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embeddings/Microsoft_Excel_Worksheet41115552222.xlsx" ContentType="application/haansoftxlsx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sldIdLst>
    <p:sldId id="337" r:id="rId4"/>
    <p:sldId id="338" r:id="rId5"/>
    <p:sldId id="291" r:id="rId6"/>
    <p:sldId id="277" r:id="rId7"/>
    <p:sldId id="278" r:id="rId8"/>
    <p:sldId id="280" r:id="rId9"/>
    <p:sldId id="303" r:id="rId10"/>
    <p:sldId id="279" r:id="rId11"/>
    <p:sldId id="282" r:id="rId12"/>
    <p:sldId id="301" r:id="rId13"/>
    <p:sldId id="283" r:id="rId14"/>
    <p:sldId id="284" r:id="rId15"/>
    <p:sldId id="286" r:id="rId16"/>
    <p:sldId id="288" r:id="rId17"/>
    <p:sldId id="306" r:id="rId18"/>
    <p:sldId id="319" r:id="rId19"/>
    <p:sldId id="294" r:id="rId20"/>
    <p:sldId id="295" r:id="rId21"/>
    <p:sldId id="298" r:id="rId22"/>
    <p:sldId id="297" r:id="rId23"/>
    <p:sldId id="299" r:id="rId24"/>
    <p:sldId id="285" r:id="rId25"/>
    <p:sldId id="300" r:id="rId26"/>
    <p:sldId id="302" r:id="rId27"/>
    <p:sldId id="339" r:id="rId28"/>
    <p:sldId id="305" r:id="rId29"/>
    <p:sldId id="304" r:id="rId30"/>
    <p:sldId id="325" r:id="rId31"/>
    <p:sldId id="327" r:id="rId32"/>
    <p:sldId id="328" r:id="rId33"/>
    <p:sldId id="330" r:id="rId34"/>
    <p:sldId id="331" r:id="rId35"/>
    <p:sldId id="332" r:id="rId36"/>
    <p:sldId id="333" r:id="rId37"/>
    <p:sldId id="335" r:id="rId38"/>
    <p:sldId id="307" r:id="rId39"/>
    <p:sldId id="308" r:id="rId40"/>
    <p:sldId id="311" r:id="rId41"/>
    <p:sldId id="313" r:id="rId42"/>
    <p:sldId id="309" r:id="rId43"/>
    <p:sldId id="312" r:id="rId44"/>
    <p:sldId id="340" r:id="rId45"/>
    <p:sldId id="343" r:id="rId46"/>
    <p:sldId id="341" r:id="rId47"/>
    <p:sldId id="342" r:id="rId48"/>
    <p:sldId id="321" r:id="rId49"/>
    <p:sldId id="323" r:id="rId50"/>
    <p:sldId id="344" r:id="rId51"/>
    <p:sldId id="257" r:id="rId52"/>
    <p:sldId id="259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2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lppt.com" initials="W" lastIdx="1" clrIdx="0">
    <p:extLst>
      <p:ext uri="{19B8F6BF-5375-455C-9EA6-DF929625EA0E}">
        <p15:presenceInfo xmlns:p15="http://schemas.microsoft.com/office/powerpoint/2012/main" userId="Allppt.co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B0FF"/>
    <a:srgbClr val="7F7F7F"/>
    <a:srgbClr val="5AA8DE"/>
    <a:srgbClr val="0070C0"/>
    <a:srgbClr val="80CAFF"/>
    <a:srgbClr val="FFFFFF"/>
    <a:srgbClr val="4C9BD3"/>
    <a:srgbClr val="EDC7A0"/>
    <a:srgbClr val="73503F"/>
    <a:srgbClr val="C8D2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8791" autoAdjust="0"/>
    <p:restoredTop sz="94660"/>
  </p:normalViewPr>
  <p:slideViewPr>
    <p:cSldViewPr snapToGrid="0" showGuides="1">
      <p:cViewPr>
        <p:scale>
          <a:sx n="44" d="100"/>
          <a:sy n="44" d="100"/>
        </p:scale>
        <p:origin x="1764" y="1122"/>
      </p:cViewPr>
      <p:guideLst>
        <p:guide orient="horz" pos="242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6" d="100"/>
        <a:sy n="3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Hoja_de_c_lculo_de_Microsoft_Excel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11555222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rgbClr val="EDC7A0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strRef>
              <c:f>Sheet1!$A$2:$A$7</c:f>
              <c:strCache>
                <c:ptCount val="6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  <c:pt idx="4">
                  <c:v>Text 5</c:v>
                </c:pt>
                <c:pt idx="5">
                  <c:v>Text 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15</c:v>
                </c:pt>
                <c:pt idx="1">
                  <c:v>30</c:v>
                </c:pt>
                <c:pt idx="2">
                  <c:v>20</c:v>
                </c:pt>
                <c:pt idx="3">
                  <c:v>35</c:v>
                </c:pt>
                <c:pt idx="4">
                  <c:v>30</c:v>
                </c:pt>
                <c:pt idx="5">
                  <c:v>54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F6B-475D-A09D-6E3FBC0D6C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4958168"/>
        <c:axId val="464958560"/>
      </c:lineChart>
      <c:catAx>
        <c:axId val="464958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64958560"/>
        <c:crosses val="autoZero"/>
        <c:auto val="1"/>
        <c:lblAlgn val="ctr"/>
        <c:lblOffset val="100"/>
        <c:noMultiLvlLbl val="0"/>
      </c:catAx>
      <c:valAx>
        <c:axId val="464958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>
                <a:lumMod val="75000"/>
                <a:lumOff val="2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64958168"/>
        <c:crosses val="autoZero"/>
        <c:crossBetween val="between"/>
      </c:valAx>
      <c:spPr>
        <a:noFill/>
        <a:ln>
          <a:solidFill>
            <a:schemeClr val="tx1">
              <a:lumMod val="75000"/>
              <a:lumOff val="25000"/>
            </a:schemeClr>
          </a:solidFill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</a:defRPr>
      </a:pPr>
      <a:endParaRPr lang="es-PE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rgbClr val="EDC7A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34E-4721-9349-4BDB0B156968}"/>
              </c:ext>
            </c:extLst>
          </c:dPt>
          <c:dPt>
            <c:idx val="1"/>
            <c:bubble3D val="0"/>
            <c:spPr>
              <a:solidFill>
                <a:srgbClr val="4C9BD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34E-4721-9349-4BDB0B156968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34E-4721-9349-4BDB0B1569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rgbClr val="EDC7A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41F-4509-BDC5-805CBB928FE4}"/>
              </c:ext>
            </c:extLst>
          </c:dPt>
          <c:dPt>
            <c:idx val="1"/>
            <c:bubble3D val="0"/>
            <c:spPr>
              <a:solidFill>
                <a:srgbClr val="4C9BD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41F-4509-BDC5-805CBB928FE4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41F-4509-BDC5-805CBB928F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2008481308985305E-2"/>
          <c:y val="5.06593328488604E-2"/>
          <c:w val="0.92045761682155192"/>
          <c:h val="0.8986813343022791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EDC7A0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741-4D15-8F2B-3DAC13633537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4741-4D15-8F2B-3DAC13633537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4741-4D15-8F2B-3DAC13633537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4741-4D15-8F2B-3DAC13633537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50</c:v>
                </c:pt>
                <c:pt idx="1">
                  <c:v>60</c:v>
                </c:pt>
                <c:pt idx="2">
                  <c:v>80</c:v>
                </c:pt>
                <c:pt idx="3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4741-4D15-8F2B-3DAC1363353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ECECEC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50</c:v>
                </c:pt>
                <c:pt idx="1">
                  <c:v>40</c:v>
                </c:pt>
                <c:pt idx="2">
                  <c:v>20</c:v>
                </c:pt>
                <c:pt idx="3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4741-4D15-8F2B-3DAC136335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overlap val="100"/>
        <c:axId val="301871392"/>
        <c:axId val="301872960"/>
      </c:barChart>
      <c:catAx>
        <c:axId val="301871392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301872960"/>
        <c:crosses val="autoZero"/>
        <c:auto val="1"/>
        <c:lblAlgn val="ctr"/>
        <c:lblOffset val="100"/>
        <c:noMultiLvlLbl val="0"/>
      </c:catAx>
      <c:valAx>
        <c:axId val="301872960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3018713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7353627374736"/>
          <c:y val="0.11934540032059297"/>
          <c:w val="0.75426519560504668"/>
          <c:h val="0.9378880890069953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</c:spPr>
          <c:dPt>
            <c:idx val="0"/>
            <c:bubble3D val="0"/>
            <c:spPr>
              <a:solidFill>
                <a:srgbClr val="73503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6CD9-43AF-B88D-7B176FEDECC9}"/>
              </c:ext>
            </c:extLst>
          </c:dPt>
          <c:dPt>
            <c:idx val="1"/>
            <c:bubble3D val="0"/>
            <c:spPr>
              <a:solidFill>
                <a:schemeClr val="accent4">
                  <a:alpha val="20000"/>
                </a:schemeClr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6CD9-43AF-B88D-7B176FEDECC9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CD9-43AF-B88D-7B176FEDEC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2500000000000001E-2"/>
          <c:y val="6.6397085942639003E-2"/>
          <c:w val="0.96458333333333335"/>
          <c:h val="0.86720582811472202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73503F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7C9E-4914-9AFF-B59EE6C477EC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7C9E-4914-9AFF-B59EE6C477EC}"/>
              </c:ext>
            </c:extLst>
          </c:dPt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C9E-4914-9AFF-B59EE6C477E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50</c:v>
                </c:pt>
                <c:pt idx="1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C9E-4914-9AFF-B59EE6C477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overlap val="100"/>
        <c:axId val="462731832"/>
        <c:axId val="462733008"/>
      </c:barChart>
      <c:catAx>
        <c:axId val="46273183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462733008"/>
        <c:crosses val="autoZero"/>
        <c:auto val="1"/>
        <c:lblAlgn val="ctr"/>
        <c:lblOffset val="100"/>
        <c:noMultiLvlLbl val="0"/>
      </c:catAx>
      <c:valAx>
        <c:axId val="462733008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4627318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3687154049098444E-2"/>
          <c:y val="3.3774871070413426E-3"/>
          <c:w val="0.97262569190180315"/>
          <c:h val="0.9966228636749913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73503F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6F4E-44D3-A66C-EE7D1A50B9B5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F4E-44D3-A66C-EE7D1A50B9B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F4E-44D3-A66C-EE7D1A50B9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62729480"/>
        <c:axId val="462730264"/>
      </c:barChart>
      <c:catAx>
        <c:axId val="462729480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462730264"/>
        <c:crosses val="autoZero"/>
        <c:auto val="1"/>
        <c:lblAlgn val="ctr"/>
        <c:lblOffset val="100"/>
        <c:noMultiLvlLbl val="0"/>
      </c:catAx>
      <c:valAx>
        <c:axId val="462730264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4627294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3687154049098444E-2"/>
          <c:y val="3.3774871070413426E-3"/>
          <c:w val="0.97262569190180315"/>
          <c:h val="0.9966228636749913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EDC7A0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1186-4284-85B9-C97DE73DCDA0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186-4284-85B9-C97DE73DCDA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186-4284-85B9-C97DE73DCD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62730656"/>
        <c:axId val="462731440"/>
      </c:barChart>
      <c:catAx>
        <c:axId val="462730656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462731440"/>
        <c:crosses val="autoZero"/>
        <c:auto val="1"/>
        <c:lblAlgn val="ctr"/>
        <c:lblOffset val="100"/>
        <c:noMultiLvlLbl val="0"/>
      </c:catAx>
      <c:valAx>
        <c:axId val="462731440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4627306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3687154049098444E-2"/>
          <c:y val="3.3774871070413426E-3"/>
          <c:w val="0.97262569190180315"/>
          <c:h val="0.9966228636749913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EDC7A0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38FB-4BB4-A53A-2255B688A189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8FB-4BB4-A53A-2255B688A18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8FB-4BB4-A53A-2255B688A1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90975168"/>
        <c:axId val="990974776"/>
      </c:barChart>
      <c:catAx>
        <c:axId val="99097516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990974776"/>
        <c:crosses val="autoZero"/>
        <c:auto val="1"/>
        <c:lblAlgn val="ctr"/>
        <c:lblOffset val="100"/>
        <c:noMultiLvlLbl val="0"/>
      </c:catAx>
      <c:valAx>
        <c:axId val="990974776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9909751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3687154049098444E-2"/>
          <c:y val="3.3774871070413426E-3"/>
          <c:w val="0.97262569190180315"/>
          <c:h val="0.9966228636749913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73503F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D7EC-4BE3-BA38-8CDB93636E94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7EC-4BE3-BA38-8CDB93636E9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7EC-4BE3-BA38-8CDB93636E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90973992"/>
        <c:axId val="990977128"/>
      </c:barChart>
      <c:catAx>
        <c:axId val="990973992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990977128"/>
        <c:crosses val="autoZero"/>
        <c:auto val="1"/>
        <c:lblAlgn val="ctr"/>
        <c:lblOffset val="100"/>
        <c:noMultiLvlLbl val="0"/>
      </c:catAx>
      <c:valAx>
        <c:axId val="990977128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9909739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EDC7A0"/>
            </a:solidFill>
          </c:spPr>
          <c:dPt>
            <c:idx val="0"/>
            <c:bubble3D val="0"/>
            <c:spPr>
              <a:solidFill>
                <a:srgbClr val="EDC7A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D8D-4A81-95DC-BEE59FE1F845}"/>
              </c:ext>
            </c:extLst>
          </c:dPt>
          <c:dPt>
            <c:idx val="1"/>
            <c:bubble3D val="0"/>
            <c:spPr>
              <a:solidFill>
                <a:srgbClr val="EDC7A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D8D-4A81-95DC-BEE59FE1F845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D8D-4A81-95DC-BEE59FE1F8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rgbClr val="EDC7A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833-4998-97A5-5305C30349B8}"/>
              </c:ext>
            </c:extLst>
          </c:dPt>
          <c:dPt>
            <c:idx val="1"/>
            <c:bubble3D val="0"/>
            <c:spPr>
              <a:solidFill>
                <a:srgbClr val="4C9BD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833-4998-97A5-5305C30349B8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833-4998-97A5-5305C30349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0.67599</cdr:x>
      <cdr:y>0.09057</cdr:y>
    </cdr:from>
    <cdr:to>
      <cdr:x>0.90149</cdr:x>
      <cdr:y>0.23566</cdr:y>
    </cdr:to>
    <cdr:sp macro="" textlink="">
      <cdr:nvSpPr>
        <cdr:cNvPr id="2" name="TextBox 4"/>
        <cdr:cNvSpPr txBox="1"/>
      </cdr:nvSpPr>
      <cdr:spPr>
        <a:xfrm xmlns:a="http://schemas.openxmlformats.org/drawingml/2006/main">
          <a:off x="2806183" y="249746"/>
          <a:ext cx="936104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 anchor="ctr">
          <a:spAutoFit/>
        </a:bodyPr>
        <a:lstStyle xmlns:a="http://schemas.openxmlformats.org/drawingml/2006/main">
          <a:defPPr>
            <a:defRPr lang="ko-KR"/>
          </a:defPPr>
          <a:lvl1pPr marL="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altLang="ko-KR" sz="2000" b="1" dirty="0">
              <a:solidFill>
                <a:srgbClr val="262626"/>
              </a:solidFill>
              <a:latin typeface="Arial" pitchFamily="34" charset="0"/>
              <a:cs typeface="Arial" pitchFamily="34" charset="0"/>
            </a:rPr>
            <a:t>40%</a:t>
          </a:r>
          <a:endParaRPr lang="ko-KR" altLang="en-US" sz="2000" b="1" dirty="0">
            <a:solidFill>
              <a:srgbClr val="262626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0.67599</cdr:x>
      <cdr:y>0.31441</cdr:y>
    </cdr:from>
    <cdr:to>
      <cdr:x>0.90149</cdr:x>
      <cdr:y>0.45951</cdr:y>
    </cdr:to>
    <cdr:sp macro="" textlink="">
      <cdr:nvSpPr>
        <cdr:cNvPr id="3" name="TextBox 4"/>
        <cdr:cNvSpPr txBox="1"/>
      </cdr:nvSpPr>
      <cdr:spPr>
        <a:xfrm xmlns:a="http://schemas.openxmlformats.org/drawingml/2006/main">
          <a:off x="2806183" y="867041"/>
          <a:ext cx="936104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 anchor="ctr">
          <a:spAutoFit/>
        </a:bodyPr>
        <a:lstStyle xmlns:a="http://schemas.openxmlformats.org/drawingml/2006/main">
          <a:defPPr>
            <a:defRPr lang="ko-KR"/>
          </a:defPPr>
          <a:lvl1pPr marL="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altLang="ko-KR" sz="2000" b="1" dirty="0">
              <a:solidFill>
                <a:srgbClr val="262626"/>
              </a:solidFill>
              <a:latin typeface="Arial" pitchFamily="34" charset="0"/>
              <a:cs typeface="Arial" pitchFamily="34" charset="0"/>
            </a:rPr>
            <a:t>80%</a:t>
          </a:r>
          <a:endParaRPr lang="ko-KR" altLang="en-US" sz="2000" b="1" dirty="0">
            <a:solidFill>
              <a:srgbClr val="262626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0.67599</cdr:x>
      <cdr:y>0.53826</cdr:y>
    </cdr:from>
    <cdr:to>
      <cdr:x>0.90149</cdr:x>
      <cdr:y>0.68336</cdr:y>
    </cdr:to>
    <cdr:sp macro="" textlink="">
      <cdr:nvSpPr>
        <cdr:cNvPr id="4" name="TextBox 4"/>
        <cdr:cNvSpPr txBox="1"/>
      </cdr:nvSpPr>
      <cdr:spPr>
        <a:xfrm xmlns:a="http://schemas.openxmlformats.org/drawingml/2006/main">
          <a:off x="2806183" y="1484336"/>
          <a:ext cx="936104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 anchor="ctr">
          <a:spAutoFit/>
        </a:bodyPr>
        <a:lstStyle xmlns:a="http://schemas.openxmlformats.org/drawingml/2006/main">
          <a:defPPr>
            <a:defRPr lang="ko-KR"/>
          </a:defPPr>
          <a:lvl1pPr marL="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altLang="ko-KR" sz="2000" b="1" dirty="0">
              <a:solidFill>
                <a:srgbClr val="262626"/>
              </a:solidFill>
              <a:latin typeface="Arial" pitchFamily="34" charset="0"/>
              <a:cs typeface="Arial" pitchFamily="34" charset="0"/>
            </a:rPr>
            <a:t>60%</a:t>
          </a:r>
          <a:endParaRPr lang="ko-KR" altLang="en-US" sz="2000" b="1" dirty="0">
            <a:solidFill>
              <a:srgbClr val="262626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0.67599</cdr:x>
      <cdr:y>0.76211</cdr:y>
    </cdr:from>
    <cdr:to>
      <cdr:x>0.90149</cdr:x>
      <cdr:y>0.9072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806183" y="2101631"/>
          <a:ext cx="936104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 anchor="ctr">
          <a:spAutoFit/>
        </a:bodyPr>
        <a:lstStyle xmlns:a="http://schemas.openxmlformats.org/drawingml/2006/main">
          <a:defPPr>
            <a:defRPr lang="ko-KR"/>
          </a:defPPr>
          <a:lvl1pPr marL="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altLang="ko-KR" sz="2000" b="1" dirty="0">
              <a:solidFill>
                <a:srgbClr val="262626"/>
              </a:solidFill>
              <a:latin typeface="Arial" pitchFamily="34" charset="0"/>
              <a:cs typeface="Arial" pitchFamily="34" charset="0"/>
            </a:rPr>
            <a:t>50%</a:t>
          </a:r>
          <a:endParaRPr lang="ko-KR" altLang="en-US" sz="2000" b="1" dirty="0">
            <a:solidFill>
              <a:srgbClr val="262626"/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1219835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11" name="Grupo 10"/>
          <p:cNvGrpSpPr/>
          <p:nvPr userDrawn="1"/>
        </p:nvGrpSpPr>
        <p:grpSpPr>
          <a:xfrm>
            <a:off x="559983" y="631762"/>
            <a:ext cx="11011333" cy="315883"/>
            <a:chOff x="2538413" y="3238501"/>
            <a:chExt cx="7118350" cy="204205"/>
          </a:xfrm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2538413" y="3238501"/>
              <a:ext cx="6156325" cy="204205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 rot="10800000">
              <a:off x="8815388" y="3241674"/>
              <a:ext cx="841375" cy="201031"/>
            </a:xfrm>
            <a:custGeom>
              <a:avLst/>
              <a:gdLst>
                <a:gd name="T0" fmla="*/ 530 w 530"/>
                <a:gd name="T1" fmla="*/ 0 h 233"/>
                <a:gd name="T2" fmla="*/ 530 w 530"/>
                <a:gd name="T3" fmla="*/ 231 h 233"/>
                <a:gd name="T4" fmla="*/ 0 w 530"/>
                <a:gd name="T5" fmla="*/ 233 h 233"/>
                <a:gd name="T6" fmla="*/ 0 w 530"/>
                <a:gd name="T7" fmla="*/ 107 h 233"/>
                <a:gd name="T8" fmla="*/ 225 w 530"/>
                <a:gd name="T9" fmla="*/ 0 h 233"/>
                <a:gd name="T10" fmla="*/ 530 w 530"/>
                <a:gd name="T11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0" h="233">
                  <a:moveTo>
                    <a:pt x="530" y="0"/>
                  </a:moveTo>
                  <a:lnTo>
                    <a:pt x="530" y="231"/>
                  </a:lnTo>
                  <a:lnTo>
                    <a:pt x="0" y="233"/>
                  </a:lnTo>
                  <a:lnTo>
                    <a:pt x="0" y="107"/>
                  </a:lnTo>
                  <a:lnTo>
                    <a:pt x="225" y="0"/>
                  </a:lnTo>
                  <a:lnTo>
                    <a:pt x="530" y="0"/>
                  </a:lnTo>
                  <a:close/>
                </a:path>
              </a:pathLst>
            </a:custGeom>
            <a:solidFill>
              <a:srgbClr val="80CA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912498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1219835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-3175" y="-3176"/>
            <a:ext cx="12201525" cy="68691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" name="Rectangle 23">
            <a:extLst>
              <a:ext uri="{FF2B5EF4-FFF2-40B4-BE49-F238E27FC236}">
                <a16:creationId xmlns="" xmlns:a16="http://schemas.microsoft.com/office/drawing/2014/main" id="{DD7B6154-038D-4903-BBBE-1CACD73B492C}"/>
              </a:ext>
            </a:extLst>
          </p:cNvPr>
          <p:cNvSpPr/>
          <p:nvPr userDrawn="1"/>
        </p:nvSpPr>
        <p:spPr>
          <a:xfrm>
            <a:off x="78258" y="6452297"/>
            <a:ext cx="10736208" cy="281811"/>
          </a:xfrm>
          <a:prstGeom prst="rect">
            <a:avLst/>
          </a:prstGeom>
          <a:solidFill>
            <a:srgbClr val="40B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5"/>
          <p:cNvSpPr>
            <a:spLocks/>
          </p:cNvSpPr>
          <p:nvPr userDrawn="1"/>
        </p:nvSpPr>
        <p:spPr bwMode="auto">
          <a:xfrm>
            <a:off x="10925646" y="6451338"/>
            <a:ext cx="773112" cy="282769"/>
          </a:xfrm>
          <a:custGeom>
            <a:avLst/>
            <a:gdLst>
              <a:gd name="T0" fmla="*/ 0 w 307"/>
              <a:gd name="T1" fmla="*/ 20 h 112"/>
              <a:gd name="T2" fmla="*/ 0 w 307"/>
              <a:gd name="T3" fmla="*/ 102 h 112"/>
              <a:gd name="T4" fmla="*/ 3 w 307"/>
              <a:gd name="T5" fmla="*/ 107 h 112"/>
              <a:gd name="T6" fmla="*/ 16 w 307"/>
              <a:gd name="T7" fmla="*/ 111 h 112"/>
              <a:gd name="T8" fmla="*/ 300 w 307"/>
              <a:gd name="T9" fmla="*/ 111 h 112"/>
              <a:gd name="T10" fmla="*/ 306 w 307"/>
              <a:gd name="T11" fmla="*/ 107 h 112"/>
              <a:gd name="T12" fmla="*/ 307 w 307"/>
              <a:gd name="T13" fmla="*/ 102 h 112"/>
              <a:gd name="T14" fmla="*/ 307 w 307"/>
              <a:gd name="T15" fmla="*/ 22 h 112"/>
              <a:gd name="T16" fmla="*/ 300 w 307"/>
              <a:gd name="T17" fmla="*/ 16 h 112"/>
              <a:gd name="T18" fmla="*/ 289 w 307"/>
              <a:gd name="T19" fmla="*/ 15 h 112"/>
              <a:gd name="T20" fmla="*/ 276 w 307"/>
              <a:gd name="T21" fmla="*/ 15 h 112"/>
              <a:gd name="T22" fmla="*/ 274 w 307"/>
              <a:gd name="T23" fmla="*/ 12 h 112"/>
              <a:gd name="T24" fmla="*/ 270 w 307"/>
              <a:gd name="T25" fmla="*/ 10 h 112"/>
              <a:gd name="T26" fmla="*/ 253 w 307"/>
              <a:gd name="T27" fmla="*/ 7 h 112"/>
              <a:gd name="T28" fmla="*/ 175 w 307"/>
              <a:gd name="T29" fmla="*/ 1 h 112"/>
              <a:gd name="T30" fmla="*/ 64 w 307"/>
              <a:gd name="T31" fmla="*/ 5 h 112"/>
              <a:gd name="T32" fmla="*/ 49 w 307"/>
              <a:gd name="T33" fmla="*/ 8 h 112"/>
              <a:gd name="T34" fmla="*/ 38 w 307"/>
              <a:gd name="T35" fmla="*/ 10 h 112"/>
              <a:gd name="T36" fmla="*/ 32 w 307"/>
              <a:gd name="T37" fmla="*/ 13 h 112"/>
              <a:gd name="T38" fmla="*/ 31 w 307"/>
              <a:gd name="T39" fmla="*/ 14 h 112"/>
              <a:gd name="T40" fmla="*/ 30 w 307"/>
              <a:gd name="T41" fmla="*/ 15 h 112"/>
              <a:gd name="T42" fmla="*/ 11 w 307"/>
              <a:gd name="T43" fmla="*/ 15 h 112"/>
              <a:gd name="T44" fmla="*/ 5 w 307"/>
              <a:gd name="T45" fmla="*/ 17 h 112"/>
              <a:gd name="T46" fmla="*/ 0 w 307"/>
              <a:gd name="T47" fmla="*/ 20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07" h="112">
                <a:moveTo>
                  <a:pt x="0" y="20"/>
                </a:moveTo>
                <a:cubicBezTo>
                  <a:pt x="0" y="48"/>
                  <a:pt x="0" y="75"/>
                  <a:pt x="0" y="102"/>
                </a:cubicBezTo>
                <a:cubicBezTo>
                  <a:pt x="1" y="103"/>
                  <a:pt x="1" y="105"/>
                  <a:pt x="3" y="107"/>
                </a:cubicBezTo>
                <a:cubicBezTo>
                  <a:pt x="6" y="111"/>
                  <a:pt x="11" y="112"/>
                  <a:pt x="16" y="111"/>
                </a:cubicBezTo>
                <a:cubicBezTo>
                  <a:pt x="111" y="111"/>
                  <a:pt x="205" y="111"/>
                  <a:pt x="300" y="111"/>
                </a:cubicBezTo>
                <a:cubicBezTo>
                  <a:pt x="300" y="111"/>
                  <a:pt x="304" y="110"/>
                  <a:pt x="306" y="107"/>
                </a:cubicBezTo>
                <a:cubicBezTo>
                  <a:pt x="307" y="105"/>
                  <a:pt x="307" y="103"/>
                  <a:pt x="307" y="102"/>
                </a:cubicBezTo>
                <a:cubicBezTo>
                  <a:pt x="307" y="75"/>
                  <a:pt x="307" y="49"/>
                  <a:pt x="307" y="22"/>
                </a:cubicBezTo>
                <a:cubicBezTo>
                  <a:pt x="305" y="20"/>
                  <a:pt x="302" y="18"/>
                  <a:pt x="300" y="16"/>
                </a:cubicBezTo>
                <a:cubicBezTo>
                  <a:pt x="296" y="15"/>
                  <a:pt x="292" y="15"/>
                  <a:pt x="289" y="15"/>
                </a:cubicBezTo>
                <a:cubicBezTo>
                  <a:pt x="285" y="15"/>
                  <a:pt x="280" y="15"/>
                  <a:pt x="276" y="15"/>
                </a:cubicBezTo>
                <a:cubicBezTo>
                  <a:pt x="276" y="15"/>
                  <a:pt x="275" y="13"/>
                  <a:pt x="274" y="12"/>
                </a:cubicBezTo>
                <a:cubicBezTo>
                  <a:pt x="272" y="11"/>
                  <a:pt x="271" y="10"/>
                  <a:pt x="270" y="10"/>
                </a:cubicBezTo>
                <a:cubicBezTo>
                  <a:pt x="267" y="9"/>
                  <a:pt x="261" y="8"/>
                  <a:pt x="253" y="7"/>
                </a:cubicBezTo>
                <a:cubicBezTo>
                  <a:pt x="229" y="4"/>
                  <a:pt x="203" y="2"/>
                  <a:pt x="175" y="1"/>
                </a:cubicBezTo>
                <a:cubicBezTo>
                  <a:pt x="134" y="0"/>
                  <a:pt x="97" y="2"/>
                  <a:pt x="64" y="5"/>
                </a:cubicBezTo>
                <a:cubicBezTo>
                  <a:pt x="57" y="7"/>
                  <a:pt x="52" y="7"/>
                  <a:pt x="49" y="8"/>
                </a:cubicBezTo>
                <a:cubicBezTo>
                  <a:pt x="49" y="8"/>
                  <a:pt x="44" y="8"/>
                  <a:pt x="38" y="10"/>
                </a:cubicBezTo>
                <a:cubicBezTo>
                  <a:pt x="32" y="12"/>
                  <a:pt x="34" y="12"/>
                  <a:pt x="32" y="13"/>
                </a:cubicBezTo>
                <a:cubicBezTo>
                  <a:pt x="32" y="13"/>
                  <a:pt x="31" y="13"/>
                  <a:pt x="31" y="14"/>
                </a:cubicBezTo>
                <a:cubicBezTo>
                  <a:pt x="30" y="14"/>
                  <a:pt x="30" y="15"/>
                  <a:pt x="30" y="15"/>
                </a:cubicBezTo>
                <a:cubicBezTo>
                  <a:pt x="24" y="15"/>
                  <a:pt x="17" y="15"/>
                  <a:pt x="11" y="15"/>
                </a:cubicBezTo>
                <a:cubicBezTo>
                  <a:pt x="9" y="15"/>
                  <a:pt x="7" y="16"/>
                  <a:pt x="5" y="17"/>
                </a:cubicBezTo>
                <a:cubicBezTo>
                  <a:pt x="3" y="18"/>
                  <a:pt x="2" y="19"/>
                  <a:pt x="0" y="20"/>
                </a:cubicBezTo>
                <a:close/>
              </a:path>
            </a:pathLst>
          </a:custGeom>
          <a:solidFill>
            <a:srgbClr val="40B0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" name="Freeform 6"/>
          <p:cNvSpPr>
            <a:spLocks/>
          </p:cNvSpPr>
          <p:nvPr userDrawn="1"/>
        </p:nvSpPr>
        <p:spPr bwMode="auto">
          <a:xfrm>
            <a:off x="11114806" y="5727919"/>
            <a:ext cx="1035049" cy="801265"/>
          </a:xfrm>
          <a:custGeom>
            <a:avLst/>
            <a:gdLst>
              <a:gd name="T0" fmla="*/ 11 w 449"/>
              <a:gd name="T1" fmla="*/ 207 h 347"/>
              <a:gd name="T2" fmla="*/ 19 w 449"/>
              <a:gd name="T3" fmla="*/ 217 h 347"/>
              <a:gd name="T4" fmla="*/ 39 w 449"/>
              <a:gd name="T5" fmla="*/ 233 h 347"/>
              <a:gd name="T6" fmla="*/ 100 w 449"/>
              <a:gd name="T7" fmla="*/ 267 h 347"/>
              <a:gd name="T8" fmla="*/ 114 w 449"/>
              <a:gd name="T9" fmla="*/ 271 h 347"/>
              <a:gd name="T10" fmla="*/ 122 w 449"/>
              <a:gd name="T11" fmla="*/ 274 h 347"/>
              <a:gd name="T12" fmla="*/ 130 w 449"/>
              <a:gd name="T13" fmla="*/ 275 h 347"/>
              <a:gd name="T14" fmla="*/ 162 w 449"/>
              <a:gd name="T15" fmla="*/ 225 h 347"/>
              <a:gd name="T16" fmla="*/ 158 w 449"/>
              <a:gd name="T17" fmla="*/ 217 h 347"/>
              <a:gd name="T18" fmla="*/ 149 w 449"/>
              <a:gd name="T19" fmla="*/ 211 h 347"/>
              <a:gd name="T20" fmla="*/ 174 w 449"/>
              <a:gd name="T21" fmla="*/ 193 h 347"/>
              <a:gd name="T22" fmla="*/ 424 w 449"/>
              <a:gd name="T23" fmla="*/ 345 h 347"/>
              <a:gd name="T24" fmla="*/ 448 w 449"/>
              <a:gd name="T25" fmla="*/ 318 h 347"/>
              <a:gd name="T26" fmla="*/ 196 w 449"/>
              <a:gd name="T27" fmla="*/ 159 h 347"/>
              <a:gd name="T28" fmla="*/ 201 w 449"/>
              <a:gd name="T29" fmla="*/ 127 h 347"/>
              <a:gd name="T30" fmla="*/ 202 w 449"/>
              <a:gd name="T31" fmla="*/ 127 h 347"/>
              <a:gd name="T32" fmla="*/ 215 w 449"/>
              <a:gd name="T33" fmla="*/ 134 h 347"/>
              <a:gd name="T34" fmla="*/ 249 w 449"/>
              <a:gd name="T35" fmla="*/ 84 h 347"/>
              <a:gd name="T36" fmla="*/ 246 w 449"/>
              <a:gd name="T37" fmla="*/ 76 h 347"/>
              <a:gd name="T38" fmla="*/ 238 w 449"/>
              <a:gd name="T39" fmla="*/ 68 h 347"/>
              <a:gd name="T40" fmla="*/ 224 w 449"/>
              <a:gd name="T41" fmla="*/ 53 h 347"/>
              <a:gd name="T42" fmla="*/ 159 w 449"/>
              <a:gd name="T43" fmla="*/ 13 h 347"/>
              <a:gd name="T44" fmla="*/ 139 w 449"/>
              <a:gd name="T45" fmla="*/ 5 h 347"/>
              <a:gd name="T46" fmla="*/ 134 w 449"/>
              <a:gd name="T47" fmla="*/ 5 h 347"/>
              <a:gd name="T48" fmla="*/ 124 w 449"/>
              <a:gd name="T49" fmla="*/ 1 h 347"/>
              <a:gd name="T50" fmla="*/ 117 w 449"/>
              <a:gd name="T51" fmla="*/ 2 h 347"/>
              <a:gd name="T52" fmla="*/ 88 w 449"/>
              <a:gd name="T53" fmla="*/ 56 h 347"/>
              <a:gd name="T54" fmla="*/ 101 w 449"/>
              <a:gd name="T55" fmla="*/ 65 h 347"/>
              <a:gd name="T56" fmla="*/ 60 w 449"/>
              <a:gd name="T57" fmla="*/ 103 h 347"/>
              <a:gd name="T58" fmla="*/ 49 w 449"/>
              <a:gd name="T59" fmla="*/ 141 h 347"/>
              <a:gd name="T60" fmla="*/ 38 w 449"/>
              <a:gd name="T61" fmla="*/ 143 h 347"/>
              <a:gd name="T62" fmla="*/ 29 w 449"/>
              <a:gd name="T63" fmla="*/ 145 h 347"/>
              <a:gd name="T64" fmla="*/ 0 w 449"/>
              <a:gd name="T65" fmla="*/ 195 h 347"/>
              <a:gd name="T66" fmla="*/ 5 w 449"/>
              <a:gd name="T67" fmla="*/ 201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49" h="347">
                <a:moveTo>
                  <a:pt x="10" y="205"/>
                </a:moveTo>
                <a:cubicBezTo>
                  <a:pt x="10" y="205"/>
                  <a:pt x="10" y="206"/>
                  <a:pt x="11" y="207"/>
                </a:cubicBezTo>
                <a:cubicBezTo>
                  <a:pt x="11" y="209"/>
                  <a:pt x="13" y="211"/>
                  <a:pt x="14" y="212"/>
                </a:cubicBezTo>
                <a:cubicBezTo>
                  <a:pt x="17" y="215"/>
                  <a:pt x="16" y="214"/>
                  <a:pt x="19" y="217"/>
                </a:cubicBezTo>
                <a:cubicBezTo>
                  <a:pt x="22" y="220"/>
                  <a:pt x="24" y="222"/>
                  <a:pt x="28" y="225"/>
                </a:cubicBezTo>
                <a:cubicBezTo>
                  <a:pt x="33" y="229"/>
                  <a:pt x="36" y="231"/>
                  <a:pt x="39" y="233"/>
                </a:cubicBezTo>
                <a:cubicBezTo>
                  <a:pt x="54" y="243"/>
                  <a:pt x="68" y="252"/>
                  <a:pt x="68" y="252"/>
                </a:cubicBezTo>
                <a:cubicBezTo>
                  <a:pt x="68" y="252"/>
                  <a:pt x="81" y="259"/>
                  <a:pt x="100" y="267"/>
                </a:cubicBezTo>
                <a:cubicBezTo>
                  <a:pt x="108" y="271"/>
                  <a:pt x="105" y="269"/>
                  <a:pt x="110" y="271"/>
                </a:cubicBezTo>
                <a:cubicBezTo>
                  <a:pt x="110" y="271"/>
                  <a:pt x="112" y="271"/>
                  <a:pt x="114" y="271"/>
                </a:cubicBezTo>
                <a:cubicBezTo>
                  <a:pt x="115" y="271"/>
                  <a:pt x="116" y="270"/>
                  <a:pt x="116" y="270"/>
                </a:cubicBezTo>
                <a:cubicBezTo>
                  <a:pt x="119" y="272"/>
                  <a:pt x="121" y="273"/>
                  <a:pt x="122" y="274"/>
                </a:cubicBezTo>
                <a:cubicBezTo>
                  <a:pt x="123" y="275"/>
                  <a:pt x="124" y="275"/>
                  <a:pt x="126" y="275"/>
                </a:cubicBezTo>
                <a:cubicBezTo>
                  <a:pt x="126" y="276"/>
                  <a:pt x="128" y="276"/>
                  <a:pt x="130" y="275"/>
                </a:cubicBezTo>
                <a:cubicBezTo>
                  <a:pt x="132" y="274"/>
                  <a:pt x="133" y="273"/>
                  <a:pt x="133" y="273"/>
                </a:cubicBezTo>
                <a:cubicBezTo>
                  <a:pt x="143" y="257"/>
                  <a:pt x="152" y="241"/>
                  <a:pt x="162" y="225"/>
                </a:cubicBezTo>
                <a:cubicBezTo>
                  <a:pt x="162" y="224"/>
                  <a:pt x="163" y="223"/>
                  <a:pt x="162" y="221"/>
                </a:cubicBezTo>
                <a:cubicBezTo>
                  <a:pt x="161" y="218"/>
                  <a:pt x="159" y="217"/>
                  <a:pt x="158" y="217"/>
                </a:cubicBezTo>
                <a:cubicBezTo>
                  <a:pt x="155" y="215"/>
                  <a:pt x="152" y="214"/>
                  <a:pt x="149" y="212"/>
                </a:cubicBezTo>
                <a:cubicBezTo>
                  <a:pt x="149" y="211"/>
                  <a:pt x="149" y="211"/>
                  <a:pt x="149" y="211"/>
                </a:cubicBezTo>
                <a:cubicBezTo>
                  <a:pt x="154" y="209"/>
                  <a:pt x="159" y="206"/>
                  <a:pt x="165" y="202"/>
                </a:cubicBezTo>
                <a:cubicBezTo>
                  <a:pt x="169" y="199"/>
                  <a:pt x="172" y="196"/>
                  <a:pt x="174" y="193"/>
                </a:cubicBezTo>
                <a:cubicBezTo>
                  <a:pt x="175" y="193"/>
                  <a:pt x="175" y="193"/>
                  <a:pt x="176" y="193"/>
                </a:cubicBezTo>
                <a:cubicBezTo>
                  <a:pt x="259" y="243"/>
                  <a:pt x="342" y="294"/>
                  <a:pt x="424" y="345"/>
                </a:cubicBezTo>
                <a:cubicBezTo>
                  <a:pt x="427" y="347"/>
                  <a:pt x="430" y="346"/>
                  <a:pt x="431" y="344"/>
                </a:cubicBezTo>
                <a:cubicBezTo>
                  <a:pt x="437" y="335"/>
                  <a:pt x="442" y="327"/>
                  <a:pt x="448" y="318"/>
                </a:cubicBezTo>
                <a:cubicBezTo>
                  <a:pt x="449" y="316"/>
                  <a:pt x="448" y="313"/>
                  <a:pt x="446" y="311"/>
                </a:cubicBezTo>
                <a:cubicBezTo>
                  <a:pt x="363" y="261"/>
                  <a:pt x="279" y="210"/>
                  <a:pt x="196" y="159"/>
                </a:cubicBezTo>
                <a:cubicBezTo>
                  <a:pt x="197" y="155"/>
                  <a:pt x="199" y="150"/>
                  <a:pt x="200" y="144"/>
                </a:cubicBezTo>
                <a:cubicBezTo>
                  <a:pt x="201" y="138"/>
                  <a:pt x="201" y="132"/>
                  <a:pt x="201" y="127"/>
                </a:cubicBezTo>
                <a:cubicBezTo>
                  <a:pt x="201" y="127"/>
                  <a:pt x="201" y="127"/>
                  <a:pt x="201" y="127"/>
                </a:cubicBezTo>
                <a:cubicBezTo>
                  <a:pt x="201" y="126"/>
                  <a:pt x="202" y="127"/>
                  <a:pt x="202" y="127"/>
                </a:cubicBezTo>
                <a:cubicBezTo>
                  <a:pt x="205" y="129"/>
                  <a:pt x="208" y="131"/>
                  <a:pt x="212" y="133"/>
                </a:cubicBezTo>
                <a:cubicBezTo>
                  <a:pt x="212" y="134"/>
                  <a:pt x="214" y="134"/>
                  <a:pt x="215" y="134"/>
                </a:cubicBezTo>
                <a:cubicBezTo>
                  <a:pt x="217" y="134"/>
                  <a:pt x="218" y="133"/>
                  <a:pt x="219" y="132"/>
                </a:cubicBezTo>
                <a:cubicBezTo>
                  <a:pt x="229" y="116"/>
                  <a:pt x="239" y="100"/>
                  <a:pt x="249" y="84"/>
                </a:cubicBezTo>
                <a:cubicBezTo>
                  <a:pt x="250" y="83"/>
                  <a:pt x="250" y="81"/>
                  <a:pt x="249" y="79"/>
                </a:cubicBezTo>
                <a:cubicBezTo>
                  <a:pt x="248" y="77"/>
                  <a:pt x="247" y="76"/>
                  <a:pt x="246" y="76"/>
                </a:cubicBezTo>
                <a:cubicBezTo>
                  <a:pt x="244" y="74"/>
                  <a:pt x="241" y="73"/>
                  <a:pt x="239" y="71"/>
                </a:cubicBezTo>
                <a:cubicBezTo>
                  <a:pt x="239" y="70"/>
                  <a:pt x="239" y="69"/>
                  <a:pt x="238" y="68"/>
                </a:cubicBezTo>
                <a:cubicBezTo>
                  <a:pt x="238" y="67"/>
                  <a:pt x="237" y="66"/>
                  <a:pt x="237" y="65"/>
                </a:cubicBezTo>
                <a:cubicBezTo>
                  <a:pt x="233" y="62"/>
                  <a:pt x="229" y="58"/>
                  <a:pt x="224" y="53"/>
                </a:cubicBezTo>
                <a:cubicBezTo>
                  <a:pt x="224" y="53"/>
                  <a:pt x="218" y="49"/>
                  <a:pt x="212" y="44"/>
                </a:cubicBezTo>
                <a:cubicBezTo>
                  <a:pt x="203" y="37"/>
                  <a:pt x="184" y="25"/>
                  <a:pt x="159" y="13"/>
                </a:cubicBezTo>
                <a:cubicBezTo>
                  <a:pt x="153" y="10"/>
                  <a:pt x="148" y="8"/>
                  <a:pt x="145" y="7"/>
                </a:cubicBezTo>
                <a:cubicBezTo>
                  <a:pt x="145" y="7"/>
                  <a:pt x="143" y="6"/>
                  <a:pt x="139" y="5"/>
                </a:cubicBezTo>
                <a:cubicBezTo>
                  <a:pt x="139" y="5"/>
                  <a:pt x="138" y="5"/>
                  <a:pt x="137" y="5"/>
                </a:cubicBezTo>
                <a:cubicBezTo>
                  <a:pt x="135" y="5"/>
                  <a:pt x="135" y="5"/>
                  <a:pt x="134" y="5"/>
                </a:cubicBezTo>
                <a:cubicBezTo>
                  <a:pt x="134" y="5"/>
                  <a:pt x="133" y="6"/>
                  <a:pt x="133" y="6"/>
                </a:cubicBezTo>
                <a:cubicBezTo>
                  <a:pt x="130" y="5"/>
                  <a:pt x="127" y="3"/>
                  <a:pt x="124" y="1"/>
                </a:cubicBezTo>
                <a:cubicBezTo>
                  <a:pt x="124" y="0"/>
                  <a:pt x="122" y="0"/>
                  <a:pt x="121" y="0"/>
                </a:cubicBezTo>
                <a:cubicBezTo>
                  <a:pt x="119" y="1"/>
                  <a:pt x="118" y="2"/>
                  <a:pt x="117" y="2"/>
                </a:cubicBezTo>
                <a:cubicBezTo>
                  <a:pt x="107" y="18"/>
                  <a:pt x="97" y="34"/>
                  <a:pt x="87" y="50"/>
                </a:cubicBezTo>
                <a:cubicBezTo>
                  <a:pt x="87" y="52"/>
                  <a:pt x="87" y="54"/>
                  <a:pt x="88" y="56"/>
                </a:cubicBezTo>
                <a:cubicBezTo>
                  <a:pt x="89" y="57"/>
                  <a:pt x="90" y="58"/>
                  <a:pt x="92" y="59"/>
                </a:cubicBezTo>
                <a:cubicBezTo>
                  <a:pt x="94" y="61"/>
                  <a:pt x="97" y="63"/>
                  <a:pt x="101" y="65"/>
                </a:cubicBezTo>
                <a:cubicBezTo>
                  <a:pt x="91" y="69"/>
                  <a:pt x="84" y="74"/>
                  <a:pt x="80" y="78"/>
                </a:cubicBezTo>
                <a:cubicBezTo>
                  <a:pt x="69" y="87"/>
                  <a:pt x="64" y="97"/>
                  <a:pt x="60" y="103"/>
                </a:cubicBezTo>
                <a:cubicBezTo>
                  <a:pt x="56" y="112"/>
                  <a:pt x="53" y="119"/>
                  <a:pt x="52" y="125"/>
                </a:cubicBezTo>
                <a:cubicBezTo>
                  <a:pt x="50" y="129"/>
                  <a:pt x="49" y="135"/>
                  <a:pt x="49" y="141"/>
                </a:cubicBezTo>
                <a:cubicBezTo>
                  <a:pt x="49" y="144"/>
                  <a:pt x="48" y="147"/>
                  <a:pt x="49" y="150"/>
                </a:cubicBezTo>
                <a:cubicBezTo>
                  <a:pt x="45" y="147"/>
                  <a:pt x="41" y="145"/>
                  <a:pt x="38" y="143"/>
                </a:cubicBezTo>
                <a:cubicBezTo>
                  <a:pt x="37" y="143"/>
                  <a:pt x="35" y="142"/>
                  <a:pt x="32" y="143"/>
                </a:cubicBezTo>
                <a:cubicBezTo>
                  <a:pt x="30" y="144"/>
                  <a:pt x="30" y="145"/>
                  <a:pt x="29" y="145"/>
                </a:cubicBezTo>
                <a:cubicBezTo>
                  <a:pt x="20" y="160"/>
                  <a:pt x="11" y="175"/>
                  <a:pt x="1" y="190"/>
                </a:cubicBezTo>
                <a:cubicBezTo>
                  <a:pt x="1" y="191"/>
                  <a:pt x="0" y="193"/>
                  <a:pt x="0" y="195"/>
                </a:cubicBezTo>
                <a:cubicBezTo>
                  <a:pt x="0" y="198"/>
                  <a:pt x="1" y="199"/>
                  <a:pt x="2" y="199"/>
                </a:cubicBezTo>
                <a:cubicBezTo>
                  <a:pt x="3" y="200"/>
                  <a:pt x="4" y="201"/>
                  <a:pt x="5" y="201"/>
                </a:cubicBezTo>
                <a:cubicBezTo>
                  <a:pt x="7" y="202"/>
                  <a:pt x="8" y="203"/>
                  <a:pt x="10" y="205"/>
                </a:cubicBezTo>
                <a:close/>
              </a:path>
            </a:pathLst>
          </a:custGeom>
          <a:solidFill>
            <a:srgbClr val="40B0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1063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3832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0664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>
            <a:extLst>
              <a:ext uri="{FF2B5EF4-FFF2-40B4-BE49-F238E27FC236}">
                <a16:creationId xmlns="" xmlns:a16="http://schemas.microsoft.com/office/drawing/2014/main" id="{DD7B6154-038D-4903-BBBE-1CACD73B492C}"/>
              </a:ext>
            </a:extLst>
          </p:cNvPr>
          <p:cNvSpPr/>
          <p:nvPr userDrawn="1"/>
        </p:nvSpPr>
        <p:spPr>
          <a:xfrm>
            <a:off x="0" y="6448182"/>
            <a:ext cx="10736208" cy="281811"/>
          </a:xfrm>
          <a:prstGeom prst="rect">
            <a:avLst/>
          </a:prstGeom>
          <a:solidFill>
            <a:srgbClr val="735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AutoShape 3"/>
          <p:cNvSpPr>
            <a:spLocks noChangeAspect="1" noChangeArrowheads="1" noTextEdit="1"/>
          </p:cNvSpPr>
          <p:nvPr userDrawn="1"/>
        </p:nvSpPr>
        <p:spPr bwMode="auto">
          <a:xfrm>
            <a:off x="10847388" y="5801649"/>
            <a:ext cx="1224209" cy="928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" name="Freeform 5"/>
          <p:cNvSpPr>
            <a:spLocks/>
          </p:cNvSpPr>
          <p:nvPr userDrawn="1"/>
        </p:nvSpPr>
        <p:spPr bwMode="auto">
          <a:xfrm>
            <a:off x="10847388" y="6447223"/>
            <a:ext cx="773112" cy="282769"/>
          </a:xfrm>
          <a:custGeom>
            <a:avLst/>
            <a:gdLst>
              <a:gd name="T0" fmla="*/ 0 w 307"/>
              <a:gd name="T1" fmla="*/ 20 h 112"/>
              <a:gd name="T2" fmla="*/ 0 w 307"/>
              <a:gd name="T3" fmla="*/ 102 h 112"/>
              <a:gd name="T4" fmla="*/ 3 w 307"/>
              <a:gd name="T5" fmla="*/ 107 h 112"/>
              <a:gd name="T6" fmla="*/ 16 w 307"/>
              <a:gd name="T7" fmla="*/ 111 h 112"/>
              <a:gd name="T8" fmla="*/ 300 w 307"/>
              <a:gd name="T9" fmla="*/ 111 h 112"/>
              <a:gd name="T10" fmla="*/ 306 w 307"/>
              <a:gd name="T11" fmla="*/ 107 h 112"/>
              <a:gd name="T12" fmla="*/ 307 w 307"/>
              <a:gd name="T13" fmla="*/ 102 h 112"/>
              <a:gd name="T14" fmla="*/ 307 w 307"/>
              <a:gd name="T15" fmla="*/ 22 h 112"/>
              <a:gd name="T16" fmla="*/ 300 w 307"/>
              <a:gd name="T17" fmla="*/ 16 h 112"/>
              <a:gd name="T18" fmla="*/ 289 w 307"/>
              <a:gd name="T19" fmla="*/ 15 h 112"/>
              <a:gd name="T20" fmla="*/ 276 w 307"/>
              <a:gd name="T21" fmla="*/ 15 h 112"/>
              <a:gd name="T22" fmla="*/ 274 w 307"/>
              <a:gd name="T23" fmla="*/ 12 h 112"/>
              <a:gd name="T24" fmla="*/ 270 w 307"/>
              <a:gd name="T25" fmla="*/ 10 h 112"/>
              <a:gd name="T26" fmla="*/ 253 w 307"/>
              <a:gd name="T27" fmla="*/ 7 h 112"/>
              <a:gd name="T28" fmla="*/ 175 w 307"/>
              <a:gd name="T29" fmla="*/ 1 h 112"/>
              <a:gd name="T30" fmla="*/ 64 w 307"/>
              <a:gd name="T31" fmla="*/ 5 h 112"/>
              <a:gd name="T32" fmla="*/ 49 w 307"/>
              <a:gd name="T33" fmla="*/ 8 h 112"/>
              <a:gd name="T34" fmla="*/ 38 w 307"/>
              <a:gd name="T35" fmla="*/ 10 h 112"/>
              <a:gd name="T36" fmla="*/ 32 w 307"/>
              <a:gd name="T37" fmla="*/ 13 h 112"/>
              <a:gd name="T38" fmla="*/ 31 w 307"/>
              <a:gd name="T39" fmla="*/ 14 h 112"/>
              <a:gd name="T40" fmla="*/ 30 w 307"/>
              <a:gd name="T41" fmla="*/ 15 h 112"/>
              <a:gd name="T42" fmla="*/ 11 w 307"/>
              <a:gd name="T43" fmla="*/ 15 h 112"/>
              <a:gd name="T44" fmla="*/ 5 w 307"/>
              <a:gd name="T45" fmla="*/ 17 h 112"/>
              <a:gd name="T46" fmla="*/ 0 w 307"/>
              <a:gd name="T47" fmla="*/ 20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07" h="112">
                <a:moveTo>
                  <a:pt x="0" y="20"/>
                </a:moveTo>
                <a:cubicBezTo>
                  <a:pt x="0" y="48"/>
                  <a:pt x="0" y="75"/>
                  <a:pt x="0" y="102"/>
                </a:cubicBezTo>
                <a:cubicBezTo>
                  <a:pt x="1" y="103"/>
                  <a:pt x="1" y="105"/>
                  <a:pt x="3" y="107"/>
                </a:cubicBezTo>
                <a:cubicBezTo>
                  <a:pt x="6" y="111"/>
                  <a:pt x="11" y="112"/>
                  <a:pt x="16" y="111"/>
                </a:cubicBezTo>
                <a:cubicBezTo>
                  <a:pt x="111" y="111"/>
                  <a:pt x="205" y="111"/>
                  <a:pt x="300" y="111"/>
                </a:cubicBezTo>
                <a:cubicBezTo>
                  <a:pt x="300" y="111"/>
                  <a:pt x="304" y="110"/>
                  <a:pt x="306" y="107"/>
                </a:cubicBezTo>
                <a:cubicBezTo>
                  <a:pt x="307" y="105"/>
                  <a:pt x="307" y="103"/>
                  <a:pt x="307" y="102"/>
                </a:cubicBezTo>
                <a:cubicBezTo>
                  <a:pt x="307" y="75"/>
                  <a:pt x="307" y="49"/>
                  <a:pt x="307" y="22"/>
                </a:cubicBezTo>
                <a:cubicBezTo>
                  <a:pt x="305" y="20"/>
                  <a:pt x="302" y="18"/>
                  <a:pt x="300" y="16"/>
                </a:cubicBezTo>
                <a:cubicBezTo>
                  <a:pt x="296" y="15"/>
                  <a:pt x="292" y="15"/>
                  <a:pt x="289" y="15"/>
                </a:cubicBezTo>
                <a:cubicBezTo>
                  <a:pt x="285" y="15"/>
                  <a:pt x="280" y="15"/>
                  <a:pt x="276" y="15"/>
                </a:cubicBezTo>
                <a:cubicBezTo>
                  <a:pt x="276" y="15"/>
                  <a:pt x="275" y="13"/>
                  <a:pt x="274" y="12"/>
                </a:cubicBezTo>
                <a:cubicBezTo>
                  <a:pt x="272" y="11"/>
                  <a:pt x="271" y="10"/>
                  <a:pt x="270" y="10"/>
                </a:cubicBezTo>
                <a:cubicBezTo>
                  <a:pt x="267" y="9"/>
                  <a:pt x="261" y="8"/>
                  <a:pt x="253" y="7"/>
                </a:cubicBezTo>
                <a:cubicBezTo>
                  <a:pt x="229" y="4"/>
                  <a:pt x="203" y="2"/>
                  <a:pt x="175" y="1"/>
                </a:cubicBezTo>
                <a:cubicBezTo>
                  <a:pt x="134" y="0"/>
                  <a:pt x="97" y="2"/>
                  <a:pt x="64" y="5"/>
                </a:cubicBezTo>
                <a:cubicBezTo>
                  <a:pt x="57" y="7"/>
                  <a:pt x="52" y="7"/>
                  <a:pt x="49" y="8"/>
                </a:cubicBezTo>
                <a:cubicBezTo>
                  <a:pt x="49" y="8"/>
                  <a:pt x="44" y="8"/>
                  <a:pt x="38" y="10"/>
                </a:cubicBezTo>
                <a:cubicBezTo>
                  <a:pt x="32" y="12"/>
                  <a:pt x="34" y="12"/>
                  <a:pt x="32" y="13"/>
                </a:cubicBezTo>
                <a:cubicBezTo>
                  <a:pt x="32" y="13"/>
                  <a:pt x="31" y="13"/>
                  <a:pt x="31" y="14"/>
                </a:cubicBezTo>
                <a:cubicBezTo>
                  <a:pt x="30" y="14"/>
                  <a:pt x="30" y="15"/>
                  <a:pt x="30" y="15"/>
                </a:cubicBezTo>
                <a:cubicBezTo>
                  <a:pt x="24" y="15"/>
                  <a:pt x="17" y="15"/>
                  <a:pt x="11" y="15"/>
                </a:cubicBezTo>
                <a:cubicBezTo>
                  <a:pt x="9" y="15"/>
                  <a:pt x="7" y="16"/>
                  <a:pt x="5" y="17"/>
                </a:cubicBezTo>
                <a:cubicBezTo>
                  <a:pt x="3" y="18"/>
                  <a:pt x="2" y="19"/>
                  <a:pt x="0" y="20"/>
                </a:cubicBezTo>
                <a:close/>
              </a:path>
            </a:pathLst>
          </a:custGeom>
          <a:solidFill>
            <a:srgbClr val="73503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11036548" y="5723804"/>
            <a:ext cx="1035049" cy="801265"/>
          </a:xfrm>
          <a:custGeom>
            <a:avLst/>
            <a:gdLst>
              <a:gd name="T0" fmla="*/ 11 w 449"/>
              <a:gd name="T1" fmla="*/ 207 h 347"/>
              <a:gd name="T2" fmla="*/ 19 w 449"/>
              <a:gd name="T3" fmla="*/ 217 h 347"/>
              <a:gd name="T4" fmla="*/ 39 w 449"/>
              <a:gd name="T5" fmla="*/ 233 h 347"/>
              <a:gd name="T6" fmla="*/ 100 w 449"/>
              <a:gd name="T7" fmla="*/ 267 h 347"/>
              <a:gd name="T8" fmla="*/ 114 w 449"/>
              <a:gd name="T9" fmla="*/ 271 h 347"/>
              <a:gd name="T10" fmla="*/ 122 w 449"/>
              <a:gd name="T11" fmla="*/ 274 h 347"/>
              <a:gd name="T12" fmla="*/ 130 w 449"/>
              <a:gd name="T13" fmla="*/ 275 h 347"/>
              <a:gd name="T14" fmla="*/ 162 w 449"/>
              <a:gd name="T15" fmla="*/ 225 h 347"/>
              <a:gd name="T16" fmla="*/ 158 w 449"/>
              <a:gd name="T17" fmla="*/ 217 h 347"/>
              <a:gd name="T18" fmla="*/ 149 w 449"/>
              <a:gd name="T19" fmla="*/ 211 h 347"/>
              <a:gd name="T20" fmla="*/ 174 w 449"/>
              <a:gd name="T21" fmla="*/ 193 h 347"/>
              <a:gd name="T22" fmla="*/ 424 w 449"/>
              <a:gd name="T23" fmla="*/ 345 h 347"/>
              <a:gd name="T24" fmla="*/ 448 w 449"/>
              <a:gd name="T25" fmla="*/ 318 h 347"/>
              <a:gd name="T26" fmla="*/ 196 w 449"/>
              <a:gd name="T27" fmla="*/ 159 h 347"/>
              <a:gd name="T28" fmla="*/ 201 w 449"/>
              <a:gd name="T29" fmla="*/ 127 h 347"/>
              <a:gd name="T30" fmla="*/ 202 w 449"/>
              <a:gd name="T31" fmla="*/ 127 h 347"/>
              <a:gd name="T32" fmla="*/ 215 w 449"/>
              <a:gd name="T33" fmla="*/ 134 h 347"/>
              <a:gd name="T34" fmla="*/ 249 w 449"/>
              <a:gd name="T35" fmla="*/ 84 h 347"/>
              <a:gd name="T36" fmla="*/ 246 w 449"/>
              <a:gd name="T37" fmla="*/ 76 h 347"/>
              <a:gd name="T38" fmla="*/ 238 w 449"/>
              <a:gd name="T39" fmla="*/ 68 h 347"/>
              <a:gd name="T40" fmla="*/ 224 w 449"/>
              <a:gd name="T41" fmla="*/ 53 h 347"/>
              <a:gd name="T42" fmla="*/ 159 w 449"/>
              <a:gd name="T43" fmla="*/ 13 h 347"/>
              <a:gd name="T44" fmla="*/ 139 w 449"/>
              <a:gd name="T45" fmla="*/ 5 h 347"/>
              <a:gd name="T46" fmla="*/ 134 w 449"/>
              <a:gd name="T47" fmla="*/ 5 h 347"/>
              <a:gd name="T48" fmla="*/ 124 w 449"/>
              <a:gd name="T49" fmla="*/ 1 h 347"/>
              <a:gd name="T50" fmla="*/ 117 w 449"/>
              <a:gd name="T51" fmla="*/ 2 h 347"/>
              <a:gd name="T52" fmla="*/ 88 w 449"/>
              <a:gd name="T53" fmla="*/ 56 h 347"/>
              <a:gd name="T54" fmla="*/ 101 w 449"/>
              <a:gd name="T55" fmla="*/ 65 h 347"/>
              <a:gd name="T56" fmla="*/ 60 w 449"/>
              <a:gd name="T57" fmla="*/ 103 h 347"/>
              <a:gd name="T58" fmla="*/ 49 w 449"/>
              <a:gd name="T59" fmla="*/ 141 h 347"/>
              <a:gd name="T60" fmla="*/ 38 w 449"/>
              <a:gd name="T61" fmla="*/ 143 h 347"/>
              <a:gd name="T62" fmla="*/ 29 w 449"/>
              <a:gd name="T63" fmla="*/ 145 h 347"/>
              <a:gd name="T64" fmla="*/ 0 w 449"/>
              <a:gd name="T65" fmla="*/ 195 h 347"/>
              <a:gd name="T66" fmla="*/ 5 w 449"/>
              <a:gd name="T67" fmla="*/ 201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49" h="347">
                <a:moveTo>
                  <a:pt x="10" y="205"/>
                </a:moveTo>
                <a:cubicBezTo>
                  <a:pt x="10" y="205"/>
                  <a:pt x="10" y="206"/>
                  <a:pt x="11" y="207"/>
                </a:cubicBezTo>
                <a:cubicBezTo>
                  <a:pt x="11" y="209"/>
                  <a:pt x="13" y="211"/>
                  <a:pt x="14" y="212"/>
                </a:cubicBezTo>
                <a:cubicBezTo>
                  <a:pt x="17" y="215"/>
                  <a:pt x="16" y="214"/>
                  <a:pt x="19" y="217"/>
                </a:cubicBezTo>
                <a:cubicBezTo>
                  <a:pt x="22" y="220"/>
                  <a:pt x="24" y="222"/>
                  <a:pt x="28" y="225"/>
                </a:cubicBezTo>
                <a:cubicBezTo>
                  <a:pt x="33" y="229"/>
                  <a:pt x="36" y="231"/>
                  <a:pt x="39" y="233"/>
                </a:cubicBezTo>
                <a:cubicBezTo>
                  <a:pt x="54" y="243"/>
                  <a:pt x="68" y="252"/>
                  <a:pt x="68" y="252"/>
                </a:cubicBezTo>
                <a:cubicBezTo>
                  <a:pt x="68" y="252"/>
                  <a:pt x="81" y="259"/>
                  <a:pt x="100" y="267"/>
                </a:cubicBezTo>
                <a:cubicBezTo>
                  <a:pt x="108" y="271"/>
                  <a:pt x="105" y="269"/>
                  <a:pt x="110" y="271"/>
                </a:cubicBezTo>
                <a:cubicBezTo>
                  <a:pt x="110" y="271"/>
                  <a:pt x="112" y="271"/>
                  <a:pt x="114" y="271"/>
                </a:cubicBezTo>
                <a:cubicBezTo>
                  <a:pt x="115" y="271"/>
                  <a:pt x="116" y="270"/>
                  <a:pt x="116" y="270"/>
                </a:cubicBezTo>
                <a:cubicBezTo>
                  <a:pt x="119" y="272"/>
                  <a:pt x="121" y="273"/>
                  <a:pt x="122" y="274"/>
                </a:cubicBezTo>
                <a:cubicBezTo>
                  <a:pt x="123" y="275"/>
                  <a:pt x="124" y="275"/>
                  <a:pt x="126" y="275"/>
                </a:cubicBezTo>
                <a:cubicBezTo>
                  <a:pt x="126" y="276"/>
                  <a:pt x="128" y="276"/>
                  <a:pt x="130" y="275"/>
                </a:cubicBezTo>
                <a:cubicBezTo>
                  <a:pt x="132" y="274"/>
                  <a:pt x="133" y="273"/>
                  <a:pt x="133" y="273"/>
                </a:cubicBezTo>
                <a:cubicBezTo>
                  <a:pt x="143" y="257"/>
                  <a:pt x="152" y="241"/>
                  <a:pt x="162" y="225"/>
                </a:cubicBezTo>
                <a:cubicBezTo>
                  <a:pt x="162" y="224"/>
                  <a:pt x="163" y="223"/>
                  <a:pt x="162" y="221"/>
                </a:cubicBezTo>
                <a:cubicBezTo>
                  <a:pt x="161" y="218"/>
                  <a:pt x="159" y="217"/>
                  <a:pt x="158" y="217"/>
                </a:cubicBezTo>
                <a:cubicBezTo>
                  <a:pt x="155" y="215"/>
                  <a:pt x="152" y="214"/>
                  <a:pt x="149" y="212"/>
                </a:cubicBezTo>
                <a:cubicBezTo>
                  <a:pt x="149" y="211"/>
                  <a:pt x="149" y="211"/>
                  <a:pt x="149" y="211"/>
                </a:cubicBezTo>
                <a:cubicBezTo>
                  <a:pt x="154" y="209"/>
                  <a:pt x="159" y="206"/>
                  <a:pt x="165" y="202"/>
                </a:cubicBezTo>
                <a:cubicBezTo>
                  <a:pt x="169" y="199"/>
                  <a:pt x="172" y="196"/>
                  <a:pt x="174" y="193"/>
                </a:cubicBezTo>
                <a:cubicBezTo>
                  <a:pt x="175" y="193"/>
                  <a:pt x="175" y="193"/>
                  <a:pt x="176" y="193"/>
                </a:cubicBezTo>
                <a:cubicBezTo>
                  <a:pt x="259" y="243"/>
                  <a:pt x="342" y="294"/>
                  <a:pt x="424" y="345"/>
                </a:cubicBezTo>
                <a:cubicBezTo>
                  <a:pt x="427" y="347"/>
                  <a:pt x="430" y="346"/>
                  <a:pt x="431" y="344"/>
                </a:cubicBezTo>
                <a:cubicBezTo>
                  <a:pt x="437" y="335"/>
                  <a:pt x="442" y="327"/>
                  <a:pt x="448" y="318"/>
                </a:cubicBezTo>
                <a:cubicBezTo>
                  <a:pt x="449" y="316"/>
                  <a:pt x="448" y="313"/>
                  <a:pt x="446" y="311"/>
                </a:cubicBezTo>
                <a:cubicBezTo>
                  <a:pt x="363" y="261"/>
                  <a:pt x="279" y="210"/>
                  <a:pt x="196" y="159"/>
                </a:cubicBezTo>
                <a:cubicBezTo>
                  <a:pt x="197" y="155"/>
                  <a:pt x="199" y="150"/>
                  <a:pt x="200" y="144"/>
                </a:cubicBezTo>
                <a:cubicBezTo>
                  <a:pt x="201" y="138"/>
                  <a:pt x="201" y="132"/>
                  <a:pt x="201" y="127"/>
                </a:cubicBezTo>
                <a:cubicBezTo>
                  <a:pt x="201" y="127"/>
                  <a:pt x="201" y="127"/>
                  <a:pt x="201" y="127"/>
                </a:cubicBezTo>
                <a:cubicBezTo>
                  <a:pt x="201" y="126"/>
                  <a:pt x="202" y="127"/>
                  <a:pt x="202" y="127"/>
                </a:cubicBezTo>
                <a:cubicBezTo>
                  <a:pt x="205" y="129"/>
                  <a:pt x="208" y="131"/>
                  <a:pt x="212" y="133"/>
                </a:cubicBezTo>
                <a:cubicBezTo>
                  <a:pt x="212" y="134"/>
                  <a:pt x="214" y="134"/>
                  <a:pt x="215" y="134"/>
                </a:cubicBezTo>
                <a:cubicBezTo>
                  <a:pt x="217" y="134"/>
                  <a:pt x="218" y="133"/>
                  <a:pt x="219" y="132"/>
                </a:cubicBezTo>
                <a:cubicBezTo>
                  <a:pt x="229" y="116"/>
                  <a:pt x="239" y="100"/>
                  <a:pt x="249" y="84"/>
                </a:cubicBezTo>
                <a:cubicBezTo>
                  <a:pt x="250" y="83"/>
                  <a:pt x="250" y="81"/>
                  <a:pt x="249" y="79"/>
                </a:cubicBezTo>
                <a:cubicBezTo>
                  <a:pt x="248" y="77"/>
                  <a:pt x="247" y="76"/>
                  <a:pt x="246" y="76"/>
                </a:cubicBezTo>
                <a:cubicBezTo>
                  <a:pt x="244" y="74"/>
                  <a:pt x="241" y="73"/>
                  <a:pt x="239" y="71"/>
                </a:cubicBezTo>
                <a:cubicBezTo>
                  <a:pt x="239" y="70"/>
                  <a:pt x="239" y="69"/>
                  <a:pt x="238" y="68"/>
                </a:cubicBezTo>
                <a:cubicBezTo>
                  <a:pt x="238" y="67"/>
                  <a:pt x="237" y="66"/>
                  <a:pt x="237" y="65"/>
                </a:cubicBezTo>
                <a:cubicBezTo>
                  <a:pt x="233" y="62"/>
                  <a:pt x="229" y="58"/>
                  <a:pt x="224" y="53"/>
                </a:cubicBezTo>
                <a:cubicBezTo>
                  <a:pt x="224" y="53"/>
                  <a:pt x="218" y="49"/>
                  <a:pt x="212" y="44"/>
                </a:cubicBezTo>
                <a:cubicBezTo>
                  <a:pt x="203" y="37"/>
                  <a:pt x="184" y="25"/>
                  <a:pt x="159" y="13"/>
                </a:cubicBezTo>
                <a:cubicBezTo>
                  <a:pt x="153" y="10"/>
                  <a:pt x="148" y="8"/>
                  <a:pt x="145" y="7"/>
                </a:cubicBezTo>
                <a:cubicBezTo>
                  <a:pt x="145" y="7"/>
                  <a:pt x="143" y="6"/>
                  <a:pt x="139" y="5"/>
                </a:cubicBezTo>
                <a:cubicBezTo>
                  <a:pt x="139" y="5"/>
                  <a:pt x="138" y="5"/>
                  <a:pt x="137" y="5"/>
                </a:cubicBezTo>
                <a:cubicBezTo>
                  <a:pt x="135" y="5"/>
                  <a:pt x="135" y="5"/>
                  <a:pt x="134" y="5"/>
                </a:cubicBezTo>
                <a:cubicBezTo>
                  <a:pt x="134" y="5"/>
                  <a:pt x="133" y="6"/>
                  <a:pt x="133" y="6"/>
                </a:cubicBezTo>
                <a:cubicBezTo>
                  <a:pt x="130" y="5"/>
                  <a:pt x="127" y="3"/>
                  <a:pt x="124" y="1"/>
                </a:cubicBezTo>
                <a:cubicBezTo>
                  <a:pt x="124" y="0"/>
                  <a:pt x="122" y="0"/>
                  <a:pt x="121" y="0"/>
                </a:cubicBezTo>
                <a:cubicBezTo>
                  <a:pt x="119" y="1"/>
                  <a:pt x="118" y="2"/>
                  <a:pt x="117" y="2"/>
                </a:cubicBezTo>
                <a:cubicBezTo>
                  <a:pt x="107" y="18"/>
                  <a:pt x="97" y="34"/>
                  <a:pt x="87" y="50"/>
                </a:cubicBezTo>
                <a:cubicBezTo>
                  <a:pt x="87" y="52"/>
                  <a:pt x="87" y="54"/>
                  <a:pt x="88" y="56"/>
                </a:cubicBezTo>
                <a:cubicBezTo>
                  <a:pt x="89" y="57"/>
                  <a:pt x="90" y="58"/>
                  <a:pt x="92" y="59"/>
                </a:cubicBezTo>
                <a:cubicBezTo>
                  <a:pt x="94" y="61"/>
                  <a:pt x="97" y="63"/>
                  <a:pt x="101" y="65"/>
                </a:cubicBezTo>
                <a:cubicBezTo>
                  <a:pt x="91" y="69"/>
                  <a:pt x="84" y="74"/>
                  <a:pt x="80" y="78"/>
                </a:cubicBezTo>
                <a:cubicBezTo>
                  <a:pt x="69" y="87"/>
                  <a:pt x="64" y="97"/>
                  <a:pt x="60" y="103"/>
                </a:cubicBezTo>
                <a:cubicBezTo>
                  <a:pt x="56" y="112"/>
                  <a:pt x="53" y="119"/>
                  <a:pt x="52" y="125"/>
                </a:cubicBezTo>
                <a:cubicBezTo>
                  <a:pt x="50" y="129"/>
                  <a:pt x="49" y="135"/>
                  <a:pt x="49" y="141"/>
                </a:cubicBezTo>
                <a:cubicBezTo>
                  <a:pt x="49" y="144"/>
                  <a:pt x="48" y="147"/>
                  <a:pt x="49" y="150"/>
                </a:cubicBezTo>
                <a:cubicBezTo>
                  <a:pt x="45" y="147"/>
                  <a:pt x="41" y="145"/>
                  <a:pt x="38" y="143"/>
                </a:cubicBezTo>
                <a:cubicBezTo>
                  <a:pt x="37" y="143"/>
                  <a:pt x="35" y="142"/>
                  <a:pt x="32" y="143"/>
                </a:cubicBezTo>
                <a:cubicBezTo>
                  <a:pt x="30" y="144"/>
                  <a:pt x="30" y="145"/>
                  <a:pt x="29" y="145"/>
                </a:cubicBezTo>
                <a:cubicBezTo>
                  <a:pt x="20" y="160"/>
                  <a:pt x="11" y="175"/>
                  <a:pt x="1" y="190"/>
                </a:cubicBezTo>
                <a:cubicBezTo>
                  <a:pt x="1" y="191"/>
                  <a:pt x="0" y="193"/>
                  <a:pt x="0" y="195"/>
                </a:cubicBezTo>
                <a:cubicBezTo>
                  <a:pt x="0" y="198"/>
                  <a:pt x="1" y="199"/>
                  <a:pt x="2" y="199"/>
                </a:cubicBezTo>
                <a:cubicBezTo>
                  <a:pt x="3" y="200"/>
                  <a:pt x="4" y="201"/>
                  <a:pt x="5" y="201"/>
                </a:cubicBezTo>
                <a:cubicBezTo>
                  <a:pt x="7" y="202"/>
                  <a:pt x="8" y="203"/>
                  <a:pt x="10" y="205"/>
                </a:cubicBezTo>
                <a:close/>
              </a:path>
            </a:pathLst>
          </a:custGeom>
          <a:solidFill>
            <a:srgbClr val="EDC7A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74705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>
            <a:extLst>
              <a:ext uri="{FF2B5EF4-FFF2-40B4-BE49-F238E27FC236}">
                <a16:creationId xmlns="" xmlns:a16="http://schemas.microsoft.com/office/drawing/2014/main" id="{DD7B6154-038D-4903-BBBE-1CACD73B492C}"/>
              </a:ext>
            </a:extLst>
          </p:cNvPr>
          <p:cNvSpPr/>
          <p:nvPr userDrawn="1"/>
        </p:nvSpPr>
        <p:spPr>
          <a:xfrm>
            <a:off x="0" y="6448182"/>
            <a:ext cx="10736208" cy="281811"/>
          </a:xfrm>
          <a:prstGeom prst="rect">
            <a:avLst/>
          </a:prstGeom>
          <a:solidFill>
            <a:srgbClr val="735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AutoShape 3"/>
          <p:cNvSpPr>
            <a:spLocks noChangeAspect="1" noChangeArrowheads="1" noTextEdit="1"/>
          </p:cNvSpPr>
          <p:nvPr userDrawn="1"/>
        </p:nvSpPr>
        <p:spPr bwMode="auto">
          <a:xfrm>
            <a:off x="10847388" y="5801649"/>
            <a:ext cx="1224209" cy="928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" name="Freeform 5"/>
          <p:cNvSpPr>
            <a:spLocks/>
          </p:cNvSpPr>
          <p:nvPr userDrawn="1"/>
        </p:nvSpPr>
        <p:spPr bwMode="auto">
          <a:xfrm>
            <a:off x="10847388" y="6447223"/>
            <a:ext cx="773112" cy="282769"/>
          </a:xfrm>
          <a:custGeom>
            <a:avLst/>
            <a:gdLst>
              <a:gd name="T0" fmla="*/ 0 w 307"/>
              <a:gd name="T1" fmla="*/ 20 h 112"/>
              <a:gd name="T2" fmla="*/ 0 w 307"/>
              <a:gd name="T3" fmla="*/ 102 h 112"/>
              <a:gd name="T4" fmla="*/ 3 w 307"/>
              <a:gd name="T5" fmla="*/ 107 h 112"/>
              <a:gd name="T6" fmla="*/ 16 w 307"/>
              <a:gd name="T7" fmla="*/ 111 h 112"/>
              <a:gd name="T8" fmla="*/ 300 w 307"/>
              <a:gd name="T9" fmla="*/ 111 h 112"/>
              <a:gd name="T10" fmla="*/ 306 w 307"/>
              <a:gd name="T11" fmla="*/ 107 h 112"/>
              <a:gd name="T12" fmla="*/ 307 w 307"/>
              <a:gd name="T13" fmla="*/ 102 h 112"/>
              <a:gd name="T14" fmla="*/ 307 w 307"/>
              <a:gd name="T15" fmla="*/ 22 h 112"/>
              <a:gd name="T16" fmla="*/ 300 w 307"/>
              <a:gd name="T17" fmla="*/ 16 h 112"/>
              <a:gd name="T18" fmla="*/ 289 w 307"/>
              <a:gd name="T19" fmla="*/ 15 h 112"/>
              <a:gd name="T20" fmla="*/ 276 w 307"/>
              <a:gd name="T21" fmla="*/ 15 h 112"/>
              <a:gd name="T22" fmla="*/ 274 w 307"/>
              <a:gd name="T23" fmla="*/ 12 h 112"/>
              <a:gd name="T24" fmla="*/ 270 w 307"/>
              <a:gd name="T25" fmla="*/ 10 h 112"/>
              <a:gd name="T26" fmla="*/ 253 w 307"/>
              <a:gd name="T27" fmla="*/ 7 h 112"/>
              <a:gd name="T28" fmla="*/ 175 w 307"/>
              <a:gd name="T29" fmla="*/ 1 h 112"/>
              <a:gd name="T30" fmla="*/ 64 w 307"/>
              <a:gd name="T31" fmla="*/ 5 h 112"/>
              <a:gd name="T32" fmla="*/ 49 w 307"/>
              <a:gd name="T33" fmla="*/ 8 h 112"/>
              <a:gd name="T34" fmla="*/ 38 w 307"/>
              <a:gd name="T35" fmla="*/ 10 h 112"/>
              <a:gd name="T36" fmla="*/ 32 w 307"/>
              <a:gd name="T37" fmla="*/ 13 h 112"/>
              <a:gd name="T38" fmla="*/ 31 w 307"/>
              <a:gd name="T39" fmla="*/ 14 h 112"/>
              <a:gd name="T40" fmla="*/ 30 w 307"/>
              <a:gd name="T41" fmla="*/ 15 h 112"/>
              <a:gd name="T42" fmla="*/ 11 w 307"/>
              <a:gd name="T43" fmla="*/ 15 h 112"/>
              <a:gd name="T44" fmla="*/ 5 w 307"/>
              <a:gd name="T45" fmla="*/ 17 h 112"/>
              <a:gd name="T46" fmla="*/ 0 w 307"/>
              <a:gd name="T47" fmla="*/ 20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07" h="112">
                <a:moveTo>
                  <a:pt x="0" y="20"/>
                </a:moveTo>
                <a:cubicBezTo>
                  <a:pt x="0" y="48"/>
                  <a:pt x="0" y="75"/>
                  <a:pt x="0" y="102"/>
                </a:cubicBezTo>
                <a:cubicBezTo>
                  <a:pt x="1" y="103"/>
                  <a:pt x="1" y="105"/>
                  <a:pt x="3" y="107"/>
                </a:cubicBezTo>
                <a:cubicBezTo>
                  <a:pt x="6" y="111"/>
                  <a:pt x="11" y="112"/>
                  <a:pt x="16" y="111"/>
                </a:cubicBezTo>
                <a:cubicBezTo>
                  <a:pt x="111" y="111"/>
                  <a:pt x="205" y="111"/>
                  <a:pt x="300" y="111"/>
                </a:cubicBezTo>
                <a:cubicBezTo>
                  <a:pt x="300" y="111"/>
                  <a:pt x="304" y="110"/>
                  <a:pt x="306" y="107"/>
                </a:cubicBezTo>
                <a:cubicBezTo>
                  <a:pt x="307" y="105"/>
                  <a:pt x="307" y="103"/>
                  <a:pt x="307" y="102"/>
                </a:cubicBezTo>
                <a:cubicBezTo>
                  <a:pt x="307" y="75"/>
                  <a:pt x="307" y="49"/>
                  <a:pt x="307" y="22"/>
                </a:cubicBezTo>
                <a:cubicBezTo>
                  <a:pt x="305" y="20"/>
                  <a:pt x="302" y="18"/>
                  <a:pt x="300" y="16"/>
                </a:cubicBezTo>
                <a:cubicBezTo>
                  <a:pt x="296" y="15"/>
                  <a:pt x="292" y="15"/>
                  <a:pt x="289" y="15"/>
                </a:cubicBezTo>
                <a:cubicBezTo>
                  <a:pt x="285" y="15"/>
                  <a:pt x="280" y="15"/>
                  <a:pt x="276" y="15"/>
                </a:cubicBezTo>
                <a:cubicBezTo>
                  <a:pt x="276" y="15"/>
                  <a:pt x="275" y="13"/>
                  <a:pt x="274" y="12"/>
                </a:cubicBezTo>
                <a:cubicBezTo>
                  <a:pt x="272" y="11"/>
                  <a:pt x="271" y="10"/>
                  <a:pt x="270" y="10"/>
                </a:cubicBezTo>
                <a:cubicBezTo>
                  <a:pt x="267" y="9"/>
                  <a:pt x="261" y="8"/>
                  <a:pt x="253" y="7"/>
                </a:cubicBezTo>
                <a:cubicBezTo>
                  <a:pt x="229" y="4"/>
                  <a:pt x="203" y="2"/>
                  <a:pt x="175" y="1"/>
                </a:cubicBezTo>
                <a:cubicBezTo>
                  <a:pt x="134" y="0"/>
                  <a:pt x="97" y="2"/>
                  <a:pt x="64" y="5"/>
                </a:cubicBezTo>
                <a:cubicBezTo>
                  <a:pt x="57" y="7"/>
                  <a:pt x="52" y="7"/>
                  <a:pt x="49" y="8"/>
                </a:cubicBezTo>
                <a:cubicBezTo>
                  <a:pt x="49" y="8"/>
                  <a:pt x="44" y="8"/>
                  <a:pt x="38" y="10"/>
                </a:cubicBezTo>
                <a:cubicBezTo>
                  <a:pt x="32" y="12"/>
                  <a:pt x="34" y="12"/>
                  <a:pt x="32" y="13"/>
                </a:cubicBezTo>
                <a:cubicBezTo>
                  <a:pt x="32" y="13"/>
                  <a:pt x="31" y="13"/>
                  <a:pt x="31" y="14"/>
                </a:cubicBezTo>
                <a:cubicBezTo>
                  <a:pt x="30" y="14"/>
                  <a:pt x="30" y="15"/>
                  <a:pt x="30" y="15"/>
                </a:cubicBezTo>
                <a:cubicBezTo>
                  <a:pt x="24" y="15"/>
                  <a:pt x="17" y="15"/>
                  <a:pt x="11" y="15"/>
                </a:cubicBezTo>
                <a:cubicBezTo>
                  <a:pt x="9" y="15"/>
                  <a:pt x="7" y="16"/>
                  <a:pt x="5" y="17"/>
                </a:cubicBezTo>
                <a:cubicBezTo>
                  <a:pt x="3" y="18"/>
                  <a:pt x="2" y="19"/>
                  <a:pt x="0" y="20"/>
                </a:cubicBezTo>
                <a:close/>
              </a:path>
            </a:pathLst>
          </a:custGeom>
          <a:solidFill>
            <a:srgbClr val="73503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11036548" y="5723804"/>
            <a:ext cx="1035049" cy="801265"/>
          </a:xfrm>
          <a:custGeom>
            <a:avLst/>
            <a:gdLst>
              <a:gd name="T0" fmla="*/ 11 w 449"/>
              <a:gd name="T1" fmla="*/ 207 h 347"/>
              <a:gd name="T2" fmla="*/ 19 w 449"/>
              <a:gd name="T3" fmla="*/ 217 h 347"/>
              <a:gd name="T4" fmla="*/ 39 w 449"/>
              <a:gd name="T5" fmla="*/ 233 h 347"/>
              <a:gd name="T6" fmla="*/ 100 w 449"/>
              <a:gd name="T7" fmla="*/ 267 h 347"/>
              <a:gd name="T8" fmla="*/ 114 w 449"/>
              <a:gd name="T9" fmla="*/ 271 h 347"/>
              <a:gd name="T10" fmla="*/ 122 w 449"/>
              <a:gd name="T11" fmla="*/ 274 h 347"/>
              <a:gd name="T12" fmla="*/ 130 w 449"/>
              <a:gd name="T13" fmla="*/ 275 h 347"/>
              <a:gd name="T14" fmla="*/ 162 w 449"/>
              <a:gd name="T15" fmla="*/ 225 h 347"/>
              <a:gd name="T16" fmla="*/ 158 w 449"/>
              <a:gd name="T17" fmla="*/ 217 h 347"/>
              <a:gd name="T18" fmla="*/ 149 w 449"/>
              <a:gd name="T19" fmla="*/ 211 h 347"/>
              <a:gd name="T20" fmla="*/ 174 w 449"/>
              <a:gd name="T21" fmla="*/ 193 h 347"/>
              <a:gd name="T22" fmla="*/ 424 w 449"/>
              <a:gd name="T23" fmla="*/ 345 h 347"/>
              <a:gd name="T24" fmla="*/ 448 w 449"/>
              <a:gd name="T25" fmla="*/ 318 h 347"/>
              <a:gd name="T26" fmla="*/ 196 w 449"/>
              <a:gd name="T27" fmla="*/ 159 h 347"/>
              <a:gd name="T28" fmla="*/ 201 w 449"/>
              <a:gd name="T29" fmla="*/ 127 h 347"/>
              <a:gd name="T30" fmla="*/ 202 w 449"/>
              <a:gd name="T31" fmla="*/ 127 h 347"/>
              <a:gd name="T32" fmla="*/ 215 w 449"/>
              <a:gd name="T33" fmla="*/ 134 h 347"/>
              <a:gd name="T34" fmla="*/ 249 w 449"/>
              <a:gd name="T35" fmla="*/ 84 h 347"/>
              <a:gd name="T36" fmla="*/ 246 w 449"/>
              <a:gd name="T37" fmla="*/ 76 h 347"/>
              <a:gd name="T38" fmla="*/ 238 w 449"/>
              <a:gd name="T39" fmla="*/ 68 h 347"/>
              <a:gd name="T40" fmla="*/ 224 w 449"/>
              <a:gd name="T41" fmla="*/ 53 h 347"/>
              <a:gd name="T42" fmla="*/ 159 w 449"/>
              <a:gd name="T43" fmla="*/ 13 h 347"/>
              <a:gd name="T44" fmla="*/ 139 w 449"/>
              <a:gd name="T45" fmla="*/ 5 h 347"/>
              <a:gd name="T46" fmla="*/ 134 w 449"/>
              <a:gd name="T47" fmla="*/ 5 h 347"/>
              <a:gd name="T48" fmla="*/ 124 w 449"/>
              <a:gd name="T49" fmla="*/ 1 h 347"/>
              <a:gd name="T50" fmla="*/ 117 w 449"/>
              <a:gd name="T51" fmla="*/ 2 h 347"/>
              <a:gd name="T52" fmla="*/ 88 w 449"/>
              <a:gd name="T53" fmla="*/ 56 h 347"/>
              <a:gd name="T54" fmla="*/ 101 w 449"/>
              <a:gd name="T55" fmla="*/ 65 h 347"/>
              <a:gd name="T56" fmla="*/ 60 w 449"/>
              <a:gd name="T57" fmla="*/ 103 h 347"/>
              <a:gd name="T58" fmla="*/ 49 w 449"/>
              <a:gd name="T59" fmla="*/ 141 h 347"/>
              <a:gd name="T60" fmla="*/ 38 w 449"/>
              <a:gd name="T61" fmla="*/ 143 h 347"/>
              <a:gd name="T62" fmla="*/ 29 w 449"/>
              <a:gd name="T63" fmla="*/ 145 h 347"/>
              <a:gd name="T64" fmla="*/ 0 w 449"/>
              <a:gd name="T65" fmla="*/ 195 h 347"/>
              <a:gd name="T66" fmla="*/ 5 w 449"/>
              <a:gd name="T67" fmla="*/ 201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49" h="347">
                <a:moveTo>
                  <a:pt x="10" y="205"/>
                </a:moveTo>
                <a:cubicBezTo>
                  <a:pt x="10" y="205"/>
                  <a:pt x="10" y="206"/>
                  <a:pt x="11" y="207"/>
                </a:cubicBezTo>
                <a:cubicBezTo>
                  <a:pt x="11" y="209"/>
                  <a:pt x="13" y="211"/>
                  <a:pt x="14" y="212"/>
                </a:cubicBezTo>
                <a:cubicBezTo>
                  <a:pt x="17" y="215"/>
                  <a:pt x="16" y="214"/>
                  <a:pt x="19" y="217"/>
                </a:cubicBezTo>
                <a:cubicBezTo>
                  <a:pt x="22" y="220"/>
                  <a:pt x="24" y="222"/>
                  <a:pt x="28" y="225"/>
                </a:cubicBezTo>
                <a:cubicBezTo>
                  <a:pt x="33" y="229"/>
                  <a:pt x="36" y="231"/>
                  <a:pt x="39" y="233"/>
                </a:cubicBezTo>
                <a:cubicBezTo>
                  <a:pt x="54" y="243"/>
                  <a:pt x="68" y="252"/>
                  <a:pt x="68" y="252"/>
                </a:cubicBezTo>
                <a:cubicBezTo>
                  <a:pt x="68" y="252"/>
                  <a:pt x="81" y="259"/>
                  <a:pt x="100" y="267"/>
                </a:cubicBezTo>
                <a:cubicBezTo>
                  <a:pt x="108" y="271"/>
                  <a:pt x="105" y="269"/>
                  <a:pt x="110" y="271"/>
                </a:cubicBezTo>
                <a:cubicBezTo>
                  <a:pt x="110" y="271"/>
                  <a:pt x="112" y="271"/>
                  <a:pt x="114" y="271"/>
                </a:cubicBezTo>
                <a:cubicBezTo>
                  <a:pt x="115" y="271"/>
                  <a:pt x="116" y="270"/>
                  <a:pt x="116" y="270"/>
                </a:cubicBezTo>
                <a:cubicBezTo>
                  <a:pt x="119" y="272"/>
                  <a:pt x="121" y="273"/>
                  <a:pt x="122" y="274"/>
                </a:cubicBezTo>
                <a:cubicBezTo>
                  <a:pt x="123" y="275"/>
                  <a:pt x="124" y="275"/>
                  <a:pt x="126" y="275"/>
                </a:cubicBezTo>
                <a:cubicBezTo>
                  <a:pt x="126" y="276"/>
                  <a:pt x="128" y="276"/>
                  <a:pt x="130" y="275"/>
                </a:cubicBezTo>
                <a:cubicBezTo>
                  <a:pt x="132" y="274"/>
                  <a:pt x="133" y="273"/>
                  <a:pt x="133" y="273"/>
                </a:cubicBezTo>
                <a:cubicBezTo>
                  <a:pt x="143" y="257"/>
                  <a:pt x="152" y="241"/>
                  <a:pt x="162" y="225"/>
                </a:cubicBezTo>
                <a:cubicBezTo>
                  <a:pt x="162" y="224"/>
                  <a:pt x="163" y="223"/>
                  <a:pt x="162" y="221"/>
                </a:cubicBezTo>
                <a:cubicBezTo>
                  <a:pt x="161" y="218"/>
                  <a:pt x="159" y="217"/>
                  <a:pt x="158" y="217"/>
                </a:cubicBezTo>
                <a:cubicBezTo>
                  <a:pt x="155" y="215"/>
                  <a:pt x="152" y="214"/>
                  <a:pt x="149" y="212"/>
                </a:cubicBezTo>
                <a:cubicBezTo>
                  <a:pt x="149" y="211"/>
                  <a:pt x="149" y="211"/>
                  <a:pt x="149" y="211"/>
                </a:cubicBezTo>
                <a:cubicBezTo>
                  <a:pt x="154" y="209"/>
                  <a:pt x="159" y="206"/>
                  <a:pt x="165" y="202"/>
                </a:cubicBezTo>
                <a:cubicBezTo>
                  <a:pt x="169" y="199"/>
                  <a:pt x="172" y="196"/>
                  <a:pt x="174" y="193"/>
                </a:cubicBezTo>
                <a:cubicBezTo>
                  <a:pt x="175" y="193"/>
                  <a:pt x="175" y="193"/>
                  <a:pt x="176" y="193"/>
                </a:cubicBezTo>
                <a:cubicBezTo>
                  <a:pt x="259" y="243"/>
                  <a:pt x="342" y="294"/>
                  <a:pt x="424" y="345"/>
                </a:cubicBezTo>
                <a:cubicBezTo>
                  <a:pt x="427" y="347"/>
                  <a:pt x="430" y="346"/>
                  <a:pt x="431" y="344"/>
                </a:cubicBezTo>
                <a:cubicBezTo>
                  <a:pt x="437" y="335"/>
                  <a:pt x="442" y="327"/>
                  <a:pt x="448" y="318"/>
                </a:cubicBezTo>
                <a:cubicBezTo>
                  <a:pt x="449" y="316"/>
                  <a:pt x="448" y="313"/>
                  <a:pt x="446" y="311"/>
                </a:cubicBezTo>
                <a:cubicBezTo>
                  <a:pt x="363" y="261"/>
                  <a:pt x="279" y="210"/>
                  <a:pt x="196" y="159"/>
                </a:cubicBezTo>
                <a:cubicBezTo>
                  <a:pt x="197" y="155"/>
                  <a:pt x="199" y="150"/>
                  <a:pt x="200" y="144"/>
                </a:cubicBezTo>
                <a:cubicBezTo>
                  <a:pt x="201" y="138"/>
                  <a:pt x="201" y="132"/>
                  <a:pt x="201" y="127"/>
                </a:cubicBezTo>
                <a:cubicBezTo>
                  <a:pt x="201" y="127"/>
                  <a:pt x="201" y="127"/>
                  <a:pt x="201" y="127"/>
                </a:cubicBezTo>
                <a:cubicBezTo>
                  <a:pt x="201" y="126"/>
                  <a:pt x="202" y="127"/>
                  <a:pt x="202" y="127"/>
                </a:cubicBezTo>
                <a:cubicBezTo>
                  <a:pt x="205" y="129"/>
                  <a:pt x="208" y="131"/>
                  <a:pt x="212" y="133"/>
                </a:cubicBezTo>
                <a:cubicBezTo>
                  <a:pt x="212" y="134"/>
                  <a:pt x="214" y="134"/>
                  <a:pt x="215" y="134"/>
                </a:cubicBezTo>
                <a:cubicBezTo>
                  <a:pt x="217" y="134"/>
                  <a:pt x="218" y="133"/>
                  <a:pt x="219" y="132"/>
                </a:cubicBezTo>
                <a:cubicBezTo>
                  <a:pt x="229" y="116"/>
                  <a:pt x="239" y="100"/>
                  <a:pt x="249" y="84"/>
                </a:cubicBezTo>
                <a:cubicBezTo>
                  <a:pt x="250" y="83"/>
                  <a:pt x="250" y="81"/>
                  <a:pt x="249" y="79"/>
                </a:cubicBezTo>
                <a:cubicBezTo>
                  <a:pt x="248" y="77"/>
                  <a:pt x="247" y="76"/>
                  <a:pt x="246" y="76"/>
                </a:cubicBezTo>
                <a:cubicBezTo>
                  <a:pt x="244" y="74"/>
                  <a:pt x="241" y="73"/>
                  <a:pt x="239" y="71"/>
                </a:cubicBezTo>
                <a:cubicBezTo>
                  <a:pt x="239" y="70"/>
                  <a:pt x="239" y="69"/>
                  <a:pt x="238" y="68"/>
                </a:cubicBezTo>
                <a:cubicBezTo>
                  <a:pt x="238" y="67"/>
                  <a:pt x="237" y="66"/>
                  <a:pt x="237" y="65"/>
                </a:cubicBezTo>
                <a:cubicBezTo>
                  <a:pt x="233" y="62"/>
                  <a:pt x="229" y="58"/>
                  <a:pt x="224" y="53"/>
                </a:cubicBezTo>
                <a:cubicBezTo>
                  <a:pt x="224" y="53"/>
                  <a:pt x="218" y="49"/>
                  <a:pt x="212" y="44"/>
                </a:cubicBezTo>
                <a:cubicBezTo>
                  <a:pt x="203" y="37"/>
                  <a:pt x="184" y="25"/>
                  <a:pt x="159" y="13"/>
                </a:cubicBezTo>
                <a:cubicBezTo>
                  <a:pt x="153" y="10"/>
                  <a:pt x="148" y="8"/>
                  <a:pt x="145" y="7"/>
                </a:cubicBezTo>
                <a:cubicBezTo>
                  <a:pt x="145" y="7"/>
                  <a:pt x="143" y="6"/>
                  <a:pt x="139" y="5"/>
                </a:cubicBezTo>
                <a:cubicBezTo>
                  <a:pt x="139" y="5"/>
                  <a:pt x="138" y="5"/>
                  <a:pt x="137" y="5"/>
                </a:cubicBezTo>
                <a:cubicBezTo>
                  <a:pt x="135" y="5"/>
                  <a:pt x="135" y="5"/>
                  <a:pt x="134" y="5"/>
                </a:cubicBezTo>
                <a:cubicBezTo>
                  <a:pt x="134" y="5"/>
                  <a:pt x="133" y="6"/>
                  <a:pt x="133" y="6"/>
                </a:cubicBezTo>
                <a:cubicBezTo>
                  <a:pt x="130" y="5"/>
                  <a:pt x="127" y="3"/>
                  <a:pt x="124" y="1"/>
                </a:cubicBezTo>
                <a:cubicBezTo>
                  <a:pt x="124" y="0"/>
                  <a:pt x="122" y="0"/>
                  <a:pt x="121" y="0"/>
                </a:cubicBezTo>
                <a:cubicBezTo>
                  <a:pt x="119" y="1"/>
                  <a:pt x="118" y="2"/>
                  <a:pt x="117" y="2"/>
                </a:cubicBezTo>
                <a:cubicBezTo>
                  <a:pt x="107" y="18"/>
                  <a:pt x="97" y="34"/>
                  <a:pt x="87" y="50"/>
                </a:cubicBezTo>
                <a:cubicBezTo>
                  <a:pt x="87" y="52"/>
                  <a:pt x="87" y="54"/>
                  <a:pt x="88" y="56"/>
                </a:cubicBezTo>
                <a:cubicBezTo>
                  <a:pt x="89" y="57"/>
                  <a:pt x="90" y="58"/>
                  <a:pt x="92" y="59"/>
                </a:cubicBezTo>
                <a:cubicBezTo>
                  <a:pt x="94" y="61"/>
                  <a:pt x="97" y="63"/>
                  <a:pt x="101" y="65"/>
                </a:cubicBezTo>
                <a:cubicBezTo>
                  <a:pt x="91" y="69"/>
                  <a:pt x="84" y="74"/>
                  <a:pt x="80" y="78"/>
                </a:cubicBezTo>
                <a:cubicBezTo>
                  <a:pt x="69" y="87"/>
                  <a:pt x="64" y="97"/>
                  <a:pt x="60" y="103"/>
                </a:cubicBezTo>
                <a:cubicBezTo>
                  <a:pt x="56" y="112"/>
                  <a:pt x="53" y="119"/>
                  <a:pt x="52" y="125"/>
                </a:cubicBezTo>
                <a:cubicBezTo>
                  <a:pt x="50" y="129"/>
                  <a:pt x="49" y="135"/>
                  <a:pt x="49" y="141"/>
                </a:cubicBezTo>
                <a:cubicBezTo>
                  <a:pt x="49" y="144"/>
                  <a:pt x="48" y="147"/>
                  <a:pt x="49" y="150"/>
                </a:cubicBezTo>
                <a:cubicBezTo>
                  <a:pt x="45" y="147"/>
                  <a:pt x="41" y="145"/>
                  <a:pt x="38" y="143"/>
                </a:cubicBezTo>
                <a:cubicBezTo>
                  <a:pt x="37" y="143"/>
                  <a:pt x="35" y="142"/>
                  <a:pt x="32" y="143"/>
                </a:cubicBezTo>
                <a:cubicBezTo>
                  <a:pt x="30" y="144"/>
                  <a:pt x="30" y="145"/>
                  <a:pt x="29" y="145"/>
                </a:cubicBezTo>
                <a:cubicBezTo>
                  <a:pt x="20" y="160"/>
                  <a:pt x="11" y="175"/>
                  <a:pt x="1" y="190"/>
                </a:cubicBezTo>
                <a:cubicBezTo>
                  <a:pt x="1" y="191"/>
                  <a:pt x="0" y="193"/>
                  <a:pt x="0" y="195"/>
                </a:cubicBezTo>
                <a:cubicBezTo>
                  <a:pt x="0" y="198"/>
                  <a:pt x="1" y="199"/>
                  <a:pt x="2" y="199"/>
                </a:cubicBezTo>
                <a:cubicBezTo>
                  <a:pt x="3" y="200"/>
                  <a:pt x="4" y="201"/>
                  <a:pt x="5" y="201"/>
                </a:cubicBezTo>
                <a:cubicBezTo>
                  <a:pt x="7" y="202"/>
                  <a:pt x="8" y="203"/>
                  <a:pt x="10" y="205"/>
                </a:cubicBezTo>
                <a:close/>
              </a:path>
            </a:pathLst>
          </a:custGeom>
          <a:solidFill>
            <a:srgbClr val="73503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50709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>
            <a:extLst>
              <a:ext uri="{FF2B5EF4-FFF2-40B4-BE49-F238E27FC236}">
                <a16:creationId xmlns="" xmlns:a16="http://schemas.microsoft.com/office/drawing/2014/main" id="{DD7B6154-038D-4903-BBBE-1CACD73B492C}"/>
              </a:ext>
            </a:extLst>
          </p:cNvPr>
          <p:cNvSpPr/>
          <p:nvPr userDrawn="1"/>
        </p:nvSpPr>
        <p:spPr>
          <a:xfrm>
            <a:off x="8271163" y="6414656"/>
            <a:ext cx="2855870" cy="3153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AutoShape 3"/>
          <p:cNvSpPr>
            <a:spLocks noChangeAspect="1" noChangeArrowheads="1" noTextEdit="1"/>
          </p:cNvSpPr>
          <p:nvPr userDrawn="1"/>
        </p:nvSpPr>
        <p:spPr bwMode="auto">
          <a:xfrm>
            <a:off x="10847388" y="5801649"/>
            <a:ext cx="1224209" cy="928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14" name="Grupo 13"/>
          <p:cNvGrpSpPr/>
          <p:nvPr userDrawn="1"/>
        </p:nvGrpSpPr>
        <p:grpSpPr>
          <a:xfrm>
            <a:off x="11236571" y="5801649"/>
            <a:ext cx="835026" cy="938213"/>
            <a:chOff x="10733088" y="4867275"/>
            <a:chExt cx="835026" cy="938213"/>
          </a:xfrm>
        </p:grpSpPr>
        <p:sp>
          <p:nvSpPr>
            <p:cNvPr id="9" name="Freeform 5"/>
            <p:cNvSpPr>
              <a:spLocks noEditPoints="1"/>
            </p:cNvSpPr>
            <p:nvPr userDrawn="1"/>
          </p:nvSpPr>
          <p:spPr bwMode="auto">
            <a:xfrm>
              <a:off x="10888663" y="4867275"/>
              <a:ext cx="455613" cy="776288"/>
            </a:xfrm>
            <a:custGeom>
              <a:avLst/>
              <a:gdLst>
                <a:gd name="T0" fmla="*/ 82 w 120"/>
                <a:gd name="T1" fmla="*/ 204 h 204"/>
                <a:gd name="T2" fmla="*/ 0 w 120"/>
                <a:gd name="T3" fmla="*/ 204 h 204"/>
                <a:gd name="T4" fmla="*/ 0 w 120"/>
                <a:gd name="T5" fmla="*/ 0 h 204"/>
                <a:gd name="T6" fmla="*/ 120 w 120"/>
                <a:gd name="T7" fmla="*/ 0 h 204"/>
                <a:gd name="T8" fmla="*/ 120 w 120"/>
                <a:gd name="T9" fmla="*/ 2 h 204"/>
                <a:gd name="T10" fmla="*/ 120 w 120"/>
                <a:gd name="T11" fmla="*/ 115 h 204"/>
                <a:gd name="T12" fmla="*/ 119 w 120"/>
                <a:gd name="T13" fmla="*/ 118 h 204"/>
                <a:gd name="T14" fmla="*/ 72 w 120"/>
                <a:gd name="T15" fmla="*/ 155 h 204"/>
                <a:gd name="T16" fmla="*/ 65 w 120"/>
                <a:gd name="T17" fmla="*/ 174 h 204"/>
                <a:gd name="T18" fmla="*/ 64 w 120"/>
                <a:gd name="T19" fmla="*/ 176 h 204"/>
                <a:gd name="T20" fmla="*/ 63 w 120"/>
                <a:gd name="T21" fmla="*/ 186 h 204"/>
                <a:gd name="T22" fmla="*/ 73 w 120"/>
                <a:gd name="T23" fmla="*/ 190 h 204"/>
                <a:gd name="T24" fmla="*/ 75 w 120"/>
                <a:gd name="T25" fmla="*/ 191 h 204"/>
                <a:gd name="T26" fmla="*/ 82 w 120"/>
                <a:gd name="T27" fmla="*/ 204 h 204"/>
                <a:gd name="T28" fmla="*/ 60 w 120"/>
                <a:gd name="T29" fmla="*/ 71 h 204"/>
                <a:gd name="T30" fmla="*/ 101 w 120"/>
                <a:gd name="T31" fmla="*/ 71 h 204"/>
                <a:gd name="T32" fmla="*/ 105 w 120"/>
                <a:gd name="T33" fmla="*/ 68 h 204"/>
                <a:gd name="T34" fmla="*/ 101 w 120"/>
                <a:gd name="T35" fmla="*/ 63 h 204"/>
                <a:gd name="T36" fmla="*/ 22 w 120"/>
                <a:gd name="T37" fmla="*/ 63 h 204"/>
                <a:gd name="T38" fmla="*/ 19 w 120"/>
                <a:gd name="T39" fmla="*/ 63 h 204"/>
                <a:gd name="T40" fmla="*/ 16 w 120"/>
                <a:gd name="T41" fmla="*/ 65 h 204"/>
                <a:gd name="T42" fmla="*/ 16 w 120"/>
                <a:gd name="T43" fmla="*/ 68 h 204"/>
                <a:gd name="T44" fmla="*/ 19 w 120"/>
                <a:gd name="T45" fmla="*/ 71 h 204"/>
                <a:gd name="T46" fmla="*/ 60 w 120"/>
                <a:gd name="T47" fmla="*/ 71 h 204"/>
                <a:gd name="T48" fmla="*/ 60 w 120"/>
                <a:gd name="T49" fmla="*/ 44 h 204"/>
                <a:gd name="T50" fmla="*/ 60 w 120"/>
                <a:gd name="T51" fmla="*/ 44 h 204"/>
                <a:gd name="T52" fmla="*/ 63 w 120"/>
                <a:gd name="T53" fmla="*/ 44 h 204"/>
                <a:gd name="T54" fmla="*/ 89 w 120"/>
                <a:gd name="T55" fmla="*/ 44 h 204"/>
                <a:gd name="T56" fmla="*/ 93 w 120"/>
                <a:gd name="T57" fmla="*/ 42 h 204"/>
                <a:gd name="T58" fmla="*/ 89 w 120"/>
                <a:gd name="T59" fmla="*/ 36 h 204"/>
                <a:gd name="T60" fmla="*/ 73 w 120"/>
                <a:gd name="T61" fmla="*/ 36 h 204"/>
                <a:gd name="T62" fmla="*/ 49 w 120"/>
                <a:gd name="T63" fmla="*/ 36 h 204"/>
                <a:gd name="T64" fmla="*/ 31 w 120"/>
                <a:gd name="T65" fmla="*/ 37 h 204"/>
                <a:gd name="T66" fmla="*/ 27 w 120"/>
                <a:gd name="T67" fmla="*/ 40 h 204"/>
                <a:gd name="T68" fmla="*/ 31 w 120"/>
                <a:gd name="T69" fmla="*/ 44 h 204"/>
                <a:gd name="T70" fmla="*/ 60 w 120"/>
                <a:gd name="T71" fmla="*/ 4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0" h="204">
                  <a:moveTo>
                    <a:pt x="82" y="204"/>
                  </a:moveTo>
                  <a:cubicBezTo>
                    <a:pt x="54" y="204"/>
                    <a:pt x="27" y="204"/>
                    <a:pt x="0" y="204"/>
                  </a:cubicBezTo>
                  <a:cubicBezTo>
                    <a:pt x="0" y="136"/>
                    <a:pt x="0" y="68"/>
                    <a:pt x="0" y="0"/>
                  </a:cubicBezTo>
                  <a:cubicBezTo>
                    <a:pt x="40" y="0"/>
                    <a:pt x="80" y="0"/>
                    <a:pt x="120" y="0"/>
                  </a:cubicBezTo>
                  <a:cubicBezTo>
                    <a:pt x="120" y="1"/>
                    <a:pt x="120" y="1"/>
                    <a:pt x="120" y="2"/>
                  </a:cubicBezTo>
                  <a:cubicBezTo>
                    <a:pt x="120" y="39"/>
                    <a:pt x="120" y="77"/>
                    <a:pt x="120" y="115"/>
                  </a:cubicBezTo>
                  <a:cubicBezTo>
                    <a:pt x="120" y="116"/>
                    <a:pt x="120" y="117"/>
                    <a:pt x="119" y="118"/>
                  </a:cubicBezTo>
                  <a:cubicBezTo>
                    <a:pt x="103" y="130"/>
                    <a:pt x="87" y="143"/>
                    <a:pt x="72" y="155"/>
                  </a:cubicBezTo>
                  <a:cubicBezTo>
                    <a:pt x="66" y="160"/>
                    <a:pt x="64" y="166"/>
                    <a:pt x="65" y="174"/>
                  </a:cubicBezTo>
                  <a:cubicBezTo>
                    <a:pt x="65" y="175"/>
                    <a:pt x="65" y="175"/>
                    <a:pt x="64" y="176"/>
                  </a:cubicBezTo>
                  <a:cubicBezTo>
                    <a:pt x="62" y="179"/>
                    <a:pt x="61" y="183"/>
                    <a:pt x="63" y="186"/>
                  </a:cubicBezTo>
                  <a:cubicBezTo>
                    <a:pt x="65" y="190"/>
                    <a:pt x="69" y="191"/>
                    <a:pt x="73" y="190"/>
                  </a:cubicBezTo>
                  <a:cubicBezTo>
                    <a:pt x="74" y="190"/>
                    <a:pt x="75" y="190"/>
                    <a:pt x="75" y="191"/>
                  </a:cubicBezTo>
                  <a:cubicBezTo>
                    <a:pt x="77" y="195"/>
                    <a:pt x="79" y="200"/>
                    <a:pt x="82" y="204"/>
                  </a:cubicBezTo>
                  <a:close/>
                  <a:moveTo>
                    <a:pt x="60" y="71"/>
                  </a:moveTo>
                  <a:cubicBezTo>
                    <a:pt x="74" y="71"/>
                    <a:pt x="87" y="71"/>
                    <a:pt x="101" y="71"/>
                  </a:cubicBezTo>
                  <a:cubicBezTo>
                    <a:pt x="103" y="71"/>
                    <a:pt x="104" y="70"/>
                    <a:pt x="105" y="68"/>
                  </a:cubicBezTo>
                  <a:cubicBezTo>
                    <a:pt x="106" y="66"/>
                    <a:pt x="104" y="63"/>
                    <a:pt x="101" y="63"/>
                  </a:cubicBezTo>
                  <a:cubicBezTo>
                    <a:pt x="75" y="63"/>
                    <a:pt x="49" y="63"/>
                    <a:pt x="22" y="63"/>
                  </a:cubicBezTo>
                  <a:cubicBezTo>
                    <a:pt x="21" y="63"/>
                    <a:pt x="20" y="63"/>
                    <a:pt x="19" y="63"/>
                  </a:cubicBezTo>
                  <a:cubicBezTo>
                    <a:pt x="18" y="64"/>
                    <a:pt x="17" y="64"/>
                    <a:pt x="16" y="65"/>
                  </a:cubicBezTo>
                  <a:cubicBezTo>
                    <a:pt x="15" y="66"/>
                    <a:pt x="15" y="67"/>
                    <a:pt x="16" y="68"/>
                  </a:cubicBezTo>
                  <a:cubicBezTo>
                    <a:pt x="16" y="70"/>
                    <a:pt x="17" y="71"/>
                    <a:pt x="19" y="71"/>
                  </a:cubicBezTo>
                  <a:cubicBezTo>
                    <a:pt x="33" y="71"/>
                    <a:pt x="46" y="71"/>
                    <a:pt x="60" y="71"/>
                  </a:cubicBezTo>
                  <a:close/>
                  <a:moveTo>
                    <a:pt x="60" y="44"/>
                  </a:moveTo>
                  <a:cubicBezTo>
                    <a:pt x="60" y="44"/>
                    <a:pt x="60" y="44"/>
                    <a:pt x="60" y="44"/>
                  </a:cubicBezTo>
                  <a:cubicBezTo>
                    <a:pt x="61" y="44"/>
                    <a:pt x="62" y="44"/>
                    <a:pt x="63" y="44"/>
                  </a:cubicBezTo>
                  <a:cubicBezTo>
                    <a:pt x="72" y="44"/>
                    <a:pt x="81" y="44"/>
                    <a:pt x="89" y="44"/>
                  </a:cubicBezTo>
                  <a:cubicBezTo>
                    <a:pt x="91" y="44"/>
                    <a:pt x="92" y="43"/>
                    <a:pt x="93" y="42"/>
                  </a:cubicBezTo>
                  <a:cubicBezTo>
                    <a:pt x="94" y="39"/>
                    <a:pt x="92" y="36"/>
                    <a:pt x="89" y="36"/>
                  </a:cubicBezTo>
                  <a:cubicBezTo>
                    <a:pt x="84" y="36"/>
                    <a:pt x="78" y="36"/>
                    <a:pt x="73" y="36"/>
                  </a:cubicBezTo>
                  <a:cubicBezTo>
                    <a:pt x="65" y="36"/>
                    <a:pt x="57" y="36"/>
                    <a:pt x="49" y="36"/>
                  </a:cubicBezTo>
                  <a:cubicBezTo>
                    <a:pt x="43" y="36"/>
                    <a:pt x="37" y="36"/>
                    <a:pt x="31" y="37"/>
                  </a:cubicBezTo>
                  <a:cubicBezTo>
                    <a:pt x="29" y="37"/>
                    <a:pt x="27" y="38"/>
                    <a:pt x="27" y="40"/>
                  </a:cubicBezTo>
                  <a:cubicBezTo>
                    <a:pt x="27" y="42"/>
                    <a:pt x="29" y="44"/>
                    <a:pt x="31" y="44"/>
                  </a:cubicBezTo>
                  <a:cubicBezTo>
                    <a:pt x="41" y="44"/>
                    <a:pt x="50" y="44"/>
                    <a:pt x="60" y="44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10733088" y="4867275"/>
              <a:ext cx="125413" cy="779463"/>
            </a:xfrm>
            <a:custGeom>
              <a:avLst/>
              <a:gdLst>
                <a:gd name="T0" fmla="*/ 33 w 33"/>
                <a:gd name="T1" fmla="*/ 204 h 205"/>
                <a:gd name="T2" fmla="*/ 14 w 33"/>
                <a:gd name="T3" fmla="*/ 203 h 205"/>
                <a:gd name="T4" fmla="*/ 0 w 33"/>
                <a:gd name="T5" fmla="*/ 185 h 205"/>
                <a:gd name="T6" fmla="*/ 0 w 33"/>
                <a:gd name="T7" fmla="*/ 157 h 205"/>
                <a:gd name="T8" fmla="*/ 0 w 33"/>
                <a:gd name="T9" fmla="*/ 43 h 205"/>
                <a:gd name="T10" fmla="*/ 0 w 33"/>
                <a:gd name="T11" fmla="*/ 20 h 205"/>
                <a:gd name="T12" fmla="*/ 20 w 33"/>
                <a:gd name="T13" fmla="*/ 0 h 205"/>
                <a:gd name="T14" fmla="*/ 33 w 33"/>
                <a:gd name="T15" fmla="*/ 0 h 205"/>
                <a:gd name="T16" fmla="*/ 33 w 33"/>
                <a:gd name="T17" fmla="*/ 204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205">
                  <a:moveTo>
                    <a:pt x="33" y="204"/>
                  </a:moveTo>
                  <a:cubicBezTo>
                    <a:pt x="27" y="204"/>
                    <a:pt x="20" y="205"/>
                    <a:pt x="14" y="203"/>
                  </a:cubicBezTo>
                  <a:cubicBezTo>
                    <a:pt x="6" y="201"/>
                    <a:pt x="0" y="193"/>
                    <a:pt x="0" y="185"/>
                  </a:cubicBezTo>
                  <a:cubicBezTo>
                    <a:pt x="0" y="176"/>
                    <a:pt x="0" y="166"/>
                    <a:pt x="0" y="157"/>
                  </a:cubicBezTo>
                  <a:cubicBezTo>
                    <a:pt x="0" y="119"/>
                    <a:pt x="0" y="81"/>
                    <a:pt x="0" y="43"/>
                  </a:cubicBezTo>
                  <a:cubicBezTo>
                    <a:pt x="0" y="35"/>
                    <a:pt x="0" y="28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25" y="0"/>
                    <a:pt x="29" y="0"/>
                    <a:pt x="33" y="0"/>
                  </a:cubicBezTo>
                  <a:cubicBezTo>
                    <a:pt x="33" y="68"/>
                    <a:pt x="33" y="136"/>
                    <a:pt x="33" y="204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" name="Freeform 7"/>
            <p:cNvSpPr>
              <a:spLocks noEditPoints="1"/>
            </p:cNvSpPr>
            <p:nvPr userDrawn="1"/>
          </p:nvSpPr>
          <p:spPr bwMode="auto">
            <a:xfrm>
              <a:off x="11150601" y="5194300"/>
              <a:ext cx="417513" cy="611188"/>
            </a:xfrm>
            <a:custGeom>
              <a:avLst/>
              <a:gdLst>
                <a:gd name="T0" fmla="*/ 89 w 110"/>
                <a:gd name="T1" fmla="*/ 49 h 161"/>
                <a:gd name="T2" fmla="*/ 62 w 110"/>
                <a:gd name="T3" fmla="*/ 83 h 161"/>
                <a:gd name="T4" fmla="*/ 52 w 110"/>
                <a:gd name="T5" fmla="*/ 104 h 161"/>
                <a:gd name="T6" fmla="*/ 53 w 110"/>
                <a:gd name="T7" fmla="*/ 93 h 161"/>
                <a:gd name="T8" fmla="*/ 58 w 110"/>
                <a:gd name="T9" fmla="*/ 88 h 161"/>
                <a:gd name="T10" fmla="*/ 49 w 110"/>
                <a:gd name="T11" fmla="*/ 86 h 161"/>
                <a:gd name="T12" fmla="*/ 60 w 110"/>
                <a:gd name="T13" fmla="*/ 76 h 161"/>
                <a:gd name="T14" fmla="*/ 54 w 110"/>
                <a:gd name="T15" fmla="*/ 72 h 161"/>
                <a:gd name="T16" fmla="*/ 36 w 110"/>
                <a:gd name="T17" fmla="*/ 87 h 161"/>
                <a:gd name="T18" fmla="*/ 50 w 110"/>
                <a:gd name="T19" fmla="*/ 114 h 161"/>
                <a:gd name="T20" fmla="*/ 64 w 110"/>
                <a:gd name="T21" fmla="*/ 146 h 161"/>
                <a:gd name="T22" fmla="*/ 48 w 110"/>
                <a:gd name="T23" fmla="*/ 160 h 161"/>
                <a:gd name="T24" fmla="*/ 15 w 110"/>
                <a:gd name="T25" fmla="*/ 106 h 161"/>
                <a:gd name="T26" fmla="*/ 3 w 110"/>
                <a:gd name="T27" fmla="*/ 97 h 161"/>
                <a:gd name="T28" fmla="*/ 1 w 110"/>
                <a:gd name="T29" fmla="*/ 95 h 161"/>
                <a:gd name="T30" fmla="*/ 8 w 110"/>
                <a:gd name="T31" fmla="*/ 75 h 161"/>
                <a:gd name="T32" fmla="*/ 89 w 110"/>
                <a:gd name="T33" fmla="*/ 9 h 161"/>
                <a:gd name="T34" fmla="*/ 91 w 110"/>
                <a:gd name="T35" fmla="*/ 1 h 161"/>
                <a:gd name="T36" fmla="*/ 101 w 110"/>
                <a:gd name="T37" fmla="*/ 9 h 161"/>
                <a:gd name="T38" fmla="*/ 108 w 110"/>
                <a:gd name="T39" fmla="*/ 23 h 161"/>
                <a:gd name="T40" fmla="*/ 98 w 110"/>
                <a:gd name="T41" fmla="*/ 43 h 161"/>
                <a:gd name="T42" fmla="*/ 59 w 110"/>
                <a:gd name="T43" fmla="*/ 65 h 161"/>
                <a:gd name="T44" fmla="*/ 72 w 110"/>
                <a:gd name="T45" fmla="*/ 47 h 161"/>
                <a:gd name="T46" fmla="*/ 93 w 110"/>
                <a:gd name="T47" fmla="*/ 29 h 161"/>
                <a:gd name="T48" fmla="*/ 88 w 110"/>
                <a:gd name="T49" fmla="*/ 23 h 161"/>
                <a:gd name="T50" fmla="*/ 64 w 110"/>
                <a:gd name="T51" fmla="*/ 47 h 161"/>
                <a:gd name="T52" fmla="*/ 54 w 110"/>
                <a:gd name="T53" fmla="*/ 59 h 161"/>
                <a:gd name="T54" fmla="*/ 44 w 110"/>
                <a:gd name="T55" fmla="*/ 58 h 161"/>
                <a:gd name="T56" fmla="*/ 20 w 110"/>
                <a:gd name="T57" fmla="*/ 82 h 161"/>
                <a:gd name="T58" fmla="*/ 31 w 110"/>
                <a:gd name="T59" fmla="*/ 78 h 161"/>
                <a:gd name="T60" fmla="*/ 52 w 110"/>
                <a:gd name="T61" fmla="*/ 151 h 161"/>
                <a:gd name="T62" fmla="*/ 44 w 110"/>
                <a:gd name="T63" fmla="*/ 151 h 161"/>
                <a:gd name="T64" fmla="*/ 52 w 110"/>
                <a:gd name="T65" fmla="*/ 151 h 161"/>
                <a:gd name="T66" fmla="*/ 11 w 110"/>
                <a:gd name="T67" fmla="*/ 78 h 161"/>
                <a:gd name="T68" fmla="*/ 11 w 110"/>
                <a:gd name="T69" fmla="*/ 85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0" h="161">
                  <a:moveTo>
                    <a:pt x="98" y="43"/>
                  </a:moveTo>
                  <a:cubicBezTo>
                    <a:pt x="95" y="45"/>
                    <a:pt x="92" y="47"/>
                    <a:pt x="89" y="49"/>
                  </a:cubicBezTo>
                  <a:cubicBezTo>
                    <a:pt x="82" y="55"/>
                    <a:pt x="75" y="61"/>
                    <a:pt x="68" y="66"/>
                  </a:cubicBezTo>
                  <a:cubicBezTo>
                    <a:pt x="62" y="71"/>
                    <a:pt x="60" y="76"/>
                    <a:pt x="62" y="83"/>
                  </a:cubicBezTo>
                  <a:cubicBezTo>
                    <a:pt x="63" y="88"/>
                    <a:pt x="61" y="93"/>
                    <a:pt x="57" y="96"/>
                  </a:cubicBezTo>
                  <a:cubicBezTo>
                    <a:pt x="55" y="98"/>
                    <a:pt x="53" y="101"/>
                    <a:pt x="52" y="104"/>
                  </a:cubicBezTo>
                  <a:cubicBezTo>
                    <a:pt x="49" y="101"/>
                    <a:pt x="47" y="97"/>
                    <a:pt x="44" y="93"/>
                  </a:cubicBezTo>
                  <a:cubicBezTo>
                    <a:pt x="47" y="93"/>
                    <a:pt x="50" y="93"/>
                    <a:pt x="53" y="93"/>
                  </a:cubicBezTo>
                  <a:cubicBezTo>
                    <a:pt x="53" y="92"/>
                    <a:pt x="54" y="92"/>
                    <a:pt x="55" y="92"/>
                  </a:cubicBezTo>
                  <a:cubicBezTo>
                    <a:pt x="57" y="92"/>
                    <a:pt x="58" y="90"/>
                    <a:pt x="58" y="88"/>
                  </a:cubicBezTo>
                  <a:cubicBezTo>
                    <a:pt x="57" y="86"/>
                    <a:pt x="56" y="85"/>
                    <a:pt x="54" y="85"/>
                  </a:cubicBezTo>
                  <a:cubicBezTo>
                    <a:pt x="52" y="85"/>
                    <a:pt x="51" y="85"/>
                    <a:pt x="49" y="86"/>
                  </a:cubicBezTo>
                  <a:cubicBezTo>
                    <a:pt x="52" y="83"/>
                    <a:pt x="55" y="81"/>
                    <a:pt x="58" y="78"/>
                  </a:cubicBezTo>
                  <a:cubicBezTo>
                    <a:pt x="59" y="78"/>
                    <a:pt x="59" y="77"/>
                    <a:pt x="60" y="76"/>
                  </a:cubicBezTo>
                  <a:cubicBezTo>
                    <a:pt x="60" y="74"/>
                    <a:pt x="59" y="73"/>
                    <a:pt x="58" y="72"/>
                  </a:cubicBezTo>
                  <a:cubicBezTo>
                    <a:pt x="57" y="71"/>
                    <a:pt x="55" y="71"/>
                    <a:pt x="54" y="72"/>
                  </a:cubicBezTo>
                  <a:cubicBezTo>
                    <a:pt x="50" y="75"/>
                    <a:pt x="47" y="77"/>
                    <a:pt x="44" y="80"/>
                  </a:cubicBezTo>
                  <a:cubicBezTo>
                    <a:pt x="41" y="82"/>
                    <a:pt x="39" y="84"/>
                    <a:pt x="36" y="87"/>
                  </a:cubicBezTo>
                  <a:cubicBezTo>
                    <a:pt x="34" y="88"/>
                    <a:pt x="33" y="90"/>
                    <a:pt x="35" y="92"/>
                  </a:cubicBezTo>
                  <a:cubicBezTo>
                    <a:pt x="40" y="99"/>
                    <a:pt x="45" y="107"/>
                    <a:pt x="50" y="114"/>
                  </a:cubicBezTo>
                  <a:cubicBezTo>
                    <a:pt x="55" y="120"/>
                    <a:pt x="59" y="127"/>
                    <a:pt x="64" y="134"/>
                  </a:cubicBezTo>
                  <a:cubicBezTo>
                    <a:pt x="66" y="138"/>
                    <a:pt x="66" y="142"/>
                    <a:pt x="64" y="146"/>
                  </a:cubicBezTo>
                  <a:cubicBezTo>
                    <a:pt x="62" y="149"/>
                    <a:pt x="61" y="152"/>
                    <a:pt x="59" y="155"/>
                  </a:cubicBezTo>
                  <a:cubicBezTo>
                    <a:pt x="56" y="159"/>
                    <a:pt x="52" y="161"/>
                    <a:pt x="48" y="160"/>
                  </a:cubicBezTo>
                  <a:cubicBezTo>
                    <a:pt x="43" y="160"/>
                    <a:pt x="40" y="158"/>
                    <a:pt x="38" y="154"/>
                  </a:cubicBezTo>
                  <a:cubicBezTo>
                    <a:pt x="30" y="138"/>
                    <a:pt x="23" y="122"/>
                    <a:pt x="15" y="106"/>
                  </a:cubicBezTo>
                  <a:cubicBezTo>
                    <a:pt x="15" y="105"/>
                    <a:pt x="14" y="104"/>
                    <a:pt x="13" y="102"/>
                  </a:cubicBezTo>
                  <a:cubicBezTo>
                    <a:pt x="11" y="98"/>
                    <a:pt x="7" y="96"/>
                    <a:pt x="3" y="97"/>
                  </a:cubicBezTo>
                  <a:cubicBezTo>
                    <a:pt x="2" y="97"/>
                    <a:pt x="1" y="98"/>
                    <a:pt x="1" y="97"/>
                  </a:cubicBezTo>
                  <a:cubicBezTo>
                    <a:pt x="0" y="96"/>
                    <a:pt x="1" y="95"/>
                    <a:pt x="1" y="95"/>
                  </a:cubicBezTo>
                  <a:cubicBezTo>
                    <a:pt x="4" y="93"/>
                    <a:pt x="5" y="91"/>
                    <a:pt x="4" y="88"/>
                  </a:cubicBezTo>
                  <a:cubicBezTo>
                    <a:pt x="2" y="82"/>
                    <a:pt x="3" y="78"/>
                    <a:pt x="8" y="75"/>
                  </a:cubicBezTo>
                  <a:cubicBezTo>
                    <a:pt x="24" y="62"/>
                    <a:pt x="40" y="49"/>
                    <a:pt x="57" y="36"/>
                  </a:cubicBezTo>
                  <a:cubicBezTo>
                    <a:pt x="68" y="27"/>
                    <a:pt x="78" y="18"/>
                    <a:pt x="89" y="9"/>
                  </a:cubicBezTo>
                  <a:cubicBezTo>
                    <a:pt x="91" y="8"/>
                    <a:pt x="92" y="6"/>
                    <a:pt x="90" y="4"/>
                  </a:cubicBezTo>
                  <a:cubicBezTo>
                    <a:pt x="90" y="3"/>
                    <a:pt x="90" y="2"/>
                    <a:pt x="91" y="1"/>
                  </a:cubicBezTo>
                  <a:cubicBezTo>
                    <a:pt x="92" y="0"/>
                    <a:pt x="94" y="0"/>
                    <a:pt x="95" y="1"/>
                  </a:cubicBezTo>
                  <a:cubicBezTo>
                    <a:pt x="97" y="4"/>
                    <a:pt x="99" y="6"/>
                    <a:pt x="101" y="9"/>
                  </a:cubicBezTo>
                  <a:cubicBezTo>
                    <a:pt x="103" y="12"/>
                    <a:pt x="106" y="16"/>
                    <a:pt x="109" y="19"/>
                  </a:cubicBezTo>
                  <a:cubicBezTo>
                    <a:pt x="110" y="21"/>
                    <a:pt x="110" y="22"/>
                    <a:pt x="108" y="23"/>
                  </a:cubicBezTo>
                  <a:cubicBezTo>
                    <a:pt x="105" y="26"/>
                    <a:pt x="102" y="28"/>
                    <a:pt x="100" y="30"/>
                  </a:cubicBezTo>
                  <a:cubicBezTo>
                    <a:pt x="95" y="34"/>
                    <a:pt x="94" y="38"/>
                    <a:pt x="98" y="43"/>
                  </a:cubicBezTo>
                  <a:close/>
                  <a:moveTo>
                    <a:pt x="47" y="66"/>
                  </a:moveTo>
                  <a:cubicBezTo>
                    <a:pt x="51" y="68"/>
                    <a:pt x="55" y="68"/>
                    <a:pt x="59" y="65"/>
                  </a:cubicBezTo>
                  <a:cubicBezTo>
                    <a:pt x="62" y="62"/>
                    <a:pt x="66" y="60"/>
                    <a:pt x="69" y="57"/>
                  </a:cubicBezTo>
                  <a:cubicBezTo>
                    <a:pt x="72" y="54"/>
                    <a:pt x="73" y="51"/>
                    <a:pt x="72" y="47"/>
                  </a:cubicBezTo>
                  <a:cubicBezTo>
                    <a:pt x="72" y="46"/>
                    <a:pt x="72" y="45"/>
                    <a:pt x="73" y="44"/>
                  </a:cubicBezTo>
                  <a:cubicBezTo>
                    <a:pt x="80" y="39"/>
                    <a:pt x="86" y="34"/>
                    <a:pt x="93" y="29"/>
                  </a:cubicBezTo>
                  <a:cubicBezTo>
                    <a:pt x="95" y="27"/>
                    <a:pt x="95" y="25"/>
                    <a:pt x="94" y="23"/>
                  </a:cubicBezTo>
                  <a:cubicBezTo>
                    <a:pt x="92" y="22"/>
                    <a:pt x="90" y="22"/>
                    <a:pt x="88" y="23"/>
                  </a:cubicBezTo>
                  <a:cubicBezTo>
                    <a:pt x="81" y="29"/>
                    <a:pt x="73" y="35"/>
                    <a:pt x="65" y="42"/>
                  </a:cubicBezTo>
                  <a:cubicBezTo>
                    <a:pt x="63" y="43"/>
                    <a:pt x="63" y="45"/>
                    <a:pt x="64" y="47"/>
                  </a:cubicBezTo>
                  <a:cubicBezTo>
                    <a:pt x="66" y="49"/>
                    <a:pt x="66" y="50"/>
                    <a:pt x="64" y="52"/>
                  </a:cubicBezTo>
                  <a:cubicBezTo>
                    <a:pt x="60" y="54"/>
                    <a:pt x="57" y="57"/>
                    <a:pt x="54" y="59"/>
                  </a:cubicBezTo>
                  <a:cubicBezTo>
                    <a:pt x="52" y="61"/>
                    <a:pt x="51" y="61"/>
                    <a:pt x="50" y="59"/>
                  </a:cubicBezTo>
                  <a:cubicBezTo>
                    <a:pt x="48" y="57"/>
                    <a:pt x="46" y="57"/>
                    <a:pt x="44" y="58"/>
                  </a:cubicBezTo>
                  <a:cubicBezTo>
                    <a:pt x="36" y="64"/>
                    <a:pt x="29" y="71"/>
                    <a:pt x="21" y="77"/>
                  </a:cubicBezTo>
                  <a:cubicBezTo>
                    <a:pt x="19" y="78"/>
                    <a:pt x="19" y="81"/>
                    <a:pt x="20" y="82"/>
                  </a:cubicBezTo>
                  <a:cubicBezTo>
                    <a:pt x="21" y="84"/>
                    <a:pt x="24" y="84"/>
                    <a:pt x="26" y="83"/>
                  </a:cubicBezTo>
                  <a:cubicBezTo>
                    <a:pt x="27" y="81"/>
                    <a:pt x="29" y="80"/>
                    <a:pt x="31" y="78"/>
                  </a:cubicBezTo>
                  <a:cubicBezTo>
                    <a:pt x="36" y="74"/>
                    <a:pt x="41" y="70"/>
                    <a:pt x="47" y="66"/>
                  </a:cubicBezTo>
                  <a:close/>
                  <a:moveTo>
                    <a:pt x="52" y="151"/>
                  </a:moveTo>
                  <a:cubicBezTo>
                    <a:pt x="52" y="149"/>
                    <a:pt x="50" y="148"/>
                    <a:pt x="48" y="148"/>
                  </a:cubicBezTo>
                  <a:cubicBezTo>
                    <a:pt x="46" y="147"/>
                    <a:pt x="44" y="149"/>
                    <a:pt x="44" y="151"/>
                  </a:cubicBezTo>
                  <a:cubicBezTo>
                    <a:pt x="44" y="153"/>
                    <a:pt x="46" y="155"/>
                    <a:pt x="48" y="155"/>
                  </a:cubicBezTo>
                  <a:cubicBezTo>
                    <a:pt x="50" y="155"/>
                    <a:pt x="52" y="153"/>
                    <a:pt x="52" y="151"/>
                  </a:cubicBezTo>
                  <a:close/>
                  <a:moveTo>
                    <a:pt x="14" y="82"/>
                  </a:moveTo>
                  <a:cubicBezTo>
                    <a:pt x="14" y="79"/>
                    <a:pt x="13" y="78"/>
                    <a:pt x="11" y="78"/>
                  </a:cubicBezTo>
                  <a:cubicBezTo>
                    <a:pt x="9" y="78"/>
                    <a:pt x="7" y="80"/>
                    <a:pt x="7" y="82"/>
                  </a:cubicBezTo>
                  <a:cubicBezTo>
                    <a:pt x="7" y="84"/>
                    <a:pt x="9" y="85"/>
                    <a:pt x="11" y="85"/>
                  </a:cubicBezTo>
                  <a:cubicBezTo>
                    <a:pt x="13" y="85"/>
                    <a:pt x="14" y="84"/>
                    <a:pt x="14" y="82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10945813" y="5673725"/>
              <a:ext cx="33338" cy="109538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0 h 29"/>
                <a:gd name="T4" fmla="*/ 9 w 9"/>
                <a:gd name="T5" fmla="*/ 10 h 29"/>
                <a:gd name="T6" fmla="*/ 9 w 9"/>
                <a:gd name="T7" fmla="*/ 19 h 29"/>
                <a:gd name="T8" fmla="*/ 8 w 9"/>
                <a:gd name="T9" fmla="*/ 21 h 29"/>
                <a:gd name="T10" fmla="*/ 1 w 9"/>
                <a:gd name="T11" fmla="*/ 29 h 29"/>
                <a:gd name="T12" fmla="*/ 0 w 9"/>
                <a:gd name="T13" fmla="*/ 29 h 29"/>
                <a:gd name="T14" fmla="*/ 0 w 9"/>
                <a:gd name="T1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3" y="0"/>
                    <a:pt x="6" y="0"/>
                    <a:pt x="9" y="0"/>
                  </a:cubicBezTo>
                  <a:cubicBezTo>
                    <a:pt x="9" y="3"/>
                    <a:pt x="9" y="7"/>
                    <a:pt x="9" y="10"/>
                  </a:cubicBezTo>
                  <a:cubicBezTo>
                    <a:pt x="9" y="13"/>
                    <a:pt x="9" y="16"/>
                    <a:pt x="9" y="19"/>
                  </a:cubicBezTo>
                  <a:cubicBezTo>
                    <a:pt x="9" y="20"/>
                    <a:pt x="9" y="21"/>
                    <a:pt x="8" y="21"/>
                  </a:cubicBezTo>
                  <a:cubicBezTo>
                    <a:pt x="6" y="24"/>
                    <a:pt x="3" y="27"/>
                    <a:pt x="1" y="29"/>
                  </a:cubicBezTo>
                  <a:cubicBezTo>
                    <a:pt x="1" y="29"/>
                    <a:pt x="1" y="29"/>
                    <a:pt x="0" y="29"/>
                  </a:cubicBezTo>
                  <a:cubicBezTo>
                    <a:pt x="0" y="19"/>
                    <a:pt x="0" y="9"/>
                    <a:pt x="0" y="0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" name="Freeform 9"/>
            <p:cNvSpPr>
              <a:spLocks/>
            </p:cNvSpPr>
            <p:nvPr userDrawn="1"/>
          </p:nvSpPr>
          <p:spPr bwMode="auto">
            <a:xfrm>
              <a:off x="11006138" y="5673725"/>
              <a:ext cx="34925" cy="109538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0 h 29"/>
                <a:gd name="T4" fmla="*/ 9 w 9"/>
                <a:gd name="T5" fmla="*/ 29 h 29"/>
                <a:gd name="T6" fmla="*/ 1 w 9"/>
                <a:gd name="T7" fmla="*/ 21 h 29"/>
                <a:gd name="T8" fmla="*/ 0 w 9"/>
                <a:gd name="T9" fmla="*/ 20 h 29"/>
                <a:gd name="T10" fmla="*/ 0 w 9"/>
                <a:gd name="T1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3" y="0"/>
                    <a:pt x="6" y="0"/>
                    <a:pt x="9" y="0"/>
                  </a:cubicBezTo>
                  <a:cubicBezTo>
                    <a:pt x="9" y="9"/>
                    <a:pt x="9" y="19"/>
                    <a:pt x="9" y="29"/>
                  </a:cubicBezTo>
                  <a:cubicBezTo>
                    <a:pt x="6" y="26"/>
                    <a:pt x="3" y="24"/>
                    <a:pt x="1" y="21"/>
                  </a:cubicBezTo>
                  <a:cubicBezTo>
                    <a:pt x="0" y="21"/>
                    <a:pt x="0" y="20"/>
                    <a:pt x="0" y="20"/>
                  </a:cubicBezTo>
                  <a:cubicBezTo>
                    <a:pt x="0" y="13"/>
                    <a:pt x="0" y="6"/>
                    <a:pt x="0" y="0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15" name="Rectangle 23">
            <a:extLst>
              <a:ext uri="{FF2B5EF4-FFF2-40B4-BE49-F238E27FC236}">
                <a16:creationId xmlns="" xmlns:a16="http://schemas.microsoft.com/office/drawing/2014/main" id="{DD7B6154-038D-4903-BBBE-1CACD73B492C}"/>
              </a:ext>
            </a:extLst>
          </p:cNvPr>
          <p:cNvSpPr/>
          <p:nvPr userDrawn="1"/>
        </p:nvSpPr>
        <p:spPr>
          <a:xfrm>
            <a:off x="138545" y="6414656"/>
            <a:ext cx="7986569" cy="325080"/>
          </a:xfrm>
          <a:prstGeom prst="rect">
            <a:avLst/>
          </a:prstGeom>
          <a:solidFill>
            <a:srgbClr val="40B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23">
            <a:extLst>
              <a:ext uri="{FF2B5EF4-FFF2-40B4-BE49-F238E27FC236}">
                <a16:creationId xmlns="" xmlns:a16="http://schemas.microsoft.com/office/drawing/2014/main" id="{DD7B6154-038D-4903-BBBE-1CACD73B492C}"/>
              </a:ext>
            </a:extLst>
          </p:cNvPr>
          <p:cNvSpPr/>
          <p:nvPr userDrawn="1"/>
        </p:nvSpPr>
        <p:spPr>
          <a:xfrm rot="16200000">
            <a:off x="10327977" y="5673087"/>
            <a:ext cx="674184" cy="93130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reeform 5"/>
          <p:cNvSpPr>
            <a:spLocks/>
          </p:cNvSpPr>
          <p:nvPr userDrawn="1"/>
        </p:nvSpPr>
        <p:spPr bwMode="auto">
          <a:xfrm>
            <a:off x="10323512" y="6327775"/>
            <a:ext cx="704851" cy="260350"/>
          </a:xfrm>
          <a:custGeom>
            <a:avLst/>
            <a:gdLst>
              <a:gd name="T0" fmla="*/ 47 w 238"/>
              <a:gd name="T1" fmla="*/ 84 h 88"/>
              <a:gd name="T2" fmla="*/ 19 w 238"/>
              <a:gd name="T3" fmla="*/ 73 h 88"/>
              <a:gd name="T4" fmla="*/ 10 w 238"/>
              <a:gd name="T5" fmla="*/ 36 h 88"/>
              <a:gd name="T6" fmla="*/ 30 w 238"/>
              <a:gd name="T7" fmla="*/ 18 h 88"/>
              <a:gd name="T8" fmla="*/ 61 w 238"/>
              <a:gd name="T9" fmla="*/ 7 h 88"/>
              <a:gd name="T10" fmla="*/ 67 w 238"/>
              <a:gd name="T11" fmla="*/ 4 h 88"/>
              <a:gd name="T12" fmla="*/ 84 w 238"/>
              <a:gd name="T13" fmla="*/ 6 h 88"/>
              <a:gd name="T14" fmla="*/ 112 w 238"/>
              <a:gd name="T15" fmla="*/ 18 h 88"/>
              <a:gd name="T16" fmla="*/ 144 w 238"/>
              <a:gd name="T17" fmla="*/ 13 h 88"/>
              <a:gd name="T18" fmla="*/ 163 w 238"/>
              <a:gd name="T19" fmla="*/ 3 h 88"/>
              <a:gd name="T20" fmla="*/ 170 w 238"/>
              <a:gd name="T21" fmla="*/ 2 h 88"/>
              <a:gd name="T22" fmla="*/ 206 w 238"/>
              <a:gd name="T23" fmla="*/ 15 h 88"/>
              <a:gd name="T24" fmla="*/ 226 w 238"/>
              <a:gd name="T25" fmla="*/ 28 h 88"/>
              <a:gd name="T26" fmla="*/ 237 w 238"/>
              <a:gd name="T27" fmla="*/ 57 h 88"/>
              <a:gd name="T28" fmla="*/ 233 w 238"/>
              <a:gd name="T29" fmla="*/ 66 h 88"/>
              <a:gd name="T30" fmla="*/ 195 w 238"/>
              <a:gd name="T31" fmla="*/ 83 h 88"/>
              <a:gd name="T32" fmla="*/ 185 w 238"/>
              <a:gd name="T33" fmla="*/ 42 h 88"/>
              <a:gd name="T34" fmla="*/ 184 w 238"/>
              <a:gd name="T35" fmla="*/ 38 h 88"/>
              <a:gd name="T36" fmla="*/ 181 w 238"/>
              <a:gd name="T37" fmla="*/ 36 h 88"/>
              <a:gd name="T38" fmla="*/ 180 w 238"/>
              <a:gd name="T39" fmla="*/ 39 h 88"/>
              <a:gd name="T40" fmla="*/ 180 w 238"/>
              <a:gd name="T41" fmla="*/ 61 h 88"/>
              <a:gd name="T42" fmla="*/ 180 w 238"/>
              <a:gd name="T43" fmla="*/ 78 h 88"/>
              <a:gd name="T44" fmla="*/ 176 w 238"/>
              <a:gd name="T45" fmla="*/ 83 h 88"/>
              <a:gd name="T46" fmla="*/ 77 w 238"/>
              <a:gd name="T47" fmla="*/ 84 h 88"/>
              <a:gd name="T48" fmla="*/ 67 w 238"/>
              <a:gd name="T49" fmla="*/ 83 h 88"/>
              <a:gd name="T50" fmla="*/ 63 w 238"/>
              <a:gd name="T51" fmla="*/ 78 h 88"/>
              <a:gd name="T52" fmla="*/ 63 w 238"/>
              <a:gd name="T53" fmla="*/ 40 h 88"/>
              <a:gd name="T54" fmla="*/ 61 w 238"/>
              <a:gd name="T55" fmla="*/ 36 h 88"/>
              <a:gd name="T56" fmla="*/ 58 w 238"/>
              <a:gd name="T57" fmla="*/ 40 h 88"/>
              <a:gd name="T58" fmla="*/ 47 w 238"/>
              <a:gd name="T59" fmla="*/ 84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38" h="88">
                <a:moveTo>
                  <a:pt x="47" y="84"/>
                </a:moveTo>
                <a:cubicBezTo>
                  <a:pt x="37" y="80"/>
                  <a:pt x="27" y="77"/>
                  <a:pt x="19" y="73"/>
                </a:cubicBezTo>
                <a:cubicBezTo>
                  <a:pt x="3" y="65"/>
                  <a:pt x="0" y="55"/>
                  <a:pt x="10" y="36"/>
                </a:cubicBezTo>
                <a:cubicBezTo>
                  <a:pt x="14" y="27"/>
                  <a:pt x="22" y="22"/>
                  <a:pt x="30" y="18"/>
                </a:cubicBezTo>
                <a:cubicBezTo>
                  <a:pt x="40" y="14"/>
                  <a:pt x="51" y="10"/>
                  <a:pt x="61" y="7"/>
                </a:cubicBezTo>
                <a:cubicBezTo>
                  <a:pt x="63" y="6"/>
                  <a:pt x="65" y="6"/>
                  <a:pt x="67" y="4"/>
                </a:cubicBezTo>
                <a:cubicBezTo>
                  <a:pt x="73" y="0"/>
                  <a:pt x="79" y="2"/>
                  <a:pt x="84" y="6"/>
                </a:cubicBezTo>
                <a:cubicBezTo>
                  <a:pt x="93" y="10"/>
                  <a:pt x="102" y="15"/>
                  <a:pt x="112" y="18"/>
                </a:cubicBezTo>
                <a:cubicBezTo>
                  <a:pt x="123" y="21"/>
                  <a:pt x="134" y="19"/>
                  <a:pt x="144" y="13"/>
                </a:cubicBezTo>
                <a:cubicBezTo>
                  <a:pt x="151" y="10"/>
                  <a:pt x="157" y="7"/>
                  <a:pt x="163" y="3"/>
                </a:cubicBezTo>
                <a:cubicBezTo>
                  <a:pt x="166" y="1"/>
                  <a:pt x="168" y="1"/>
                  <a:pt x="170" y="2"/>
                </a:cubicBezTo>
                <a:cubicBezTo>
                  <a:pt x="182" y="7"/>
                  <a:pt x="194" y="10"/>
                  <a:pt x="206" y="15"/>
                </a:cubicBezTo>
                <a:cubicBezTo>
                  <a:pt x="213" y="18"/>
                  <a:pt x="220" y="23"/>
                  <a:pt x="226" y="28"/>
                </a:cubicBezTo>
                <a:cubicBezTo>
                  <a:pt x="235" y="35"/>
                  <a:pt x="238" y="46"/>
                  <a:pt x="237" y="57"/>
                </a:cubicBezTo>
                <a:cubicBezTo>
                  <a:pt x="237" y="60"/>
                  <a:pt x="235" y="64"/>
                  <a:pt x="233" y="66"/>
                </a:cubicBezTo>
                <a:cubicBezTo>
                  <a:pt x="222" y="76"/>
                  <a:pt x="209" y="80"/>
                  <a:pt x="195" y="83"/>
                </a:cubicBezTo>
                <a:cubicBezTo>
                  <a:pt x="192" y="69"/>
                  <a:pt x="188" y="56"/>
                  <a:pt x="185" y="42"/>
                </a:cubicBezTo>
                <a:cubicBezTo>
                  <a:pt x="185" y="41"/>
                  <a:pt x="185" y="39"/>
                  <a:pt x="184" y="38"/>
                </a:cubicBezTo>
                <a:cubicBezTo>
                  <a:pt x="184" y="37"/>
                  <a:pt x="182" y="37"/>
                  <a:pt x="181" y="36"/>
                </a:cubicBezTo>
                <a:cubicBezTo>
                  <a:pt x="181" y="37"/>
                  <a:pt x="180" y="38"/>
                  <a:pt x="180" y="39"/>
                </a:cubicBezTo>
                <a:cubicBezTo>
                  <a:pt x="180" y="46"/>
                  <a:pt x="180" y="54"/>
                  <a:pt x="180" y="61"/>
                </a:cubicBezTo>
                <a:cubicBezTo>
                  <a:pt x="180" y="67"/>
                  <a:pt x="180" y="73"/>
                  <a:pt x="180" y="78"/>
                </a:cubicBezTo>
                <a:cubicBezTo>
                  <a:pt x="180" y="81"/>
                  <a:pt x="179" y="82"/>
                  <a:pt x="176" y="83"/>
                </a:cubicBezTo>
                <a:cubicBezTo>
                  <a:pt x="143" y="87"/>
                  <a:pt x="110" y="88"/>
                  <a:pt x="77" y="84"/>
                </a:cubicBezTo>
                <a:cubicBezTo>
                  <a:pt x="74" y="84"/>
                  <a:pt x="71" y="83"/>
                  <a:pt x="67" y="83"/>
                </a:cubicBezTo>
                <a:cubicBezTo>
                  <a:pt x="63" y="83"/>
                  <a:pt x="63" y="81"/>
                  <a:pt x="63" y="78"/>
                </a:cubicBezTo>
                <a:cubicBezTo>
                  <a:pt x="63" y="65"/>
                  <a:pt x="63" y="53"/>
                  <a:pt x="63" y="40"/>
                </a:cubicBezTo>
                <a:cubicBezTo>
                  <a:pt x="63" y="39"/>
                  <a:pt x="62" y="37"/>
                  <a:pt x="61" y="36"/>
                </a:cubicBezTo>
                <a:cubicBezTo>
                  <a:pt x="60" y="37"/>
                  <a:pt x="59" y="38"/>
                  <a:pt x="58" y="40"/>
                </a:cubicBezTo>
                <a:cubicBezTo>
                  <a:pt x="54" y="54"/>
                  <a:pt x="51" y="68"/>
                  <a:pt x="47" y="8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8" name="Freeform 6"/>
          <p:cNvSpPr>
            <a:spLocks noEditPoints="1"/>
          </p:cNvSpPr>
          <p:nvPr userDrawn="1"/>
        </p:nvSpPr>
        <p:spPr bwMode="auto">
          <a:xfrm>
            <a:off x="10501313" y="5894388"/>
            <a:ext cx="358775" cy="461962"/>
          </a:xfrm>
          <a:custGeom>
            <a:avLst/>
            <a:gdLst>
              <a:gd name="T0" fmla="*/ 61 w 121"/>
              <a:gd name="T1" fmla="*/ 156 h 156"/>
              <a:gd name="T2" fmla="*/ 44 w 121"/>
              <a:gd name="T3" fmla="*/ 150 h 156"/>
              <a:gd name="T4" fmla="*/ 23 w 121"/>
              <a:gd name="T5" fmla="*/ 136 h 156"/>
              <a:gd name="T6" fmla="*/ 14 w 121"/>
              <a:gd name="T7" fmla="*/ 120 h 156"/>
              <a:gd name="T8" fmla="*/ 10 w 121"/>
              <a:gd name="T9" fmla="*/ 108 h 156"/>
              <a:gd name="T10" fmla="*/ 6 w 121"/>
              <a:gd name="T11" fmla="*/ 98 h 156"/>
              <a:gd name="T12" fmla="*/ 6 w 121"/>
              <a:gd name="T13" fmla="*/ 66 h 156"/>
              <a:gd name="T14" fmla="*/ 8 w 121"/>
              <a:gd name="T15" fmla="*/ 62 h 156"/>
              <a:gd name="T16" fmla="*/ 46 w 121"/>
              <a:gd name="T17" fmla="*/ 12 h 156"/>
              <a:gd name="T18" fmla="*/ 49 w 121"/>
              <a:gd name="T19" fmla="*/ 9 h 156"/>
              <a:gd name="T20" fmla="*/ 61 w 121"/>
              <a:gd name="T21" fmla="*/ 0 h 156"/>
              <a:gd name="T22" fmla="*/ 73 w 121"/>
              <a:gd name="T23" fmla="*/ 9 h 156"/>
              <a:gd name="T24" fmla="*/ 77 w 121"/>
              <a:gd name="T25" fmla="*/ 12 h 156"/>
              <a:gd name="T26" fmla="*/ 114 w 121"/>
              <a:gd name="T27" fmla="*/ 59 h 156"/>
              <a:gd name="T28" fmla="*/ 117 w 121"/>
              <a:gd name="T29" fmla="*/ 67 h 156"/>
              <a:gd name="T30" fmla="*/ 119 w 121"/>
              <a:gd name="T31" fmla="*/ 72 h 156"/>
              <a:gd name="T32" fmla="*/ 113 w 121"/>
              <a:gd name="T33" fmla="*/ 101 h 156"/>
              <a:gd name="T34" fmla="*/ 112 w 121"/>
              <a:gd name="T35" fmla="*/ 106 h 156"/>
              <a:gd name="T36" fmla="*/ 109 w 121"/>
              <a:gd name="T37" fmla="*/ 119 h 156"/>
              <a:gd name="T38" fmla="*/ 61 w 121"/>
              <a:gd name="T39" fmla="*/ 156 h 156"/>
              <a:gd name="T40" fmla="*/ 20 w 121"/>
              <a:gd name="T41" fmla="*/ 69 h 156"/>
              <a:gd name="T42" fmla="*/ 17 w 121"/>
              <a:gd name="T43" fmla="*/ 74 h 156"/>
              <a:gd name="T44" fmla="*/ 13 w 121"/>
              <a:gd name="T45" fmla="*/ 78 h 156"/>
              <a:gd name="T46" fmla="*/ 16 w 121"/>
              <a:gd name="T47" fmla="*/ 91 h 156"/>
              <a:gd name="T48" fmla="*/ 19 w 121"/>
              <a:gd name="T49" fmla="*/ 96 h 156"/>
              <a:gd name="T50" fmla="*/ 21 w 121"/>
              <a:gd name="T51" fmla="*/ 106 h 156"/>
              <a:gd name="T52" fmla="*/ 27 w 121"/>
              <a:gd name="T53" fmla="*/ 111 h 156"/>
              <a:gd name="T54" fmla="*/ 90 w 121"/>
              <a:gd name="T55" fmla="*/ 112 h 156"/>
              <a:gd name="T56" fmla="*/ 102 w 121"/>
              <a:gd name="T57" fmla="*/ 101 h 156"/>
              <a:gd name="T58" fmla="*/ 104 w 121"/>
              <a:gd name="T59" fmla="*/ 93 h 156"/>
              <a:gd name="T60" fmla="*/ 109 w 121"/>
              <a:gd name="T61" fmla="*/ 81 h 156"/>
              <a:gd name="T62" fmla="*/ 104 w 121"/>
              <a:gd name="T63" fmla="*/ 74 h 156"/>
              <a:gd name="T64" fmla="*/ 95 w 121"/>
              <a:gd name="T65" fmla="*/ 70 h 156"/>
              <a:gd name="T66" fmla="*/ 99 w 121"/>
              <a:gd name="T67" fmla="*/ 75 h 156"/>
              <a:gd name="T68" fmla="*/ 99 w 121"/>
              <a:gd name="T69" fmla="*/ 84 h 156"/>
              <a:gd name="T70" fmla="*/ 66 w 121"/>
              <a:gd name="T71" fmla="*/ 87 h 156"/>
              <a:gd name="T72" fmla="*/ 61 w 121"/>
              <a:gd name="T73" fmla="*/ 82 h 156"/>
              <a:gd name="T74" fmla="*/ 57 w 121"/>
              <a:gd name="T75" fmla="*/ 86 h 156"/>
              <a:gd name="T76" fmla="*/ 28 w 121"/>
              <a:gd name="T77" fmla="*/ 89 h 156"/>
              <a:gd name="T78" fmla="*/ 27 w 121"/>
              <a:gd name="T79" fmla="*/ 70 h 156"/>
              <a:gd name="T80" fmla="*/ 27 w 121"/>
              <a:gd name="T81" fmla="*/ 69 h 156"/>
              <a:gd name="T82" fmla="*/ 20 w 121"/>
              <a:gd name="T83" fmla="*/ 69 h 156"/>
              <a:gd name="T84" fmla="*/ 47 w 121"/>
              <a:gd name="T85" fmla="*/ 126 h 156"/>
              <a:gd name="T86" fmla="*/ 74 w 121"/>
              <a:gd name="T87" fmla="*/ 126 h 156"/>
              <a:gd name="T88" fmla="*/ 47 w 121"/>
              <a:gd name="T89" fmla="*/ 126 h 156"/>
              <a:gd name="T90" fmla="*/ 76 w 121"/>
              <a:gd name="T91" fmla="*/ 70 h 156"/>
              <a:gd name="T92" fmla="*/ 46 w 121"/>
              <a:gd name="T93" fmla="*/ 70 h 156"/>
              <a:gd name="T94" fmla="*/ 61 w 121"/>
              <a:gd name="T95" fmla="*/ 80 h 156"/>
              <a:gd name="T96" fmla="*/ 76 w 121"/>
              <a:gd name="T97" fmla="*/ 70 h 156"/>
              <a:gd name="T98" fmla="*/ 50 w 121"/>
              <a:gd name="T99" fmla="*/ 82 h 156"/>
              <a:gd name="T100" fmla="*/ 35 w 121"/>
              <a:gd name="T101" fmla="*/ 80 h 156"/>
              <a:gd name="T102" fmla="*/ 50 w 121"/>
              <a:gd name="T103" fmla="*/ 82 h 156"/>
              <a:gd name="T104" fmla="*/ 71 w 121"/>
              <a:gd name="T105" fmla="*/ 82 h 156"/>
              <a:gd name="T106" fmla="*/ 87 w 121"/>
              <a:gd name="T107" fmla="*/ 79 h 156"/>
              <a:gd name="T108" fmla="*/ 71 w 121"/>
              <a:gd name="T109" fmla="*/ 82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1" h="156">
                <a:moveTo>
                  <a:pt x="61" y="156"/>
                </a:moveTo>
                <a:cubicBezTo>
                  <a:pt x="55" y="154"/>
                  <a:pt x="49" y="153"/>
                  <a:pt x="44" y="150"/>
                </a:cubicBezTo>
                <a:cubicBezTo>
                  <a:pt x="37" y="146"/>
                  <a:pt x="29" y="142"/>
                  <a:pt x="23" y="136"/>
                </a:cubicBezTo>
                <a:cubicBezTo>
                  <a:pt x="19" y="132"/>
                  <a:pt x="16" y="126"/>
                  <a:pt x="14" y="120"/>
                </a:cubicBezTo>
                <a:cubicBezTo>
                  <a:pt x="12" y="116"/>
                  <a:pt x="12" y="112"/>
                  <a:pt x="10" y="108"/>
                </a:cubicBezTo>
                <a:cubicBezTo>
                  <a:pt x="9" y="104"/>
                  <a:pt x="8" y="101"/>
                  <a:pt x="6" y="98"/>
                </a:cubicBezTo>
                <a:cubicBezTo>
                  <a:pt x="0" y="91"/>
                  <a:pt x="1" y="72"/>
                  <a:pt x="6" y="66"/>
                </a:cubicBezTo>
                <a:cubicBezTo>
                  <a:pt x="7" y="65"/>
                  <a:pt x="8" y="63"/>
                  <a:pt x="8" y="62"/>
                </a:cubicBezTo>
                <a:cubicBezTo>
                  <a:pt x="9" y="38"/>
                  <a:pt x="23" y="20"/>
                  <a:pt x="46" y="12"/>
                </a:cubicBezTo>
                <a:cubicBezTo>
                  <a:pt x="47" y="12"/>
                  <a:pt x="48" y="10"/>
                  <a:pt x="49" y="9"/>
                </a:cubicBezTo>
                <a:cubicBezTo>
                  <a:pt x="51" y="3"/>
                  <a:pt x="56" y="0"/>
                  <a:pt x="61" y="0"/>
                </a:cubicBezTo>
                <a:cubicBezTo>
                  <a:pt x="67" y="0"/>
                  <a:pt x="71" y="3"/>
                  <a:pt x="73" y="9"/>
                </a:cubicBezTo>
                <a:cubicBezTo>
                  <a:pt x="74" y="10"/>
                  <a:pt x="75" y="12"/>
                  <a:pt x="77" y="12"/>
                </a:cubicBezTo>
                <a:cubicBezTo>
                  <a:pt x="98" y="21"/>
                  <a:pt x="111" y="36"/>
                  <a:pt x="114" y="59"/>
                </a:cubicBezTo>
                <a:cubicBezTo>
                  <a:pt x="114" y="62"/>
                  <a:pt x="116" y="65"/>
                  <a:pt x="117" y="67"/>
                </a:cubicBezTo>
                <a:cubicBezTo>
                  <a:pt x="118" y="69"/>
                  <a:pt x="119" y="71"/>
                  <a:pt x="119" y="72"/>
                </a:cubicBezTo>
                <a:cubicBezTo>
                  <a:pt x="121" y="82"/>
                  <a:pt x="121" y="92"/>
                  <a:pt x="113" y="101"/>
                </a:cubicBezTo>
                <a:cubicBezTo>
                  <a:pt x="112" y="102"/>
                  <a:pt x="112" y="104"/>
                  <a:pt x="112" y="106"/>
                </a:cubicBezTo>
                <a:cubicBezTo>
                  <a:pt x="111" y="111"/>
                  <a:pt x="110" y="115"/>
                  <a:pt x="109" y="119"/>
                </a:cubicBezTo>
                <a:cubicBezTo>
                  <a:pt x="103" y="137"/>
                  <a:pt x="80" y="155"/>
                  <a:pt x="61" y="156"/>
                </a:cubicBezTo>
                <a:close/>
                <a:moveTo>
                  <a:pt x="20" y="69"/>
                </a:moveTo>
                <a:cubicBezTo>
                  <a:pt x="19" y="71"/>
                  <a:pt x="18" y="73"/>
                  <a:pt x="17" y="74"/>
                </a:cubicBezTo>
                <a:cubicBezTo>
                  <a:pt x="15" y="75"/>
                  <a:pt x="12" y="75"/>
                  <a:pt x="13" y="78"/>
                </a:cubicBezTo>
                <a:cubicBezTo>
                  <a:pt x="13" y="82"/>
                  <a:pt x="14" y="87"/>
                  <a:pt x="16" y="91"/>
                </a:cubicBezTo>
                <a:cubicBezTo>
                  <a:pt x="16" y="93"/>
                  <a:pt x="18" y="94"/>
                  <a:pt x="19" y="96"/>
                </a:cubicBezTo>
                <a:cubicBezTo>
                  <a:pt x="20" y="99"/>
                  <a:pt x="21" y="102"/>
                  <a:pt x="21" y="106"/>
                </a:cubicBezTo>
                <a:cubicBezTo>
                  <a:pt x="21" y="110"/>
                  <a:pt x="24" y="111"/>
                  <a:pt x="27" y="111"/>
                </a:cubicBezTo>
                <a:cubicBezTo>
                  <a:pt x="48" y="114"/>
                  <a:pt x="69" y="114"/>
                  <a:pt x="90" y="112"/>
                </a:cubicBezTo>
                <a:cubicBezTo>
                  <a:pt x="99" y="110"/>
                  <a:pt x="99" y="110"/>
                  <a:pt x="102" y="101"/>
                </a:cubicBezTo>
                <a:cubicBezTo>
                  <a:pt x="102" y="98"/>
                  <a:pt x="102" y="94"/>
                  <a:pt x="104" y="93"/>
                </a:cubicBezTo>
                <a:cubicBezTo>
                  <a:pt x="109" y="90"/>
                  <a:pt x="109" y="85"/>
                  <a:pt x="109" y="81"/>
                </a:cubicBezTo>
                <a:cubicBezTo>
                  <a:pt x="109" y="77"/>
                  <a:pt x="109" y="73"/>
                  <a:pt x="104" y="74"/>
                </a:cubicBezTo>
                <a:cubicBezTo>
                  <a:pt x="102" y="68"/>
                  <a:pt x="101" y="67"/>
                  <a:pt x="95" y="70"/>
                </a:cubicBezTo>
                <a:cubicBezTo>
                  <a:pt x="96" y="72"/>
                  <a:pt x="98" y="73"/>
                  <a:pt x="99" y="75"/>
                </a:cubicBezTo>
                <a:cubicBezTo>
                  <a:pt x="101" y="78"/>
                  <a:pt x="101" y="81"/>
                  <a:pt x="99" y="84"/>
                </a:cubicBezTo>
                <a:cubicBezTo>
                  <a:pt x="92" y="95"/>
                  <a:pt x="76" y="97"/>
                  <a:pt x="66" y="87"/>
                </a:cubicBezTo>
                <a:cubicBezTo>
                  <a:pt x="64" y="86"/>
                  <a:pt x="62" y="84"/>
                  <a:pt x="61" y="82"/>
                </a:cubicBezTo>
                <a:cubicBezTo>
                  <a:pt x="60" y="84"/>
                  <a:pt x="59" y="85"/>
                  <a:pt x="57" y="86"/>
                </a:cubicBezTo>
                <a:cubicBezTo>
                  <a:pt x="49" y="95"/>
                  <a:pt x="38" y="96"/>
                  <a:pt x="28" y="89"/>
                </a:cubicBezTo>
                <a:cubicBezTo>
                  <a:pt x="19" y="83"/>
                  <a:pt x="19" y="77"/>
                  <a:pt x="27" y="70"/>
                </a:cubicBezTo>
                <a:cubicBezTo>
                  <a:pt x="27" y="70"/>
                  <a:pt x="27" y="70"/>
                  <a:pt x="27" y="69"/>
                </a:cubicBezTo>
                <a:cubicBezTo>
                  <a:pt x="25" y="69"/>
                  <a:pt x="22" y="69"/>
                  <a:pt x="20" y="69"/>
                </a:cubicBezTo>
                <a:close/>
                <a:moveTo>
                  <a:pt x="47" y="126"/>
                </a:moveTo>
                <a:cubicBezTo>
                  <a:pt x="54" y="133"/>
                  <a:pt x="69" y="133"/>
                  <a:pt x="74" y="126"/>
                </a:cubicBezTo>
                <a:cubicBezTo>
                  <a:pt x="65" y="124"/>
                  <a:pt x="57" y="124"/>
                  <a:pt x="47" y="126"/>
                </a:cubicBezTo>
                <a:close/>
                <a:moveTo>
                  <a:pt x="76" y="70"/>
                </a:moveTo>
                <a:cubicBezTo>
                  <a:pt x="66" y="70"/>
                  <a:pt x="56" y="70"/>
                  <a:pt x="46" y="70"/>
                </a:cubicBezTo>
                <a:cubicBezTo>
                  <a:pt x="51" y="74"/>
                  <a:pt x="56" y="77"/>
                  <a:pt x="61" y="80"/>
                </a:cubicBezTo>
                <a:cubicBezTo>
                  <a:pt x="66" y="77"/>
                  <a:pt x="71" y="74"/>
                  <a:pt x="76" y="70"/>
                </a:cubicBezTo>
                <a:close/>
                <a:moveTo>
                  <a:pt x="50" y="82"/>
                </a:moveTo>
                <a:cubicBezTo>
                  <a:pt x="43" y="77"/>
                  <a:pt x="39" y="76"/>
                  <a:pt x="35" y="80"/>
                </a:cubicBezTo>
                <a:cubicBezTo>
                  <a:pt x="38" y="86"/>
                  <a:pt x="44" y="86"/>
                  <a:pt x="50" y="82"/>
                </a:cubicBezTo>
                <a:close/>
                <a:moveTo>
                  <a:pt x="71" y="82"/>
                </a:moveTo>
                <a:cubicBezTo>
                  <a:pt x="78" y="87"/>
                  <a:pt x="84" y="86"/>
                  <a:pt x="87" y="79"/>
                </a:cubicBezTo>
                <a:cubicBezTo>
                  <a:pt x="83" y="76"/>
                  <a:pt x="78" y="77"/>
                  <a:pt x="71" y="8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7" name="Freeform 7"/>
          <p:cNvSpPr>
            <a:spLocks/>
          </p:cNvSpPr>
          <p:nvPr userDrawn="1"/>
        </p:nvSpPr>
        <p:spPr bwMode="auto">
          <a:xfrm>
            <a:off x="10655300" y="6191250"/>
            <a:ext cx="50800" cy="23812"/>
          </a:xfrm>
          <a:custGeom>
            <a:avLst/>
            <a:gdLst>
              <a:gd name="T0" fmla="*/ 17 w 17"/>
              <a:gd name="T1" fmla="*/ 0 h 8"/>
              <a:gd name="T2" fmla="*/ 10 w 17"/>
              <a:gd name="T3" fmla="*/ 8 h 8"/>
              <a:gd name="T4" fmla="*/ 0 w 17"/>
              <a:gd name="T5" fmla="*/ 1 h 8"/>
              <a:gd name="T6" fmla="*/ 17 w 17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" h="8">
                <a:moveTo>
                  <a:pt x="17" y="0"/>
                </a:moveTo>
                <a:cubicBezTo>
                  <a:pt x="17" y="5"/>
                  <a:pt x="13" y="7"/>
                  <a:pt x="10" y="8"/>
                </a:cubicBezTo>
                <a:cubicBezTo>
                  <a:pt x="5" y="8"/>
                  <a:pt x="2" y="5"/>
                  <a:pt x="0" y="1"/>
                </a:cubicBezTo>
                <a:cubicBezTo>
                  <a:pt x="6" y="2"/>
                  <a:pt x="12" y="6"/>
                  <a:pt x="17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05236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>
            <a:extLst>
              <a:ext uri="{FF2B5EF4-FFF2-40B4-BE49-F238E27FC236}">
                <a16:creationId xmlns="" xmlns:a16="http://schemas.microsoft.com/office/drawing/2014/main" id="{DD7B6154-038D-4903-BBBE-1CACD73B492C}"/>
              </a:ext>
            </a:extLst>
          </p:cNvPr>
          <p:cNvSpPr/>
          <p:nvPr userDrawn="1"/>
        </p:nvSpPr>
        <p:spPr>
          <a:xfrm>
            <a:off x="8271162" y="6414656"/>
            <a:ext cx="3800433" cy="3153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AutoShape 3"/>
          <p:cNvSpPr>
            <a:spLocks noChangeAspect="1" noChangeArrowheads="1" noTextEdit="1"/>
          </p:cNvSpPr>
          <p:nvPr userDrawn="1"/>
        </p:nvSpPr>
        <p:spPr bwMode="auto">
          <a:xfrm>
            <a:off x="10847388" y="5801649"/>
            <a:ext cx="1224209" cy="928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" name="Rectangle 23">
            <a:extLst>
              <a:ext uri="{FF2B5EF4-FFF2-40B4-BE49-F238E27FC236}">
                <a16:creationId xmlns="" xmlns:a16="http://schemas.microsoft.com/office/drawing/2014/main" id="{DD7B6154-038D-4903-BBBE-1CACD73B492C}"/>
              </a:ext>
            </a:extLst>
          </p:cNvPr>
          <p:cNvSpPr/>
          <p:nvPr userDrawn="1"/>
        </p:nvSpPr>
        <p:spPr>
          <a:xfrm>
            <a:off x="138545" y="6414656"/>
            <a:ext cx="7986569" cy="325080"/>
          </a:xfrm>
          <a:prstGeom prst="rect">
            <a:avLst/>
          </a:prstGeom>
          <a:solidFill>
            <a:srgbClr val="40B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" name="Grupo 16"/>
          <p:cNvGrpSpPr/>
          <p:nvPr userDrawn="1"/>
        </p:nvGrpSpPr>
        <p:grpSpPr>
          <a:xfrm rot="10800000" flipH="1">
            <a:off x="138544" y="138869"/>
            <a:ext cx="11933052" cy="692402"/>
            <a:chOff x="2538413" y="3241675"/>
            <a:chExt cx="7118350" cy="374650"/>
          </a:xfrm>
        </p:grpSpPr>
        <p:sp>
          <p:nvSpPr>
            <p:cNvPr id="18" name="Rectangle 5"/>
            <p:cNvSpPr>
              <a:spLocks noChangeArrowheads="1"/>
            </p:cNvSpPr>
            <p:nvPr userDrawn="1"/>
          </p:nvSpPr>
          <p:spPr bwMode="auto">
            <a:xfrm>
              <a:off x="2538413" y="3409421"/>
              <a:ext cx="6156325" cy="206904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9" name="Freeform 6"/>
            <p:cNvSpPr>
              <a:spLocks/>
            </p:cNvSpPr>
            <p:nvPr userDrawn="1"/>
          </p:nvSpPr>
          <p:spPr bwMode="auto">
            <a:xfrm>
              <a:off x="8815388" y="3241675"/>
              <a:ext cx="841375" cy="369888"/>
            </a:xfrm>
            <a:custGeom>
              <a:avLst/>
              <a:gdLst>
                <a:gd name="T0" fmla="*/ 530 w 530"/>
                <a:gd name="T1" fmla="*/ 0 h 233"/>
                <a:gd name="T2" fmla="*/ 530 w 530"/>
                <a:gd name="T3" fmla="*/ 231 h 233"/>
                <a:gd name="T4" fmla="*/ 0 w 530"/>
                <a:gd name="T5" fmla="*/ 233 h 233"/>
                <a:gd name="T6" fmla="*/ 0 w 530"/>
                <a:gd name="T7" fmla="*/ 107 h 233"/>
                <a:gd name="T8" fmla="*/ 225 w 530"/>
                <a:gd name="T9" fmla="*/ 0 h 233"/>
                <a:gd name="T10" fmla="*/ 530 w 530"/>
                <a:gd name="T11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0" h="233">
                  <a:moveTo>
                    <a:pt x="530" y="0"/>
                  </a:moveTo>
                  <a:lnTo>
                    <a:pt x="530" y="231"/>
                  </a:lnTo>
                  <a:lnTo>
                    <a:pt x="0" y="233"/>
                  </a:lnTo>
                  <a:lnTo>
                    <a:pt x="0" y="107"/>
                  </a:lnTo>
                  <a:lnTo>
                    <a:pt x="225" y="0"/>
                  </a:lnTo>
                  <a:lnTo>
                    <a:pt x="530" y="0"/>
                  </a:lnTo>
                  <a:close/>
                </a:path>
              </a:pathLst>
            </a:custGeom>
            <a:solidFill>
              <a:srgbClr val="80CA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24499" y="181234"/>
            <a:ext cx="608465" cy="61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79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>
            <a:extLst>
              <a:ext uri="{FF2B5EF4-FFF2-40B4-BE49-F238E27FC236}">
                <a16:creationId xmlns="" xmlns:a16="http://schemas.microsoft.com/office/drawing/2014/main" id="{DD7B6154-038D-4903-BBBE-1CACD73B492C}"/>
              </a:ext>
            </a:extLst>
          </p:cNvPr>
          <p:cNvSpPr/>
          <p:nvPr userDrawn="1"/>
        </p:nvSpPr>
        <p:spPr>
          <a:xfrm>
            <a:off x="0" y="6448182"/>
            <a:ext cx="10736208" cy="28181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AutoShape 3"/>
          <p:cNvSpPr>
            <a:spLocks noChangeAspect="1" noChangeArrowheads="1" noTextEdit="1"/>
          </p:cNvSpPr>
          <p:nvPr userDrawn="1"/>
        </p:nvSpPr>
        <p:spPr bwMode="auto">
          <a:xfrm>
            <a:off x="10847388" y="5801649"/>
            <a:ext cx="1224209" cy="928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" name="Freeform 5"/>
          <p:cNvSpPr>
            <a:spLocks/>
          </p:cNvSpPr>
          <p:nvPr userDrawn="1"/>
        </p:nvSpPr>
        <p:spPr bwMode="auto">
          <a:xfrm>
            <a:off x="10847388" y="6443936"/>
            <a:ext cx="782099" cy="286056"/>
          </a:xfrm>
          <a:custGeom>
            <a:avLst/>
            <a:gdLst>
              <a:gd name="T0" fmla="*/ 0 w 307"/>
              <a:gd name="T1" fmla="*/ 20 h 112"/>
              <a:gd name="T2" fmla="*/ 0 w 307"/>
              <a:gd name="T3" fmla="*/ 102 h 112"/>
              <a:gd name="T4" fmla="*/ 3 w 307"/>
              <a:gd name="T5" fmla="*/ 107 h 112"/>
              <a:gd name="T6" fmla="*/ 16 w 307"/>
              <a:gd name="T7" fmla="*/ 111 h 112"/>
              <a:gd name="T8" fmla="*/ 300 w 307"/>
              <a:gd name="T9" fmla="*/ 111 h 112"/>
              <a:gd name="T10" fmla="*/ 306 w 307"/>
              <a:gd name="T11" fmla="*/ 107 h 112"/>
              <a:gd name="T12" fmla="*/ 307 w 307"/>
              <a:gd name="T13" fmla="*/ 102 h 112"/>
              <a:gd name="T14" fmla="*/ 307 w 307"/>
              <a:gd name="T15" fmla="*/ 22 h 112"/>
              <a:gd name="T16" fmla="*/ 300 w 307"/>
              <a:gd name="T17" fmla="*/ 16 h 112"/>
              <a:gd name="T18" fmla="*/ 289 w 307"/>
              <a:gd name="T19" fmla="*/ 15 h 112"/>
              <a:gd name="T20" fmla="*/ 276 w 307"/>
              <a:gd name="T21" fmla="*/ 15 h 112"/>
              <a:gd name="T22" fmla="*/ 274 w 307"/>
              <a:gd name="T23" fmla="*/ 12 h 112"/>
              <a:gd name="T24" fmla="*/ 270 w 307"/>
              <a:gd name="T25" fmla="*/ 10 h 112"/>
              <a:gd name="T26" fmla="*/ 253 w 307"/>
              <a:gd name="T27" fmla="*/ 7 h 112"/>
              <a:gd name="T28" fmla="*/ 175 w 307"/>
              <a:gd name="T29" fmla="*/ 1 h 112"/>
              <a:gd name="T30" fmla="*/ 64 w 307"/>
              <a:gd name="T31" fmla="*/ 5 h 112"/>
              <a:gd name="T32" fmla="*/ 49 w 307"/>
              <a:gd name="T33" fmla="*/ 8 h 112"/>
              <a:gd name="T34" fmla="*/ 38 w 307"/>
              <a:gd name="T35" fmla="*/ 10 h 112"/>
              <a:gd name="T36" fmla="*/ 32 w 307"/>
              <a:gd name="T37" fmla="*/ 13 h 112"/>
              <a:gd name="T38" fmla="*/ 31 w 307"/>
              <a:gd name="T39" fmla="*/ 14 h 112"/>
              <a:gd name="T40" fmla="*/ 30 w 307"/>
              <a:gd name="T41" fmla="*/ 15 h 112"/>
              <a:gd name="T42" fmla="*/ 11 w 307"/>
              <a:gd name="T43" fmla="*/ 15 h 112"/>
              <a:gd name="T44" fmla="*/ 5 w 307"/>
              <a:gd name="T45" fmla="*/ 17 h 112"/>
              <a:gd name="T46" fmla="*/ 0 w 307"/>
              <a:gd name="T47" fmla="*/ 20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07" h="112">
                <a:moveTo>
                  <a:pt x="0" y="20"/>
                </a:moveTo>
                <a:cubicBezTo>
                  <a:pt x="0" y="48"/>
                  <a:pt x="0" y="75"/>
                  <a:pt x="0" y="102"/>
                </a:cubicBezTo>
                <a:cubicBezTo>
                  <a:pt x="1" y="103"/>
                  <a:pt x="1" y="105"/>
                  <a:pt x="3" y="107"/>
                </a:cubicBezTo>
                <a:cubicBezTo>
                  <a:pt x="6" y="111"/>
                  <a:pt x="11" y="112"/>
                  <a:pt x="16" y="111"/>
                </a:cubicBezTo>
                <a:cubicBezTo>
                  <a:pt x="111" y="111"/>
                  <a:pt x="205" y="111"/>
                  <a:pt x="300" y="111"/>
                </a:cubicBezTo>
                <a:cubicBezTo>
                  <a:pt x="300" y="111"/>
                  <a:pt x="304" y="110"/>
                  <a:pt x="306" y="107"/>
                </a:cubicBezTo>
                <a:cubicBezTo>
                  <a:pt x="307" y="105"/>
                  <a:pt x="307" y="103"/>
                  <a:pt x="307" y="102"/>
                </a:cubicBezTo>
                <a:cubicBezTo>
                  <a:pt x="307" y="75"/>
                  <a:pt x="307" y="49"/>
                  <a:pt x="307" y="22"/>
                </a:cubicBezTo>
                <a:cubicBezTo>
                  <a:pt x="305" y="20"/>
                  <a:pt x="302" y="18"/>
                  <a:pt x="300" y="16"/>
                </a:cubicBezTo>
                <a:cubicBezTo>
                  <a:pt x="296" y="15"/>
                  <a:pt x="292" y="15"/>
                  <a:pt x="289" y="15"/>
                </a:cubicBezTo>
                <a:cubicBezTo>
                  <a:pt x="285" y="15"/>
                  <a:pt x="280" y="15"/>
                  <a:pt x="276" y="15"/>
                </a:cubicBezTo>
                <a:cubicBezTo>
                  <a:pt x="276" y="15"/>
                  <a:pt x="275" y="13"/>
                  <a:pt x="274" y="12"/>
                </a:cubicBezTo>
                <a:cubicBezTo>
                  <a:pt x="272" y="11"/>
                  <a:pt x="271" y="10"/>
                  <a:pt x="270" y="10"/>
                </a:cubicBezTo>
                <a:cubicBezTo>
                  <a:pt x="267" y="9"/>
                  <a:pt x="261" y="8"/>
                  <a:pt x="253" y="7"/>
                </a:cubicBezTo>
                <a:cubicBezTo>
                  <a:pt x="229" y="4"/>
                  <a:pt x="203" y="2"/>
                  <a:pt x="175" y="1"/>
                </a:cubicBezTo>
                <a:cubicBezTo>
                  <a:pt x="134" y="0"/>
                  <a:pt x="97" y="2"/>
                  <a:pt x="64" y="5"/>
                </a:cubicBezTo>
                <a:cubicBezTo>
                  <a:pt x="57" y="7"/>
                  <a:pt x="52" y="7"/>
                  <a:pt x="49" y="8"/>
                </a:cubicBezTo>
                <a:cubicBezTo>
                  <a:pt x="49" y="8"/>
                  <a:pt x="44" y="8"/>
                  <a:pt x="38" y="10"/>
                </a:cubicBezTo>
                <a:cubicBezTo>
                  <a:pt x="32" y="12"/>
                  <a:pt x="34" y="12"/>
                  <a:pt x="32" y="13"/>
                </a:cubicBezTo>
                <a:cubicBezTo>
                  <a:pt x="32" y="13"/>
                  <a:pt x="31" y="13"/>
                  <a:pt x="31" y="14"/>
                </a:cubicBezTo>
                <a:cubicBezTo>
                  <a:pt x="30" y="14"/>
                  <a:pt x="30" y="15"/>
                  <a:pt x="30" y="15"/>
                </a:cubicBezTo>
                <a:cubicBezTo>
                  <a:pt x="24" y="15"/>
                  <a:pt x="17" y="15"/>
                  <a:pt x="11" y="15"/>
                </a:cubicBezTo>
                <a:cubicBezTo>
                  <a:pt x="9" y="15"/>
                  <a:pt x="7" y="16"/>
                  <a:pt x="5" y="17"/>
                </a:cubicBezTo>
                <a:cubicBezTo>
                  <a:pt x="3" y="18"/>
                  <a:pt x="2" y="19"/>
                  <a:pt x="0" y="2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" name="Freeform 6"/>
          <p:cNvSpPr>
            <a:spLocks/>
          </p:cNvSpPr>
          <p:nvPr userDrawn="1"/>
        </p:nvSpPr>
        <p:spPr bwMode="auto">
          <a:xfrm>
            <a:off x="10997785" y="5503820"/>
            <a:ext cx="1073812" cy="831273"/>
          </a:xfrm>
          <a:custGeom>
            <a:avLst/>
            <a:gdLst>
              <a:gd name="T0" fmla="*/ 11 w 449"/>
              <a:gd name="T1" fmla="*/ 207 h 347"/>
              <a:gd name="T2" fmla="*/ 19 w 449"/>
              <a:gd name="T3" fmla="*/ 217 h 347"/>
              <a:gd name="T4" fmla="*/ 39 w 449"/>
              <a:gd name="T5" fmla="*/ 233 h 347"/>
              <a:gd name="T6" fmla="*/ 100 w 449"/>
              <a:gd name="T7" fmla="*/ 267 h 347"/>
              <a:gd name="T8" fmla="*/ 114 w 449"/>
              <a:gd name="T9" fmla="*/ 271 h 347"/>
              <a:gd name="T10" fmla="*/ 122 w 449"/>
              <a:gd name="T11" fmla="*/ 274 h 347"/>
              <a:gd name="T12" fmla="*/ 130 w 449"/>
              <a:gd name="T13" fmla="*/ 275 h 347"/>
              <a:gd name="T14" fmla="*/ 162 w 449"/>
              <a:gd name="T15" fmla="*/ 225 h 347"/>
              <a:gd name="T16" fmla="*/ 158 w 449"/>
              <a:gd name="T17" fmla="*/ 217 h 347"/>
              <a:gd name="T18" fmla="*/ 149 w 449"/>
              <a:gd name="T19" fmla="*/ 211 h 347"/>
              <a:gd name="T20" fmla="*/ 174 w 449"/>
              <a:gd name="T21" fmla="*/ 193 h 347"/>
              <a:gd name="T22" fmla="*/ 424 w 449"/>
              <a:gd name="T23" fmla="*/ 345 h 347"/>
              <a:gd name="T24" fmla="*/ 448 w 449"/>
              <a:gd name="T25" fmla="*/ 318 h 347"/>
              <a:gd name="T26" fmla="*/ 196 w 449"/>
              <a:gd name="T27" fmla="*/ 159 h 347"/>
              <a:gd name="T28" fmla="*/ 201 w 449"/>
              <a:gd name="T29" fmla="*/ 127 h 347"/>
              <a:gd name="T30" fmla="*/ 202 w 449"/>
              <a:gd name="T31" fmla="*/ 127 h 347"/>
              <a:gd name="T32" fmla="*/ 215 w 449"/>
              <a:gd name="T33" fmla="*/ 134 h 347"/>
              <a:gd name="T34" fmla="*/ 249 w 449"/>
              <a:gd name="T35" fmla="*/ 84 h 347"/>
              <a:gd name="T36" fmla="*/ 246 w 449"/>
              <a:gd name="T37" fmla="*/ 76 h 347"/>
              <a:gd name="T38" fmla="*/ 238 w 449"/>
              <a:gd name="T39" fmla="*/ 68 h 347"/>
              <a:gd name="T40" fmla="*/ 224 w 449"/>
              <a:gd name="T41" fmla="*/ 53 h 347"/>
              <a:gd name="T42" fmla="*/ 159 w 449"/>
              <a:gd name="T43" fmla="*/ 13 h 347"/>
              <a:gd name="T44" fmla="*/ 139 w 449"/>
              <a:gd name="T45" fmla="*/ 5 h 347"/>
              <a:gd name="T46" fmla="*/ 134 w 449"/>
              <a:gd name="T47" fmla="*/ 5 h 347"/>
              <a:gd name="T48" fmla="*/ 124 w 449"/>
              <a:gd name="T49" fmla="*/ 1 h 347"/>
              <a:gd name="T50" fmla="*/ 117 w 449"/>
              <a:gd name="T51" fmla="*/ 2 h 347"/>
              <a:gd name="T52" fmla="*/ 88 w 449"/>
              <a:gd name="T53" fmla="*/ 56 h 347"/>
              <a:gd name="T54" fmla="*/ 101 w 449"/>
              <a:gd name="T55" fmla="*/ 65 h 347"/>
              <a:gd name="T56" fmla="*/ 60 w 449"/>
              <a:gd name="T57" fmla="*/ 103 h 347"/>
              <a:gd name="T58" fmla="*/ 49 w 449"/>
              <a:gd name="T59" fmla="*/ 141 h 347"/>
              <a:gd name="T60" fmla="*/ 38 w 449"/>
              <a:gd name="T61" fmla="*/ 143 h 347"/>
              <a:gd name="T62" fmla="*/ 29 w 449"/>
              <a:gd name="T63" fmla="*/ 145 h 347"/>
              <a:gd name="T64" fmla="*/ 0 w 449"/>
              <a:gd name="T65" fmla="*/ 195 h 347"/>
              <a:gd name="T66" fmla="*/ 5 w 449"/>
              <a:gd name="T67" fmla="*/ 201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49" h="347">
                <a:moveTo>
                  <a:pt x="10" y="205"/>
                </a:moveTo>
                <a:cubicBezTo>
                  <a:pt x="10" y="205"/>
                  <a:pt x="10" y="206"/>
                  <a:pt x="11" y="207"/>
                </a:cubicBezTo>
                <a:cubicBezTo>
                  <a:pt x="11" y="209"/>
                  <a:pt x="13" y="211"/>
                  <a:pt x="14" y="212"/>
                </a:cubicBezTo>
                <a:cubicBezTo>
                  <a:pt x="17" y="215"/>
                  <a:pt x="16" y="214"/>
                  <a:pt x="19" y="217"/>
                </a:cubicBezTo>
                <a:cubicBezTo>
                  <a:pt x="22" y="220"/>
                  <a:pt x="24" y="222"/>
                  <a:pt x="28" y="225"/>
                </a:cubicBezTo>
                <a:cubicBezTo>
                  <a:pt x="33" y="229"/>
                  <a:pt x="36" y="231"/>
                  <a:pt x="39" y="233"/>
                </a:cubicBezTo>
                <a:cubicBezTo>
                  <a:pt x="54" y="243"/>
                  <a:pt x="68" y="252"/>
                  <a:pt x="68" y="252"/>
                </a:cubicBezTo>
                <a:cubicBezTo>
                  <a:pt x="68" y="252"/>
                  <a:pt x="81" y="259"/>
                  <a:pt x="100" y="267"/>
                </a:cubicBezTo>
                <a:cubicBezTo>
                  <a:pt x="108" y="271"/>
                  <a:pt x="105" y="269"/>
                  <a:pt x="110" y="271"/>
                </a:cubicBezTo>
                <a:cubicBezTo>
                  <a:pt x="110" y="271"/>
                  <a:pt x="112" y="271"/>
                  <a:pt x="114" y="271"/>
                </a:cubicBezTo>
                <a:cubicBezTo>
                  <a:pt x="115" y="271"/>
                  <a:pt x="116" y="270"/>
                  <a:pt x="116" y="270"/>
                </a:cubicBezTo>
                <a:cubicBezTo>
                  <a:pt x="119" y="272"/>
                  <a:pt x="121" y="273"/>
                  <a:pt x="122" y="274"/>
                </a:cubicBezTo>
                <a:cubicBezTo>
                  <a:pt x="123" y="275"/>
                  <a:pt x="124" y="275"/>
                  <a:pt x="126" y="275"/>
                </a:cubicBezTo>
                <a:cubicBezTo>
                  <a:pt x="126" y="276"/>
                  <a:pt x="128" y="276"/>
                  <a:pt x="130" y="275"/>
                </a:cubicBezTo>
                <a:cubicBezTo>
                  <a:pt x="132" y="274"/>
                  <a:pt x="133" y="273"/>
                  <a:pt x="133" y="273"/>
                </a:cubicBezTo>
                <a:cubicBezTo>
                  <a:pt x="143" y="257"/>
                  <a:pt x="152" y="241"/>
                  <a:pt x="162" y="225"/>
                </a:cubicBezTo>
                <a:cubicBezTo>
                  <a:pt x="162" y="224"/>
                  <a:pt x="163" y="223"/>
                  <a:pt x="162" y="221"/>
                </a:cubicBezTo>
                <a:cubicBezTo>
                  <a:pt x="161" y="218"/>
                  <a:pt x="159" y="217"/>
                  <a:pt x="158" y="217"/>
                </a:cubicBezTo>
                <a:cubicBezTo>
                  <a:pt x="155" y="215"/>
                  <a:pt x="152" y="214"/>
                  <a:pt x="149" y="212"/>
                </a:cubicBezTo>
                <a:cubicBezTo>
                  <a:pt x="149" y="211"/>
                  <a:pt x="149" y="211"/>
                  <a:pt x="149" y="211"/>
                </a:cubicBezTo>
                <a:cubicBezTo>
                  <a:pt x="154" y="209"/>
                  <a:pt x="159" y="206"/>
                  <a:pt x="165" y="202"/>
                </a:cubicBezTo>
                <a:cubicBezTo>
                  <a:pt x="169" y="199"/>
                  <a:pt x="172" y="196"/>
                  <a:pt x="174" y="193"/>
                </a:cubicBezTo>
                <a:cubicBezTo>
                  <a:pt x="175" y="193"/>
                  <a:pt x="175" y="193"/>
                  <a:pt x="176" y="193"/>
                </a:cubicBezTo>
                <a:cubicBezTo>
                  <a:pt x="259" y="243"/>
                  <a:pt x="342" y="294"/>
                  <a:pt x="424" y="345"/>
                </a:cubicBezTo>
                <a:cubicBezTo>
                  <a:pt x="427" y="347"/>
                  <a:pt x="430" y="346"/>
                  <a:pt x="431" y="344"/>
                </a:cubicBezTo>
                <a:cubicBezTo>
                  <a:pt x="437" y="335"/>
                  <a:pt x="442" y="327"/>
                  <a:pt x="448" y="318"/>
                </a:cubicBezTo>
                <a:cubicBezTo>
                  <a:pt x="449" y="316"/>
                  <a:pt x="448" y="313"/>
                  <a:pt x="446" y="311"/>
                </a:cubicBezTo>
                <a:cubicBezTo>
                  <a:pt x="363" y="261"/>
                  <a:pt x="279" y="210"/>
                  <a:pt x="196" y="159"/>
                </a:cubicBezTo>
                <a:cubicBezTo>
                  <a:pt x="197" y="155"/>
                  <a:pt x="199" y="150"/>
                  <a:pt x="200" y="144"/>
                </a:cubicBezTo>
                <a:cubicBezTo>
                  <a:pt x="201" y="138"/>
                  <a:pt x="201" y="132"/>
                  <a:pt x="201" y="127"/>
                </a:cubicBezTo>
                <a:cubicBezTo>
                  <a:pt x="201" y="127"/>
                  <a:pt x="201" y="127"/>
                  <a:pt x="201" y="127"/>
                </a:cubicBezTo>
                <a:cubicBezTo>
                  <a:pt x="201" y="126"/>
                  <a:pt x="202" y="127"/>
                  <a:pt x="202" y="127"/>
                </a:cubicBezTo>
                <a:cubicBezTo>
                  <a:pt x="205" y="129"/>
                  <a:pt x="208" y="131"/>
                  <a:pt x="212" y="133"/>
                </a:cubicBezTo>
                <a:cubicBezTo>
                  <a:pt x="212" y="134"/>
                  <a:pt x="214" y="134"/>
                  <a:pt x="215" y="134"/>
                </a:cubicBezTo>
                <a:cubicBezTo>
                  <a:pt x="217" y="134"/>
                  <a:pt x="218" y="133"/>
                  <a:pt x="219" y="132"/>
                </a:cubicBezTo>
                <a:cubicBezTo>
                  <a:pt x="229" y="116"/>
                  <a:pt x="239" y="100"/>
                  <a:pt x="249" y="84"/>
                </a:cubicBezTo>
                <a:cubicBezTo>
                  <a:pt x="250" y="83"/>
                  <a:pt x="250" y="81"/>
                  <a:pt x="249" y="79"/>
                </a:cubicBezTo>
                <a:cubicBezTo>
                  <a:pt x="248" y="77"/>
                  <a:pt x="247" y="76"/>
                  <a:pt x="246" y="76"/>
                </a:cubicBezTo>
                <a:cubicBezTo>
                  <a:pt x="244" y="74"/>
                  <a:pt x="241" y="73"/>
                  <a:pt x="239" y="71"/>
                </a:cubicBezTo>
                <a:cubicBezTo>
                  <a:pt x="239" y="70"/>
                  <a:pt x="239" y="69"/>
                  <a:pt x="238" y="68"/>
                </a:cubicBezTo>
                <a:cubicBezTo>
                  <a:pt x="238" y="67"/>
                  <a:pt x="237" y="66"/>
                  <a:pt x="237" y="65"/>
                </a:cubicBezTo>
                <a:cubicBezTo>
                  <a:pt x="233" y="62"/>
                  <a:pt x="229" y="58"/>
                  <a:pt x="224" y="53"/>
                </a:cubicBezTo>
                <a:cubicBezTo>
                  <a:pt x="224" y="53"/>
                  <a:pt x="218" y="49"/>
                  <a:pt x="212" y="44"/>
                </a:cubicBezTo>
                <a:cubicBezTo>
                  <a:pt x="203" y="37"/>
                  <a:pt x="184" y="25"/>
                  <a:pt x="159" y="13"/>
                </a:cubicBezTo>
                <a:cubicBezTo>
                  <a:pt x="153" y="10"/>
                  <a:pt x="148" y="8"/>
                  <a:pt x="145" y="7"/>
                </a:cubicBezTo>
                <a:cubicBezTo>
                  <a:pt x="145" y="7"/>
                  <a:pt x="143" y="6"/>
                  <a:pt x="139" y="5"/>
                </a:cubicBezTo>
                <a:cubicBezTo>
                  <a:pt x="139" y="5"/>
                  <a:pt x="138" y="5"/>
                  <a:pt x="137" y="5"/>
                </a:cubicBezTo>
                <a:cubicBezTo>
                  <a:pt x="135" y="5"/>
                  <a:pt x="135" y="5"/>
                  <a:pt x="134" y="5"/>
                </a:cubicBezTo>
                <a:cubicBezTo>
                  <a:pt x="134" y="5"/>
                  <a:pt x="133" y="6"/>
                  <a:pt x="133" y="6"/>
                </a:cubicBezTo>
                <a:cubicBezTo>
                  <a:pt x="130" y="5"/>
                  <a:pt x="127" y="3"/>
                  <a:pt x="124" y="1"/>
                </a:cubicBezTo>
                <a:cubicBezTo>
                  <a:pt x="124" y="0"/>
                  <a:pt x="122" y="0"/>
                  <a:pt x="121" y="0"/>
                </a:cubicBezTo>
                <a:cubicBezTo>
                  <a:pt x="119" y="1"/>
                  <a:pt x="118" y="2"/>
                  <a:pt x="117" y="2"/>
                </a:cubicBezTo>
                <a:cubicBezTo>
                  <a:pt x="107" y="18"/>
                  <a:pt x="97" y="34"/>
                  <a:pt x="87" y="50"/>
                </a:cubicBezTo>
                <a:cubicBezTo>
                  <a:pt x="87" y="52"/>
                  <a:pt x="87" y="54"/>
                  <a:pt x="88" y="56"/>
                </a:cubicBezTo>
                <a:cubicBezTo>
                  <a:pt x="89" y="57"/>
                  <a:pt x="90" y="58"/>
                  <a:pt x="92" y="59"/>
                </a:cubicBezTo>
                <a:cubicBezTo>
                  <a:pt x="94" y="61"/>
                  <a:pt x="97" y="63"/>
                  <a:pt x="101" y="65"/>
                </a:cubicBezTo>
                <a:cubicBezTo>
                  <a:pt x="91" y="69"/>
                  <a:pt x="84" y="74"/>
                  <a:pt x="80" y="78"/>
                </a:cubicBezTo>
                <a:cubicBezTo>
                  <a:pt x="69" y="87"/>
                  <a:pt x="64" y="97"/>
                  <a:pt x="60" y="103"/>
                </a:cubicBezTo>
                <a:cubicBezTo>
                  <a:pt x="56" y="112"/>
                  <a:pt x="53" y="119"/>
                  <a:pt x="52" y="125"/>
                </a:cubicBezTo>
                <a:cubicBezTo>
                  <a:pt x="50" y="129"/>
                  <a:pt x="49" y="135"/>
                  <a:pt x="49" y="141"/>
                </a:cubicBezTo>
                <a:cubicBezTo>
                  <a:pt x="49" y="144"/>
                  <a:pt x="48" y="147"/>
                  <a:pt x="49" y="150"/>
                </a:cubicBezTo>
                <a:cubicBezTo>
                  <a:pt x="45" y="147"/>
                  <a:pt x="41" y="145"/>
                  <a:pt x="38" y="143"/>
                </a:cubicBezTo>
                <a:cubicBezTo>
                  <a:pt x="37" y="143"/>
                  <a:pt x="35" y="142"/>
                  <a:pt x="32" y="143"/>
                </a:cubicBezTo>
                <a:cubicBezTo>
                  <a:pt x="30" y="144"/>
                  <a:pt x="30" y="145"/>
                  <a:pt x="29" y="145"/>
                </a:cubicBezTo>
                <a:cubicBezTo>
                  <a:pt x="20" y="160"/>
                  <a:pt x="11" y="175"/>
                  <a:pt x="1" y="190"/>
                </a:cubicBezTo>
                <a:cubicBezTo>
                  <a:pt x="1" y="191"/>
                  <a:pt x="0" y="193"/>
                  <a:pt x="0" y="195"/>
                </a:cubicBezTo>
                <a:cubicBezTo>
                  <a:pt x="0" y="198"/>
                  <a:pt x="1" y="199"/>
                  <a:pt x="2" y="199"/>
                </a:cubicBezTo>
                <a:cubicBezTo>
                  <a:pt x="3" y="200"/>
                  <a:pt x="4" y="201"/>
                  <a:pt x="5" y="201"/>
                </a:cubicBezTo>
                <a:cubicBezTo>
                  <a:pt x="7" y="202"/>
                  <a:pt x="8" y="203"/>
                  <a:pt x="10" y="20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77917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>
            <a:extLst>
              <a:ext uri="{FF2B5EF4-FFF2-40B4-BE49-F238E27FC236}">
                <a16:creationId xmlns="" xmlns:a16="http://schemas.microsoft.com/office/drawing/2014/main" id="{DD7B6154-038D-4903-BBBE-1CACD73B492C}"/>
              </a:ext>
            </a:extLst>
          </p:cNvPr>
          <p:cNvSpPr/>
          <p:nvPr userDrawn="1"/>
        </p:nvSpPr>
        <p:spPr>
          <a:xfrm>
            <a:off x="138546" y="6443936"/>
            <a:ext cx="10597661" cy="28605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AutoShape 3"/>
          <p:cNvSpPr>
            <a:spLocks noChangeAspect="1" noChangeArrowheads="1" noTextEdit="1"/>
          </p:cNvSpPr>
          <p:nvPr userDrawn="1"/>
        </p:nvSpPr>
        <p:spPr bwMode="auto">
          <a:xfrm>
            <a:off x="10847388" y="5801649"/>
            <a:ext cx="1224209" cy="928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" name="Freeform 5"/>
          <p:cNvSpPr>
            <a:spLocks/>
          </p:cNvSpPr>
          <p:nvPr userDrawn="1"/>
        </p:nvSpPr>
        <p:spPr bwMode="auto">
          <a:xfrm>
            <a:off x="10847388" y="6443936"/>
            <a:ext cx="782099" cy="286056"/>
          </a:xfrm>
          <a:custGeom>
            <a:avLst/>
            <a:gdLst>
              <a:gd name="T0" fmla="*/ 0 w 307"/>
              <a:gd name="T1" fmla="*/ 20 h 112"/>
              <a:gd name="T2" fmla="*/ 0 w 307"/>
              <a:gd name="T3" fmla="*/ 102 h 112"/>
              <a:gd name="T4" fmla="*/ 3 w 307"/>
              <a:gd name="T5" fmla="*/ 107 h 112"/>
              <a:gd name="T6" fmla="*/ 16 w 307"/>
              <a:gd name="T7" fmla="*/ 111 h 112"/>
              <a:gd name="T8" fmla="*/ 300 w 307"/>
              <a:gd name="T9" fmla="*/ 111 h 112"/>
              <a:gd name="T10" fmla="*/ 306 w 307"/>
              <a:gd name="T11" fmla="*/ 107 h 112"/>
              <a:gd name="T12" fmla="*/ 307 w 307"/>
              <a:gd name="T13" fmla="*/ 102 h 112"/>
              <a:gd name="T14" fmla="*/ 307 w 307"/>
              <a:gd name="T15" fmla="*/ 22 h 112"/>
              <a:gd name="T16" fmla="*/ 300 w 307"/>
              <a:gd name="T17" fmla="*/ 16 h 112"/>
              <a:gd name="T18" fmla="*/ 289 w 307"/>
              <a:gd name="T19" fmla="*/ 15 h 112"/>
              <a:gd name="T20" fmla="*/ 276 w 307"/>
              <a:gd name="T21" fmla="*/ 15 h 112"/>
              <a:gd name="T22" fmla="*/ 274 w 307"/>
              <a:gd name="T23" fmla="*/ 12 h 112"/>
              <a:gd name="T24" fmla="*/ 270 w 307"/>
              <a:gd name="T25" fmla="*/ 10 h 112"/>
              <a:gd name="T26" fmla="*/ 253 w 307"/>
              <a:gd name="T27" fmla="*/ 7 h 112"/>
              <a:gd name="T28" fmla="*/ 175 w 307"/>
              <a:gd name="T29" fmla="*/ 1 h 112"/>
              <a:gd name="T30" fmla="*/ 64 w 307"/>
              <a:gd name="T31" fmla="*/ 5 h 112"/>
              <a:gd name="T32" fmla="*/ 49 w 307"/>
              <a:gd name="T33" fmla="*/ 8 h 112"/>
              <a:gd name="T34" fmla="*/ 38 w 307"/>
              <a:gd name="T35" fmla="*/ 10 h 112"/>
              <a:gd name="T36" fmla="*/ 32 w 307"/>
              <a:gd name="T37" fmla="*/ 13 h 112"/>
              <a:gd name="T38" fmla="*/ 31 w 307"/>
              <a:gd name="T39" fmla="*/ 14 h 112"/>
              <a:gd name="T40" fmla="*/ 30 w 307"/>
              <a:gd name="T41" fmla="*/ 15 h 112"/>
              <a:gd name="T42" fmla="*/ 11 w 307"/>
              <a:gd name="T43" fmla="*/ 15 h 112"/>
              <a:gd name="T44" fmla="*/ 5 w 307"/>
              <a:gd name="T45" fmla="*/ 17 h 112"/>
              <a:gd name="T46" fmla="*/ 0 w 307"/>
              <a:gd name="T47" fmla="*/ 20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07" h="112">
                <a:moveTo>
                  <a:pt x="0" y="20"/>
                </a:moveTo>
                <a:cubicBezTo>
                  <a:pt x="0" y="48"/>
                  <a:pt x="0" y="75"/>
                  <a:pt x="0" y="102"/>
                </a:cubicBezTo>
                <a:cubicBezTo>
                  <a:pt x="1" y="103"/>
                  <a:pt x="1" y="105"/>
                  <a:pt x="3" y="107"/>
                </a:cubicBezTo>
                <a:cubicBezTo>
                  <a:pt x="6" y="111"/>
                  <a:pt x="11" y="112"/>
                  <a:pt x="16" y="111"/>
                </a:cubicBezTo>
                <a:cubicBezTo>
                  <a:pt x="111" y="111"/>
                  <a:pt x="205" y="111"/>
                  <a:pt x="300" y="111"/>
                </a:cubicBezTo>
                <a:cubicBezTo>
                  <a:pt x="300" y="111"/>
                  <a:pt x="304" y="110"/>
                  <a:pt x="306" y="107"/>
                </a:cubicBezTo>
                <a:cubicBezTo>
                  <a:pt x="307" y="105"/>
                  <a:pt x="307" y="103"/>
                  <a:pt x="307" y="102"/>
                </a:cubicBezTo>
                <a:cubicBezTo>
                  <a:pt x="307" y="75"/>
                  <a:pt x="307" y="49"/>
                  <a:pt x="307" y="22"/>
                </a:cubicBezTo>
                <a:cubicBezTo>
                  <a:pt x="305" y="20"/>
                  <a:pt x="302" y="18"/>
                  <a:pt x="300" y="16"/>
                </a:cubicBezTo>
                <a:cubicBezTo>
                  <a:pt x="296" y="15"/>
                  <a:pt x="292" y="15"/>
                  <a:pt x="289" y="15"/>
                </a:cubicBezTo>
                <a:cubicBezTo>
                  <a:pt x="285" y="15"/>
                  <a:pt x="280" y="15"/>
                  <a:pt x="276" y="15"/>
                </a:cubicBezTo>
                <a:cubicBezTo>
                  <a:pt x="276" y="15"/>
                  <a:pt x="275" y="13"/>
                  <a:pt x="274" y="12"/>
                </a:cubicBezTo>
                <a:cubicBezTo>
                  <a:pt x="272" y="11"/>
                  <a:pt x="271" y="10"/>
                  <a:pt x="270" y="10"/>
                </a:cubicBezTo>
                <a:cubicBezTo>
                  <a:pt x="267" y="9"/>
                  <a:pt x="261" y="8"/>
                  <a:pt x="253" y="7"/>
                </a:cubicBezTo>
                <a:cubicBezTo>
                  <a:pt x="229" y="4"/>
                  <a:pt x="203" y="2"/>
                  <a:pt x="175" y="1"/>
                </a:cubicBezTo>
                <a:cubicBezTo>
                  <a:pt x="134" y="0"/>
                  <a:pt x="97" y="2"/>
                  <a:pt x="64" y="5"/>
                </a:cubicBezTo>
                <a:cubicBezTo>
                  <a:pt x="57" y="7"/>
                  <a:pt x="52" y="7"/>
                  <a:pt x="49" y="8"/>
                </a:cubicBezTo>
                <a:cubicBezTo>
                  <a:pt x="49" y="8"/>
                  <a:pt x="44" y="8"/>
                  <a:pt x="38" y="10"/>
                </a:cubicBezTo>
                <a:cubicBezTo>
                  <a:pt x="32" y="12"/>
                  <a:pt x="34" y="12"/>
                  <a:pt x="32" y="13"/>
                </a:cubicBezTo>
                <a:cubicBezTo>
                  <a:pt x="32" y="13"/>
                  <a:pt x="31" y="13"/>
                  <a:pt x="31" y="14"/>
                </a:cubicBezTo>
                <a:cubicBezTo>
                  <a:pt x="30" y="14"/>
                  <a:pt x="30" y="15"/>
                  <a:pt x="30" y="15"/>
                </a:cubicBezTo>
                <a:cubicBezTo>
                  <a:pt x="24" y="15"/>
                  <a:pt x="17" y="15"/>
                  <a:pt x="11" y="15"/>
                </a:cubicBezTo>
                <a:cubicBezTo>
                  <a:pt x="9" y="15"/>
                  <a:pt x="7" y="16"/>
                  <a:pt x="5" y="17"/>
                </a:cubicBezTo>
                <a:cubicBezTo>
                  <a:pt x="3" y="18"/>
                  <a:pt x="2" y="19"/>
                  <a:pt x="0" y="2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" name="Freeform 6"/>
          <p:cNvSpPr>
            <a:spLocks/>
          </p:cNvSpPr>
          <p:nvPr userDrawn="1"/>
        </p:nvSpPr>
        <p:spPr bwMode="auto">
          <a:xfrm>
            <a:off x="10997785" y="5503820"/>
            <a:ext cx="1073812" cy="831273"/>
          </a:xfrm>
          <a:custGeom>
            <a:avLst/>
            <a:gdLst>
              <a:gd name="T0" fmla="*/ 11 w 449"/>
              <a:gd name="T1" fmla="*/ 207 h 347"/>
              <a:gd name="T2" fmla="*/ 19 w 449"/>
              <a:gd name="T3" fmla="*/ 217 h 347"/>
              <a:gd name="T4" fmla="*/ 39 w 449"/>
              <a:gd name="T5" fmla="*/ 233 h 347"/>
              <a:gd name="T6" fmla="*/ 100 w 449"/>
              <a:gd name="T7" fmla="*/ 267 h 347"/>
              <a:gd name="T8" fmla="*/ 114 w 449"/>
              <a:gd name="T9" fmla="*/ 271 h 347"/>
              <a:gd name="T10" fmla="*/ 122 w 449"/>
              <a:gd name="T11" fmla="*/ 274 h 347"/>
              <a:gd name="T12" fmla="*/ 130 w 449"/>
              <a:gd name="T13" fmla="*/ 275 h 347"/>
              <a:gd name="T14" fmla="*/ 162 w 449"/>
              <a:gd name="T15" fmla="*/ 225 h 347"/>
              <a:gd name="T16" fmla="*/ 158 w 449"/>
              <a:gd name="T17" fmla="*/ 217 h 347"/>
              <a:gd name="T18" fmla="*/ 149 w 449"/>
              <a:gd name="T19" fmla="*/ 211 h 347"/>
              <a:gd name="T20" fmla="*/ 174 w 449"/>
              <a:gd name="T21" fmla="*/ 193 h 347"/>
              <a:gd name="T22" fmla="*/ 424 w 449"/>
              <a:gd name="T23" fmla="*/ 345 h 347"/>
              <a:gd name="T24" fmla="*/ 448 w 449"/>
              <a:gd name="T25" fmla="*/ 318 h 347"/>
              <a:gd name="T26" fmla="*/ 196 w 449"/>
              <a:gd name="T27" fmla="*/ 159 h 347"/>
              <a:gd name="T28" fmla="*/ 201 w 449"/>
              <a:gd name="T29" fmla="*/ 127 h 347"/>
              <a:gd name="T30" fmla="*/ 202 w 449"/>
              <a:gd name="T31" fmla="*/ 127 h 347"/>
              <a:gd name="T32" fmla="*/ 215 w 449"/>
              <a:gd name="T33" fmla="*/ 134 h 347"/>
              <a:gd name="T34" fmla="*/ 249 w 449"/>
              <a:gd name="T35" fmla="*/ 84 h 347"/>
              <a:gd name="T36" fmla="*/ 246 w 449"/>
              <a:gd name="T37" fmla="*/ 76 h 347"/>
              <a:gd name="T38" fmla="*/ 238 w 449"/>
              <a:gd name="T39" fmla="*/ 68 h 347"/>
              <a:gd name="T40" fmla="*/ 224 w 449"/>
              <a:gd name="T41" fmla="*/ 53 h 347"/>
              <a:gd name="T42" fmla="*/ 159 w 449"/>
              <a:gd name="T43" fmla="*/ 13 h 347"/>
              <a:gd name="T44" fmla="*/ 139 w 449"/>
              <a:gd name="T45" fmla="*/ 5 h 347"/>
              <a:gd name="T46" fmla="*/ 134 w 449"/>
              <a:gd name="T47" fmla="*/ 5 h 347"/>
              <a:gd name="T48" fmla="*/ 124 w 449"/>
              <a:gd name="T49" fmla="*/ 1 h 347"/>
              <a:gd name="T50" fmla="*/ 117 w 449"/>
              <a:gd name="T51" fmla="*/ 2 h 347"/>
              <a:gd name="T52" fmla="*/ 88 w 449"/>
              <a:gd name="T53" fmla="*/ 56 h 347"/>
              <a:gd name="T54" fmla="*/ 101 w 449"/>
              <a:gd name="T55" fmla="*/ 65 h 347"/>
              <a:gd name="T56" fmla="*/ 60 w 449"/>
              <a:gd name="T57" fmla="*/ 103 h 347"/>
              <a:gd name="T58" fmla="*/ 49 w 449"/>
              <a:gd name="T59" fmla="*/ 141 h 347"/>
              <a:gd name="T60" fmla="*/ 38 w 449"/>
              <a:gd name="T61" fmla="*/ 143 h 347"/>
              <a:gd name="T62" fmla="*/ 29 w 449"/>
              <a:gd name="T63" fmla="*/ 145 h 347"/>
              <a:gd name="T64" fmla="*/ 0 w 449"/>
              <a:gd name="T65" fmla="*/ 195 h 347"/>
              <a:gd name="T66" fmla="*/ 5 w 449"/>
              <a:gd name="T67" fmla="*/ 201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49" h="347">
                <a:moveTo>
                  <a:pt x="10" y="205"/>
                </a:moveTo>
                <a:cubicBezTo>
                  <a:pt x="10" y="205"/>
                  <a:pt x="10" y="206"/>
                  <a:pt x="11" y="207"/>
                </a:cubicBezTo>
                <a:cubicBezTo>
                  <a:pt x="11" y="209"/>
                  <a:pt x="13" y="211"/>
                  <a:pt x="14" y="212"/>
                </a:cubicBezTo>
                <a:cubicBezTo>
                  <a:pt x="17" y="215"/>
                  <a:pt x="16" y="214"/>
                  <a:pt x="19" y="217"/>
                </a:cubicBezTo>
                <a:cubicBezTo>
                  <a:pt x="22" y="220"/>
                  <a:pt x="24" y="222"/>
                  <a:pt x="28" y="225"/>
                </a:cubicBezTo>
                <a:cubicBezTo>
                  <a:pt x="33" y="229"/>
                  <a:pt x="36" y="231"/>
                  <a:pt x="39" y="233"/>
                </a:cubicBezTo>
                <a:cubicBezTo>
                  <a:pt x="54" y="243"/>
                  <a:pt x="68" y="252"/>
                  <a:pt x="68" y="252"/>
                </a:cubicBezTo>
                <a:cubicBezTo>
                  <a:pt x="68" y="252"/>
                  <a:pt x="81" y="259"/>
                  <a:pt x="100" y="267"/>
                </a:cubicBezTo>
                <a:cubicBezTo>
                  <a:pt x="108" y="271"/>
                  <a:pt x="105" y="269"/>
                  <a:pt x="110" y="271"/>
                </a:cubicBezTo>
                <a:cubicBezTo>
                  <a:pt x="110" y="271"/>
                  <a:pt x="112" y="271"/>
                  <a:pt x="114" y="271"/>
                </a:cubicBezTo>
                <a:cubicBezTo>
                  <a:pt x="115" y="271"/>
                  <a:pt x="116" y="270"/>
                  <a:pt x="116" y="270"/>
                </a:cubicBezTo>
                <a:cubicBezTo>
                  <a:pt x="119" y="272"/>
                  <a:pt x="121" y="273"/>
                  <a:pt x="122" y="274"/>
                </a:cubicBezTo>
                <a:cubicBezTo>
                  <a:pt x="123" y="275"/>
                  <a:pt x="124" y="275"/>
                  <a:pt x="126" y="275"/>
                </a:cubicBezTo>
                <a:cubicBezTo>
                  <a:pt x="126" y="276"/>
                  <a:pt x="128" y="276"/>
                  <a:pt x="130" y="275"/>
                </a:cubicBezTo>
                <a:cubicBezTo>
                  <a:pt x="132" y="274"/>
                  <a:pt x="133" y="273"/>
                  <a:pt x="133" y="273"/>
                </a:cubicBezTo>
                <a:cubicBezTo>
                  <a:pt x="143" y="257"/>
                  <a:pt x="152" y="241"/>
                  <a:pt x="162" y="225"/>
                </a:cubicBezTo>
                <a:cubicBezTo>
                  <a:pt x="162" y="224"/>
                  <a:pt x="163" y="223"/>
                  <a:pt x="162" y="221"/>
                </a:cubicBezTo>
                <a:cubicBezTo>
                  <a:pt x="161" y="218"/>
                  <a:pt x="159" y="217"/>
                  <a:pt x="158" y="217"/>
                </a:cubicBezTo>
                <a:cubicBezTo>
                  <a:pt x="155" y="215"/>
                  <a:pt x="152" y="214"/>
                  <a:pt x="149" y="212"/>
                </a:cubicBezTo>
                <a:cubicBezTo>
                  <a:pt x="149" y="211"/>
                  <a:pt x="149" y="211"/>
                  <a:pt x="149" y="211"/>
                </a:cubicBezTo>
                <a:cubicBezTo>
                  <a:pt x="154" y="209"/>
                  <a:pt x="159" y="206"/>
                  <a:pt x="165" y="202"/>
                </a:cubicBezTo>
                <a:cubicBezTo>
                  <a:pt x="169" y="199"/>
                  <a:pt x="172" y="196"/>
                  <a:pt x="174" y="193"/>
                </a:cubicBezTo>
                <a:cubicBezTo>
                  <a:pt x="175" y="193"/>
                  <a:pt x="175" y="193"/>
                  <a:pt x="176" y="193"/>
                </a:cubicBezTo>
                <a:cubicBezTo>
                  <a:pt x="259" y="243"/>
                  <a:pt x="342" y="294"/>
                  <a:pt x="424" y="345"/>
                </a:cubicBezTo>
                <a:cubicBezTo>
                  <a:pt x="427" y="347"/>
                  <a:pt x="430" y="346"/>
                  <a:pt x="431" y="344"/>
                </a:cubicBezTo>
                <a:cubicBezTo>
                  <a:pt x="437" y="335"/>
                  <a:pt x="442" y="327"/>
                  <a:pt x="448" y="318"/>
                </a:cubicBezTo>
                <a:cubicBezTo>
                  <a:pt x="449" y="316"/>
                  <a:pt x="448" y="313"/>
                  <a:pt x="446" y="311"/>
                </a:cubicBezTo>
                <a:cubicBezTo>
                  <a:pt x="363" y="261"/>
                  <a:pt x="279" y="210"/>
                  <a:pt x="196" y="159"/>
                </a:cubicBezTo>
                <a:cubicBezTo>
                  <a:pt x="197" y="155"/>
                  <a:pt x="199" y="150"/>
                  <a:pt x="200" y="144"/>
                </a:cubicBezTo>
                <a:cubicBezTo>
                  <a:pt x="201" y="138"/>
                  <a:pt x="201" y="132"/>
                  <a:pt x="201" y="127"/>
                </a:cubicBezTo>
                <a:cubicBezTo>
                  <a:pt x="201" y="127"/>
                  <a:pt x="201" y="127"/>
                  <a:pt x="201" y="127"/>
                </a:cubicBezTo>
                <a:cubicBezTo>
                  <a:pt x="201" y="126"/>
                  <a:pt x="202" y="127"/>
                  <a:pt x="202" y="127"/>
                </a:cubicBezTo>
                <a:cubicBezTo>
                  <a:pt x="205" y="129"/>
                  <a:pt x="208" y="131"/>
                  <a:pt x="212" y="133"/>
                </a:cubicBezTo>
                <a:cubicBezTo>
                  <a:pt x="212" y="134"/>
                  <a:pt x="214" y="134"/>
                  <a:pt x="215" y="134"/>
                </a:cubicBezTo>
                <a:cubicBezTo>
                  <a:pt x="217" y="134"/>
                  <a:pt x="218" y="133"/>
                  <a:pt x="219" y="132"/>
                </a:cubicBezTo>
                <a:cubicBezTo>
                  <a:pt x="229" y="116"/>
                  <a:pt x="239" y="100"/>
                  <a:pt x="249" y="84"/>
                </a:cubicBezTo>
                <a:cubicBezTo>
                  <a:pt x="250" y="83"/>
                  <a:pt x="250" y="81"/>
                  <a:pt x="249" y="79"/>
                </a:cubicBezTo>
                <a:cubicBezTo>
                  <a:pt x="248" y="77"/>
                  <a:pt x="247" y="76"/>
                  <a:pt x="246" y="76"/>
                </a:cubicBezTo>
                <a:cubicBezTo>
                  <a:pt x="244" y="74"/>
                  <a:pt x="241" y="73"/>
                  <a:pt x="239" y="71"/>
                </a:cubicBezTo>
                <a:cubicBezTo>
                  <a:pt x="239" y="70"/>
                  <a:pt x="239" y="69"/>
                  <a:pt x="238" y="68"/>
                </a:cubicBezTo>
                <a:cubicBezTo>
                  <a:pt x="238" y="67"/>
                  <a:pt x="237" y="66"/>
                  <a:pt x="237" y="65"/>
                </a:cubicBezTo>
                <a:cubicBezTo>
                  <a:pt x="233" y="62"/>
                  <a:pt x="229" y="58"/>
                  <a:pt x="224" y="53"/>
                </a:cubicBezTo>
                <a:cubicBezTo>
                  <a:pt x="224" y="53"/>
                  <a:pt x="218" y="49"/>
                  <a:pt x="212" y="44"/>
                </a:cubicBezTo>
                <a:cubicBezTo>
                  <a:pt x="203" y="37"/>
                  <a:pt x="184" y="25"/>
                  <a:pt x="159" y="13"/>
                </a:cubicBezTo>
                <a:cubicBezTo>
                  <a:pt x="153" y="10"/>
                  <a:pt x="148" y="8"/>
                  <a:pt x="145" y="7"/>
                </a:cubicBezTo>
                <a:cubicBezTo>
                  <a:pt x="145" y="7"/>
                  <a:pt x="143" y="6"/>
                  <a:pt x="139" y="5"/>
                </a:cubicBezTo>
                <a:cubicBezTo>
                  <a:pt x="139" y="5"/>
                  <a:pt x="138" y="5"/>
                  <a:pt x="137" y="5"/>
                </a:cubicBezTo>
                <a:cubicBezTo>
                  <a:pt x="135" y="5"/>
                  <a:pt x="135" y="5"/>
                  <a:pt x="134" y="5"/>
                </a:cubicBezTo>
                <a:cubicBezTo>
                  <a:pt x="134" y="5"/>
                  <a:pt x="133" y="6"/>
                  <a:pt x="133" y="6"/>
                </a:cubicBezTo>
                <a:cubicBezTo>
                  <a:pt x="130" y="5"/>
                  <a:pt x="127" y="3"/>
                  <a:pt x="124" y="1"/>
                </a:cubicBezTo>
                <a:cubicBezTo>
                  <a:pt x="124" y="0"/>
                  <a:pt x="122" y="0"/>
                  <a:pt x="121" y="0"/>
                </a:cubicBezTo>
                <a:cubicBezTo>
                  <a:pt x="119" y="1"/>
                  <a:pt x="118" y="2"/>
                  <a:pt x="117" y="2"/>
                </a:cubicBezTo>
                <a:cubicBezTo>
                  <a:pt x="107" y="18"/>
                  <a:pt x="97" y="34"/>
                  <a:pt x="87" y="50"/>
                </a:cubicBezTo>
                <a:cubicBezTo>
                  <a:pt x="87" y="52"/>
                  <a:pt x="87" y="54"/>
                  <a:pt x="88" y="56"/>
                </a:cubicBezTo>
                <a:cubicBezTo>
                  <a:pt x="89" y="57"/>
                  <a:pt x="90" y="58"/>
                  <a:pt x="92" y="59"/>
                </a:cubicBezTo>
                <a:cubicBezTo>
                  <a:pt x="94" y="61"/>
                  <a:pt x="97" y="63"/>
                  <a:pt x="101" y="65"/>
                </a:cubicBezTo>
                <a:cubicBezTo>
                  <a:pt x="91" y="69"/>
                  <a:pt x="84" y="74"/>
                  <a:pt x="80" y="78"/>
                </a:cubicBezTo>
                <a:cubicBezTo>
                  <a:pt x="69" y="87"/>
                  <a:pt x="64" y="97"/>
                  <a:pt x="60" y="103"/>
                </a:cubicBezTo>
                <a:cubicBezTo>
                  <a:pt x="56" y="112"/>
                  <a:pt x="53" y="119"/>
                  <a:pt x="52" y="125"/>
                </a:cubicBezTo>
                <a:cubicBezTo>
                  <a:pt x="50" y="129"/>
                  <a:pt x="49" y="135"/>
                  <a:pt x="49" y="141"/>
                </a:cubicBezTo>
                <a:cubicBezTo>
                  <a:pt x="49" y="144"/>
                  <a:pt x="48" y="147"/>
                  <a:pt x="49" y="150"/>
                </a:cubicBezTo>
                <a:cubicBezTo>
                  <a:pt x="45" y="147"/>
                  <a:pt x="41" y="145"/>
                  <a:pt x="38" y="143"/>
                </a:cubicBezTo>
                <a:cubicBezTo>
                  <a:pt x="37" y="143"/>
                  <a:pt x="35" y="142"/>
                  <a:pt x="32" y="143"/>
                </a:cubicBezTo>
                <a:cubicBezTo>
                  <a:pt x="30" y="144"/>
                  <a:pt x="30" y="145"/>
                  <a:pt x="29" y="145"/>
                </a:cubicBezTo>
                <a:cubicBezTo>
                  <a:pt x="20" y="160"/>
                  <a:pt x="11" y="175"/>
                  <a:pt x="1" y="190"/>
                </a:cubicBezTo>
                <a:cubicBezTo>
                  <a:pt x="1" y="191"/>
                  <a:pt x="0" y="193"/>
                  <a:pt x="0" y="195"/>
                </a:cubicBezTo>
                <a:cubicBezTo>
                  <a:pt x="0" y="198"/>
                  <a:pt x="1" y="199"/>
                  <a:pt x="2" y="199"/>
                </a:cubicBezTo>
                <a:cubicBezTo>
                  <a:pt x="3" y="200"/>
                  <a:pt x="4" y="201"/>
                  <a:pt x="5" y="201"/>
                </a:cubicBezTo>
                <a:cubicBezTo>
                  <a:pt x="7" y="202"/>
                  <a:pt x="8" y="203"/>
                  <a:pt x="10" y="20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3" name="Grupo 2"/>
          <p:cNvGrpSpPr/>
          <p:nvPr userDrawn="1"/>
        </p:nvGrpSpPr>
        <p:grpSpPr>
          <a:xfrm rot="10800000">
            <a:off x="138547" y="130232"/>
            <a:ext cx="11933050" cy="750916"/>
            <a:chOff x="138547" y="-19395"/>
            <a:chExt cx="11933050" cy="750916"/>
          </a:xfrm>
        </p:grpSpPr>
        <p:sp>
          <p:nvSpPr>
            <p:cNvPr id="7" name="Rectangle 23">
              <a:extLst>
                <a:ext uri="{FF2B5EF4-FFF2-40B4-BE49-F238E27FC236}">
                  <a16:creationId xmlns="" xmlns:a16="http://schemas.microsoft.com/office/drawing/2014/main" id="{DD7B6154-038D-4903-BBBE-1CACD73B492C}"/>
                </a:ext>
              </a:extLst>
            </p:cNvPr>
            <p:cNvSpPr/>
            <p:nvPr userDrawn="1"/>
          </p:nvSpPr>
          <p:spPr>
            <a:xfrm>
              <a:off x="10414595" y="-19395"/>
              <a:ext cx="1657002" cy="75091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23">
              <a:extLst>
                <a:ext uri="{FF2B5EF4-FFF2-40B4-BE49-F238E27FC236}">
                  <a16:creationId xmlns="" xmlns:a16="http://schemas.microsoft.com/office/drawing/2014/main" id="{DD7B6154-038D-4903-BBBE-1CACD73B492C}"/>
                </a:ext>
              </a:extLst>
            </p:cNvPr>
            <p:cNvSpPr/>
            <p:nvPr userDrawn="1"/>
          </p:nvSpPr>
          <p:spPr>
            <a:xfrm>
              <a:off x="138547" y="412866"/>
              <a:ext cx="10143044" cy="318654"/>
            </a:xfrm>
            <a:prstGeom prst="rect">
              <a:avLst/>
            </a:prstGeom>
            <a:solidFill>
              <a:srgbClr val="40B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Elipse 3"/>
          <p:cNvSpPr/>
          <p:nvPr userDrawn="1"/>
        </p:nvSpPr>
        <p:spPr>
          <a:xfrm>
            <a:off x="218902" y="130231"/>
            <a:ext cx="1496291" cy="933798"/>
          </a:xfrm>
          <a:prstGeom prst="ellipse">
            <a:avLst/>
          </a:prstGeom>
          <a:solidFill>
            <a:srgbClr val="80C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Freeform 5"/>
          <p:cNvSpPr>
            <a:spLocks noEditPoints="1"/>
          </p:cNvSpPr>
          <p:nvPr userDrawn="1"/>
        </p:nvSpPr>
        <p:spPr bwMode="auto">
          <a:xfrm>
            <a:off x="597602" y="203565"/>
            <a:ext cx="835934" cy="819308"/>
          </a:xfrm>
          <a:custGeom>
            <a:avLst/>
            <a:gdLst>
              <a:gd name="T0" fmla="*/ 39 w 154"/>
              <a:gd name="T1" fmla="*/ 99 h 151"/>
              <a:gd name="T2" fmla="*/ 27 w 154"/>
              <a:gd name="T3" fmla="*/ 86 h 151"/>
              <a:gd name="T4" fmla="*/ 25 w 154"/>
              <a:gd name="T5" fmla="*/ 9 h 151"/>
              <a:gd name="T6" fmla="*/ 39 w 154"/>
              <a:gd name="T7" fmla="*/ 2 h 151"/>
              <a:gd name="T8" fmla="*/ 73 w 154"/>
              <a:gd name="T9" fmla="*/ 60 h 151"/>
              <a:gd name="T10" fmla="*/ 74 w 154"/>
              <a:gd name="T11" fmla="*/ 82 h 151"/>
              <a:gd name="T12" fmla="*/ 59 w 154"/>
              <a:gd name="T13" fmla="*/ 95 h 151"/>
              <a:gd name="T14" fmla="*/ 51 w 154"/>
              <a:gd name="T15" fmla="*/ 123 h 151"/>
              <a:gd name="T16" fmla="*/ 31 w 154"/>
              <a:gd name="T17" fmla="*/ 134 h 151"/>
              <a:gd name="T18" fmla="*/ 44 w 154"/>
              <a:gd name="T19" fmla="*/ 141 h 151"/>
              <a:gd name="T20" fmla="*/ 69 w 154"/>
              <a:gd name="T21" fmla="*/ 136 h 151"/>
              <a:gd name="T22" fmla="*/ 68 w 154"/>
              <a:gd name="T23" fmla="*/ 121 h 151"/>
              <a:gd name="T24" fmla="*/ 71 w 154"/>
              <a:gd name="T25" fmla="*/ 103 h 151"/>
              <a:gd name="T26" fmla="*/ 130 w 154"/>
              <a:gd name="T27" fmla="*/ 54 h 151"/>
              <a:gd name="T28" fmla="*/ 151 w 154"/>
              <a:gd name="T29" fmla="*/ 84 h 151"/>
              <a:gd name="T30" fmla="*/ 119 w 154"/>
              <a:gd name="T31" fmla="*/ 123 h 151"/>
              <a:gd name="T32" fmla="*/ 103 w 154"/>
              <a:gd name="T33" fmla="*/ 138 h 151"/>
              <a:gd name="T34" fmla="*/ 83 w 154"/>
              <a:gd name="T35" fmla="*/ 134 h 151"/>
              <a:gd name="T36" fmla="*/ 59 w 154"/>
              <a:gd name="T37" fmla="*/ 148 h 151"/>
              <a:gd name="T38" fmla="*/ 36 w 154"/>
              <a:gd name="T39" fmla="*/ 146 h 151"/>
              <a:gd name="T40" fmla="*/ 21 w 154"/>
              <a:gd name="T41" fmla="*/ 131 h 151"/>
              <a:gd name="T42" fmla="*/ 44 w 154"/>
              <a:gd name="T43" fmla="*/ 114 h 151"/>
              <a:gd name="T44" fmla="*/ 51 w 154"/>
              <a:gd name="T45" fmla="*/ 107 h 151"/>
              <a:gd name="T46" fmla="*/ 141 w 154"/>
              <a:gd name="T47" fmla="*/ 87 h 151"/>
              <a:gd name="T48" fmla="*/ 133 w 154"/>
              <a:gd name="T49" fmla="*/ 73 h 151"/>
              <a:gd name="T50" fmla="*/ 120 w 154"/>
              <a:gd name="T51" fmla="*/ 62 h 151"/>
              <a:gd name="T52" fmla="*/ 92 w 154"/>
              <a:gd name="T53" fmla="*/ 97 h 151"/>
              <a:gd name="T54" fmla="*/ 141 w 154"/>
              <a:gd name="T55" fmla="*/ 87 h 151"/>
              <a:gd name="T56" fmla="*/ 49 w 154"/>
              <a:gd name="T57" fmla="*/ 16 h 151"/>
              <a:gd name="T58" fmla="*/ 33 w 154"/>
              <a:gd name="T59" fmla="*/ 19 h 151"/>
              <a:gd name="T60" fmla="*/ 19 w 154"/>
              <a:gd name="T61" fmla="*/ 51 h 151"/>
              <a:gd name="T62" fmla="*/ 68 w 154"/>
              <a:gd name="T63" fmla="*/ 41 h 151"/>
              <a:gd name="T64" fmla="*/ 52 w 154"/>
              <a:gd name="T65" fmla="*/ 86 h 151"/>
              <a:gd name="T66" fmla="*/ 51 w 154"/>
              <a:gd name="T67" fmla="*/ 77 h 151"/>
              <a:gd name="T68" fmla="*/ 46 w 154"/>
              <a:gd name="T69" fmla="*/ 83 h 151"/>
              <a:gd name="T70" fmla="*/ 82 w 154"/>
              <a:gd name="T71" fmla="*/ 123 h 151"/>
              <a:gd name="T72" fmla="*/ 92 w 154"/>
              <a:gd name="T73" fmla="*/ 117 h 151"/>
              <a:gd name="T74" fmla="*/ 85 w 154"/>
              <a:gd name="T75" fmla="*/ 117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54" h="151">
                <a:moveTo>
                  <a:pt x="47" y="97"/>
                </a:moveTo>
                <a:cubicBezTo>
                  <a:pt x="44" y="98"/>
                  <a:pt x="41" y="98"/>
                  <a:pt x="39" y="99"/>
                </a:cubicBezTo>
                <a:cubicBezTo>
                  <a:pt x="33" y="99"/>
                  <a:pt x="29" y="97"/>
                  <a:pt x="28" y="91"/>
                </a:cubicBezTo>
                <a:cubicBezTo>
                  <a:pt x="27" y="89"/>
                  <a:pt x="27" y="88"/>
                  <a:pt x="27" y="86"/>
                </a:cubicBezTo>
                <a:cubicBezTo>
                  <a:pt x="26" y="78"/>
                  <a:pt x="23" y="71"/>
                  <a:pt x="17" y="65"/>
                </a:cubicBezTo>
                <a:cubicBezTo>
                  <a:pt x="0" y="49"/>
                  <a:pt x="5" y="20"/>
                  <a:pt x="25" y="9"/>
                </a:cubicBezTo>
                <a:cubicBezTo>
                  <a:pt x="26" y="9"/>
                  <a:pt x="26" y="9"/>
                  <a:pt x="27" y="8"/>
                </a:cubicBezTo>
                <a:cubicBezTo>
                  <a:pt x="30" y="6"/>
                  <a:pt x="33" y="0"/>
                  <a:pt x="39" y="2"/>
                </a:cubicBezTo>
                <a:cubicBezTo>
                  <a:pt x="52" y="7"/>
                  <a:pt x="67" y="9"/>
                  <a:pt x="74" y="24"/>
                </a:cubicBezTo>
                <a:cubicBezTo>
                  <a:pt x="80" y="36"/>
                  <a:pt x="79" y="48"/>
                  <a:pt x="73" y="60"/>
                </a:cubicBezTo>
                <a:cubicBezTo>
                  <a:pt x="71" y="62"/>
                  <a:pt x="71" y="65"/>
                  <a:pt x="71" y="68"/>
                </a:cubicBezTo>
                <a:cubicBezTo>
                  <a:pt x="72" y="72"/>
                  <a:pt x="73" y="77"/>
                  <a:pt x="74" y="82"/>
                </a:cubicBezTo>
                <a:cubicBezTo>
                  <a:pt x="75" y="90"/>
                  <a:pt x="73" y="92"/>
                  <a:pt x="66" y="94"/>
                </a:cubicBezTo>
                <a:cubicBezTo>
                  <a:pt x="63" y="94"/>
                  <a:pt x="61" y="95"/>
                  <a:pt x="59" y="95"/>
                </a:cubicBezTo>
                <a:cubicBezTo>
                  <a:pt x="58" y="103"/>
                  <a:pt x="57" y="111"/>
                  <a:pt x="56" y="118"/>
                </a:cubicBezTo>
                <a:cubicBezTo>
                  <a:pt x="55" y="120"/>
                  <a:pt x="53" y="122"/>
                  <a:pt x="51" y="123"/>
                </a:cubicBezTo>
                <a:cubicBezTo>
                  <a:pt x="47" y="124"/>
                  <a:pt x="42" y="127"/>
                  <a:pt x="38" y="127"/>
                </a:cubicBezTo>
                <a:cubicBezTo>
                  <a:pt x="31" y="127"/>
                  <a:pt x="31" y="130"/>
                  <a:pt x="31" y="134"/>
                </a:cubicBezTo>
                <a:cubicBezTo>
                  <a:pt x="34" y="136"/>
                  <a:pt x="36" y="138"/>
                  <a:pt x="39" y="140"/>
                </a:cubicBezTo>
                <a:cubicBezTo>
                  <a:pt x="40" y="141"/>
                  <a:pt x="42" y="141"/>
                  <a:pt x="44" y="141"/>
                </a:cubicBezTo>
                <a:cubicBezTo>
                  <a:pt x="51" y="140"/>
                  <a:pt x="58" y="139"/>
                  <a:pt x="65" y="138"/>
                </a:cubicBezTo>
                <a:cubicBezTo>
                  <a:pt x="67" y="138"/>
                  <a:pt x="69" y="137"/>
                  <a:pt x="69" y="136"/>
                </a:cubicBezTo>
                <a:cubicBezTo>
                  <a:pt x="71" y="133"/>
                  <a:pt x="72" y="130"/>
                  <a:pt x="74" y="126"/>
                </a:cubicBezTo>
                <a:cubicBezTo>
                  <a:pt x="73" y="124"/>
                  <a:pt x="70" y="123"/>
                  <a:pt x="68" y="121"/>
                </a:cubicBezTo>
                <a:cubicBezTo>
                  <a:pt x="64" y="116"/>
                  <a:pt x="63" y="112"/>
                  <a:pt x="68" y="107"/>
                </a:cubicBezTo>
                <a:cubicBezTo>
                  <a:pt x="69" y="106"/>
                  <a:pt x="70" y="105"/>
                  <a:pt x="71" y="103"/>
                </a:cubicBezTo>
                <a:cubicBezTo>
                  <a:pt x="77" y="97"/>
                  <a:pt x="80" y="91"/>
                  <a:pt x="81" y="81"/>
                </a:cubicBezTo>
                <a:cubicBezTo>
                  <a:pt x="83" y="59"/>
                  <a:pt x="108" y="46"/>
                  <a:pt x="130" y="54"/>
                </a:cubicBezTo>
                <a:cubicBezTo>
                  <a:pt x="130" y="54"/>
                  <a:pt x="130" y="55"/>
                  <a:pt x="131" y="55"/>
                </a:cubicBezTo>
                <a:cubicBezTo>
                  <a:pt x="149" y="56"/>
                  <a:pt x="149" y="72"/>
                  <a:pt x="151" y="84"/>
                </a:cubicBezTo>
                <a:cubicBezTo>
                  <a:pt x="154" y="99"/>
                  <a:pt x="147" y="111"/>
                  <a:pt x="133" y="119"/>
                </a:cubicBezTo>
                <a:cubicBezTo>
                  <a:pt x="129" y="121"/>
                  <a:pt x="124" y="122"/>
                  <a:pt x="119" y="123"/>
                </a:cubicBezTo>
                <a:cubicBezTo>
                  <a:pt x="117" y="124"/>
                  <a:pt x="114" y="125"/>
                  <a:pt x="113" y="127"/>
                </a:cubicBezTo>
                <a:cubicBezTo>
                  <a:pt x="109" y="130"/>
                  <a:pt x="106" y="134"/>
                  <a:pt x="103" y="138"/>
                </a:cubicBezTo>
                <a:cubicBezTo>
                  <a:pt x="98" y="143"/>
                  <a:pt x="94" y="143"/>
                  <a:pt x="89" y="139"/>
                </a:cubicBezTo>
                <a:cubicBezTo>
                  <a:pt x="87" y="137"/>
                  <a:pt x="85" y="135"/>
                  <a:pt x="83" y="134"/>
                </a:cubicBezTo>
                <a:cubicBezTo>
                  <a:pt x="77" y="138"/>
                  <a:pt x="72" y="142"/>
                  <a:pt x="66" y="146"/>
                </a:cubicBezTo>
                <a:cubicBezTo>
                  <a:pt x="64" y="148"/>
                  <a:pt x="61" y="148"/>
                  <a:pt x="59" y="148"/>
                </a:cubicBezTo>
                <a:cubicBezTo>
                  <a:pt x="53" y="149"/>
                  <a:pt x="48" y="151"/>
                  <a:pt x="43" y="146"/>
                </a:cubicBezTo>
                <a:cubicBezTo>
                  <a:pt x="42" y="145"/>
                  <a:pt x="38" y="146"/>
                  <a:pt x="36" y="146"/>
                </a:cubicBezTo>
                <a:cubicBezTo>
                  <a:pt x="30" y="148"/>
                  <a:pt x="26" y="145"/>
                  <a:pt x="23" y="141"/>
                </a:cubicBezTo>
                <a:cubicBezTo>
                  <a:pt x="21" y="139"/>
                  <a:pt x="22" y="134"/>
                  <a:pt x="21" y="131"/>
                </a:cubicBezTo>
                <a:cubicBezTo>
                  <a:pt x="21" y="130"/>
                  <a:pt x="21" y="129"/>
                  <a:pt x="22" y="129"/>
                </a:cubicBezTo>
                <a:cubicBezTo>
                  <a:pt x="31" y="126"/>
                  <a:pt x="33" y="115"/>
                  <a:pt x="44" y="114"/>
                </a:cubicBezTo>
                <a:cubicBezTo>
                  <a:pt x="46" y="114"/>
                  <a:pt x="49" y="112"/>
                  <a:pt x="51" y="111"/>
                </a:cubicBezTo>
                <a:cubicBezTo>
                  <a:pt x="51" y="110"/>
                  <a:pt x="52" y="108"/>
                  <a:pt x="51" y="107"/>
                </a:cubicBezTo>
                <a:cubicBezTo>
                  <a:pt x="50" y="104"/>
                  <a:pt x="48" y="101"/>
                  <a:pt x="47" y="97"/>
                </a:cubicBezTo>
                <a:close/>
                <a:moveTo>
                  <a:pt x="141" y="87"/>
                </a:moveTo>
                <a:cubicBezTo>
                  <a:pt x="141" y="87"/>
                  <a:pt x="142" y="86"/>
                  <a:pt x="141" y="85"/>
                </a:cubicBezTo>
                <a:cubicBezTo>
                  <a:pt x="141" y="78"/>
                  <a:pt x="139" y="75"/>
                  <a:pt x="133" y="73"/>
                </a:cubicBezTo>
                <a:cubicBezTo>
                  <a:pt x="131" y="72"/>
                  <a:pt x="129" y="70"/>
                  <a:pt x="128" y="69"/>
                </a:cubicBezTo>
                <a:cubicBezTo>
                  <a:pt x="127" y="64"/>
                  <a:pt x="124" y="63"/>
                  <a:pt x="120" y="62"/>
                </a:cubicBezTo>
                <a:cubicBezTo>
                  <a:pt x="110" y="61"/>
                  <a:pt x="102" y="64"/>
                  <a:pt x="96" y="72"/>
                </a:cubicBezTo>
                <a:cubicBezTo>
                  <a:pt x="90" y="79"/>
                  <a:pt x="89" y="88"/>
                  <a:pt x="92" y="97"/>
                </a:cubicBezTo>
                <a:cubicBezTo>
                  <a:pt x="97" y="108"/>
                  <a:pt x="108" y="115"/>
                  <a:pt x="119" y="113"/>
                </a:cubicBezTo>
                <a:cubicBezTo>
                  <a:pt x="133" y="110"/>
                  <a:pt x="141" y="101"/>
                  <a:pt x="141" y="87"/>
                </a:cubicBezTo>
                <a:close/>
                <a:moveTo>
                  <a:pt x="68" y="41"/>
                </a:moveTo>
                <a:cubicBezTo>
                  <a:pt x="68" y="29"/>
                  <a:pt x="61" y="19"/>
                  <a:pt x="49" y="16"/>
                </a:cubicBezTo>
                <a:cubicBezTo>
                  <a:pt x="47" y="16"/>
                  <a:pt x="45" y="17"/>
                  <a:pt x="43" y="17"/>
                </a:cubicBezTo>
                <a:cubicBezTo>
                  <a:pt x="40" y="18"/>
                  <a:pt x="36" y="18"/>
                  <a:pt x="33" y="19"/>
                </a:cubicBezTo>
                <a:cubicBezTo>
                  <a:pt x="31" y="19"/>
                  <a:pt x="29" y="19"/>
                  <a:pt x="28" y="20"/>
                </a:cubicBezTo>
                <a:cubicBezTo>
                  <a:pt x="18" y="27"/>
                  <a:pt x="14" y="40"/>
                  <a:pt x="19" y="51"/>
                </a:cubicBezTo>
                <a:cubicBezTo>
                  <a:pt x="23" y="62"/>
                  <a:pt x="36" y="68"/>
                  <a:pt x="47" y="66"/>
                </a:cubicBezTo>
                <a:cubicBezTo>
                  <a:pt x="59" y="64"/>
                  <a:pt x="67" y="54"/>
                  <a:pt x="68" y="41"/>
                </a:cubicBezTo>
                <a:close/>
                <a:moveTo>
                  <a:pt x="49" y="90"/>
                </a:moveTo>
                <a:cubicBezTo>
                  <a:pt x="51" y="89"/>
                  <a:pt x="52" y="88"/>
                  <a:pt x="52" y="86"/>
                </a:cubicBezTo>
                <a:cubicBezTo>
                  <a:pt x="53" y="85"/>
                  <a:pt x="53" y="83"/>
                  <a:pt x="53" y="82"/>
                </a:cubicBezTo>
                <a:cubicBezTo>
                  <a:pt x="53" y="80"/>
                  <a:pt x="52" y="78"/>
                  <a:pt x="51" y="77"/>
                </a:cubicBezTo>
                <a:cubicBezTo>
                  <a:pt x="50" y="77"/>
                  <a:pt x="48" y="77"/>
                  <a:pt x="47" y="78"/>
                </a:cubicBezTo>
                <a:cubicBezTo>
                  <a:pt x="46" y="79"/>
                  <a:pt x="46" y="81"/>
                  <a:pt x="46" y="83"/>
                </a:cubicBezTo>
                <a:cubicBezTo>
                  <a:pt x="47" y="85"/>
                  <a:pt x="48" y="87"/>
                  <a:pt x="49" y="90"/>
                </a:cubicBezTo>
                <a:close/>
                <a:moveTo>
                  <a:pt x="82" y="123"/>
                </a:moveTo>
                <a:cubicBezTo>
                  <a:pt x="86" y="127"/>
                  <a:pt x="87" y="120"/>
                  <a:pt x="90" y="121"/>
                </a:cubicBezTo>
                <a:cubicBezTo>
                  <a:pt x="91" y="121"/>
                  <a:pt x="92" y="118"/>
                  <a:pt x="92" y="117"/>
                </a:cubicBezTo>
                <a:cubicBezTo>
                  <a:pt x="92" y="116"/>
                  <a:pt x="90" y="114"/>
                  <a:pt x="89" y="114"/>
                </a:cubicBezTo>
                <a:cubicBezTo>
                  <a:pt x="88" y="114"/>
                  <a:pt x="86" y="115"/>
                  <a:pt x="85" y="117"/>
                </a:cubicBezTo>
                <a:cubicBezTo>
                  <a:pt x="84" y="118"/>
                  <a:pt x="83" y="120"/>
                  <a:pt x="82" y="123"/>
                </a:cubicBezTo>
                <a:close/>
              </a:path>
            </a:pathLst>
          </a:custGeom>
          <a:solidFill>
            <a:schemeClr val="bg1"/>
          </a:solidFill>
          <a:ln w="57150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68905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6036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>
            <a:extLst>
              <a:ext uri="{FF2B5EF4-FFF2-40B4-BE49-F238E27FC236}">
                <a16:creationId xmlns="" xmlns:a16="http://schemas.microsoft.com/office/drawing/2014/main" id="{DD7B6154-038D-4903-BBBE-1CACD73B492C}"/>
              </a:ext>
            </a:extLst>
          </p:cNvPr>
          <p:cNvSpPr/>
          <p:nvPr userDrawn="1"/>
        </p:nvSpPr>
        <p:spPr>
          <a:xfrm>
            <a:off x="0" y="6419560"/>
            <a:ext cx="10736208" cy="2818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upo 2"/>
          <p:cNvGrpSpPr/>
          <p:nvPr userDrawn="1"/>
        </p:nvGrpSpPr>
        <p:grpSpPr>
          <a:xfrm>
            <a:off x="10851330" y="6072452"/>
            <a:ext cx="956496" cy="628919"/>
            <a:chOff x="3731587" y="1442099"/>
            <a:chExt cx="828675" cy="581026"/>
          </a:xfrm>
        </p:grpSpPr>
        <p:sp>
          <p:nvSpPr>
            <p:cNvPr id="4" name="Freeform 445"/>
            <p:cNvSpPr>
              <a:spLocks/>
            </p:cNvSpPr>
            <p:nvPr/>
          </p:nvSpPr>
          <p:spPr bwMode="auto">
            <a:xfrm>
              <a:off x="4211012" y="1481787"/>
              <a:ext cx="349250" cy="541338"/>
            </a:xfrm>
            <a:custGeom>
              <a:avLst/>
              <a:gdLst>
                <a:gd name="T0" fmla="*/ 748 w 817"/>
                <a:gd name="T1" fmla="*/ 255 h 1262"/>
                <a:gd name="T2" fmla="*/ 754 w 817"/>
                <a:gd name="T3" fmla="*/ 342 h 1262"/>
                <a:gd name="T4" fmla="*/ 751 w 817"/>
                <a:gd name="T5" fmla="*/ 413 h 1262"/>
                <a:gd name="T6" fmla="*/ 729 w 817"/>
                <a:gd name="T7" fmla="*/ 502 h 1262"/>
                <a:gd name="T8" fmla="*/ 754 w 817"/>
                <a:gd name="T9" fmla="*/ 614 h 1262"/>
                <a:gd name="T10" fmla="*/ 805 w 817"/>
                <a:gd name="T11" fmla="*/ 696 h 1262"/>
                <a:gd name="T12" fmla="*/ 781 w 817"/>
                <a:gd name="T13" fmla="*/ 753 h 1262"/>
                <a:gd name="T14" fmla="*/ 746 w 817"/>
                <a:gd name="T15" fmla="*/ 764 h 1262"/>
                <a:gd name="T16" fmla="*/ 737 w 817"/>
                <a:gd name="T17" fmla="*/ 802 h 1262"/>
                <a:gd name="T18" fmla="*/ 729 w 817"/>
                <a:gd name="T19" fmla="*/ 834 h 1262"/>
                <a:gd name="T20" fmla="*/ 694 w 817"/>
                <a:gd name="T21" fmla="*/ 848 h 1262"/>
                <a:gd name="T22" fmla="*/ 708 w 817"/>
                <a:gd name="T23" fmla="*/ 883 h 1262"/>
                <a:gd name="T24" fmla="*/ 688 w 817"/>
                <a:gd name="T25" fmla="*/ 916 h 1262"/>
                <a:gd name="T26" fmla="*/ 686 w 817"/>
                <a:gd name="T27" fmla="*/ 970 h 1262"/>
                <a:gd name="T28" fmla="*/ 626 w 817"/>
                <a:gd name="T29" fmla="*/ 1041 h 1262"/>
                <a:gd name="T30" fmla="*/ 552 w 817"/>
                <a:gd name="T31" fmla="*/ 1033 h 1262"/>
                <a:gd name="T32" fmla="*/ 438 w 817"/>
                <a:gd name="T33" fmla="*/ 1003 h 1262"/>
                <a:gd name="T34" fmla="*/ 414 w 817"/>
                <a:gd name="T35" fmla="*/ 1036 h 1262"/>
                <a:gd name="T36" fmla="*/ 416 w 817"/>
                <a:gd name="T37" fmla="*/ 1124 h 1262"/>
                <a:gd name="T38" fmla="*/ 441 w 817"/>
                <a:gd name="T39" fmla="*/ 1259 h 1262"/>
                <a:gd name="T40" fmla="*/ 323 w 817"/>
                <a:gd name="T41" fmla="*/ 1255 h 1262"/>
                <a:gd name="T42" fmla="*/ 208 w 817"/>
                <a:gd name="T43" fmla="*/ 1257 h 1262"/>
                <a:gd name="T44" fmla="*/ 94 w 817"/>
                <a:gd name="T45" fmla="*/ 1220 h 1262"/>
                <a:gd name="T46" fmla="*/ 0 w 817"/>
                <a:gd name="T47" fmla="*/ 1124 h 1262"/>
                <a:gd name="T48" fmla="*/ 2 w 817"/>
                <a:gd name="T49" fmla="*/ 741 h 1262"/>
                <a:gd name="T50" fmla="*/ 210 w 817"/>
                <a:gd name="T51" fmla="*/ 673 h 1262"/>
                <a:gd name="T52" fmla="*/ 298 w 817"/>
                <a:gd name="T53" fmla="*/ 514 h 1262"/>
                <a:gd name="T54" fmla="*/ 323 w 817"/>
                <a:gd name="T55" fmla="*/ 375 h 1262"/>
                <a:gd name="T56" fmla="*/ 408 w 817"/>
                <a:gd name="T57" fmla="*/ 147 h 1262"/>
                <a:gd name="T58" fmla="*/ 602 w 817"/>
                <a:gd name="T59" fmla="*/ 10 h 1262"/>
                <a:gd name="T60" fmla="*/ 718 w 817"/>
                <a:gd name="T61" fmla="*/ 10 h 1262"/>
                <a:gd name="T62" fmla="*/ 662 w 817"/>
                <a:gd name="T63" fmla="*/ 21 h 1262"/>
                <a:gd name="T64" fmla="*/ 639 w 817"/>
                <a:gd name="T65" fmla="*/ 31 h 1262"/>
                <a:gd name="T66" fmla="*/ 719 w 817"/>
                <a:gd name="T67" fmla="*/ 33 h 1262"/>
                <a:gd name="T68" fmla="*/ 789 w 817"/>
                <a:gd name="T69" fmla="*/ 42 h 1262"/>
                <a:gd name="T70" fmla="*/ 761 w 817"/>
                <a:gd name="T71" fmla="*/ 48 h 1262"/>
                <a:gd name="T72" fmla="*/ 732 w 817"/>
                <a:gd name="T73" fmla="*/ 95 h 1262"/>
                <a:gd name="T74" fmla="*/ 755 w 817"/>
                <a:gd name="T75" fmla="*/ 123 h 1262"/>
                <a:gd name="T76" fmla="*/ 817 w 817"/>
                <a:gd name="T77" fmla="*/ 131 h 1262"/>
                <a:gd name="T78" fmla="*/ 783 w 817"/>
                <a:gd name="T79" fmla="*/ 154 h 1262"/>
                <a:gd name="T80" fmla="*/ 742 w 817"/>
                <a:gd name="T81" fmla="*/ 162 h 1262"/>
                <a:gd name="T82" fmla="*/ 771 w 817"/>
                <a:gd name="T83" fmla="*/ 185 h 1262"/>
                <a:gd name="T84" fmla="*/ 780 w 817"/>
                <a:gd name="T85" fmla="*/ 217 h 1262"/>
                <a:gd name="T86" fmla="*/ 767 w 817"/>
                <a:gd name="T87" fmla="*/ 202 h 1262"/>
                <a:gd name="T88" fmla="*/ 740 w 817"/>
                <a:gd name="T89" fmla="*/ 190 h 1262"/>
                <a:gd name="T90" fmla="*/ 756 w 817"/>
                <a:gd name="T91" fmla="*/ 230 h 1262"/>
                <a:gd name="T92" fmla="*/ 799 w 817"/>
                <a:gd name="T93" fmla="*/ 286 h 1262"/>
                <a:gd name="T94" fmla="*/ 802 w 817"/>
                <a:gd name="T95" fmla="*/ 289 h 1262"/>
                <a:gd name="T96" fmla="*/ 748 w 817"/>
                <a:gd name="T97" fmla="*/ 255 h 1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17" h="1262">
                  <a:moveTo>
                    <a:pt x="748" y="255"/>
                  </a:moveTo>
                  <a:cubicBezTo>
                    <a:pt x="751" y="277"/>
                    <a:pt x="753" y="306"/>
                    <a:pt x="754" y="342"/>
                  </a:cubicBezTo>
                  <a:cubicBezTo>
                    <a:pt x="754" y="368"/>
                    <a:pt x="754" y="388"/>
                    <a:pt x="751" y="413"/>
                  </a:cubicBezTo>
                  <a:cubicBezTo>
                    <a:pt x="744" y="464"/>
                    <a:pt x="732" y="467"/>
                    <a:pt x="729" y="502"/>
                  </a:cubicBezTo>
                  <a:cubicBezTo>
                    <a:pt x="725" y="548"/>
                    <a:pt x="741" y="585"/>
                    <a:pt x="754" y="614"/>
                  </a:cubicBezTo>
                  <a:cubicBezTo>
                    <a:pt x="774" y="660"/>
                    <a:pt x="804" y="662"/>
                    <a:pt x="805" y="696"/>
                  </a:cubicBezTo>
                  <a:cubicBezTo>
                    <a:pt x="806" y="715"/>
                    <a:pt x="800" y="742"/>
                    <a:pt x="781" y="753"/>
                  </a:cubicBezTo>
                  <a:cubicBezTo>
                    <a:pt x="767" y="761"/>
                    <a:pt x="755" y="753"/>
                    <a:pt x="746" y="764"/>
                  </a:cubicBezTo>
                  <a:cubicBezTo>
                    <a:pt x="741" y="769"/>
                    <a:pt x="742" y="773"/>
                    <a:pt x="737" y="802"/>
                  </a:cubicBezTo>
                  <a:cubicBezTo>
                    <a:pt x="733" y="829"/>
                    <a:pt x="731" y="832"/>
                    <a:pt x="729" y="834"/>
                  </a:cubicBezTo>
                  <a:cubicBezTo>
                    <a:pt x="718" y="847"/>
                    <a:pt x="698" y="839"/>
                    <a:pt x="694" y="848"/>
                  </a:cubicBezTo>
                  <a:cubicBezTo>
                    <a:pt x="690" y="857"/>
                    <a:pt x="708" y="866"/>
                    <a:pt x="708" y="883"/>
                  </a:cubicBezTo>
                  <a:cubicBezTo>
                    <a:pt x="707" y="897"/>
                    <a:pt x="696" y="900"/>
                    <a:pt x="688" y="916"/>
                  </a:cubicBezTo>
                  <a:cubicBezTo>
                    <a:pt x="679" y="937"/>
                    <a:pt x="689" y="948"/>
                    <a:pt x="686" y="970"/>
                  </a:cubicBezTo>
                  <a:cubicBezTo>
                    <a:pt x="681" y="1002"/>
                    <a:pt x="654" y="1032"/>
                    <a:pt x="626" y="1041"/>
                  </a:cubicBezTo>
                  <a:cubicBezTo>
                    <a:pt x="606" y="1048"/>
                    <a:pt x="588" y="1043"/>
                    <a:pt x="552" y="1033"/>
                  </a:cubicBezTo>
                  <a:cubicBezTo>
                    <a:pt x="485" y="1014"/>
                    <a:pt x="462" y="990"/>
                    <a:pt x="438" y="1003"/>
                  </a:cubicBezTo>
                  <a:cubicBezTo>
                    <a:pt x="425" y="1010"/>
                    <a:pt x="419" y="1024"/>
                    <a:pt x="414" y="1036"/>
                  </a:cubicBezTo>
                  <a:cubicBezTo>
                    <a:pt x="402" y="1069"/>
                    <a:pt x="410" y="1099"/>
                    <a:pt x="416" y="1124"/>
                  </a:cubicBezTo>
                  <a:cubicBezTo>
                    <a:pt x="424" y="1156"/>
                    <a:pt x="434" y="1201"/>
                    <a:pt x="441" y="1259"/>
                  </a:cubicBezTo>
                  <a:cubicBezTo>
                    <a:pt x="410" y="1256"/>
                    <a:pt x="370" y="1254"/>
                    <a:pt x="323" y="1255"/>
                  </a:cubicBezTo>
                  <a:cubicBezTo>
                    <a:pt x="263" y="1256"/>
                    <a:pt x="248" y="1262"/>
                    <a:pt x="208" y="1257"/>
                  </a:cubicBezTo>
                  <a:cubicBezTo>
                    <a:pt x="185" y="1254"/>
                    <a:pt x="141" y="1248"/>
                    <a:pt x="94" y="1220"/>
                  </a:cubicBezTo>
                  <a:cubicBezTo>
                    <a:pt x="44" y="1190"/>
                    <a:pt x="15" y="1149"/>
                    <a:pt x="0" y="1124"/>
                  </a:cubicBezTo>
                  <a:cubicBezTo>
                    <a:pt x="1" y="996"/>
                    <a:pt x="1" y="868"/>
                    <a:pt x="2" y="741"/>
                  </a:cubicBezTo>
                  <a:cubicBezTo>
                    <a:pt x="35" y="742"/>
                    <a:pt x="135" y="742"/>
                    <a:pt x="210" y="673"/>
                  </a:cubicBezTo>
                  <a:cubicBezTo>
                    <a:pt x="263" y="625"/>
                    <a:pt x="283" y="563"/>
                    <a:pt x="298" y="514"/>
                  </a:cubicBezTo>
                  <a:cubicBezTo>
                    <a:pt x="316" y="457"/>
                    <a:pt x="309" y="443"/>
                    <a:pt x="323" y="375"/>
                  </a:cubicBezTo>
                  <a:cubicBezTo>
                    <a:pt x="337" y="304"/>
                    <a:pt x="353" y="223"/>
                    <a:pt x="408" y="147"/>
                  </a:cubicBezTo>
                  <a:cubicBezTo>
                    <a:pt x="429" y="118"/>
                    <a:pt x="491" y="33"/>
                    <a:pt x="602" y="10"/>
                  </a:cubicBezTo>
                  <a:cubicBezTo>
                    <a:pt x="650" y="0"/>
                    <a:pt x="692" y="5"/>
                    <a:pt x="718" y="10"/>
                  </a:cubicBezTo>
                  <a:cubicBezTo>
                    <a:pt x="704" y="11"/>
                    <a:pt x="685" y="14"/>
                    <a:pt x="662" y="21"/>
                  </a:cubicBezTo>
                  <a:cubicBezTo>
                    <a:pt x="651" y="25"/>
                    <a:pt x="638" y="29"/>
                    <a:pt x="639" y="31"/>
                  </a:cubicBezTo>
                  <a:cubicBezTo>
                    <a:pt x="639" y="36"/>
                    <a:pt x="674" y="31"/>
                    <a:pt x="719" y="33"/>
                  </a:cubicBezTo>
                  <a:cubicBezTo>
                    <a:pt x="748" y="35"/>
                    <a:pt x="772" y="38"/>
                    <a:pt x="789" y="42"/>
                  </a:cubicBezTo>
                  <a:cubicBezTo>
                    <a:pt x="783" y="41"/>
                    <a:pt x="772" y="42"/>
                    <a:pt x="761" y="48"/>
                  </a:cubicBezTo>
                  <a:cubicBezTo>
                    <a:pt x="746" y="56"/>
                    <a:pt x="728" y="75"/>
                    <a:pt x="732" y="95"/>
                  </a:cubicBezTo>
                  <a:cubicBezTo>
                    <a:pt x="734" y="110"/>
                    <a:pt x="748" y="119"/>
                    <a:pt x="755" y="123"/>
                  </a:cubicBezTo>
                  <a:cubicBezTo>
                    <a:pt x="780" y="139"/>
                    <a:pt x="809" y="133"/>
                    <a:pt x="817" y="131"/>
                  </a:cubicBezTo>
                  <a:cubicBezTo>
                    <a:pt x="811" y="138"/>
                    <a:pt x="799" y="147"/>
                    <a:pt x="783" y="154"/>
                  </a:cubicBezTo>
                  <a:cubicBezTo>
                    <a:pt x="766" y="161"/>
                    <a:pt x="751" y="162"/>
                    <a:pt x="742" y="162"/>
                  </a:cubicBezTo>
                  <a:cubicBezTo>
                    <a:pt x="749" y="165"/>
                    <a:pt x="762" y="171"/>
                    <a:pt x="771" y="185"/>
                  </a:cubicBezTo>
                  <a:cubicBezTo>
                    <a:pt x="780" y="199"/>
                    <a:pt x="782" y="216"/>
                    <a:pt x="780" y="217"/>
                  </a:cubicBezTo>
                  <a:cubicBezTo>
                    <a:pt x="778" y="218"/>
                    <a:pt x="776" y="209"/>
                    <a:pt x="767" y="202"/>
                  </a:cubicBezTo>
                  <a:cubicBezTo>
                    <a:pt x="759" y="194"/>
                    <a:pt x="748" y="191"/>
                    <a:pt x="740" y="190"/>
                  </a:cubicBezTo>
                  <a:cubicBezTo>
                    <a:pt x="743" y="201"/>
                    <a:pt x="748" y="215"/>
                    <a:pt x="756" y="230"/>
                  </a:cubicBezTo>
                  <a:cubicBezTo>
                    <a:pt x="770" y="256"/>
                    <a:pt x="786" y="274"/>
                    <a:pt x="799" y="286"/>
                  </a:cubicBezTo>
                  <a:cubicBezTo>
                    <a:pt x="801" y="288"/>
                    <a:pt x="802" y="289"/>
                    <a:pt x="802" y="289"/>
                  </a:cubicBezTo>
                  <a:cubicBezTo>
                    <a:pt x="802" y="290"/>
                    <a:pt x="784" y="278"/>
                    <a:pt x="748" y="255"/>
                  </a:cubicBezTo>
                  <a:close/>
                </a:path>
              </a:pathLst>
            </a:custGeom>
            <a:solidFill>
              <a:srgbClr val="1865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5" name="Freeform 446"/>
            <p:cNvSpPr>
              <a:spLocks/>
            </p:cNvSpPr>
            <p:nvPr/>
          </p:nvSpPr>
          <p:spPr bwMode="auto">
            <a:xfrm>
              <a:off x="3731587" y="1483374"/>
              <a:ext cx="354013" cy="538163"/>
            </a:xfrm>
            <a:custGeom>
              <a:avLst/>
              <a:gdLst>
                <a:gd name="T0" fmla="*/ 826 w 827"/>
                <a:gd name="T1" fmla="*/ 737 h 1256"/>
                <a:gd name="T2" fmla="*/ 827 w 827"/>
                <a:gd name="T3" fmla="*/ 1118 h 1256"/>
                <a:gd name="T4" fmla="*/ 778 w 827"/>
                <a:gd name="T5" fmla="*/ 1178 h 1256"/>
                <a:gd name="T6" fmla="*/ 670 w 827"/>
                <a:gd name="T7" fmla="*/ 1249 h 1256"/>
                <a:gd name="T8" fmla="*/ 627 w 827"/>
                <a:gd name="T9" fmla="*/ 1254 h 1256"/>
                <a:gd name="T10" fmla="*/ 333 w 827"/>
                <a:gd name="T11" fmla="*/ 1254 h 1256"/>
                <a:gd name="T12" fmla="*/ 423 w 827"/>
                <a:gd name="T13" fmla="*/ 1114 h 1256"/>
                <a:gd name="T14" fmla="*/ 424 w 827"/>
                <a:gd name="T15" fmla="*/ 1053 h 1256"/>
                <a:gd name="T16" fmla="*/ 396 w 827"/>
                <a:gd name="T17" fmla="*/ 962 h 1256"/>
                <a:gd name="T18" fmla="*/ 344 w 827"/>
                <a:gd name="T19" fmla="*/ 993 h 1256"/>
                <a:gd name="T20" fmla="*/ 269 w 827"/>
                <a:gd name="T21" fmla="*/ 1035 h 1256"/>
                <a:gd name="T22" fmla="*/ 177 w 827"/>
                <a:gd name="T23" fmla="*/ 1034 h 1256"/>
                <a:gd name="T24" fmla="*/ 137 w 827"/>
                <a:gd name="T25" fmla="*/ 977 h 1256"/>
                <a:gd name="T26" fmla="*/ 145 w 827"/>
                <a:gd name="T27" fmla="*/ 929 h 1256"/>
                <a:gd name="T28" fmla="*/ 126 w 827"/>
                <a:gd name="T29" fmla="*/ 913 h 1256"/>
                <a:gd name="T30" fmla="*/ 106 w 827"/>
                <a:gd name="T31" fmla="*/ 896 h 1256"/>
                <a:gd name="T32" fmla="*/ 119 w 827"/>
                <a:gd name="T33" fmla="*/ 862 h 1256"/>
                <a:gd name="T34" fmla="*/ 125 w 827"/>
                <a:gd name="T35" fmla="*/ 846 h 1256"/>
                <a:gd name="T36" fmla="*/ 108 w 827"/>
                <a:gd name="T37" fmla="*/ 841 h 1256"/>
                <a:gd name="T38" fmla="*/ 80 w 827"/>
                <a:gd name="T39" fmla="*/ 826 h 1256"/>
                <a:gd name="T40" fmla="*/ 85 w 827"/>
                <a:gd name="T41" fmla="*/ 804 h 1256"/>
                <a:gd name="T42" fmla="*/ 93 w 827"/>
                <a:gd name="T43" fmla="*/ 778 h 1256"/>
                <a:gd name="T44" fmla="*/ 83 w 827"/>
                <a:gd name="T45" fmla="*/ 764 h 1256"/>
                <a:gd name="T46" fmla="*/ 36 w 827"/>
                <a:gd name="T47" fmla="*/ 753 h 1256"/>
                <a:gd name="T48" fmla="*/ 6 w 827"/>
                <a:gd name="T49" fmla="*/ 737 h 1256"/>
                <a:gd name="T50" fmla="*/ 21 w 827"/>
                <a:gd name="T51" fmla="*/ 689 h 1256"/>
                <a:gd name="T52" fmla="*/ 59 w 827"/>
                <a:gd name="T53" fmla="*/ 621 h 1256"/>
                <a:gd name="T54" fmla="*/ 90 w 827"/>
                <a:gd name="T55" fmla="*/ 519 h 1256"/>
                <a:gd name="T56" fmla="*/ 91 w 827"/>
                <a:gd name="T57" fmla="*/ 496 h 1256"/>
                <a:gd name="T58" fmla="*/ 33 w 827"/>
                <a:gd name="T59" fmla="*/ 470 h 1256"/>
                <a:gd name="T60" fmla="*/ 71 w 827"/>
                <a:gd name="T61" fmla="*/ 479 h 1256"/>
                <a:gd name="T62" fmla="*/ 48 w 827"/>
                <a:gd name="T63" fmla="*/ 467 h 1256"/>
                <a:gd name="T64" fmla="*/ 19 w 827"/>
                <a:gd name="T65" fmla="*/ 450 h 1256"/>
                <a:gd name="T66" fmla="*/ 55 w 827"/>
                <a:gd name="T67" fmla="*/ 465 h 1256"/>
                <a:gd name="T68" fmla="*/ 81 w 827"/>
                <a:gd name="T69" fmla="*/ 473 h 1256"/>
                <a:gd name="T70" fmla="*/ 83 w 827"/>
                <a:gd name="T71" fmla="*/ 466 h 1256"/>
                <a:gd name="T72" fmla="*/ 79 w 827"/>
                <a:gd name="T73" fmla="*/ 446 h 1256"/>
                <a:gd name="T74" fmla="*/ 69 w 827"/>
                <a:gd name="T75" fmla="*/ 328 h 1256"/>
                <a:gd name="T76" fmla="*/ 85 w 827"/>
                <a:gd name="T77" fmla="*/ 183 h 1256"/>
                <a:gd name="T78" fmla="*/ 125 w 827"/>
                <a:gd name="T79" fmla="*/ 59 h 1256"/>
                <a:gd name="T80" fmla="*/ 187 w 827"/>
                <a:gd name="T81" fmla="*/ 0 h 1256"/>
                <a:gd name="T82" fmla="*/ 410 w 827"/>
                <a:gd name="T83" fmla="*/ 134 h 1256"/>
                <a:gd name="T84" fmla="*/ 475 w 827"/>
                <a:gd name="T85" fmla="*/ 266 h 1256"/>
                <a:gd name="T86" fmla="*/ 505 w 827"/>
                <a:gd name="T87" fmla="*/ 367 h 1256"/>
                <a:gd name="T88" fmla="*/ 525 w 827"/>
                <a:gd name="T89" fmla="*/ 489 h 1256"/>
                <a:gd name="T90" fmla="*/ 548 w 827"/>
                <a:gd name="T91" fmla="*/ 573 h 1256"/>
                <a:gd name="T92" fmla="*/ 657 w 827"/>
                <a:gd name="T93" fmla="*/ 700 h 1256"/>
                <a:gd name="T94" fmla="*/ 826 w 827"/>
                <a:gd name="T95" fmla="*/ 737 h 1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27" h="1256">
                  <a:moveTo>
                    <a:pt x="826" y="737"/>
                  </a:moveTo>
                  <a:cubicBezTo>
                    <a:pt x="826" y="864"/>
                    <a:pt x="826" y="991"/>
                    <a:pt x="827" y="1118"/>
                  </a:cubicBezTo>
                  <a:cubicBezTo>
                    <a:pt x="809" y="1145"/>
                    <a:pt x="791" y="1165"/>
                    <a:pt x="778" y="1178"/>
                  </a:cubicBezTo>
                  <a:cubicBezTo>
                    <a:pt x="751" y="1205"/>
                    <a:pt x="719" y="1236"/>
                    <a:pt x="670" y="1249"/>
                  </a:cubicBezTo>
                  <a:cubicBezTo>
                    <a:pt x="651" y="1254"/>
                    <a:pt x="636" y="1254"/>
                    <a:pt x="627" y="1254"/>
                  </a:cubicBezTo>
                  <a:cubicBezTo>
                    <a:pt x="521" y="1256"/>
                    <a:pt x="347" y="1254"/>
                    <a:pt x="333" y="1254"/>
                  </a:cubicBezTo>
                  <a:cubicBezTo>
                    <a:pt x="353" y="1239"/>
                    <a:pt x="410" y="1189"/>
                    <a:pt x="423" y="1114"/>
                  </a:cubicBezTo>
                  <a:cubicBezTo>
                    <a:pt x="427" y="1086"/>
                    <a:pt x="425" y="1060"/>
                    <a:pt x="424" y="1053"/>
                  </a:cubicBezTo>
                  <a:cubicBezTo>
                    <a:pt x="420" y="1012"/>
                    <a:pt x="406" y="980"/>
                    <a:pt x="396" y="962"/>
                  </a:cubicBezTo>
                  <a:cubicBezTo>
                    <a:pt x="384" y="969"/>
                    <a:pt x="366" y="979"/>
                    <a:pt x="344" y="993"/>
                  </a:cubicBezTo>
                  <a:cubicBezTo>
                    <a:pt x="289" y="1026"/>
                    <a:pt x="283" y="1030"/>
                    <a:pt x="269" y="1035"/>
                  </a:cubicBezTo>
                  <a:cubicBezTo>
                    <a:pt x="250" y="1041"/>
                    <a:pt x="211" y="1054"/>
                    <a:pt x="177" y="1034"/>
                  </a:cubicBezTo>
                  <a:cubicBezTo>
                    <a:pt x="160" y="1024"/>
                    <a:pt x="137" y="1002"/>
                    <a:pt x="137" y="977"/>
                  </a:cubicBezTo>
                  <a:cubicBezTo>
                    <a:pt x="137" y="956"/>
                    <a:pt x="153" y="943"/>
                    <a:pt x="145" y="929"/>
                  </a:cubicBezTo>
                  <a:cubicBezTo>
                    <a:pt x="143" y="925"/>
                    <a:pt x="138" y="921"/>
                    <a:pt x="126" y="913"/>
                  </a:cubicBezTo>
                  <a:cubicBezTo>
                    <a:pt x="110" y="901"/>
                    <a:pt x="107" y="901"/>
                    <a:pt x="106" y="896"/>
                  </a:cubicBezTo>
                  <a:cubicBezTo>
                    <a:pt x="104" y="891"/>
                    <a:pt x="109" y="881"/>
                    <a:pt x="119" y="862"/>
                  </a:cubicBezTo>
                  <a:cubicBezTo>
                    <a:pt x="124" y="854"/>
                    <a:pt x="127" y="849"/>
                    <a:pt x="125" y="846"/>
                  </a:cubicBezTo>
                  <a:cubicBezTo>
                    <a:pt x="123" y="842"/>
                    <a:pt x="116" y="843"/>
                    <a:pt x="108" y="841"/>
                  </a:cubicBezTo>
                  <a:cubicBezTo>
                    <a:pt x="101" y="840"/>
                    <a:pt x="91" y="836"/>
                    <a:pt x="80" y="826"/>
                  </a:cubicBezTo>
                  <a:cubicBezTo>
                    <a:pt x="81" y="817"/>
                    <a:pt x="83" y="809"/>
                    <a:pt x="85" y="804"/>
                  </a:cubicBezTo>
                  <a:cubicBezTo>
                    <a:pt x="89" y="791"/>
                    <a:pt x="94" y="786"/>
                    <a:pt x="93" y="778"/>
                  </a:cubicBezTo>
                  <a:cubicBezTo>
                    <a:pt x="92" y="771"/>
                    <a:pt x="86" y="767"/>
                    <a:pt x="83" y="764"/>
                  </a:cubicBezTo>
                  <a:cubicBezTo>
                    <a:pt x="71" y="754"/>
                    <a:pt x="59" y="759"/>
                    <a:pt x="36" y="753"/>
                  </a:cubicBezTo>
                  <a:cubicBezTo>
                    <a:pt x="21" y="749"/>
                    <a:pt x="10" y="746"/>
                    <a:pt x="6" y="737"/>
                  </a:cubicBezTo>
                  <a:cubicBezTo>
                    <a:pt x="0" y="726"/>
                    <a:pt x="8" y="712"/>
                    <a:pt x="21" y="689"/>
                  </a:cubicBezTo>
                  <a:cubicBezTo>
                    <a:pt x="46" y="645"/>
                    <a:pt x="58" y="623"/>
                    <a:pt x="59" y="621"/>
                  </a:cubicBezTo>
                  <a:cubicBezTo>
                    <a:pt x="83" y="573"/>
                    <a:pt x="88" y="533"/>
                    <a:pt x="90" y="519"/>
                  </a:cubicBezTo>
                  <a:cubicBezTo>
                    <a:pt x="91" y="509"/>
                    <a:pt x="91" y="501"/>
                    <a:pt x="91" y="496"/>
                  </a:cubicBezTo>
                  <a:cubicBezTo>
                    <a:pt x="72" y="487"/>
                    <a:pt x="53" y="479"/>
                    <a:pt x="33" y="470"/>
                  </a:cubicBezTo>
                  <a:cubicBezTo>
                    <a:pt x="46" y="473"/>
                    <a:pt x="58" y="476"/>
                    <a:pt x="71" y="479"/>
                  </a:cubicBezTo>
                  <a:cubicBezTo>
                    <a:pt x="63" y="475"/>
                    <a:pt x="56" y="471"/>
                    <a:pt x="48" y="467"/>
                  </a:cubicBezTo>
                  <a:cubicBezTo>
                    <a:pt x="38" y="462"/>
                    <a:pt x="28" y="456"/>
                    <a:pt x="19" y="450"/>
                  </a:cubicBezTo>
                  <a:cubicBezTo>
                    <a:pt x="30" y="455"/>
                    <a:pt x="42" y="460"/>
                    <a:pt x="55" y="465"/>
                  </a:cubicBezTo>
                  <a:cubicBezTo>
                    <a:pt x="64" y="468"/>
                    <a:pt x="73" y="471"/>
                    <a:pt x="81" y="473"/>
                  </a:cubicBezTo>
                  <a:cubicBezTo>
                    <a:pt x="81" y="471"/>
                    <a:pt x="82" y="469"/>
                    <a:pt x="83" y="466"/>
                  </a:cubicBezTo>
                  <a:cubicBezTo>
                    <a:pt x="84" y="456"/>
                    <a:pt x="80" y="447"/>
                    <a:pt x="79" y="446"/>
                  </a:cubicBezTo>
                  <a:cubicBezTo>
                    <a:pt x="72" y="431"/>
                    <a:pt x="69" y="364"/>
                    <a:pt x="69" y="328"/>
                  </a:cubicBezTo>
                  <a:cubicBezTo>
                    <a:pt x="69" y="264"/>
                    <a:pt x="78" y="217"/>
                    <a:pt x="85" y="183"/>
                  </a:cubicBezTo>
                  <a:cubicBezTo>
                    <a:pt x="97" y="122"/>
                    <a:pt x="103" y="91"/>
                    <a:pt x="125" y="59"/>
                  </a:cubicBezTo>
                  <a:cubicBezTo>
                    <a:pt x="145" y="29"/>
                    <a:pt x="170" y="11"/>
                    <a:pt x="187" y="0"/>
                  </a:cubicBezTo>
                  <a:cubicBezTo>
                    <a:pt x="242" y="13"/>
                    <a:pt x="346" y="46"/>
                    <a:pt x="410" y="134"/>
                  </a:cubicBezTo>
                  <a:cubicBezTo>
                    <a:pt x="444" y="182"/>
                    <a:pt x="469" y="250"/>
                    <a:pt x="475" y="266"/>
                  </a:cubicBezTo>
                  <a:cubicBezTo>
                    <a:pt x="493" y="315"/>
                    <a:pt x="503" y="358"/>
                    <a:pt x="505" y="367"/>
                  </a:cubicBezTo>
                  <a:cubicBezTo>
                    <a:pt x="516" y="417"/>
                    <a:pt x="513" y="432"/>
                    <a:pt x="525" y="489"/>
                  </a:cubicBezTo>
                  <a:cubicBezTo>
                    <a:pt x="534" y="531"/>
                    <a:pt x="539" y="552"/>
                    <a:pt x="548" y="573"/>
                  </a:cubicBezTo>
                  <a:cubicBezTo>
                    <a:pt x="581" y="653"/>
                    <a:pt x="647" y="694"/>
                    <a:pt x="657" y="700"/>
                  </a:cubicBezTo>
                  <a:cubicBezTo>
                    <a:pt x="730" y="744"/>
                    <a:pt x="802" y="740"/>
                    <a:pt x="826" y="737"/>
                  </a:cubicBezTo>
                  <a:close/>
                </a:path>
              </a:pathLst>
            </a:custGeom>
            <a:solidFill>
              <a:srgbClr val="51BB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6" name="Freeform 447"/>
            <p:cNvSpPr>
              <a:spLocks/>
            </p:cNvSpPr>
            <p:nvPr/>
          </p:nvSpPr>
          <p:spPr bwMode="auto">
            <a:xfrm>
              <a:off x="3849062" y="1445274"/>
              <a:ext cx="284163" cy="317500"/>
            </a:xfrm>
            <a:custGeom>
              <a:avLst/>
              <a:gdLst>
                <a:gd name="T0" fmla="*/ 0 w 662"/>
                <a:gd name="T1" fmla="*/ 26 h 743"/>
                <a:gd name="T2" fmla="*/ 156 w 662"/>
                <a:gd name="T3" fmla="*/ 95 h 743"/>
                <a:gd name="T4" fmla="*/ 237 w 662"/>
                <a:gd name="T5" fmla="*/ 230 h 743"/>
                <a:gd name="T6" fmla="*/ 272 w 662"/>
                <a:gd name="T7" fmla="*/ 353 h 743"/>
                <a:gd name="T8" fmla="*/ 306 w 662"/>
                <a:gd name="T9" fmla="*/ 484 h 743"/>
                <a:gd name="T10" fmla="*/ 355 w 662"/>
                <a:gd name="T11" fmla="*/ 597 h 743"/>
                <a:gd name="T12" fmla="*/ 417 w 662"/>
                <a:gd name="T13" fmla="*/ 672 h 743"/>
                <a:gd name="T14" fmla="*/ 662 w 662"/>
                <a:gd name="T15" fmla="*/ 698 h 743"/>
                <a:gd name="T16" fmla="*/ 508 w 662"/>
                <a:gd name="T17" fmla="*/ 676 h 743"/>
                <a:gd name="T18" fmla="*/ 425 w 662"/>
                <a:gd name="T19" fmla="*/ 571 h 743"/>
                <a:gd name="T20" fmla="*/ 392 w 662"/>
                <a:gd name="T21" fmla="*/ 439 h 743"/>
                <a:gd name="T22" fmla="*/ 353 w 662"/>
                <a:gd name="T23" fmla="*/ 255 h 743"/>
                <a:gd name="T24" fmla="*/ 227 w 662"/>
                <a:gd name="T25" fmla="*/ 59 h 743"/>
                <a:gd name="T26" fmla="*/ 0 w 662"/>
                <a:gd name="T27" fmla="*/ 26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62" h="743">
                  <a:moveTo>
                    <a:pt x="0" y="26"/>
                  </a:moveTo>
                  <a:cubicBezTo>
                    <a:pt x="40" y="30"/>
                    <a:pt x="103" y="45"/>
                    <a:pt x="156" y="95"/>
                  </a:cubicBezTo>
                  <a:cubicBezTo>
                    <a:pt x="200" y="136"/>
                    <a:pt x="219" y="184"/>
                    <a:pt x="237" y="230"/>
                  </a:cubicBezTo>
                  <a:cubicBezTo>
                    <a:pt x="245" y="249"/>
                    <a:pt x="254" y="284"/>
                    <a:pt x="272" y="353"/>
                  </a:cubicBezTo>
                  <a:cubicBezTo>
                    <a:pt x="294" y="438"/>
                    <a:pt x="294" y="446"/>
                    <a:pt x="306" y="484"/>
                  </a:cubicBezTo>
                  <a:cubicBezTo>
                    <a:pt x="320" y="526"/>
                    <a:pt x="331" y="559"/>
                    <a:pt x="355" y="597"/>
                  </a:cubicBezTo>
                  <a:cubicBezTo>
                    <a:pt x="361" y="607"/>
                    <a:pt x="387" y="647"/>
                    <a:pt x="417" y="672"/>
                  </a:cubicBezTo>
                  <a:cubicBezTo>
                    <a:pt x="501" y="743"/>
                    <a:pt x="639" y="704"/>
                    <a:pt x="662" y="698"/>
                  </a:cubicBezTo>
                  <a:cubicBezTo>
                    <a:pt x="640" y="703"/>
                    <a:pt x="572" y="715"/>
                    <a:pt x="508" y="676"/>
                  </a:cubicBezTo>
                  <a:cubicBezTo>
                    <a:pt x="460" y="646"/>
                    <a:pt x="439" y="601"/>
                    <a:pt x="425" y="571"/>
                  </a:cubicBezTo>
                  <a:cubicBezTo>
                    <a:pt x="406" y="531"/>
                    <a:pt x="404" y="505"/>
                    <a:pt x="392" y="439"/>
                  </a:cubicBezTo>
                  <a:cubicBezTo>
                    <a:pt x="376" y="345"/>
                    <a:pt x="368" y="298"/>
                    <a:pt x="353" y="255"/>
                  </a:cubicBezTo>
                  <a:cubicBezTo>
                    <a:pt x="334" y="197"/>
                    <a:pt x="306" y="111"/>
                    <a:pt x="227" y="59"/>
                  </a:cubicBezTo>
                  <a:cubicBezTo>
                    <a:pt x="137" y="0"/>
                    <a:pt x="34" y="18"/>
                    <a:pt x="0" y="26"/>
                  </a:cubicBezTo>
                  <a:close/>
                </a:path>
              </a:pathLst>
            </a:custGeom>
            <a:solidFill>
              <a:srgbClr val="51BB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7" name="Freeform 448"/>
            <p:cNvSpPr>
              <a:spLocks/>
            </p:cNvSpPr>
            <p:nvPr/>
          </p:nvSpPr>
          <p:spPr bwMode="auto">
            <a:xfrm>
              <a:off x="4168149" y="1445274"/>
              <a:ext cx="284163" cy="317500"/>
            </a:xfrm>
            <a:custGeom>
              <a:avLst/>
              <a:gdLst>
                <a:gd name="T0" fmla="*/ 661 w 661"/>
                <a:gd name="T1" fmla="*/ 26 h 743"/>
                <a:gd name="T2" fmla="*/ 505 w 661"/>
                <a:gd name="T3" fmla="*/ 95 h 743"/>
                <a:gd name="T4" fmla="*/ 424 w 661"/>
                <a:gd name="T5" fmla="*/ 230 h 743"/>
                <a:gd name="T6" fmla="*/ 390 w 661"/>
                <a:gd name="T7" fmla="*/ 353 h 743"/>
                <a:gd name="T8" fmla="*/ 355 w 661"/>
                <a:gd name="T9" fmla="*/ 484 h 743"/>
                <a:gd name="T10" fmla="*/ 306 w 661"/>
                <a:gd name="T11" fmla="*/ 597 h 743"/>
                <a:gd name="T12" fmla="*/ 245 w 661"/>
                <a:gd name="T13" fmla="*/ 672 h 743"/>
                <a:gd name="T14" fmla="*/ 0 w 661"/>
                <a:gd name="T15" fmla="*/ 698 h 743"/>
                <a:gd name="T16" fmla="*/ 153 w 661"/>
                <a:gd name="T17" fmla="*/ 676 h 743"/>
                <a:gd name="T18" fmla="*/ 237 w 661"/>
                <a:gd name="T19" fmla="*/ 571 h 743"/>
                <a:gd name="T20" fmla="*/ 269 w 661"/>
                <a:gd name="T21" fmla="*/ 439 h 743"/>
                <a:gd name="T22" fmla="*/ 308 w 661"/>
                <a:gd name="T23" fmla="*/ 255 h 743"/>
                <a:gd name="T24" fmla="*/ 435 w 661"/>
                <a:gd name="T25" fmla="*/ 59 h 743"/>
                <a:gd name="T26" fmla="*/ 661 w 661"/>
                <a:gd name="T27" fmla="*/ 26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61" h="743">
                  <a:moveTo>
                    <a:pt x="661" y="26"/>
                  </a:moveTo>
                  <a:cubicBezTo>
                    <a:pt x="622" y="30"/>
                    <a:pt x="558" y="45"/>
                    <a:pt x="505" y="95"/>
                  </a:cubicBezTo>
                  <a:cubicBezTo>
                    <a:pt x="461" y="136"/>
                    <a:pt x="442" y="184"/>
                    <a:pt x="424" y="230"/>
                  </a:cubicBezTo>
                  <a:cubicBezTo>
                    <a:pt x="417" y="249"/>
                    <a:pt x="408" y="284"/>
                    <a:pt x="390" y="353"/>
                  </a:cubicBezTo>
                  <a:cubicBezTo>
                    <a:pt x="368" y="438"/>
                    <a:pt x="367" y="446"/>
                    <a:pt x="355" y="484"/>
                  </a:cubicBezTo>
                  <a:cubicBezTo>
                    <a:pt x="341" y="526"/>
                    <a:pt x="330" y="559"/>
                    <a:pt x="306" y="597"/>
                  </a:cubicBezTo>
                  <a:cubicBezTo>
                    <a:pt x="300" y="607"/>
                    <a:pt x="275" y="647"/>
                    <a:pt x="245" y="672"/>
                  </a:cubicBezTo>
                  <a:cubicBezTo>
                    <a:pt x="160" y="743"/>
                    <a:pt x="22" y="704"/>
                    <a:pt x="0" y="698"/>
                  </a:cubicBezTo>
                  <a:cubicBezTo>
                    <a:pt x="21" y="703"/>
                    <a:pt x="90" y="715"/>
                    <a:pt x="153" y="676"/>
                  </a:cubicBezTo>
                  <a:cubicBezTo>
                    <a:pt x="201" y="646"/>
                    <a:pt x="223" y="601"/>
                    <a:pt x="237" y="571"/>
                  </a:cubicBezTo>
                  <a:cubicBezTo>
                    <a:pt x="256" y="531"/>
                    <a:pt x="258" y="505"/>
                    <a:pt x="269" y="439"/>
                  </a:cubicBezTo>
                  <a:cubicBezTo>
                    <a:pt x="286" y="345"/>
                    <a:pt x="294" y="298"/>
                    <a:pt x="308" y="255"/>
                  </a:cubicBezTo>
                  <a:cubicBezTo>
                    <a:pt x="327" y="197"/>
                    <a:pt x="356" y="111"/>
                    <a:pt x="435" y="59"/>
                  </a:cubicBezTo>
                  <a:cubicBezTo>
                    <a:pt x="524" y="0"/>
                    <a:pt x="627" y="18"/>
                    <a:pt x="661" y="26"/>
                  </a:cubicBezTo>
                  <a:close/>
                </a:path>
              </a:pathLst>
            </a:custGeom>
            <a:solidFill>
              <a:srgbClr val="1865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8" name="Freeform 449"/>
            <p:cNvSpPr>
              <a:spLocks/>
            </p:cNvSpPr>
            <p:nvPr/>
          </p:nvSpPr>
          <p:spPr bwMode="auto">
            <a:xfrm>
              <a:off x="4042737" y="1442099"/>
              <a:ext cx="204788" cy="576263"/>
            </a:xfrm>
            <a:custGeom>
              <a:avLst/>
              <a:gdLst>
                <a:gd name="T0" fmla="*/ 1 w 481"/>
                <a:gd name="T1" fmla="*/ 1329 h 1344"/>
                <a:gd name="T2" fmla="*/ 0 w 481"/>
                <a:gd name="T3" fmla="*/ 1344 h 1344"/>
                <a:gd name="T4" fmla="*/ 481 w 481"/>
                <a:gd name="T5" fmla="*/ 1344 h 1344"/>
                <a:gd name="T6" fmla="*/ 481 w 481"/>
                <a:gd name="T7" fmla="*/ 1331 h 1344"/>
                <a:gd name="T8" fmla="*/ 383 w 481"/>
                <a:gd name="T9" fmla="*/ 1308 h 1344"/>
                <a:gd name="T10" fmla="*/ 320 w 481"/>
                <a:gd name="T11" fmla="*/ 1220 h 1344"/>
                <a:gd name="T12" fmla="*/ 319 w 481"/>
                <a:gd name="T13" fmla="*/ 1059 h 1344"/>
                <a:gd name="T14" fmla="*/ 321 w 481"/>
                <a:gd name="T15" fmla="*/ 133 h 1344"/>
                <a:gd name="T16" fmla="*/ 338 w 481"/>
                <a:gd name="T17" fmla="*/ 65 h 1344"/>
                <a:gd name="T18" fmla="*/ 403 w 481"/>
                <a:gd name="T19" fmla="*/ 16 h 1344"/>
                <a:gd name="T20" fmla="*/ 480 w 481"/>
                <a:gd name="T21" fmla="*/ 0 h 1344"/>
                <a:gd name="T22" fmla="*/ 0 w 481"/>
                <a:gd name="T23" fmla="*/ 0 h 1344"/>
                <a:gd name="T24" fmla="*/ 142 w 481"/>
                <a:gd name="T25" fmla="*/ 61 h 1344"/>
                <a:gd name="T26" fmla="*/ 162 w 481"/>
                <a:gd name="T27" fmla="*/ 106 h 1344"/>
                <a:gd name="T28" fmla="*/ 165 w 481"/>
                <a:gd name="T29" fmla="*/ 254 h 1344"/>
                <a:gd name="T30" fmla="*/ 165 w 481"/>
                <a:gd name="T31" fmla="*/ 1210 h 1344"/>
                <a:gd name="T32" fmla="*/ 130 w 481"/>
                <a:gd name="T33" fmla="*/ 1283 h 1344"/>
                <a:gd name="T34" fmla="*/ 88 w 481"/>
                <a:gd name="T35" fmla="*/ 1314 h 1344"/>
                <a:gd name="T36" fmla="*/ 1 w 481"/>
                <a:gd name="T37" fmla="*/ 1329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81" h="1344">
                  <a:moveTo>
                    <a:pt x="1" y="1329"/>
                  </a:moveTo>
                  <a:cubicBezTo>
                    <a:pt x="1" y="1334"/>
                    <a:pt x="1" y="1339"/>
                    <a:pt x="0" y="1344"/>
                  </a:cubicBezTo>
                  <a:cubicBezTo>
                    <a:pt x="160" y="1344"/>
                    <a:pt x="321" y="1344"/>
                    <a:pt x="481" y="1344"/>
                  </a:cubicBezTo>
                  <a:cubicBezTo>
                    <a:pt x="481" y="1340"/>
                    <a:pt x="481" y="1336"/>
                    <a:pt x="481" y="1331"/>
                  </a:cubicBezTo>
                  <a:cubicBezTo>
                    <a:pt x="469" y="1332"/>
                    <a:pt x="425" y="1334"/>
                    <a:pt x="383" y="1308"/>
                  </a:cubicBezTo>
                  <a:cubicBezTo>
                    <a:pt x="333" y="1277"/>
                    <a:pt x="322" y="1230"/>
                    <a:pt x="320" y="1220"/>
                  </a:cubicBezTo>
                  <a:cubicBezTo>
                    <a:pt x="320" y="1166"/>
                    <a:pt x="319" y="1113"/>
                    <a:pt x="319" y="1059"/>
                  </a:cubicBezTo>
                  <a:cubicBezTo>
                    <a:pt x="318" y="751"/>
                    <a:pt x="318" y="442"/>
                    <a:pt x="321" y="133"/>
                  </a:cubicBezTo>
                  <a:cubicBezTo>
                    <a:pt x="320" y="120"/>
                    <a:pt x="320" y="93"/>
                    <a:pt x="338" y="65"/>
                  </a:cubicBezTo>
                  <a:cubicBezTo>
                    <a:pt x="357" y="36"/>
                    <a:pt x="386" y="24"/>
                    <a:pt x="403" y="16"/>
                  </a:cubicBezTo>
                  <a:cubicBezTo>
                    <a:pt x="433" y="3"/>
                    <a:pt x="461" y="0"/>
                    <a:pt x="480" y="0"/>
                  </a:cubicBezTo>
                  <a:cubicBezTo>
                    <a:pt x="320" y="0"/>
                    <a:pt x="160" y="0"/>
                    <a:pt x="0" y="0"/>
                  </a:cubicBezTo>
                  <a:cubicBezTo>
                    <a:pt x="11" y="0"/>
                    <a:pt x="99" y="2"/>
                    <a:pt x="142" y="61"/>
                  </a:cubicBezTo>
                  <a:cubicBezTo>
                    <a:pt x="154" y="76"/>
                    <a:pt x="159" y="92"/>
                    <a:pt x="162" y="106"/>
                  </a:cubicBezTo>
                  <a:cubicBezTo>
                    <a:pt x="163" y="155"/>
                    <a:pt x="164" y="205"/>
                    <a:pt x="165" y="254"/>
                  </a:cubicBezTo>
                  <a:cubicBezTo>
                    <a:pt x="165" y="573"/>
                    <a:pt x="165" y="892"/>
                    <a:pt x="165" y="1210"/>
                  </a:cubicBezTo>
                  <a:cubicBezTo>
                    <a:pt x="162" y="1226"/>
                    <a:pt x="155" y="1255"/>
                    <a:pt x="130" y="1283"/>
                  </a:cubicBezTo>
                  <a:cubicBezTo>
                    <a:pt x="112" y="1302"/>
                    <a:pt x="93" y="1312"/>
                    <a:pt x="88" y="1314"/>
                  </a:cubicBezTo>
                  <a:cubicBezTo>
                    <a:pt x="52" y="1332"/>
                    <a:pt x="17" y="1331"/>
                    <a:pt x="1" y="1329"/>
                  </a:cubicBezTo>
                  <a:close/>
                </a:path>
              </a:pathLst>
            </a:custGeom>
            <a:solidFill>
              <a:srgbClr val="1A88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</p:grpSp>
      <p:sp>
        <p:nvSpPr>
          <p:cNvPr id="9" name="그림 개체 틀 69">
            <a:extLst>
              <a:ext uri="{FF2B5EF4-FFF2-40B4-BE49-F238E27FC236}">
                <a16:creationId xmlns:a16="http://schemas.microsoft.com/office/drawing/2014/main" xmlns="" id="{4CBC11AB-4544-4C2D-AD5A-477B61EAD23A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0" y="0"/>
            <a:ext cx="8265502" cy="6858000"/>
          </a:xfrm>
          <a:custGeom>
            <a:avLst/>
            <a:gdLst>
              <a:gd name="connsiteX0" fmla="*/ 5195456 w 8265502"/>
              <a:gd name="connsiteY0" fmla="*/ 6338077 h 6858000"/>
              <a:gd name="connsiteX1" fmla="*/ 5918072 w 8265502"/>
              <a:gd name="connsiteY1" fmla="*/ 6338077 h 6858000"/>
              <a:gd name="connsiteX2" fmla="*/ 6178034 w 8265502"/>
              <a:gd name="connsiteY2" fmla="*/ 6858000 h 6858000"/>
              <a:gd name="connsiteX3" fmla="*/ 4935495 w 8265502"/>
              <a:gd name="connsiteY3" fmla="*/ 6858000 h 6858000"/>
              <a:gd name="connsiteX4" fmla="*/ 3119745 w 8265502"/>
              <a:gd name="connsiteY4" fmla="*/ 6338077 h 6858000"/>
              <a:gd name="connsiteX5" fmla="*/ 3842361 w 8265502"/>
              <a:gd name="connsiteY5" fmla="*/ 6338077 h 6858000"/>
              <a:gd name="connsiteX6" fmla="*/ 4102323 w 8265502"/>
              <a:gd name="connsiteY6" fmla="*/ 6858000 h 6858000"/>
              <a:gd name="connsiteX7" fmla="*/ 2859784 w 8265502"/>
              <a:gd name="connsiteY7" fmla="*/ 6858000 h 6858000"/>
              <a:gd name="connsiteX8" fmla="*/ 1044037 w 8265502"/>
              <a:gd name="connsiteY8" fmla="*/ 6338077 h 6858000"/>
              <a:gd name="connsiteX9" fmla="*/ 1766653 w 8265502"/>
              <a:gd name="connsiteY9" fmla="*/ 6338077 h 6858000"/>
              <a:gd name="connsiteX10" fmla="*/ 2026615 w 8265502"/>
              <a:gd name="connsiteY10" fmla="*/ 6858000 h 6858000"/>
              <a:gd name="connsiteX11" fmla="*/ 784076 w 8265502"/>
              <a:gd name="connsiteY11" fmla="*/ 6858000 h 6858000"/>
              <a:gd name="connsiteX12" fmla="*/ 3179 w 8265502"/>
              <a:gd name="connsiteY12" fmla="*/ 5766324 h 6858000"/>
              <a:gd name="connsiteX13" fmla="*/ 725796 w 8265502"/>
              <a:gd name="connsiteY13" fmla="*/ 5766324 h 6858000"/>
              <a:gd name="connsiteX14" fmla="*/ 999515 w 8265502"/>
              <a:gd name="connsiteY14" fmla="*/ 6313762 h 6858000"/>
              <a:gd name="connsiteX15" fmla="*/ 727396 w 8265502"/>
              <a:gd name="connsiteY15" fmla="*/ 6858000 h 6858000"/>
              <a:gd name="connsiteX16" fmla="*/ 1580 w 8265502"/>
              <a:gd name="connsiteY16" fmla="*/ 6858000 h 6858000"/>
              <a:gd name="connsiteX17" fmla="*/ 0 w 8265502"/>
              <a:gd name="connsiteY17" fmla="*/ 6854841 h 6858000"/>
              <a:gd name="connsiteX18" fmla="*/ 0 w 8265502"/>
              <a:gd name="connsiteY18" fmla="*/ 5772682 h 6858000"/>
              <a:gd name="connsiteX19" fmla="*/ 6243369 w 8265502"/>
              <a:gd name="connsiteY19" fmla="*/ 5763125 h 6858000"/>
              <a:gd name="connsiteX20" fmla="*/ 6965986 w 8265502"/>
              <a:gd name="connsiteY20" fmla="*/ 5763125 h 6858000"/>
              <a:gd name="connsiteX21" fmla="*/ 7239705 w 8265502"/>
              <a:gd name="connsiteY21" fmla="*/ 6310563 h 6858000"/>
              <a:gd name="connsiteX22" fmla="*/ 6965986 w 8265502"/>
              <a:gd name="connsiteY22" fmla="*/ 6858000 h 6858000"/>
              <a:gd name="connsiteX23" fmla="*/ 6243369 w 8265502"/>
              <a:gd name="connsiteY23" fmla="*/ 6858000 h 6858000"/>
              <a:gd name="connsiteX24" fmla="*/ 5969650 w 8265502"/>
              <a:gd name="connsiteY24" fmla="*/ 6310563 h 6858000"/>
              <a:gd name="connsiteX25" fmla="*/ 4154596 w 8265502"/>
              <a:gd name="connsiteY25" fmla="*/ 5763125 h 6858000"/>
              <a:gd name="connsiteX26" fmla="*/ 4877213 w 8265502"/>
              <a:gd name="connsiteY26" fmla="*/ 5763125 h 6858000"/>
              <a:gd name="connsiteX27" fmla="*/ 5150931 w 8265502"/>
              <a:gd name="connsiteY27" fmla="*/ 6310563 h 6858000"/>
              <a:gd name="connsiteX28" fmla="*/ 4877213 w 8265502"/>
              <a:gd name="connsiteY28" fmla="*/ 6858000 h 6858000"/>
              <a:gd name="connsiteX29" fmla="*/ 4154596 w 8265502"/>
              <a:gd name="connsiteY29" fmla="*/ 6858000 h 6858000"/>
              <a:gd name="connsiteX30" fmla="*/ 3880877 w 8265502"/>
              <a:gd name="connsiteY30" fmla="*/ 6310563 h 6858000"/>
              <a:gd name="connsiteX31" fmla="*/ 2078889 w 8265502"/>
              <a:gd name="connsiteY31" fmla="*/ 5763125 h 6858000"/>
              <a:gd name="connsiteX32" fmla="*/ 2801505 w 8265502"/>
              <a:gd name="connsiteY32" fmla="*/ 5763125 h 6858000"/>
              <a:gd name="connsiteX33" fmla="*/ 3075224 w 8265502"/>
              <a:gd name="connsiteY33" fmla="*/ 6310563 h 6858000"/>
              <a:gd name="connsiteX34" fmla="*/ 2801505 w 8265502"/>
              <a:gd name="connsiteY34" fmla="*/ 6858000 h 6858000"/>
              <a:gd name="connsiteX35" fmla="*/ 2078889 w 8265502"/>
              <a:gd name="connsiteY35" fmla="*/ 6858000 h 6858000"/>
              <a:gd name="connsiteX36" fmla="*/ 1805170 w 8265502"/>
              <a:gd name="connsiteY36" fmla="*/ 6310563 h 6858000"/>
              <a:gd name="connsiteX37" fmla="*/ 3119748 w 8265502"/>
              <a:gd name="connsiteY37" fmla="*/ 5187603 h 6858000"/>
              <a:gd name="connsiteX38" fmla="*/ 3842363 w 8265502"/>
              <a:gd name="connsiteY38" fmla="*/ 5187603 h 6858000"/>
              <a:gd name="connsiteX39" fmla="*/ 4116082 w 8265502"/>
              <a:gd name="connsiteY39" fmla="*/ 5735041 h 6858000"/>
              <a:gd name="connsiteX40" fmla="*/ 3842363 w 8265502"/>
              <a:gd name="connsiteY40" fmla="*/ 6282478 h 6858000"/>
              <a:gd name="connsiteX41" fmla="*/ 3119748 w 8265502"/>
              <a:gd name="connsiteY41" fmla="*/ 6282478 h 6858000"/>
              <a:gd name="connsiteX42" fmla="*/ 2846029 w 8265502"/>
              <a:gd name="connsiteY42" fmla="*/ 5735041 h 6858000"/>
              <a:gd name="connsiteX43" fmla="*/ 1044038 w 8265502"/>
              <a:gd name="connsiteY43" fmla="*/ 5187603 h 6858000"/>
              <a:gd name="connsiteX44" fmla="*/ 1766654 w 8265502"/>
              <a:gd name="connsiteY44" fmla="*/ 5187603 h 6858000"/>
              <a:gd name="connsiteX45" fmla="*/ 2040373 w 8265502"/>
              <a:gd name="connsiteY45" fmla="*/ 5735041 h 6858000"/>
              <a:gd name="connsiteX46" fmla="*/ 1766654 w 8265502"/>
              <a:gd name="connsiteY46" fmla="*/ 6282478 h 6858000"/>
              <a:gd name="connsiteX47" fmla="*/ 1044038 w 8265502"/>
              <a:gd name="connsiteY47" fmla="*/ 6282478 h 6858000"/>
              <a:gd name="connsiteX48" fmla="*/ 770319 w 8265502"/>
              <a:gd name="connsiteY48" fmla="*/ 5735041 h 6858000"/>
              <a:gd name="connsiteX49" fmla="*/ 2078891 w 8265502"/>
              <a:gd name="connsiteY49" fmla="*/ 4612651 h 6858000"/>
              <a:gd name="connsiteX50" fmla="*/ 2801507 w 8265502"/>
              <a:gd name="connsiteY50" fmla="*/ 4612651 h 6858000"/>
              <a:gd name="connsiteX51" fmla="*/ 3075227 w 8265502"/>
              <a:gd name="connsiteY51" fmla="*/ 5160089 h 6858000"/>
              <a:gd name="connsiteX52" fmla="*/ 2801507 w 8265502"/>
              <a:gd name="connsiteY52" fmla="*/ 5707526 h 6858000"/>
              <a:gd name="connsiteX53" fmla="*/ 2078891 w 8265502"/>
              <a:gd name="connsiteY53" fmla="*/ 5707526 h 6858000"/>
              <a:gd name="connsiteX54" fmla="*/ 1805171 w 8265502"/>
              <a:gd name="connsiteY54" fmla="*/ 5160089 h 6858000"/>
              <a:gd name="connsiteX55" fmla="*/ 3182 w 8265502"/>
              <a:gd name="connsiteY55" fmla="*/ 4612651 h 6858000"/>
              <a:gd name="connsiteX56" fmla="*/ 725798 w 8265502"/>
              <a:gd name="connsiteY56" fmla="*/ 4612651 h 6858000"/>
              <a:gd name="connsiteX57" fmla="*/ 999517 w 8265502"/>
              <a:gd name="connsiteY57" fmla="*/ 5160089 h 6858000"/>
              <a:gd name="connsiteX58" fmla="*/ 725798 w 8265502"/>
              <a:gd name="connsiteY58" fmla="*/ 5707526 h 6858000"/>
              <a:gd name="connsiteX59" fmla="*/ 3182 w 8265502"/>
              <a:gd name="connsiteY59" fmla="*/ 5707526 h 6858000"/>
              <a:gd name="connsiteX60" fmla="*/ 0 w 8265502"/>
              <a:gd name="connsiteY60" fmla="*/ 5701162 h 6858000"/>
              <a:gd name="connsiteX61" fmla="*/ 0 w 8265502"/>
              <a:gd name="connsiteY61" fmla="*/ 4619015 h 6858000"/>
              <a:gd name="connsiteX62" fmla="*/ 5195456 w 8265502"/>
              <a:gd name="connsiteY62" fmla="*/ 4037129 h 6858000"/>
              <a:gd name="connsiteX63" fmla="*/ 5918073 w 8265502"/>
              <a:gd name="connsiteY63" fmla="*/ 4037129 h 6858000"/>
              <a:gd name="connsiteX64" fmla="*/ 6191792 w 8265502"/>
              <a:gd name="connsiteY64" fmla="*/ 4584567 h 6858000"/>
              <a:gd name="connsiteX65" fmla="*/ 5918073 w 8265502"/>
              <a:gd name="connsiteY65" fmla="*/ 5132004 h 6858000"/>
              <a:gd name="connsiteX66" fmla="*/ 5195456 w 8265502"/>
              <a:gd name="connsiteY66" fmla="*/ 5132004 h 6858000"/>
              <a:gd name="connsiteX67" fmla="*/ 4921737 w 8265502"/>
              <a:gd name="connsiteY67" fmla="*/ 4584567 h 6858000"/>
              <a:gd name="connsiteX68" fmla="*/ 3119749 w 8265502"/>
              <a:gd name="connsiteY68" fmla="*/ 4037129 h 6858000"/>
              <a:gd name="connsiteX69" fmla="*/ 3842364 w 8265502"/>
              <a:gd name="connsiteY69" fmla="*/ 4037129 h 6858000"/>
              <a:gd name="connsiteX70" fmla="*/ 4116083 w 8265502"/>
              <a:gd name="connsiteY70" fmla="*/ 4584567 h 6858000"/>
              <a:gd name="connsiteX71" fmla="*/ 3842364 w 8265502"/>
              <a:gd name="connsiteY71" fmla="*/ 5132004 h 6858000"/>
              <a:gd name="connsiteX72" fmla="*/ 3119749 w 8265502"/>
              <a:gd name="connsiteY72" fmla="*/ 5132004 h 6858000"/>
              <a:gd name="connsiteX73" fmla="*/ 2846030 w 8265502"/>
              <a:gd name="connsiteY73" fmla="*/ 4584567 h 6858000"/>
              <a:gd name="connsiteX74" fmla="*/ 1044040 w 8265502"/>
              <a:gd name="connsiteY74" fmla="*/ 4037129 h 6858000"/>
              <a:gd name="connsiteX75" fmla="*/ 1766657 w 8265502"/>
              <a:gd name="connsiteY75" fmla="*/ 4037129 h 6858000"/>
              <a:gd name="connsiteX76" fmla="*/ 2040376 w 8265502"/>
              <a:gd name="connsiteY76" fmla="*/ 4584567 h 6858000"/>
              <a:gd name="connsiteX77" fmla="*/ 1766657 w 8265502"/>
              <a:gd name="connsiteY77" fmla="*/ 5132004 h 6858000"/>
              <a:gd name="connsiteX78" fmla="*/ 1044040 w 8265502"/>
              <a:gd name="connsiteY78" fmla="*/ 5132004 h 6858000"/>
              <a:gd name="connsiteX79" fmla="*/ 770321 w 8265502"/>
              <a:gd name="connsiteY79" fmla="*/ 4584567 h 6858000"/>
              <a:gd name="connsiteX80" fmla="*/ 2078891 w 8265502"/>
              <a:gd name="connsiteY80" fmla="*/ 3458978 h 6858000"/>
              <a:gd name="connsiteX81" fmla="*/ 2801507 w 8265502"/>
              <a:gd name="connsiteY81" fmla="*/ 3458978 h 6858000"/>
              <a:gd name="connsiteX82" fmla="*/ 3075227 w 8265502"/>
              <a:gd name="connsiteY82" fmla="*/ 4006416 h 6858000"/>
              <a:gd name="connsiteX83" fmla="*/ 2801507 w 8265502"/>
              <a:gd name="connsiteY83" fmla="*/ 4553853 h 6858000"/>
              <a:gd name="connsiteX84" fmla="*/ 2078891 w 8265502"/>
              <a:gd name="connsiteY84" fmla="*/ 4553853 h 6858000"/>
              <a:gd name="connsiteX85" fmla="*/ 1805171 w 8265502"/>
              <a:gd name="connsiteY85" fmla="*/ 4006416 h 6858000"/>
              <a:gd name="connsiteX86" fmla="*/ 3182 w 8265502"/>
              <a:gd name="connsiteY86" fmla="*/ 3458978 h 6858000"/>
              <a:gd name="connsiteX87" fmla="*/ 725798 w 8265502"/>
              <a:gd name="connsiteY87" fmla="*/ 3458978 h 6858000"/>
              <a:gd name="connsiteX88" fmla="*/ 999517 w 8265502"/>
              <a:gd name="connsiteY88" fmla="*/ 4006416 h 6858000"/>
              <a:gd name="connsiteX89" fmla="*/ 725798 w 8265502"/>
              <a:gd name="connsiteY89" fmla="*/ 4553853 h 6858000"/>
              <a:gd name="connsiteX90" fmla="*/ 3182 w 8265502"/>
              <a:gd name="connsiteY90" fmla="*/ 4553853 h 6858000"/>
              <a:gd name="connsiteX91" fmla="*/ 0 w 8265502"/>
              <a:gd name="connsiteY91" fmla="*/ 4547489 h 6858000"/>
              <a:gd name="connsiteX92" fmla="*/ 0 w 8265502"/>
              <a:gd name="connsiteY92" fmla="*/ 3465342 h 6858000"/>
              <a:gd name="connsiteX93" fmla="*/ 1044040 w 8265502"/>
              <a:gd name="connsiteY93" fmla="*/ 2883459 h 6858000"/>
              <a:gd name="connsiteX94" fmla="*/ 1766657 w 8265502"/>
              <a:gd name="connsiteY94" fmla="*/ 2883459 h 6858000"/>
              <a:gd name="connsiteX95" fmla="*/ 2040376 w 8265502"/>
              <a:gd name="connsiteY95" fmla="*/ 3430894 h 6858000"/>
              <a:gd name="connsiteX96" fmla="*/ 1766657 w 8265502"/>
              <a:gd name="connsiteY96" fmla="*/ 3978331 h 6858000"/>
              <a:gd name="connsiteX97" fmla="*/ 1044040 w 8265502"/>
              <a:gd name="connsiteY97" fmla="*/ 3978331 h 6858000"/>
              <a:gd name="connsiteX98" fmla="*/ 770321 w 8265502"/>
              <a:gd name="connsiteY98" fmla="*/ 3430894 h 6858000"/>
              <a:gd name="connsiteX99" fmla="*/ 3119749 w 8265502"/>
              <a:gd name="connsiteY99" fmla="*/ 2883458 h 6858000"/>
              <a:gd name="connsiteX100" fmla="*/ 3842364 w 8265502"/>
              <a:gd name="connsiteY100" fmla="*/ 2883458 h 6858000"/>
              <a:gd name="connsiteX101" fmla="*/ 4116083 w 8265502"/>
              <a:gd name="connsiteY101" fmla="*/ 3430894 h 6858000"/>
              <a:gd name="connsiteX102" fmla="*/ 3842364 w 8265502"/>
              <a:gd name="connsiteY102" fmla="*/ 3978331 h 6858000"/>
              <a:gd name="connsiteX103" fmla="*/ 3119749 w 8265502"/>
              <a:gd name="connsiteY103" fmla="*/ 3978331 h 6858000"/>
              <a:gd name="connsiteX104" fmla="*/ 2846030 w 8265502"/>
              <a:gd name="connsiteY104" fmla="*/ 3430894 h 6858000"/>
              <a:gd name="connsiteX105" fmla="*/ 3182 w 8265502"/>
              <a:gd name="connsiteY105" fmla="*/ 2305308 h 6858000"/>
              <a:gd name="connsiteX106" fmla="*/ 725799 w 8265502"/>
              <a:gd name="connsiteY106" fmla="*/ 2305308 h 6858000"/>
              <a:gd name="connsiteX107" fmla="*/ 999517 w 8265502"/>
              <a:gd name="connsiteY107" fmla="*/ 2852745 h 6858000"/>
              <a:gd name="connsiteX108" fmla="*/ 725799 w 8265502"/>
              <a:gd name="connsiteY108" fmla="*/ 3400180 h 6858000"/>
              <a:gd name="connsiteX109" fmla="*/ 3182 w 8265502"/>
              <a:gd name="connsiteY109" fmla="*/ 3400180 h 6858000"/>
              <a:gd name="connsiteX110" fmla="*/ 0 w 8265502"/>
              <a:gd name="connsiteY110" fmla="*/ 3393816 h 6858000"/>
              <a:gd name="connsiteX111" fmla="*/ 0 w 8265502"/>
              <a:gd name="connsiteY111" fmla="*/ 2311672 h 6858000"/>
              <a:gd name="connsiteX112" fmla="*/ 2078891 w 8265502"/>
              <a:gd name="connsiteY112" fmla="*/ 2305306 h 6858000"/>
              <a:gd name="connsiteX113" fmla="*/ 2801507 w 8265502"/>
              <a:gd name="connsiteY113" fmla="*/ 2305306 h 6858000"/>
              <a:gd name="connsiteX114" fmla="*/ 3075227 w 8265502"/>
              <a:gd name="connsiteY114" fmla="*/ 2852744 h 6858000"/>
              <a:gd name="connsiteX115" fmla="*/ 2801507 w 8265502"/>
              <a:gd name="connsiteY115" fmla="*/ 3400179 h 6858000"/>
              <a:gd name="connsiteX116" fmla="*/ 2078891 w 8265502"/>
              <a:gd name="connsiteY116" fmla="*/ 3400179 h 6858000"/>
              <a:gd name="connsiteX117" fmla="*/ 1805171 w 8265502"/>
              <a:gd name="connsiteY117" fmla="*/ 2852744 h 6858000"/>
              <a:gd name="connsiteX118" fmla="*/ 4154597 w 8265502"/>
              <a:gd name="connsiteY118" fmla="*/ 2305305 h 6858000"/>
              <a:gd name="connsiteX119" fmla="*/ 4877214 w 8265502"/>
              <a:gd name="connsiteY119" fmla="*/ 2305305 h 6858000"/>
              <a:gd name="connsiteX120" fmla="*/ 5150933 w 8265502"/>
              <a:gd name="connsiteY120" fmla="*/ 2852744 h 6858000"/>
              <a:gd name="connsiteX121" fmla="*/ 4877214 w 8265502"/>
              <a:gd name="connsiteY121" fmla="*/ 3400179 h 6858000"/>
              <a:gd name="connsiteX122" fmla="*/ 4154597 w 8265502"/>
              <a:gd name="connsiteY122" fmla="*/ 3400179 h 6858000"/>
              <a:gd name="connsiteX123" fmla="*/ 3880878 w 8265502"/>
              <a:gd name="connsiteY123" fmla="*/ 2852744 h 6858000"/>
              <a:gd name="connsiteX124" fmla="*/ 1044040 w 8265502"/>
              <a:gd name="connsiteY124" fmla="*/ 1729785 h 6858000"/>
              <a:gd name="connsiteX125" fmla="*/ 1766657 w 8265502"/>
              <a:gd name="connsiteY125" fmla="*/ 1729785 h 6858000"/>
              <a:gd name="connsiteX126" fmla="*/ 2040376 w 8265502"/>
              <a:gd name="connsiteY126" fmla="*/ 2277224 h 6858000"/>
              <a:gd name="connsiteX127" fmla="*/ 1766657 w 8265502"/>
              <a:gd name="connsiteY127" fmla="*/ 2824659 h 6858000"/>
              <a:gd name="connsiteX128" fmla="*/ 1044040 w 8265502"/>
              <a:gd name="connsiteY128" fmla="*/ 2824659 h 6858000"/>
              <a:gd name="connsiteX129" fmla="*/ 770321 w 8265502"/>
              <a:gd name="connsiteY129" fmla="*/ 2277224 h 6858000"/>
              <a:gd name="connsiteX130" fmla="*/ 3119749 w 8265502"/>
              <a:gd name="connsiteY130" fmla="*/ 1729784 h 6858000"/>
              <a:gd name="connsiteX131" fmla="*/ 3842364 w 8265502"/>
              <a:gd name="connsiteY131" fmla="*/ 1729784 h 6858000"/>
              <a:gd name="connsiteX132" fmla="*/ 4116083 w 8265502"/>
              <a:gd name="connsiteY132" fmla="*/ 2277222 h 6858000"/>
              <a:gd name="connsiteX133" fmla="*/ 3842364 w 8265502"/>
              <a:gd name="connsiteY133" fmla="*/ 2824659 h 6858000"/>
              <a:gd name="connsiteX134" fmla="*/ 3119749 w 8265502"/>
              <a:gd name="connsiteY134" fmla="*/ 2824659 h 6858000"/>
              <a:gd name="connsiteX135" fmla="*/ 2846030 w 8265502"/>
              <a:gd name="connsiteY135" fmla="*/ 2277222 h 6858000"/>
              <a:gd name="connsiteX136" fmla="*/ 3182 w 8265502"/>
              <a:gd name="connsiteY136" fmla="*/ 1151633 h 6858000"/>
              <a:gd name="connsiteX137" fmla="*/ 725799 w 8265502"/>
              <a:gd name="connsiteY137" fmla="*/ 1151633 h 6858000"/>
              <a:gd name="connsiteX138" fmla="*/ 999517 w 8265502"/>
              <a:gd name="connsiteY138" fmla="*/ 1699071 h 6858000"/>
              <a:gd name="connsiteX139" fmla="*/ 725799 w 8265502"/>
              <a:gd name="connsiteY139" fmla="*/ 2246508 h 6858000"/>
              <a:gd name="connsiteX140" fmla="*/ 3182 w 8265502"/>
              <a:gd name="connsiteY140" fmla="*/ 2246508 h 6858000"/>
              <a:gd name="connsiteX141" fmla="*/ 0 w 8265502"/>
              <a:gd name="connsiteY141" fmla="*/ 2240144 h 6858000"/>
              <a:gd name="connsiteX142" fmla="*/ 0 w 8265502"/>
              <a:gd name="connsiteY142" fmla="*/ 1157997 h 6858000"/>
              <a:gd name="connsiteX143" fmla="*/ 2078891 w 8265502"/>
              <a:gd name="connsiteY143" fmla="*/ 1151632 h 6858000"/>
              <a:gd name="connsiteX144" fmla="*/ 2801507 w 8265502"/>
              <a:gd name="connsiteY144" fmla="*/ 1151632 h 6858000"/>
              <a:gd name="connsiteX145" fmla="*/ 3075227 w 8265502"/>
              <a:gd name="connsiteY145" fmla="*/ 1699069 h 6858000"/>
              <a:gd name="connsiteX146" fmla="*/ 2801507 w 8265502"/>
              <a:gd name="connsiteY146" fmla="*/ 2246507 h 6858000"/>
              <a:gd name="connsiteX147" fmla="*/ 2078891 w 8265502"/>
              <a:gd name="connsiteY147" fmla="*/ 2246507 h 6858000"/>
              <a:gd name="connsiteX148" fmla="*/ 1805172 w 8265502"/>
              <a:gd name="connsiteY148" fmla="*/ 1699069 h 6858000"/>
              <a:gd name="connsiteX149" fmla="*/ 4154597 w 8265502"/>
              <a:gd name="connsiteY149" fmla="*/ 1151631 h 6858000"/>
              <a:gd name="connsiteX150" fmla="*/ 4877214 w 8265502"/>
              <a:gd name="connsiteY150" fmla="*/ 1151631 h 6858000"/>
              <a:gd name="connsiteX151" fmla="*/ 5150933 w 8265502"/>
              <a:gd name="connsiteY151" fmla="*/ 1699069 h 6858000"/>
              <a:gd name="connsiteX152" fmla="*/ 4877214 w 8265502"/>
              <a:gd name="connsiteY152" fmla="*/ 2246506 h 6858000"/>
              <a:gd name="connsiteX153" fmla="*/ 4154597 w 8265502"/>
              <a:gd name="connsiteY153" fmla="*/ 2246506 h 6858000"/>
              <a:gd name="connsiteX154" fmla="*/ 3880878 w 8265502"/>
              <a:gd name="connsiteY154" fmla="*/ 1699069 h 6858000"/>
              <a:gd name="connsiteX155" fmla="*/ 1044040 w 8265502"/>
              <a:gd name="connsiteY155" fmla="*/ 576110 h 6858000"/>
              <a:gd name="connsiteX156" fmla="*/ 1766657 w 8265502"/>
              <a:gd name="connsiteY156" fmla="*/ 576110 h 6858000"/>
              <a:gd name="connsiteX157" fmla="*/ 2040377 w 8265502"/>
              <a:gd name="connsiteY157" fmla="*/ 1123549 h 6858000"/>
              <a:gd name="connsiteX158" fmla="*/ 1766657 w 8265502"/>
              <a:gd name="connsiteY158" fmla="*/ 1670985 h 6858000"/>
              <a:gd name="connsiteX159" fmla="*/ 1044040 w 8265502"/>
              <a:gd name="connsiteY159" fmla="*/ 1670985 h 6858000"/>
              <a:gd name="connsiteX160" fmla="*/ 770321 w 8265502"/>
              <a:gd name="connsiteY160" fmla="*/ 1123549 h 6858000"/>
              <a:gd name="connsiteX161" fmla="*/ 3119749 w 8265502"/>
              <a:gd name="connsiteY161" fmla="*/ 576109 h 6858000"/>
              <a:gd name="connsiteX162" fmla="*/ 3842364 w 8265502"/>
              <a:gd name="connsiteY162" fmla="*/ 576109 h 6858000"/>
              <a:gd name="connsiteX163" fmla="*/ 4116083 w 8265502"/>
              <a:gd name="connsiteY163" fmla="*/ 1123547 h 6858000"/>
              <a:gd name="connsiteX164" fmla="*/ 3842364 w 8265502"/>
              <a:gd name="connsiteY164" fmla="*/ 1670984 h 6858000"/>
              <a:gd name="connsiteX165" fmla="*/ 3119749 w 8265502"/>
              <a:gd name="connsiteY165" fmla="*/ 1670984 h 6858000"/>
              <a:gd name="connsiteX166" fmla="*/ 2846030 w 8265502"/>
              <a:gd name="connsiteY166" fmla="*/ 1123547 h 6858000"/>
              <a:gd name="connsiteX167" fmla="*/ 5195456 w 8265502"/>
              <a:gd name="connsiteY167" fmla="*/ 576108 h 6858000"/>
              <a:gd name="connsiteX168" fmla="*/ 5918073 w 8265502"/>
              <a:gd name="connsiteY168" fmla="*/ 576108 h 6858000"/>
              <a:gd name="connsiteX169" fmla="*/ 6191792 w 8265502"/>
              <a:gd name="connsiteY169" fmla="*/ 1123546 h 6858000"/>
              <a:gd name="connsiteX170" fmla="*/ 5918073 w 8265502"/>
              <a:gd name="connsiteY170" fmla="*/ 1670983 h 6858000"/>
              <a:gd name="connsiteX171" fmla="*/ 5195456 w 8265502"/>
              <a:gd name="connsiteY171" fmla="*/ 1670983 h 6858000"/>
              <a:gd name="connsiteX172" fmla="*/ 4921737 w 8265502"/>
              <a:gd name="connsiteY172" fmla="*/ 1123546 h 6858000"/>
              <a:gd name="connsiteX173" fmla="*/ 7025576 w 8265502"/>
              <a:gd name="connsiteY173" fmla="*/ 0 h 6858000"/>
              <a:gd name="connsiteX174" fmla="*/ 8265502 w 8265502"/>
              <a:gd name="connsiteY174" fmla="*/ 0 h 6858000"/>
              <a:gd name="connsiteX175" fmla="*/ 8006847 w 8265502"/>
              <a:gd name="connsiteY175" fmla="*/ 517308 h 6858000"/>
              <a:gd name="connsiteX176" fmla="*/ 7284230 w 8265502"/>
              <a:gd name="connsiteY176" fmla="*/ 517308 h 6858000"/>
              <a:gd name="connsiteX177" fmla="*/ 6242345 w 8265502"/>
              <a:gd name="connsiteY177" fmla="*/ 0 h 6858000"/>
              <a:gd name="connsiteX178" fmla="*/ 6967007 w 8265502"/>
              <a:gd name="connsiteY178" fmla="*/ 0 h 6858000"/>
              <a:gd name="connsiteX179" fmla="*/ 7239703 w 8265502"/>
              <a:gd name="connsiteY179" fmla="*/ 545393 h 6858000"/>
              <a:gd name="connsiteX180" fmla="*/ 6965984 w 8265502"/>
              <a:gd name="connsiteY180" fmla="*/ 1092830 h 6858000"/>
              <a:gd name="connsiteX181" fmla="*/ 6243367 w 8265502"/>
              <a:gd name="connsiteY181" fmla="*/ 1092830 h 6858000"/>
              <a:gd name="connsiteX182" fmla="*/ 5969648 w 8265502"/>
              <a:gd name="connsiteY182" fmla="*/ 545393 h 6858000"/>
              <a:gd name="connsiteX183" fmla="*/ 4936801 w 8265502"/>
              <a:gd name="connsiteY183" fmla="*/ 0 h 6858000"/>
              <a:gd name="connsiteX184" fmla="*/ 6176728 w 8265502"/>
              <a:gd name="connsiteY184" fmla="*/ 0 h 6858000"/>
              <a:gd name="connsiteX185" fmla="*/ 5918073 w 8265502"/>
              <a:gd name="connsiteY185" fmla="*/ 517309 h 6858000"/>
              <a:gd name="connsiteX186" fmla="*/ 5195456 w 8265502"/>
              <a:gd name="connsiteY186" fmla="*/ 517309 h 6858000"/>
              <a:gd name="connsiteX187" fmla="*/ 4153576 w 8265502"/>
              <a:gd name="connsiteY187" fmla="*/ 0 h 6858000"/>
              <a:gd name="connsiteX188" fmla="*/ 4878236 w 8265502"/>
              <a:gd name="connsiteY188" fmla="*/ 0 h 6858000"/>
              <a:gd name="connsiteX189" fmla="*/ 5150933 w 8265502"/>
              <a:gd name="connsiteY189" fmla="*/ 545395 h 6858000"/>
              <a:gd name="connsiteX190" fmla="*/ 4877214 w 8265502"/>
              <a:gd name="connsiteY190" fmla="*/ 1092832 h 6858000"/>
              <a:gd name="connsiteX191" fmla="*/ 4154597 w 8265502"/>
              <a:gd name="connsiteY191" fmla="*/ 1092832 h 6858000"/>
              <a:gd name="connsiteX192" fmla="*/ 3880878 w 8265502"/>
              <a:gd name="connsiteY192" fmla="*/ 545395 h 6858000"/>
              <a:gd name="connsiteX193" fmla="*/ 2861095 w 8265502"/>
              <a:gd name="connsiteY193" fmla="*/ 0 h 6858000"/>
              <a:gd name="connsiteX194" fmla="*/ 4101020 w 8265502"/>
              <a:gd name="connsiteY194" fmla="*/ 0 h 6858000"/>
              <a:gd name="connsiteX195" fmla="*/ 3842364 w 8265502"/>
              <a:gd name="connsiteY195" fmla="*/ 517310 h 6858000"/>
              <a:gd name="connsiteX196" fmla="*/ 3119749 w 8265502"/>
              <a:gd name="connsiteY196" fmla="*/ 517310 h 6858000"/>
              <a:gd name="connsiteX197" fmla="*/ 2077870 w 8265502"/>
              <a:gd name="connsiteY197" fmla="*/ 0 h 6858000"/>
              <a:gd name="connsiteX198" fmla="*/ 2802528 w 8265502"/>
              <a:gd name="connsiteY198" fmla="*/ 0 h 6858000"/>
              <a:gd name="connsiteX199" fmla="*/ 3075227 w 8265502"/>
              <a:gd name="connsiteY199" fmla="*/ 545396 h 6858000"/>
              <a:gd name="connsiteX200" fmla="*/ 2801507 w 8265502"/>
              <a:gd name="connsiteY200" fmla="*/ 1092833 h 6858000"/>
              <a:gd name="connsiteX201" fmla="*/ 2078891 w 8265502"/>
              <a:gd name="connsiteY201" fmla="*/ 1092833 h 6858000"/>
              <a:gd name="connsiteX202" fmla="*/ 1805172 w 8265502"/>
              <a:gd name="connsiteY202" fmla="*/ 545396 h 6858000"/>
              <a:gd name="connsiteX203" fmla="*/ 785384 w 8265502"/>
              <a:gd name="connsiteY203" fmla="*/ 0 h 6858000"/>
              <a:gd name="connsiteX204" fmla="*/ 2025315 w 8265502"/>
              <a:gd name="connsiteY204" fmla="*/ 0 h 6858000"/>
              <a:gd name="connsiteX205" fmla="*/ 1766657 w 8265502"/>
              <a:gd name="connsiteY205" fmla="*/ 517311 h 6858000"/>
              <a:gd name="connsiteX206" fmla="*/ 1044040 w 8265502"/>
              <a:gd name="connsiteY206" fmla="*/ 517311 h 6858000"/>
              <a:gd name="connsiteX207" fmla="*/ 2162 w 8265502"/>
              <a:gd name="connsiteY207" fmla="*/ 0 h 6858000"/>
              <a:gd name="connsiteX208" fmla="*/ 726820 w 8265502"/>
              <a:gd name="connsiteY208" fmla="*/ 0 h 6858000"/>
              <a:gd name="connsiteX209" fmla="*/ 999517 w 8265502"/>
              <a:gd name="connsiteY209" fmla="*/ 545397 h 6858000"/>
              <a:gd name="connsiteX210" fmla="*/ 725799 w 8265502"/>
              <a:gd name="connsiteY210" fmla="*/ 1092834 h 6858000"/>
              <a:gd name="connsiteX211" fmla="*/ 3182 w 8265502"/>
              <a:gd name="connsiteY211" fmla="*/ 1092834 h 6858000"/>
              <a:gd name="connsiteX212" fmla="*/ 0 w 8265502"/>
              <a:gd name="connsiteY212" fmla="*/ 1086470 h 6858000"/>
              <a:gd name="connsiteX213" fmla="*/ 0 w 8265502"/>
              <a:gd name="connsiteY213" fmla="*/ 432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</a:cxnLst>
            <a:rect l="l" t="t" r="r" b="b"/>
            <a:pathLst>
              <a:path w="8265502" h="6858000">
                <a:moveTo>
                  <a:pt x="5195456" y="6338077"/>
                </a:moveTo>
                <a:lnTo>
                  <a:pt x="5918072" y="6338077"/>
                </a:lnTo>
                <a:lnTo>
                  <a:pt x="6178034" y="6858000"/>
                </a:lnTo>
                <a:lnTo>
                  <a:pt x="4935495" y="6858000"/>
                </a:lnTo>
                <a:close/>
                <a:moveTo>
                  <a:pt x="3119745" y="6338077"/>
                </a:moveTo>
                <a:lnTo>
                  <a:pt x="3842361" y="6338077"/>
                </a:lnTo>
                <a:lnTo>
                  <a:pt x="4102323" y="6858000"/>
                </a:lnTo>
                <a:lnTo>
                  <a:pt x="2859784" y="6858000"/>
                </a:lnTo>
                <a:close/>
                <a:moveTo>
                  <a:pt x="1044037" y="6338077"/>
                </a:moveTo>
                <a:lnTo>
                  <a:pt x="1766653" y="6338077"/>
                </a:lnTo>
                <a:lnTo>
                  <a:pt x="2026615" y="6858000"/>
                </a:lnTo>
                <a:lnTo>
                  <a:pt x="784076" y="6858000"/>
                </a:lnTo>
                <a:close/>
                <a:moveTo>
                  <a:pt x="3179" y="5766324"/>
                </a:moveTo>
                <a:lnTo>
                  <a:pt x="725796" y="5766324"/>
                </a:lnTo>
                <a:lnTo>
                  <a:pt x="999515" y="6313762"/>
                </a:lnTo>
                <a:lnTo>
                  <a:pt x="727396" y="6858000"/>
                </a:lnTo>
                <a:lnTo>
                  <a:pt x="1580" y="6858000"/>
                </a:lnTo>
                <a:lnTo>
                  <a:pt x="0" y="6854841"/>
                </a:lnTo>
                <a:lnTo>
                  <a:pt x="0" y="5772682"/>
                </a:lnTo>
                <a:close/>
                <a:moveTo>
                  <a:pt x="6243369" y="5763125"/>
                </a:moveTo>
                <a:lnTo>
                  <a:pt x="6965986" y="5763125"/>
                </a:lnTo>
                <a:lnTo>
                  <a:pt x="7239705" y="6310563"/>
                </a:lnTo>
                <a:lnTo>
                  <a:pt x="6965986" y="6858000"/>
                </a:lnTo>
                <a:lnTo>
                  <a:pt x="6243369" y="6858000"/>
                </a:lnTo>
                <a:lnTo>
                  <a:pt x="5969650" y="6310563"/>
                </a:lnTo>
                <a:close/>
                <a:moveTo>
                  <a:pt x="4154596" y="5763125"/>
                </a:moveTo>
                <a:lnTo>
                  <a:pt x="4877213" y="5763125"/>
                </a:lnTo>
                <a:lnTo>
                  <a:pt x="5150931" y="6310563"/>
                </a:lnTo>
                <a:lnTo>
                  <a:pt x="4877213" y="6858000"/>
                </a:lnTo>
                <a:lnTo>
                  <a:pt x="4154596" y="6858000"/>
                </a:lnTo>
                <a:lnTo>
                  <a:pt x="3880877" y="6310563"/>
                </a:lnTo>
                <a:close/>
                <a:moveTo>
                  <a:pt x="2078889" y="5763125"/>
                </a:moveTo>
                <a:lnTo>
                  <a:pt x="2801505" y="5763125"/>
                </a:lnTo>
                <a:lnTo>
                  <a:pt x="3075224" y="6310563"/>
                </a:lnTo>
                <a:lnTo>
                  <a:pt x="2801505" y="6858000"/>
                </a:lnTo>
                <a:lnTo>
                  <a:pt x="2078889" y="6858000"/>
                </a:lnTo>
                <a:lnTo>
                  <a:pt x="1805170" y="6310563"/>
                </a:lnTo>
                <a:close/>
                <a:moveTo>
                  <a:pt x="3119748" y="5187603"/>
                </a:moveTo>
                <a:lnTo>
                  <a:pt x="3842363" y="5187603"/>
                </a:lnTo>
                <a:lnTo>
                  <a:pt x="4116082" y="5735041"/>
                </a:lnTo>
                <a:lnTo>
                  <a:pt x="3842363" y="6282478"/>
                </a:lnTo>
                <a:lnTo>
                  <a:pt x="3119748" y="6282478"/>
                </a:lnTo>
                <a:lnTo>
                  <a:pt x="2846029" y="5735041"/>
                </a:lnTo>
                <a:close/>
                <a:moveTo>
                  <a:pt x="1044038" y="5187603"/>
                </a:moveTo>
                <a:lnTo>
                  <a:pt x="1766654" y="5187603"/>
                </a:lnTo>
                <a:lnTo>
                  <a:pt x="2040373" y="5735041"/>
                </a:lnTo>
                <a:lnTo>
                  <a:pt x="1766654" y="6282478"/>
                </a:lnTo>
                <a:lnTo>
                  <a:pt x="1044038" y="6282478"/>
                </a:lnTo>
                <a:lnTo>
                  <a:pt x="770319" y="5735041"/>
                </a:lnTo>
                <a:close/>
                <a:moveTo>
                  <a:pt x="2078891" y="4612651"/>
                </a:moveTo>
                <a:lnTo>
                  <a:pt x="2801507" y="4612651"/>
                </a:lnTo>
                <a:lnTo>
                  <a:pt x="3075227" y="5160089"/>
                </a:lnTo>
                <a:lnTo>
                  <a:pt x="2801507" y="5707526"/>
                </a:lnTo>
                <a:lnTo>
                  <a:pt x="2078891" y="5707526"/>
                </a:lnTo>
                <a:lnTo>
                  <a:pt x="1805171" y="5160089"/>
                </a:lnTo>
                <a:close/>
                <a:moveTo>
                  <a:pt x="3182" y="4612651"/>
                </a:moveTo>
                <a:lnTo>
                  <a:pt x="725798" y="4612651"/>
                </a:lnTo>
                <a:lnTo>
                  <a:pt x="999517" y="5160089"/>
                </a:lnTo>
                <a:lnTo>
                  <a:pt x="725798" y="5707526"/>
                </a:lnTo>
                <a:lnTo>
                  <a:pt x="3182" y="5707526"/>
                </a:lnTo>
                <a:lnTo>
                  <a:pt x="0" y="5701162"/>
                </a:lnTo>
                <a:lnTo>
                  <a:pt x="0" y="4619015"/>
                </a:lnTo>
                <a:close/>
                <a:moveTo>
                  <a:pt x="5195456" y="4037129"/>
                </a:moveTo>
                <a:lnTo>
                  <a:pt x="5918073" y="4037129"/>
                </a:lnTo>
                <a:lnTo>
                  <a:pt x="6191792" y="4584567"/>
                </a:lnTo>
                <a:lnTo>
                  <a:pt x="5918073" y="5132004"/>
                </a:lnTo>
                <a:lnTo>
                  <a:pt x="5195456" y="5132004"/>
                </a:lnTo>
                <a:lnTo>
                  <a:pt x="4921737" y="4584567"/>
                </a:lnTo>
                <a:close/>
                <a:moveTo>
                  <a:pt x="3119749" y="4037129"/>
                </a:moveTo>
                <a:lnTo>
                  <a:pt x="3842364" y="4037129"/>
                </a:lnTo>
                <a:lnTo>
                  <a:pt x="4116083" y="4584567"/>
                </a:lnTo>
                <a:lnTo>
                  <a:pt x="3842364" y="5132004"/>
                </a:lnTo>
                <a:lnTo>
                  <a:pt x="3119749" y="5132004"/>
                </a:lnTo>
                <a:lnTo>
                  <a:pt x="2846030" y="4584567"/>
                </a:lnTo>
                <a:close/>
                <a:moveTo>
                  <a:pt x="1044040" y="4037129"/>
                </a:moveTo>
                <a:lnTo>
                  <a:pt x="1766657" y="4037129"/>
                </a:lnTo>
                <a:lnTo>
                  <a:pt x="2040376" y="4584567"/>
                </a:lnTo>
                <a:lnTo>
                  <a:pt x="1766657" y="5132004"/>
                </a:lnTo>
                <a:lnTo>
                  <a:pt x="1044040" y="5132004"/>
                </a:lnTo>
                <a:lnTo>
                  <a:pt x="770321" y="4584567"/>
                </a:lnTo>
                <a:close/>
                <a:moveTo>
                  <a:pt x="2078891" y="3458978"/>
                </a:moveTo>
                <a:lnTo>
                  <a:pt x="2801507" y="3458978"/>
                </a:lnTo>
                <a:lnTo>
                  <a:pt x="3075227" y="4006416"/>
                </a:lnTo>
                <a:lnTo>
                  <a:pt x="2801507" y="4553853"/>
                </a:lnTo>
                <a:lnTo>
                  <a:pt x="2078891" y="4553853"/>
                </a:lnTo>
                <a:lnTo>
                  <a:pt x="1805171" y="4006416"/>
                </a:lnTo>
                <a:close/>
                <a:moveTo>
                  <a:pt x="3182" y="3458978"/>
                </a:moveTo>
                <a:lnTo>
                  <a:pt x="725798" y="3458978"/>
                </a:lnTo>
                <a:lnTo>
                  <a:pt x="999517" y="4006416"/>
                </a:lnTo>
                <a:lnTo>
                  <a:pt x="725798" y="4553853"/>
                </a:lnTo>
                <a:lnTo>
                  <a:pt x="3182" y="4553853"/>
                </a:lnTo>
                <a:lnTo>
                  <a:pt x="0" y="4547489"/>
                </a:lnTo>
                <a:lnTo>
                  <a:pt x="0" y="3465342"/>
                </a:lnTo>
                <a:close/>
                <a:moveTo>
                  <a:pt x="1044040" y="2883459"/>
                </a:moveTo>
                <a:lnTo>
                  <a:pt x="1766657" y="2883459"/>
                </a:lnTo>
                <a:lnTo>
                  <a:pt x="2040376" y="3430894"/>
                </a:lnTo>
                <a:lnTo>
                  <a:pt x="1766657" y="3978331"/>
                </a:lnTo>
                <a:lnTo>
                  <a:pt x="1044040" y="3978331"/>
                </a:lnTo>
                <a:lnTo>
                  <a:pt x="770321" y="3430894"/>
                </a:lnTo>
                <a:close/>
                <a:moveTo>
                  <a:pt x="3119749" y="2883458"/>
                </a:moveTo>
                <a:lnTo>
                  <a:pt x="3842364" y="2883458"/>
                </a:lnTo>
                <a:lnTo>
                  <a:pt x="4116083" y="3430894"/>
                </a:lnTo>
                <a:lnTo>
                  <a:pt x="3842364" y="3978331"/>
                </a:lnTo>
                <a:lnTo>
                  <a:pt x="3119749" y="3978331"/>
                </a:lnTo>
                <a:lnTo>
                  <a:pt x="2846030" y="3430894"/>
                </a:lnTo>
                <a:close/>
                <a:moveTo>
                  <a:pt x="3182" y="2305308"/>
                </a:moveTo>
                <a:lnTo>
                  <a:pt x="725799" y="2305308"/>
                </a:lnTo>
                <a:lnTo>
                  <a:pt x="999517" y="2852745"/>
                </a:lnTo>
                <a:lnTo>
                  <a:pt x="725799" y="3400180"/>
                </a:lnTo>
                <a:lnTo>
                  <a:pt x="3182" y="3400180"/>
                </a:lnTo>
                <a:lnTo>
                  <a:pt x="0" y="3393816"/>
                </a:lnTo>
                <a:lnTo>
                  <a:pt x="0" y="2311672"/>
                </a:lnTo>
                <a:close/>
                <a:moveTo>
                  <a:pt x="2078891" y="2305306"/>
                </a:moveTo>
                <a:lnTo>
                  <a:pt x="2801507" y="2305306"/>
                </a:lnTo>
                <a:lnTo>
                  <a:pt x="3075227" y="2852744"/>
                </a:lnTo>
                <a:lnTo>
                  <a:pt x="2801507" y="3400179"/>
                </a:lnTo>
                <a:lnTo>
                  <a:pt x="2078891" y="3400179"/>
                </a:lnTo>
                <a:lnTo>
                  <a:pt x="1805171" y="2852744"/>
                </a:lnTo>
                <a:close/>
                <a:moveTo>
                  <a:pt x="4154597" y="2305305"/>
                </a:moveTo>
                <a:lnTo>
                  <a:pt x="4877214" y="2305305"/>
                </a:lnTo>
                <a:lnTo>
                  <a:pt x="5150933" y="2852744"/>
                </a:lnTo>
                <a:lnTo>
                  <a:pt x="4877214" y="3400179"/>
                </a:lnTo>
                <a:lnTo>
                  <a:pt x="4154597" y="3400179"/>
                </a:lnTo>
                <a:lnTo>
                  <a:pt x="3880878" y="2852744"/>
                </a:lnTo>
                <a:close/>
                <a:moveTo>
                  <a:pt x="1044040" y="1729785"/>
                </a:moveTo>
                <a:lnTo>
                  <a:pt x="1766657" y="1729785"/>
                </a:lnTo>
                <a:lnTo>
                  <a:pt x="2040376" y="2277224"/>
                </a:lnTo>
                <a:lnTo>
                  <a:pt x="1766657" y="2824659"/>
                </a:lnTo>
                <a:lnTo>
                  <a:pt x="1044040" y="2824659"/>
                </a:lnTo>
                <a:lnTo>
                  <a:pt x="770321" y="2277224"/>
                </a:lnTo>
                <a:close/>
                <a:moveTo>
                  <a:pt x="3119749" y="1729784"/>
                </a:moveTo>
                <a:lnTo>
                  <a:pt x="3842364" y="1729784"/>
                </a:lnTo>
                <a:lnTo>
                  <a:pt x="4116083" y="2277222"/>
                </a:lnTo>
                <a:lnTo>
                  <a:pt x="3842364" y="2824659"/>
                </a:lnTo>
                <a:lnTo>
                  <a:pt x="3119749" y="2824659"/>
                </a:lnTo>
                <a:lnTo>
                  <a:pt x="2846030" y="2277222"/>
                </a:lnTo>
                <a:close/>
                <a:moveTo>
                  <a:pt x="3182" y="1151633"/>
                </a:moveTo>
                <a:lnTo>
                  <a:pt x="725799" y="1151633"/>
                </a:lnTo>
                <a:lnTo>
                  <a:pt x="999517" y="1699071"/>
                </a:lnTo>
                <a:lnTo>
                  <a:pt x="725799" y="2246508"/>
                </a:lnTo>
                <a:lnTo>
                  <a:pt x="3182" y="2246508"/>
                </a:lnTo>
                <a:lnTo>
                  <a:pt x="0" y="2240144"/>
                </a:lnTo>
                <a:lnTo>
                  <a:pt x="0" y="1157997"/>
                </a:lnTo>
                <a:close/>
                <a:moveTo>
                  <a:pt x="2078891" y="1151632"/>
                </a:moveTo>
                <a:lnTo>
                  <a:pt x="2801507" y="1151632"/>
                </a:lnTo>
                <a:lnTo>
                  <a:pt x="3075227" y="1699069"/>
                </a:lnTo>
                <a:lnTo>
                  <a:pt x="2801507" y="2246507"/>
                </a:lnTo>
                <a:lnTo>
                  <a:pt x="2078891" y="2246507"/>
                </a:lnTo>
                <a:lnTo>
                  <a:pt x="1805172" y="1699069"/>
                </a:lnTo>
                <a:close/>
                <a:moveTo>
                  <a:pt x="4154597" y="1151631"/>
                </a:moveTo>
                <a:lnTo>
                  <a:pt x="4877214" y="1151631"/>
                </a:lnTo>
                <a:lnTo>
                  <a:pt x="5150933" y="1699069"/>
                </a:lnTo>
                <a:lnTo>
                  <a:pt x="4877214" y="2246506"/>
                </a:lnTo>
                <a:lnTo>
                  <a:pt x="4154597" y="2246506"/>
                </a:lnTo>
                <a:lnTo>
                  <a:pt x="3880878" y="1699069"/>
                </a:lnTo>
                <a:close/>
                <a:moveTo>
                  <a:pt x="1044040" y="576110"/>
                </a:moveTo>
                <a:lnTo>
                  <a:pt x="1766657" y="576110"/>
                </a:lnTo>
                <a:lnTo>
                  <a:pt x="2040377" y="1123549"/>
                </a:lnTo>
                <a:lnTo>
                  <a:pt x="1766657" y="1670985"/>
                </a:lnTo>
                <a:lnTo>
                  <a:pt x="1044040" y="1670985"/>
                </a:lnTo>
                <a:lnTo>
                  <a:pt x="770321" y="1123549"/>
                </a:lnTo>
                <a:close/>
                <a:moveTo>
                  <a:pt x="3119749" y="576109"/>
                </a:moveTo>
                <a:lnTo>
                  <a:pt x="3842364" y="576109"/>
                </a:lnTo>
                <a:lnTo>
                  <a:pt x="4116083" y="1123547"/>
                </a:lnTo>
                <a:lnTo>
                  <a:pt x="3842364" y="1670984"/>
                </a:lnTo>
                <a:lnTo>
                  <a:pt x="3119749" y="1670984"/>
                </a:lnTo>
                <a:lnTo>
                  <a:pt x="2846030" y="1123547"/>
                </a:lnTo>
                <a:close/>
                <a:moveTo>
                  <a:pt x="5195456" y="576108"/>
                </a:moveTo>
                <a:lnTo>
                  <a:pt x="5918073" y="576108"/>
                </a:lnTo>
                <a:lnTo>
                  <a:pt x="6191792" y="1123546"/>
                </a:lnTo>
                <a:lnTo>
                  <a:pt x="5918073" y="1670983"/>
                </a:lnTo>
                <a:lnTo>
                  <a:pt x="5195456" y="1670983"/>
                </a:lnTo>
                <a:lnTo>
                  <a:pt x="4921737" y="1123546"/>
                </a:lnTo>
                <a:close/>
                <a:moveTo>
                  <a:pt x="7025576" y="0"/>
                </a:moveTo>
                <a:lnTo>
                  <a:pt x="8265502" y="0"/>
                </a:lnTo>
                <a:lnTo>
                  <a:pt x="8006847" y="517308"/>
                </a:lnTo>
                <a:lnTo>
                  <a:pt x="7284230" y="517308"/>
                </a:lnTo>
                <a:close/>
                <a:moveTo>
                  <a:pt x="6242345" y="0"/>
                </a:moveTo>
                <a:lnTo>
                  <a:pt x="6967007" y="0"/>
                </a:lnTo>
                <a:lnTo>
                  <a:pt x="7239703" y="545393"/>
                </a:lnTo>
                <a:lnTo>
                  <a:pt x="6965984" y="1092830"/>
                </a:lnTo>
                <a:lnTo>
                  <a:pt x="6243367" y="1092830"/>
                </a:lnTo>
                <a:lnTo>
                  <a:pt x="5969648" y="545393"/>
                </a:lnTo>
                <a:close/>
                <a:moveTo>
                  <a:pt x="4936801" y="0"/>
                </a:moveTo>
                <a:lnTo>
                  <a:pt x="6176728" y="0"/>
                </a:lnTo>
                <a:lnTo>
                  <a:pt x="5918073" y="517309"/>
                </a:lnTo>
                <a:lnTo>
                  <a:pt x="5195456" y="517309"/>
                </a:lnTo>
                <a:close/>
                <a:moveTo>
                  <a:pt x="4153576" y="0"/>
                </a:moveTo>
                <a:lnTo>
                  <a:pt x="4878236" y="0"/>
                </a:lnTo>
                <a:lnTo>
                  <a:pt x="5150933" y="545395"/>
                </a:lnTo>
                <a:lnTo>
                  <a:pt x="4877214" y="1092832"/>
                </a:lnTo>
                <a:lnTo>
                  <a:pt x="4154597" y="1092832"/>
                </a:lnTo>
                <a:lnTo>
                  <a:pt x="3880878" y="545395"/>
                </a:lnTo>
                <a:close/>
                <a:moveTo>
                  <a:pt x="2861095" y="0"/>
                </a:moveTo>
                <a:lnTo>
                  <a:pt x="4101020" y="0"/>
                </a:lnTo>
                <a:lnTo>
                  <a:pt x="3842364" y="517310"/>
                </a:lnTo>
                <a:lnTo>
                  <a:pt x="3119749" y="517310"/>
                </a:lnTo>
                <a:close/>
                <a:moveTo>
                  <a:pt x="2077870" y="0"/>
                </a:moveTo>
                <a:lnTo>
                  <a:pt x="2802528" y="0"/>
                </a:lnTo>
                <a:lnTo>
                  <a:pt x="3075227" y="545396"/>
                </a:lnTo>
                <a:lnTo>
                  <a:pt x="2801507" y="1092833"/>
                </a:lnTo>
                <a:lnTo>
                  <a:pt x="2078891" y="1092833"/>
                </a:lnTo>
                <a:lnTo>
                  <a:pt x="1805172" y="545396"/>
                </a:lnTo>
                <a:close/>
                <a:moveTo>
                  <a:pt x="785384" y="0"/>
                </a:moveTo>
                <a:lnTo>
                  <a:pt x="2025315" y="0"/>
                </a:lnTo>
                <a:lnTo>
                  <a:pt x="1766657" y="517311"/>
                </a:lnTo>
                <a:lnTo>
                  <a:pt x="1044040" y="517311"/>
                </a:lnTo>
                <a:close/>
                <a:moveTo>
                  <a:pt x="2162" y="0"/>
                </a:moveTo>
                <a:lnTo>
                  <a:pt x="726820" y="0"/>
                </a:lnTo>
                <a:lnTo>
                  <a:pt x="999517" y="545397"/>
                </a:lnTo>
                <a:lnTo>
                  <a:pt x="725799" y="1092834"/>
                </a:lnTo>
                <a:lnTo>
                  <a:pt x="3182" y="1092834"/>
                </a:lnTo>
                <a:lnTo>
                  <a:pt x="0" y="1086470"/>
                </a:lnTo>
                <a:lnTo>
                  <a:pt x="0" y="432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62307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5"/>
          <p:cNvSpPr>
            <a:spLocks/>
          </p:cNvSpPr>
          <p:nvPr userDrawn="1"/>
        </p:nvSpPr>
        <p:spPr bwMode="auto">
          <a:xfrm>
            <a:off x="3175" y="107950"/>
            <a:ext cx="10734675" cy="873125"/>
          </a:xfrm>
          <a:custGeom>
            <a:avLst/>
            <a:gdLst>
              <a:gd name="T0" fmla="*/ 6762 w 6762"/>
              <a:gd name="T1" fmla="*/ 550 h 550"/>
              <a:gd name="T2" fmla="*/ 0 w 6762"/>
              <a:gd name="T3" fmla="*/ 550 h 550"/>
              <a:gd name="T4" fmla="*/ 0 w 6762"/>
              <a:gd name="T5" fmla="*/ 0 h 550"/>
              <a:gd name="T6" fmla="*/ 6762 w 6762"/>
              <a:gd name="T7" fmla="*/ 0 h 550"/>
              <a:gd name="T8" fmla="*/ 6503 w 6762"/>
              <a:gd name="T9" fmla="*/ 275 h 550"/>
              <a:gd name="T10" fmla="*/ 6762 w 6762"/>
              <a:gd name="T11" fmla="*/ 550 h 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762" h="550">
                <a:moveTo>
                  <a:pt x="6762" y="550"/>
                </a:moveTo>
                <a:lnTo>
                  <a:pt x="0" y="550"/>
                </a:lnTo>
                <a:lnTo>
                  <a:pt x="0" y="0"/>
                </a:lnTo>
                <a:lnTo>
                  <a:pt x="6762" y="0"/>
                </a:lnTo>
                <a:lnTo>
                  <a:pt x="6503" y="275"/>
                </a:lnTo>
                <a:lnTo>
                  <a:pt x="6762" y="550"/>
                </a:lnTo>
                <a:close/>
              </a:path>
            </a:pathLst>
          </a:cu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PE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24" name="Freeform 6"/>
          <p:cNvSpPr>
            <a:spLocks/>
          </p:cNvSpPr>
          <p:nvPr userDrawn="1"/>
        </p:nvSpPr>
        <p:spPr bwMode="auto">
          <a:xfrm>
            <a:off x="10737850" y="107950"/>
            <a:ext cx="1450975" cy="873125"/>
          </a:xfrm>
          <a:custGeom>
            <a:avLst/>
            <a:gdLst>
              <a:gd name="T0" fmla="*/ 259 w 914"/>
              <a:gd name="T1" fmla="*/ 550 h 550"/>
              <a:gd name="T2" fmla="*/ 914 w 914"/>
              <a:gd name="T3" fmla="*/ 550 h 550"/>
              <a:gd name="T4" fmla="*/ 914 w 914"/>
              <a:gd name="T5" fmla="*/ 0 h 550"/>
              <a:gd name="T6" fmla="*/ 259 w 914"/>
              <a:gd name="T7" fmla="*/ 0 h 550"/>
              <a:gd name="T8" fmla="*/ 0 w 914"/>
              <a:gd name="T9" fmla="*/ 275 h 550"/>
              <a:gd name="T10" fmla="*/ 259 w 914"/>
              <a:gd name="T11" fmla="*/ 550 h 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14" h="550">
                <a:moveTo>
                  <a:pt x="259" y="550"/>
                </a:moveTo>
                <a:lnTo>
                  <a:pt x="914" y="550"/>
                </a:lnTo>
                <a:lnTo>
                  <a:pt x="914" y="0"/>
                </a:lnTo>
                <a:lnTo>
                  <a:pt x="259" y="0"/>
                </a:lnTo>
                <a:lnTo>
                  <a:pt x="0" y="275"/>
                </a:lnTo>
                <a:lnTo>
                  <a:pt x="259" y="550"/>
                </a:lnTo>
                <a:close/>
              </a:path>
            </a:pathLst>
          </a:cu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PE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25" name="Freeform 7"/>
          <p:cNvSpPr>
            <a:spLocks/>
          </p:cNvSpPr>
          <p:nvPr userDrawn="1"/>
        </p:nvSpPr>
        <p:spPr bwMode="auto">
          <a:xfrm>
            <a:off x="10028238" y="5745163"/>
            <a:ext cx="2160588" cy="1008063"/>
          </a:xfrm>
          <a:custGeom>
            <a:avLst/>
            <a:gdLst>
              <a:gd name="T0" fmla="*/ 384 w 1361"/>
              <a:gd name="T1" fmla="*/ 635 h 635"/>
              <a:gd name="T2" fmla="*/ 1361 w 1361"/>
              <a:gd name="T3" fmla="*/ 635 h 635"/>
              <a:gd name="T4" fmla="*/ 1361 w 1361"/>
              <a:gd name="T5" fmla="*/ 0 h 635"/>
              <a:gd name="T6" fmla="*/ 384 w 1361"/>
              <a:gd name="T7" fmla="*/ 0 h 635"/>
              <a:gd name="T8" fmla="*/ 0 w 1361"/>
              <a:gd name="T9" fmla="*/ 410 h 635"/>
              <a:gd name="T10" fmla="*/ 384 w 1361"/>
              <a:gd name="T11" fmla="*/ 635 h 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1" h="635">
                <a:moveTo>
                  <a:pt x="384" y="635"/>
                </a:moveTo>
                <a:lnTo>
                  <a:pt x="1361" y="635"/>
                </a:lnTo>
                <a:lnTo>
                  <a:pt x="1361" y="0"/>
                </a:lnTo>
                <a:lnTo>
                  <a:pt x="384" y="0"/>
                </a:lnTo>
                <a:lnTo>
                  <a:pt x="0" y="410"/>
                </a:lnTo>
                <a:lnTo>
                  <a:pt x="384" y="635"/>
                </a:lnTo>
                <a:close/>
              </a:path>
            </a:pathLst>
          </a:cu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PE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26" name="Rectangle 8"/>
          <p:cNvSpPr>
            <a:spLocks noChangeArrowheads="1"/>
          </p:cNvSpPr>
          <p:nvPr userDrawn="1"/>
        </p:nvSpPr>
        <p:spPr bwMode="auto">
          <a:xfrm>
            <a:off x="3175" y="6396039"/>
            <a:ext cx="10734675" cy="357188"/>
          </a:xfrm>
          <a:prstGeom prst="rect">
            <a:avLst/>
          </a:prstGeom>
          <a:solidFill>
            <a:srgbClr val="3282B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PE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27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1" y="237909"/>
            <a:ext cx="4211799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141763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0"/>
          <p:cNvSpPr>
            <a:spLocks/>
          </p:cNvSpPr>
          <p:nvPr userDrawn="1"/>
        </p:nvSpPr>
        <p:spPr bwMode="auto">
          <a:xfrm>
            <a:off x="0" y="5989502"/>
            <a:ext cx="12192000" cy="868497"/>
          </a:xfrm>
          <a:custGeom>
            <a:avLst/>
            <a:gdLst>
              <a:gd name="T0" fmla="*/ 0 w 3840"/>
              <a:gd name="T1" fmla="*/ 133 h 272"/>
              <a:gd name="T2" fmla="*/ 0 w 3840"/>
              <a:gd name="T3" fmla="*/ 272 h 272"/>
              <a:gd name="T4" fmla="*/ 3840 w 3840"/>
              <a:gd name="T5" fmla="*/ 272 h 272"/>
              <a:gd name="T6" fmla="*/ 3840 w 3840"/>
              <a:gd name="T7" fmla="*/ 0 h 272"/>
              <a:gd name="T8" fmla="*/ 2189 w 3840"/>
              <a:gd name="T9" fmla="*/ 0 h 272"/>
              <a:gd name="T10" fmla="*/ 2078 w 3840"/>
              <a:gd name="T11" fmla="*/ 125 h 272"/>
              <a:gd name="T12" fmla="*/ 0 w 3840"/>
              <a:gd name="T13" fmla="*/ 133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40" h="272">
                <a:moveTo>
                  <a:pt x="0" y="133"/>
                </a:moveTo>
                <a:cubicBezTo>
                  <a:pt x="0" y="180"/>
                  <a:pt x="0" y="224"/>
                  <a:pt x="0" y="272"/>
                </a:cubicBezTo>
                <a:cubicBezTo>
                  <a:pt x="1280" y="272"/>
                  <a:pt x="2560" y="272"/>
                  <a:pt x="3840" y="272"/>
                </a:cubicBezTo>
                <a:cubicBezTo>
                  <a:pt x="3840" y="174"/>
                  <a:pt x="3840" y="99"/>
                  <a:pt x="3840" y="0"/>
                </a:cubicBezTo>
                <a:cubicBezTo>
                  <a:pt x="3290" y="0"/>
                  <a:pt x="2739" y="0"/>
                  <a:pt x="2189" y="0"/>
                </a:cubicBezTo>
                <a:cubicBezTo>
                  <a:pt x="2078" y="125"/>
                  <a:pt x="2189" y="0"/>
                  <a:pt x="2078" y="125"/>
                </a:cubicBezTo>
                <a:cubicBezTo>
                  <a:pt x="1385" y="127"/>
                  <a:pt x="693" y="132"/>
                  <a:pt x="0" y="13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2674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3505199" y="4921131"/>
            <a:ext cx="8686801" cy="193686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" name="Freeform 19"/>
          <p:cNvSpPr>
            <a:spLocks/>
          </p:cNvSpPr>
          <p:nvPr userDrawn="1"/>
        </p:nvSpPr>
        <p:spPr bwMode="auto">
          <a:xfrm>
            <a:off x="-27714" y="3394365"/>
            <a:ext cx="3532913" cy="3463630"/>
          </a:xfrm>
          <a:custGeom>
            <a:avLst/>
            <a:gdLst>
              <a:gd name="T0" fmla="*/ 771 w 1109"/>
              <a:gd name="T1" fmla="*/ 0 h 1068"/>
              <a:gd name="T2" fmla="*/ 0 w 1109"/>
              <a:gd name="T3" fmla="*/ 1068 h 1068"/>
              <a:gd name="T4" fmla="*/ 672 w 1109"/>
              <a:gd name="T5" fmla="*/ 1068 h 1068"/>
              <a:gd name="T6" fmla="*/ 1109 w 1109"/>
              <a:gd name="T7" fmla="*/ 463 h 1068"/>
              <a:gd name="T8" fmla="*/ 771 w 1109"/>
              <a:gd name="T9" fmla="*/ 0 h 1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09" h="1068">
                <a:moveTo>
                  <a:pt x="771" y="0"/>
                </a:moveTo>
                <a:cubicBezTo>
                  <a:pt x="514" y="356"/>
                  <a:pt x="257" y="712"/>
                  <a:pt x="0" y="1068"/>
                </a:cubicBezTo>
                <a:cubicBezTo>
                  <a:pt x="224" y="1068"/>
                  <a:pt x="448" y="1068"/>
                  <a:pt x="672" y="1068"/>
                </a:cubicBezTo>
                <a:cubicBezTo>
                  <a:pt x="818" y="867"/>
                  <a:pt x="964" y="665"/>
                  <a:pt x="1109" y="463"/>
                </a:cubicBezTo>
                <a:cubicBezTo>
                  <a:pt x="997" y="309"/>
                  <a:pt x="884" y="154"/>
                  <a:pt x="771" y="0"/>
                </a:cubicBezTo>
                <a:close/>
              </a:path>
            </a:pathLst>
          </a:custGeom>
          <a:solidFill>
            <a:srgbClr val="1A93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" name="Freeform 20"/>
          <p:cNvSpPr>
            <a:spLocks/>
          </p:cNvSpPr>
          <p:nvPr userDrawn="1"/>
        </p:nvSpPr>
        <p:spPr bwMode="auto">
          <a:xfrm>
            <a:off x="-60965" y="-6"/>
            <a:ext cx="4638504" cy="4896201"/>
          </a:xfrm>
          <a:custGeom>
            <a:avLst/>
            <a:gdLst>
              <a:gd name="T0" fmla="*/ 0 w 1452"/>
              <a:gd name="T1" fmla="*/ 0 h 1534"/>
              <a:gd name="T2" fmla="*/ 673 w 1452"/>
              <a:gd name="T3" fmla="*/ 0 h 1534"/>
              <a:gd name="T4" fmla="*/ 1452 w 1452"/>
              <a:gd name="T5" fmla="*/ 1071 h 1534"/>
              <a:gd name="T6" fmla="*/ 1114 w 1452"/>
              <a:gd name="T7" fmla="*/ 1534 h 1534"/>
              <a:gd name="T8" fmla="*/ 768 w 1452"/>
              <a:gd name="T9" fmla="*/ 1055 h 1534"/>
              <a:gd name="T10" fmla="*/ 0 w 1452"/>
              <a:gd name="T11" fmla="*/ 0 h 1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52" h="1534">
                <a:moveTo>
                  <a:pt x="0" y="0"/>
                </a:moveTo>
                <a:cubicBezTo>
                  <a:pt x="225" y="0"/>
                  <a:pt x="449" y="0"/>
                  <a:pt x="673" y="0"/>
                </a:cubicBezTo>
                <a:cubicBezTo>
                  <a:pt x="933" y="357"/>
                  <a:pt x="1193" y="714"/>
                  <a:pt x="1452" y="1071"/>
                </a:cubicBezTo>
                <a:cubicBezTo>
                  <a:pt x="1339" y="1225"/>
                  <a:pt x="1227" y="1379"/>
                  <a:pt x="1114" y="1534"/>
                </a:cubicBezTo>
                <a:cubicBezTo>
                  <a:pt x="999" y="1374"/>
                  <a:pt x="883" y="1215"/>
                  <a:pt x="768" y="1055"/>
                </a:cubicBezTo>
                <a:cubicBezTo>
                  <a:pt x="512" y="703"/>
                  <a:pt x="256" y="352"/>
                  <a:pt x="0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" name="Freeform 21"/>
          <p:cNvSpPr>
            <a:spLocks/>
          </p:cNvSpPr>
          <p:nvPr userDrawn="1"/>
        </p:nvSpPr>
        <p:spPr bwMode="auto">
          <a:xfrm>
            <a:off x="2092033" y="4896196"/>
            <a:ext cx="2818018" cy="1986736"/>
          </a:xfrm>
          <a:custGeom>
            <a:avLst/>
            <a:gdLst>
              <a:gd name="T0" fmla="*/ 883 w 883"/>
              <a:gd name="T1" fmla="*/ 603 h 603"/>
              <a:gd name="T2" fmla="*/ 0 w 883"/>
              <a:gd name="T3" fmla="*/ 603 h 603"/>
              <a:gd name="T4" fmla="*/ 440 w 883"/>
              <a:gd name="T5" fmla="*/ 0 h 603"/>
              <a:gd name="T6" fmla="*/ 883 w 883"/>
              <a:gd name="T7" fmla="*/ 603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83" h="603">
                <a:moveTo>
                  <a:pt x="883" y="603"/>
                </a:moveTo>
                <a:cubicBezTo>
                  <a:pt x="589" y="603"/>
                  <a:pt x="295" y="603"/>
                  <a:pt x="0" y="603"/>
                </a:cubicBezTo>
                <a:cubicBezTo>
                  <a:pt x="147" y="402"/>
                  <a:pt x="294" y="201"/>
                  <a:pt x="440" y="0"/>
                </a:cubicBezTo>
                <a:cubicBezTo>
                  <a:pt x="588" y="201"/>
                  <a:pt x="736" y="402"/>
                  <a:pt x="883" y="603"/>
                </a:cubicBezTo>
                <a:close/>
              </a:path>
            </a:pathLst>
          </a:custGeom>
          <a:solidFill>
            <a:srgbClr val="C8D2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" name="Freeform 22"/>
          <p:cNvSpPr>
            <a:spLocks/>
          </p:cNvSpPr>
          <p:nvPr userDrawn="1"/>
        </p:nvSpPr>
        <p:spPr bwMode="auto">
          <a:xfrm>
            <a:off x="-60965" y="0"/>
            <a:ext cx="2485509" cy="6754156"/>
          </a:xfrm>
          <a:custGeom>
            <a:avLst/>
            <a:gdLst>
              <a:gd name="T0" fmla="*/ 0 w 777"/>
              <a:gd name="T1" fmla="*/ 0 h 2145"/>
              <a:gd name="T2" fmla="*/ 0 w 777"/>
              <a:gd name="T3" fmla="*/ 2145 h 2145"/>
              <a:gd name="T4" fmla="*/ 777 w 777"/>
              <a:gd name="T5" fmla="*/ 1073 h 2145"/>
              <a:gd name="T6" fmla="*/ 0 w 777"/>
              <a:gd name="T7" fmla="*/ 0 h 2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77" h="2145">
                <a:moveTo>
                  <a:pt x="0" y="0"/>
                </a:moveTo>
                <a:cubicBezTo>
                  <a:pt x="0" y="715"/>
                  <a:pt x="0" y="1430"/>
                  <a:pt x="0" y="2145"/>
                </a:cubicBezTo>
                <a:cubicBezTo>
                  <a:pt x="259" y="1788"/>
                  <a:pt x="518" y="1430"/>
                  <a:pt x="777" y="1073"/>
                </a:cubicBezTo>
                <a:cubicBezTo>
                  <a:pt x="518" y="715"/>
                  <a:pt x="259" y="357"/>
                  <a:pt x="0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" name="Marcador de posición de imagen 10"/>
          <p:cNvSpPr>
            <a:spLocks noGrp="1"/>
          </p:cNvSpPr>
          <p:nvPr>
            <p:ph type="pic" sz="quarter" idx="10"/>
          </p:nvPr>
        </p:nvSpPr>
        <p:spPr>
          <a:xfrm flipH="1">
            <a:off x="2100348" y="0"/>
            <a:ext cx="10091653" cy="4921131"/>
          </a:xfrm>
          <a:custGeom>
            <a:avLst/>
            <a:gdLst>
              <a:gd name="connsiteX0" fmla="*/ 0 w 12621491"/>
              <a:gd name="connsiteY0" fmla="*/ 0 h 4921131"/>
              <a:gd name="connsiteX1" fmla="*/ 10160926 w 12621491"/>
              <a:gd name="connsiteY1" fmla="*/ 0 h 4921131"/>
              <a:gd name="connsiteX2" fmla="*/ 12621491 w 12621491"/>
              <a:gd name="connsiteY2" fmla="*/ 2460566 h 4921131"/>
              <a:gd name="connsiteX3" fmla="*/ 10160926 w 12621491"/>
              <a:gd name="connsiteY3" fmla="*/ 4921131 h 4921131"/>
              <a:gd name="connsiteX4" fmla="*/ 0 w 12621491"/>
              <a:gd name="connsiteY4" fmla="*/ 4921131 h 4921131"/>
              <a:gd name="connsiteX5" fmla="*/ 0 w 12621491"/>
              <a:gd name="connsiteY5" fmla="*/ 0 h 4921131"/>
              <a:gd name="connsiteX0" fmla="*/ 0 w 10160926"/>
              <a:gd name="connsiteY0" fmla="*/ 0 h 4921131"/>
              <a:gd name="connsiteX1" fmla="*/ 10160926 w 10160926"/>
              <a:gd name="connsiteY1" fmla="*/ 0 h 4921131"/>
              <a:gd name="connsiteX2" fmla="*/ 7620000 w 10160926"/>
              <a:gd name="connsiteY2" fmla="*/ 3416529 h 4921131"/>
              <a:gd name="connsiteX3" fmla="*/ 10160926 w 10160926"/>
              <a:gd name="connsiteY3" fmla="*/ 4921131 h 4921131"/>
              <a:gd name="connsiteX4" fmla="*/ 0 w 10160926"/>
              <a:gd name="connsiteY4" fmla="*/ 4921131 h 4921131"/>
              <a:gd name="connsiteX5" fmla="*/ 0 w 10160926"/>
              <a:gd name="connsiteY5" fmla="*/ 0 h 4921131"/>
              <a:gd name="connsiteX0" fmla="*/ 0 w 10160926"/>
              <a:gd name="connsiteY0" fmla="*/ 0 h 4921131"/>
              <a:gd name="connsiteX1" fmla="*/ 10160926 w 10160926"/>
              <a:gd name="connsiteY1" fmla="*/ 0 h 4921131"/>
              <a:gd name="connsiteX2" fmla="*/ 7620000 w 10160926"/>
              <a:gd name="connsiteY2" fmla="*/ 3416529 h 4921131"/>
              <a:gd name="connsiteX3" fmla="*/ 8733908 w 10160926"/>
              <a:gd name="connsiteY3" fmla="*/ 4921131 h 4921131"/>
              <a:gd name="connsiteX4" fmla="*/ 0 w 10160926"/>
              <a:gd name="connsiteY4" fmla="*/ 4921131 h 4921131"/>
              <a:gd name="connsiteX5" fmla="*/ 0 w 10160926"/>
              <a:gd name="connsiteY5" fmla="*/ 0 h 4921131"/>
              <a:gd name="connsiteX0" fmla="*/ 0 w 10091653"/>
              <a:gd name="connsiteY0" fmla="*/ 0 h 4921131"/>
              <a:gd name="connsiteX1" fmla="*/ 10091653 w 10091653"/>
              <a:gd name="connsiteY1" fmla="*/ 0 h 4921131"/>
              <a:gd name="connsiteX2" fmla="*/ 7620000 w 10091653"/>
              <a:gd name="connsiteY2" fmla="*/ 3416529 h 4921131"/>
              <a:gd name="connsiteX3" fmla="*/ 8733908 w 10091653"/>
              <a:gd name="connsiteY3" fmla="*/ 4921131 h 4921131"/>
              <a:gd name="connsiteX4" fmla="*/ 0 w 10091653"/>
              <a:gd name="connsiteY4" fmla="*/ 4921131 h 4921131"/>
              <a:gd name="connsiteX5" fmla="*/ 0 w 10091653"/>
              <a:gd name="connsiteY5" fmla="*/ 0 h 4921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91653" h="4921131">
                <a:moveTo>
                  <a:pt x="0" y="0"/>
                </a:moveTo>
                <a:lnTo>
                  <a:pt x="10091653" y="0"/>
                </a:lnTo>
                <a:lnTo>
                  <a:pt x="7620000" y="3416529"/>
                </a:lnTo>
                <a:lnTo>
                  <a:pt x="8733908" y="4921131"/>
                </a:lnTo>
                <a:lnTo>
                  <a:pt x="0" y="4921131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38372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 userDrawn="1"/>
        </p:nvSpPr>
        <p:spPr bwMode="auto">
          <a:xfrm>
            <a:off x="1108364" y="860222"/>
            <a:ext cx="11083636" cy="5244049"/>
          </a:xfrm>
          <a:custGeom>
            <a:avLst/>
            <a:gdLst>
              <a:gd name="T0" fmla="*/ 0 w 1340"/>
              <a:gd name="T1" fmla="*/ 0 h 634"/>
              <a:gd name="T2" fmla="*/ 1340 w 1340"/>
              <a:gd name="T3" fmla="*/ 12 h 634"/>
              <a:gd name="T4" fmla="*/ 1340 w 1340"/>
              <a:gd name="T5" fmla="*/ 634 h 634"/>
              <a:gd name="T6" fmla="*/ 0 w 1340"/>
              <a:gd name="T7" fmla="*/ 622 h 634"/>
              <a:gd name="T8" fmla="*/ 157 w 1340"/>
              <a:gd name="T9" fmla="*/ 315 h 634"/>
              <a:gd name="T10" fmla="*/ 0 w 1340"/>
              <a:gd name="T11" fmla="*/ 0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40" h="634">
                <a:moveTo>
                  <a:pt x="0" y="0"/>
                </a:moveTo>
                <a:lnTo>
                  <a:pt x="1340" y="12"/>
                </a:lnTo>
                <a:lnTo>
                  <a:pt x="1340" y="634"/>
                </a:lnTo>
                <a:lnTo>
                  <a:pt x="0" y="622"/>
                </a:lnTo>
                <a:lnTo>
                  <a:pt x="157" y="3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" name="Rectangle 9"/>
          <p:cNvSpPr>
            <a:spLocks noChangeArrowheads="1"/>
          </p:cNvSpPr>
          <p:nvPr userDrawn="1"/>
        </p:nvSpPr>
        <p:spPr bwMode="auto">
          <a:xfrm>
            <a:off x="2340795" y="5128249"/>
            <a:ext cx="5277134" cy="57902"/>
          </a:xfrm>
          <a:prstGeom prst="rect">
            <a:avLst/>
          </a:prstGeom>
          <a:solidFill>
            <a:srgbClr val="5C9A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" name="Freeform 16"/>
          <p:cNvSpPr>
            <a:spLocks/>
          </p:cNvSpPr>
          <p:nvPr userDrawn="1"/>
        </p:nvSpPr>
        <p:spPr bwMode="auto">
          <a:xfrm>
            <a:off x="413569" y="0"/>
            <a:ext cx="1736988" cy="6865237"/>
          </a:xfrm>
          <a:custGeom>
            <a:avLst/>
            <a:gdLst>
              <a:gd name="T0" fmla="*/ 0 w 547"/>
              <a:gd name="T1" fmla="*/ 0 h 2160"/>
              <a:gd name="T2" fmla="*/ 0 w 547"/>
              <a:gd name="T3" fmla="*/ 2160 h 2160"/>
              <a:gd name="T4" fmla="*/ 547 w 547"/>
              <a:gd name="T5" fmla="*/ 1076 h 2160"/>
              <a:gd name="T6" fmla="*/ 0 w 547"/>
              <a:gd name="T7" fmla="*/ 0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47" h="2160">
                <a:moveTo>
                  <a:pt x="0" y="0"/>
                </a:moveTo>
                <a:cubicBezTo>
                  <a:pt x="0" y="720"/>
                  <a:pt x="0" y="1440"/>
                  <a:pt x="0" y="2160"/>
                </a:cubicBezTo>
                <a:cubicBezTo>
                  <a:pt x="183" y="1799"/>
                  <a:pt x="365" y="1438"/>
                  <a:pt x="547" y="1076"/>
                </a:cubicBezTo>
                <a:cubicBezTo>
                  <a:pt x="365" y="718"/>
                  <a:pt x="183" y="359"/>
                  <a:pt x="0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" name="Freeform 17"/>
          <p:cNvSpPr>
            <a:spLocks/>
          </p:cNvSpPr>
          <p:nvPr userDrawn="1"/>
        </p:nvSpPr>
        <p:spPr bwMode="auto">
          <a:xfrm>
            <a:off x="835406" y="612081"/>
            <a:ext cx="1646005" cy="5641074"/>
          </a:xfrm>
          <a:custGeom>
            <a:avLst/>
            <a:gdLst>
              <a:gd name="T0" fmla="*/ 0 w 518"/>
              <a:gd name="T1" fmla="*/ 0 h 1775"/>
              <a:gd name="T2" fmla="*/ 72 w 518"/>
              <a:gd name="T3" fmla="*/ 0 h 1775"/>
              <a:gd name="T4" fmla="*/ 518 w 518"/>
              <a:gd name="T5" fmla="*/ 886 h 1775"/>
              <a:gd name="T6" fmla="*/ 71 w 518"/>
              <a:gd name="T7" fmla="*/ 1775 h 1775"/>
              <a:gd name="T8" fmla="*/ 0 w 518"/>
              <a:gd name="T9" fmla="*/ 1775 h 1775"/>
              <a:gd name="T10" fmla="*/ 444 w 518"/>
              <a:gd name="T11" fmla="*/ 886 h 1775"/>
              <a:gd name="T12" fmla="*/ 0 w 518"/>
              <a:gd name="T13" fmla="*/ 0 h 1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18" h="1775">
                <a:moveTo>
                  <a:pt x="0" y="0"/>
                </a:moveTo>
                <a:cubicBezTo>
                  <a:pt x="24" y="0"/>
                  <a:pt x="48" y="0"/>
                  <a:pt x="72" y="0"/>
                </a:cubicBezTo>
                <a:cubicBezTo>
                  <a:pt x="220" y="296"/>
                  <a:pt x="369" y="591"/>
                  <a:pt x="518" y="886"/>
                </a:cubicBezTo>
                <a:cubicBezTo>
                  <a:pt x="369" y="1183"/>
                  <a:pt x="220" y="1479"/>
                  <a:pt x="71" y="1775"/>
                </a:cubicBezTo>
                <a:cubicBezTo>
                  <a:pt x="47" y="1775"/>
                  <a:pt x="24" y="1775"/>
                  <a:pt x="0" y="1775"/>
                </a:cubicBezTo>
                <a:cubicBezTo>
                  <a:pt x="148" y="1479"/>
                  <a:pt x="296" y="1183"/>
                  <a:pt x="444" y="886"/>
                </a:cubicBezTo>
                <a:cubicBezTo>
                  <a:pt x="296" y="591"/>
                  <a:pt x="148" y="296"/>
                  <a:pt x="0" y="0"/>
                </a:cubicBezTo>
                <a:close/>
              </a:path>
            </a:pathLst>
          </a:custGeom>
          <a:solidFill>
            <a:srgbClr val="589F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" name="Rectangle 18"/>
          <p:cNvSpPr>
            <a:spLocks noChangeArrowheads="1"/>
          </p:cNvSpPr>
          <p:nvPr userDrawn="1"/>
        </p:nvSpPr>
        <p:spPr bwMode="auto">
          <a:xfrm>
            <a:off x="0" y="0"/>
            <a:ext cx="413569" cy="68652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3666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2"/>
          <p:cNvSpPr>
            <a:spLocks/>
          </p:cNvSpPr>
          <p:nvPr userDrawn="1"/>
        </p:nvSpPr>
        <p:spPr bwMode="auto">
          <a:xfrm>
            <a:off x="6265433" y="0"/>
            <a:ext cx="5926567" cy="6858000"/>
          </a:xfrm>
          <a:custGeom>
            <a:avLst/>
            <a:gdLst>
              <a:gd name="T0" fmla="*/ 552 w 1873"/>
              <a:gd name="T1" fmla="*/ 5 h 2165"/>
              <a:gd name="T2" fmla="*/ 0 w 1873"/>
              <a:gd name="T3" fmla="*/ 1090 h 2165"/>
              <a:gd name="T4" fmla="*/ 548 w 1873"/>
              <a:gd name="T5" fmla="*/ 2165 h 2165"/>
              <a:gd name="T6" fmla="*/ 1873 w 1873"/>
              <a:gd name="T7" fmla="*/ 2165 h 2165"/>
              <a:gd name="T8" fmla="*/ 1873 w 1873"/>
              <a:gd name="T9" fmla="*/ 5 h 2165"/>
              <a:gd name="T10" fmla="*/ 552 w 1873"/>
              <a:gd name="T11" fmla="*/ 5 h 2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73" h="2165">
                <a:moveTo>
                  <a:pt x="552" y="5"/>
                </a:moveTo>
                <a:cubicBezTo>
                  <a:pt x="368" y="367"/>
                  <a:pt x="184" y="728"/>
                  <a:pt x="0" y="1090"/>
                </a:cubicBezTo>
                <a:cubicBezTo>
                  <a:pt x="183" y="1448"/>
                  <a:pt x="365" y="1807"/>
                  <a:pt x="548" y="2165"/>
                </a:cubicBezTo>
                <a:cubicBezTo>
                  <a:pt x="990" y="2165"/>
                  <a:pt x="1431" y="2165"/>
                  <a:pt x="1873" y="2165"/>
                </a:cubicBezTo>
                <a:cubicBezTo>
                  <a:pt x="1873" y="1450"/>
                  <a:pt x="1873" y="720"/>
                  <a:pt x="1873" y="5"/>
                </a:cubicBezTo>
                <a:cubicBezTo>
                  <a:pt x="1432" y="0"/>
                  <a:pt x="992" y="10"/>
                  <a:pt x="552" y="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" name="Freeform 13"/>
          <p:cNvSpPr>
            <a:spLocks/>
          </p:cNvSpPr>
          <p:nvPr userDrawn="1"/>
        </p:nvSpPr>
        <p:spPr bwMode="auto">
          <a:xfrm>
            <a:off x="5795591" y="659423"/>
            <a:ext cx="1788688" cy="5580370"/>
          </a:xfrm>
          <a:custGeom>
            <a:avLst/>
            <a:gdLst>
              <a:gd name="T0" fmla="*/ 566 w 566"/>
              <a:gd name="T1" fmla="*/ 0 h 1763"/>
              <a:gd name="T2" fmla="*/ 117 w 566"/>
              <a:gd name="T3" fmla="*/ 883 h 1763"/>
              <a:gd name="T4" fmla="*/ 566 w 566"/>
              <a:gd name="T5" fmla="*/ 1763 h 1763"/>
              <a:gd name="T6" fmla="*/ 446 w 566"/>
              <a:gd name="T7" fmla="*/ 1763 h 1763"/>
              <a:gd name="T8" fmla="*/ 0 w 566"/>
              <a:gd name="T9" fmla="*/ 877 h 1763"/>
              <a:gd name="T10" fmla="*/ 448 w 566"/>
              <a:gd name="T11" fmla="*/ 0 h 1763"/>
              <a:gd name="T12" fmla="*/ 566 w 566"/>
              <a:gd name="T13" fmla="*/ 0 h 17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66" h="1763">
                <a:moveTo>
                  <a:pt x="566" y="0"/>
                </a:moveTo>
                <a:cubicBezTo>
                  <a:pt x="416" y="294"/>
                  <a:pt x="267" y="589"/>
                  <a:pt x="117" y="883"/>
                </a:cubicBezTo>
                <a:cubicBezTo>
                  <a:pt x="267" y="1176"/>
                  <a:pt x="417" y="1469"/>
                  <a:pt x="566" y="1763"/>
                </a:cubicBezTo>
                <a:cubicBezTo>
                  <a:pt x="526" y="1763"/>
                  <a:pt x="486" y="1763"/>
                  <a:pt x="446" y="1763"/>
                </a:cubicBezTo>
                <a:cubicBezTo>
                  <a:pt x="297" y="1467"/>
                  <a:pt x="148" y="1172"/>
                  <a:pt x="0" y="877"/>
                </a:cubicBezTo>
                <a:cubicBezTo>
                  <a:pt x="149" y="585"/>
                  <a:pt x="299" y="292"/>
                  <a:pt x="448" y="0"/>
                </a:cubicBezTo>
                <a:cubicBezTo>
                  <a:pt x="487" y="0"/>
                  <a:pt x="527" y="0"/>
                  <a:pt x="566" y="0"/>
                </a:cubicBezTo>
                <a:close/>
              </a:path>
            </a:pathLst>
          </a:custGeom>
          <a:solidFill>
            <a:srgbClr val="1A93C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" name="Freeform 14"/>
          <p:cNvSpPr>
            <a:spLocks/>
          </p:cNvSpPr>
          <p:nvPr userDrawn="1"/>
        </p:nvSpPr>
        <p:spPr bwMode="auto">
          <a:xfrm>
            <a:off x="7584279" y="3198202"/>
            <a:ext cx="3536159" cy="494567"/>
          </a:xfrm>
          <a:custGeom>
            <a:avLst/>
            <a:gdLst>
              <a:gd name="T0" fmla="*/ 1073 w 1118"/>
              <a:gd name="T1" fmla="*/ 79 h 156"/>
              <a:gd name="T2" fmla="*/ 1118 w 1118"/>
              <a:gd name="T3" fmla="*/ 0 h 156"/>
              <a:gd name="T4" fmla="*/ 41 w 1118"/>
              <a:gd name="T5" fmla="*/ 0 h 156"/>
              <a:gd name="T6" fmla="*/ 0 w 1118"/>
              <a:gd name="T7" fmla="*/ 77 h 156"/>
              <a:gd name="T8" fmla="*/ 43 w 1118"/>
              <a:gd name="T9" fmla="*/ 156 h 156"/>
              <a:gd name="T10" fmla="*/ 1118 w 1118"/>
              <a:gd name="T11" fmla="*/ 156 h 156"/>
              <a:gd name="T12" fmla="*/ 1073 w 1118"/>
              <a:gd name="T13" fmla="*/ 79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18" h="156">
                <a:moveTo>
                  <a:pt x="1073" y="79"/>
                </a:moveTo>
                <a:cubicBezTo>
                  <a:pt x="1088" y="52"/>
                  <a:pt x="1103" y="26"/>
                  <a:pt x="1118" y="0"/>
                </a:cubicBezTo>
                <a:cubicBezTo>
                  <a:pt x="759" y="0"/>
                  <a:pt x="400" y="0"/>
                  <a:pt x="41" y="0"/>
                </a:cubicBezTo>
                <a:cubicBezTo>
                  <a:pt x="28" y="26"/>
                  <a:pt x="14" y="51"/>
                  <a:pt x="0" y="77"/>
                </a:cubicBezTo>
                <a:cubicBezTo>
                  <a:pt x="14" y="103"/>
                  <a:pt x="28" y="129"/>
                  <a:pt x="43" y="156"/>
                </a:cubicBezTo>
                <a:cubicBezTo>
                  <a:pt x="401" y="156"/>
                  <a:pt x="759" y="156"/>
                  <a:pt x="1118" y="156"/>
                </a:cubicBezTo>
                <a:cubicBezTo>
                  <a:pt x="1103" y="130"/>
                  <a:pt x="1088" y="104"/>
                  <a:pt x="1073" y="7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" name="Freeform 15"/>
          <p:cNvSpPr>
            <a:spLocks/>
          </p:cNvSpPr>
          <p:nvPr userDrawn="1"/>
        </p:nvSpPr>
        <p:spPr bwMode="auto">
          <a:xfrm>
            <a:off x="11054490" y="3206447"/>
            <a:ext cx="667668" cy="486327"/>
          </a:xfrm>
          <a:custGeom>
            <a:avLst/>
            <a:gdLst>
              <a:gd name="T0" fmla="*/ 0 w 210"/>
              <a:gd name="T1" fmla="*/ 77 h 154"/>
              <a:gd name="T2" fmla="*/ 45 w 210"/>
              <a:gd name="T3" fmla="*/ 0 h 154"/>
              <a:gd name="T4" fmla="*/ 210 w 210"/>
              <a:gd name="T5" fmla="*/ 0 h 154"/>
              <a:gd name="T6" fmla="*/ 210 w 210"/>
              <a:gd name="T7" fmla="*/ 154 h 154"/>
              <a:gd name="T8" fmla="*/ 44 w 210"/>
              <a:gd name="T9" fmla="*/ 154 h 154"/>
              <a:gd name="T10" fmla="*/ 0 w 210"/>
              <a:gd name="T11" fmla="*/ 77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0" h="154">
                <a:moveTo>
                  <a:pt x="0" y="77"/>
                </a:moveTo>
                <a:cubicBezTo>
                  <a:pt x="15" y="51"/>
                  <a:pt x="30" y="25"/>
                  <a:pt x="45" y="0"/>
                </a:cubicBezTo>
                <a:cubicBezTo>
                  <a:pt x="100" y="0"/>
                  <a:pt x="155" y="0"/>
                  <a:pt x="210" y="0"/>
                </a:cubicBezTo>
                <a:cubicBezTo>
                  <a:pt x="210" y="51"/>
                  <a:pt x="210" y="103"/>
                  <a:pt x="210" y="154"/>
                </a:cubicBezTo>
                <a:cubicBezTo>
                  <a:pt x="155" y="154"/>
                  <a:pt x="99" y="154"/>
                  <a:pt x="44" y="154"/>
                </a:cubicBezTo>
                <a:cubicBezTo>
                  <a:pt x="29" y="128"/>
                  <a:pt x="14" y="102"/>
                  <a:pt x="0" y="77"/>
                </a:cubicBezTo>
                <a:close/>
              </a:path>
            </a:pathLst>
          </a:custGeom>
          <a:solidFill>
            <a:srgbClr val="C8D2D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9686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xmlns="" id="{C70177A7-4E03-44B8-A2CB-D0A1D472671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5523" y="1523993"/>
            <a:ext cx="2769493" cy="450808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xmlns="" id="{97FBA5D5-9D26-4145-9A6D-E1B8D15079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40047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F993DBB3-83A4-48ED-A030-276D3FA6129F}"/>
              </a:ext>
            </a:extLst>
          </p:cNvPr>
          <p:cNvGrpSpPr/>
          <p:nvPr userDrawn="1"/>
        </p:nvGrpSpPr>
        <p:grpSpPr>
          <a:xfrm>
            <a:off x="5655129" y="211061"/>
            <a:ext cx="881742" cy="137160"/>
            <a:chOff x="5215346" y="150098"/>
            <a:chExt cx="881742" cy="13716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704EBD44-378C-4ED7-A818-05C3DBEE9400}"/>
                </a:ext>
              </a:extLst>
            </p:cNvPr>
            <p:cNvSpPr/>
            <p:nvPr userDrawn="1"/>
          </p:nvSpPr>
          <p:spPr>
            <a:xfrm>
              <a:off x="5215346" y="150098"/>
              <a:ext cx="137160" cy="1371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5A9D33B7-FAEA-4352-9EA8-17DA87106339}"/>
                </a:ext>
              </a:extLst>
            </p:cNvPr>
            <p:cNvSpPr/>
            <p:nvPr userDrawn="1"/>
          </p:nvSpPr>
          <p:spPr>
            <a:xfrm>
              <a:off x="5463540" y="150098"/>
              <a:ext cx="137160" cy="137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2DD3A1CC-1999-4F2B-9477-2B2D5FF6BE55}"/>
                </a:ext>
              </a:extLst>
            </p:cNvPr>
            <p:cNvSpPr/>
            <p:nvPr userDrawn="1"/>
          </p:nvSpPr>
          <p:spPr>
            <a:xfrm>
              <a:off x="5711734" y="150098"/>
              <a:ext cx="137160" cy="1371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0B3D1F40-4DCC-4CB8-A055-86BC7F104D0C}"/>
                </a:ext>
              </a:extLst>
            </p:cNvPr>
            <p:cNvSpPr/>
            <p:nvPr userDrawn="1"/>
          </p:nvSpPr>
          <p:spPr>
            <a:xfrm>
              <a:off x="5959928" y="150098"/>
              <a:ext cx="137160" cy="1371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Freeform 10"/>
          <p:cNvSpPr>
            <a:spLocks/>
          </p:cNvSpPr>
          <p:nvPr userDrawn="1"/>
        </p:nvSpPr>
        <p:spPr bwMode="auto">
          <a:xfrm>
            <a:off x="0" y="5989502"/>
            <a:ext cx="12192000" cy="868497"/>
          </a:xfrm>
          <a:custGeom>
            <a:avLst/>
            <a:gdLst>
              <a:gd name="T0" fmla="*/ 0 w 3840"/>
              <a:gd name="T1" fmla="*/ 133 h 272"/>
              <a:gd name="T2" fmla="*/ 0 w 3840"/>
              <a:gd name="T3" fmla="*/ 272 h 272"/>
              <a:gd name="T4" fmla="*/ 3840 w 3840"/>
              <a:gd name="T5" fmla="*/ 272 h 272"/>
              <a:gd name="T6" fmla="*/ 3840 w 3840"/>
              <a:gd name="T7" fmla="*/ 0 h 272"/>
              <a:gd name="T8" fmla="*/ 2189 w 3840"/>
              <a:gd name="T9" fmla="*/ 0 h 272"/>
              <a:gd name="T10" fmla="*/ 2078 w 3840"/>
              <a:gd name="T11" fmla="*/ 125 h 272"/>
              <a:gd name="T12" fmla="*/ 0 w 3840"/>
              <a:gd name="T13" fmla="*/ 133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40" h="272">
                <a:moveTo>
                  <a:pt x="0" y="133"/>
                </a:moveTo>
                <a:cubicBezTo>
                  <a:pt x="0" y="180"/>
                  <a:pt x="0" y="224"/>
                  <a:pt x="0" y="272"/>
                </a:cubicBezTo>
                <a:cubicBezTo>
                  <a:pt x="1280" y="272"/>
                  <a:pt x="2560" y="272"/>
                  <a:pt x="3840" y="272"/>
                </a:cubicBezTo>
                <a:cubicBezTo>
                  <a:pt x="3840" y="174"/>
                  <a:pt x="3840" y="99"/>
                  <a:pt x="3840" y="0"/>
                </a:cubicBezTo>
                <a:cubicBezTo>
                  <a:pt x="3290" y="0"/>
                  <a:pt x="2739" y="0"/>
                  <a:pt x="2189" y="0"/>
                </a:cubicBezTo>
                <a:cubicBezTo>
                  <a:pt x="2078" y="125"/>
                  <a:pt x="2189" y="0"/>
                  <a:pt x="2078" y="125"/>
                </a:cubicBezTo>
                <a:cubicBezTo>
                  <a:pt x="1385" y="127"/>
                  <a:pt x="693" y="132"/>
                  <a:pt x="0" y="13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8708828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37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85BBC227-AF4F-4A86-8578-E4ED64CD1957}"/>
              </a:ext>
            </a:extLst>
          </p:cNvPr>
          <p:cNvGrpSpPr/>
          <p:nvPr userDrawn="1"/>
        </p:nvGrpSpPr>
        <p:grpSpPr>
          <a:xfrm>
            <a:off x="8908663" y="1442569"/>
            <a:ext cx="2607090" cy="4865936"/>
            <a:chOff x="3501573" y="3178068"/>
            <a:chExt cx="1340594" cy="2737840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F75DA36E-DC6D-4420-8B91-D6BEC1BF25A4}"/>
                </a:ext>
              </a:extLst>
            </p:cNvPr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1C33EBDE-2F8C-4AD2-9A7D-001C344CA9D9}"/>
                </a:ext>
              </a:extLst>
            </p:cNvPr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B014FD0E-92B3-4762-8272-5D637A10AE3D}"/>
                </a:ext>
              </a:extLst>
            </p:cNvPr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4696C806-CE75-40EE-95C9-74ECEFA302A5}"/>
                </a:ext>
              </a:extLst>
            </p:cNvPr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C3200AA0-359B-491A-BC96-83532301F9FD}"/>
                </a:ext>
              </a:extLst>
            </p:cNvPr>
            <p:cNvSpPr/>
            <p:nvPr/>
          </p:nvSpPr>
          <p:spPr>
            <a:xfrm>
              <a:off x="3529897" y="3190651"/>
              <a:ext cx="1290246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70607C34-9BB1-4319-8C5C-A85A2060C081}"/>
                </a:ext>
              </a:extLst>
            </p:cNvPr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xmlns="" id="{3A4272D2-6D45-44EC-BD11-8A4BE0307902}"/>
                </a:ext>
              </a:extLst>
            </p:cNvPr>
            <p:cNvGrpSpPr/>
            <p:nvPr/>
          </p:nvGrpSpPr>
          <p:grpSpPr>
            <a:xfrm>
              <a:off x="4092761" y="5635852"/>
              <a:ext cx="164520" cy="173080"/>
              <a:chOff x="6772303" y="6038214"/>
              <a:chExt cx="140650" cy="147968"/>
            </a:xfrm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xmlns="" id="{D0FA399A-BC28-4D32-A78A-FC8261C5E8D7}"/>
                  </a:ext>
                </a:extLst>
              </p:cNvPr>
              <p:cNvSpPr/>
              <p:nvPr/>
            </p:nvSpPr>
            <p:spPr>
              <a:xfrm>
                <a:off x="6772303" y="6038214"/>
                <a:ext cx="140650" cy="14796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xmlns="" id="{C326BD3C-38F7-43C5-B35E-1713A79B33FA}"/>
                  </a:ext>
                </a:extLst>
              </p:cNvPr>
              <p:cNvSpPr/>
              <p:nvPr/>
            </p:nvSpPr>
            <p:spPr>
              <a:xfrm>
                <a:off x="6807465" y="6071635"/>
                <a:ext cx="70326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DF5678D1-55F9-46E9-AFA9-40C9D18F004A}"/>
                </a:ext>
              </a:extLst>
            </p:cNvPr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xmlns="" id="{FE5E5DBE-1E61-4D5D-A617-4CCA9F21FBDD}"/>
                </a:ext>
              </a:extLst>
            </p:cNvPr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xmlns="" id="{BC2924DE-DF35-4A81-AF44-7B792090892B}"/>
                </a:ext>
              </a:extLst>
            </p:cNvPr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 Placeholder 9">
            <a:extLst>
              <a:ext uri="{FF2B5EF4-FFF2-40B4-BE49-F238E27FC236}">
                <a16:creationId xmlns:a16="http://schemas.microsoft.com/office/drawing/2014/main" xmlns="" id="{6407270D-F30C-4E59-9885-1E887CCE4CD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40047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569A4DC7-F11A-4541-A572-7A34738C1B1F}"/>
              </a:ext>
            </a:extLst>
          </p:cNvPr>
          <p:cNvGrpSpPr/>
          <p:nvPr userDrawn="1"/>
        </p:nvGrpSpPr>
        <p:grpSpPr>
          <a:xfrm>
            <a:off x="5655129" y="211061"/>
            <a:ext cx="881742" cy="137160"/>
            <a:chOff x="5215346" y="150098"/>
            <a:chExt cx="881742" cy="13716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DF96DEA2-6335-4441-A09A-752E3B0015FB}"/>
                </a:ext>
              </a:extLst>
            </p:cNvPr>
            <p:cNvSpPr/>
            <p:nvPr userDrawn="1"/>
          </p:nvSpPr>
          <p:spPr>
            <a:xfrm>
              <a:off x="5215346" y="150098"/>
              <a:ext cx="137160" cy="1371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9F43DA0B-E07D-4E09-AE22-3469EAEAA8EE}"/>
                </a:ext>
              </a:extLst>
            </p:cNvPr>
            <p:cNvSpPr/>
            <p:nvPr userDrawn="1"/>
          </p:nvSpPr>
          <p:spPr>
            <a:xfrm>
              <a:off x="5463540" y="150098"/>
              <a:ext cx="137160" cy="137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AE571AC3-3CCE-45CA-9497-D1A2E9AFDB58}"/>
                </a:ext>
              </a:extLst>
            </p:cNvPr>
            <p:cNvSpPr/>
            <p:nvPr userDrawn="1"/>
          </p:nvSpPr>
          <p:spPr>
            <a:xfrm>
              <a:off x="5711734" y="150098"/>
              <a:ext cx="137160" cy="1371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DF8D4E70-D86A-445E-A33A-B73125D722E2}"/>
                </a:ext>
              </a:extLst>
            </p:cNvPr>
            <p:cNvSpPr/>
            <p:nvPr userDrawn="1"/>
          </p:nvSpPr>
          <p:spPr>
            <a:xfrm>
              <a:off x="5959928" y="150098"/>
              <a:ext cx="137160" cy="1371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6687AA03-5328-44D4-8731-2D09AD5AA3B5}"/>
              </a:ext>
            </a:extLst>
          </p:cNvPr>
          <p:cNvGrpSpPr/>
          <p:nvPr userDrawn="1"/>
        </p:nvGrpSpPr>
        <p:grpSpPr>
          <a:xfrm>
            <a:off x="5655129" y="6509779"/>
            <a:ext cx="881742" cy="137160"/>
            <a:chOff x="5215346" y="150098"/>
            <a:chExt cx="881742" cy="13716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71E2F231-94D5-4DA1-B177-CD8A7088D1F9}"/>
                </a:ext>
              </a:extLst>
            </p:cNvPr>
            <p:cNvSpPr/>
            <p:nvPr userDrawn="1"/>
          </p:nvSpPr>
          <p:spPr>
            <a:xfrm>
              <a:off x="5215346" y="150098"/>
              <a:ext cx="137160" cy="1371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C871F45D-FE25-4FFD-8A01-ACAD85E5EB2B}"/>
                </a:ext>
              </a:extLst>
            </p:cNvPr>
            <p:cNvSpPr/>
            <p:nvPr userDrawn="1"/>
          </p:nvSpPr>
          <p:spPr>
            <a:xfrm>
              <a:off x="5463540" y="150098"/>
              <a:ext cx="137160" cy="137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94731872-8762-44D6-9338-C60692946BA5}"/>
                </a:ext>
              </a:extLst>
            </p:cNvPr>
            <p:cNvSpPr/>
            <p:nvPr userDrawn="1"/>
          </p:nvSpPr>
          <p:spPr>
            <a:xfrm>
              <a:off x="5711734" y="150098"/>
              <a:ext cx="137160" cy="1371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BE4B4439-FC9B-44DC-A628-E4D77E081443}"/>
                </a:ext>
              </a:extLst>
            </p:cNvPr>
            <p:cNvSpPr/>
            <p:nvPr userDrawn="1"/>
          </p:nvSpPr>
          <p:spPr>
            <a:xfrm>
              <a:off x="5959928" y="150098"/>
              <a:ext cx="137160" cy="1371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그림 개체 틀 2">
            <a:extLst>
              <a:ext uri="{FF2B5EF4-FFF2-40B4-BE49-F238E27FC236}">
                <a16:creationId xmlns:a16="http://schemas.microsoft.com/office/drawing/2014/main" xmlns="" id="{C70177A7-4E03-44B8-A2CB-D0A1D472671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175736" y="2152874"/>
            <a:ext cx="2168682" cy="350124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387269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xmlns="" id="{C70177A7-4E03-44B8-A2CB-D0A1D472671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5754757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37512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xmlns="" id="{796C2180-A0A3-439D-A7BE-7DF7EC20BE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40047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7A0BEDF-FF07-48FC-938B-4E1D5246EEC3}"/>
              </a:ext>
            </a:extLst>
          </p:cNvPr>
          <p:cNvGrpSpPr/>
          <p:nvPr userDrawn="1"/>
        </p:nvGrpSpPr>
        <p:grpSpPr>
          <a:xfrm>
            <a:off x="5655129" y="211061"/>
            <a:ext cx="881742" cy="137160"/>
            <a:chOff x="5215346" y="150098"/>
            <a:chExt cx="881742" cy="13716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1DFB6824-E3BB-4844-B9D8-0AD7FC599818}"/>
                </a:ext>
              </a:extLst>
            </p:cNvPr>
            <p:cNvSpPr/>
            <p:nvPr userDrawn="1"/>
          </p:nvSpPr>
          <p:spPr>
            <a:xfrm>
              <a:off x="5215346" y="150098"/>
              <a:ext cx="137160" cy="1371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1E4CB2B7-7190-4933-BC14-4098CBB0847C}"/>
                </a:ext>
              </a:extLst>
            </p:cNvPr>
            <p:cNvSpPr/>
            <p:nvPr userDrawn="1"/>
          </p:nvSpPr>
          <p:spPr>
            <a:xfrm>
              <a:off x="5463540" y="150098"/>
              <a:ext cx="137160" cy="137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CFA7CA79-6371-4421-B743-5C9A4E61CF1E}"/>
                </a:ext>
              </a:extLst>
            </p:cNvPr>
            <p:cNvSpPr/>
            <p:nvPr userDrawn="1"/>
          </p:nvSpPr>
          <p:spPr>
            <a:xfrm>
              <a:off x="5711734" y="150098"/>
              <a:ext cx="137160" cy="1371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B20174F3-7B89-4BF0-963D-C2D507FE4C8A}"/>
                </a:ext>
              </a:extLst>
            </p:cNvPr>
            <p:cNvSpPr/>
            <p:nvPr userDrawn="1"/>
          </p:nvSpPr>
          <p:spPr>
            <a:xfrm>
              <a:off x="5959928" y="150098"/>
              <a:ext cx="137160" cy="1371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23">
            <a:extLst>
              <a:ext uri="{FF2B5EF4-FFF2-40B4-BE49-F238E27FC236}">
                <a16:creationId xmlns="" xmlns:a16="http://schemas.microsoft.com/office/drawing/2014/main" id="{DD7B6154-038D-4903-BBBE-1CACD73B492C}"/>
              </a:ext>
            </a:extLst>
          </p:cNvPr>
          <p:cNvSpPr/>
          <p:nvPr userDrawn="1"/>
        </p:nvSpPr>
        <p:spPr>
          <a:xfrm>
            <a:off x="0" y="6448182"/>
            <a:ext cx="10736208" cy="2818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AutoShape 3"/>
          <p:cNvSpPr>
            <a:spLocks noChangeAspect="1" noChangeArrowheads="1" noTextEdit="1"/>
          </p:cNvSpPr>
          <p:nvPr userDrawn="1"/>
        </p:nvSpPr>
        <p:spPr bwMode="auto">
          <a:xfrm>
            <a:off x="10847388" y="5801649"/>
            <a:ext cx="1224209" cy="928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" name="Freeform 5"/>
          <p:cNvSpPr>
            <a:spLocks/>
          </p:cNvSpPr>
          <p:nvPr userDrawn="1"/>
        </p:nvSpPr>
        <p:spPr bwMode="auto">
          <a:xfrm>
            <a:off x="10847388" y="6447223"/>
            <a:ext cx="868362" cy="282769"/>
          </a:xfrm>
          <a:custGeom>
            <a:avLst/>
            <a:gdLst>
              <a:gd name="T0" fmla="*/ 0 w 307"/>
              <a:gd name="T1" fmla="*/ 20 h 112"/>
              <a:gd name="T2" fmla="*/ 0 w 307"/>
              <a:gd name="T3" fmla="*/ 102 h 112"/>
              <a:gd name="T4" fmla="*/ 3 w 307"/>
              <a:gd name="T5" fmla="*/ 107 h 112"/>
              <a:gd name="T6" fmla="*/ 16 w 307"/>
              <a:gd name="T7" fmla="*/ 111 h 112"/>
              <a:gd name="T8" fmla="*/ 300 w 307"/>
              <a:gd name="T9" fmla="*/ 111 h 112"/>
              <a:gd name="T10" fmla="*/ 306 w 307"/>
              <a:gd name="T11" fmla="*/ 107 h 112"/>
              <a:gd name="T12" fmla="*/ 307 w 307"/>
              <a:gd name="T13" fmla="*/ 102 h 112"/>
              <a:gd name="T14" fmla="*/ 307 w 307"/>
              <a:gd name="T15" fmla="*/ 22 h 112"/>
              <a:gd name="T16" fmla="*/ 300 w 307"/>
              <a:gd name="T17" fmla="*/ 16 h 112"/>
              <a:gd name="T18" fmla="*/ 289 w 307"/>
              <a:gd name="T19" fmla="*/ 15 h 112"/>
              <a:gd name="T20" fmla="*/ 276 w 307"/>
              <a:gd name="T21" fmla="*/ 15 h 112"/>
              <a:gd name="T22" fmla="*/ 274 w 307"/>
              <a:gd name="T23" fmla="*/ 12 h 112"/>
              <a:gd name="T24" fmla="*/ 270 w 307"/>
              <a:gd name="T25" fmla="*/ 10 h 112"/>
              <a:gd name="T26" fmla="*/ 253 w 307"/>
              <a:gd name="T27" fmla="*/ 7 h 112"/>
              <a:gd name="T28" fmla="*/ 175 w 307"/>
              <a:gd name="T29" fmla="*/ 1 h 112"/>
              <a:gd name="T30" fmla="*/ 64 w 307"/>
              <a:gd name="T31" fmla="*/ 5 h 112"/>
              <a:gd name="T32" fmla="*/ 49 w 307"/>
              <a:gd name="T33" fmla="*/ 8 h 112"/>
              <a:gd name="T34" fmla="*/ 38 w 307"/>
              <a:gd name="T35" fmla="*/ 10 h 112"/>
              <a:gd name="T36" fmla="*/ 32 w 307"/>
              <a:gd name="T37" fmla="*/ 13 h 112"/>
              <a:gd name="T38" fmla="*/ 31 w 307"/>
              <a:gd name="T39" fmla="*/ 14 h 112"/>
              <a:gd name="T40" fmla="*/ 30 w 307"/>
              <a:gd name="T41" fmla="*/ 15 h 112"/>
              <a:gd name="T42" fmla="*/ 11 w 307"/>
              <a:gd name="T43" fmla="*/ 15 h 112"/>
              <a:gd name="T44" fmla="*/ 5 w 307"/>
              <a:gd name="T45" fmla="*/ 17 h 112"/>
              <a:gd name="T46" fmla="*/ 0 w 307"/>
              <a:gd name="T47" fmla="*/ 20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07" h="112">
                <a:moveTo>
                  <a:pt x="0" y="20"/>
                </a:moveTo>
                <a:cubicBezTo>
                  <a:pt x="0" y="48"/>
                  <a:pt x="0" y="75"/>
                  <a:pt x="0" y="102"/>
                </a:cubicBezTo>
                <a:cubicBezTo>
                  <a:pt x="1" y="103"/>
                  <a:pt x="1" y="105"/>
                  <a:pt x="3" y="107"/>
                </a:cubicBezTo>
                <a:cubicBezTo>
                  <a:pt x="6" y="111"/>
                  <a:pt x="11" y="112"/>
                  <a:pt x="16" y="111"/>
                </a:cubicBezTo>
                <a:cubicBezTo>
                  <a:pt x="111" y="111"/>
                  <a:pt x="205" y="111"/>
                  <a:pt x="300" y="111"/>
                </a:cubicBezTo>
                <a:cubicBezTo>
                  <a:pt x="300" y="111"/>
                  <a:pt x="304" y="110"/>
                  <a:pt x="306" y="107"/>
                </a:cubicBezTo>
                <a:cubicBezTo>
                  <a:pt x="307" y="105"/>
                  <a:pt x="307" y="103"/>
                  <a:pt x="307" y="102"/>
                </a:cubicBezTo>
                <a:cubicBezTo>
                  <a:pt x="307" y="75"/>
                  <a:pt x="307" y="49"/>
                  <a:pt x="307" y="22"/>
                </a:cubicBezTo>
                <a:cubicBezTo>
                  <a:pt x="305" y="20"/>
                  <a:pt x="302" y="18"/>
                  <a:pt x="300" y="16"/>
                </a:cubicBezTo>
                <a:cubicBezTo>
                  <a:pt x="296" y="15"/>
                  <a:pt x="292" y="15"/>
                  <a:pt x="289" y="15"/>
                </a:cubicBezTo>
                <a:cubicBezTo>
                  <a:pt x="285" y="15"/>
                  <a:pt x="280" y="15"/>
                  <a:pt x="276" y="15"/>
                </a:cubicBezTo>
                <a:cubicBezTo>
                  <a:pt x="276" y="15"/>
                  <a:pt x="275" y="13"/>
                  <a:pt x="274" y="12"/>
                </a:cubicBezTo>
                <a:cubicBezTo>
                  <a:pt x="272" y="11"/>
                  <a:pt x="271" y="10"/>
                  <a:pt x="270" y="10"/>
                </a:cubicBezTo>
                <a:cubicBezTo>
                  <a:pt x="267" y="9"/>
                  <a:pt x="261" y="8"/>
                  <a:pt x="253" y="7"/>
                </a:cubicBezTo>
                <a:cubicBezTo>
                  <a:pt x="229" y="4"/>
                  <a:pt x="203" y="2"/>
                  <a:pt x="175" y="1"/>
                </a:cubicBezTo>
                <a:cubicBezTo>
                  <a:pt x="134" y="0"/>
                  <a:pt x="97" y="2"/>
                  <a:pt x="64" y="5"/>
                </a:cubicBezTo>
                <a:cubicBezTo>
                  <a:pt x="57" y="7"/>
                  <a:pt x="52" y="7"/>
                  <a:pt x="49" y="8"/>
                </a:cubicBezTo>
                <a:cubicBezTo>
                  <a:pt x="49" y="8"/>
                  <a:pt x="44" y="8"/>
                  <a:pt x="38" y="10"/>
                </a:cubicBezTo>
                <a:cubicBezTo>
                  <a:pt x="32" y="12"/>
                  <a:pt x="34" y="12"/>
                  <a:pt x="32" y="13"/>
                </a:cubicBezTo>
                <a:cubicBezTo>
                  <a:pt x="32" y="13"/>
                  <a:pt x="31" y="13"/>
                  <a:pt x="31" y="14"/>
                </a:cubicBezTo>
                <a:cubicBezTo>
                  <a:pt x="30" y="14"/>
                  <a:pt x="30" y="15"/>
                  <a:pt x="30" y="15"/>
                </a:cubicBezTo>
                <a:cubicBezTo>
                  <a:pt x="24" y="15"/>
                  <a:pt x="17" y="15"/>
                  <a:pt x="11" y="15"/>
                </a:cubicBezTo>
                <a:cubicBezTo>
                  <a:pt x="9" y="15"/>
                  <a:pt x="7" y="16"/>
                  <a:pt x="5" y="17"/>
                </a:cubicBezTo>
                <a:cubicBezTo>
                  <a:pt x="3" y="18"/>
                  <a:pt x="2" y="19"/>
                  <a:pt x="0" y="2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7" name="Freeform 6"/>
          <p:cNvSpPr>
            <a:spLocks/>
          </p:cNvSpPr>
          <p:nvPr userDrawn="1"/>
        </p:nvSpPr>
        <p:spPr bwMode="auto">
          <a:xfrm>
            <a:off x="11036548" y="5723804"/>
            <a:ext cx="1035049" cy="801265"/>
          </a:xfrm>
          <a:custGeom>
            <a:avLst/>
            <a:gdLst>
              <a:gd name="T0" fmla="*/ 11 w 449"/>
              <a:gd name="T1" fmla="*/ 207 h 347"/>
              <a:gd name="T2" fmla="*/ 19 w 449"/>
              <a:gd name="T3" fmla="*/ 217 h 347"/>
              <a:gd name="T4" fmla="*/ 39 w 449"/>
              <a:gd name="T5" fmla="*/ 233 h 347"/>
              <a:gd name="T6" fmla="*/ 100 w 449"/>
              <a:gd name="T7" fmla="*/ 267 h 347"/>
              <a:gd name="T8" fmla="*/ 114 w 449"/>
              <a:gd name="T9" fmla="*/ 271 h 347"/>
              <a:gd name="T10" fmla="*/ 122 w 449"/>
              <a:gd name="T11" fmla="*/ 274 h 347"/>
              <a:gd name="T12" fmla="*/ 130 w 449"/>
              <a:gd name="T13" fmla="*/ 275 h 347"/>
              <a:gd name="T14" fmla="*/ 162 w 449"/>
              <a:gd name="T15" fmla="*/ 225 h 347"/>
              <a:gd name="T16" fmla="*/ 158 w 449"/>
              <a:gd name="T17" fmla="*/ 217 h 347"/>
              <a:gd name="T18" fmla="*/ 149 w 449"/>
              <a:gd name="T19" fmla="*/ 211 h 347"/>
              <a:gd name="T20" fmla="*/ 174 w 449"/>
              <a:gd name="T21" fmla="*/ 193 h 347"/>
              <a:gd name="T22" fmla="*/ 424 w 449"/>
              <a:gd name="T23" fmla="*/ 345 h 347"/>
              <a:gd name="T24" fmla="*/ 448 w 449"/>
              <a:gd name="T25" fmla="*/ 318 h 347"/>
              <a:gd name="T26" fmla="*/ 196 w 449"/>
              <a:gd name="T27" fmla="*/ 159 h 347"/>
              <a:gd name="T28" fmla="*/ 201 w 449"/>
              <a:gd name="T29" fmla="*/ 127 h 347"/>
              <a:gd name="T30" fmla="*/ 202 w 449"/>
              <a:gd name="T31" fmla="*/ 127 h 347"/>
              <a:gd name="T32" fmla="*/ 215 w 449"/>
              <a:gd name="T33" fmla="*/ 134 h 347"/>
              <a:gd name="T34" fmla="*/ 249 w 449"/>
              <a:gd name="T35" fmla="*/ 84 h 347"/>
              <a:gd name="T36" fmla="*/ 246 w 449"/>
              <a:gd name="T37" fmla="*/ 76 h 347"/>
              <a:gd name="T38" fmla="*/ 238 w 449"/>
              <a:gd name="T39" fmla="*/ 68 h 347"/>
              <a:gd name="T40" fmla="*/ 224 w 449"/>
              <a:gd name="T41" fmla="*/ 53 h 347"/>
              <a:gd name="T42" fmla="*/ 159 w 449"/>
              <a:gd name="T43" fmla="*/ 13 h 347"/>
              <a:gd name="T44" fmla="*/ 139 w 449"/>
              <a:gd name="T45" fmla="*/ 5 h 347"/>
              <a:gd name="T46" fmla="*/ 134 w 449"/>
              <a:gd name="T47" fmla="*/ 5 h 347"/>
              <a:gd name="T48" fmla="*/ 124 w 449"/>
              <a:gd name="T49" fmla="*/ 1 h 347"/>
              <a:gd name="T50" fmla="*/ 117 w 449"/>
              <a:gd name="T51" fmla="*/ 2 h 347"/>
              <a:gd name="T52" fmla="*/ 88 w 449"/>
              <a:gd name="T53" fmla="*/ 56 h 347"/>
              <a:gd name="T54" fmla="*/ 101 w 449"/>
              <a:gd name="T55" fmla="*/ 65 h 347"/>
              <a:gd name="T56" fmla="*/ 60 w 449"/>
              <a:gd name="T57" fmla="*/ 103 h 347"/>
              <a:gd name="T58" fmla="*/ 49 w 449"/>
              <a:gd name="T59" fmla="*/ 141 h 347"/>
              <a:gd name="T60" fmla="*/ 38 w 449"/>
              <a:gd name="T61" fmla="*/ 143 h 347"/>
              <a:gd name="T62" fmla="*/ 29 w 449"/>
              <a:gd name="T63" fmla="*/ 145 h 347"/>
              <a:gd name="T64" fmla="*/ 0 w 449"/>
              <a:gd name="T65" fmla="*/ 195 h 347"/>
              <a:gd name="T66" fmla="*/ 5 w 449"/>
              <a:gd name="T67" fmla="*/ 201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49" h="347">
                <a:moveTo>
                  <a:pt x="10" y="205"/>
                </a:moveTo>
                <a:cubicBezTo>
                  <a:pt x="10" y="205"/>
                  <a:pt x="10" y="206"/>
                  <a:pt x="11" y="207"/>
                </a:cubicBezTo>
                <a:cubicBezTo>
                  <a:pt x="11" y="209"/>
                  <a:pt x="13" y="211"/>
                  <a:pt x="14" y="212"/>
                </a:cubicBezTo>
                <a:cubicBezTo>
                  <a:pt x="17" y="215"/>
                  <a:pt x="16" y="214"/>
                  <a:pt x="19" y="217"/>
                </a:cubicBezTo>
                <a:cubicBezTo>
                  <a:pt x="22" y="220"/>
                  <a:pt x="24" y="222"/>
                  <a:pt x="28" y="225"/>
                </a:cubicBezTo>
                <a:cubicBezTo>
                  <a:pt x="33" y="229"/>
                  <a:pt x="36" y="231"/>
                  <a:pt x="39" y="233"/>
                </a:cubicBezTo>
                <a:cubicBezTo>
                  <a:pt x="54" y="243"/>
                  <a:pt x="68" y="252"/>
                  <a:pt x="68" y="252"/>
                </a:cubicBezTo>
                <a:cubicBezTo>
                  <a:pt x="68" y="252"/>
                  <a:pt x="81" y="259"/>
                  <a:pt x="100" y="267"/>
                </a:cubicBezTo>
                <a:cubicBezTo>
                  <a:pt x="108" y="271"/>
                  <a:pt x="105" y="269"/>
                  <a:pt x="110" y="271"/>
                </a:cubicBezTo>
                <a:cubicBezTo>
                  <a:pt x="110" y="271"/>
                  <a:pt x="112" y="271"/>
                  <a:pt x="114" y="271"/>
                </a:cubicBezTo>
                <a:cubicBezTo>
                  <a:pt x="115" y="271"/>
                  <a:pt x="116" y="270"/>
                  <a:pt x="116" y="270"/>
                </a:cubicBezTo>
                <a:cubicBezTo>
                  <a:pt x="119" y="272"/>
                  <a:pt x="121" y="273"/>
                  <a:pt x="122" y="274"/>
                </a:cubicBezTo>
                <a:cubicBezTo>
                  <a:pt x="123" y="275"/>
                  <a:pt x="124" y="275"/>
                  <a:pt x="126" y="275"/>
                </a:cubicBezTo>
                <a:cubicBezTo>
                  <a:pt x="126" y="276"/>
                  <a:pt x="128" y="276"/>
                  <a:pt x="130" y="275"/>
                </a:cubicBezTo>
                <a:cubicBezTo>
                  <a:pt x="132" y="274"/>
                  <a:pt x="133" y="273"/>
                  <a:pt x="133" y="273"/>
                </a:cubicBezTo>
                <a:cubicBezTo>
                  <a:pt x="143" y="257"/>
                  <a:pt x="152" y="241"/>
                  <a:pt x="162" y="225"/>
                </a:cubicBezTo>
                <a:cubicBezTo>
                  <a:pt x="162" y="224"/>
                  <a:pt x="163" y="223"/>
                  <a:pt x="162" y="221"/>
                </a:cubicBezTo>
                <a:cubicBezTo>
                  <a:pt x="161" y="218"/>
                  <a:pt x="159" y="217"/>
                  <a:pt x="158" y="217"/>
                </a:cubicBezTo>
                <a:cubicBezTo>
                  <a:pt x="155" y="215"/>
                  <a:pt x="152" y="214"/>
                  <a:pt x="149" y="212"/>
                </a:cubicBezTo>
                <a:cubicBezTo>
                  <a:pt x="149" y="211"/>
                  <a:pt x="149" y="211"/>
                  <a:pt x="149" y="211"/>
                </a:cubicBezTo>
                <a:cubicBezTo>
                  <a:pt x="154" y="209"/>
                  <a:pt x="159" y="206"/>
                  <a:pt x="165" y="202"/>
                </a:cubicBezTo>
                <a:cubicBezTo>
                  <a:pt x="169" y="199"/>
                  <a:pt x="172" y="196"/>
                  <a:pt x="174" y="193"/>
                </a:cubicBezTo>
                <a:cubicBezTo>
                  <a:pt x="175" y="193"/>
                  <a:pt x="175" y="193"/>
                  <a:pt x="176" y="193"/>
                </a:cubicBezTo>
                <a:cubicBezTo>
                  <a:pt x="259" y="243"/>
                  <a:pt x="342" y="294"/>
                  <a:pt x="424" y="345"/>
                </a:cubicBezTo>
                <a:cubicBezTo>
                  <a:pt x="427" y="347"/>
                  <a:pt x="430" y="346"/>
                  <a:pt x="431" y="344"/>
                </a:cubicBezTo>
                <a:cubicBezTo>
                  <a:pt x="437" y="335"/>
                  <a:pt x="442" y="327"/>
                  <a:pt x="448" y="318"/>
                </a:cubicBezTo>
                <a:cubicBezTo>
                  <a:pt x="449" y="316"/>
                  <a:pt x="448" y="313"/>
                  <a:pt x="446" y="311"/>
                </a:cubicBezTo>
                <a:cubicBezTo>
                  <a:pt x="363" y="261"/>
                  <a:pt x="279" y="210"/>
                  <a:pt x="196" y="159"/>
                </a:cubicBezTo>
                <a:cubicBezTo>
                  <a:pt x="197" y="155"/>
                  <a:pt x="199" y="150"/>
                  <a:pt x="200" y="144"/>
                </a:cubicBezTo>
                <a:cubicBezTo>
                  <a:pt x="201" y="138"/>
                  <a:pt x="201" y="132"/>
                  <a:pt x="201" y="127"/>
                </a:cubicBezTo>
                <a:cubicBezTo>
                  <a:pt x="201" y="127"/>
                  <a:pt x="201" y="127"/>
                  <a:pt x="201" y="127"/>
                </a:cubicBezTo>
                <a:cubicBezTo>
                  <a:pt x="201" y="126"/>
                  <a:pt x="202" y="127"/>
                  <a:pt x="202" y="127"/>
                </a:cubicBezTo>
                <a:cubicBezTo>
                  <a:pt x="205" y="129"/>
                  <a:pt x="208" y="131"/>
                  <a:pt x="212" y="133"/>
                </a:cubicBezTo>
                <a:cubicBezTo>
                  <a:pt x="212" y="134"/>
                  <a:pt x="214" y="134"/>
                  <a:pt x="215" y="134"/>
                </a:cubicBezTo>
                <a:cubicBezTo>
                  <a:pt x="217" y="134"/>
                  <a:pt x="218" y="133"/>
                  <a:pt x="219" y="132"/>
                </a:cubicBezTo>
                <a:cubicBezTo>
                  <a:pt x="229" y="116"/>
                  <a:pt x="239" y="100"/>
                  <a:pt x="249" y="84"/>
                </a:cubicBezTo>
                <a:cubicBezTo>
                  <a:pt x="250" y="83"/>
                  <a:pt x="250" y="81"/>
                  <a:pt x="249" y="79"/>
                </a:cubicBezTo>
                <a:cubicBezTo>
                  <a:pt x="248" y="77"/>
                  <a:pt x="247" y="76"/>
                  <a:pt x="246" y="76"/>
                </a:cubicBezTo>
                <a:cubicBezTo>
                  <a:pt x="244" y="74"/>
                  <a:pt x="241" y="73"/>
                  <a:pt x="239" y="71"/>
                </a:cubicBezTo>
                <a:cubicBezTo>
                  <a:pt x="239" y="70"/>
                  <a:pt x="239" y="69"/>
                  <a:pt x="238" y="68"/>
                </a:cubicBezTo>
                <a:cubicBezTo>
                  <a:pt x="238" y="67"/>
                  <a:pt x="237" y="66"/>
                  <a:pt x="237" y="65"/>
                </a:cubicBezTo>
                <a:cubicBezTo>
                  <a:pt x="233" y="62"/>
                  <a:pt x="229" y="58"/>
                  <a:pt x="224" y="53"/>
                </a:cubicBezTo>
                <a:cubicBezTo>
                  <a:pt x="224" y="53"/>
                  <a:pt x="218" y="49"/>
                  <a:pt x="212" y="44"/>
                </a:cubicBezTo>
                <a:cubicBezTo>
                  <a:pt x="203" y="37"/>
                  <a:pt x="184" y="25"/>
                  <a:pt x="159" y="13"/>
                </a:cubicBezTo>
                <a:cubicBezTo>
                  <a:pt x="153" y="10"/>
                  <a:pt x="148" y="8"/>
                  <a:pt x="145" y="7"/>
                </a:cubicBezTo>
                <a:cubicBezTo>
                  <a:pt x="145" y="7"/>
                  <a:pt x="143" y="6"/>
                  <a:pt x="139" y="5"/>
                </a:cubicBezTo>
                <a:cubicBezTo>
                  <a:pt x="139" y="5"/>
                  <a:pt x="138" y="5"/>
                  <a:pt x="137" y="5"/>
                </a:cubicBezTo>
                <a:cubicBezTo>
                  <a:pt x="135" y="5"/>
                  <a:pt x="135" y="5"/>
                  <a:pt x="134" y="5"/>
                </a:cubicBezTo>
                <a:cubicBezTo>
                  <a:pt x="134" y="5"/>
                  <a:pt x="133" y="6"/>
                  <a:pt x="133" y="6"/>
                </a:cubicBezTo>
                <a:cubicBezTo>
                  <a:pt x="130" y="5"/>
                  <a:pt x="127" y="3"/>
                  <a:pt x="124" y="1"/>
                </a:cubicBezTo>
                <a:cubicBezTo>
                  <a:pt x="124" y="0"/>
                  <a:pt x="122" y="0"/>
                  <a:pt x="121" y="0"/>
                </a:cubicBezTo>
                <a:cubicBezTo>
                  <a:pt x="119" y="1"/>
                  <a:pt x="118" y="2"/>
                  <a:pt x="117" y="2"/>
                </a:cubicBezTo>
                <a:cubicBezTo>
                  <a:pt x="107" y="18"/>
                  <a:pt x="97" y="34"/>
                  <a:pt x="87" y="50"/>
                </a:cubicBezTo>
                <a:cubicBezTo>
                  <a:pt x="87" y="52"/>
                  <a:pt x="87" y="54"/>
                  <a:pt x="88" y="56"/>
                </a:cubicBezTo>
                <a:cubicBezTo>
                  <a:pt x="89" y="57"/>
                  <a:pt x="90" y="58"/>
                  <a:pt x="92" y="59"/>
                </a:cubicBezTo>
                <a:cubicBezTo>
                  <a:pt x="94" y="61"/>
                  <a:pt x="97" y="63"/>
                  <a:pt x="101" y="65"/>
                </a:cubicBezTo>
                <a:cubicBezTo>
                  <a:pt x="91" y="69"/>
                  <a:pt x="84" y="74"/>
                  <a:pt x="80" y="78"/>
                </a:cubicBezTo>
                <a:cubicBezTo>
                  <a:pt x="69" y="87"/>
                  <a:pt x="64" y="97"/>
                  <a:pt x="60" y="103"/>
                </a:cubicBezTo>
                <a:cubicBezTo>
                  <a:pt x="56" y="112"/>
                  <a:pt x="53" y="119"/>
                  <a:pt x="52" y="125"/>
                </a:cubicBezTo>
                <a:cubicBezTo>
                  <a:pt x="50" y="129"/>
                  <a:pt x="49" y="135"/>
                  <a:pt x="49" y="141"/>
                </a:cubicBezTo>
                <a:cubicBezTo>
                  <a:pt x="49" y="144"/>
                  <a:pt x="48" y="147"/>
                  <a:pt x="49" y="150"/>
                </a:cubicBezTo>
                <a:cubicBezTo>
                  <a:pt x="45" y="147"/>
                  <a:pt x="41" y="145"/>
                  <a:pt x="38" y="143"/>
                </a:cubicBezTo>
                <a:cubicBezTo>
                  <a:pt x="37" y="143"/>
                  <a:pt x="35" y="142"/>
                  <a:pt x="32" y="143"/>
                </a:cubicBezTo>
                <a:cubicBezTo>
                  <a:pt x="30" y="144"/>
                  <a:pt x="30" y="145"/>
                  <a:pt x="29" y="145"/>
                </a:cubicBezTo>
                <a:cubicBezTo>
                  <a:pt x="20" y="160"/>
                  <a:pt x="11" y="175"/>
                  <a:pt x="1" y="190"/>
                </a:cubicBezTo>
                <a:cubicBezTo>
                  <a:pt x="1" y="191"/>
                  <a:pt x="0" y="193"/>
                  <a:pt x="0" y="195"/>
                </a:cubicBezTo>
                <a:cubicBezTo>
                  <a:pt x="0" y="198"/>
                  <a:pt x="1" y="199"/>
                  <a:pt x="2" y="199"/>
                </a:cubicBezTo>
                <a:cubicBezTo>
                  <a:pt x="3" y="200"/>
                  <a:pt x="4" y="201"/>
                  <a:pt x="5" y="201"/>
                </a:cubicBezTo>
                <a:cubicBezTo>
                  <a:pt x="7" y="202"/>
                  <a:pt x="8" y="203"/>
                  <a:pt x="10" y="20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761B3885-1448-4392-B14C-921FDF071E80}"/>
              </a:ext>
            </a:extLst>
          </p:cNvPr>
          <p:cNvSpPr/>
          <p:nvPr userDrawn="1"/>
        </p:nvSpPr>
        <p:spPr>
          <a:xfrm>
            <a:off x="651165" y="618259"/>
            <a:ext cx="10889672" cy="4987636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xmlns="" id="{B3272A90-4CB3-400C-BC02-EE05C73C622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2"/>
            <a:ext cx="7190531" cy="6857999"/>
          </a:xfrm>
          <a:custGeom>
            <a:avLst/>
            <a:gdLst>
              <a:gd name="connsiteX0" fmla="*/ 0 w 7190531"/>
              <a:gd name="connsiteY0" fmla="*/ 0 h 6857999"/>
              <a:gd name="connsiteX1" fmla="*/ 6164429 w 7190531"/>
              <a:gd name="connsiteY1" fmla="*/ 0 h 6857999"/>
              <a:gd name="connsiteX2" fmla="*/ 6476156 w 7190531"/>
              <a:gd name="connsiteY2" fmla="*/ 311727 h 6857999"/>
              <a:gd name="connsiteX3" fmla="*/ 6227252 w 7190531"/>
              <a:gd name="connsiteY3" fmla="*/ 617122 h 6857999"/>
              <a:gd name="connsiteX4" fmla="*/ 6164430 w 7190531"/>
              <a:gd name="connsiteY4" fmla="*/ 623455 h 6857999"/>
              <a:gd name="connsiteX5" fmla="*/ 6878804 w 7190531"/>
              <a:gd name="connsiteY5" fmla="*/ 623455 h 6857999"/>
              <a:gd name="connsiteX6" fmla="*/ 7190531 w 7190531"/>
              <a:gd name="connsiteY6" fmla="*/ 935182 h 6857999"/>
              <a:gd name="connsiteX7" fmla="*/ 6878804 w 7190531"/>
              <a:gd name="connsiteY7" fmla="*/ 1246909 h 6857999"/>
              <a:gd name="connsiteX8" fmla="*/ 6489146 w 7190531"/>
              <a:gd name="connsiteY8" fmla="*/ 1246909 h 6857999"/>
              <a:gd name="connsiteX9" fmla="*/ 6551968 w 7190531"/>
              <a:gd name="connsiteY9" fmla="*/ 1253242 h 6857999"/>
              <a:gd name="connsiteX10" fmla="*/ 6800872 w 7190531"/>
              <a:gd name="connsiteY10" fmla="*/ 1558637 h 6857999"/>
              <a:gd name="connsiteX11" fmla="*/ 6489145 w 7190531"/>
              <a:gd name="connsiteY11" fmla="*/ 1870364 h 6857999"/>
              <a:gd name="connsiteX12" fmla="*/ 5988154 w 7190531"/>
              <a:gd name="connsiteY12" fmla="*/ 1870364 h 6857999"/>
              <a:gd name="connsiteX13" fmla="*/ 6050977 w 7190531"/>
              <a:gd name="connsiteY13" fmla="*/ 1876697 h 6857999"/>
              <a:gd name="connsiteX14" fmla="*/ 6299881 w 7190531"/>
              <a:gd name="connsiteY14" fmla="*/ 2182091 h 6857999"/>
              <a:gd name="connsiteX15" fmla="*/ 5988153 w 7190531"/>
              <a:gd name="connsiteY15" fmla="*/ 2493818 h 6857999"/>
              <a:gd name="connsiteX16" fmla="*/ 6776748 w 7190531"/>
              <a:gd name="connsiteY16" fmla="*/ 2493818 h 6857999"/>
              <a:gd name="connsiteX17" fmla="*/ 7088475 w 7190531"/>
              <a:gd name="connsiteY17" fmla="*/ 2805545 h 6857999"/>
              <a:gd name="connsiteX18" fmla="*/ 6776748 w 7190531"/>
              <a:gd name="connsiteY18" fmla="*/ 3117272 h 6857999"/>
              <a:gd name="connsiteX19" fmla="*/ 4995449 w 7190531"/>
              <a:gd name="connsiteY19" fmla="*/ 3117272 h 6857999"/>
              <a:gd name="connsiteX20" fmla="*/ 5307176 w 7190531"/>
              <a:gd name="connsiteY20" fmla="*/ 3428999 h 6857999"/>
              <a:gd name="connsiteX21" fmla="*/ 4995449 w 7190531"/>
              <a:gd name="connsiteY21" fmla="*/ 3740726 h 6857999"/>
              <a:gd name="connsiteX22" fmla="*/ 5997428 w 7190531"/>
              <a:gd name="connsiteY22" fmla="*/ 3740726 h 6857999"/>
              <a:gd name="connsiteX23" fmla="*/ 6309155 w 7190531"/>
              <a:gd name="connsiteY23" fmla="*/ 4052454 h 6857999"/>
              <a:gd name="connsiteX24" fmla="*/ 5997428 w 7190531"/>
              <a:gd name="connsiteY24" fmla="*/ 4364181 h 6857999"/>
              <a:gd name="connsiteX25" fmla="*/ 6405641 w 7190531"/>
              <a:gd name="connsiteY25" fmla="*/ 4364181 h 6857999"/>
              <a:gd name="connsiteX26" fmla="*/ 6717369 w 7190531"/>
              <a:gd name="connsiteY26" fmla="*/ 4675908 h 6857999"/>
              <a:gd name="connsiteX27" fmla="*/ 6405641 w 7190531"/>
              <a:gd name="connsiteY27" fmla="*/ 4987636 h 6857999"/>
              <a:gd name="connsiteX28" fmla="*/ 5719098 w 7190531"/>
              <a:gd name="connsiteY28" fmla="*/ 4987636 h 6857999"/>
              <a:gd name="connsiteX29" fmla="*/ 6030826 w 7190531"/>
              <a:gd name="connsiteY29" fmla="*/ 5299363 h 6857999"/>
              <a:gd name="connsiteX30" fmla="*/ 5719098 w 7190531"/>
              <a:gd name="connsiteY30" fmla="*/ 5611090 h 6857999"/>
              <a:gd name="connsiteX31" fmla="*/ 4939779 w 7190531"/>
              <a:gd name="connsiteY31" fmla="*/ 5611090 h 6857999"/>
              <a:gd name="connsiteX32" fmla="*/ 5251506 w 7190531"/>
              <a:gd name="connsiteY32" fmla="*/ 5922817 h 6857999"/>
              <a:gd name="connsiteX33" fmla="*/ 4939779 w 7190531"/>
              <a:gd name="connsiteY33" fmla="*/ 6234545 h 6857999"/>
              <a:gd name="connsiteX34" fmla="*/ 5988147 w 7190531"/>
              <a:gd name="connsiteY34" fmla="*/ 6234545 h 6857999"/>
              <a:gd name="connsiteX35" fmla="*/ 6299874 w 7190531"/>
              <a:gd name="connsiteY35" fmla="*/ 6546272 h 6857999"/>
              <a:gd name="connsiteX36" fmla="*/ 5988147 w 7190531"/>
              <a:gd name="connsiteY36" fmla="*/ 6857999 h 6857999"/>
              <a:gd name="connsiteX37" fmla="*/ 0 w 7190531"/>
              <a:gd name="connsiteY37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7190531" h="6857999">
                <a:moveTo>
                  <a:pt x="0" y="0"/>
                </a:moveTo>
                <a:lnTo>
                  <a:pt x="6164429" y="0"/>
                </a:lnTo>
                <a:cubicBezTo>
                  <a:pt x="6336591" y="0"/>
                  <a:pt x="6476156" y="139565"/>
                  <a:pt x="6476156" y="311727"/>
                </a:cubicBezTo>
                <a:cubicBezTo>
                  <a:pt x="6476156" y="462369"/>
                  <a:pt x="6369301" y="588054"/>
                  <a:pt x="6227252" y="617122"/>
                </a:cubicBezTo>
                <a:lnTo>
                  <a:pt x="6164430" y="623455"/>
                </a:lnTo>
                <a:lnTo>
                  <a:pt x="6878804" y="623455"/>
                </a:lnTo>
                <a:cubicBezTo>
                  <a:pt x="7050966" y="623455"/>
                  <a:pt x="7190531" y="763020"/>
                  <a:pt x="7190531" y="935182"/>
                </a:cubicBezTo>
                <a:cubicBezTo>
                  <a:pt x="7190531" y="1107344"/>
                  <a:pt x="7050966" y="1246909"/>
                  <a:pt x="6878804" y="1246909"/>
                </a:cubicBezTo>
                <a:lnTo>
                  <a:pt x="6489146" y="1246909"/>
                </a:lnTo>
                <a:lnTo>
                  <a:pt x="6551968" y="1253242"/>
                </a:lnTo>
                <a:cubicBezTo>
                  <a:pt x="6694017" y="1282309"/>
                  <a:pt x="6800872" y="1407995"/>
                  <a:pt x="6800872" y="1558637"/>
                </a:cubicBezTo>
                <a:cubicBezTo>
                  <a:pt x="6800872" y="1730799"/>
                  <a:pt x="6661307" y="1870364"/>
                  <a:pt x="6489145" y="1870364"/>
                </a:cubicBezTo>
                <a:lnTo>
                  <a:pt x="5988154" y="1870364"/>
                </a:lnTo>
                <a:lnTo>
                  <a:pt x="6050977" y="1876697"/>
                </a:lnTo>
                <a:cubicBezTo>
                  <a:pt x="6193026" y="1905764"/>
                  <a:pt x="6299881" y="2031449"/>
                  <a:pt x="6299881" y="2182091"/>
                </a:cubicBezTo>
                <a:cubicBezTo>
                  <a:pt x="6299881" y="2354253"/>
                  <a:pt x="6160315" y="2493818"/>
                  <a:pt x="5988153" y="2493818"/>
                </a:cubicBezTo>
                <a:lnTo>
                  <a:pt x="6776748" y="2493818"/>
                </a:lnTo>
                <a:cubicBezTo>
                  <a:pt x="6948910" y="2493818"/>
                  <a:pt x="7088475" y="2633383"/>
                  <a:pt x="7088475" y="2805545"/>
                </a:cubicBezTo>
                <a:cubicBezTo>
                  <a:pt x="7088475" y="2977707"/>
                  <a:pt x="6948910" y="3117272"/>
                  <a:pt x="6776748" y="3117272"/>
                </a:cubicBezTo>
                <a:lnTo>
                  <a:pt x="4995449" y="3117272"/>
                </a:lnTo>
                <a:cubicBezTo>
                  <a:pt x="5167611" y="3117272"/>
                  <a:pt x="5307176" y="3256837"/>
                  <a:pt x="5307176" y="3428999"/>
                </a:cubicBezTo>
                <a:cubicBezTo>
                  <a:pt x="5307176" y="3601161"/>
                  <a:pt x="5167611" y="3740726"/>
                  <a:pt x="4995449" y="3740726"/>
                </a:cubicBezTo>
                <a:lnTo>
                  <a:pt x="5997428" y="3740726"/>
                </a:lnTo>
                <a:cubicBezTo>
                  <a:pt x="6169590" y="3740726"/>
                  <a:pt x="6309155" y="3880292"/>
                  <a:pt x="6309155" y="4052454"/>
                </a:cubicBezTo>
                <a:cubicBezTo>
                  <a:pt x="6309155" y="4224616"/>
                  <a:pt x="6169590" y="4364181"/>
                  <a:pt x="5997428" y="4364181"/>
                </a:cubicBezTo>
                <a:lnTo>
                  <a:pt x="6405641" y="4364181"/>
                </a:lnTo>
                <a:cubicBezTo>
                  <a:pt x="6577803" y="4364181"/>
                  <a:pt x="6717369" y="4503746"/>
                  <a:pt x="6717369" y="4675908"/>
                </a:cubicBezTo>
                <a:cubicBezTo>
                  <a:pt x="6717369" y="4848070"/>
                  <a:pt x="6577803" y="4987636"/>
                  <a:pt x="6405641" y="4987636"/>
                </a:cubicBezTo>
                <a:lnTo>
                  <a:pt x="5719098" y="4987636"/>
                </a:lnTo>
                <a:cubicBezTo>
                  <a:pt x="5891260" y="4987636"/>
                  <a:pt x="6030826" y="5127201"/>
                  <a:pt x="6030826" y="5299363"/>
                </a:cubicBezTo>
                <a:cubicBezTo>
                  <a:pt x="6030826" y="5471525"/>
                  <a:pt x="5891260" y="5611090"/>
                  <a:pt x="5719098" y="5611090"/>
                </a:cubicBezTo>
                <a:lnTo>
                  <a:pt x="4939779" y="5611090"/>
                </a:lnTo>
                <a:cubicBezTo>
                  <a:pt x="5111941" y="5611090"/>
                  <a:pt x="5251506" y="5750655"/>
                  <a:pt x="5251506" y="5922817"/>
                </a:cubicBezTo>
                <a:cubicBezTo>
                  <a:pt x="5251506" y="6094979"/>
                  <a:pt x="5111941" y="6234545"/>
                  <a:pt x="4939779" y="6234545"/>
                </a:cubicBezTo>
                <a:lnTo>
                  <a:pt x="5988147" y="6234545"/>
                </a:lnTo>
                <a:cubicBezTo>
                  <a:pt x="6160309" y="6234545"/>
                  <a:pt x="6299874" y="6374110"/>
                  <a:pt x="6299874" y="6546272"/>
                </a:cubicBezTo>
                <a:cubicBezTo>
                  <a:pt x="6299874" y="6718434"/>
                  <a:pt x="6160309" y="6857999"/>
                  <a:pt x="5988147" y="6857999"/>
                </a:cubicBez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4" name="Rectangle 23">
            <a:extLst>
              <a:ext uri="{FF2B5EF4-FFF2-40B4-BE49-F238E27FC236}">
                <a16:creationId xmlns="" xmlns:a16="http://schemas.microsoft.com/office/drawing/2014/main" id="{DD7B6154-038D-4903-BBBE-1CACD73B492C}"/>
              </a:ext>
            </a:extLst>
          </p:cNvPr>
          <p:cNvSpPr/>
          <p:nvPr userDrawn="1"/>
        </p:nvSpPr>
        <p:spPr>
          <a:xfrm>
            <a:off x="8271162" y="6414656"/>
            <a:ext cx="3800433" cy="3153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23">
            <a:extLst>
              <a:ext uri="{FF2B5EF4-FFF2-40B4-BE49-F238E27FC236}">
                <a16:creationId xmlns="" xmlns:a16="http://schemas.microsoft.com/office/drawing/2014/main" id="{DD7B6154-038D-4903-BBBE-1CACD73B492C}"/>
              </a:ext>
            </a:extLst>
          </p:cNvPr>
          <p:cNvSpPr/>
          <p:nvPr userDrawn="1"/>
        </p:nvSpPr>
        <p:spPr>
          <a:xfrm>
            <a:off x="138545" y="6414656"/>
            <a:ext cx="7986569" cy="325080"/>
          </a:xfrm>
          <a:prstGeom prst="rect">
            <a:avLst/>
          </a:prstGeom>
          <a:solidFill>
            <a:srgbClr val="40B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6461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C0A459DD-0620-4B5E-9529-D399AAC49EE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277783"/>
            <a:ext cx="4204103" cy="4328169"/>
          </a:xfrm>
          <a:custGeom>
            <a:avLst/>
            <a:gdLst>
              <a:gd name="connsiteX0" fmla="*/ 0 w 3491880"/>
              <a:gd name="connsiteY0" fmla="*/ 0 h 4464496"/>
              <a:gd name="connsiteX1" fmla="*/ 3491880 w 3491880"/>
              <a:gd name="connsiteY1" fmla="*/ 0 h 4464496"/>
              <a:gd name="connsiteX2" fmla="*/ 3491880 w 3491880"/>
              <a:gd name="connsiteY2" fmla="*/ 4464496 h 4464496"/>
              <a:gd name="connsiteX3" fmla="*/ 0 w 3491880"/>
              <a:gd name="connsiteY3" fmla="*/ 4464496 h 4464496"/>
              <a:gd name="connsiteX4" fmla="*/ 0 w 3491880"/>
              <a:gd name="connsiteY4" fmla="*/ 0 h 4464496"/>
              <a:gd name="connsiteX0" fmla="*/ 0 w 3491880"/>
              <a:gd name="connsiteY0" fmla="*/ 0 h 4475382"/>
              <a:gd name="connsiteX1" fmla="*/ 3491880 w 3491880"/>
              <a:gd name="connsiteY1" fmla="*/ 0 h 4475382"/>
              <a:gd name="connsiteX2" fmla="*/ 2991137 w 3491880"/>
              <a:gd name="connsiteY2" fmla="*/ 4475382 h 4475382"/>
              <a:gd name="connsiteX3" fmla="*/ 0 w 3491880"/>
              <a:gd name="connsiteY3" fmla="*/ 4464496 h 4475382"/>
              <a:gd name="connsiteX4" fmla="*/ 0 w 3491880"/>
              <a:gd name="connsiteY4" fmla="*/ 0 h 4475382"/>
              <a:gd name="connsiteX0" fmla="*/ 0 w 3491880"/>
              <a:gd name="connsiteY0" fmla="*/ 0 h 4492799"/>
              <a:gd name="connsiteX1" fmla="*/ 3491880 w 3491880"/>
              <a:gd name="connsiteY1" fmla="*/ 0 h 4492799"/>
              <a:gd name="connsiteX2" fmla="*/ 2831647 w 3491880"/>
              <a:gd name="connsiteY2" fmla="*/ 4492799 h 4492799"/>
              <a:gd name="connsiteX3" fmla="*/ 0 w 3491880"/>
              <a:gd name="connsiteY3" fmla="*/ 4464496 h 4492799"/>
              <a:gd name="connsiteX4" fmla="*/ 0 w 3491880"/>
              <a:gd name="connsiteY4" fmla="*/ 0 h 4492799"/>
              <a:gd name="connsiteX0" fmla="*/ 0 w 3491880"/>
              <a:gd name="connsiteY0" fmla="*/ 0 h 4492799"/>
              <a:gd name="connsiteX1" fmla="*/ 3491880 w 3491880"/>
              <a:gd name="connsiteY1" fmla="*/ 0 h 4492799"/>
              <a:gd name="connsiteX2" fmla="*/ 2831647 w 3491880"/>
              <a:gd name="connsiteY2" fmla="*/ 4492799 h 4492799"/>
              <a:gd name="connsiteX3" fmla="*/ 0 w 3491880"/>
              <a:gd name="connsiteY3" fmla="*/ 4464496 h 4492799"/>
              <a:gd name="connsiteX4" fmla="*/ 0 w 3491880"/>
              <a:gd name="connsiteY4" fmla="*/ 0 h 4492799"/>
              <a:gd name="connsiteX0" fmla="*/ 0 w 3491880"/>
              <a:gd name="connsiteY0" fmla="*/ 0 h 4492799"/>
              <a:gd name="connsiteX1" fmla="*/ 3491880 w 3491880"/>
              <a:gd name="connsiteY1" fmla="*/ 0 h 4492799"/>
              <a:gd name="connsiteX2" fmla="*/ 2831647 w 3491880"/>
              <a:gd name="connsiteY2" fmla="*/ 4492799 h 4492799"/>
              <a:gd name="connsiteX3" fmla="*/ 0 w 3491880"/>
              <a:gd name="connsiteY3" fmla="*/ 4464496 h 4492799"/>
              <a:gd name="connsiteX4" fmla="*/ 0 w 3491880"/>
              <a:gd name="connsiteY4" fmla="*/ 0 h 4492799"/>
              <a:gd name="connsiteX0" fmla="*/ 0 w 3491880"/>
              <a:gd name="connsiteY0" fmla="*/ 0 h 4497537"/>
              <a:gd name="connsiteX1" fmla="*/ 3491880 w 3491880"/>
              <a:gd name="connsiteY1" fmla="*/ 0 h 4497537"/>
              <a:gd name="connsiteX2" fmla="*/ 2835591 w 3491880"/>
              <a:gd name="connsiteY2" fmla="*/ 4497537 h 4497537"/>
              <a:gd name="connsiteX3" fmla="*/ 0 w 3491880"/>
              <a:gd name="connsiteY3" fmla="*/ 4464496 h 4497537"/>
              <a:gd name="connsiteX4" fmla="*/ 0 w 3491880"/>
              <a:gd name="connsiteY4" fmla="*/ 0 h 4497537"/>
              <a:gd name="connsiteX0" fmla="*/ 0 w 3491880"/>
              <a:gd name="connsiteY0" fmla="*/ 0 h 4497537"/>
              <a:gd name="connsiteX1" fmla="*/ 3491880 w 3491880"/>
              <a:gd name="connsiteY1" fmla="*/ 0 h 4497537"/>
              <a:gd name="connsiteX2" fmla="*/ 2831647 w 3491880"/>
              <a:gd name="connsiteY2" fmla="*/ 4497537 h 4497537"/>
              <a:gd name="connsiteX3" fmla="*/ 0 w 3491880"/>
              <a:gd name="connsiteY3" fmla="*/ 4464496 h 4497537"/>
              <a:gd name="connsiteX4" fmla="*/ 0 w 3491880"/>
              <a:gd name="connsiteY4" fmla="*/ 0 h 4497537"/>
              <a:gd name="connsiteX0" fmla="*/ 0 w 3491880"/>
              <a:gd name="connsiteY0" fmla="*/ 0 h 4497537"/>
              <a:gd name="connsiteX1" fmla="*/ 3491880 w 3491880"/>
              <a:gd name="connsiteY1" fmla="*/ 0 h 4497537"/>
              <a:gd name="connsiteX2" fmla="*/ 2831647 w 3491880"/>
              <a:gd name="connsiteY2" fmla="*/ 4497537 h 4497537"/>
              <a:gd name="connsiteX3" fmla="*/ 0 w 3491880"/>
              <a:gd name="connsiteY3" fmla="*/ 4483447 h 4497537"/>
              <a:gd name="connsiteX4" fmla="*/ 0 w 3491880"/>
              <a:gd name="connsiteY4" fmla="*/ 0 h 4497537"/>
              <a:gd name="connsiteX0" fmla="*/ 0 w 3491880"/>
              <a:gd name="connsiteY0" fmla="*/ 0 h 4502398"/>
              <a:gd name="connsiteX1" fmla="*/ 3491880 w 3491880"/>
              <a:gd name="connsiteY1" fmla="*/ 0 h 4502398"/>
              <a:gd name="connsiteX2" fmla="*/ 2831647 w 3491880"/>
              <a:gd name="connsiteY2" fmla="*/ 4497537 h 4502398"/>
              <a:gd name="connsiteX3" fmla="*/ 0 w 3491880"/>
              <a:gd name="connsiteY3" fmla="*/ 4502398 h 4502398"/>
              <a:gd name="connsiteX4" fmla="*/ 0 w 3491880"/>
              <a:gd name="connsiteY4" fmla="*/ 0 h 4502398"/>
              <a:gd name="connsiteX0" fmla="*/ 0 w 3491880"/>
              <a:gd name="connsiteY0" fmla="*/ 0 h 4497660"/>
              <a:gd name="connsiteX1" fmla="*/ 3491880 w 3491880"/>
              <a:gd name="connsiteY1" fmla="*/ 0 h 4497660"/>
              <a:gd name="connsiteX2" fmla="*/ 2831647 w 3491880"/>
              <a:gd name="connsiteY2" fmla="*/ 4497537 h 4497660"/>
              <a:gd name="connsiteX3" fmla="*/ 0 w 3491880"/>
              <a:gd name="connsiteY3" fmla="*/ 4497660 h 4497660"/>
              <a:gd name="connsiteX4" fmla="*/ 0 w 3491880"/>
              <a:gd name="connsiteY4" fmla="*/ 0 h 4497660"/>
              <a:gd name="connsiteX0" fmla="*/ 0 w 3499768"/>
              <a:gd name="connsiteY0" fmla="*/ 0 h 4497660"/>
              <a:gd name="connsiteX1" fmla="*/ 3499768 w 3499768"/>
              <a:gd name="connsiteY1" fmla="*/ 4737 h 4497660"/>
              <a:gd name="connsiteX2" fmla="*/ 2831647 w 3499768"/>
              <a:gd name="connsiteY2" fmla="*/ 4497537 h 4497660"/>
              <a:gd name="connsiteX3" fmla="*/ 0 w 3499768"/>
              <a:gd name="connsiteY3" fmla="*/ 4497660 h 4497660"/>
              <a:gd name="connsiteX4" fmla="*/ 0 w 3499768"/>
              <a:gd name="connsiteY4" fmla="*/ 0 h 449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9768" h="4497660">
                <a:moveTo>
                  <a:pt x="0" y="0"/>
                </a:moveTo>
                <a:lnTo>
                  <a:pt x="3499768" y="4737"/>
                </a:lnTo>
                <a:lnTo>
                  <a:pt x="2831647" y="4497537"/>
                </a:lnTo>
                <a:lnTo>
                  <a:pt x="0" y="449766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xmlns="" id="{AC10217D-4747-4190-9966-060D514B27E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002512" y="1272138"/>
            <a:ext cx="4194628" cy="4333601"/>
          </a:xfrm>
          <a:custGeom>
            <a:avLst/>
            <a:gdLst>
              <a:gd name="connsiteX0" fmla="*/ 0 w 2699657"/>
              <a:gd name="connsiteY0" fmla="*/ 0 h 4495664"/>
              <a:gd name="connsiteX1" fmla="*/ 2699657 w 2699657"/>
              <a:gd name="connsiteY1" fmla="*/ 0 h 4495664"/>
              <a:gd name="connsiteX2" fmla="*/ 2699657 w 2699657"/>
              <a:gd name="connsiteY2" fmla="*/ 4495664 h 4495664"/>
              <a:gd name="connsiteX3" fmla="*/ 0 w 2699657"/>
              <a:gd name="connsiteY3" fmla="*/ 4495664 h 4495664"/>
              <a:gd name="connsiteX4" fmla="*/ 0 w 2699657"/>
              <a:gd name="connsiteY4" fmla="*/ 0 h 4495664"/>
              <a:gd name="connsiteX0" fmla="*/ 446314 w 3145971"/>
              <a:gd name="connsiteY0" fmla="*/ 0 h 4495664"/>
              <a:gd name="connsiteX1" fmla="*/ 3145971 w 3145971"/>
              <a:gd name="connsiteY1" fmla="*/ 0 h 4495664"/>
              <a:gd name="connsiteX2" fmla="*/ 3145971 w 3145971"/>
              <a:gd name="connsiteY2" fmla="*/ 4495664 h 4495664"/>
              <a:gd name="connsiteX3" fmla="*/ 0 w 3145971"/>
              <a:gd name="connsiteY3" fmla="*/ 4495664 h 4495664"/>
              <a:gd name="connsiteX4" fmla="*/ 446314 w 3145971"/>
              <a:gd name="connsiteY4" fmla="*/ 0 h 4495664"/>
              <a:gd name="connsiteX0" fmla="*/ 488954 w 3145971"/>
              <a:gd name="connsiteY0" fmla="*/ 0 h 4500394"/>
              <a:gd name="connsiteX1" fmla="*/ 3145971 w 3145971"/>
              <a:gd name="connsiteY1" fmla="*/ 4730 h 4500394"/>
              <a:gd name="connsiteX2" fmla="*/ 3145971 w 3145971"/>
              <a:gd name="connsiteY2" fmla="*/ 4500394 h 4500394"/>
              <a:gd name="connsiteX3" fmla="*/ 0 w 3145971"/>
              <a:gd name="connsiteY3" fmla="*/ 4500394 h 4500394"/>
              <a:gd name="connsiteX4" fmla="*/ 488954 w 3145971"/>
              <a:gd name="connsiteY4" fmla="*/ 0 h 4500394"/>
              <a:gd name="connsiteX0" fmla="*/ 588449 w 3145971"/>
              <a:gd name="connsiteY0" fmla="*/ 0 h 4505124"/>
              <a:gd name="connsiteX1" fmla="*/ 3145971 w 3145971"/>
              <a:gd name="connsiteY1" fmla="*/ 9460 h 4505124"/>
              <a:gd name="connsiteX2" fmla="*/ 3145971 w 3145971"/>
              <a:gd name="connsiteY2" fmla="*/ 4505124 h 4505124"/>
              <a:gd name="connsiteX3" fmla="*/ 0 w 3145971"/>
              <a:gd name="connsiteY3" fmla="*/ 4505124 h 4505124"/>
              <a:gd name="connsiteX4" fmla="*/ 588449 w 3145971"/>
              <a:gd name="connsiteY4" fmla="*/ 0 h 4505124"/>
              <a:gd name="connsiteX0" fmla="*/ 680837 w 3145971"/>
              <a:gd name="connsiteY0" fmla="*/ 0 h 4505124"/>
              <a:gd name="connsiteX1" fmla="*/ 3145971 w 3145971"/>
              <a:gd name="connsiteY1" fmla="*/ 9460 h 4505124"/>
              <a:gd name="connsiteX2" fmla="*/ 3145971 w 3145971"/>
              <a:gd name="connsiteY2" fmla="*/ 4505124 h 4505124"/>
              <a:gd name="connsiteX3" fmla="*/ 0 w 3145971"/>
              <a:gd name="connsiteY3" fmla="*/ 4505124 h 4505124"/>
              <a:gd name="connsiteX4" fmla="*/ 680837 w 3145971"/>
              <a:gd name="connsiteY4" fmla="*/ 0 h 4505124"/>
              <a:gd name="connsiteX0" fmla="*/ 588449 w 3145971"/>
              <a:gd name="connsiteY0" fmla="*/ 4729 h 4495664"/>
              <a:gd name="connsiteX1" fmla="*/ 3145971 w 3145971"/>
              <a:gd name="connsiteY1" fmla="*/ 0 h 4495664"/>
              <a:gd name="connsiteX2" fmla="*/ 3145971 w 3145971"/>
              <a:gd name="connsiteY2" fmla="*/ 4495664 h 4495664"/>
              <a:gd name="connsiteX3" fmla="*/ 0 w 3145971"/>
              <a:gd name="connsiteY3" fmla="*/ 4495664 h 4495664"/>
              <a:gd name="connsiteX4" fmla="*/ 588449 w 3145971"/>
              <a:gd name="connsiteY4" fmla="*/ 4729 h 4495664"/>
              <a:gd name="connsiteX0" fmla="*/ 584896 w 3145971"/>
              <a:gd name="connsiteY0" fmla="*/ 0 h 4505124"/>
              <a:gd name="connsiteX1" fmla="*/ 3145971 w 3145971"/>
              <a:gd name="connsiteY1" fmla="*/ 9460 h 4505124"/>
              <a:gd name="connsiteX2" fmla="*/ 3145971 w 3145971"/>
              <a:gd name="connsiteY2" fmla="*/ 4505124 h 4505124"/>
              <a:gd name="connsiteX3" fmla="*/ 0 w 3145971"/>
              <a:gd name="connsiteY3" fmla="*/ 4505124 h 4505124"/>
              <a:gd name="connsiteX4" fmla="*/ 584896 w 3145971"/>
              <a:gd name="connsiteY4" fmla="*/ 0 h 4505124"/>
              <a:gd name="connsiteX0" fmla="*/ 584896 w 3145971"/>
              <a:gd name="connsiteY0" fmla="*/ 0 h 4495664"/>
              <a:gd name="connsiteX1" fmla="*/ 3145971 w 3145971"/>
              <a:gd name="connsiteY1" fmla="*/ 0 h 4495664"/>
              <a:gd name="connsiteX2" fmla="*/ 3145971 w 3145971"/>
              <a:gd name="connsiteY2" fmla="*/ 4495664 h 4495664"/>
              <a:gd name="connsiteX3" fmla="*/ 0 w 3145971"/>
              <a:gd name="connsiteY3" fmla="*/ 4495664 h 4495664"/>
              <a:gd name="connsiteX4" fmla="*/ 584896 w 3145971"/>
              <a:gd name="connsiteY4" fmla="*/ 0 h 4495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5971" h="4495664">
                <a:moveTo>
                  <a:pt x="584896" y="0"/>
                </a:moveTo>
                <a:lnTo>
                  <a:pt x="3145971" y="0"/>
                </a:lnTo>
                <a:lnTo>
                  <a:pt x="3145971" y="4495664"/>
                </a:lnTo>
                <a:lnTo>
                  <a:pt x="0" y="4495664"/>
                </a:lnTo>
                <a:lnTo>
                  <a:pt x="584896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Rectangle 23">
            <a:extLst>
              <a:ext uri="{FF2B5EF4-FFF2-40B4-BE49-F238E27FC236}">
                <a16:creationId xmlns="" xmlns:a16="http://schemas.microsoft.com/office/drawing/2014/main" id="{DD7B6154-038D-4903-BBBE-1CACD73B492C}"/>
              </a:ext>
            </a:extLst>
          </p:cNvPr>
          <p:cNvSpPr/>
          <p:nvPr userDrawn="1"/>
        </p:nvSpPr>
        <p:spPr>
          <a:xfrm>
            <a:off x="8271162" y="6414656"/>
            <a:ext cx="3800433" cy="3153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23">
            <a:extLst>
              <a:ext uri="{FF2B5EF4-FFF2-40B4-BE49-F238E27FC236}">
                <a16:creationId xmlns="" xmlns:a16="http://schemas.microsoft.com/office/drawing/2014/main" id="{DD7B6154-038D-4903-BBBE-1CACD73B492C}"/>
              </a:ext>
            </a:extLst>
          </p:cNvPr>
          <p:cNvSpPr/>
          <p:nvPr userDrawn="1"/>
        </p:nvSpPr>
        <p:spPr>
          <a:xfrm>
            <a:off x="138545" y="6414656"/>
            <a:ext cx="7986569" cy="325080"/>
          </a:xfrm>
          <a:prstGeom prst="rect">
            <a:avLst/>
          </a:prstGeom>
          <a:solidFill>
            <a:srgbClr val="40B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82418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143339" y="144391"/>
            <a:ext cx="11905323" cy="51609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10" name="제목 1"/>
          <p:cNvSpPr>
            <a:spLocks noGrp="1"/>
          </p:cNvSpPr>
          <p:nvPr>
            <p:ph type="title" hasCustomPrompt="1"/>
          </p:nvPr>
        </p:nvSpPr>
        <p:spPr>
          <a:xfrm>
            <a:off x="0" y="297011"/>
            <a:ext cx="12192000" cy="71087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IMAGES AND CONTENTS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5233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xmlns="" id="{C70177A7-4E03-44B8-A2CB-D0A1D472671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81999" y="1531249"/>
            <a:ext cx="3200400" cy="457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xmlns="" id="{6407270D-F30C-4E59-9885-1E887CCE4CD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40047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569A4DC7-F11A-4541-A572-7A34738C1B1F}"/>
              </a:ext>
            </a:extLst>
          </p:cNvPr>
          <p:cNvGrpSpPr/>
          <p:nvPr userDrawn="1"/>
        </p:nvGrpSpPr>
        <p:grpSpPr>
          <a:xfrm>
            <a:off x="5655129" y="211061"/>
            <a:ext cx="881742" cy="137160"/>
            <a:chOff x="5215346" y="150098"/>
            <a:chExt cx="881742" cy="13716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DF96DEA2-6335-4441-A09A-752E3B0015FB}"/>
                </a:ext>
              </a:extLst>
            </p:cNvPr>
            <p:cNvSpPr/>
            <p:nvPr userDrawn="1"/>
          </p:nvSpPr>
          <p:spPr>
            <a:xfrm>
              <a:off x="5215346" y="150098"/>
              <a:ext cx="137160" cy="1371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9F43DA0B-E07D-4E09-AE22-3469EAEAA8EE}"/>
                </a:ext>
              </a:extLst>
            </p:cNvPr>
            <p:cNvSpPr/>
            <p:nvPr userDrawn="1"/>
          </p:nvSpPr>
          <p:spPr>
            <a:xfrm>
              <a:off x="5463540" y="150098"/>
              <a:ext cx="137160" cy="137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AE571AC3-3CCE-45CA-9497-D1A2E9AFDB58}"/>
                </a:ext>
              </a:extLst>
            </p:cNvPr>
            <p:cNvSpPr/>
            <p:nvPr userDrawn="1"/>
          </p:nvSpPr>
          <p:spPr>
            <a:xfrm>
              <a:off x="5711734" y="150098"/>
              <a:ext cx="137160" cy="1371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DF8D4E70-D86A-445E-A33A-B73125D722E2}"/>
                </a:ext>
              </a:extLst>
            </p:cNvPr>
            <p:cNvSpPr/>
            <p:nvPr userDrawn="1"/>
          </p:nvSpPr>
          <p:spPr>
            <a:xfrm>
              <a:off x="5959928" y="150098"/>
              <a:ext cx="137160" cy="1371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6687AA03-5328-44D4-8731-2D09AD5AA3B5}"/>
              </a:ext>
            </a:extLst>
          </p:cNvPr>
          <p:cNvGrpSpPr/>
          <p:nvPr userDrawn="1"/>
        </p:nvGrpSpPr>
        <p:grpSpPr>
          <a:xfrm>
            <a:off x="5655129" y="6509779"/>
            <a:ext cx="881742" cy="137160"/>
            <a:chOff x="5215346" y="150098"/>
            <a:chExt cx="881742" cy="13716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71E2F231-94D5-4DA1-B177-CD8A7088D1F9}"/>
                </a:ext>
              </a:extLst>
            </p:cNvPr>
            <p:cNvSpPr/>
            <p:nvPr userDrawn="1"/>
          </p:nvSpPr>
          <p:spPr>
            <a:xfrm>
              <a:off x="5215346" y="150098"/>
              <a:ext cx="137160" cy="1371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C871F45D-FE25-4FFD-8A01-ACAD85E5EB2B}"/>
                </a:ext>
              </a:extLst>
            </p:cNvPr>
            <p:cNvSpPr/>
            <p:nvPr userDrawn="1"/>
          </p:nvSpPr>
          <p:spPr>
            <a:xfrm>
              <a:off x="5463540" y="150098"/>
              <a:ext cx="137160" cy="137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94731872-8762-44D6-9338-C60692946BA5}"/>
                </a:ext>
              </a:extLst>
            </p:cNvPr>
            <p:cNvSpPr/>
            <p:nvPr userDrawn="1"/>
          </p:nvSpPr>
          <p:spPr>
            <a:xfrm>
              <a:off x="5711734" y="150098"/>
              <a:ext cx="137160" cy="1371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BE4B4439-FC9B-44DC-A628-E4D77E081443}"/>
                </a:ext>
              </a:extLst>
            </p:cNvPr>
            <p:cNvSpPr/>
            <p:nvPr userDrawn="1"/>
          </p:nvSpPr>
          <p:spPr>
            <a:xfrm>
              <a:off x="5959928" y="150098"/>
              <a:ext cx="137160" cy="1371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E4681DE-5BAF-4822-8702-F6863C3B7855}"/>
              </a:ext>
            </a:extLst>
          </p:cNvPr>
          <p:cNvSpPr/>
          <p:nvPr userDrawn="1"/>
        </p:nvSpPr>
        <p:spPr>
          <a:xfrm>
            <a:off x="4694736" y="1531249"/>
            <a:ext cx="3200400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6576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xmlns="" id="{C70177A7-4E03-44B8-A2CB-D0A1D472671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4825" y="1332216"/>
            <a:ext cx="11182350" cy="357315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xmlns="" id="{6407270D-F30C-4E59-9885-1E887CCE4CD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40047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569A4DC7-F11A-4541-A572-7A34738C1B1F}"/>
              </a:ext>
            </a:extLst>
          </p:cNvPr>
          <p:cNvGrpSpPr/>
          <p:nvPr userDrawn="1"/>
        </p:nvGrpSpPr>
        <p:grpSpPr>
          <a:xfrm>
            <a:off x="5655129" y="211061"/>
            <a:ext cx="881742" cy="137160"/>
            <a:chOff x="5215346" y="150098"/>
            <a:chExt cx="881742" cy="13716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DF96DEA2-6335-4441-A09A-752E3B0015FB}"/>
                </a:ext>
              </a:extLst>
            </p:cNvPr>
            <p:cNvSpPr/>
            <p:nvPr userDrawn="1"/>
          </p:nvSpPr>
          <p:spPr>
            <a:xfrm>
              <a:off x="5215346" y="150098"/>
              <a:ext cx="137160" cy="1371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9F43DA0B-E07D-4E09-AE22-3469EAEAA8EE}"/>
                </a:ext>
              </a:extLst>
            </p:cNvPr>
            <p:cNvSpPr/>
            <p:nvPr userDrawn="1"/>
          </p:nvSpPr>
          <p:spPr>
            <a:xfrm>
              <a:off x="5463540" y="150098"/>
              <a:ext cx="137160" cy="137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AE571AC3-3CCE-45CA-9497-D1A2E9AFDB58}"/>
                </a:ext>
              </a:extLst>
            </p:cNvPr>
            <p:cNvSpPr/>
            <p:nvPr userDrawn="1"/>
          </p:nvSpPr>
          <p:spPr>
            <a:xfrm>
              <a:off x="5711734" y="150098"/>
              <a:ext cx="137160" cy="1371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DF8D4E70-D86A-445E-A33A-B73125D722E2}"/>
                </a:ext>
              </a:extLst>
            </p:cNvPr>
            <p:cNvSpPr/>
            <p:nvPr userDrawn="1"/>
          </p:nvSpPr>
          <p:spPr>
            <a:xfrm>
              <a:off x="5959928" y="150098"/>
              <a:ext cx="137160" cy="1371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6687AA03-5328-44D4-8731-2D09AD5AA3B5}"/>
              </a:ext>
            </a:extLst>
          </p:cNvPr>
          <p:cNvGrpSpPr/>
          <p:nvPr userDrawn="1"/>
        </p:nvGrpSpPr>
        <p:grpSpPr>
          <a:xfrm>
            <a:off x="5655129" y="6509779"/>
            <a:ext cx="881742" cy="137160"/>
            <a:chOff x="5215346" y="150098"/>
            <a:chExt cx="881742" cy="13716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71E2F231-94D5-4DA1-B177-CD8A7088D1F9}"/>
                </a:ext>
              </a:extLst>
            </p:cNvPr>
            <p:cNvSpPr/>
            <p:nvPr userDrawn="1"/>
          </p:nvSpPr>
          <p:spPr>
            <a:xfrm>
              <a:off x="5215346" y="150098"/>
              <a:ext cx="137160" cy="1371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C871F45D-FE25-4FFD-8A01-ACAD85E5EB2B}"/>
                </a:ext>
              </a:extLst>
            </p:cNvPr>
            <p:cNvSpPr/>
            <p:nvPr userDrawn="1"/>
          </p:nvSpPr>
          <p:spPr>
            <a:xfrm>
              <a:off x="5463540" y="150098"/>
              <a:ext cx="137160" cy="137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94731872-8762-44D6-9338-C60692946BA5}"/>
                </a:ext>
              </a:extLst>
            </p:cNvPr>
            <p:cNvSpPr/>
            <p:nvPr userDrawn="1"/>
          </p:nvSpPr>
          <p:spPr>
            <a:xfrm>
              <a:off x="5711734" y="150098"/>
              <a:ext cx="137160" cy="1371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BE4B4439-FC9B-44DC-A628-E4D77E081443}"/>
                </a:ext>
              </a:extLst>
            </p:cNvPr>
            <p:cNvSpPr/>
            <p:nvPr userDrawn="1"/>
          </p:nvSpPr>
          <p:spPr>
            <a:xfrm>
              <a:off x="5959928" y="150098"/>
              <a:ext cx="137160" cy="1371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061753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0173921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xmlns="" id="{150EDDC6-EAE8-47F8-99EA-830DDBDA08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40047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61A8B2CB-ECBC-45C7-B5F2-8FAF569891F2}"/>
              </a:ext>
            </a:extLst>
          </p:cNvPr>
          <p:cNvGrpSpPr/>
          <p:nvPr userDrawn="1"/>
        </p:nvGrpSpPr>
        <p:grpSpPr>
          <a:xfrm>
            <a:off x="5655129" y="211061"/>
            <a:ext cx="881742" cy="137160"/>
            <a:chOff x="5215346" y="150098"/>
            <a:chExt cx="881742" cy="13716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B8980589-E603-4F36-BDDB-87099F2F4A8E}"/>
                </a:ext>
              </a:extLst>
            </p:cNvPr>
            <p:cNvSpPr/>
            <p:nvPr userDrawn="1"/>
          </p:nvSpPr>
          <p:spPr>
            <a:xfrm>
              <a:off x="5215346" y="150098"/>
              <a:ext cx="137160" cy="1371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EA82518-4BE1-4964-8186-30C1EDFB20C9}"/>
                </a:ext>
              </a:extLst>
            </p:cNvPr>
            <p:cNvSpPr/>
            <p:nvPr userDrawn="1"/>
          </p:nvSpPr>
          <p:spPr>
            <a:xfrm>
              <a:off x="5463540" y="150098"/>
              <a:ext cx="137160" cy="137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502DD2AD-F0D8-4638-AF3F-93DE47FCBC2D}"/>
                </a:ext>
              </a:extLst>
            </p:cNvPr>
            <p:cNvSpPr/>
            <p:nvPr userDrawn="1"/>
          </p:nvSpPr>
          <p:spPr>
            <a:xfrm>
              <a:off x="5711734" y="150098"/>
              <a:ext cx="137160" cy="1371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C6B676EE-2A24-469D-851F-9123B94D32DC}"/>
                </a:ext>
              </a:extLst>
            </p:cNvPr>
            <p:cNvSpPr/>
            <p:nvPr userDrawn="1"/>
          </p:nvSpPr>
          <p:spPr>
            <a:xfrm>
              <a:off x="5959928" y="150098"/>
              <a:ext cx="137160" cy="1371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14483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1219835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-3175" y="-3176"/>
            <a:ext cx="12201525" cy="6869113"/>
          </a:xfrm>
          <a:prstGeom prst="rect">
            <a:avLst/>
          </a:prstGeom>
          <a:solidFill>
            <a:srgbClr val="73503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" name="Freeform 6"/>
          <p:cNvSpPr>
            <a:spLocks noEditPoints="1"/>
          </p:cNvSpPr>
          <p:nvPr userDrawn="1"/>
        </p:nvSpPr>
        <p:spPr bwMode="auto">
          <a:xfrm>
            <a:off x="222250" y="228600"/>
            <a:ext cx="11750675" cy="6402388"/>
          </a:xfrm>
          <a:custGeom>
            <a:avLst/>
            <a:gdLst>
              <a:gd name="T0" fmla="*/ 7402 w 7402"/>
              <a:gd name="T1" fmla="*/ 4033 h 4033"/>
              <a:gd name="T2" fmla="*/ 0 w 7402"/>
              <a:gd name="T3" fmla="*/ 4033 h 4033"/>
              <a:gd name="T4" fmla="*/ 0 w 7402"/>
              <a:gd name="T5" fmla="*/ 0 h 4033"/>
              <a:gd name="T6" fmla="*/ 7402 w 7402"/>
              <a:gd name="T7" fmla="*/ 0 h 4033"/>
              <a:gd name="T8" fmla="*/ 7402 w 7402"/>
              <a:gd name="T9" fmla="*/ 4033 h 4033"/>
              <a:gd name="T10" fmla="*/ 160 w 7402"/>
              <a:gd name="T11" fmla="*/ 3873 h 4033"/>
              <a:gd name="T12" fmla="*/ 7242 w 7402"/>
              <a:gd name="T13" fmla="*/ 3873 h 4033"/>
              <a:gd name="T14" fmla="*/ 7242 w 7402"/>
              <a:gd name="T15" fmla="*/ 160 h 4033"/>
              <a:gd name="T16" fmla="*/ 160 w 7402"/>
              <a:gd name="T17" fmla="*/ 160 h 4033"/>
              <a:gd name="T18" fmla="*/ 160 w 7402"/>
              <a:gd name="T19" fmla="*/ 3873 h 40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402" h="4033">
                <a:moveTo>
                  <a:pt x="7402" y="4033"/>
                </a:moveTo>
                <a:lnTo>
                  <a:pt x="0" y="4033"/>
                </a:lnTo>
                <a:lnTo>
                  <a:pt x="0" y="0"/>
                </a:lnTo>
                <a:lnTo>
                  <a:pt x="7402" y="0"/>
                </a:lnTo>
                <a:lnTo>
                  <a:pt x="7402" y="4033"/>
                </a:lnTo>
                <a:close/>
                <a:moveTo>
                  <a:pt x="160" y="3873"/>
                </a:moveTo>
                <a:lnTo>
                  <a:pt x="7242" y="3873"/>
                </a:lnTo>
                <a:lnTo>
                  <a:pt x="7242" y="160"/>
                </a:lnTo>
                <a:lnTo>
                  <a:pt x="160" y="160"/>
                </a:lnTo>
                <a:lnTo>
                  <a:pt x="160" y="3873"/>
                </a:lnTo>
                <a:close/>
              </a:path>
            </a:pathLst>
          </a:custGeom>
          <a:solidFill>
            <a:srgbClr val="EDC7A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96502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1219835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-3175" y="-3176"/>
            <a:ext cx="12201525" cy="6869113"/>
          </a:xfrm>
          <a:prstGeom prst="rect">
            <a:avLst/>
          </a:prstGeom>
          <a:solidFill>
            <a:srgbClr val="73503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" name="AutoShape 3"/>
          <p:cNvSpPr>
            <a:spLocks noChangeAspect="1" noChangeArrowheads="1" noTextEdit="1"/>
          </p:cNvSpPr>
          <p:nvPr userDrawn="1"/>
        </p:nvSpPr>
        <p:spPr bwMode="auto">
          <a:xfrm>
            <a:off x="13341350" y="2384425"/>
            <a:ext cx="1192213" cy="209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" name="Freeform 5"/>
          <p:cNvSpPr>
            <a:spLocks/>
          </p:cNvSpPr>
          <p:nvPr userDrawn="1"/>
        </p:nvSpPr>
        <p:spPr bwMode="auto">
          <a:xfrm>
            <a:off x="0" y="-23446"/>
            <a:ext cx="954988" cy="3292719"/>
          </a:xfrm>
          <a:custGeom>
            <a:avLst/>
            <a:gdLst>
              <a:gd name="T0" fmla="*/ 157 w 161"/>
              <a:gd name="T1" fmla="*/ 52 h 557"/>
              <a:gd name="T2" fmla="*/ 154 w 161"/>
              <a:gd name="T3" fmla="*/ 33 h 557"/>
              <a:gd name="T4" fmla="*/ 152 w 161"/>
              <a:gd name="T5" fmla="*/ 26 h 557"/>
              <a:gd name="T6" fmla="*/ 151 w 161"/>
              <a:gd name="T7" fmla="*/ 23 h 557"/>
              <a:gd name="T8" fmla="*/ 149 w 161"/>
              <a:gd name="T9" fmla="*/ 20 h 557"/>
              <a:gd name="T10" fmla="*/ 147 w 161"/>
              <a:gd name="T11" fmla="*/ 20 h 557"/>
              <a:gd name="T12" fmla="*/ 147 w 161"/>
              <a:gd name="T13" fmla="*/ 7 h 557"/>
              <a:gd name="T14" fmla="*/ 146 w 161"/>
              <a:gd name="T15" fmla="*/ 3 h 557"/>
              <a:gd name="T16" fmla="*/ 141 w 161"/>
              <a:gd name="T17" fmla="*/ 0 h 557"/>
              <a:gd name="T18" fmla="*/ 71 w 161"/>
              <a:gd name="T19" fmla="*/ 0 h 557"/>
              <a:gd name="T20" fmla="*/ 65 w 161"/>
              <a:gd name="T21" fmla="*/ 5 h 557"/>
              <a:gd name="T22" fmla="*/ 65 w 161"/>
              <a:gd name="T23" fmla="*/ 11 h 557"/>
              <a:gd name="T24" fmla="*/ 64 w 161"/>
              <a:gd name="T25" fmla="*/ 25 h 557"/>
              <a:gd name="T26" fmla="*/ 37 w 161"/>
              <a:gd name="T27" fmla="*/ 11 h 557"/>
              <a:gd name="T28" fmla="*/ 0 w 161"/>
              <a:gd name="T29" fmla="*/ 6 h 557"/>
              <a:gd name="T30" fmla="*/ 0 w 161"/>
              <a:gd name="T31" fmla="*/ 556 h 557"/>
              <a:gd name="T32" fmla="*/ 22 w 161"/>
              <a:gd name="T33" fmla="*/ 557 h 557"/>
              <a:gd name="T34" fmla="*/ 28 w 161"/>
              <a:gd name="T35" fmla="*/ 550 h 557"/>
              <a:gd name="T36" fmla="*/ 26 w 161"/>
              <a:gd name="T37" fmla="*/ 186 h 557"/>
              <a:gd name="T38" fmla="*/ 45 w 161"/>
              <a:gd name="T39" fmla="*/ 181 h 557"/>
              <a:gd name="T40" fmla="*/ 63 w 161"/>
              <a:gd name="T41" fmla="*/ 171 h 557"/>
              <a:gd name="T42" fmla="*/ 64 w 161"/>
              <a:gd name="T43" fmla="*/ 172 h 557"/>
              <a:gd name="T44" fmla="*/ 64 w 161"/>
              <a:gd name="T45" fmla="*/ 186 h 557"/>
              <a:gd name="T46" fmla="*/ 65 w 161"/>
              <a:gd name="T47" fmla="*/ 190 h 557"/>
              <a:gd name="T48" fmla="*/ 70 w 161"/>
              <a:gd name="T49" fmla="*/ 193 h 557"/>
              <a:gd name="T50" fmla="*/ 140 w 161"/>
              <a:gd name="T51" fmla="*/ 194 h 557"/>
              <a:gd name="T52" fmla="*/ 146 w 161"/>
              <a:gd name="T53" fmla="*/ 190 h 557"/>
              <a:gd name="T54" fmla="*/ 147 w 161"/>
              <a:gd name="T55" fmla="*/ 185 h 557"/>
              <a:gd name="T56" fmla="*/ 148 w 161"/>
              <a:gd name="T57" fmla="*/ 174 h 557"/>
              <a:gd name="T58" fmla="*/ 150 w 161"/>
              <a:gd name="T59" fmla="*/ 171 h 557"/>
              <a:gd name="T60" fmla="*/ 153 w 161"/>
              <a:gd name="T61" fmla="*/ 168 h 557"/>
              <a:gd name="T62" fmla="*/ 157 w 161"/>
              <a:gd name="T63" fmla="*/ 147 h 557"/>
              <a:gd name="T64" fmla="*/ 159 w 161"/>
              <a:gd name="T65" fmla="*/ 128 h 557"/>
              <a:gd name="T66" fmla="*/ 157 w 161"/>
              <a:gd name="T67" fmla="*/ 52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61" h="557">
                <a:moveTo>
                  <a:pt x="157" y="52"/>
                </a:moveTo>
                <a:cubicBezTo>
                  <a:pt x="156" y="44"/>
                  <a:pt x="155" y="37"/>
                  <a:pt x="154" y="33"/>
                </a:cubicBezTo>
                <a:cubicBezTo>
                  <a:pt x="154" y="33"/>
                  <a:pt x="154" y="30"/>
                  <a:pt x="152" y="26"/>
                </a:cubicBezTo>
                <a:cubicBezTo>
                  <a:pt x="152" y="26"/>
                  <a:pt x="152" y="24"/>
                  <a:pt x="151" y="23"/>
                </a:cubicBezTo>
                <a:cubicBezTo>
                  <a:pt x="150" y="21"/>
                  <a:pt x="150" y="21"/>
                  <a:pt x="149" y="20"/>
                </a:cubicBezTo>
                <a:cubicBezTo>
                  <a:pt x="147" y="20"/>
                  <a:pt x="147" y="20"/>
                  <a:pt x="147" y="20"/>
                </a:cubicBezTo>
                <a:cubicBezTo>
                  <a:pt x="147" y="16"/>
                  <a:pt x="147" y="12"/>
                  <a:pt x="147" y="7"/>
                </a:cubicBezTo>
                <a:cubicBezTo>
                  <a:pt x="148" y="6"/>
                  <a:pt x="147" y="4"/>
                  <a:pt x="146" y="3"/>
                </a:cubicBezTo>
                <a:cubicBezTo>
                  <a:pt x="144" y="2"/>
                  <a:pt x="142" y="1"/>
                  <a:pt x="141" y="0"/>
                </a:cubicBezTo>
                <a:cubicBezTo>
                  <a:pt x="118" y="0"/>
                  <a:pt x="94" y="0"/>
                  <a:pt x="71" y="0"/>
                </a:cubicBezTo>
                <a:cubicBezTo>
                  <a:pt x="69" y="1"/>
                  <a:pt x="67" y="3"/>
                  <a:pt x="65" y="5"/>
                </a:cubicBezTo>
                <a:cubicBezTo>
                  <a:pt x="65" y="7"/>
                  <a:pt x="64" y="8"/>
                  <a:pt x="65" y="11"/>
                </a:cubicBezTo>
                <a:cubicBezTo>
                  <a:pt x="64" y="15"/>
                  <a:pt x="64" y="19"/>
                  <a:pt x="64" y="25"/>
                </a:cubicBezTo>
                <a:cubicBezTo>
                  <a:pt x="53" y="17"/>
                  <a:pt x="43" y="12"/>
                  <a:pt x="37" y="11"/>
                </a:cubicBezTo>
                <a:cubicBezTo>
                  <a:pt x="22" y="6"/>
                  <a:pt x="9" y="6"/>
                  <a:pt x="0" y="6"/>
                </a:cubicBezTo>
                <a:cubicBezTo>
                  <a:pt x="0" y="556"/>
                  <a:pt x="0" y="556"/>
                  <a:pt x="0" y="556"/>
                </a:cubicBezTo>
                <a:cubicBezTo>
                  <a:pt x="7" y="557"/>
                  <a:pt x="14" y="557"/>
                  <a:pt x="22" y="557"/>
                </a:cubicBezTo>
                <a:cubicBezTo>
                  <a:pt x="25" y="557"/>
                  <a:pt x="27" y="554"/>
                  <a:pt x="28" y="550"/>
                </a:cubicBezTo>
                <a:cubicBezTo>
                  <a:pt x="27" y="430"/>
                  <a:pt x="26" y="308"/>
                  <a:pt x="26" y="186"/>
                </a:cubicBezTo>
                <a:cubicBezTo>
                  <a:pt x="31" y="185"/>
                  <a:pt x="38" y="184"/>
                  <a:pt x="45" y="181"/>
                </a:cubicBezTo>
                <a:cubicBezTo>
                  <a:pt x="52" y="178"/>
                  <a:pt x="58" y="174"/>
                  <a:pt x="63" y="171"/>
                </a:cubicBezTo>
                <a:cubicBezTo>
                  <a:pt x="65" y="170"/>
                  <a:pt x="64" y="172"/>
                  <a:pt x="64" y="172"/>
                </a:cubicBezTo>
                <a:cubicBezTo>
                  <a:pt x="64" y="176"/>
                  <a:pt x="64" y="181"/>
                  <a:pt x="64" y="186"/>
                </a:cubicBezTo>
                <a:cubicBezTo>
                  <a:pt x="63" y="187"/>
                  <a:pt x="65" y="189"/>
                  <a:pt x="65" y="190"/>
                </a:cubicBezTo>
                <a:cubicBezTo>
                  <a:pt x="66" y="192"/>
                  <a:pt x="68" y="193"/>
                  <a:pt x="70" y="193"/>
                </a:cubicBezTo>
                <a:cubicBezTo>
                  <a:pt x="93" y="193"/>
                  <a:pt x="117" y="193"/>
                  <a:pt x="140" y="194"/>
                </a:cubicBezTo>
                <a:cubicBezTo>
                  <a:pt x="142" y="194"/>
                  <a:pt x="144" y="193"/>
                  <a:pt x="146" y="190"/>
                </a:cubicBezTo>
                <a:cubicBezTo>
                  <a:pt x="147" y="188"/>
                  <a:pt x="148" y="186"/>
                  <a:pt x="147" y="185"/>
                </a:cubicBezTo>
                <a:cubicBezTo>
                  <a:pt x="148" y="182"/>
                  <a:pt x="147" y="178"/>
                  <a:pt x="148" y="174"/>
                </a:cubicBezTo>
                <a:cubicBezTo>
                  <a:pt x="149" y="174"/>
                  <a:pt x="150" y="173"/>
                  <a:pt x="150" y="171"/>
                </a:cubicBezTo>
                <a:cubicBezTo>
                  <a:pt x="151" y="171"/>
                  <a:pt x="152" y="169"/>
                  <a:pt x="153" y="168"/>
                </a:cubicBezTo>
                <a:cubicBezTo>
                  <a:pt x="153" y="162"/>
                  <a:pt x="155" y="155"/>
                  <a:pt x="157" y="147"/>
                </a:cubicBezTo>
                <a:cubicBezTo>
                  <a:pt x="157" y="147"/>
                  <a:pt x="157" y="138"/>
                  <a:pt x="159" y="128"/>
                </a:cubicBezTo>
                <a:cubicBezTo>
                  <a:pt x="160" y="114"/>
                  <a:pt x="161" y="86"/>
                  <a:pt x="157" y="52"/>
                </a:cubicBezTo>
                <a:close/>
              </a:path>
            </a:pathLst>
          </a:custGeom>
          <a:solidFill>
            <a:srgbClr val="EDC7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" name="Freeform 6"/>
          <p:cNvSpPr>
            <a:spLocks/>
          </p:cNvSpPr>
          <p:nvPr userDrawn="1"/>
        </p:nvSpPr>
        <p:spPr bwMode="auto">
          <a:xfrm rot="10800000" flipH="1">
            <a:off x="11264676" y="3573838"/>
            <a:ext cx="933674" cy="3315546"/>
          </a:xfrm>
          <a:custGeom>
            <a:avLst/>
            <a:gdLst>
              <a:gd name="T0" fmla="*/ 153 w 156"/>
              <a:gd name="T1" fmla="*/ 6 h 556"/>
              <a:gd name="T2" fmla="*/ 124 w 156"/>
              <a:gd name="T3" fmla="*/ 12 h 556"/>
              <a:gd name="T4" fmla="*/ 106 w 156"/>
              <a:gd name="T5" fmla="*/ 19 h 556"/>
              <a:gd name="T6" fmla="*/ 96 w 156"/>
              <a:gd name="T7" fmla="*/ 25 h 556"/>
              <a:gd name="T8" fmla="*/ 96 w 156"/>
              <a:gd name="T9" fmla="*/ 9 h 556"/>
              <a:gd name="T10" fmla="*/ 92 w 156"/>
              <a:gd name="T11" fmla="*/ 3 h 556"/>
              <a:gd name="T12" fmla="*/ 88 w 156"/>
              <a:gd name="T13" fmla="*/ 1 h 556"/>
              <a:gd name="T14" fmla="*/ 22 w 156"/>
              <a:gd name="T15" fmla="*/ 0 h 556"/>
              <a:gd name="T16" fmla="*/ 16 w 156"/>
              <a:gd name="T17" fmla="*/ 3 h 556"/>
              <a:gd name="T18" fmla="*/ 13 w 156"/>
              <a:gd name="T19" fmla="*/ 7 h 556"/>
              <a:gd name="T20" fmla="*/ 13 w 156"/>
              <a:gd name="T21" fmla="*/ 12 h 556"/>
              <a:gd name="T22" fmla="*/ 12 w 156"/>
              <a:gd name="T23" fmla="*/ 20 h 556"/>
              <a:gd name="T24" fmla="*/ 11 w 156"/>
              <a:gd name="T25" fmla="*/ 22 h 556"/>
              <a:gd name="T26" fmla="*/ 7 w 156"/>
              <a:gd name="T27" fmla="*/ 29 h 556"/>
              <a:gd name="T28" fmla="*/ 5 w 156"/>
              <a:gd name="T29" fmla="*/ 37 h 556"/>
              <a:gd name="T30" fmla="*/ 3 w 156"/>
              <a:gd name="T31" fmla="*/ 52 h 556"/>
              <a:gd name="T32" fmla="*/ 1 w 156"/>
              <a:gd name="T33" fmla="*/ 69 h 556"/>
              <a:gd name="T34" fmla="*/ 0 w 156"/>
              <a:gd name="T35" fmla="*/ 112 h 556"/>
              <a:gd name="T36" fmla="*/ 5 w 156"/>
              <a:gd name="T37" fmla="*/ 155 h 556"/>
              <a:gd name="T38" fmla="*/ 7 w 156"/>
              <a:gd name="T39" fmla="*/ 169 h 556"/>
              <a:gd name="T40" fmla="*/ 10 w 156"/>
              <a:gd name="T41" fmla="*/ 173 h 556"/>
              <a:gd name="T42" fmla="*/ 12 w 156"/>
              <a:gd name="T43" fmla="*/ 174 h 556"/>
              <a:gd name="T44" fmla="*/ 12 w 156"/>
              <a:gd name="T45" fmla="*/ 183 h 556"/>
              <a:gd name="T46" fmla="*/ 14 w 156"/>
              <a:gd name="T47" fmla="*/ 188 h 556"/>
              <a:gd name="T48" fmla="*/ 16 w 156"/>
              <a:gd name="T49" fmla="*/ 192 h 556"/>
              <a:gd name="T50" fmla="*/ 20 w 156"/>
              <a:gd name="T51" fmla="*/ 194 h 556"/>
              <a:gd name="T52" fmla="*/ 90 w 156"/>
              <a:gd name="T53" fmla="*/ 194 h 556"/>
              <a:gd name="T54" fmla="*/ 94 w 156"/>
              <a:gd name="T55" fmla="*/ 191 h 556"/>
              <a:gd name="T56" fmla="*/ 96 w 156"/>
              <a:gd name="T57" fmla="*/ 184 h 556"/>
              <a:gd name="T58" fmla="*/ 95 w 156"/>
              <a:gd name="T59" fmla="*/ 171 h 556"/>
              <a:gd name="T60" fmla="*/ 97 w 156"/>
              <a:gd name="T61" fmla="*/ 171 h 556"/>
              <a:gd name="T62" fmla="*/ 116 w 156"/>
              <a:gd name="T63" fmla="*/ 182 h 556"/>
              <a:gd name="T64" fmla="*/ 132 w 156"/>
              <a:gd name="T65" fmla="*/ 185 h 556"/>
              <a:gd name="T66" fmla="*/ 133 w 156"/>
              <a:gd name="T67" fmla="*/ 188 h 556"/>
              <a:gd name="T68" fmla="*/ 134 w 156"/>
              <a:gd name="T69" fmla="*/ 549 h 556"/>
              <a:gd name="T70" fmla="*/ 139 w 156"/>
              <a:gd name="T71" fmla="*/ 556 h 556"/>
              <a:gd name="T72" fmla="*/ 156 w 156"/>
              <a:gd name="T73" fmla="*/ 556 h 556"/>
              <a:gd name="T74" fmla="*/ 156 w 156"/>
              <a:gd name="T75" fmla="*/ 6 h 556"/>
              <a:gd name="T76" fmla="*/ 153 w 156"/>
              <a:gd name="T77" fmla="*/ 6 h 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56" h="556">
                <a:moveTo>
                  <a:pt x="153" y="6"/>
                </a:moveTo>
                <a:cubicBezTo>
                  <a:pt x="141" y="8"/>
                  <a:pt x="131" y="9"/>
                  <a:pt x="124" y="12"/>
                </a:cubicBezTo>
                <a:cubicBezTo>
                  <a:pt x="119" y="12"/>
                  <a:pt x="112" y="15"/>
                  <a:pt x="106" y="19"/>
                </a:cubicBezTo>
                <a:cubicBezTo>
                  <a:pt x="102" y="21"/>
                  <a:pt x="99" y="22"/>
                  <a:pt x="96" y="25"/>
                </a:cubicBezTo>
                <a:cubicBezTo>
                  <a:pt x="97" y="19"/>
                  <a:pt x="96" y="13"/>
                  <a:pt x="96" y="9"/>
                </a:cubicBezTo>
                <a:cubicBezTo>
                  <a:pt x="96" y="8"/>
                  <a:pt x="95" y="5"/>
                  <a:pt x="92" y="3"/>
                </a:cubicBezTo>
                <a:cubicBezTo>
                  <a:pt x="90" y="1"/>
                  <a:pt x="89" y="2"/>
                  <a:pt x="88" y="1"/>
                </a:cubicBezTo>
                <a:cubicBezTo>
                  <a:pt x="66" y="1"/>
                  <a:pt x="45" y="1"/>
                  <a:pt x="22" y="0"/>
                </a:cubicBezTo>
                <a:cubicBezTo>
                  <a:pt x="21" y="1"/>
                  <a:pt x="18" y="1"/>
                  <a:pt x="16" y="3"/>
                </a:cubicBezTo>
                <a:cubicBezTo>
                  <a:pt x="13" y="5"/>
                  <a:pt x="13" y="6"/>
                  <a:pt x="13" y="7"/>
                </a:cubicBezTo>
                <a:cubicBezTo>
                  <a:pt x="13" y="9"/>
                  <a:pt x="13" y="11"/>
                  <a:pt x="13" y="12"/>
                </a:cubicBezTo>
                <a:cubicBezTo>
                  <a:pt x="13" y="15"/>
                  <a:pt x="13" y="16"/>
                  <a:pt x="12" y="20"/>
                </a:cubicBezTo>
                <a:cubicBezTo>
                  <a:pt x="12" y="20"/>
                  <a:pt x="11" y="20"/>
                  <a:pt x="11" y="22"/>
                </a:cubicBezTo>
                <a:cubicBezTo>
                  <a:pt x="9" y="23"/>
                  <a:pt x="8" y="27"/>
                  <a:pt x="7" y="29"/>
                </a:cubicBezTo>
                <a:cubicBezTo>
                  <a:pt x="6" y="34"/>
                  <a:pt x="7" y="32"/>
                  <a:pt x="5" y="37"/>
                </a:cubicBezTo>
                <a:cubicBezTo>
                  <a:pt x="4" y="42"/>
                  <a:pt x="3" y="46"/>
                  <a:pt x="3" y="52"/>
                </a:cubicBezTo>
                <a:cubicBezTo>
                  <a:pt x="2" y="60"/>
                  <a:pt x="2" y="64"/>
                  <a:pt x="1" y="69"/>
                </a:cubicBezTo>
                <a:cubicBezTo>
                  <a:pt x="1" y="91"/>
                  <a:pt x="0" y="112"/>
                  <a:pt x="0" y="112"/>
                </a:cubicBezTo>
                <a:cubicBezTo>
                  <a:pt x="0" y="112"/>
                  <a:pt x="1" y="130"/>
                  <a:pt x="5" y="155"/>
                </a:cubicBezTo>
                <a:cubicBezTo>
                  <a:pt x="6" y="167"/>
                  <a:pt x="6" y="162"/>
                  <a:pt x="7" y="169"/>
                </a:cubicBezTo>
                <a:cubicBezTo>
                  <a:pt x="7" y="169"/>
                  <a:pt x="9" y="171"/>
                  <a:pt x="10" y="173"/>
                </a:cubicBezTo>
                <a:cubicBezTo>
                  <a:pt x="11" y="174"/>
                  <a:pt x="12" y="174"/>
                  <a:pt x="12" y="174"/>
                </a:cubicBezTo>
                <a:cubicBezTo>
                  <a:pt x="12" y="179"/>
                  <a:pt x="13" y="182"/>
                  <a:pt x="12" y="183"/>
                </a:cubicBezTo>
                <a:cubicBezTo>
                  <a:pt x="12" y="185"/>
                  <a:pt x="12" y="186"/>
                  <a:pt x="14" y="188"/>
                </a:cubicBezTo>
                <a:cubicBezTo>
                  <a:pt x="13" y="189"/>
                  <a:pt x="14" y="191"/>
                  <a:pt x="16" y="192"/>
                </a:cubicBezTo>
                <a:cubicBezTo>
                  <a:pt x="19" y="194"/>
                  <a:pt x="20" y="194"/>
                  <a:pt x="20" y="194"/>
                </a:cubicBezTo>
                <a:cubicBezTo>
                  <a:pt x="44" y="194"/>
                  <a:pt x="67" y="194"/>
                  <a:pt x="90" y="194"/>
                </a:cubicBezTo>
                <a:cubicBezTo>
                  <a:pt x="91" y="193"/>
                  <a:pt x="93" y="193"/>
                  <a:pt x="94" y="191"/>
                </a:cubicBezTo>
                <a:cubicBezTo>
                  <a:pt x="97" y="188"/>
                  <a:pt x="97" y="185"/>
                  <a:pt x="96" y="184"/>
                </a:cubicBezTo>
                <a:cubicBezTo>
                  <a:pt x="96" y="180"/>
                  <a:pt x="95" y="176"/>
                  <a:pt x="95" y="171"/>
                </a:cubicBezTo>
                <a:cubicBezTo>
                  <a:pt x="97" y="171"/>
                  <a:pt x="97" y="171"/>
                  <a:pt x="97" y="171"/>
                </a:cubicBezTo>
                <a:cubicBezTo>
                  <a:pt x="102" y="175"/>
                  <a:pt x="108" y="178"/>
                  <a:pt x="116" y="182"/>
                </a:cubicBezTo>
                <a:cubicBezTo>
                  <a:pt x="122" y="184"/>
                  <a:pt x="127" y="185"/>
                  <a:pt x="132" y="185"/>
                </a:cubicBezTo>
                <a:cubicBezTo>
                  <a:pt x="133" y="186"/>
                  <a:pt x="133" y="186"/>
                  <a:pt x="133" y="188"/>
                </a:cubicBezTo>
                <a:cubicBezTo>
                  <a:pt x="134" y="308"/>
                  <a:pt x="134" y="429"/>
                  <a:pt x="134" y="549"/>
                </a:cubicBezTo>
                <a:cubicBezTo>
                  <a:pt x="134" y="554"/>
                  <a:pt x="137" y="556"/>
                  <a:pt x="139" y="556"/>
                </a:cubicBezTo>
                <a:cubicBezTo>
                  <a:pt x="145" y="556"/>
                  <a:pt x="151" y="556"/>
                  <a:pt x="156" y="556"/>
                </a:cubicBezTo>
                <a:cubicBezTo>
                  <a:pt x="156" y="6"/>
                  <a:pt x="156" y="6"/>
                  <a:pt x="156" y="6"/>
                </a:cubicBezTo>
                <a:cubicBezTo>
                  <a:pt x="155" y="6"/>
                  <a:pt x="154" y="6"/>
                  <a:pt x="153" y="6"/>
                </a:cubicBezTo>
                <a:close/>
              </a:path>
            </a:pathLst>
          </a:custGeom>
          <a:solidFill>
            <a:srgbClr val="EDC7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39406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1219835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-3175" y="-3176"/>
            <a:ext cx="12201525" cy="6869113"/>
          </a:xfrm>
          <a:prstGeom prst="rect">
            <a:avLst/>
          </a:prstGeom>
          <a:solidFill>
            <a:srgbClr val="40B0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" name="AutoShape 3"/>
          <p:cNvSpPr>
            <a:spLocks noChangeAspect="1" noChangeArrowheads="1" noTextEdit="1"/>
          </p:cNvSpPr>
          <p:nvPr userDrawn="1"/>
        </p:nvSpPr>
        <p:spPr bwMode="auto">
          <a:xfrm>
            <a:off x="13341350" y="2384425"/>
            <a:ext cx="1192213" cy="209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86569" y="5169961"/>
            <a:ext cx="968360" cy="170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792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1219835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-3175" y="-3176"/>
            <a:ext cx="12201525" cy="6869113"/>
          </a:xfrm>
          <a:prstGeom prst="rect">
            <a:avLst/>
          </a:prstGeom>
          <a:solidFill>
            <a:srgbClr val="40B0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" name="AutoShape 3"/>
          <p:cNvSpPr>
            <a:spLocks noChangeAspect="1" noChangeArrowheads="1" noTextEdit="1"/>
          </p:cNvSpPr>
          <p:nvPr userDrawn="1"/>
        </p:nvSpPr>
        <p:spPr bwMode="auto">
          <a:xfrm>
            <a:off x="13341350" y="2384425"/>
            <a:ext cx="1192213" cy="209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" name="Rectangle 23">
            <a:extLst>
              <a:ext uri="{FF2B5EF4-FFF2-40B4-BE49-F238E27FC236}">
                <a16:creationId xmlns="" xmlns:a16="http://schemas.microsoft.com/office/drawing/2014/main" id="{DD7B6154-038D-4903-BBBE-1CACD73B492C}"/>
              </a:ext>
            </a:extLst>
          </p:cNvPr>
          <p:cNvSpPr/>
          <p:nvPr userDrawn="1"/>
        </p:nvSpPr>
        <p:spPr>
          <a:xfrm>
            <a:off x="78258" y="6464658"/>
            <a:ext cx="10736208" cy="2818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5"/>
          <p:cNvSpPr>
            <a:spLocks/>
          </p:cNvSpPr>
          <p:nvPr userDrawn="1"/>
        </p:nvSpPr>
        <p:spPr bwMode="auto">
          <a:xfrm>
            <a:off x="10925646" y="6463699"/>
            <a:ext cx="773112" cy="282769"/>
          </a:xfrm>
          <a:custGeom>
            <a:avLst/>
            <a:gdLst>
              <a:gd name="T0" fmla="*/ 0 w 307"/>
              <a:gd name="T1" fmla="*/ 20 h 112"/>
              <a:gd name="T2" fmla="*/ 0 w 307"/>
              <a:gd name="T3" fmla="*/ 102 h 112"/>
              <a:gd name="T4" fmla="*/ 3 w 307"/>
              <a:gd name="T5" fmla="*/ 107 h 112"/>
              <a:gd name="T6" fmla="*/ 16 w 307"/>
              <a:gd name="T7" fmla="*/ 111 h 112"/>
              <a:gd name="T8" fmla="*/ 300 w 307"/>
              <a:gd name="T9" fmla="*/ 111 h 112"/>
              <a:gd name="T10" fmla="*/ 306 w 307"/>
              <a:gd name="T11" fmla="*/ 107 h 112"/>
              <a:gd name="T12" fmla="*/ 307 w 307"/>
              <a:gd name="T13" fmla="*/ 102 h 112"/>
              <a:gd name="T14" fmla="*/ 307 w 307"/>
              <a:gd name="T15" fmla="*/ 22 h 112"/>
              <a:gd name="T16" fmla="*/ 300 w 307"/>
              <a:gd name="T17" fmla="*/ 16 h 112"/>
              <a:gd name="T18" fmla="*/ 289 w 307"/>
              <a:gd name="T19" fmla="*/ 15 h 112"/>
              <a:gd name="T20" fmla="*/ 276 w 307"/>
              <a:gd name="T21" fmla="*/ 15 h 112"/>
              <a:gd name="T22" fmla="*/ 274 w 307"/>
              <a:gd name="T23" fmla="*/ 12 h 112"/>
              <a:gd name="T24" fmla="*/ 270 w 307"/>
              <a:gd name="T25" fmla="*/ 10 h 112"/>
              <a:gd name="T26" fmla="*/ 253 w 307"/>
              <a:gd name="T27" fmla="*/ 7 h 112"/>
              <a:gd name="T28" fmla="*/ 175 w 307"/>
              <a:gd name="T29" fmla="*/ 1 h 112"/>
              <a:gd name="T30" fmla="*/ 64 w 307"/>
              <a:gd name="T31" fmla="*/ 5 h 112"/>
              <a:gd name="T32" fmla="*/ 49 w 307"/>
              <a:gd name="T33" fmla="*/ 8 h 112"/>
              <a:gd name="T34" fmla="*/ 38 w 307"/>
              <a:gd name="T35" fmla="*/ 10 h 112"/>
              <a:gd name="T36" fmla="*/ 32 w 307"/>
              <a:gd name="T37" fmla="*/ 13 h 112"/>
              <a:gd name="T38" fmla="*/ 31 w 307"/>
              <a:gd name="T39" fmla="*/ 14 h 112"/>
              <a:gd name="T40" fmla="*/ 30 w 307"/>
              <a:gd name="T41" fmla="*/ 15 h 112"/>
              <a:gd name="T42" fmla="*/ 11 w 307"/>
              <a:gd name="T43" fmla="*/ 15 h 112"/>
              <a:gd name="T44" fmla="*/ 5 w 307"/>
              <a:gd name="T45" fmla="*/ 17 h 112"/>
              <a:gd name="T46" fmla="*/ 0 w 307"/>
              <a:gd name="T47" fmla="*/ 20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07" h="112">
                <a:moveTo>
                  <a:pt x="0" y="20"/>
                </a:moveTo>
                <a:cubicBezTo>
                  <a:pt x="0" y="48"/>
                  <a:pt x="0" y="75"/>
                  <a:pt x="0" y="102"/>
                </a:cubicBezTo>
                <a:cubicBezTo>
                  <a:pt x="1" y="103"/>
                  <a:pt x="1" y="105"/>
                  <a:pt x="3" y="107"/>
                </a:cubicBezTo>
                <a:cubicBezTo>
                  <a:pt x="6" y="111"/>
                  <a:pt x="11" y="112"/>
                  <a:pt x="16" y="111"/>
                </a:cubicBezTo>
                <a:cubicBezTo>
                  <a:pt x="111" y="111"/>
                  <a:pt x="205" y="111"/>
                  <a:pt x="300" y="111"/>
                </a:cubicBezTo>
                <a:cubicBezTo>
                  <a:pt x="300" y="111"/>
                  <a:pt x="304" y="110"/>
                  <a:pt x="306" y="107"/>
                </a:cubicBezTo>
                <a:cubicBezTo>
                  <a:pt x="307" y="105"/>
                  <a:pt x="307" y="103"/>
                  <a:pt x="307" y="102"/>
                </a:cubicBezTo>
                <a:cubicBezTo>
                  <a:pt x="307" y="75"/>
                  <a:pt x="307" y="49"/>
                  <a:pt x="307" y="22"/>
                </a:cubicBezTo>
                <a:cubicBezTo>
                  <a:pt x="305" y="20"/>
                  <a:pt x="302" y="18"/>
                  <a:pt x="300" y="16"/>
                </a:cubicBezTo>
                <a:cubicBezTo>
                  <a:pt x="296" y="15"/>
                  <a:pt x="292" y="15"/>
                  <a:pt x="289" y="15"/>
                </a:cubicBezTo>
                <a:cubicBezTo>
                  <a:pt x="285" y="15"/>
                  <a:pt x="280" y="15"/>
                  <a:pt x="276" y="15"/>
                </a:cubicBezTo>
                <a:cubicBezTo>
                  <a:pt x="276" y="15"/>
                  <a:pt x="275" y="13"/>
                  <a:pt x="274" y="12"/>
                </a:cubicBezTo>
                <a:cubicBezTo>
                  <a:pt x="272" y="11"/>
                  <a:pt x="271" y="10"/>
                  <a:pt x="270" y="10"/>
                </a:cubicBezTo>
                <a:cubicBezTo>
                  <a:pt x="267" y="9"/>
                  <a:pt x="261" y="8"/>
                  <a:pt x="253" y="7"/>
                </a:cubicBezTo>
                <a:cubicBezTo>
                  <a:pt x="229" y="4"/>
                  <a:pt x="203" y="2"/>
                  <a:pt x="175" y="1"/>
                </a:cubicBezTo>
                <a:cubicBezTo>
                  <a:pt x="134" y="0"/>
                  <a:pt x="97" y="2"/>
                  <a:pt x="64" y="5"/>
                </a:cubicBezTo>
                <a:cubicBezTo>
                  <a:pt x="57" y="7"/>
                  <a:pt x="52" y="7"/>
                  <a:pt x="49" y="8"/>
                </a:cubicBezTo>
                <a:cubicBezTo>
                  <a:pt x="49" y="8"/>
                  <a:pt x="44" y="8"/>
                  <a:pt x="38" y="10"/>
                </a:cubicBezTo>
                <a:cubicBezTo>
                  <a:pt x="32" y="12"/>
                  <a:pt x="34" y="12"/>
                  <a:pt x="32" y="13"/>
                </a:cubicBezTo>
                <a:cubicBezTo>
                  <a:pt x="32" y="13"/>
                  <a:pt x="31" y="13"/>
                  <a:pt x="31" y="14"/>
                </a:cubicBezTo>
                <a:cubicBezTo>
                  <a:pt x="30" y="14"/>
                  <a:pt x="30" y="15"/>
                  <a:pt x="30" y="15"/>
                </a:cubicBezTo>
                <a:cubicBezTo>
                  <a:pt x="24" y="15"/>
                  <a:pt x="17" y="15"/>
                  <a:pt x="11" y="15"/>
                </a:cubicBezTo>
                <a:cubicBezTo>
                  <a:pt x="9" y="15"/>
                  <a:pt x="7" y="16"/>
                  <a:pt x="5" y="17"/>
                </a:cubicBezTo>
                <a:cubicBezTo>
                  <a:pt x="3" y="18"/>
                  <a:pt x="2" y="19"/>
                  <a:pt x="0" y="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" name="Freeform 6"/>
          <p:cNvSpPr>
            <a:spLocks/>
          </p:cNvSpPr>
          <p:nvPr userDrawn="1"/>
        </p:nvSpPr>
        <p:spPr bwMode="auto">
          <a:xfrm>
            <a:off x="11114806" y="5740280"/>
            <a:ext cx="1035049" cy="801265"/>
          </a:xfrm>
          <a:custGeom>
            <a:avLst/>
            <a:gdLst>
              <a:gd name="T0" fmla="*/ 11 w 449"/>
              <a:gd name="T1" fmla="*/ 207 h 347"/>
              <a:gd name="T2" fmla="*/ 19 w 449"/>
              <a:gd name="T3" fmla="*/ 217 h 347"/>
              <a:gd name="T4" fmla="*/ 39 w 449"/>
              <a:gd name="T5" fmla="*/ 233 h 347"/>
              <a:gd name="T6" fmla="*/ 100 w 449"/>
              <a:gd name="T7" fmla="*/ 267 h 347"/>
              <a:gd name="T8" fmla="*/ 114 w 449"/>
              <a:gd name="T9" fmla="*/ 271 h 347"/>
              <a:gd name="T10" fmla="*/ 122 w 449"/>
              <a:gd name="T11" fmla="*/ 274 h 347"/>
              <a:gd name="T12" fmla="*/ 130 w 449"/>
              <a:gd name="T13" fmla="*/ 275 h 347"/>
              <a:gd name="T14" fmla="*/ 162 w 449"/>
              <a:gd name="T15" fmla="*/ 225 h 347"/>
              <a:gd name="T16" fmla="*/ 158 w 449"/>
              <a:gd name="T17" fmla="*/ 217 h 347"/>
              <a:gd name="T18" fmla="*/ 149 w 449"/>
              <a:gd name="T19" fmla="*/ 211 h 347"/>
              <a:gd name="T20" fmla="*/ 174 w 449"/>
              <a:gd name="T21" fmla="*/ 193 h 347"/>
              <a:gd name="T22" fmla="*/ 424 w 449"/>
              <a:gd name="T23" fmla="*/ 345 h 347"/>
              <a:gd name="T24" fmla="*/ 448 w 449"/>
              <a:gd name="T25" fmla="*/ 318 h 347"/>
              <a:gd name="T26" fmla="*/ 196 w 449"/>
              <a:gd name="T27" fmla="*/ 159 h 347"/>
              <a:gd name="T28" fmla="*/ 201 w 449"/>
              <a:gd name="T29" fmla="*/ 127 h 347"/>
              <a:gd name="T30" fmla="*/ 202 w 449"/>
              <a:gd name="T31" fmla="*/ 127 h 347"/>
              <a:gd name="T32" fmla="*/ 215 w 449"/>
              <a:gd name="T33" fmla="*/ 134 h 347"/>
              <a:gd name="T34" fmla="*/ 249 w 449"/>
              <a:gd name="T35" fmla="*/ 84 h 347"/>
              <a:gd name="T36" fmla="*/ 246 w 449"/>
              <a:gd name="T37" fmla="*/ 76 h 347"/>
              <a:gd name="T38" fmla="*/ 238 w 449"/>
              <a:gd name="T39" fmla="*/ 68 h 347"/>
              <a:gd name="T40" fmla="*/ 224 w 449"/>
              <a:gd name="T41" fmla="*/ 53 h 347"/>
              <a:gd name="T42" fmla="*/ 159 w 449"/>
              <a:gd name="T43" fmla="*/ 13 h 347"/>
              <a:gd name="T44" fmla="*/ 139 w 449"/>
              <a:gd name="T45" fmla="*/ 5 h 347"/>
              <a:gd name="T46" fmla="*/ 134 w 449"/>
              <a:gd name="T47" fmla="*/ 5 h 347"/>
              <a:gd name="T48" fmla="*/ 124 w 449"/>
              <a:gd name="T49" fmla="*/ 1 h 347"/>
              <a:gd name="T50" fmla="*/ 117 w 449"/>
              <a:gd name="T51" fmla="*/ 2 h 347"/>
              <a:gd name="T52" fmla="*/ 88 w 449"/>
              <a:gd name="T53" fmla="*/ 56 h 347"/>
              <a:gd name="T54" fmla="*/ 101 w 449"/>
              <a:gd name="T55" fmla="*/ 65 h 347"/>
              <a:gd name="T56" fmla="*/ 60 w 449"/>
              <a:gd name="T57" fmla="*/ 103 h 347"/>
              <a:gd name="T58" fmla="*/ 49 w 449"/>
              <a:gd name="T59" fmla="*/ 141 h 347"/>
              <a:gd name="T60" fmla="*/ 38 w 449"/>
              <a:gd name="T61" fmla="*/ 143 h 347"/>
              <a:gd name="T62" fmla="*/ 29 w 449"/>
              <a:gd name="T63" fmla="*/ 145 h 347"/>
              <a:gd name="T64" fmla="*/ 0 w 449"/>
              <a:gd name="T65" fmla="*/ 195 h 347"/>
              <a:gd name="T66" fmla="*/ 5 w 449"/>
              <a:gd name="T67" fmla="*/ 201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49" h="347">
                <a:moveTo>
                  <a:pt x="10" y="205"/>
                </a:moveTo>
                <a:cubicBezTo>
                  <a:pt x="10" y="205"/>
                  <a:pt x="10" y="206"/>
                  <a:pt x="11" y="207"/>
                </a:cubicBezTo>
                <a:cubicBezTo>
                  <a:pt x="11" y="209"/>
                  <a:pt x="13" y="211"/>
                  <a:pt x="14" y="212"/>
                </a:cubicBezTo>
                <a:cubicBezTo>
                  <a:pt x="17" y="215"/>
                  <a:pt x="16" y="214"/>
                  <a:pt x="19" y="217"/>
                </a:cubicBezTo>
                <a:cubicBezTo>
                  <a:pt x="22" y="220"/>
                  <a:pt x="24" y="222"/>
                  <a:pt x="28" y="225"/>
                </a:cubicBezTo>
                <a:cubicBezTo>
                  <a:pt x="33" y="229"/>
                  <a:pt x="36" y="231"/>
                  <a:pt x="39" y="233"/>
                </a:cubicBezTo>
                <a:cubicBezTo>
                  <a:pt x="54" y="243"/>
                  <a:pt x="68" y="252"/>
                  <a:pt x="68" y="252"/>
                </a:cubicBezTo>
                <a:cubicBezTo>
                  <a:pt x="68" y="252"/>
                  <a:pt x="81" y="259"/>
                  <a:pt x="100" y="267"/>
                </a:cubicBezTo>
                <a:cubicBezTo>
                  <a:pt x="108" y="271"/>
                  <a:pt x="105" y="269"/>
                  <a:pt x="110" y="271"/>
                </a:cubicBezTo>
                <a:cubicBezTo>
                  <a:pt x="110" y="271"/>
                  <a:pt x="112" y="271"/>
                  <a:pt x="114" y="271"/>
                </a:cubicBezTo>
                <a:cubicBezTo>
                  <a:pt x="115" y="271"/>
                  <a:pt x="116" y="270"/>
                  <a:pt x="116" y="270"/>
                </a:cubicBezTo>
                <a:cubicBezTo>
                  <a:pt x="119" y="272"/>
                  <a:pt x="121" y="273"/>
                  <a:pt x="122" y="274"/>
                </a:cubicBezTo>
                <a:cubicBezTo>
                  <a:pt x="123" y="275"/>
                  <a:pt x="124" y="275"/>
                  <a:pt x="126" y="275"/>
                </a:cubicBezTo>
                <a:cubicBezTo>
                  <a:pt x="126" y="276"/>
                  <a:pt x="128" y="276"/>
                  <a:pt x="130" y="275"/>
                </a:cubicBezTo>
                <a:cubicBezTo>
                  <a:pt x="132" y="274"/>
                  <a:pt x="133" y="273"/>
                  <a:pt x="133" y="273"/>
                </a:cubicBezTo>
                <a:cubicBezTo>
                  <a:pt x="143" y="257"/>
                  <a:pt x="152" y="241"/>
                  <a:pt x="162" y="225"/>
                </a:cubicBezTo>
                <a:cubicBezTo>
                  <a:pt x="162" y="224"/>
                  <a:pt x="163" y="223"/>
                  <a:pt x="162" y="221"/>
                </a:cubicBezTo>
                <a:cubicBezTo>
                  <a:pt x="161" y="218"/>
                  <a:pt x="159" y="217"/>
                  <a:pt x="158" y="217"/>
                </a:cubicBezTo>
                <a:cubicBezTo>
                  <a:pt x="155" y="215"/>
                  <a:pt x="152" y="214"/>
                  <a:pt x="149" y="212"/>
                </a:cubicBezTo>
                <a:cubicBezTo>
                  <a:pt x="149" y="211"/>
                  <a:pt x="149" y="211"/>
                  <a:pt x="149" y="211"/>
                </a:cubicBezTo>
                <a:cubicBezTo>
                  <a:pt x="154" y="209"/>
                  <a:pt x="159" y="206"/>
                  <a:pt x="165" y="202"/>
                </a:cubicBezTo>
                <a:cubicBezTo>
                  <a:pt x="169" y="199"/>
                  <a:pt x="172" y="196"/>
                  <a:pt x="174" y="193"/>
                </a:cubicBezTo>
                <a:cubicBezTo>
                  <a:pt x="175" y="193"/>
                  <a:pt x="175" y="193"/>
                  <a:pt x="176" y="193"/>
                </a:cubicBezTo>
                <a:cubicBezTo>
                  <a:pt x="259" y="243"/>
                  <a:pt x="342" y="294"/>
                  <a:pt x="424" y="345"/>
                </a:cubicBezTo>
                <a:cubicBezTo>
                  <a:pt x="427" y="347"/>
                  <a:pt x="430" y="346"/>
                  <a:pt x="431" y="344"/>
                </a:cubicBezTo>
                <a:cubicBezTo>
                  <a:pt x="437" y="335"/>
                  <a:pt x="442" y="327"/>
                  <a:pt x="448" y="318"/>
                </a:cubicBezTo>
                <a:cubicBezTo>
                  <a:pt x="449" y="316"/>
                  <a:pt x="448" y="313"/>
                  <a:pt x="446" y="311"/>
                </a:cubicBezTo>
                <a:cubicBezTo>
                  <a:pt x="363" y="261"/>
                  <a:pt x="279" y="210"/>
                  <a:pt x="196" y="159"/>
                </a:cubicBezTo>
                <a:cubicBezTo>
                  <a:pt x="197" y="155"/>
                  <a:pt x="199" y="150"/>
                  <a:pt x="200" y="144"/>
                </a:cubicBezTo>
                <a:cubicBezTo>
                  <a:pt x="201" y="138"/>
                  <a:pt x="201" y="132"/>
                  <a:pt x="201" y="127"/>
                </a:cubicBezTo>
                <a:cubicBezTo>
                  <a:pt x="201" y="127"/>
                  <a:pt x="201" y="127"/>
                  <a:pt x="201" y="127"/>
                </a:cubicBezTo>
                <a:cubicBezTo>
                  <a:pt x="201" y="126"/>
                  <a:pt x="202" y="127"/>
                  <a:pt x="202" y="127"/>
                </a:cubicBezTo>
                <a:cubicBezTo>
                  <a:pt x="205" y="129"/>
                  <a:pt x="208" y="131"/>
                  <a:pt x="212" y="133"/>
                </a:cubicBezTo>
                <a:cubicBezTo>
                  <a:pt x="212" y="134"/>
                  <a:pt x="214" y="134"/>
                  <a:pt x="215" y="134"/>
                </a:cubicBezTo>
                <a:cubicBezTo>
                  <a:pt x="217" y="134"/>
                  <a:pt x="218" y="133"/>
                  <a:pt x="219" y="132"/>
                </a:cubicBezTo>
                <a:cubicBezTo>
                  <a:pt x="229" y="116"/>
                  <a:pt x="239" y="100"/>
                  <a:pt x="249" y="84"/>
                </a:cubicBezTo>
                <a:cubicBezTo>
                  <a:pt x="250" y="83"/>
                  <a:pt x="250" y="81"/>
                  <a:pt x="249" y="79"/>
                </a:cubicBezTo>
                <a:cubicBezTo>
                  <a:pt x="248" y="77"/>
                  <a:pt x="247" y="76"/>
                  <a:pt x="246" y="76"/>
                </a:cubicBezTo>
                <a:cubicBezTo>
                  <a:pt x="244" y="74"/>
                  <a:pt x="241" y="73"/>
                  <a:pt x="239" y="71"/>
                </a:cubicBezTo>
                <a:cubicBezTo>
                  <a:pt x="239" y="70"/>
                  <a:pt x="239" y="69"/>
                  <a:pt x="238" y="68"/>
                </a:cubicBezTo>
                <a:cubicBezTo>
                  <a:pt x="238" y="67"/>
                  <a:pt x="237" y="66"/>
                  <a:pt x="237" y="65"/>
                </a:cubicBezTo>
                <a:cubicBezTo>
                  <a:pt x="233" y="62"/>
                  <a:pt x="229" y="58"/>
                  <a:pt x="224" y="53"/>
                </a:cubicBezTo>
                <a:cubicBezTo>
                  <a:pt x="224" y="53"/>
                  <a:pt x="218" y="49"/>
                  <a:pt x="212" y="44"/>
                </a:cubicBezTo>
                <a:cubicBezTo>
                  <a:pt x="203" y="37"/>
                  <a:pt x="184" y="25"/>
                  <a:pt x="159" y="13"/>
                </a:cubicBezTo>
                <a:cubicBezTo>
                  <a:pt x="153" y="10"/>
                  <a:pt x="148" y="8"/>
                  <a:pt x="145" y="7"/>
                </a:cubicBezTo>
                <a:cubicBezTo>
                  <a:pt x="145" y="7"/>
                  <a:pt x="143" y="6"/>
                  <a:pt x="139" y="5"/>
                </a:cubicBezTo>
                <a:cubicBezTo>
                  <a:pt x="139" y="5"/>
                  <a:pt x="138" y="5"/>
                  <a:pt x="137" y="5"/>
                </a:cubicBezTo>
                <a:cubicBezTo>
                  <a:pt x="135" y="5"/>
                  <a:pt x="135" y="5"/>
                  <a:pt x="134" y="5"/>
                </a:cubicBezTo>
                <a:cubicBezTo>
                  <a:pt x="134" y="5"/>
                  <a:pt x="133" y="6"/>
                  <a:pt x="133" y="6"/>
                </a:cubicBezTo>
                <a:cubicBezTo>
                  <a:pt x="130" y="5"/>
                  <a:pt x="127" y="3"/>
                  <a:pt x="124" y="1"/>
                </a:cubicBezTo>
                <a:cubicBezTo>
                  <a:pt x="124" y="0"/>
                  <a:pt x="122" y="0"/>
                  <a:pt x="121" y="0"/>
                </a:cubicBezTo>
                <a:cubicBezTo>
                  <a:pt x="119" y="1"/>
                  <a:pt x="118" y="2"/>
                  <a:pt x="117" y="2"/>
                </a:cubicBezTo>
                <a:cubicBezTo>
                  <a:pt x="107" y="18"/>
                  <a:pt x="97" y="34"/>
                  <a:pt x="87" y="50"/>
                </a:cubicBezTo>
                <a:cubicBezTo>
                  <a:pt x="87" y="52"/>
                  <a:pt x="87" y="54"/>
                  <a:pt x="88" y="56"/>
                </a:cubicBezTo>
                <a:cubicBezTo>
                  <a:pt x="89" y="57"/>
                  <a:pt x="90" y="58"/>
                  <a:pt x="92" y="59"/>
                </a:cubicBezTo>
                <a:cubicBezTo>
                  <a:pt x="94" y="61"/>
                  <a:pt x="97" y="63"/>
                  <a:pt x="101" y="65"/>
                </a:cubicBezTo>
                <a:cubicBezTo>
                  <a:pt x="91" y="69"/>
                  <a:pt x="84" y="74"/>
                  <a:pt x="80" y="78"/>
                </a:cubicBezTo>
                <a:cubicBezTo>
                  <a:pt x="69" y="87"/>
                  <a:pt x="64" y="97"/>
                  <a:pt x="60" y="103"/>
                </a:cubicBezTo>
                <a:cubicBezTo>
                  <a:pt x="56" y="112"/>
                  <a:pt x="53" y="119"/>
                  <a:pt x="52" y="125"/>
                </a:cubicBezTo>
                <a:cubicBezTo>
                  <a:pt x="50" y="129"/>
                  <a:pt x="49" y="135"/>
                  <a:pt x="49" y="141"/>
                </a:cubicBezTo>
                <a:cubicBezTo>
                  <a:pt x="49" y="144"/>
                  <a:pt x="48" y="147"/>
                  <a:pt x="49" y="150"/>
                </a:cubicBezTo>
                <a:cubicBezTo>
                  <a:pt x="45" y="147"/>
                  <a:pt x="41" y="145"/>
                  <a:pt x="38" y="143"/>
                </a:cubicBezTo>
                <a:cubicBezTo>
                  <a:pt x="37" y="143"/>
                  <a:pt x="35" y="142"/>
                  <a:pt x="32" y="143"/>
                </a:cubicBezTo>
                <a:cubicBezTo>
                  <a:pt x="30" y="144"/>
                  <a:pt x="30" y="145"/>
                  <a:pt x="29" y="145"/>
                </a:cubicBezTo>
                <a:cubicBezTo>
                  <a:pt x="20" y="160"/>
                  <a:pt x="11" y="175"/>
                  <a:pt x="1" y="190"/>
                </a:cubicBezTo>
                <a:cubicBezTo>
                  <a:pt x="1" y="191"/>
                  <a:pt x="0" y="193"/>
                  <a:pt x="0" y="195"/>
                </a:cubicBezTo>
                <a:cubicBezTo>
                  <a:pt x="0" y="198"/>
                  <a:pt x="1" y="199"/>
                  <a:pt x="2" y="199"/>
                </a:cubicBezTo>
                <a:cubicBezTo>
                  <a:pt x="3" y="200"/>
                  <a:pt x="4" y="201"/>
                  <a:pt x="5" y="201"/>
                </a:cubicBezTo>
                <a:cubicBezTo>
                  <a:pt x="7" y="202"/>
                  <a:pt x="8" y="203"/>
                  <a:pt x="10" y="2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03227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1219835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" name="Freeform 6"/>
          <p:cNvSpPr>
            <a:spLocks noEditPoints="1"/>
          </p:cNvSpPr>
          <p:nvPr userDrawn="1"/>
        </p:nvSpPr>
        <p:spPr bwMode="auto">
          <a:xfrm>
            <a:off x="116378" y="116377"/>
            <a:ext cx="11953702" cy="6616931"/>
          </a:xfrm>
          <a:custGeom>
            <a:avLst/>
            <a:gdLst>
              <a:gd name="T0" fmla="*/ 7402 w 7402"/>
              <a:gd name="T1" fmla="*/ 4033 h 4033"/>
              <a:gd name="T2" fmla="*/ 0 w 7402"/>
              <a:gd name="T3" fmla="*/ 4033 h 4033"/>
              <a:gd name="T4" fmla="*/ 0 w 7402"/>
              <a:gd name="T5" fmla="*/ 0 h 4033"/>
              <a:gd name="T6" fmla="*/ 7402 w 7402"/>
              <a:gd name="T7" fmla="*/ 0 h 4033"/>
              <a:gd name="T8" fmla="*/ 7402 w 7402"/>
              <a:gd name="T9" fmla="*/ 4033 h 4033"/>
              <a:gd name="T10" fmla="*/ 160 w 7402"/>
              <a:gd name="T11" fmla="*/ 3873 h 4033"/>
              <a:gd name="T12" fmla="*/ 7242 w 7402"/>
              <a:gd name="T13" fmla="*/ 3873 h 4033"/>
              <a:gd name="T14" fmla="*/ 7242 w 7402"/>
              <a:gd name="T15" fmla="*/ 160 h 4033"/>
              <a:gd name="T16" fmla="*/ 160 w 7402"/>
              <a:gd name="T17" fmla="*/ 160 h 4033"/>
              <a:gd name="T18" fmla="*/ 160 w 7402"/>
              <a:gd name="T19" fmla="*/ 3873 h 40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402" h="4033">
                <a:moveTo>
                  <a:pt x="7402" y="4033"/>
                </a:moveTo>
                <a:lnTo>
                  <a:pt x="0" y="4033"/>
                </a:lnTo>
                <a:lnTo>
                  <a:pt x="0" y="0"/>
                </a:lnTo>
                <a:lnTo>
                  <a:pt x="7402" y="0"/>
                </a:lnTo>
                <a:lnTo>
                  <a:pt x="7402" y="4033"/>
                </a:lnTo>
                <a:close/>
                <a:moveTo>
                  <a:pt x="160" y="3873"/>
                </a:moveTo>
                <a:lnTo>
                  <a:pt x="7242" y="3873"/>
                </a:lnTo>
                <a:lnTo>
                  <a:pt x="7242" y="160"/>
                </a:lnTo>
                <a:lnTo>
                  <a:pt x="160" y="160"/>
                </a:lnTo>
                <a:lnTo>
                  <a:pt x="160" y="3873"/>
                </a:lnTo>
                <a:close/>
              </a:path>
            </a:pathLst>
          </a:custGeom>
          <a:solidFill>
            <a:srgbClr val="40B0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11" name="Grupo 10"/>
          <p:cNvGrpSpPr/>
          <p:nvPr userDrawn="1"/>
        </p:nvGrpSpPr>
        <p:grpSpPr>
          <a:xfrm>
            <a:off x="554312" y="448882"/>
            <a:ext cx="11011333" cy="639689"/>
            <a:chOff x="2538413" y="3238501"/>
            <a:chExt cx="7118350" cy="204205"/>
          </a:xfrm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2538413" y="3238501"/>
              <a:ext cx="6156325" cy="204205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 rot="10800000">
              <a:off x="8815388" y="3241674"/>
              <a:ext cx="841375" cy="201031"/>
            </a:xfrm>
            <a:custGeom>
              <a:avLst/>
              <a:gdLst>
                <a:gd name="T0" fmla="*/ 530 w 530"/>
                <a:gd name="T1" fmla="*/ 0 h 233"/>
                <a:gd name="T2" fmla="*/ 530 w 530"/>
                <a:gd name="T3" fmla="*/ 231 h 233"/>
                <a:gd name="T4" fmla="*/ 0 w 530"/>
                <a:gd name="T5" fmla="*/ 233 h 233"/>
                <a:gd name="T6" fmla="*/ 0 w 530"/>
                <a:gd name="T7" fmla="*/ 107 h 233"/>
                <a:gd name="T8" fmla="*/ 225 w 530"/>
                <a:gd name="T9" fmla="*/ 0 h 233"/>
                <a:gd name="T10" fmla="*/ 530 w 530"/>
                <a:gd name="T11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0" h="233">
                  <a:moveTo>
                    <a:pt x="530" y="0"/>
                  </a:moveTo>
                  <a:lnTo>
                    <a:pt x="530" y="231"/>
                  </a:lnTo>
                  <a:lnTo>
                    <a:pt x="0" y="233"/>
                  </a:lnTo>
                  <a:lnTo>
                    <a:pt x="0" y="107"/>
                  </a:lnTo>
                  <a:lnTo>
                    <a:pt x="225" y="0"/>
                  </a:lnTo>
                  <a:lnTo>
                    <a:pt x="530" y="0"/>
                  </a:lnTo>
                  <a:close/>
                </a:path>
              </a:pathLst>
            </a:custGeom>
            <a:solidFill>
              <a:srgbClr val="80CA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15428" y="481170"/>
            <a:ext cx="716532" cy="57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308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26" Type="http://schemas.openxmlformats.org/officeDocument/2006/relationships/slideLayout" Target="../slideLayouts/slideLayout28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34" Type="http://schemas.openxmlformats.org/officeDocument/2006/relationships/theme" Target="../theme/theme2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slideLayout" Target="../slideLayouts/slideLayout27.xml"/><Relationship Id="rId3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29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slideLayout" Target="../slideLayouts/slideLayout26.xml"/><Relationship Id="rId32" Type="http://schemas.openxmlformats.org/officeDocument/2006/relationships/slideLayout" Target="../slideLayouts/slideLayout34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31" Type="http://schemas.openxmlformats.org/officeDocument/2006/relationships/slideLayout" Target="../slideLayouts/slideLayout33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Relationship Id="rId27" Type="http://schemas.openxmlformats.org/officeDocument/2006/relationships/slideLayout" Target="../slideLayouts/slideLayout29.xml"/><Relationship Id="rId30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6" r:id="rId2"/>
    <p:sldLayoutId id="2147483668" r:id="rId3"/>
    <p:sldLayoutId id="2147483695" r:id="rId4"/>
    <p:sldLayoutId id="2147483697" r:id="rId5"/>
    <p:sldLayoutId id="2147483699" r:id="rId6"/>
    <p:sldLayoutId id="2147483694" r:id="rId7"/>
    <p:sldLayoutId id="2147483703" r:id="rId8"/>
    <p:sldLayoutId id="2147483696" r:id="rId9"/>
    <p:sldLayoutId id="2147483692" r:id="rId10"/>
    <p:sldLayoutId id="2147483700" r:id="rId11"/>
    <p:sldLayoutId id="2147483693" r:id="rId12"/>
    <p:sldLayoutId id="2147483701" r:id="rId13"/>
    <p:sldLayoutId id="2147483698" r:id="rId14"/>
    <p:sldLayoutId id="2147483702" r:id="rId15"/>
    <p:sldLayoutId id="2147483683" r:id="rId16"/>
    <p:sldLayoutId id="2147483704" r:id="rId17"/>
    <p:sldLayoutId id="2147483684" r:id="rId18"/>
    <p:sldLayoutId id="2147483687" r:id="rId19"/>
    <p:sldLayoutId id="2147483686" r:id="rId20"/>
    <p:sldLayoutId id="2147483688" r:id="rId21"/>
    <p:sldLayoutId id="2147483689" r:id="rId22"/>
    <p:sldLayoutId id="2147483690" r:id="rId23"/>
    <p:sldLayoutId id="2147483691" r:id="rId24"/>
    <p:sldLayoutId id="2147483665" r:id="rId25"/>
    <p:sldLayoutId id="2147483669" r:id="rId26"/>
    <p:sldLayoutId id="2147483677" r:id="rId27"/>
    <p:sldLayoutId id="2147483679" r:id="rId28"/>
    <p:sldLayoutId id="2147483678" r:id="rId29"/>
    <p:sldLayoutId id="2147483681" r:id="rId30"/>
    <p:sldLayoutId id="2147483680" r:id="rId31"/>
    <p:sldLayoutId id="2147483682" r:id="rId32"/>
    <p:sldLayoutId id="2147483659" r:id="rId3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1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9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9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4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3.emf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45.emf"/><Relationship Id="rId7" Type="http://schemas.openxmlformats.org/officeDocument/2006/relationships/image" Target="../media/image46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9.emf"/><Relationship Id="rId5" Type="http://schemas.openxmlformats.org/officeDocument/2006/relationships/image" Target="../media/image15.emf"/><Relationship Id="rId4" Type="http://schemas.openxmlformats.org/officeDocument/2006/relationships/image" Target="../media/image16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7" Type="http://schemas.openxmlformats.org/officeDocument/2006/relationships/image" Target="../media/image50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9.emf"/><Relationship Id="rId5" Type="http://schemas.openxmlformats.org/officeDocument/2006/relationships/image" Target="../media/image48.emf"/><Relationship Id="rId4" Type="http://schemas.openxmlformats.org/officeDocument/2006/relationships/image" Target="../media/image47.e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9"/>
          <p:cNvSpPr>
            <a:spLocks noEditPoints="1"/>
          </p:cNvSpPr>
          <p:nvPr/>
        </p:nvSpPr>
        <p:spPr bwMode="auto">
          <a:xfrm>
            <a:off x="7246458" y="3354309"/>
            <a:ext cx="3478520" cy="2994996"/>
          </a:xfrm>
          <a:custGeom>
            <a:avLst/>
            <a:gdLst>
              <a:gd name="T0" fmla="*/ 129 w 148"/>
              <a:gd name="T1" fmla="*/ 106 h 127"/>
              <a:gd name="T2" fmla="*/ 141 w 148"/>
              <a:gd name="T3" fmla="*/ 106 h 127"/>
              <a:gd name="T4" fmla="*/ 142 w 148"/>
              <a:gd name="T5" fmla="*/ 114 h 127"/>
              <a:gd name="T6" fmla="*/ 147 w 148"/>
              <a:gd name="T7" fmla="*/ 115 h 127"/>
              <a:gd name="T8" fmla="*/ 147 w 148"/>
              <a:gd name="T9" fmla="*/ 127 h 127"/>
              <a:gd name="T10" fmla="*/ 0 w 148"/>
              <a:gd name="T11" fmla="*/ 127 h 127"/>
              <a:gd name="T12" fmla="*/ 0 w 148"/>
              <a:gd name="T13" fmla="*/ 115 h 127"/>
              <a:gd name="T14" fmla="*/ 5 w 148"/>
              <a:gd name="T15" fmla="*/ 114 h 127"/>
              <a:gd name="T16" fmla="*/ 6 w 148"/>
              <a:gd name="T17" fmla="*/ 106 h 127"/>
              <a:gd name="T18" fmla="*/ 19 w 148"/>
              <a:gd name="T19" fmla="*/ 106 h 127"/>
              <a:gd name="T20" fmla="*/ 19 w 148"/>
              <a:gd name="T21" fmla="*/ 44 h 127"/>
              <a:gd name="T22" fmla="*/ 0 w 148"/>
              <a:gd name="T23" fmla="*/ 44 h 127"/>
              <a:gd name="T24" fmla="*/ 0 w 148"/>
              <a:gd name="T25" fmla="*/ 33 h 127"/>
              <a:gd name="T26" fmla="*/ 3 w 148"/>
              <a:gd name="T27" fmla="*/ 30 h 127"/>
              <a:gd name="T28" fmla="*/ 71 w 148"/>
              <a:gd name="T29" fmla="*/ 1 h 127"/>
              <a:gd name="T30" fmla="*/ 76 w 148"/>
              <a:gd name="T31" fmla="*/ 1 h 127"/>
              <a:gd name="T32" fmla="*/ 137 w 148"/>
              <a:gd name="T33" fmla="*/ 27 h 127"/>
              <a:gd name="T34" fmla="*/ 138 w 148"/>
              <a:gd name="T35" fmla="*/ 27 h 127"/>
              <a:gd name="T36" fmla="*/ 146 w 148"/>
              <a:gd name="T37" fmla="*/ 44 h 127"/>
              <a:gd name="T38" fmla="*/ 129 w 148"/>
              <a:gd name="T39" fmla="*/ 44 h 127"/>
              <a:gd name="T40" fmla="*/ 129 w 148"/>
              <a:gd name="T41" fmla="*/ 106 h 127"/>
              <a:gd name="T42" fmla="*/ 65 w 148"/>
              <a:gd name="T43" fmla="*/ 44 h 127"/>
              <a:gd name="T44" fmla="*/ 65 w 148"/>
              <a:gd name="T45" fmla="*/ 105 h 127"/>
              <a:gd name="T46" fmla="*/ 82 w 148"/>
              <a:gd name="T47" fmla="*/ 105 h 127"/>
              <a:gd name="T48" fmla="*/ 82 w 148"/>
              <a:gd name="T49" fmla="*/ 44 h 127"/>
              <a:gd name="T50" fmla="*/ 65 w 148"/>
              <a:gd name="T51" fmla="*/ 44 h 127"/>
              <a:gd name="T52" fmla="*/ 33 w 148"/>
              <a:gd name="T53" fmla="*/ 44 h 127"/>
              <a:gd name="T54" fmla="*/ 33 w 148"/>
              <a:gd name="T55" fmla="*/ 105 h 127"/>
              <a:gd name="T56" fmla="*/ 51 w 148"/>
              <a:gd name="T57" fmla="*/ 105 h 127"/>
              <a:gd name="T58" fmla="*/ 51 w 148"/>
              <a:gd name="T59" fmla="*/ 44 h 127"/>
              <a:gd name="T60" fmla="*/ 33 w 148"/>
              <a:gd name="T61" fmla="*/ 44 h 127"/>
              <a:gd name="T62" fmla="*/ 114 w 148"/>
              <a:gd name="T63" fmla="*/ 44 h 127"/>
              <a:gd name="T64" fmla="*/ 96 w 148"/>
              <a:gd name="T65" fmla="*/ 44 h 127"/>
              <a:gd name="T66" fmla="*/ 96 w 148"/>
              <a:gd name="T67" fmla="*/ 105 h 127"/>
              <a:gd name="T68" fmla="*/ 114 w 148"/>
              <a:gd name="T69" fmla="*/ 105 h 127"/>
              <a:gd name="T70" fmla="*/ 114 w 148"/>
              <a:gd name="T71" fmla="*/ 44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48" h="127">
                <a:moveTo>
                  <a:pt x="129" y="106"/>
                </a:moveTo>
                <a:cubicBezTo>
                  <a:pt x="133" y="106"/>
                  <a:pt x="137" y="106"/>
                  <a:pt x="141" y="106"/>
                </a:cubicBezTo>
                <a:cubicBezTo>
                  <a:pt x="141" y="109"/>
                  <a:pt x="141" y="111"/>
                  <a:pt x="142" y="114"/>
                </a:cubicBezTo>
                <a:cubicBezTo>
                  <a:pt x="143" y="114"/>
                  <a:pt x="145" y="115"/>
                  <a:pt x="147" y="115"/>
                </a:cubicBezTo>
                <a:cubicBezTo>
                  <a:pt x="147" y="119"/>
                  <a:pt x="147" y="123"/>
                  <a:pt x="147" y="127"/>
                </a:cubicBezTo>
                <a:cubicBezTo>
                  <a:pt x="98" y="127"/>
                  <a:pt x="49" y="127"/>
                  <a:pt x="0" y="127"/>
                </a:cubicBezTo>
                <a:cubicBezTo>
                  <a:pt x="0" y="123"/>
                  <a:pt x="0" y="119"/>
                  <a:pt x="0" y="115"/>
                </a:cubicBezTo>
                <a:cubicBezTo>
                  <a:pt x="2" y="115"/>
                  <a:pt x="3" y="114"/>
                  <a:pt x="5" y="114"/>
                </a:cubicBezTo>
                <a:cubicBezTo>
                  <a:pt x="5" y="112"/>
                  <a:pt x="6" y="109"/>
                  <a:pt x="6" y="106"/>
                </a:cubicBezTo>
                <a:cubicBezTo>
                  <a:pt x="10" y="106"/>
                  <a:pt x="14" y="106"/>
                  <a:pt x="19" y="106"/>
                </a:cubicBezTo>
                <a:cubicBezTo>
                  <a:pt x="16" y="85"/>
                  <a:pt x="16" y="65"/>
                  <a:pt x="19" y="44"/>
                </a:cubicBezTo>
                <a:cubicBezTo>
                  <a:pt x="12" y="44"/>
                  <a:pt x="6" y="44"/>
                  <a:pt x="0" y="44"/>
                </a:cubicBezTo>
                <a:cubicBezTo>
                  <a:pt x="0" y="40"/>
                  <a:pt x="0" y="36"/>
                  <a:pt x="0" y="33"/>
                </a:cubicBezTo>
                <a:cubicBezTo>
                  <a:pt x="0" y="32"/>
                  <a:pt x="2" y="30"/>
                  <a:pt x="3" y="30"/>
                </a:cubicBezTo>
                <a:cubicBezTo>
                  <a:pt x="26" y="20"/>
                  <a:pt x="48" y="10"/>
                  <a:pt x="71" y="1"/>
                </a:cubicBezTo>
                <a:cubicBezTo>
                  <a:pt x="72" y="0"/>
                  <a:pt x="75" y="0"/>
                  <a:pt x="76" y="1"/>
                </a:cubicBezTo>
                <a:cubicBezTo>
                  <a:pt x="97" y="9"/>
                  <a:pt x="117" y="18"/>
                  <a:pt x="137" y="27"/>
                </a:cubicBezTo>
                <a:cubicBezTo>
                  <a:pt x="138" y="27"/>
                  <a:pt x="138" y="27"/>
                  <a:pt x="138" y="27"/>
                </a:cubicBezTo>
                <a:cubicBezTo>
                  <a:pt x="148" y="32"/>
                  <a:pt x="148" y="32"/>
                  <a:pt x="146" y="44"/>
                </a:cubicBezTo>
                <a:cubicBezTo>
                  <a:pt x="141" y="44"/>
                  <a:pt x="135" y="44"/>
                  <a:pt x="129" y="44"/>
                </a:cubicBezTo>
                <a:cubicBezTo>
                  <a:pt x="129" y="64"/>
                  <a:pt x="129" y="85"/>
                  <a:pt x="129" y="106"/>
                </a:cubicBezTo>
                <a:close/>
                <a:moveTo>
                  <a:pt x="65" y="44"/>
                </a:moveTo>
                <a:cubicBezTo>
                  <a:pt x="65" y="65"/>
                  <a:pt x="65" y="85"/>
                  <a:pt x="65" y="105"/>
                </a:cubicBezTo>
                <a:cubicBezTo>
                  <a:pt x="70" y="105"/>
                  <a:pt x="77" y="105"/>
                  <a:pt x="82" y="105"/>
                </a:cubicBezTo>
                <a:cubicBezTo>
                  <a:pt x="82" y="85"/>
                  <a:pt x="82" y="65"/>
                  <a:pt x="82" y="44"/>
                </a:cubicBezTo>
                <a:cubicBezTo>
                  <a:pt x="76" y="44"/>
                  <a:pt x="71" y="44"/>
                  <a:pt x="65" y="44"/>
                </a:cubicBezTo>
                <a:close/>
                <a:moveTo>
                  <a:pt x="33" y="44"/>
                </a:moveTo>
                <a:cubicBezTo>
                  <a:pt x="33" y="65"/>
                  <a:pt x="33" y="85"/>
                  <a:pt x="33" y="105"/>
                </a:cubicBezTo>
                <a:cubicBezTo>
                  <a:pt x="38" y="105"/>
                  <a:pt x="45" y="105"/>
                  <a:pt x="51" y="105"/>
                </a:cubicBezTo>
                <a:cubicBezTo>
                  <a:pt x="47" y="85"/>
                  <a:pt x="48" y="65"/>
                  <a:pt x="51" y="44"/>
                </a:cubicBezTo>
                <a:cubicBezTo>
                  <a:pt x="44" y="44"/>
                  <a:pt x="38" y="44"/>
                  <a:pt x="33" y="44"/>
                </a:cubicBezTo>
                <a:close/>
                <a:moveTo>
                  <a:pt x="114" y="44"/>
                </a:moveTo>
                <a:cubicBezTo>
                  <a:pt x="108" y="44"/>
                  <a:pt x="102" y="44"/>
                  <a:pt x="96" y="44"/>
                </a:cubicBezTo>
                <a:cubicBezTo>
                  <a:pt x="99" y="65"/>
                  <a:pt x="99" y="85"/>
                  <a:pt x="96" y="105"/>
                </a:cubicBezTo>
                <a:cubicBezTo>
                  <a:pt x="102" y="105"/>
                  <a:pt x="108" y="105"/>
                  <a:pt x="114" y="105"/>
                </a:cubicBezTo>
                <a:cubicBezTo>
                  <a:pt x="114" y="85"/>
                  <a:pt x="114" y="65"/>
                  <a:pt x="114" y="44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xmlns="" id="{2F89AED7-11FF-4C54-B665-A4B98C9C38DF}"/>
              </a:ext>
            </a:extLst>
          </p:cNvPr>
          <p:cNvSpPr txBox="1"/>
          <p:nvPr/>
        </p:nvSpPr>
        <p:spPr>
          <a:xfrm>
            <a:off x="742004" y="4264294"/>
            <a:ext cx="5319004" cy="553998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3600" dirty="0">
                <a:solidFill>
                  <a:srgbClr val="73503F"/>
                </a:solidFill>
                <a:latin typeface="+mj-lt"/>
                <a:cs typeface="Arial" pitchFamily="34" charset="0"/>
              </a:rPr>
              <a:t>Free Template</a:t>
            </a:r>
            <a:endParaRPr lang="ko-KR" altLang="en-US" sz="3600" dirty="0">
              <a:solidFill>
                <a:srgbClr val="73503F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xmlns="" id="{2F89AED7-11FF-4C54-B665-A4B98C9C38DF}"/>
              </a:ext>
            </a:extLst>
          </p:cNvPr>
          <p:cNvSpPr txBox="1"/>
          <p:nvPr/>
        </p:nvSpPr>
        <p:spPr>
          <a:xfrm>
            <a:off x="600163" y="803850"/>
            <a:ext cx="11488954" cy="3539430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11500" b="1" dirty="0">
                <a:latin typeface="+mj-lt"/>
                <a:cs typeface="Arial" pitchFamily="34" charset="0"/>
              </a:rPr>
              <a:t>CRIMINAL RIGHTS</a:t>
            </a:r>
            <a:endParaRPr lang="ko-KR" altLang="en-US" sz="11500" b="1" dirty="0">
              <a:latin typeface="+mj-lt"/>
              <a:cs typeface="Arial" pitchFamily="34" charset="0"/>
            </a:endParaRPr>
          </a:p>
        </p:txBody>
      </p:sp>
      <p:grpSp>
        <p:nvGrpSpPr>
          <p:cNvPr id="35" name="Grupo 34"/>
          <p:cNvGrpSpPr/>
          <p:nvPr/>
        </p:nvGrpSpPr>
        <p:grpSpPr>
          <a:xfrm>
            <a:off x="8464269" y="1367731"/>
            <a:ext cx="1784631" cy="1784633"/>
            <a:chOff x="10231438" y="1646238"/>
            <a:chExt cx="822325" cy="822326"/>
          </a:xfrm>
        </p:grpSpPr>
        <p:sp>
          <p:nvSpPr>
            <p:cNvPr id="18" name="Freeform 13"/>
            <p:cNvSpPr>
              <a:spLocks noEditPoints="1"/>
            </p:cNvSpPr>
            <p:nvPr/>
          </p:nvSpPr>
          <p:spPr bwMode="auto">
            <a:xfrm>
              <a:off x="10425113" y="1706563"/>
              <a:ext cx="430213" cy="484188"/>
            </a:xfrm>
            <a:custGeom>
              <a:avLst/>
              <a:gdLst>
                <a:gd name="T0" fmla="*/ 113 w 113"/>
                <a:gd name="T1" fmla="*/ 56 h 127"/>
                <a:gd name="T2" fmla="*/ 107 w 113"/>
                <a:gd name="T3" fmla="*/ 76 h 127"/>
                <a:gd name="T4" fmla="*/ 104 w 113"/>
                <a:gd name="T5" fmla="*/ 87 h 127"/>
                <a:gd name="T6" fmla="*/ 60 w 113"/>
                <a:gd name="T7" fmla="*/ 126 h 127"/>
                <a:gd name="T8" fmla="*/ 33 w 113"/>
                <a:gd name="T9" fmla="*/ 118 h 127"/>
                <a:gd name="T10" fmla="*/ 10 w 113"/>
                <a:gd name="T11" fmla="*/ 83 h 127"/>
                <a:gd name="T12" fmla="*/ 6 w 113"/>
                <a:gd name="T13" fmla="*/ 73 h 127"/>
                <a:gd name="T14" fmla="*/ 8 w 113"/>
                <a:gd name="T15" fmla="*/ 43 h 127"/>
                <a:gd name="T16" fmla="*/ 10 w 113"/>
                <a:gd name="T17" fmla="*/ 38 h 127"/>
                <a:gd name="T18" fmla="*/ 15 w 113"/>
                <a:gd name="T19" fmla="*/ 18 h 127"/>
                <a:gd name="T20" fmla="*/ 37 w 113"/>
                <a:gd name="T21" fmla="*/ 0 h 127"/>
                <a:gd name="T22" fmla="*/ 78 w 113"/>
                <a:gd name="T23" fmla="*/ 1 h 127"/>
                <a:gd name="T24" fmla="*/ 99 w 113"/>
                <a:gd name="T25" fmla="*/ 17 h 127"/>
                <a:gd name="T26" fmla="*/ 104 w 113"/>
                <a:gd name="T27" fmla="*/ 32 h 127"/>
                <a:gd name="T28" fmla="*/ 110 w 113"/>
                <a:gd name="T29" fmla="*/ 46 h 127"/>
                <a:gd name="T30" fmla="*/ 113 w 113"/>
                <a:gd name="T31" fmla="*/ 56 h 127"/>
                <a:gd name="T32" fmla="*/ 102 w 113"/>
                <a:gd name="T33" fmla="*/ 59 h 127"/>
                <a:gd name="T34" fmla="*/ 98 w 113"/>
                <a:gd name="T35" fmla="*/ 51 h 127"/>
                <a:gd name="T36" fmla="*/ 97 w 113"/>
                <a:gd name="T37" fmla="*/ 48 h 127"/>
                <a:gd name="T38" fmla="*/ 95 w 113"/>
                <a:gd name="T39" fmla="*/ 42 h 127"/>
                <a:gd name="T40" fmla="*/ 69 w 113"/>
                <a:gd name="T41" fmla="*/ 25 h 127"/>
                <a:gd name="T42" fmla="*/ 44 w 113"/>
                <a:gd name="T43" fmla="*/ 24 h 127"/>
                <a:gd name="T44" fmla="*/ 25 w 113"/>
                <a:gd name="T45" fmla="*/ 32 h 127"/>
                <a:gd name="T46" fmla="*/ 18 w 113"/>
                <a:gd name="T47" fmla="*/ 47 h 127"/>
                <a:gd name="T48" fmla="*/ 16 w 113"/>
                <a:gd name="T49" fmla="*/ 51 h 127"/>
                <a:gd name="T50" fmla="*/ 13 w 113"/>
                <a:gd name="T51" fmla="*/ 58 h 127"/>
                <a:gd name="T52" fmla="*/ 15 w 113"/>
                <a:gd name="T53" fmla="*/ 67 h 127"/>
                <a:gd name="T54" fmla="*/ 18 w 113"/>
                <a:gd name="T55" fmla="*/ 74 h 127"/>
                <a:gd name="T56" fmla="*/ 21 w 113"/>
                <a:gd name="T57" fmla="*/ 88 h 127"/>
                <a:gd name="T58" fmla="*/ 58 w 113"/>
                <a:gd name="T59" fmla="*/ 116 h 127"/>
                <a:gd name="T60" fmla="*/ 59 w 113"/>
                <a:gd name="T61" fmla="*/ 116 h 127"/>
                <a:gd name="T62" fmla="*/ 95 w 113"/>
                <a:gd name="T63" fmla="*/ 81 h 127"/>
                <a:gd name="T64" fmla="*/ 96 w 113"/>
                <a:gd name="T65" fmla="*/ 76 h 127"/>
                <a:gd name="T66" fmla="*/ 98 w 113"/>
                <a:gd name="T67" fmla="*/ 69 h 127"/>
                <a:gd name="T68" fmla="*/ 102 w 113"/>
                <a:gd name="T69" fmla="*/ 59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3" h="127">
                  <a:moveTo>
                    <a:pt x="113" y="56"/>
                  </a:moveTo>
                  <a:cubicBezTo>
                    <a:pt x="112" y="64"/>
                    <a:pt x="112" y="70"/>
                    <a:pt x="107" y="76"/>
                  </a:cubicBezTo>
                  <a:cubicBezTo>
                    <a:pt x="105" y="79"/>
                    <a:pt x="105" y="83"/>
                    <a:pt x="104" y="87"/>
                  </a:cubicBezTo>
                  <a:cubicBezTo>
                    <a:pt x="99" y="108"/>
                    <a:pt x="81" y="124"/>
                    <a:pt x="60" y="126"/>
                  </a:cubicBezTo>
                  <a:cubicBezTo>
                    <a:pt x="50" y="127"/>
                    <a:pt x="42" y="123"/>
                    <a:pt x="33" y="118"/>
                  </a:cubicBezTo>
                  <a:cubicBezTo>
                    <a:pt x="19" y="111"/>
                    <a:pt x="12" y="99"/>
                    <a:pt x="10" y="83"/>
                  </a:cubicBezTo>
                  <a:cubicBezTo>
                    <a:pt x="9" y="80"/>
                    <a:pt x="7" y="76"/>
                    <a:pt x="6" y="73"/>
                  </a:cubicBezTo>
                  <a:cubicBezTo>
                    <a:pt x="0" y="66"/>
                    <a:pt x="1" y="50"/>
                    <a:pt x="8" y="43"/>
                  </a:cubicBezTo>
                  <a:cubicBezTo>
                    <a:pt x="9" y="42"/>
                    <a:pt x="9" y="39"/>
                    <a:pt x="10" y="38"/>
                  </a:cubicBezTo>
                  <a:cubicBezTo>
                    <a:pt x="11" y="31"/>
                    <a:pt x="13" y="24"/>
                    <a:pt x="15" y="18"/>
                  </a:cubicBezTo>
                  <a:cubicBezTo>
                    <a:pt x="19" y="8"/>
                    <a:pt x="26" y="1"/>
                    <a:pt x="37" y="0"/>
                  </a:cubicBezTo>
                  <a:cubicBezTo>
                    <a:pt x="51" y="0"/>
                    <a:pt x="64" y="0"/>
                    <a:pt x="78" y="1"/>
                  </a:cubicBezTo>
                  <a:cubicBezTo>
                    <a:pt x="88" y="1"/>
                    <a:pt x="95" y="8"/>
                    <a:pt x="99" y="17"/>
                  </a:cubicBezTo>
                  <a:cubicBezTo>
                    <a:pt x="101" y="22"/>
                    <a:pt x="103" y="27"/>
                    <a:pt x="104" y="32"/>
                  </a:cubicBezTo>
                  <a:cubicBezTo>
                    <a:pt x="105" y="37"/>
                    <a:pt x="106" y="42"/>
                    <a:pt x="110" y="46"/>
                  </a:cubicBezTo>
                  <a:cubicBezTo>
                    <a:pt x="112" y="48"/>
                    <a:pt x="112" y="53"/>
                    <a:pt x="113" y="56"/>
                  </a:cubicBezTo>
                  <a:close/>
                  <a:moveTo>
                    <a:pt x="102" y="59"/>
                  </a:moveTo>
                  <a:cubicBezTo>
                    <a:pt x="102" y="55"/>
                    <a:pt x="103" y="52"/>
                    <a:pt x="98" y="51"/>
                  </a:cubicBezTo>
                  <a:cubicBezTo>
                    <a:pt x="98" y="51"/>
                    <a:pt x="97" y="49"/>
                    <a:pt x="97" y="48"/>
                  </a:cubicBezTo>
                  <a:cubicBezTo>
                    <a:pt x="96" y="46"/>
                    <a:pt x="96" y="44"/>
                    <a:pt x="95" y="42"/>
                  </a:cubicBezTo>
                  <a:cubicBezTo>
                    <a:pt x="92" y="30"/>
                    <a:pt x="81" y="23"/>
                    <a:pt x="69" y="25"/>
                  </a:cubicBezTo>
                  <a:cubicBezTo>
                    <a:pt x="61" y="26"/>
                    <a:pt x="52" y="25"/>
                    <a:pt x="44" y="24"/>
                  </a:cubicBezTo>
                  <a:cubicBezTo>
                    <a:pt x="36" y="23"/>
                    <a:pt x="29" y="26"/>
                    <a:pt x="25" y="32"/>
                  </a:cubicBezTo>
                  <a:cubicBezTo>
                    <a:pt x="22" y="37"/>
                    <a:pt x="20" y="42"/>
                    <a:pt x="18" y="47"/>
                  </a:cubicBezTo>
                  <a:cubicBezTo>
                    <a:pt x="18" y="49"/>
                    <a:pt x="17" y="51"/>
                    <a:pt x="16" y="51"/>
                  </a:cubicBezTo>
                  <a:cubicBezTo>
                    <a:pt x="12" y="52"/>
                    <a:pt x="12" y="55"/>
                    <a:pt x="13" y="58"/>
                  </a:cubicBezTo>
                  <a:cubicBezTo>
                    <a:pt x="13" y="61"/>
                    <a:pt x="14" y="64"/>
                    <a:pt x="15" y="67"/>
                  </a:cubicBezTo>
                  <a:cubicBezTo>
                    <a:pt x="15" y="70"/>
                    <a:pt x="17" y="72"/>
                    <a:pt x="18" y="74"/>
                  </a:cubicBezTo>
                  <a:cubicBezTo>
                    <a:pt x="19" y="79"/>
                    <a:pt x="20" y="83"/>
                    <a:pt x="21" y="88"/>
                  </a:cubicBezTo>
                  <a:cubicBezTo>
                    <a:pt x="24" y="101"/>
                    <a:pt x="44" y="117"/>
                    <a:pt x="58" y="116"/>
                  </a:cubicBezTo>
                  <a:cubicBezTo>
                    <a:pt x="58" y="116"/>
                    <a:pt x="59" y="116"/>
                    <a:pt x="59" y="116"/>
                  </a:cubicBezTo>
                  <a:cubicBezTo>
                    <a:pt x="80" y="109"/>
                    <a:pt x="93" y="103"/>
                    <a:pt x="95" y="81"/>
                  </a:cubicBezTo>
                  <a:cubicBezTo>
                    <a:pt x="95" y="80"/>
                    <a:pt x="96" y="78"/>
                    <a:pt x="96" y="76"/>
                  </a:cubicBezTo>
                  <a:cubicBezTo>
                    <a:pt x="97" y="74"/>
                    <a:pt x="97" y="71"/>
                    <a:pt x="98" y="69"/>
                  </a:cubicBezTo>
                  <a:cubicBezTo>
                    <a:pt x="102" y="66"/>
                    <a:pt x="102" y="62"/>
                    <a:pt x="102" y="5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9" name="Freeform 14"/>
            <p:cNvSpPr>
              <a:spLocks noEditPoints="1"/>
            </p:cNvSpPr>
            <p:nvPr/>
          </p:nvSpPr>
          <p:spPr bwMode="auto">
            <a:xfrm>
              <a:off x="10452100" y="2305051"/>
              <a:ext cx="381000" cy="163513"/>
            </a:xfrm>
            <a:custGeom>
              <a:avLst/>
              <a:gdLst>
                <a:gd name="T0" fmla="*/ 0 w 100"/>
                <a:gd name="T1" fmla="*/ 0 h 43"/>
                <a:gd name="T2" fmla="*/ 100 w 100"/>
                <a:gd name="T3" fmla="*/ 0 h 43"/>
                <a:gd name="T4" fmla="*/ 100 w 100"/>
                <a:gd name="T5" fmla="*/ 30 h 43"/>
                <a:gd name="T6" fmla="*/ 100 w 100"/>
                <a:gd name="T7" fmla="*/ 38 h 43"/>
                <a:gd name="T8" fmla="*/ 95 w 100"/>
                <a:gd name="T9" fmla="*/ 43 h 43"/>
                <a:gd name="T10" fmla="*/ 53 w 100"/>
                <a:gd name="T11" fmla="*/ 42 h 43"/>
                <a:gd name="T12" fmla="*/ 5 w 100"/>
                <a:gd name="T13" fmla="*/ 42 h 43"/>
                <a:gd name="T14" fmla="*/ 0 w 100"/>
                <a:gd name="T15" fmla="*/ 42 h 43"/>
                <a:gd name="T16" fmla="*/ 0 w 100"/>
                <a:gd name="T17" fmla="*/ 0 h 43"/>
                <a:gd name="T18" fmla="*/ 63 w 100"/>
                <a:gd name="T19" fmla="*/ 27 h 43"/>
                <a:gd name="T20" fmla="*/ 72 w 100"/>
                <a:gd name="T21" fmla="*/ 38 h 43"/>
                <a:gd name="T22" fmla="*/ 75 w 100"/>
                <a:gd name="T23" fmla="*/ 37 h 43"/>
                <a:gd name="T24" fmla="*/ 79 w 100"/>
                <a:gd name="T25" fmla="*/ 33 h 43"/>
                <a:gd name="T26" fmla="*/ 79 w 100"/>
                <a:gd name="T27" fmla="*/ 11 h 43"/>
                <a:gd name="T28" fmla="*/ 76 w 100"/>
                <a:gd name="T29" fmla="*/ 7 h 43"/>
                <a:gd name="T30" fmla="*/ 65 w 100"/>
                <a:gd name="T31" fmla="*/ 7 h 43"/>
                <a:gd name="T32" fmla="*/ 62 w 100"/>
                <a:gd name="T33" fmla="*/ 17 h 43"/>
                <a:gd name="T34" fmla="*/ 69 w 100"/>
                <a:gd name="T35" fmla="*/ 17 h 43"/>
                <a:gd name="T36" fmla="*/ 70 w 100"/>
                <a:gd name="T37" fmla="*/ 12 h 43"/>
                <a:gd name="T38" fmla="*/ 72 w 100"/>
                <a:gd name="T39" fmla="*/ 12 h 43"/>
                <a:gd name="T40" fmla="*/ 72 w 100"/>
                <a:gd name="T41" fmla="*/ 19 h 43"/>
                <a:gd name="T42" fmla="*/ 67 w 100"/>
                <a:gd name="T43" fmla="*/ 20 h 43"/>
                <a:gd name="T44" fmla="*/ 67 w 100"/>
                <a:gd name="T45" fmla="*/ 25 h 43"/>
                <a:gd name="T46" fmla="*/ 72 w 100"/>
                <a:gd name="T47" fmla="*/ 25 h 43"/>
                <a:gd name="T48" fmla="*/ 71 w 100"/>
                <a:gd name="T49" fmla="*/ 32 h 43"/>
                <a:gd name="T50" fmla="*/ 70 w 100"/>
                <a:gd name="T51" fmla="*/ 32 h 43"/>
                <a:gd name="T52" fmla="*/ 69 w 100"/>
                <a:gd name="T53" fmla="*/ 27 h 43"/>
                <a:gd name="T54" fmla="*/ 63 w 100"/>
                <a:gd name="T55" fmla="*/ 27 h 43"/>
                <a:gd name="T56" fmla="*/ 47 w 100"/>
                <a:gd name="T57" fmla="*/ 12 h 43"/>
                <a:gd name="T58" fmla="*/ 49 w 100"/>
                <a:gd name="T59" fmla="*/ 12 h 43"/>
                <a:gd name="T60" fmla="*/ 48 w 100"/>
                <a:gd name="T61" fmla="*/ 17 h 43"/>
                <a:gd name="T62" fmla="*/ 43 w 100"/>
                <a:gd name="T63" fmla="*/ 29 h 43"/>
                <a:gd name="T64" fmla="*/ 40 w 100"/>
                <a:gd name="T65" fmla="*/ 37 h 43"/>
                <a:gd name="T66" fmla="*/ 57 w 100"/>
                <a:gd name="T67" fmla="*/ 37 h 43"/>
                <a:gd name="T68" fmla="*/ 57 w 100"/>
                <a:gd name="T69" fmla="*/ 32 h 43"/>
                <a:gd name="T70" fmla="*/ 49 w 100"/>
                <a:gd name="T71" fmla="*/ 32 h 43"/>
                <a:gd name="T72" fmla="*/ 56 w 100"/>
                <a:gd name="T73" fmla="*/ 18 h 43"/>
                <a:gd name="T74" fmla="*/ 47 w 100"/>
                <a:gd name="T75" fmla="*/ 6 h 43"/>
                <a:gd name="T76" fmla="*/ 41 w 100"/>
                <a:gd name="T77" fmla="*/ 17 h 43"/>
                <a:gd name="T78" fmla="*/ 46 w 100"/>
                <a:gd name="T79" fmla="*/ 17 h 43"/>
                <a:gd name="T80" fmla="*/ 47 w 100"/>
                <a:gd name="T81" fmla="*/ 12 h 43"/>
                <a:gd name="T82" fmla="*/ 26 w 100"/>
                <a:gd name="T83" fmla="*/ 13 h 43"/>
                <a:gd name="T84" fmla="*/ 26 w 100"/>
                <a:gd name="T85" fmla="*/ 37 h 43"/>
                <a:gd name="T86" fmla="*/ 33 w 100"/>
                <a:gd name="T87" fmla="*/ 37 h 43"/>
                <a:gd name="T88" fmla="*/ 33 w 100"/>
                <a:gd name="T89" fmla="*/ 6 h 43"/>
                <a:gd name="T90" fmla="*/ 22 w 100"/>
                <a:gd name="T91" fmla="*/ 6 h 43"/>
                <a:gd name="T92" fmla="*/ 26 w 100"/>
                <a:gd name="T93" fmla="*/ 1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" h="43">
                  <a:moveTo>
                    <a:pt x="0" y="0"/>
                  </a:moveTo>
                  <a:cubicBezTo>
                    <a:pt x="34" y="0"/>
                    <a:pt x="67" y="0"/>
                    <a:pt x="100" y="0"/>
                  </a:cubicBezTo>
                  <a:cubicBezTo>
                    <a:pt x="100" y="10"/>
                    <a:pt x="100" y="20"/>
                    <a:pt x="100" y="30"/>
                  </a:cubicBezTo>
                  <a:cubicBezTo>
                    <a:pt x="100" y="32"/>
                    <a:pt x="100" y="35"/>
                    <a:pt x="100" y="38"/>
                  </a:cubicBezTo>
                  <a:cubicBezTo>
                    <a:pt x="100" y="41"/>
                    <a:pt x="99" y="43"/>
                    <a:pt x="95" y="43"/>
                  </a:cubicBezTo>
                  <a:cubicBezTo>
                    <a:pt x="81" y="42"/>
                    <a:pt x="67" y="42"/>
                    <a:pt x="53" y="42"/>
                  </a:cubicBezTo>
                  <a:cubicBezTo>
                    <a:pt x="37" y="42"/>
                    <a:pt x="21" y="42"/>
                    <a:pt x="5" y="42"/>
                  </a:cubicBezTo>
                  <a:cubicBezTo>
                    <a:pt x="4" y="42"/>
                    <a:pt x="2" y="42"/>
                    <a:pt x="0" y="42"/>
                  </a:cubicBezTo>
                  <a:cubicBezTo>
                    <a:pt x="0" y="28"/>
                    <a:pt x="0" y="15"/>
                    <a:pt x="0" y="0"/>
                  </a:cubicBezTo>
                  <a:close/>
                  <a:moveTo>
                    <a:pt x="63" y="27"/>
                  </a:moveTo>
                  <a:cubicBezTo>
                    <a:pt x="62" y="36"/>
                    <a:pt x="64" y="38"/>
                    <a:pt x="72" y="38"/>
                  </a:cubicBezTo>
                  <a:cubicBezTo>
                    <a:pt x="73" y="38"/>
                    <a:pt x="74" y="38"/>
                    <a:pt x="75" y="37"/>
                  </a:cubicBezTo>
                  <a:cubicBezTo>
                    <a:pt x="76" y="36"/>
                    <a:pt x="79" y="34"/>
                    <a:pt x="79" y="33"/>
                  </a:cubicBezTo>
                  <a:cubicBezTo>
                    <a:pt x="79" y="26"/>
                    <a:pt x="79" y="18"/>
                    <a:pt x="79" y="11"/>
                  </a:cubicBezTo>
                  <a:cubicBezTo>
                    <a:pt x="79" y="10"/>
                    <a:pt x="78" y="7"/>
                    <a:pt x="76" y="7"/>
                  </a:cubicBezTo>
                  <a:cubicBezTo>
                    <a:pt x="73" y="6"/>
                    <a:pt x="68" y="6"/>
                    <a:pt x="65" y="7"/>
                  </a:cubicBezTo>
                  <a:cubicBezTo>
                    <a:pt x="63" y="9"/>
                    <a:pt x="63" y="13"/>
                    <a:pt x="62" y="17"/>
                  </a:cubicBezTo>
                  <a:cubicBezTo>
                    <a:pt x="65" y="17"/>
                    <a:pt x="67" y="17"/>
                    <a:pt x="69" y="17"/>
                  </a:cubicBezTo>
                  <a:cubicBezTo>
                    <a:pt x="69" y="15"/>
                    <a:pt x="70" y="13"/>
                    <a:pt x="70" y="12"/>
                  </a:cubicBezTo>
                  <a:cubicBezTo>
                    <a:pt x="70" y="12"/>
                    <a:pt x="71" y="12"/>
                    <a:pt x="72" y="12"/>
                  </a:cubicBezTo>
                  <a:cubicBezTo>
                    <a:pt x="72" y="14"/>
                    <a:pt x="72" y="17"/>
                    <a:pt x="72" y="19"/>
                  </a:cubicBezTo>
                  <a:cubicBezTo>
                    <a:pt x="70" y="19"/>
                    <a:pt x="69" y="19"/>
                    <a:pt x="67" y="20"/>
                  </a:cubicBezTo>
                  <a:cubicBezTo>
                    <a:pt x="67" y="21"/>
                    <a:pt x="67" y="23"/>
                    <a:pt x="67" y="25"/>
                  </a:cubicBezTo>
                  <a:cubicBezTo>
                    <a:pt x="69" y="25"/>
                    <a:pt x="70" y="25"/>
                    <a:pt x="72" y="25"/>
                  </a:cubicBezTo>
                  <a:cubicBezTo>
                    <a:pt x="72" y="28"/>
                    <a:pt x="72" y="30"/>
                    <a:pt x="71" y="32"/>
                  </a:cubicBezTo>
                  <a:cubicBezTo>
                    <a:pt x="71" y="32"/>
                    <a:pt x="70" y="32"/>
                    <a:pt x="70" y="32"/>
                  </a:cubicBezTo>
                  <a:cubicBezTo>
                    <a:pt x="69" y="30"/>
                    <a:pt x="69" y="28"/>
                    <a:pt x="69" y="27"/>
                  </a:cubicBezTo>
                  <a:cubicBezTo>
                    <a:pt x="67" y="27"/>
                    <a:pt x="65" y="27"/>
                    <a:pt x="63" y="27"/>
                  </a:cubicBezTo>
                  <a:close/>
                  <a:moveTo>
                    <a:pt x="47" y="12"/>
                  </a:moveTo>
                  <a:cubicBezTo>
                    <a:pt x="48" y="12"/>
                    <a:pt x="48" y="12"/>
                    <a:pt x="49" y="12"/>
                  </a:cubicBezTo>
                  <a:cubicBezTo>
                    <a:pt x="49" y="14"/>
                    <a:pt x="49" y="16"/>
                    <a:pt x="48" y="17"/>
                  </a:cubicBezTo>
                  <a:cubicBezTo>
                    <a:pt x="47" y="21"/>
                    <a:pt x="44" y="25"/>
                    <a:pt x="43" y="29"/>
                  </a:cubicBezTo>
                  <a:cubicBezTo>
                    <a:pt x="41" y="31"/>
                    <a:pt x="41" y="34"/>
                    <a:pt x="40" y="37"/>
                  </a:cubicBezTo>
                  <a:cubicBezTo>
                    <a:pt x="46" y="37"/>
                    <a:pt x="51" y="37"/>
                    <a:pt x="57" y="37"/>
                  </a:cubicBezTo>
                  <a:cubicBezTo>
                    <a:pt x="57" y="35"/>
                    <a:pt x="57" y="34"/>
                    <a:pt x="57" y="32"/>
                  </a:cubicBezTo>
                  <a:cubicBezTo>
                    <a:pt x="54" y="32"/>
                    <a:pt x="52" y="32"/>
                    <a:pt x="49" y="32"/>
                  </a:cubicBezTo>
                  <a:cubicBezTo>
                    <a:pt x="52" y="27"/>
                    <a:pt x="54" y="23"/>
                    <a:pt x="56" y="18"/>
                  </a:cubicBezTo>
                  <a:cubicBezTo>
                    <a:pt x="59" y="10"/>
                    <a:pt x="56" y="6"/>
                    <a:pt x="47" y="6"/>
                  </a:cubicBezTo>
                  <a:cubicBezTo>
                    <a:pt x="41" y="6"/>
                    <a:pt x="39" y="9"/>
                    <a:pt x="41" y="17"/>
                  </a:cubicBezTo>
                  <a:cubicBezTo>
                    <a:pt x="43" y="17"/>
                    <a:pt x="45" y="17"/>
                    <a:pt x="46" y="17"/>
                  </a:cubicBezTo>
                  <a:cubicBezTo>
                    <a:pt x="47" y="15"/>
                    <a:pt x="47" y="13"/>
                    <a:pt x="47" y="12"/>
                  </a:cubicBezTo>
                  <a:close/>
                  <a:moveTo>
                    <a:pt x="26" y="13"/>
                  </a:moveTo>
                  <a:cubicBezTo>
                    <a:pt x="26" y="21"/>
                    <a:pt x="26" y="29"/>
                    <a:pt x="26" y="37"/>
                  </a:cubicBezTo>
                  <a:cubicBezTo>
                    <a:pt x="28" y="37"/>
                    <a:pt x="31" y="37"/>
                    <a:pt x="33" y="37"/>
                  </a:cubicBezTo>
                  <a:cubicBezTo>
                    <a:pt x="33" y="27"/>
                    <a:pt x="33" y="17"/>
                    <a:pt x="33" y="6"/>
                  </a:cubicBezTo>
                  <a:cubicBezTo>
                    <a:pt x="29" y="6"/>
                    <a:pt x="25" y="6"/>
                    <a:pt x="22" y="6"/>
                  </a:cubicBezTo>
                  <a:cubicBezTo>
                    <a:pt x="21" y="10"/>
                    <a:pt x="20" y="13"/>
                    <a:pt x="26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0" name="Freeform 15"/>
            <p:cNvSpPr>
              <a:spLocks/>
            </p:cNvSpPr>
            <p:nvPr/>
          </p:nvSpPr>
          <p:spPr bwMode="auto">
            <a:xfrm>
              <a:off x="10699750" y="2166938"/>
              <a:ext cx="354013" cy="282575"/>
            </a:xfrm>
            <a:custGeom>
              <a:avLst/>
              <a:gdLst>
                <a:gd name="T0" fmla="*/ 45 w 93"/>
                <a:gd name="T1" fmla="*/ 74 h 74"/>
                <a:gd name="T2" fmla="*/ 45 w 93"/>
                <a:gd name="T3" fmla="*/ 39 h 74"/>
                <a:gd name="T4" fmla="*/ 33 w 93"/>
                <a:gd name="T5" fmla="*/ 26 h 74"/>
                <a:gd name="T6" fmla="*/ 0 w 93"/>
                <a:gd name="T7" fmla="*/ 26 h 74"/>
                <a:gd name="T8" fmla="*/ 1 w 93"/>
                <a:gd name="T9" fmla="*/ 25 h 74"/>
                <a:gd name="T10" fmla="*/ 31 w 93"/>
                <a:gd name="T11" fmla="*/ 2 h 74"/>
                <a:gd name="T12" fmla="*/ 38 w 93"/>
                <a:gd name="T13" fmla="*/ 1 h 74"/>
                <a:gd name="T14" fmla="*/ 68 w 93"/>
                <a:gd name="T15" fmla="*/ 13 h 74"/>
                <a:gd name="T16" fmla="*/ 92 w 93"/>
                <a:gd name="T17" fmla="*/ 50 h 74"/>
                <a:gd name="T18" fmla="*/ 84 w 93"/>
                <a:gd name="T19" fmla="*/ 64 h 74"/>
                <a:gd name="T20" fmla="*/ 52 w 93"/>
                <a:gd name="T21" fmla="*/ 73 h 74"/>
                <a:gd name="T22" fmla="*/ 45 w 93"/>
                <a:gd name="T2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3" h="74">
                  <a:moveTo>
                    <a:pt x="45" y="74"/>
                  </a:moveTo>
                  <a:cubicBezTo>
                    <a:pt x="45" y="62"/>
                    <a:pt x="45" y="51"/>
                    <a:pt x="45" y="39"/>
                  </a:cubicBezTo>
                  <a:cubicBezTo>
                    <a:pt x="45" y="26"/>
                    <a:pt x="45" y="26"/>
                    <a:pt x="33" y="26"/>
                  </a:cubicBezTo>
                  <a:cubicBezTo>
                    <a:pt x="22" y="26"/>
                    <a:pt x="11" y="26"/>
                    <a:pt x="0" y="26"/>
                  </a:cubicBezTo>
                  <a:cubicBezTo>
                    <a:pt x="0" y="25"/>
                    <a:pt x="0" y="25"/>
                    <a:pt x="1" y="25"/>
                  </a:cubicBezTo>
                  <a:cubicBezTo>
                    <a:pt x="11" y="17"/>
                    <a:pt x="21" y="10"/>
                    <a:pt x="31" y="2"/>
                  </a:cubicBezTo>
                  <a:cubicBezTo>
                    <a:pt x="34" y="0"/>
                    <a:pt x="36" y="0"/>
                    <a:pt x="38" y="1"/>
                  </a:cubicBezTo>
                  <a:cubicBezTo>
                    <a:pt x="48" y="5"/>
                    <a:pt x="58" y="9"/>
                    <a:pt x="68" y="13"/>
                  </a:cubicBezTo>
                  <a:cubicBezTo>
                    <a:pt x="84" y="20"/>
                    <a:pt x="92" y="32"/>
                    <a:pt x="92" y="50"/>
                  </a:cubicBezTo>
                  <a:cubicBezTo>
                    <a:pt x="93" y="56"/>
                    <a:pt x="90" y="61"/>
                    <a:pt x="84" y="64"/>
                  </a:cubicBezTo>
                  <a:cubicBezTo>
                    <a:pt x="74" y="70"/>
                    <a:pt x="63" y="72"/>
                    <a:pt x="52" y="73"/>
                  </a:cubicBezTo>
                  <a:cubicBezTo>
                    <a:pt x="50" y="74"/>
                    <a:pt x="48" y="74"/>
                    <a:pt x="45" y="7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1" name="Freeform 16"/>
            <p:cNvSpPr>
              <a:spLocks/>
            </p:cNvSpPr>
            <p:nvPr/>
          </p:nvSpPr>
          <p:spPr bwMode="auto">
            <a:xfrm>
              <a:off x="10231438" y="2166938"/>
              <a:ext cx="357188" cy="282575"/>
            </a:xfrm>
            <a:custGeom>
              <a:avLst/>
              <a:gdLst>
                <a:gd name="T0" fmla="*/ 93 w 94"/>
                <a:gd name="T1" fmla="*/ 26 h 74"/>
                <a:gd name="T2" fmla="*/ 56 w 94"/>
                <a:gd name="T3" fmla="*/ 26 h 74"/>
                <a:gd name="T4" fmla="*/ 48 w 94"/>
                <a:gd name="T5" fmla="*/ 34 h 74"/>
                <a:gd name="T6" fmla="*/ 48 w 94"/>
                <a:gd name="T7" fmla="*/ 74 h 74"/>
                <a:gd name="T8" fmla="*/ 34 w 94"/>
                <a:gd name="T9" fmla="*/ 72 h 74"/>
                <a:gd name="T10" fmla="*/ 15 w 94"/>
                <a:gd name="T11" fmla="*/ 67 h 74"/>
                <a:gd name="T12" fmla="*/ 2 w 94"/>
                <a:gd name="T13" fmla="*/ 43 h 74"/>
                <a:gd name="T14" fmla="*/ 31 w 94"/>
                <a:gd name="T15" fmla="*/ 11 h 74"/>
                <a:gd name="T16" fmla="*/ 57 w 94"/>
                <a:gd name="T17" fmla="*/ 1 h 74"/>
                <a:gd name="T18" fmla="*/ 61 w 94"/>
                <a:gd name="T19" fmla="*/ 1 h 74"/>
                <a:gd name="T20" fmla="*/ 94 w 94"/>
                <a:gd name="T21" fmla="*/ 25 h 74"/>
                <a:gd name="T22" fmla="*/ 93 w 94"/>
                <a:gd name="T23" fmla="*/ 2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74">
                  <a:moveTo>
                    <a:pt x="93" y="26"/>
                  </a:moveTo>
                  <a:cubicBezTo>
                    <a:pt x="81" y="26"/>
                    <a:pt x="69" y="26"/>
                    <a:pt x="56" y="26"/>
                  </a:cubicBezTo>
                  <a:cubicBezTo>
                    <a:pt x="49" y="26"/>
                    <a:pt x="48" y="27"/>
                    <a:pt x="48" y="34"/>
                  </a:cubicBezTo>
                  <a:cubicBezTo>
                    <a:pt x="48" y="47"/>
                    <a:pt x="48" y="60"/>
                    <a:pt x="48" y="74"/>
                  </a:cubicBezTo>
                  <a:cubicBezTo>
                    <a:pt x="43" y="73"/>
                    <a:pt x="39" y="73"/>
                    <a:pt x="34" y="72"/>
                  </a:cubicBezTo>
                  <a:cubicBezTo>
                    <a:pt x="28" y="71"/>
                    <a:pt x="21" y="69"/>
                    <a:pt x="15" y="67"/>
                  </a:cubicBezTo>
                  <a:cubicBezTo>
                    <a:pt x="2" y="62"/>
                    <a:pt x="0" y="56"/>
                    <a:pt x="2" y="43"/>
                  </a:cubicBezTo>
                  <a:cubicBezTo>
                    <a:pt x="5" y="26"/>
                    <a:pt x="16" y="17"/>
                    <a:pt x="31" y="11"/>
                  </a:cubicBezTo>
                  <a:cubicBezTo>
                    <a:pt x="40" y="7"/>
                    <a:pt x="48" y="4"/>
                    <a:pt x="57" y="1"/>
                  </a:cubicBezTo>
                  <a:cubicBezTo>
                    <a:pt x="58" y="0"/>
                    <a:pt x="60" y="1"/>
                    <a:pt x="61" y="1"/>
                  </a:cubicBezTo>
                  <a:cubicBezTo>
                    <a:pt x="72" y="9"/>
                    <a:pt x="83" y="17"/>
                    <a:pt x="94" y="25"/>
                  </a:cubicBezTo>
                  <a:cubicBezTo>
                    <a:pt x="94" y="25"/>
                    <a:pt x="94" y="26"/>
                    <a:pt x="93" y="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2" name="Freeform 17"/>
            <p:cNvSpPr>
              <a:spLocks/>
            </p:cNvSpPr>
            <p:nvPr/>
          </p:nvSpPr>
          <p:spPr bwMode="auto">
            <a:xfrm>
              <a:off x="10236200" y="1646238"/>
              <a:ext cx="812800" cy="14288"/>
            </a:xfrm>
            <a:custGeom>
              <a:avLst/>
              <a:gdLst>
                <a:gd name="T0" fmla="*/ 0 w 214"/>
                <a:gd name="T1" fmla="*/ 4 h 4"/>
                <a:gd name="T2" fmla="*/ 0 w 214"/>
                <a:gd name="T3" fmla="*/ 0 h 4"/>
                <a:gd name="T4" fmla="*/ 214 w 214"/>
                <a:gd name="T5" fmla="*/ 0 h 4"/>
                <a:gd name="T6" fmla="*/ 214 w 214"/>
                <a:gd name="T7" fmla="*/ 4 h 4"/>
                <a:gd name="T8" fmla="*/ 0 w 21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" h="4">
                  <a:moveTo>
                    <a:pt x="0" y="4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72" y="0"/>
                    <a:pt x="143" y="0"/>
                    <a:pt x="214" y="0"/>
                  </a:cubicBezTo>
                  <a:cubicBezTo>
                    <a:pt x="214" y="1"/>
                    <a:pt x="214" y="2"/>
                    <a:pt x="214" y="4"/>
                  </a:cubicBezTo>
                  <a:cubicBezTo>
                    <a:pt x="143" y="4"/>
                    <a:pt x="72" y="4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3" name="Freeform 18"/>
            <p:cNvSpPr>
              <a:spLocks/>
            </p:cNvSpPr>
            <p:nvPr/>
          </p:nvSpPr>
          <p:spPr bwMode="auto">
            <a:xfrm>
              <a:off x="10236200" y="1733551"/>
              <a:ext cx="220663" cy="19050"/>
            </a:xfrm>
            <a:custGeom>
              <a:avLst/>
              <a:gdLst>
                <a:gd name="T0" fmla="*/ 0 w 58"/>
                <a:gd name="T1" fmla="*/ 4 h 5"/>
                <a:gd name="T2" fmla="*/ 1 w 58"/>
                <a:gd name="T3" fmla="*/ 0 h 5"/>
                <a:gd name="T4" fmla="*/ 58 w 58"/>
                <a:gd name="T5" fmla="*/ 0 h 5"/>
                <a:gd name="T6" fmla="*/ 53 w 58"/>
                <a:gd name="T7" fmla="*/ 5 h 5"/>
                <a:gd name="T8" fmla="*/ 11 w 58"/>
                <a:gd name="T9" fmla="*/ 4 h 5"/>
                <a:gd name="T10" fmla="*/ 0 w 58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5">
                  <a:moveTo>
                    <a:pt x="0" y="4"/>
                  </a:moveTo>
                  <a:cubicBezTo>
                    <a:pt x="0" y="3"/>
                    <a:pt x="0" y="1"/>
                    <a:pt x="1" y="0"/>
                  </a:cubicBezTo>
                  <a:cubicBezTo>
                    <a:pt x="20" y="0"/>
                    <a:pt x="39" y="0"/>
                    <a:pt x="58" y="0"/>
                  </a:cubicBezTo>
                  <a:cubicBezTo>
                    <a:pt x="58" y="4"/>
                    <a:pt x="57" y="5"/>
                    <a:pt x="53" y="5"/>
                  </a:cubicBezTo>
                  <a:cubicBezTo>
                    <a:pt x="39" y="4"/>
                    <a:pt x="25" y="4"/>
                    <a:pt x="11" y="4"/>
                  </a:cubicBezTo>
                  <a:cubicBezTo>
                    <a:pt x="8" y="4"/>
                    <a:pt x="4" y="4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4" name="Freeform 19"/>
            <p:cNvSpPr>
              <a:spLocks/>
            </p:cNvSpPr>
            <p:nvPr/>
          </p:nvSpPr>
          <p:spPr bwMode="auto">
            <a:xfrm>
              <a:off x="10828338" y="1733551"/>
              <a:ext cx="220663" cy="19050"/>
            </a:xfrm>
            <a:custGeom>
              <a:avLst/>
              <a:gdLst>
                <a:gd name="T0" fmla="*/ 0 w 58"/>
                <a:gd name="T1" fmla="*/ 0 h 5"/>
                <a:gd name="T2" fmla="*/ 41 w 58"/>
                <a:gd name="T3" fmla="*/ 0 h 5"/>
                <a:gd name="T4" fmla="*/ 55 w 58"/>
                <a:gd name="T5" fmla="*/ 1 h 5"/>
                <a:gd name="T6" fmla="*/ 58 w 58"/>
                <a:gd name="T7" fmla="*/ 2 h 5"/>
                <a:gd name="T8" fmla="*/ 55 w 58"/>
                <a:gd name="T9" fmla="*/ 4 h 5"/>
                <a:gd name="T10" fmla="*/ 28 w 58"/>
                <a:gd name="T11" fmla="*/ 4 h 5"/>
                <a:gd name="T12" fmla="*/ 5 w 58"/>
                <a:gd name="T13" fmla="*/ 4 h 5"/>
                <a:gd name="T14" fmla="*/ 0 w 58"/>
                <a:gd name="T15" fmla="*/ 2 h 5"/>
                <a:gd name="T16" fmla="*/ 0 w 58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5">
                  <a:moveTo>
                    <a:pt x="0" y="0"/>
                  </a:moveTo>
                  <a:cubicBezTo>
                    <a:pt x="14" y="0"/>
                    <a:pt x="28" y="0"/>
                    <a:pt x="41" y="0"/>
                  </a:cubicBezTo>
                  <a:cubicBezTo>
                    <a:pt x="46" y="0"/>
                    <a:pt x="50" y="0"/>
                    <a:pt x="55" y="1"/>
                  </a:cubicBezTo>
                  <a:cubicBezTo>
                    <a:pt x="56" y="1"/>
                    <a:pt x="57" y="2"/>
                    <a:pt x="58" y="2"/>
                  </a:cubicBezTo>
                  <a:cubicBezTo>
                    <a:pt x="57" y="3"/>
                    <a:pt x="56" y="4"/>
                    <a:pt x="55" y="4"/>
                  </a:cubicBezTo>
                  <a:cubicBezTo>
                    <a:pt x="46" y="4"/>
                    <a:pt x="37" y="4"/>
                    <a:pt x="28" y="4"/>
                  </a:cubicBezTo>
                  <a:cubicBezTo>
                    <a:pt x="20" y="5"/>
                    <a:pt x="13" y="5"/>
                    <a:pt x="5" y="4"/>
                  </a:cubicBezTo>
                  <a:cubicBezTo>
                    <a:pt x="3" y="4"/>
                    <a:pt x="1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10239375" y="2090738"/>
              <a:ext cx="209550" cy="15875"/>
            </a:xfrm>
            <a:custGeom>
              <a:avLst/>
              <a:gdLst>
                <a:gd name="T0" fmla="*/ 0 w 55"/>
                <a:gd name="T1" fmla="*/ 4 h 4"/>
                <a:gd name="T2" fmla="*/ 0 w 55"/>
                <a:gd name="T3" fmla="*/ 0 h 4"/>
                <a:gd name="T4" fmla="*/ 41 w 55"/>
                <a:gd name="T5" fmla="*/ 0 h 4"/>
                <a:gd name="T6" fmla="*/ 49 w 55"/>
                <a:gd name="T7" fmla="*/ 0 h 4"/>
                <a:gd name="T8" fmla="*/ 55 w 55"/>
                <a:gd name="T9" fmla="*/ 3 h 4"/>
                <a:gd name="T10" fmla="*/ 54 w 55"/>
                <a:gd name="T11" fmla="*/ 4 h 4"/>
                <a:gd name="T12" fmla="*/ 0 w 5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4">
                  <a:moveTo>
                    <a:pt x="0" y="4"/>
                  </a:moveTo>
                  <a:cubicBezTo>
                    <a:pt x="0" y="3"/>
                    <a:pt x="0" y="1"/>
                    <a:pt x="0" y="0"/>
                  </a:cubicBezTo>
                  <a:cubicBezTo>
                    <a:pt x="13" y="0"/>
                    <a:pt x="27" y="0"/>
                    <a:pt x="41" y="0"/>
                  </a:cubicBezTo>
                  <a:cubicBezTo>
                    <a:pt x="44" y="0"/>
                    <a:pt x="46" y="0"/>
                    <a:pt x="49" y="0"/>
                  </a:cubicBezTo>
                  <a:cubicBezTo>
                    <a:pt x="51" y="0"/>
                    <a:pt x="53" y="2"/>
                    <a:pt x="55" y="3"/>
                  </a:cubicBezTo>
                  <a:cubicBezTo>
                    <a:pt x="55" y="3"/>
                    <a:pt x="55" y="4"/>
                    <a:pt x="54" y="4"/>
                  </a:cubicBezTo>
                  <a:cubicBezTo>
                    <a:pt x="36" y="4"/>
                    <a:pt x="18" y="4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10839450" y="2090738"/>
              <a:ext cx="214313" cy="19050"/>
            </a:xfrm>
            <a:custGeom>
              <a:avLst/>
              <a:gdLst>
                <a:gd name="T0" fmla="*/ 56 w 56"/>
                <a:gd name="T1" fmla="*/ 1 h 5"/>
                <a:gd name="T2" fmla="*/ 53 w 56"/>
                <a:gd name="T3" fmla="*/ 4 h 5"/>
                <a:gd name="T4" fmla="*/ 0 w 56"/>
                <a:gd name="T5" fmla="*/ 4 h 5"/>
                <a:gd name="T6" fmla="*/ 0 w 56"/>
                <a:gd name="T7" fmla="*/ 3 h 5"/>
                <a:gd name="T8" fmla="*/ 4 w 56"/>
                <a:gd name="T9" fmla="*/ 0 h 5"/>
                <a:gd name="T10" fmla="*/ 55 w 56"/>
                <a:gd name="T11" fmla="*/ 0 h 5"/>
                <a:gd name="T12" fmla="*/ 56 w 56"/>
                <a:gd name="T1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">
                  <a:moveTo>
                    <a:pt x="56" y="1"/>
                  </a:moveTo>
                  <a:cubicBezTo>
                    <a:pt x="55" y="2"/>
                    <a:pt x="54" y="4"/>
                    <a:pt x="53" y="4"/>
                  </a:cubicBezTo>
                  <a:cubicBezTo>
                    <a:pt x="36" y="5"/>
                    <a:pt x="18" y="4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1" y="2"/>
                    <a:pt x="3" y="0"/>
                    <a:pt x="4" y="0"/>
                  </a:cubicBezTo>
                  <a:cubicBezTo>
                    <a:pt x="21" y="0"/>
                    <a:pt x="38" y="0"/>
                    <a:pt x="55" y="0"/>
                  </a:cubicBezTo>
                  <a:cubicBezTo>
                    <a:pt x="55" y="0"/>
                    <a:pt x="55" y="1"/>
                    <a:pt x="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10239375" y="1824038"/>
              <a:ext cx="190500" cy="15875"/>
            </a:xfrm>
            <a:custGeom>
              <a:avLst/>
              <a:gdLst>
                <a:gd name="T0" fmla="*/ 50 w 50"/>
                <a:gd name="T1" fmla="*/ 0 h 4"/>
                <a:gd name="T2" fmla="*/ 49 w 50"/>
                <a:gd name="T3" fmla="*/ 4 h 4"/>
                <a:gd name="T4" fmla="*/ 0 w 50"/>
                <a:gd name="T5" fmla="*/ 4 h 4"/>
                <a:gd name="T6" fmla="*/ 0 w 50"/>
                <a:gd name="T7" fmla="*/ 0 h 4"/>
                <a:gd name="T8" fmla="*/ 50 w 5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4">
                  <a:moveTo>
                    <a:pt x="50" y="0"/>
                  </a:moveTo>
                  <a:cubicBezTo>
                    <a:pt x="49" y="1"/>
                    <a:pt x="49" y="2"/>
                    <a:pt x="49" y="4"/>
                  </a:cubicBezTo>
                  <a:cubicBezTo>
                    <a:pt x="32" y="4"/>
                    <a:pt x="16" y="4"/>
                    <a:pt x="0" y="4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16" y="0"/>
                    <a:pt x="33" y="0"/>
                    <a:pt x="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10858500" y="1820863"/>
              <a:ext cx="195263" cy="19050"/>
            </a:xfrm>
            <a:custGeom>
              <a:avLst/>
              <a:gdLst>
                <a:gd name="T0" fmla="*/ 50 w 51"/>
                <a:gd name="T1" fmla="*/ 5 h 5"/>
                <a:gd name="T2" fmla="*/ 1 w 51"/>
                <a:gd name="T3" fmla="*/ 5 h 5"/>
                <a:gd name="T4" fmla="*/ 0 w 51"/>
                <a:gd name="T5" fmla="*/ 1 h 5"/>
                <a:gd name="T6" fmla="*/ 1 w 51"/>
                <a:gd name="T7" fmla="*/ 0 h 5"/>
                <a:gd name="T8" fmla="*/ 46 w 51"/>
                <a:gd name="T9" fmla="*/ 1 h 5"/>
                <a:gd name="T10" fmla="*/ 50 w 51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5">
                  <a:moveTo>
                    <a:pt x="50" y="5"/>
                  </a:moveTo>
                  <a:cubicBezTo>
                    <a:pt x="34" y="5"/>
                    <a:pt x="18" y="5"/>
                    <a:pt x="1" y="5"/>
                  </a:cubicBezTo>
                  <a:cubicBezTo>
                    <a:pt x="1" y="4"/>
                    <a:pt x="0" y="2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6" y="1"/>
                    <a:pt x="31" y="1"/>
                    <a:pt x="46" y="1"/>
                  </a:cubicBezTo>
                  <a:cubicBezTo>
                    <a:pt x="49" y="1"/>
                    <a:pt x="51" y="1"/>
                    <a:pt x="50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9" name="Freeform 24"/>
            <p:cNvSpPr>
              <a:spLocks/>
            </p:cNvSpPr>
            <p:nvPr/>
          </p:nvSpPr>
          <p:spPr bwMode="auto">
            <a:xfrm>
              <a:off x="10236200" y="2000251"/>
              <a:ext cx="185738" cy="14288"/>
            </a:xfrm>
            <a:custGeom>
              <a:avLst/>
              <a:gdLst>
                <a:gd name="T0" fmla="*/ 0 w 49"/>
                <a:gd name="T1" fmla="*/ 0 h 4"/>
                <a:gd name="T2" fmla="*/ 44 w 49"/>
                <a:gd name="T3" fmla="*/ 0 h 4"/>
                <a:gd name="T4" fmla="*/ 49 w 49"/>
                <a:gd name="T5" fmla="*/ 3 h 4"/>
                <a:gd name="T6" fmla="*/ 49 w 49"/>
                <a:gd name="T7" fmla="*/ 4 h 4"/>
                <a:gd name="T8" fmla="*/ 1 w 49"/>
                <a:gd name="T9" fmla="*/ 4 h 4"/>
                <a:gd name="T10" fmla="*/ 0 w 49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4">
                  <a:moveTo>
                    <a:pt x="0" y="0"/>
                  </a:moveTo>
                  <a:cubicBezTo>
                    <a:pt x="15" y="0"/>
                    <a:pt x="30" y="0"/>
                    <a:pt x="44" y="0"/>
                  </a:cubicBezTo>
                  <a:cubicBezTo>
                    <a:pt x="46" y="0"/>
                    <a:pt x="47" y="2"/>
                    <a:pt x="49" y="3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33" y="4"/>
                    <a:pt x="17" y="4"/>
                    <a:pt x="1" y="4"/>
                  </a:cubicBezTo>
                  <a:cubicBezTo>
                    <a:pt x="1" y="3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10863263" y="2000251"/>
              <a:ext cx="185738" cy="19050"/>
            </a:xfrm>
            <a:custGeom>
              <a:avLst/>
              <a:gdLst>
                <a:gd name="T0" fmla="*/ 49 w 49"/>
                <a:gd name="T1" fmla="*/ 0 h 5"/>
                <a:gd name="T2" fmla="*/ 49 w 49"/>
                <a:gd name="T3" fmla="*/ 5 h 5"/>
                <a:gd name="T4" fmla="*/ 1 w 49"/>
                <a:gd name="T5" fmla="*/ 5 h 5"/>
                <a:gd name="T6" fmla="*/ 0 w 49"/>
                <a:gd name="T7" fmla="*/ 4 h 5"/>
                <a:gd name="T8" fmla="*/ 6 w 49"/>
                <a:gd name="T9" fmla="*/ 0 h 5"/>
                <a:gd name="T10" fmla="*/ 49 w 49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5">
                  <a:moveTo>
                    <a:pt x="49" y="0"/>
                  </a:moveTo>
                  <a:cubicBezTo>
                    <a:pt x="49" y="2"/>
                    <a:pt x="49" y="3"/>
                    <a:pt x="49" y="5"/>
                  </a:cubicBezTo>
                  <a:cubicBezTo>
                    <a:pt x="33" y="5"/>
                    <a:pt x="17" y="5"/>
                    <a:pt x="1" y="5"/>
                  </a:cubicBezTo>
                  <a:cubicBezTo>
                    <a:pt x="1" y="4"/>
                    <a:pt x="1" y="4"/>
                    <a:pt x="0" y="4"/>
                  </a:cubicBezTo>
                  <a:cubicBezTo>
                    <a:pt x="2" y="2"/>
                    <a:pt x="4" y="0"/>
                    <a:pt x="6" y="0"/>
                  </a:cubicBezTo>
                  <a:cubicBezTo>
                    <a:pt x="20" y="0"/>
                    <a:pt x="34" y="0"/>
                    <a:pt x="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10236200" y="1912938"/>
              <a:ext cx="158750" cy="19050"/>
            </a:xfrm>
            <a:custGeom>
              <a:avLst/>
              <a:gdLst>
                <a:gd name="T0" fmla="*/ 42 w 42"/>
                <a:gd name="T1" fmla="*/ 0 h 5"/>
                <a:gd name="T2" fmla="*/ 42 w 42"/>
                <a:gd name="T3" fmla="*/ 5 h 5"/>
                <a:gd name="T4" fmla="*/ 20 w 42"/>
                <a:gd name="T5" fmla="*/ 5 h 5"/>
                <a:gd name="T6" fmla="*/ 4 w 42"/>
                <a:gd name="T7" fmla="*/ 5 h 5"/>
                <a:gd name="T8" fmla="*/ 1 w 42"/>
                <a:gd name="T9" fmla="*/ 0 h 5"/>
                <a:gd name="T10" fmla="*/ 42 w 42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5">
                  <a:moveTo>
                    <a:pt x="42" y="0"/>
                  </a:moveTo>
                  <a:cubicBezTo>
                    <a:pt x="42" y="2"/>
                    <a:pt x="42" y="3"/>
                    <a:pt x="42" y="5"/>
                  </a:cubicBezTo>
                  <a:cubicBezTo>
                    <a:pt x="35" y="5"/>
                    <a:pt x="27" y="5"/>
                    <a:pt x="20" y="5"/>
                  </a:cubicBezTo>
                  <a:cubicBezTo>
                    <a:pt x="15" y="5"/>
                    <a:pt x="9" y="4"/>
                    <a:pt x="4" y="5"/>
                  </a:cubicBezTo>
                  <a:cubicBezTo>
                    <a:pt x="1" y="5"/>
                    <a:pt x="0" y="4"/>
                    <a:pt x="1" y="0"/>
                  </a:cubicBezTo>
                  <a:cubicBezTo>
                    <a:pt x="14" y="0"/>
                    <a:pt x="28" y="0"/>
                    <a:pt x="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10890250" y="1912938"/>
              <a:ext cx="163513" cy="19050"/>
            </a:xfrm>
            <a:custGeom>
              <a:avLst/>
              <a:gdLst>
                <a:gd name="T0" fmla="*/ 43 w 43"/>
                <a:gd name="T1" fmla="*/ 1 h 5"/>
                <a:gd name="T2" fmla="*/ 40 w 43"/>
                <a:gd name="T3" fmla="*/ 4 h 5"/>
                <a:gd name="T4" fmla="*/ 1 w 43"/>
                <a:gd name="T5" fmla="*/ 5 h 5"/>
                <a:gd name="T6" fmla="*/ 0 w 43"/>
                <a:gd name="T7" fmla="*/ 0 h 5"/>
                <a:gd name="T8" fmla="*/ 42 w 43"/>
                <a:gd name="T9" fmla="*/ 0 h 5"/>
                <a:gd name="T10" fmla="*/ 43 w 43"/>
                <a:gd name="T1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5">
                  <a:moveTo>
                    <a:pt x="43" y="1"/>
                  </a:moveTo>
                  <a:cubicBezTo>
                    <a:pt x="42" y="2"/>
                    <a:pt x="41" y="4"/>
                    <a:pt x="40" y="4"/>
                  </a:cubicBezTo>
                  <a:cubicBezTo>
                    <a:pt x="27" y="5"/>
                    <a:pt x="14" y="5"/>
                    <a:pt x="1" y="5"/>
                  </a:cubicBezTo>
                  <a:cubicBezTo>
                    <a:pt x="1" y="3"/>
                    <a:pt x="1" y="2"/>
                    <a:pt x="0" y="0"/>
                  </a:cubicBezTo>
                  <a:cubicBezTo>
                    <a:pt x="14" y="0"/>
                    <a:pt x="28" y="0"/>
                    <a:pt x="42" y="0"/>
                  </a:cubicBezTo>
                  <a:cubicBezTo>
                    <a:pt x="42" y="1"/>
                    <a:pt x="42" y="1"/>
                    <a:pt x="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10239375" y="2178051"/>
              <a:ext cx="76200" cy="23813"/>
            </a:xfrm>
            <a:custGeom>
              <a:avLst/>
              <a:gdLst>
                <a:gd name="T0" fmla="*/ 0 w 20"/>
                <a:gd name="T1" fmla="*/ 0 h 6"/>
                <a:gd name="T2" fmla="*/ 20 w 20"/>
                <a:gd name="T3" fmla="*/ 0 h 6"/>
                <a:gd name="T4" fmla="*/ 0 w 20"/>
                <a:gd name="T5" fmla="*/ 5 h 6"/>
                <a:gd name="T6" fmla="*/ 0 w 20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6">
                  <a:moveTo>
                    <a:pt x="0" y="0"/>
                  </a:moveTo>
                  <a:cubicBezTo>
                    <a:pt x="6" y="0"/>
                    <a:pt x="13" y="0"/>
                    <a:pt x="20" y="0"/>
                  </a:cubicBezTo>
                  <a:cubicBezTo>
                    <a:pt x="14" y="6"/>
                    <a:pt x="7" y="5"/>
                    <a:pt x="0" y="5"/>
                  </a:cubicBezTo>
                  <a:cubicBezTo>
                    <a:pt x="0" y="3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4" name="Freeform 29"/>
            <p:cNvSpPr>
              <a:spLocks/>
            </p:cNvSpPr>
            <p:nvPr/>
          </p:nvSpPr>
          <p:spPr bwMode="auto">
            <a:xfrm>
              <a:off x="10972800" y="2178051"/>
              <a:ext cx="76200" cy="23813"/>
            </a:xfrm>
            <a:custGeom>
              <a:avLst/>
              <a:gdLst>
                <a:gd name="T0" fmla="*/ 0 w 20"/>
                <a:gd name="T1" fmla="*/ 0 h 6"/>
                <a:gd name="T2" fmla="*/ 18 w 20"/>
                <a:gd name="T3" fmla="*/ 0 h 6"/>
                <a:gd name="T4" fmla="*/ 20 w 20"/>
                <a:gd name="T5" fmla="*/ 4 h 6"/>
                <a:gd name="T6" fmla="*/ 0 w 20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6">
                  <a:moveTo>
                    <a:pt x="0" y="0"/>
                  </a:moveTo>
                  <a:cubicBezTo>
                    <a:pt x="6" y="0"/>
                    <a:pt x="12" y="0"/>
                    <a:pt x="18" y="0"/>
                  </a:cubicBezTo>
                  <a:cubicBezTo>
                    <a:pt x="19" y="0"/>
                    <a:pt x="20" y="2"/>
                    <a:pt x="20" y="4"/>
                  </a:cubicBezTo>
                  <a:cubicBezTo>
                    <a:pt x="13" y="5"/>
                    <a:pt x="6" y="6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36" name="Grupo 35"/>
          <p:cNvGrpSpPr/>
          <p:nvPr/>
        </p:nvGrpSpPr>
        <p:grpSpPr>
          <a:xfrm>
            <a:off x="600163" y="5372100"/>
            <a:ext cx="2471924" cy="1070752"/>
            <a:chOff x="-3168651" y="1184275"/>
            <a:chExt cx="2517775" cy="1090613"/>
          </a:xfrm>
          <a:solidFill>
            <a:schemeClr val="tx1"/>
          </a:solidFill>
        </p:grpSpPr>
        <p:sp>
          <p:nvSpPr>
            <p:cNvPr id="37" name="Freeform 5"/>
            <p:cNvSpPr>
              <a:spLocks/>
            </p:cNvSpPr>
            <p:nvPr/>
          </p:nvSpPr>
          <p:spPr bwMode="auto">
            <a:xfrm>
              <a:off x="-2682876" y="1331913"/>
              <a:ext cx="1220788" cy="942975"/>
            </a:xfrm>
            <a:custGeom>
              <a:avLst/>
              <a:gdLst>
                <a:gd name="T0" fmla="*/ 314 w 324"/>
                <a:gd name="T1" fmla="*/ 121 h 249"/>
                <a:gd name="T2" fmla="*/ 302 w 324"/>
                <a:gd name="T3" fmla="*/ 129 h 249"/>
                <a:gd name="T4" fmla="*/ 311 w 324"/>
                <a:gd name="T5" fmla="*/ 225 h 249"/>
                <a:gd name="T6" fmla="*/ 287 w 324"/>
                <a:gd name="T7" fmla="*/ 243 h 249"/>
                <a:gd name="T8" fmla="*/ 276 w 324"/>
                <a:gd name="T9" fmla="*/ 215 h 249"/>
                <a:gd name="T10" fmla="*/ 282 w 324"/>
                <a:gd name="T11" fmla="*/ 189 h 249"/>
                <a:gd name="T12" fmla="*/ 244 w 324"/>
                <a:gd name="T13" fmla="*/ 235 h 249"/>
                <a:gd name="T14" fmla="*/ 214 w 324"/>
                <a:gd name="T15" fmla="*/ 238 h 249"/>
                <a:gd name="T16" fmla="*/ 219 w 324"/>
                <a:gd name="T17" fmla="*/ 210 h 249"/>
                <a:gd name="T18" fmla="*/ 253 w 324"/>
                <a:gd name="T19" fmla="*/ 158 h 249"/>
                <a:gd name="T20" fmla="*/ 156 w 324"/>
                <a:gd name="T21" fmla="*/ 117 h 249"/>
                <a:gd name="T22" fmla="*/ 168 w 324"/>
                <a:gd name="T23" fmla="*/ 93 h 249"/>
                <a:gd name="T24" fmla="*/ 161 w 324"/>
                <a:gd name="T25" fmla="*/ 89 h 249"/>
                <a:gd name="T26" fmla="*/ 141 w 324"/>
                <a:gd name="T27" fmla="*/ 111 h 249"/>
                <a:gd name="T28" fmla="*/ 121 w 324"/>
                <a:gd name="T29" fmla="*/ 87 h 249"/>
                <a:gd name="T30" fmla="*/ 133 w 324"/>
                <a:gd name="T31" fmla="*/ 125 h 249"/>
                <a:gd name="T32" fmla="*/ 141 w 324"/>
                <a:gd name="T33" fmla="*/ 111 h 249"/>
                <a:gd name="T34" fmla="*/ 148 w 324"/>
                <a:gd name="T35" fmla="*/ 209 h 249"/>
                <a:gd name="T36" fmla="*/ 121 w 324"/>
                <a:gd name="T37" fmla="*/ 243 h 249"/>
                <a:gd name="T38" fmla="*/ 113 w 324"/>
                <a:gd name="T39" fmla="*/ 204 h 249"/>
                <a:gd name="T40" fmla="*/ 115 w 324"/>
                <a:gd name="T41" fmla="*/ 189 h 249"/>
                <a:gd name="T42" fmla="*/ 77 w 324"/>
                <a:gd name="T43" fmla="*/ 235 h 249"/>
                <a:gd name="T44" fmla="*/ 48 w 324"/>
                <a:gd name="T45" fmla="*/ 238 h 249"/>
                <a:gd name="T46" fmla="*/ 53 w 324"/>
                <a:gd name="T47" fmla="*/ 209 h 249"/>
                <a:gd name="T48" fmla="*/ 84 w 324"/>
                <a:gd name="T49" fmla="*/ 157 h 249"/>
                <a:gd name="T50" fmla="*/ 0 w 324"/>
                <a:gd name="T51" fmla="*/ 126 h 249"/>
                <a:gd name="T52" fmla="*/ 90 w 324"/>
                <a:gd name="T53" fmla="*/ 146 h 249"/>
                <a:gd name="T54" fmla="*/ 73 w 324"/>
                <a:gd name="T55" fmla="*/ 117 h 249"/>
                <a:gd name="T56" fmla="*/ 66 w 324"/>
                <a:gd name="T57" fmla="*/ 92 h 249"/>
                <a:gd name="T58" fmla="*/ 94 w 324"/>
                <a:gd name="T59" fmla="*/ 22 h 249"/>
                <a:gd name="T60" fmla="*/ 101 w 324"/>
                <a:gd name="T61" fmla="*/ 13 h 249"/>
                <a:gd name="T62" fmla="*/ 136 w 324"/>
                <a:gd name="T63" fmla="*/ 10 h 249"/>
                <a:gd name="T64" fmla="*/ 139 w 324"/>
                <a:gd name="T65" fmla="*/ 43 h 249"/>
                <a:gd name="T66" fmla="*/ 159 w 324"/>
                <a:gd name="T67" fmla="*/ 87 h 249"/>
                <a:gd name="T68" fmla="*/ 169 w 324"/>
                <a:gd name="T69" fmla="*/ 124 h 249"/>
                <a:gd name="T70" fmla="*/ 256 w 324"/>
                <a:gd name="T71" fmla="*/ 146 h 249"/>
                <a:gd name="T72" fmla="*/ 240 w 324"/>
                <a:gd name="T73" fmla="*/ 118 h 249"/>
                <a:gd name="T74" fmla="*/ 233 w 324"/>
                <a:gd name="T75" fmla="*/ 92 h 249"/>
                <a:gd name="T76" fmla="*/ 263 w 324"/>
                <a:gd name="T77" fmla="*/ 19 h 249"/>
                <a:gd name="T78" fmla="*/ 303 w 324"/>
                <a:gd name="T79" fmla="*/ 9 h 249"/>
                <a:gd name="T80" fmla="*/ 304 w 324"/>
                <a:gd name="T81" fmla="*/ 46 h 249"/>
                <a:gd name="T82" fmla="*/ 324 w 324"/>
                <a:gd name="T83" fmla="*/ 94 h 249"/>
                <a:gd name="T84" fmla="*/ 309 w 324"/>
                <a:gd name="T85" fmla="*/ 107 h 249"/>
                <a:gd name="T86" fmla="*/ 286 w 324"/>
                <a:gd name="T87" fmla="*/ 89 h 249"/>
                <a:gd name="T88" fmla="*/ 280 w 324"/>
                <a:gd name="T89" fmla="*/ 92 h 249"/>
                <a:gd name="T90" fmla="*/ 298 w 324"/>
                <a:gd name="T91" fmla="*/ 126 h 249"/>
                <a:gd name="T92" fmla="*/ 309 w 324"/>
                <a:gd name="T93" fmla="*/ 107 h 249"/>
                <a:gd name="T94" fmla="*/ 314 w 324"/>
                <a:gd name="T95" fmla="*/ 121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24" h="249">
                  <a:moveTo>
                    <a:pt x="314" y="121"/>
                  </a:moveTo>
                  <a:cubicBezTo>
                    <a:pt x="310" y="123"/>
                    <a:pt x="306" y="126"/>
                    <a:pt x="302" y="129"/>
                  </a:cubicBezTo>
                  <a:cubicBezTo>
                    <a:pt x="320" y="160"/>
                    <a:pt x="320" y="192"/>
                    <a:pt x="311" y="225"/>
                  </a:cubicBezTo>
                  <a:cubicBezTo>
                    <a:pt x="307" y="237"/>
                    <a:pt x="301" y="247"/>
                    <a:pt x="287" y="243"/>
                  </a:cubicBezTo>
                  <a:cubicBezTo>
                    <a:pt x="271" y="238"/>
                    <a:pt x="274" y="227"/>
                    <a:pt x="276" y="215"/>
                  </a:cubicBezTo>
                  <a:cubicBezTo>
                    <a:pt x="278" y="207"/>
                    <a:pt x="280" y="200"/>
                    <a:pt x="282" y="189"/>
                  </a:cubicBezTo>
                  <a:cubicBezTo>
                    <a:pt x="268" y="206"/>
                    <a:pt x="256" y="221"/>
                    <a:pt x="244" y="235"/>
                  </a:cubicBezTo>
                  <a:cubicBezTo>
                    <a:pt x="235" y="244"/>
                    <a:pt x="224" y="248"/>
                    <a:pt x="214" y="238"/>
                  </a:cubicBezTo>
                  <a:cubicBezTo>
                    <a:pt x="205" y="228"/>
                    <a:pt x="211" y="219"/>
                    <a:pt x="219" y="210"/>
                  </a:cubicBezTo>
                  <a:cubicBezTo>
                    <a:pt x="231" y="195"/>
                    <a:pt x="243" y="178"/>
                    <a:pt x="253" y="158"/>
                  </a:cubicBezTo>
                  <a:cubicBezTo>
                    <a:pt x="210" y="166"/>
                    <a:pt x="178" y="152"/>
                    <a:pt x="156" y="117"/>
                  </a:cubicBezTo>
                  <a:cubicBezTo>
                    <a:pt x="158" y="112"/>
                    <a:pt x="163" y="103"/>
                    <a:pt x="168" y="93"/>
                  </a:cubicBezTo>
                  <a:cubicBezTo>
                    <a:pt x="166" y="92"/>
                    <a:pt x="164" y="91"/>
                    <a:pt x="161" y="89"/>
                  </a:cubicBezTo>
                  <a:cubicBezTo>
                    <a:pt x="154" y="97"/>
                    <a:pt x="148" y="104"/>
                    <a:pt x="141" y="111"/>
                  </a:cubicBezTo>
                  <a:cubicBezTo>
                    <a:pt x="134" y="104"/>
                    <a:pt x="128" y="96"/>
                    <a:pt x="121" y="87"/>
                  </a:cubicBezTo>
                  <a:cubicBezTo>
                    <a:pt x="107" y="106"/>
                    <a:pt x="127" y="112"/>
                    <a:pt x="133" y="125"/>
                  </a:cubicBezTo>
                  <a:cubicBezTo>
                    <a:pt x="136" y="118"/>
                    <a:pt x="139" y="115"/>
                    <a:pt x="141" y="111"/>
                  </a:cubicBezTo>
                  <a:cubicBezTo>
                    <a:pt x="135" y="144"/>
                    <a:pt x="158" y="175"/>
                    <a:pt x="148" y="209"/>
                  </a:cubicBezTo>
                  <a:cubicBezTo>
                    <a:pt x="141" y="236"/>
                    <a:pt x="135" y="248"/>
                    <a:pt x="121" y="243"/>
                  </a:cubicBezTo>
                  <a:cubicBezTo>
                    <a:pt x="98" y="235"/>
                    <a:pt x="111" y="218"/>
                    <a:pt x="113" y="204"/>
                  </a:cubicBezTo>
                  <a:cubicBezTo>
                    <a:pt x="113" y="200"/>
                    <a:pt x="114" y="195"/>
                    <a:pt x="115" y="189"/>
                  </a:cubicBezTo>
                  <a:cubicBezTo>
                    <a:pt x="102" y="205"/>
                    <a:pt x="90" y="220"/>
                    <a:pt x="77" y="235"/>
                  </a:cubicBezTo>
                  <a:cubicBezTo>
                    <a:pt x="69" y="244"/>
                    <a:pt x="58" y="249"/>
                    <a:pt x="48" y="238"/>
                  </a:cubicBezTo>
                  <a:cubicBezTo>
                    <a:pt x="38" y="228"/>
                    <a:pt x="44" y="218"/>
                    <a:pt x="53" y="209"/>
                  </a:cubicBezTo>
                  <a:cubicBezTo>
                    <a:pt x="68" y="195"/>
                    <a:pt x="81" y="179"/>
                    <a:pt x="84" y="157"/>
                  </a:cubicBezTo>
                  <a:cubicBezTo>
                    <a:pt x="38" y="162"/>
                    <a:pt x="17" y="154"/>
                    <a:pt x="0" y="126"/>
                  </a:cubicBezTo>
                  <a:cubicBezTo>
                    <a:pt x="25" y="149"/>
                    <a:pt x="52" y="161"/>
                    <a:pt x="90" y="146"/>
                  </a:cubicBezTo>
                  <a:cubicBezTo>
                    <a:pt x="84" y="136"/>
                    <a:pt x="77" y="127"/>
                    <a:pt x="73" y="117"/>
                  </a:cubicBezTo>
                  <a:cubicBezTo>
                    <a:pt x="69" y="109"/>
                    <a:pt x="64" y="99"/>
                    <a:pt x="66" y="92"/>
                  </a:cubicBezTo>
                  <a:cubicBezTo>
                    <a:pt x="74" y="68"/>
                    <a:pt x="84" y="45"/>
                    <a:pt x="94" y="22"/>
                  </a:cubicBezTo>
                  <a:cubicBezTo>
                    <a:pt x="95" y="18"/>
                    <a:pt x="98" y="14"/>
                    <a:pt x="101" y="13"/>
                  </a:cubicBezTo>
                  <a:cubicBezTo>
                    <a:pt x="113" y="11"/>
                    <a:pt x="127" y="5"/>
                    <a:pt x="136" y="10"/>
                  </a:cubicBezTo>
                  <a:cubicBezTo>
                    <a:pt x="150" y="16"/>
                    <a:pt x="145" y="32"/>
                    <a:pt x="139" y="43"/>
                  </a:cubicBezTo>
                  <a:cubicBezTo>
                    <a:pt x="129" y="62"/>
                    <a:pt x="139" y="83"/>
                    <a:pt x="159" y="87"/>
                  </a:cubicBezTo>
                  <a:cubicBezTo>
                    <a:pt x="172" y="90"/>
                    <a:pt x="177" y="106"/>
                    <a:pt x="169" y="124"/>
                  </a:cubicBezTo>
                  <a:cubicBezTo>
                    <a:pt x="194" y="153"/>
                    <a:pt x="217" y="159"/>
                    <a:pt x="256" y="146"/>
                  </a:cubicBezTo>
                  <a:cubicBezTo>
                    <a:pt x="250" y="136"/>
                    <a:pt x="244" y="128"/>
                    <a:pt x="240" y="118"/>
                  </a:cubicBezTo>
                  <a:cubicBezTo>
                    <a:pt x="236" y="110"/>
                    <a:pt x="230" y="99"/>
                    <a:pt x="233" y="92"/>
                  </a:cubicBezTo>
                  <a:cubicBezTo>
                    <a:pt x="241" y="67"/>
                    <a:pt x="250" y="43"/>
                    <a:pt x="263" y="19"/>
                  </a:cubicBezTo>
                  <a:cubicBezTo>
                    <a:pt x="271" y="4"/>
                    <a:pt x="292" y="0"/>
                    <a:pt x="303" y="9"/>
                  </a:cubicBezTo>
                  <a:cubicBezTo>
                    <a:pt x="316" y="20"/>
                    <a:pt x="311" y="33"/>
                    <a:pt x="304" y="46"/>
                  </a:cubicBezTo>
                  <a:cubicBezTo>
                    <a:pt x="292" y="68"/>
                    <a:pt x="312" y="78"/>
                    <a:pt x="324" y="94"/>
                  </a:cubicBezTo>
                  <a:cubicBezTo>
                    <a:pt x="320" y="98"/>
                    <a:pt x="314" y="103"/>
                    <a:pt x="309" y="107"/>
                  </a:cubicBezTo>
                  <a:cubicBezTo>
                    <a:pt x="301" y="101"/>
                    <a:pt x="294" y="95"/>
                    <a:pt x="286" y="89"/>
                  </a:cubicBezTo>
                  <a:cubicBezTo>
                    <a:pt x="284" y="90"/>
                    <a:pt x="282" y="91"/>
                    <a:pt x="280" y="92"/>
                  </a:cubicBezTo>
                  <a:cubicBezTo>
                    <a:pt x="286" y="103"/>
                    <a:pt x="291" y="113"/>
                    <a:pt x="298" y="126"/>
                  </a:cubicBezTo>
                  <a:cubicBezTo>
                    <a:pt x="303" y="117"/>
                    <a:pt x="306" y="112"/>
                    <a:pt x="309" y="107"/>
                  </a:cubicBezTo>
                  <a:cubicBezTo>
                    <a:pt x="311" y="112"/>
                    <a:pt x="312" y="116"/>
                    <a:pt x="314" y="1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8" name="Freeform 6"/>
            <p:cNvSpPr>
              <a:spLocks noEditPoints="1"/>
            </p:cNvSpPr>
            <p:nvPr/>
          </p:nvSpPr>
          <p:spPr bwMode="auto">
            <a:xfrm>
              <a:off x="-1500188" y="1335088"/>
              <a:ext cx="723900" cy="936625"/>
            </a:xfrm>
            <a:custGeom>
              <a:avLst/>
              <a:gdLst>
                <a:gd name="T0" fmla="*/ 0 w 192"/>
                <a:gd name="T1" fmla="*/ 120 h 247"/>
                <a:gd name="T2" fmla="*/ 22 w 192"/>
                <a:gd name="T3" fmla="*/ 99 h 247"/>
                <a:gd name="T4" fmla="*/ 25 w 192"/>
                <a:gd name="T5" fmla="*/ 106 h 247"/>
                <a:gd name="T6" fmla="*/ 33 w 192"/>
                <a:gd name="T7" fmla="*/ 135 h 247"/>
                <a:gd name="T8" fmla="*/ 82 w 192"/>
                <a:gd name="T9" fmla="*/ 152 h 247"/>
                <a:gd name="T10" fmla="*/ 108 w 192"/>
                <a:gd name="T11" fmla="*/ 147 h 247"/>
                <a:gd name="T12" fmla="*/ 98 w 192"/>
                <a:gd name="T13" fmla="*/ 123 h 247"/>
                <a:gd name="T14" fmla="*/ 87 w 192"/>
                <a:gd name="T15" fmla="*/ 79 h 247"/>
                <a:gd name="T16" fmla="*/ 115 w 192"/>
                <a:gd name="T17" fmla="*/ 18 h 247"/>
                <a:gd name="T18" fmla="*/ 155 w 192"/>
                <a:gd name="T19" fmla="*/ 7 h 247"/>
                <a:gd name="T20" fmla="*/ 155 w 192"/>
                <a:gd name="T21" fmla="*/ 48 h 247"/>
                <a:gd name="T22" fmla="*/ 151 w 192"/>
                <a:gd name="T23" fmla="*/ 32 h 247"/>
                <a:gd name="T24" fmla="*/ 151 w 192"/>
                <a:gd name="T25" fmla="*/ 34 h 247"/>
                <a:gd name="T26" fmla="*/ 184 w 192"/>
                <a:gd name="T27" fmla="*/ 91 h 247"/>
                <a:gd name="T28" fmla="*/ 192 w 192"/>
                <a:gd name="T29" fmla="*/ 111 h 247"/>
                <a:gd name="T30" fmla="*/ 178 w 192"/>
                <a:gd name="T31" fmla="*/ 120 h 247"/>
                <a:gd name="T32" fmla="*/ 154 w 192"/>
                <a:gd name="T33" fmla="*/ 126 h 247"/>
                <a:gd name="T34" fmla="*/ 163 w 192"/>
                <a:gd name="T35" fmla="*/ 226 h 247"/>
                <a:gd name="T36" fmla="*/ 139 w 192"/>
                <a:gd name="T37" fmla="*/ 242 h 247"/>
                <a:gd name="T38" fmla="*/ 128 w 192"/>
                <a:gd name="T39" fmla="*/ 216 h 247"/>
                <a:gd name="T40" fmla="*/ 135 w 192"/>
                <a:gd name="T41" fmla="*/ 188 h 247"/>
                <a:gd name="T42" fmla="*/ 97 w 192"/>
                <a:gd name="T43" fmla="*/ 233 h 247"/>
                <a:gd name="T44" fmla="*/ 68 w 192"/>
                <a:gd name="T45" fmla="*/ 237 h 247"/>
                <a:gd name="T46" fmla="*/ 72 w 192"/>
                <a:gd name="T47" fmla="*/ 208 h 247"/>
                <a:gd name="T48" fmla="*/ 102 w 192"/>
                <a:gd name="T49" fmla="*/ 158 h 247"/>
                <a:gd name="T50" fmla="*/ 74 w 192"/>
                <a:gd name="T51" fmla="*/ 158 h 247"/>
                <a:gd name="T52" fmla="*/ 20 w 192"/>
                <a:gd name="T53" fmla="*/ 131 h 247"/>
                <a:gd name="T54" fmla="*/ 0 w 192"/>
                <a:gd name="T55" fmla="*/ 120 h 247"/>
                <a:gd name="T56" fmla="*/ 0 w 192"/>
                <a:gd name="T57" fmla="*/ 120 h 247"/>
                <a:gd name="T58" fmla="*/ 141 w 192"/>
                <a:gd name="T59" fmla="*/ 83 h 247"/>
                <a:gd name="T60" fmla="*/ 151 w 192"/>
                <a:gd name="T61" fmla="*/ 121 h 247"/>
                <a:gd name="T62" fmla="*/ 160 w 192"/>
                <a:gd name="T63" fmla="*/ 116 h 247"/>
                <a:gd name="T64" fmla="*/ 141 w 192"/>
                <a:gd name="T65" fmla="*/ 83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2" h="247">
                  <a:moveTo>
                    <a:pt x="0" y="120"/>
                  </a:moveTo>
                  <a:cubicBezTo>
                    <a:pt x="7" y="113"/>
                    <a:pt x="14" y="107"/>
                    <a:pt x="22" y="99"/>
                  </a:cubicBezTo>
                  <a:cubicBezTo>
                    <a:pt x="23" y="102"/>
                    <a:pt x="26" y="104"/>
                    <a:pt x="25" y="106"/>
                  </a:cubicBezTo>
                  <a:cubicBezTo>
                    <a:pt x="23" y="117"/>
                    <a:pt x="19" y="129"/>
                    <a:pt x="33" y="135"/>
                  </a:cubicBezTo>
                  <a:cubicBezTo>
                    <a:pt x="49" y="141"/>
                    <a:pt x="65" y="148"/>
                    <a:pt x="82" y="152"/>
                  </a:cubicBezTo>
                  <a:cubicBezTo>
                    <a:pt x="89" y="153"/>
                    <a:pt x="98" y="149"/>
                    <a:pt x="108" y="147"/>
                  </a:cubicBezTo>
                  <a:cubicBezTo>
                    <a:pt x="104" y="138"/>
                    <a:pt x="103" y="127"/>
                    <a:pt x="98" y="123"/>
                  </a:cubicBezTo>
                  <a:cubicBezTo>
                    <a:pt x="82" y="110"/>
                    <a:pt x="82" y="95"/>
                    <a:pt x="87" y="79"/>
                  </a:cubicBezTo>
                  <a:cubicBezTo>
                    <a:pt x="95" y="58"/>
                    <a:pt x="104" y="37"/>
                    <a:pt x="115" y="18"/>
                  </a:cubicBezTo>
                  <a:cubicBezTo>
                    <a:pt x="124" y="3"/>
                    <a:pt x="145" y="0"/>
                    <a:pt x="155" y="7"/>
                  </a:cubicBezTo>
                  <a:cubicBezTo>
                    <a:pt x="165" y="14"/>
                    <a:pt x="165" y="28"/>
                    <a:pt x="155" y="48"/>
                  </a:cubicBezTo>
                  <a:cubicBezTo>
                    <a:pt x="153" y="41"/>
                    <a:pt x="152" y="37"/>
                    <a:pt x="151" y="32"/>
                  </a:cubicBezTo>
                  <a:cubicBezTo>
                    <a:pt x="151" y="33"/>
                    <a:pt x="151" y="34"/>
                    <a:pt x="151" y="34"/>
                  </a:cubicBezTo>
                  <a:cubicBezTo>
                    <a:pt x="151" y="59"/>
                    <a:pt x="155" y="82"/>
                    <a:pt x="184" y="91"/>
                  </a:cubicBezTo>
                  <a:cubicBezTo>
                    <a:pt x="189" y="92"/>
                    <a:pt x="192" y="104"/>
                    <a:pt x="192" y="111"/>
                  </a:cubicBezTo>
                  <a:cubicBezTo>
                    <a:pt x="192" y="114"/>
                    <a:pt x="183" y="118"/>
                    <a:pt x="178" y="120"/>
                  </a:cubicBezTo>
                  <a:cubicBezTo>
                    <a:pt x="171" y="123"/>
                    <a:pt x="163" y="124"/>
                    <a:pt x="154" y="126"/>
                  </a:cubicBezTo>
                  <a:cubicBezTo>
                    <a:pt x="173" y="159"/>
                    <a:pt x="173" y="192"/>
                    <a:pt x="163" y="226"/>
                  </a:cubicBezTo>
                  <a:cubicBezTo>
                    <a:pt x="159" y="238"/>
                    <a:pt x="152" y="245"/>
                    <a:pt x="139" y="242"/>
                  </a:cubicBezTo>
                  <a:cubicBezTo>
                    <a:pt x="126" y="238"/>
                    <a:pt x="125" y="228"/>
                    <a:pt x="128" y="216"/>
                  </a:cubicBezTo>
                  <a:cubicBezTo>
                    <a:pt x="131" y="208"/>
                    <a:pt x="132" y="200"/>
                    <a:pt x="135" y="188"/>
                  </a:cubicBezTo>
                  <a:cubicBezTo>
                    <a:pt x="121" y="205"/>
                    <a:pt x="109" y="219"/>
                    <a:pt x="97" y="233"/>
                  </a:cubicBezTo>
                  <a:cubicBezTo>
                    <a:pt x="89" y="243"/>
                    <a:pt x="78" y="247"/>
                    <a:pt x="68" y="237"/>
                  </a:cubicBezTo>
                  <a:cubicBezTo>
                    <a:pt x="56" y="227"/>
                    <a:pt x="63" y="217"/>
                    <a:pt x="72" y="208"/>
                  </a:cubicBezTo>
                  <a:cubicBezTo>
                    <a:pt x="86" y="194"/>
                    <a:pt x="100" y="180"/>
                    <a:pt x="102" y="158"/>
                  </a:cubicBezTo>
                  <a:cubicBezTo>
                    <a:pt x="92" y="158"/>
                    <a:pt x="83" y="158"/>
                    <a:pt x="74" y="158"/>
                  </a:cubicBezTo>
                  <a:cubicBezTo>
                    <a:pt x="52" y="157"/>
                    <a:pt x="35" y="147"/>
                    <a:pt x="20" y="131"/>
                  </a:cubicBezTo>
                  <a:cubicBezTo>
                    <a:pt x="15" y="126"/>
                    <a:pt x="6" y="123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lose/>
                  <a:moveTo>
                    <a:pt x="141" y="83"/>
                  </a:moveTo>
                  <a:cubicBezTo>
                    <a:pt x="127" y="106"/>
                    <a:pt x="144" y="111"/>
                    <a:pt x="151" y="121"/>
                  </a:cubicBezTo>
                  <a:cubicBezTo>
                    <a:pt x="154" y="119"/>
                    <a:pt x="157" y="118"/>
                    <a:pt x="160" y="116"/>
                  </a:cubicBezTo>
                  <a:cubicBezTo>
                    <a:pt x="154" y="106"/>
                    <a:pt x="148" y="96"/>
                    <a:pt x="141" y="8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9" name="Freeform 7"/>
            <p:cNvSpPr>
              <a:spLocks/>
            </p:cNvSpPr>
            <p:nvPr/>
          </p:nvSpPr>
          <p:spPr bwMode="auto">
            <a:xfrm>
              <a:off x="-3168651" y="1350963"/>
              <a:ext cx="482600" cy="923925"/>
            </a:xfrm>
            <a:custGeom>
              <a:avLst/>
              <a:gdLst>
                <a:gd name="T0" fmla="*/ 78 w 128"/>
                <a:gd name="T1" fmla="*/ 184 h 244"/>
                <a:gd name="T2" fmla="*/ 40 w 128"/>
                <a:gd name="T3" fmla="*/ 229 h 244"/>
                <a:gd name="T4" fmla="*/ 11 w 128"/>
                <a:gd name="T5" fmla="*/ 233 h 244"/>
                <a:gd name="T6" fmla="*/ 15 w 128"/>
                <a:gd name="T7" fmla="*/ 204 h 244"/>
                <a:gd name="T8" fmla="*/ 45 w 128"/>
                <a:gd name="T9" fmla="*/ 158 h 244"/>
                <a:gd name="T10" fmla="*/ 36 w 128"/>
                <a:gd name="T11" fmla="*/ 112 h 244"/>
                <a:gd name="T12" fmla="*/ 29 w 128"/>
                <a:gd name="T13" fmla="*/ 85 h 244"/>
                <a:gd name="T14" fmla="*/ 59 w 128"/>
                <a:gd name="T15" fmla="*/ 15 h 244"/>
                <a:gd name="T16" fmla="*/ 89 w 128"/>
                <a:gd name="T17" fmla="*/ 1 h 244"/>
                <a:gd name="T18" fmla="*/ 103 w 128"/>
                <a:gd name="T19" fmla="*/ 36 h 244"/>
                <a:gd name="T20" fmla="*/ 112 w 128"/>
                <a:gd name="T21" fmla="*/ 79 h 244"/>
                <a:gd name="T22" fmla="*/ 112 w 128"/>
                <a:gd name="T23" fmla="*/ 109 h 244"/>
                <a:gd name="T24" fmla="*/ 107 w 128"/>
                <a:gd name="T25" fmla="*/ 117 h 244"/>
                <a:gd name="T26" fmla="*/ 85 w 128"/>
                <a:gd name="T27" fmla="*/ 82 h 244"/>
                <a:gd name="T28" fmla="*/ 79 w 128"/>
                <a:gd name="T29" fmla="*/ 84 h 244"/>
                <a:gd name="T30" fmla="*/ 85 w 128"/>
                <a:gd name="T31" fmla="*/ 107 h 244"/>
                <a:gd name="T32" fmla="*/ 106 w 128"/>
                <a:gd name="T33" fmla="*/ 221 h 244"/>
                <a:gd name="T34" fmla="*/ 81 w 128"/>
                <a:gd name="T35" fmla="*/ 237 h 244"/>
                <a:gd name="T36" fmla="*/ 72 w 128"/>
                <a:gd name="T37" fmla="*/ 211 h 244"/>
                <a:gd name="T38" fmla="*/ 78 w 128"/>
                <a:gd name="T39" fmla="*/ 18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8" h="244">
                  <a:moveTo>
                    <a:pt x="78" y="184"/>
                  </a:moveTo>
                  <a:cubicBezTo>
                    <a:pt x="64" y="201"/>
                    <a:pt x="53" y="216"/>
                    <a:pt x="40" y="229"/>
                  </a:cubicBezTo>
                  <a:cubicBezTo>
                    <a:pt x="32" y="238"/>
                    <a:pt x="21" y="244"/>
                    <a:pt x="11" y="233"/>
                  </a:cubicBezTo>
                  <a:cubicBezTo>
                    <a:pt x="0" y="223"/>
                    <a:pt x="7" y="214"/>
                    <a:pt x="15" y="204"/>
                  </a:cubicBezTo>
                  <a:cubicBezTo>
                    <a:pt x="26" y="190"/>
                    <a:pt x="38" y="175"/>
                    <a:pt x="45" y="158"/>
                  </a:cubicBezTo>
                  <a:cubicBezTo>
                    <a:pt x="52" y="142"/>
                    <a:pt x="50" y="126"/>
                    <a:pt x="36" y="112"/>
                  </a:cubicBezTo>
                  <a:cubicBezTo>
                    <a:pt x="30" y="107"/>
                    <a:pt x="26" y="93"/>
                    <a:pt x="29" y="85"/>
                  </a:cubicBezTo>
                  <a:cubicBezTo>
                    <a:pt x="37" y="61"/>
                    <a:pt x="46" y="37"/>
                    <a:pt x="59" y="15"/>
                  </a:cubicBezTo>
                  <a:cubicBezTo>
                    <a:pt x="63" y="7"/>
                    <a:pt x="78" y="2"/>
                    <a:pt x="89" y="1"/>
                  </a:cubicBezTo>
                  <a:cubicBezTo>
                    <a:pt x="105" y="0"/>
                    <a:pt x="114" y="19"/>
                    <a:pt x="103" y="36"/>
                  </a:cubicBezTo>
                  <a:cubicBezTo>
                    <a:pt x="90" y="55"/>
                    <a:pt x="99" y="69"/>
                    <a:pt x="112" y="79"/>
                  </a:cubicBezTo>
                  <a:cubicBezTo>
                    <a:pt x="128" y="91"/>
                    <a:pt x="127" y="98"/>
                    <a:pt x="112" y="109"/>
                  </a:cubicBezTo>
                  <a:cubicBezTo>
                    <a:pt x="110" y="111"/>
                    <a:pt x="109" y="114"/>
                    <a:pt x="107" y="117"/>
                  </a:cubicBezTo>
                  <a:cubicBezTo>
                    <a:pt x="99" y="105"/>
                    <a:pt x="92" y="93"/>
                    <a:pt x="85" y="82"/>
                  </a:cubicBezTo>
                  <a:cubicBezTo>
                    <a:pt x="83" y="83"/>
                    <a:pt x="81" y="84"/>
                    <a:pt x="79" y="84"/>
                  </a:cubicBezTo>
                  <a:cubicBezTo>
                    <a:pt x="81" y="92"/>
                    <a:pt x="81" y="101"/>
                    <a:pt x="85" y="107"/>
                  </a:cubicBezTo>
                  <a:cubicBezTo>
                    <a:pt x="114" y="141"/>
                    <a:pt x="119" y="179"/>
                    <a:pt x="106" y="221"/>
                  </a:cubicBezTo>
                  <a:cubicBezTo>
                    <a:pt x="102" y="234"/>
                    <a:pt x="95" y="242"/>
                    <a:pt x="81" y="237"/>
                  </a:cubicBezTo>
                  <a:cubicBezTo>
                    <a:pt x="68" y="233"/>
                    <a:pt x="68" y="222"/>
                    <a:pt x="72" y="211"/>
                  </a:cubicBezTo>
                  <a:cubicBezTo>
                    <a:pt x="74" y="203"/>
                    <a:pt x="75" y="195"/>
                    <a:pt x="78" y="18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0" name="Freeform 8"/>
            <p:cNvSpPr>
              <a:spLocks/>
            </p:cNvSpPr>
            <p:nvPr/>
          </p:nvSpPr>
          <p:spPr bwMode="auto">
            <a:xfrm>
              <a:off x="-2773363" y="1187450"/>
              <a:ext cx="241300" cy="239713"/>
            </a:xfrm>
            <a:custGeom>
              <a:avLst/>
              <a:gdLst>
                <a:gd name="T0" fmla="*/ 63 w 64"/>
                <a:gd name="T1" fmla="*/ 31 h 63"/>
                <a:gd name="T2" fmla="*/ 31 w 64"/>
                <a:gd name="T3" fmla="*/ 63 h 63"/>
                <a:gd name="T4" fmla="*/ 0 w 64"/>
                <a:gd name="T5" fmla="*/ 31 h 63"/>
                <a:gd name="T6" fmla="*/ 32 w 64"/>
                <a:gd name="T7" fmla="*/ 0 h 63"/>
                <a:gd name="T8" fmla="*/ 63 w 64"/>
                <a:gd name="T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3">
                  <a:moveTo>
                    <a:pt x="63" y="31"/>
                  </a:moveTo>
                  <a:cubicBezTo>
                    <a:pt x="63" y="49"/>
                    <a:pt x="48" y="63"/>
                    <a:pt x="31" y="63"/>
                  </a:cubicBezTo>
                  <a:cubicBezTo>
                    <a:pt x="14" y="63"/>
                    <a:pt x="0" y="48"/>
                    <a:pt x="0" y="31"/>
                  </a:cubicBezTo>
                  <a:cubicBezTo>
                    <a:pt x="0" y="13"/>
                    <a:pt x="14" y="0"/>
                    <a:pt x="32" y="0"/>
                  </a:cubicBezTo>
                  <a:cubicBezTo>
                    <a:pt x="50" y="0"/>
                    <a:pt x="64" y="14"/>
                    <a:pt x="63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1" name="Freeform 9"/>
            <p:cNvSpPr>
              <a:spLocks/>
            </p:cNvSpPr>
            <p:nvPr/>
          </p:nvSpPr>
          <p:spPr bwMode="auto">
            <a:xfrm>
              <a:off x="-2144713" y="1184275"/>
              <a:ext cx="238125" cy="242888"/>
            </a:xfrm>
            <a:custGeom>
              <a:avLst/>
              <a:gdLst>
                <a:gd name="T0" fmla="*/ 31 w 63"/>
                <a:gd name="T1" fmla="*/ 1 h 64"/>
                <a:gd name="T2" fmla="*/ 63 w 63"/>
                <a:gd name="T3" fmla="*/ 31 h 64"/>
                <a:gd name="T4" fmla="*/ 32 w 63"/>
                <a:gd name="T5" fmla="*/ 64 h 64"/>
                <a:gd name="T6" fmla="*/ 0 w 63"/>
                <a:gd name="T7" fmla="*/ 33 h 64"/>
                <a:gd name="T8" fmla="*/ 31 w 63"/>
                <a:gd name="T9" fmla="*/ 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4">
                  <a:moveTo>
                    <a:pt x="31" y="1"/>
                  </a:moveTo>
                  <a:cubicBezTo>
                    <a:pt x="48" y="0"/>
                    <a:pt x="63" y="14"/>
                    <a:pt x="63" y="31"/>
                  </a:cubicBezTo>
                  <a:cubicBezTo>
                    <a:pt x="63" y="49"/>
                    <a:pt x="49" y="63"/>
                    <a:pt x="32" y="64"/>
                  </a:cubicBezTo>
                  <a:cubicBezTo>
                    <a:pt x="15" y="64"/>
                    <a:pt x="0" y="50"/>
                    <a:pt x="0" y="33"/>
                  </a:cubicBezTo>
                  <a:cubicBezTo>
                    <a:pt x="0" y="15"/>
                    <a:pt x="13" y="1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2" name="Freeform 10"/>
            <p:cNvSpPr>
              <a:spLocks/>
            </p:cNvSpPr>
            <p:nvPr/>
          </p:nvSpPr>
          <p:spPr bwMode="auto">
            <a:xfrm>
              <a:off x="-889001" y="1187450"/>
              <a:ext cx="238125" cy="239713"/>
            </a:xfrm>
            <a:custGeom>
              <a:avLst/>
              <a:gdLst>
                <a:gd name="T0" fmla="*/ 63 w 63"/>
                <a:gd name="T1" fmla="*/ 31 h 63"/>
                <a:gd name="T2" fmla="*/ 32 w 63"/>
                <a:gd name="T3" fmla="*/ 63 h 63"/>
                <a:gd name="T4" fmla="*/ 0 w 63"/>
                <a:gd name="T5" fmla="*/ 31 h 63"/>
                <a:gd name="T6" fmla="*/ 31 w 63"/>
                <a:gd name="T7" fmla="*/ 0 h 63"/>
                <a:gd name="T8" fmla="*/ 63 w 63"/>
                <a:gd name="T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63" y="31"/>
                  </a:moveTo>
                  <a:cubicBezTo>
                    <a:pt x="63" y="48"/>
                    <a:pt x="49" y="63"/>
                    <a:pt x="32" y="63"/>
                  </a:cubicBezTo>
                  <a:cubicBezTo>
                    <a:pt x="15" y="63"/>
                    <a:pt x="0" y="48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48" y="0"/>
                    <a:pt x="63" y="14"/>
                    <a:pt x="63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3" name="Oval 11"/>
            <p:cNvSpPr>
              <a:spLocks noChangeArrowheads="1"/>
            </p:cNvSpPr>
            <p:nvPr/>
          </p:nvSpPr>
          <p:spPr bwMode="auto">
            <a:xfrm>
              <a:off x="-1517651" y="1187450"/>
              <a:ext cx="236538" cy="2397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44" name="Grupo 43"/>
          <p:cNvGrpSpPr/>
          <p:nvPr/>
        </p:nvGrpSpPr>
        <p:grpSpPr>
          <a:xfrm>
            <a:off x="3880281" y="5372100"/>
            <a:ext cx="2471924" cy="1070752"/>
            <a:chOff x="-3168651" y="1184275"/>
            <a:chExt cx="2517775" cy="1090613"/>
          </a:xfrm>
          <a:solidFill>
            <a:schemeClr val="tx1"/>
          </a:solidFill>
        </p:grpSpPr>
        <p:sp>
          <p:nvSpPr>
            <p:cNvPr id="45" name="Freeform 5"/>
            <p:cNvSpPr>
              <a:spLocks/>
            </p:cNvSpPr>
            <p:nvPr/>
          </p:nvSpPr>
          <p:spPr bwMode="auto">
            <a:xfrm>
              <a:off x="-2682876" y="1331913"/>
              <a:ext cx="1220788" cy="942975"/>
            </a:xfrm>
            <a:custGeom>
              <a:avLst/>
              <a:gdLst>
                <a:gd name="T0" fmla="*/ 314 w 324"/>
                <a:gd name="T1" fmla="*/ 121 h 249"/>
                <a:gd name="T2" fmla="*/ 302 w 324"/>
                <a:gd name="T3" fmla="*/ 129 h 249"/>
                <a:gd name="T4" fmla="*/ 311 w 324"/>
                <a:gd name="T5" fmla="*/ 225 h 249"/>
                <a:gd name="T6" fmla="*/ 287 w 324"/>
                <a:gd name="T7" fmla="*/ 243 h 249"/>
                <a:gd name="T8" fmla="*/ 276 w 324"/>
                <a:gd name="T9" fmla="*/ 215 h 249"/>
                <a:gd name="T10" fmla="*/ 282 w 324"/>
                <a:gd name="T11" fmla="*/ 189 h 249"/>
                <a:gd name="T12" fmla="*/ 244 w 324"/>
                <a:gd name="T13" fmla="*/ 235 h 249"/>
                <a:gd name="T14" fmla="*/ 214 w 324"/>
                <a:gd name="T15" fmla="*/ 238 h 249"/>
                <a:gd name="T16" fmla="*/ 219 w 324"/>
                <a:gd name="T17" fmla="*/ 210 h 249"/>
                <a:gd name="T18" fmla="*/ 253 w 324"/>
                <a:gd name="T19" fmla="*/ 158 h 249"/>
                <a:gd name="T20" fmla="*/ 156 w 324"/>
                <a:gd name="T21" fmla="*/ 117 h 249"/>
                <a:gd name="T22" fmla="*/ 168 w 324"/>
                <a:gd name="T23" fmla="*/ 93 h 249"/>
                <a:gd name="T24" fmla="*/ 161 w 324"/>
                <a:gd name="T25" fmla="*/ 89 h 249"/>
                <a:gd name="T26" fmla="*/ 141 w 324"/>
                <a:gd name="T27" fmla="*/ 111 h 249"/>
                <a:gd name="T28" fmla="*/ 121 w 324"/>
                <a:gd name="T29" fmla="*/ 87 h 249"/>
                <a:gd name="T30" fmla="*/ 133 w 324"/>
                <a:gd name="T31" fmla="*/ 125 h 249"/>
                <a:gd name="T32" fmla="*/ 141 w 324"/>
                <a:gd name="T33" fmla="*/ 111 h 249"/>
                <a:gd name="T34" fmla="*/ 148 w 324"/>
                <a:gd name="T35" fmla="*/ 209 h 249"/>
                <a:gd name="T36" fmla="*/ 121 w 324"/>
                <a:gd name="T37" fmla="*/ 243 h 249"/>
                <a:gd name="T38" fmla="*/ 113 w 324"/>
                <a:gd name="T39" fmla="*/ 204 h 249"/>
                <a:gd name="T40" fmla="*/ 115 w 324"/>
                <a:gd name="T41" fmla="*/ 189 h 249"/>
                <a:gd name="T42" fmla="*/ 77 w 324"/>
                <a:gd name="T43" fmla="*/ 235 h 249"/>
                <a:gd name="T44" fmla="*/ 48 w 324"/>
                <a:gd name="T45" fmla="*/ 238 h 249"/>
                <a:gd name="T46" fmla="*/ 53 w 324"/>
                <a:gd name="T47" fmla="*/ 209 h 249"/>
                <a:gd name="T48" fmla="*/ 84 w 324"/>
                <a:gd name="T49" fmla="*/ 157 h 249"/>
                <a:gd name="T50" fmla="*/ 0 w 324"/>
                <a:gd name="T51" fmla="*/ 126 h 249"/>
                <a:gd name="T52" fmla="*/ 90 w 324"/>
                <a:gd name="T53" fmla="*/ 146 h 249"/>
                <a:gd name="T54" fmla="*/ 73 w 324"/>
                <a:gd name="T55" fmla="*/ 117 h 249"/>
                <a:gd name="T56" fmla="*/ 66 w 324"/>
                <a:gd name="T57" fmla="*/ 92 h 249"/>
                <a:gd name="T58" fmla="*/ 94 w 324"/>
                <a:gd name="T59" fmla="*/ 22 h 249"/>
                <a:gd name="T60" fmla="*/ 101 w 324"/>
                <a:gd name="T61" fmla="*/ 13 h 249"/>
                <a:gd name="T62" fmla="*/ 136 w 324"/>
                <a:gd name="T63" fmla="*/ 10 h 249"/>
                <a:gd name="T64" fmla="*/ 139 w 324"/>
                <a:gd name="T65" fmla="*/ 43 h 249"/>
                <a:gd name="T66" fmla="*/ 159 w 324"/>
                <a:gd name="T67" fmla="*/ 87 h 249"/>
                <a:gd name="T68" fmla="*/ 169 w 324"/>
                <a:gd name="T69" fmla="*/ 124 h 249"/>
                <a:gd name="T70" fmla="*/ 256 w 324"/>
                <a:gd name="T71" fmla="*/ 146 h 249"/>
                <a:gd name="T72" fmla="*/ 240 w 324"/>
                <a:gd name="T73" fmla="*/ 118 h 249"/>
                <a:gd name="T74" fmla="*/ 233 w 324"/>
                <a:gd name="T75" fmla="*/ 92 h 249"/>
                <a:gd name="T76" fmla="*/ 263 w 324"/>
                <a:gd name="T77" fmla="*/ 19 h 249"/>
                <a:gd name="T78" fmla="*/ 303 w 324"/>
                <a:gd name="T79" fmla="*/ 9 h 249"/>
                <a:gd name="T80" fmla="*/ 304 w 324"/>
                <a:gd name="T81" fmla="*/ 46 h 249"/>
                <a:gd name="T82" fmla="*/ 324 w 324"/>
                <a:gd name="T83" fmla="*/ 94 h 249"/>
                <a:gd name="T84" fmla="*/ 309 w 324"/>
                <a:gd name="T85" fmla="*/ 107 h 249"/>
                <a:gd name="T86" fmla="*/ 286 w 324"/>
                <a:gd name="T87" fmla="*/ 89 h 249"/>
                <a:gd name="T88" fmla="*/ 280 w 324"/>
                <a:gd name="T89" fmla="*/ 92 h 249"/>
                <a:gd name="T90" fmla="*/ 298 w 324"/>
                <a:gd name="T91" fmla="*/ 126 h 249"/>
                <a:gd name="T92" fmla="*/ 309 w 324"/>
                <a:gd name="T93" fmla="*/ 107 h 249"/>
                <a:gd name="T94" fmla="*/ 314 w 324"/>
                <a:gd name="T95" fmla="*/ 121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24" h="249">
                  <a:moveTo>
                    <a:pt x="314" y="121"/>
                  </a:moveTo>
                  <a:cubicBezTo>
                    <a:pt x="310" y="123"/>
                    <a:pt x="306" y="126"/>
                    <a:pt x="302" y="129"/>
                  </a:cubicBezTo>
                  <a:cubicBezTo>
                    <a:pt x="320" y="160"/>
                    <a:pt x="320" y="192"/>
                    <a:pt x="311" y="225"/>
                  </a:cubicBezTo>
                  <a:cubicBezTo>
                    <a:pt x="307" y="237"/>
                    <a:pt x="301" y="247"/>
                    <a:pt x="287" y="243"/>
                  </a:cubicBezTo>
                  <a:cubicBezTo>
                    <a:pt x="271" y="238"/>
                    <a:pt x="274" y="227"/>
                    <a:pt x="276" y="215"/>
                  </a:cubicBezTo>
                  <a:cubicBezTo>
                    <a:pt x="278" y="207"/>
                    <a:pt x="280" y="200"/>
                    <a:pt x="282" y="189"/>
                  </a:cubicBezTo>
                  <a:cubicBezTo>
                    <a:pt x="268" y="206"/>
                    <a:pt x="256" y="221"/>
                    <a:pt x="244" y="235"/>
                  </a:cubicBezTo>
                  <a:cubicBezTo>
                    <a:pt x="235" y="244"/>
                    <a:pt x="224" y="248"/>
                    <a:pt x="214" y="238"/>
                  </a:cubicBezTo>
                  <a:cubicBezTo>
                    <a:pt x="205" y="228"/>
                    <a:pt x="211" y="219"/>
                    <a:pt x="219" y="210"/>
                  </a:cubicBezTo>
                  <a:cubicBezTo>
                    <a:pt x="231" y="195"/>
                    <a:pt x="243" y="178"/>
                    <a:pt x="253" y="158"/>
                  </a:cubicBezTo>
                  <a:cubicBezTo>
                    <a:pt x="210" y="166"/>
                    <a:pt x="178" y="152"/>
                    <a:pt x="156" y="117"/>
                  </a:cubicBezTo>
                  <a:cubicBezTo>
                    <a:pt x="158" y="112"/>
                    <a:pt x="163" y="103"/>
                    <a:pt x="168" y="93"/>
                  </a:cubicBezTo>
                  <a:cubicBezTo>
                    <a:pt x="166" y="92"/>
                    <a:pt x="164" y="91"/>
                    <a:pt x="161" y="89"/>
                  </a:cubicBezTo>
                  <a:cubicBezTo>
                    <a:pt x="154" y="97"/>
                    <a:pt x="148" y="104"/>
                    <a:pt x="141" y="111"/>
                  </a:cubicBezTo>
                  <a:cubicBezTo>
                    <a:pt x="134" y="104"/>
                    <a:pt x="128" y="96"/>
                    <a:pt x="121" y="87"/>
                  </a:cubicBezTo>
                  <a:cubicBezTo>
                    <a:pt x="107" y="106"/>
                    <a:pt x="127" y="112"/>
                    <a:pt x="133" y="125"/>
                  </a:cubicBezTo>
                  <a:cubicBezTo>
                    <a:pt x="136" y="118"/>
                    <a:pt x="139" y="115"/>
                    <a:pt x="141" y="111"/>
                  </a:cubicBezTo>
                  <a:cubicBezTo>
                    <a:pt x="135" y="144"/>
                    <a:pt x="158" y="175"/>
                    <a:pt x="148" y="209"/>
                  </a:cubicBezTo>
                  <a:cubicBezTo>
                    <a:pt x="141" y="236"/>
                    <a:pt x="135" y="248"/>
                    <a:pt x="121" y="243"/>
                  </a:cubicBezTo>
                  <a:cubicBezTo>
                    <a:pt x="98" y="235"/>
                    <a:pt x="111" y="218"/>
                    <a:pt x="113" y="204"/>
                  </a:cubicBezTo>
                  <a:cubicBezTo>
                    <a:pt x="113" y="200"/>
                    <a:pt x="114" y="195"/>
                    <a:pt x="115" y="189"/>
                  </a:cubicBezTo>
                  <a:cubicBezTo>
                    <a:pt x="102" y="205"/>
                    <a:pt x="90" y="220"/>
                    <a:pt x="77" y="235"/>
                  </a:cubicBezTo>
                  <a:cubicBezTo>
                    <a:pt x="69" y="244"/>
                    <a:pt x="58" y="249"/>
                    <a:pt x="48" y="238"/>
                  </a:cubicBezTo>
                  <a:cubicBezTo>
                    <a:pt x="38" y="228"/>
                    <a:pt x="44" y="218"/>
                    <a:pt x="53" y="209"/>
                  </a:cubicBezTo>
                  <a:cubicBezTo>
                    <a:pt x="68" y="195"/>
                    <a:pt x="81" y="179"/>
                    <a:pt x="84" y="157"/>
                  </a:cubicBezTo>
                  <a:cubicBezTo>
                    <a:pt x="38" y="162"/>
                    <a:pt x="17" y="154"/>
                    <a:pt x="0" y="126"/>
                  </a:cubicBezTo>
                  <a:cubicBezTo>
                    <a:pt x="25" y="149"/>
                    <a:pt x="52" y="161"/>
                    <a:pt x="90" y="146"/>
                  </a:cubicBezTo>
                  <a:cubicBezTo>
                    <a:pt x="84" y="136"/>
                    <a:pt x="77" y="127"/>
                    <a:pt x="73" y="117"/>
                  </a:cubicBezTo>
                  <a:cubicBezTo>
                    <a:pt x="69" y="109"/>
                    <a:pt x="64" y="99"/>
                    <a:pt x="66" y="92"/>
                  </a:cubicBezTo>
                  <a:cubicBezTo>
                    <a:pt x="74" y="68"/>
                    <a:pt x="84" y="45"/>
                    <a:pt x="94" y="22"/>
                  </a:cubicBezTo>
                  <a:cubicBezTo>
                    <a:pt x="95" y="18"/>
                    <a:pt x="98" y="14"/>
                    <a:pt x="101" y="13"/>
                  </a:cubicBezTo>
                  <a:cubicBezTo>
                    <a:pt x="113" y="11"/>
                    <a:pt x="127" y="5"/>
                    <a:pt x="136" y="10"/>
                  </a:cubicBezTo>
                  <a:cubicBezTo>
                    <a:pt x="150" y="16"/>
                    <a:pt x="145" y="32"/>
                    <a:pt x="139" y="43"/>
                  </a:cubicBezTo>
                  <a:cubicBezTo>
                    <a:pt x="129" y="62"/>
                    <a:pt x="139" y="83"/>
                    <a:pt x="159" y="87"/>
                  </a:cubicBezTo>
                  <a:cubicBezTo>
                    <a:pt x="172" y="90"/>
                    <a:pt x="177" y="106"/>
                    <a:pt x="169" y="124"/>
                  </a:cubicBezTo>
                  <a:cubicBezTo>
                    <a:pt x="194" y="153"/>
                    <a:pt x="217" y="159"/>
                    <a:pt x="256" y="146"/>
                  </a:cubicBezTo>
                  <a:cubicBezTo>
                    <a:pt x="250" y="136"/>
                    <a:pt x="244" y="128"/>
                    <a:pt x="240" y="118"/>
                  </a:cubicBezTo>
                  <a:cubicBezTo>
                    <a:pt x="236" y="110"/>
                    <a:pt x="230" y="99"/>
                    <a:pt x="233" y="92"/>
                  </a:cubicBezTo>
                  <a:cubicBezTo>
                    <a:pt x="241" y="67"/>
                    <a:pt x="250" y="43"/>
                    <a:pt x="263" y="19"/>
                  </a:cubicBezTo>
                  <a:cubicBezTo>
                    <a:pt x="271" y="4"/>
                    <a:pt x="292" y="0"/>
                    <a:pt x="303" y="9"/>
                  </a:cubicBezTo>
                  <a:cubicBezTo>
                    <a:pt x="316" y="20"/>
                    <a:pt x="311" y="33"/>
                    <a:pt x="304" y="46"/>
                  </a:cubicBezTo>
                  <a:cubicBezTo>
                    <a:pt x="292" y="68"/>
                    <a:pt x="312" y="78"/>
                    <a:pt x="324" y="94"/>
                  </a:cubicBezTo>
                  <a:cubicBezTo>
                    <a:pt x="320" y="98"/>
                    <a:pt x="314" y="103"/>
                    <a:pt x="309" y="107"/>
                  </a:cubicBezTo>
                  <a:cubicBezTo>
                    <a:pt x="301" y="101"/>
                    <a:pt x="294" y="95"/>
                    <a:pt x="286" y="89"/>
                  </a:cubicBezTo>
                  <a:cubicBezTo>
                    <a:pt x="284" y="90"/>
                    <a:pt x="282" y="91"/>
                    <a:pt x="280" y="92"/>
                  </a:cubicBezTo>
                  <a:cubicBezTo>
                    <a:pt x="286" y="103"/>
                    <a:pt x="291" y="113"/>
                    <a:pt x="298" y="126"/>
                  </a:cubicBezTo>
                  <a:cubicBezTo>
                    <a:pt x="303" y="117"/>
                    <a:pt x="306" y="112"/>
                    <a:pt x="309" y="107"/>
                  </a:cubicBezTo>
                  <a:cubicBezTo>
                    <a:pt x="311" y="112"/>
                    <a:pt x="312" y="116"/>
                    <a:pt x="314" y="1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6" name="Freeform 6"/>
            <p:cNvSpPr>
              <a:spLocks noEditPoints="1"/>
            </p:cNvSpPr>
            <p:nvPr/>
          </p:nvSpPr>
          <p:spPr bwMode="auto">
            <a:xfrm>
              <a:off x="-1500188" y="1335088"/>
              <a:ext cx="723900" cy="936625"/>
            </a:xfrm>
            <a:custGeom>
              <a:avLst/>
              <a:gdLst>
                <a:gd name="T0" fmla="*/ 0 w 192"/>
                <a:gd name="T1" fmla="*/ 120 h 247"/>
                <a:gd name="T2" fmla="*/ 22 w 192"/>
                <a:gd name="T3" fmla="*/ 99 h 247"/>
                <a:gd name="T4" fmla="*/ 25 w 192"/>
                <a:gd name="T5" fmla="*/ 106 h 247"/>
                <a:gd name="T6" fmla="*/ 33 w 192"/>
                <a:gd name="T7" fmla="*/ 135 h 247"/>
                <a:gd name="T8" fmla="*/ 82 w 192"/>
                <a:gd name="T9" fmla="*/ 152 h 247"/>
                <a:gd name="T10" fmla="*/ 108 w 192"/>
                <a:gd name="T11" fmla="*/ 147 h 247"/>
                <a:gd name="T12" fmla="*/ 98 w 192"/>
                <a:gd name="T13" fmla="*/ 123 h 247"/>
                <a:gd name="T14" fmla="*/ 87 w 192"/>
                <a:gd name="T15" fmla="*/ 79 h 247"/>
                <a:gd name="T16" fmla="*/ 115 w 192"/>
                <a:gd name="T17" fmla="*/ 18 h 247"/>
                <a:gd name="T18" fmla="*/ 155 w 192"/>
                <a:gd name="T19" fmla="*/ 7 h 247"/>
                <a:gd name="T20" fmla="*/ 155 w 192"/>
                <a:gd name="T21" fmla="*/ 48 h 247"/>
                <a:gd name="T22" fmla="*/ 151 w 192"/>
                <a:gd name="T23" fmla="*/ 32 h 247"/>
                <a:gd name="T24" fmla="*/ 151 w 192"/>
                <a:gd name="T25" fmla="*/ 34 h 247"/>
                <a:gd name="T26" fmla="*/ 184 w 192"/>
                <a:gd name="T27" fmla="*/ 91 h 247"/>
                <a:gd name="T28" fmla="*/ 192 w 192"/>
                <a:gd name="T29" fmla="*/ 111 h 247"/>
                <a:gd name="T30" fmla="*/ 178 w 192"/>
                <a:gd name="T31" fmla="*/ 120 h 247"/>
                <a:gd name="T32" fmla="*/ 154 w 192"/>
                <a:gd name="T33" fmla="*/ 126 h 247"/>
                <a:gd name="T34" fmla="*/ 163 w 192"/>
                <a:gd name="T35" fmla="*/ 226 h 247"/>
                <a:gd name="T36" fmla="*/ 139 w 192"/>
                <a:gd name="T37" fmla="*/ 242 h 247"/>
                <a:gd name="T38" fmla="*/ 128 w 192"/>
                <a:gd name="T39" fmla="*/ 216 h 247"/>
                <a:gd name="T40" fmla="*/ 135 w 192"/>
                <a:gd name="T41" fmla="*/ 188 h 247"/>
                <a:gd name="T42" fmla="*/ 97 w 192"/>
                <a:gd name="T43" fmla="*/ 233 h 247"/>
                <a:gd name="T44" fmla="*/ 68 w 192"/>
                <a:gd name="T45" fmla="*/ 237 h 247"/>
                <a:gd name="T46" fmla="*/ 72 w 192"/>
                <a:gd name="T47" fmla="*/ 208 h 247"/>
                <a:gd name="T48" fmla="*/ 102 w 192"/>
                <a:gd name="T49" fmla="*/ 158 h 247"/>
                <a:gd name="T50" fmla="*/ 74 w 192"/>
                <a:gd name="T51" fmla="*/ 158 h 247"/>
                <a:gd name="T52" fmla="*/ 20 w 192"/>
                <a:gd name="T53" fmla="*/ 131 h 247"/>
                <a:gd name="T54" fmla="*/ 0 w 192"/>
                <a:gd name="T55" fmla="*/ 120 h 247"/>
                <a:gd name="T56" fmla="*/ 0 w 192"/>
                <a:gd name="T57" fmla="*/ 120 h 247"/>
                <a:gd name="T58" fmla="*/ 141 w 192"/>
                <a:gd name="T59" fmla="*/ 83 h 247"/>
                <a:gd name="T60" fmla="*/ 151 w 192"/>
                <a:gd name="T61" fmla="*/ 121 h 247"/>
                <a:gd name="T62" fmla="*/ 160 w 192"/>
                <a:gd name="T63" fmla="*/ 116 h 247"/>
                <a:gd name="T64" fmla="*/ 141 w 192"/>
                <a:gd name="T65" fmla="*/ 83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2" h="247">
                  <a:moveTo>
                    <a:pt x="0" y="120"/>
                  </a:moveTo>
                  <a:cubicBezTo>
                    <a:pt x="7" y="113"/>
                    <a:pt x="14" y="107"/>
                    <a:pt x="22" y="99"/>
                  </a:cubicBezTo>
                  <a:cubicBezTo>
                    <a:pt x="23" y="102"/>
                    <a:pt x="26" y="104"/>
                    <a:pt x="25" y="106"/>
                  </a:cubicBezTo>
                  <a:cubicBezTo>
                    <a:pt x="23" y="117"/>
                    <a:pt x="19" y="129"/>
                    <a:pt x="33" y="135"/>
                  </a:cubicBezTo>
                  <a:cubicBezTo>
                    <a:pt x="49" y="141"/>
                    <a:pt x="65" y="148"/>
                    <a:pt x="82" y="152"/>
                  </a:cubicBezTo>
                  <a:cubicBezTo>
                    <a:pt x="89" y="153"/>
                    <a:pt x="98" y="149"/>
                    <a:pt x="108" y="147"/>
                  </a:cubicBezTo>
                  <a:cubicBezTo>
                    <a:pt x="104" y="138"/>
                    <a:pt x="103" y="127"/>
                    <a:pt x="98" y="123"/>
                  </a:cubicBezTo>
                  <a:cubicBezTo>
                    <a:pt x="82" y="110"/>
                    <a:pt x="82" y="95"/>
                    <a:pt x="87" y="79"/>
                  </a:cubicBezTo>
                  <a:cubicBezTo>
                    <a:pt x="95" y="58"/>
                    <a:pt x="104" y="37"/>
                    <a:pt x="115" y="18"/>
                  </a:cubicBezTo>
                  <a:cubicBezTo>
                    <a:pt x="124" y="3"/>
                    <a:pt x="145" y="0"/>
                    <a:pt x="155" y="7"/>
                  </a:cubicBezTo>
                  <a:cubicBezTo>
                    <a:pt x="165" y="14"/>
                    <a:pt x="165" y="28"/>
                    <a:pt x="155" y="48"/>
                  </a:cubicBezTo>
                  <a:cubicBezTo>
                    <a:pt x="153" y="41"/>
                    <a:pt x="152" y="37"/>
                    <a:pt x="151" y="32"/>
                  </a:cubicBezTo>
                  <a:cubicBezTo>
                    <a:pt x="151" y="33"/>
                    <a:pt x="151" y="34"/>
                    <a:pt x="151" y="34"/>
                  </a:cubicBezTo>
                  <a:cubicBezTo>
                    <a:pt x="151" y="59"/>
                    <a:pt x="155" y="82"/>
                    <a:pt x="184" y="91"/>
                  </a:cubicBezTo>
                  <a:cubicBezTo>
                    <a:pt x="189" y="92"/>
                    <a:pt x="192" y="104"/>
                    <a:pt x="192" y="111"/>
                  </a:cubicBezTo>
                  <a:cubicBezTo>
                    <a:pt x="192" y="114"/>
                    <a:pt x="183" y="118"/>
                    <a:pt x="178" y="120"/>
                  </a:cubicBezTo>
                  <a:cubicBezTo>
                    <a:pt x="171" y="123"/>
                    <a:pt x="163" y="124"/>
                    <a:pt x="154" y="126"/>
                  </a:cubicBezTo>
                  <a:cubicBezTo>
                    <a:pt x="173" y="159"/>
                    <a:pt x="173" y="192"/>
                    <a:pt x="163" y="226"/>
                  </a:cubicBezTo>
                  <a:cubicBezTo>
                    <a:pt x="159" y="238"/>
                    <a:pt x="152" y="245"/>
                    <a:pt x="139" y="242"/>
                  </a:cubicBezTo>
                  <a:cubicBezTo>
                    <a:pt x="126" y="238"/>
                    <a:pt x="125" y="228"/>
                    <a:pt x="128" y="216"/>
                  </a:cubicBezTo>
                  <a:cubicBezTo>
                    <a:pt x="131" y="208"/>
                    <a:pt x="132" y="200"/>
                    <a:pt x="135" y="188"/>
                  </a:cubicBezTo>
                  <a:cubicBezTo>
                    <a:pt x="121" y="205"/>
                    <a:pt x="109" y="219"/>
                    <a:pt x="97" y="233"/>
                  </a:cubicBezTo>
                  <a:cubicBezTo>
                    <a:pt x="89" y="243"/>
                    <a:pt x="78" y="247"/>
                    <a:pt x="68" y="237"/>
                  </a:cubicBezTo>
                  <a:cubicBezTo>
                    <a:pt x="56" y="227"/>
                    <a:pt x="63" y="217"/>
                    <a:pt x="72" y="208"/>
                  </a:cubicBezTo>
                  <a:cubicBezTo>
                    <a:pt x="86" y="194"/>
                    <a:pt x="100" y="180"/>
                    <a:pt x="102" y="158"/>
                  </a:cubicBezTo>
                  <a:cubicBezTo>
                    <a:pt x="92" y="158"/>
                    <a:pt x="83" y="158"/>
                    <a:pt x="74" y="158"/>
                  </a:cubicBezTo>
                  <a:cubicBezTo>
                    <a:pt x="52" y="157"/>
                    <a:pt x="35" y="147"/>
                    <a:pt x="20" y="131"/>
                  </a:cubicBezTo>
                  <a:cubicBezTo>
                    <a:pt x="15" y="126"/>
                    <a:pt x="6" y="123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lose/>
                  <a:moveTo>
                    <a:pt x="141" y="83"/>
                  </a:moveTo>
                  <a:cubicBezTo>
                    <a:pt x="127" y="106"/>
                    <a:pt x="144" y="111"/>
                    <a:pt x="151" y="121"/>
                  </a:cubicBezTo>
                  <a:cubicBezTo>
                    <a:pt x="154" y="119"/>
                    <a:pt x="157" y="118"/>
                    <a:pt x="160" y="116"/>
                  </a:cubicBezTo>
                  <a:cubicBezTo>
                    <a:pt x="154" y="106"/>
                    <a:pt x="148" y="96"/>
                    <a:pt x="141" y="8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7" name="Freeform 7"/>
            <p:cNvSpPr>
              <a:spLocks/>
            </p:cNvSpPr>
            <p:nvPr/>
          </p:nvSpPr>
          <p:spPr bwMode="auto">
            <a:xfrm>
              <a:off x="-3168651" y="1350963"/>
              <a:ext cx="482600" cy="923925"/>
            </a:xfrm>
            <a:custGeom>
              <a:avLst/>
              <a:gdLst>
                <a:gd name="T0" fmla="*/ 78 w 128"/>
                <a:gd name="T1" fmla="*/ 184 h 244"/>
                <a:gd name="T2" fmla="*/ 40 w 128"/>
                <a:gd name="T3" fmla="*/ 229 h 244"/>
                <a:gd name="T4" fmla="*/ 11 w 128"/>
                <a:gd name="T5" fmla="*/ 233 h 244"/>
                <a:gd name="T6" fmla="*/ 15 w 128"/>
                <a:gd name="T7" fmla="*/ 204 h 244"/>
                <a:gd name="T8" fmla="*/ 45 w 128"/>
                <a:gd name="T9" fmla="*/ 158 h 244"/>
                <a:gd name="T10" fmla="*/ 36 w 128"/>
                <a:gd name="T11" fmla="*/ 112 h 244"/>
                <a:gd name="T12" fmla="*/ 29 w 128"/>
                <a:gd name="T13" fmla="*/ 85 h 244"/>
                <a:gd name="T14" fmla="*/ 59 w 128"/>
                <a:gd name="T15" fmla="*/ 15 h 244"/>
                <a:gd name="T16" fmla="*/ 89 w 128"/>
                <a:gd name="T17" fmla="*/ 1 h 244"/>
                <a:gd name="T18" fmla="*/ 103 w 128"/>
                <a:gd name="T19" fmla="*/ 36 h 244"/>
                <a:gd name="T20" fmla="*/ 112 w 128"/>
                <a:gd name="T21" fmla="*/ 79 h 244"/>
                <a:gd name="T22" fmla="*/ 112 w 128"/>
                <a:gd name="T23" fmla="*/ 109 h 244"/>
                <a:gd name="T24" fmla="*/ 107 w 128"/>
                <a:gd name="T25" fmla="*/ 117 h 244"/>
                <a:gd name="T26" fmla="*/ 85 w 128"/>
                <a:gd name="T27" fmla="*/ 82 h 244"/>
                <a:gd name="T28" fmla="*/ 79 w 128"/>
                <a:gd name="T29" fmla="*/ 84 h 244"/>
                <a:gd name="T30" fmla="*/ 85 w 128"/>
                <a:gd name="T31" fmla="*/ 107 h 244"/>
                <a:gd name="T32" fmla="*/ 106 w 128"/>
                <a:gd name="T33" fmla="*/ 221 h 244"/>
                <a:gd name="T34" fmla="*/ 81 w 128"/>
                <a:gd name="T35" fmla="*/ 237 h 244"/>
                <a:gd name="T36" fmla="*/ 72 w 128"/>
                <a:gd name="T37" fmla="*/ 211 h 244"/>
                <a:gd name="T38" fmla="*/ 78 w 128"/>
                <a:gd name="T39" fmla="*/ 18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8" h="244">
                  <a:moveTo>
                    <a:pt x="78" y="184"/>
                  </a:moveTo>
                  <a:cubicBezTo>
                    <a:pt x="64" y="201"/>
                    <a:pt x="53" y="216"/>
                    <a:pt x="40" y="229"/>
                  </a:cubicBezTo>
                  <a:cubicBezTo>
                    <a:pt x="32" y="238"/>
                    <a:pt x="21" y="244"/>
                    <a:pt x="11" y="233"/>
                  </a:cubicBezTo>
                  <a:cubicBezTo>
                    <a:pt x="0" y="223"/>
                    <a:pt x="7" y="214"/>
                    <a:pt x="15" y="204"/>
                  </a:cubicBezTo>
                  <a:cubicBezTo>
                    <a:pt x="26" y="190"/>
                    <a:pt x="38" y="175"/>
                    <a:pt x="45" y="158"/>
                  </a:cubicBezTo>
                  <a:cubicBezTo>
                    <a:pt x="52" y="142"/>
                    <a:pt x="50" y="126"/>
                    <a:pt x="36" y="112"/>
                  </a:cubicBezTo>
                  <a:cubicBezTo>
                    <a:pt x="30" y="107"/>
                    <a:pt x="26" y="93"/>
                    <a:pt x="29" y="85"/>
                  </a:cubicBezTo>
                  <a:cubicBezTo>
                    <a:pt x="37" y="61"/>
                    <a:pt x="46" y="37"/>
                    <a:pt x="59" y="15"/>
                  </a:cubicBezTo>
                  <a:cubicBezTo>
                    <a:pt x="63" y="7"/>
                    <a:pt x="78" y="2"/>
                    <a:pt x="89" y="1"/>
                  </a:cubicBezTo>
                  <a:cubicBezTo>
                    <a:pt x="105" y="0"/>
                    <a:pt x="114" y="19"/>
                    <a:pt x="103" y="36"/>
                  </a:cubicBezTo>
                  <a:cubicBezTo>
                    <a:pt x="90" y="55"/>
                    <a:pt x="99" y="69"/>
                    <a:pt x="112" y="79"/>
                  </a:cubicBezTo>
                  <a:cubicBezTo>
                    <a:pt x="128" y="91"/>
                    <a:pt x="127" y="98"/>
                    <a:pt x="112" y="109"/>
                  </a:cubicBezTo>
                  <a:cubicBezTo>
                    <a:pt x="110" y="111"/>
                    <a:pt x="109" y="114"/>
                    <a:pt x="107" y="117"/>
                  </a:cubicBezTo>
                  <a:cubicBezTo>
                    <a:pt x="99" y="105"/>
                    <a:pt x="92" y="93"/>
                    <a:pt x="85" y="82"/>
                  </a:cubicBezTo>
                  <a:cubicBezTo>
                    <a:pt x="83" y="83"/>
                    <a:pt x="81" y="84"/>
                    <a:pt x="79" y="84"/>
                  </a:cubicBezTo>
                  <a:cubicBezTo>
                    <a:pt x="81" y="92"/>
                    <a:pt x="81" y="101"/>
                    <a:pt x="85" y="107"/>
                  </a:cubicBezTo>
                  <a:cubicBezTo>
                    <a:pt x="114" y="141"/>
                    <a:pt x="119" y="179"/>
                    <a:pt x="106" y="221"/>
                  </a:cubicBezTo>
                  <a:cubicBezTo>
                    <a:pt x="102" y="234"/>
                    <a:pt x="95" y="242"/>
                    <a:pt x="81" y="237"/>
                  </a:cubicBezTo>
                  <a:cubicBezTo>
                    <a:pt x="68" y="233"/>
                    <a:pt x="68" y="222"/>
                    <a:pt x="72" y="211"/>
                  </a:cubicBezTo>
                  <a:cubicBezTo>
                    <a:pt x="74" y="203"/>
                    <a:pt x="75" y="195"/>
                    <a:pt x="78" y="18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8" name="Freeform 8"/>
            <p:cNvSpPr>
              <a:spLocks/>
            </p:cNvSpPr>
            <p:nvPr/>
          </p:nvSpPr>
          <p:spPr bwMode="auto">
            <a:xfrm>
              <a:off x="-2773363" y="1187450"/>
              <a:ext cx="241300" cy="239713"/>
            </a:xfrm>
            <a:custGeom>
              <a:avLst/>
              <a:gdLst>
                <a:gd name="T0" fmla="*/ 63 w 64"/>
                <a:gd name="T1" fmla="*/ 31 h 63"/>
                <a:gd name="T2" fmla="*/ 31 w 64"/>
                <a:gd name="T3" fmla="*/ 63 h 63"/>
                <a:gd name="T4" fmla="*/ 0 w 64"/>
                <a:gd name="T5" fmla="*/ 31 h 63"/>
                <a:gd name="T6" fmla="*/ 32 w 64"/>
                <a:gd name="T7" fmla="*/ 0 h 63"/>
                <a:gd name="T8" fmla="*/ 63 w 64"/>
                <a:gd name="T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3">
                  <a:moveTo>
                    <a:pt x="63" y="31"/>
                  </a:moveTo>
                  <a:cubicBezTo>
                    <a:pt x="63" y="49"/>
                    <a:pt x="48" y="63"/>
                    <a:pt x="31" y="63"/>
                  </a:cubicBezTo>
                  <a:cubicBezTo>
                    <a:pt x="14" y="63"/>
                    <a:pt x="0" y="48"/>
                    <a:pt x="0" y="31"/>
                  </a:cubicBezTo>
                  <a:cubicBezTo>
                    <a:pt x="0" y="13"/>
                    <a:pt x="14" y="0"/>
                    <a:pt x="32" y="0"/>
                  </a:cubicBezTo>
                  <a:cubicBezTo>
                    <a:pt x="50" y="0"/>
                    <a:pt x="64" y="14"/>
                    <a:pt x="63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9" name="Freeform 9"/>
            <p:cNvSpPr>
              <a:spLocks/>
            </p:cNvSpPr>
            <p:nvPr/>
          </p:nvSpPr>
          <p:spPr bwMode="auto">
            <a:xfrm>
              <a:off x="-2144713" y="1184275"/>
              <a:ext cx="238125" cy="242888"/>
            </a:xfrm>
            <a:custGeom>
              <a:avLst/>
              <a:gdLst>
                <a:gd name="T0" fmla="*/ 31 w 63"/>
                <a:gd name="T1" fmla="*/ 1 h 64"/>
                <a:gd name="T2" fmla="*/ 63 w 63"/>
                <a:gd name="T3" fmla="*/ 31 h 64"/>
                <a:gd name="T4" fmla="*/ 32 w 63"/>
                <a:gd name="T5" fmla="*/ 64 h 64"/>
                <a:gd name="T6" fmla="*/ 0 w 63"/>
                <a:gd name="T7" fmla="*/ 33 h 64"/>
                <a:gd name="T8" fmla="*/ 31 w 63"/>
                <a:gd name="T9" fmla="*/ 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4">
                  <a:moveTo>
                    <a:pt x="31" y="1"/>
                  </a:moveTo>
                  <a:cubicBezTo>
                    <a:pt x="48" y="0"/>
                    <a:pt x="63" y="14"/>
                    <a:pt x="63" y="31"/>
                  </a:cubicBezTo>
                  <a:cubicBezTo>
                    <a:pt x="63" y="49"/>
                    <a:pt x="49" y="63"/>
                    <a:pt x="32" y="64"/>
                  </a:cubicBezTo>
                  <a:cubicBezTo>
                    <a:pt x="15" y="64"/>
                    <a:pt x="0" y="50"/>
                    <a:pt x="0" y="33"/>
                  </a:cubicBezTo>
                  <a:cubicBezTo>
                    <a:pt x="0" y="15"/>
                    <a:pt x="13" y="1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0" name="Freeform 10"/>
            <p:cNvSpPr>
              <a:spLocks/>
            </p:cNvSpPr>
            <p:nvPr/>
          </p:nvSpPr>
          <p:spPr bwMode="auto">
            <a:xfrm>
              <a:off x="-889001" y="1187450"/>
              <a:ext cx="238125" cy="239713"/>
            </a:xfrm>
            <a:custGeom>
              <a:avLst/>
              <a:gdLst>
                <a:gd name="T0" fmla="*/ 63 w 63"/>
                <a:gd name="T1" fmla="*/ 31 h 63"/>
                <a:gd name="T2" fmla="*/ 32 w 63"/>
                <a:gd name="T3" fmla="*/ 63 h 63"/>
                <a:gd name="T4" fmla="*/ 0 w 63"/>
                <a:gd name="T5" fmla="*/ 31 h 63"/>
                <a:gd name="T6" fmla="*/ 31 w 63"/>
                <a:gd name="T7" fmla="*/ 0 h 63"/>
                <a:gd name="T8" fmla="*/ 63 w 63"/>
                <a:gd name="T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63" y="31"/>
                  </a:moveTo>
                  <a:cubicBezTo>
                    <a:pt x="63" y="48"/>
                    <a:pt x="49" y="63"/>
                    <a:pt x="32" y="63"/>
                  </a:cubicBezTo>
                  <a:cubicBezTo>
                    <a:pt x="15" y="63"/>
                    <a:pt x="0" y="48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48" y="0"/>
                    <a:pt x="63" y="14"/>
                    <a:pt x="63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1" name="Oval 11"/>
            <p:cNvSpPr>
              <a:spLocks noChangeArrowheads="1"/>
            </p:cNvSpPr>
            <p:nvPr/>
          </p:nvSpPr>
          <p:spPr bwMode="auto">
            <a:xfrm>
              <a:off x="-1517651" y="1187450"/>
              <a:ext cx="236538" cy="2397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344730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400050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768A3F8-C769-4FB4-8127-458B780B931D}"/>
              </a:ext>
            </a:extLst>
          </p:cNvPr>
          <p:cNvSpPr/>
          <p:nvPr/>
        </p:nvSpPr>
        <p:spPr>
          <a:xfrm rot="16200000">
            <a:off x="5699962" y="-1548348"/>
            <a:ext cx="792088" cy="121920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B2A1827-D1FA-4FAD-AD69-0353FA400893}"/>
              </a:ext>
            </a:extLst>
          </p:cNvPr>
          <p:cNvSpPr txBox="1"/>
          <p:nvPr/>
        </p:nvSpPr>
        <p:spPr>
          <a:xfrm>
            <a:off x="3628635" y="1465426"/>
            <a:ext cx="7874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803F1CC5-3E45-4158-97D7-4093595E51A5}"/>
              </a:ext>
            </a:extLst>
          </p:cNvPr>
          <p:cNvGrpSpPr/>
          <p:nvPr/>
        </p:nvGrpSpPr>
        <p:grpSpPr>
          <a:xfrm>
            <a:off x="3628634" y="2099249"/>
            <a:ext cx="7874518" cy="941219"/>
            <a:chOff x="4716017" y="2486040"/>
            <a:chExt cx="4176463" cy="94121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AE47F746-B3C5-437F-8B5C-469076F79192}"/>
                </a:ext>
              </a:extLst>
            </p:cNvPr>
            <p:cNvSpPr txBox="1"/>
            <p:nvPr/>
          </p:nvSpPr>
          <p:spPr>
            <a:xfrm>
              <a:off x="4716017" y="2780928"/>
              <a:ext cx="41764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You can simply impress your audience and add a unique zing and appeal to your Presentations.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DE5515E3-8344-47DD-B208-A6302E78C842}"/>
                </a:ext>
              </a:extLst>
            </p:cNvPr>
            <p:cNvSpPr txBox="1"/>
            <p:nvPr/>
          </p:nvSpPr>
          <p:spPr>
            <a:xfrm>
              <a:off x="4716017" y="2486040"/>
              <a:ext cx="41764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C571365B-1266-43BA-8FDB-1EB9C18A6B3B}"/>
              </a:ext>
            </a:extLst>
          </p:cNvPr>
          <p:cNvGrpSpPr/>
          <p:nvPr/>
        </p:nvGrpSpPr>
        <p:grpSpPr>
          <a:xfrm>
            <a:off x="3711532" y="4408403"/>
            <a:ext cx="7791616" cy="553998"/>
            <a:chOff x="3501010" y="4052101"/>
            <a:chExt cx="7791616" cy="55399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2CF0686C-A5E4-47FD-AA91-E87CFAA450A5}"/>
                </a:ext>
              </a:extLst>
            </p:cNvPr>
            <p:cNvSpPr txBox="1"/>
            <p:nvPr/>
          </p:nvSpPr>
          <p:spPr>
            <a:xfrm>
              <a:off x="5436095" y="4098268"/>
              <a:ext cx="5856531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73503F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F7B26B09-6B4D-4D2E-A6F3-FB8C70C7E464}"/>
                </a:ext>
              </a:extLst>
            </p:cNvPr>
            <p:cNvSpPr txBox="1"/>
            <p:nvPr/>
          </p:nvSpPr>
          <p:spPr>
            <a:xfrm>
              <a:off x="3501010" y="4052101"/>
              <a:ext cx="1841306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ko-KR" sz="3600" b="1" dirty="0">
                  <a:solidFill>
                    <a:srgbClr val="73503F"/>
                  </a:solidFill>
                  <a:cs typeface="Arial" pitchFamily="34" charset="0"/>
                </a:rPr>
                <a:t>$62,000</a:t>
              </a:r>
              <a:endParaRPr lang="ko-KR" altLang="en-US" sz="360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DB5F81E-15D7-409E-9867-E70A05DD9505}"/>
              </a:ext>
            </a:extLst>
          </p:cNvPr>
          <p:cNvSpPr txBox="1"/>
          <p:nvPr/>
        </p:nvSpPr>
        <p:spPr>
          <a:xfrm>
            <a:off x="3628634" y="3114215"/>
            <a:ext cx="7829807" cy="894732"/>
          </a:xfrm>
          <a:prstGeom prst="rect">
            <a:avLst/>
          </a:prstGeom>
          <a:solidFill>
            <a:schemeClr val="bg1"/>
          </a:solidFill>
        </p:spPr>
        <p:txBody>
          <a:bodyPr wrap="square" numCol="1" rtlCol="0">
            <a:spAutoFit/>
          </a:bodyPr>
          <a:lstStyle/>
          <a:p>
            <a:pPr marL="171459" indent="-171459">
              <a:lnSpc>
                <a:spcPct val="150000"/>
              </a:lnSpc>
              <a:buClr>
                <a:schemeClr val="accent4"/>
              </a:buClr>
              <a:buSzPct val="120000"/>
              <a:buFont typeface="Wingdings" panose="05000000000000000000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I hope and I believe that this Template will your Time.</a:t>
            </a:r>
          </a:p>
          <a:p>
            <a:pPr marL="171459" indent="-171459">
              <a:lnSpc>
                <a:spcPct val="150000"/>
              </a:lnSpc>
              <a:buClr>
                <a:schemeClr val="accent4"/>
              </a:buClr>
              <a:buSzPct val="120000"/>
              <a:buFont typeface="Wingdings" panose="05000000000000000000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I hope and I believe that this Template will your Time.</a:t>
            </a:r>
          </a:p>
          <a:p>
            <a:pPr marL="171459" indent="-171459">
              <a:lnSpc>
                <a:spcPct val="150000"/>
              </a:lnSpc>
              <a:buClr>
                <a:schemeClr val="accent4"/>
              </a:buClr>
              <a:buSzPct val="120000"/>
              <a:buFont typeface="Wingdings" panose="05000000000000000000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I hope and I believe that this Template will your Time.</a:t>
            </a:r>
          </a:p>
        </p:txBody>
      </p:sp>
      <p:pic>
        <p:nvPicPr>
          <p:cNvPr id="57" name="Imagen 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403" y="1868979"/>
            <a:ext cx="2756934" cy="2820678"/>
          </a:xfrm>
          <a:prstGeom prst="rect">
            <a:avLst/>
          </a:prstGeom>
        </p:spPr>
      </p:pic>
      <p:grpSp>
        <p:nvGrpSpPr>
          <p:cNvPr id="31" name="Grupo 30"/>
          <p:cNvGrpSpPr/>
          <p:nvPr/>
        </p:nvGrpSpPr>
        <p:grpSpPr>
          <a:xfrm>
            <a:off x="1193757" y="5334303"/>
            <a:ext cx="2517775" cy="1090613"/>
            <a:chOff x="-3168651" y="1184275"/>
            <a:chExt cx="2517775" cy="1090613"/>
          </a:xfrm>
        </p:grpSpPr>
        <p:sp>
          <p:nvSpPr>
            <p:cNvPr id="24" name="Freeform 5"/>
            <p:cNvSpPr>
              <a:spLocks/>
            </p:cNvSpPr>
            <p:nvPr/>
          </p:nvSpPr>
          <p:spPr bwMode="auto">
            <a:xfrm>
              <a:off x="-2682876" y="1331913"/>
              <a:ext cx="1220788" cy="942975"/>
            </a:xfrm>
            <a:custGeom>
              <a:avLst/>
              <a:gdLst>
                <a:gd name="T0" fmla="*/ 314 w 324"/>
                <a:gd name="T1" fmla="*/ 121 h 249"/>
                <a:gd name="T2" fmla="*/ 302 w 324"/>
                <a:gd name="T3" fmla="*/ 129 h 249"/>
                <a:gd name="T4" fmla="*/ 311 w 324"/>
                <a:gd name="T5" fmla="*/ 225 h 249"/>
                <a:gd name="T6" fmla="*/ 287 w 324"/>
                <a:gd name="T7" fmla="*/ 243 h 249"/>
                <a:gd name="T8" fmla="*/ 276 w 324"/>
                <a:gd name="T9" fmla="*/ 215 h 249"/>
                <a:gd name="T10" fmla="*/ 282 w 324"/>
                <a:gd name="T11" fmla="*/ 189 h 249"/>
                <a:gd name="T12" fmla="*/ 244 w 324"/>
                <a:gd name="T13" fmla="*/ 235 h 249"/>
                <a:gd name="T14" fmla="*/ 214 w 324"/>
                <a:gd name="T15" fmla="*/ 238 h 249"/>
                <a:gd name="T16" fmla="*/ 219 w 324"/>
                <a:gd name="T17" fmla="*/ 210 h 249"/>
                <a:gd name="T18" fmla="*/ 253 w 324"/>
                <a:gd name="T19" fmla="*/ 158 h 249"/>
                <a:gd name="T20" fmla="*/ 156 w 324"/>
                <a:gd name="T21" fmla="*/ 117 h 249"/>
                <a:gd name="T22" fmla="*/ 168 w 324"/>
                <a:gd name="T23" fmla="*/ 93 h 249"/>
                <a:gd name="T24" fmla="*/ 161 w 324"/>
                <a:gd name="T25" fmla="*/ 89 h 249"/>
                <a:gd name="T26" fmla="*/ 141 w 324"/>
                <a:gd name="T27" fmla="*/ 111 h 249"/>
                <a:gd name="T28" fmla="*/ 121 w 324"/>
                <a:gd name="T29" fmla="*/ 87 h 249"/>
                <a:gd name="T30" fmla="*/ 133 w 324"/>
                <a:gd name="T31" fmla="*/ 125 h 249"/>
                <a:gd name="T32" fmla="*/ 141 w 324"/>
                <a:gd name="T33" fmla="*/ 111 h 249"/>
                <a:gd name="T34" fmla="*/ 148 w 324"/>
                <a:gd name="T35" fmla="*/ 209 h 249"/>
                <a:gd name="T36" fmla="*/ 121 w 324"/>
                <a:gd name="T37" fmla="*/ 243 h 249"/>
                <a:gd name="T38" fmla="*/ 113 w 324"/>
                <a:gd name="T39" fmla="*/ 204 h 249"/>
                <a:gd name="T40" fmla="*/ 115 w 324"/>
                <a:gd name="T41" fmla="*/ 189 h 249"/>
                <a:gd name="T42" fmla="*/ 77 w 324"/>
                <a:gd name="T43" fmla="*/ 235 h 249"/>
                <a:gd name="T44" fmla="*/ 48 w 324"/>
                <a:gd name="T45" fmla="*/ 238 h 249"/>
                <a:gd name="T46" fmla="*/ 53 w 324"/>
                <a:gd name="T47" fmla="*/ 209 h 249"/>
                <a:gd name="T48" fmla="*/ 84 w 324"/>
                <a:gd name="T49" fmla="*/ 157 h 249"/>
                <a:gd name="T50" fmla="*/ 0 w 324"/>
                <a:gd name="T51" fmla="*/ 126 h 249"/>
                <a:gd name="T52" fmla="*/ 90 w 324"/>
                <a:gd name="T53" fmla="*/ 146 h 249"/>
                <a:gd name="T54" fmla="*/ 73 w 324"/>
                <a:gd name="T55" fmla="*/ 117 h 249"/>
                <a:gd name="T56" fmla="*/ 66 w 324"/>
                <a:gd name="T57" fmla="*/ 92 h 249"/>
                <a:gd name="T58" fmla="*/ 94 w 324"/>
                <a:gd name="T59" fmla="*/ 22 h 249"/>
                <a:gd name="T60" fmla="*/ 101 w 324"/>
                <a:gd name="T61" fmla="*/ 13 h 249"/>
                <a:gd name="T62" fmla="*/ 136 w 324"/>
                <a:gd name="T63" fmla="*/ 10 h 249"/>
                <a:gd name="T64" fmla="*/ 139 w 324"/>
                <a:gd name="T65" fmla="*/ 43 h 249"/>
                <a:gd name="T66" fmla="*/ 159 w 324"/>
                <a:gd name="T67" fmla="*/ 87 h 249"/>
                <a:gd name="T68" fmla="*/ 169 w 324"/>
                <a:gd name="T69" fmla="*/ 124 h 249"/>
                <a:gd name="T70" fmla="*/ 256 w 324"/>
                <a:gd name="T71" fmla="*/ 146 h 249"/>
                <a:gd name="T72" fmla="*/ 240 w 324"/>
                <a:gd name="T73" fmla="*/ 118 h 249"/>
                <a:gd name="T74" fmla="*/ 233 w 324"/>
                <a:gd name="T75" fmla="*/ 92 h 249"/>
                <a:gd name="T76" fmla="*/ 263 w 324"/>
                <a:gd name="T77" fmla="*/ 19 h 249"/>
                <a:gd name="T78" fmla="*/ 303 w 324"/>
                <a:gd name="T79" fmla="*/ 9 h 249"/>
                <a:gd name="T80" fmla="*/ 304 w 324"/>
                <a:gd name="T81" fmla="*/ 46 h 249"/>
                <a:gd name="T82" fmla="*/ 324 w 324"/>
                <a:gd name="T83" fmla="*/ 94 h 249"/>
                <a:gd name="T84" fmla="*/ 309 w 324"/>
                <a:gd name="T85" fmla="*/ 107 h 249"/>
                <a:gd name="T86" fmla="*/ 286 w 324"/>
                <a:gd name="T87" fmla="*/ 89 h 249"/>
                <a:gd name="T88" fmla="*/ 280 w 324"/>
                <a:gd name="T89" fmla="*/ 92 h 249"/>
                <a:gd name="T90" fmla="*/ 298 w 324"/>
                <a:gd name="T91" fmla="*/ 126 h 249"/>
                <a:gd name="T92" fmla="*/ 309 w 324"/>
                <a:gd name="T93" fmla="*/ 107 h 249"/>
                <a:gd name="T94" fmla="*/ 314 w 324"/>
                <a:gd name="T95" fmla="*/ 121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24" h="249">
                  <a:moveTo>
                    <a:pt x="314" y="121"/>
                  </a:moveTo>
                  <a:cubicBezTo>
                    <a:pt x="310" y="123"/>
                    <a:pt x="306" y="126"/>
                    <a:pt x="302" y="129"/>
                  </a:cubicBezTo>
                  <a:cubicBezTo>
                    <a:pt x="320" y="160"/>
                    <a:pt x="320" y="192"/>
                    <a:pt x="311" y="225"/>
                  </a:cubicBezTo>
                  <a:cubicBezTo>
                    <a:pt x="307" y="237"/>
                    <a:pt x="301" y="247"/>
                    <a:pt x="287" y="243"/>
                  </a:cubicBezTo>
                  <a:cubicBezTo>
                    <a:pt x="271" y="238"/>
                    <a:pt x="274" y="227"/>
                    <a:pt x="276" y="215"/>
                  </a:cubicBezTo>
                  <a:cubicBezTo>
                    <a:pt x="278" y="207"/>
                    <a:pt x="280" y="200"/>
                    <a:pt x="282" y="189"/>
                  </a:cubicBezTo>
                  <a:cubicBezTo>
                    <a:pt x="268" y="206"/>
                    <a:pt x="256" y="221"/>
                    <a:pt x="244" y="235"/>
                  </a:cubicBezTo>
                  <a:cubicBezTo>
                    <a:pt x="235" y="244"/>
                    <a:pt x="224" y="248"/>
                    <a:pt x="214" y="238"/>
                  </a:cubicBezTo>
                  <a:cubicBezTo>
                    <a:pt x="205" y="228"/>
                    <a:pt x="211" y="219"/>
                    <a:pt x="219" y="210"/>
                  </a:cubicBezTo>
                  <a:cubicBezTo>
                    <a:pt x="231" y="195"/>
                    <a:pt x="243" y="178"/>
                    <a:pt x="253" y="158"/>
                  </a:cubicBezTo>
                  <a:cubicBezTo>
                    <a:pt x="210" y="166"/>
                    <a:pt x="178" y="152"/>
                    <a:pt x="156" y="117"/>
                  </a:cubicBezTo>
                  <a:cubicBezTo>
                    <a:pt x="158" y="112"/>
                    <a:pt x="163" y="103"/>
                    <a:pt x="168" y="93"/>
                  </a:cubicBezTo>
                  <a:cubicBezTo>
                    <a:pt x="166" y="92"/>
                    <a:pt x="164" y="91"/>
                    <a:pt x="161" y="89"/>
                  </a:cubicBezTo>
                  <a:cubicBezTo>
                    <a:pt x="154" y="97"/>
                    <a:pt x="148" y="104"/>
                    <a:pt x="141" y="111"/>
                  </a:cubicBezTo>
                  <a:cubicBezTo>
                    <a:pt x="134" y="104"/>
                    <a:pt x="128" y="96"/>
                    <a:pt x="121" y="87"/>
                  </a:cubicBezTo>
                  <a:cubicBezTo>
                    <a:pt x="107" y="106"/>
                    <a:pt x="127" y="112"/>
                    <a:pt x="133" y="125"/>
                  </a:cubicBezTo>
                  <a:cubicBezTo>
                    <a:pt x="136" y="118"/>
                    <a:pt x="139" y="115"/>
                    <a:pt x="141" y="111"/>
                  </a:cubicBezTo>
                  <a:cubicBezTo>
                    <a:pt x="135" y="144"/>
                    <a:pt x="158" y="175"/>
                    <a:pt x="148" y="209"/>
                  </a:cubicBezTo>
                  <a:cubicBezTo>
                    <a:pt x="141" y="236"/>
                    <a:pt x="135" y="248"/>
                    <a:pt x="121" y="243"/>
                  </a:cubicBezTo>
                  <a:cubicBezTo>
                    <a:pt x="98" y="235"/>
                    <a:pt x="111" y="218"/>
                    <a:pt x="113" y="204"/>
                  </a:cubicBezTo>
                  <a:cubicBezTo>
                    <a:pt x="113" y="200"/>
                    <a:pt x="114" y="195"/>
                    <a:pt x="115" y="189"/>
                  </a:cubicBezTo>
                  <a:cubicBezTo>
                    <a:pt x="102" y="205"/>
                    <a:pt x="90" y="220"/>
                    <a:pt x="77" y="235"/>
                  </a:cubicBezTo>
                  <a:cubicBezTo>
                    <a:pt x="69" y="244"/>
                    <a:pt x="58" y="249"/>
                    <a:pt x="48" y="238"/>
                  </a:cubicBezTo>
                  <a:cubicBezTo>
                    <a:pt x="38" y="228"/>
                    <a:pt x="44" y="218"/>
                    <a:pt x="53" y="209"/>
                  </a:cubicBezTo>
                  <a:cubicBezTo>
                    <a:pt x="68" y="195"/>
                    <a:pt x="81" y="179"/>
                    <a:pt x="84" y="157"/>
                  </a:cubicBezTo>
                  <a:cubicBezTo>
                    <a:pt x="38" y="162"/>
                    <a:pt x="17" y="154"/>
                    <a:pt x="0" y="126"/>
                  </a:cubicBezTo>
                  <a:cubicBezTo>
                    <a:pt x="25" y="149"/>
                    <a:pt x="52" y="161"/>
                    <a:pt x="90" y="146"/>
                  </a:cubicBezTo>
                  <a:cubicBezTo>
                    <a:pt x="84" y="136"/>
                    <a:pt x="77" y="127"/>
                    <a:pt x="73" y="117"/>
                  </a:cubicBezTo>
                  <a:cubicBezTo>
                    <a:pt x="69" y="109"/>
                    <a:pt x="64" y="99"/>
                    <a:pt x="66" y="92"/>
                  </a:cubicBezTo>
                  <a:cubicBezTo>
                    <a:pt x="74" y="68"/>
                    <a:pt x="84" y="45"/>
                    <a:pt x="94" y="22"/>
                  </a:cubicBezTo>
                  <a:cubicBezTo>
                    <a:pt x="95" y="18"/>
                    <a:pt x="98" y="14"/>
                    <a:pt x="101" y="13"/>
                  </a:cubicBezTo>
                  <a:cubicBezTo>
                    <a:pt x="113" y="11"/>
                    <a:pt x="127" y="5"/>
                    <a:pt x="136" y="10"/>
                  </a:cubicBezTo>
                  <a:cubicBezTo>
                    <a:pt x="150" y="16"/>
                    <a:pt x="145" y="32"/>
                    <a:pt x="139" y="43"/>
                  </a:cubicBezTo>
                  <a:cubicBezTo>
                    <a:pt x="129" y="62"/>
                    <a:pt x="139" y="83"/>
                    <a:pt x="159" y="87"/>
                  </a:cubicBezTo>
                  <a:cubicBezTo>
                    <a:pt x="172" y="90"/>
                    <a:pt x="177" y="106"/>
                    <a:pt x="169" y="124"/>
                  </a:cubicBezTo>
                  <a:cubicBezTo>
                    <a:pt x="194" y="153"/>
                    <a:pt x="217" y="159"/>
                    <a:pt x="256" y="146"/>
                  </a:cubicBezTo>
                  <a:cubicBezTo>
                    <a:pt x="250" y="136"/>
                    <a:pt x="244" y="128"/>
                    <a:pt x="240" y="118"/>
                  </a:cubicBezTo>
                  <a:cubicBezTo>
                    <a:pt x="236" y="110"/>
                    <a:pt x="230" y="99"/>
                    <a:pt x="233" y="92"/>
                  </a:cubicBezTo>
                  <a:cubicBezTo>
                    <a:pt x="241" y="67"/>
                    <a:pt x="250" y="43"/>
                    <a:pt x="263" y="19"/>
                  </a:cubicBezTo>
                  <a:cubicBezTo>
                    <a:pt x="271" y="4"/>
                    <a:pt x="292" y="0"/>
                    <a:pt x="303" y="9"/>
                  </a:cubicBezTo>
                  <a:cubicBezTo>
                    <a:pt x="316" y="20"/>
                    <a:pt x="311" y="33"/>
                    <a:pt x="304" y="46"/>
                  </a:cubicBezTo>
                  <a:cubicBezTo>
                    <a:pt x="292" y="68"/>
                    <a:pt x="312" y="78"/>
                    <a:pt x="324" y="94"/>
                  </a:cubicBezTo>
                  <a:cubicBezTo>
                    <a:pt x="320" y="98"/>
                    <a:pt x="314" y="103"/>
                    <a:pt x="309" y="107"/>
                  </a:cubicBezTo>
                  <a:cubicBezTo>
                    <a:pt x="301" y="101"/>
                    <a:pt x="294" y="95"/>
                    <a:pt x="286" y="89"/>
                  </a:cubicBezTo>
                  <a:cubicBezTo>
                    <a:pt x="284" y="90"/>
                    <a:pt x="282" y="91"/>
                    <a:pt x="280" y="92"/>
                  </a:cubicBezTo>
                  <a:cubicBezTo>
                    <a:pt x="286" y="103"/>
                    <a:pt x="291" y="113"/>
                    <a:pt x="298" y="126"/>
                  </a:cubicBezTo>
                  <a:cubicBezTo>
                    <a:pt x="303" y="117"/>
                    <a:pt x="306" y="112"/>
                    <a:pt x="309" y="107"/>
                  </a:cubicBezTo>
                  <a:cubicBezTo>
                    <a:pt x="311" y="112"/>
                    <a:pt x="312" y="116"/>
                    <a:pt x="314" y="1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5" name="Freeform 6"/>
            <p:cNvSpPr>
              <a:spLocks noEditPoints="1"/>
            </p:cNvSpPr>
            <p:nvPr/>
          </p:nvSpPr>
          <p:spPr bwMode="auto">
            <a:xfrm>
              <a:off x="-1500188" y="1335088"/>
              <a:ext cx="723900" cy="936625"/>
            </a:xfrm>
            <a:custGeom>
              <a:avLst/>
              <a:gdLst>
                <a:gd name="T0" fmla="*/ 0 w 192"/>
                <a:gd name="T1" fmla="*/ 120 h 247"/>
                <a:gd name="T2" fmla="*/ 22 w 192"/>
                <a:gd name="T3" fmla="*/ 99 h 247"/>
                <a:gd name="T4" fmla="*/ 25 w 192"/>
                <a:gd name="T5" fmla="*/ 106 h 247"/>
                <a:gd name="T6" fmla="*/ 33 w 192"/>
                <a:gd name="T7" fmla="*/ 135 h 247"/>
                <a:gd name="T8" fmla="*/ 82 w 192"/>
                <a:gd name="T9" fmla="*/ 152 h 247"/>
                <a:gd name="T10" fmla="*/ 108 w 192"/>
                <a:gd name="T11" fmla="*/ 147 h 247"/>
                <a:gd name="T12" fmla="*/ 98 w 192"/>
                <a:gd name="T13" fmla="*/ 123 h 247"/>
                <a:gd name="T14" fmla="*/ 87 w 192"/>
                <a:gd name="T15" fmla="*/ 79 h 247"/>
                <a:gd name="T16" fmla="*/ 115 w 192"/>
                <a:gd name="T17" fmla="*/ 18 h 247"/>
                <a:gd name="T18" fmla="*/ 155 w 192"/>
                <a:gd name="T19" fmla="*/ 7 h 247"/>
                <a:gd name="T20" fmla="*/ 155 w 192"/>
                <a:gd name="T21" fmla="*/ 48 h 247"/>
                <a:gd name="T22" fmla="*/ 151 w 192"/>
                <a:gd name="T23" fmla="*/ 32 h 247"/>
                <a:gd name="T24" fmla="*/ 151 w 192"/>
                <a:gd name="T25" fmla="*/ 34 h 247"/>
                <a:gd name="T26" fmla="*/ 184 w 192"/>
                <a:gd name="T27" fmla="*/ 91 h 247"/>
                <a:gd name="T28" fmla="*/ 192 w 192"/>
                <a:gd name="T29" fmla="*/ 111 h 247"/>
                <a:gd name="T30" fmla="*/ 178 w 192"/>
                <a:gd name="T31" fmla="*/ 120 h 247"/>
                <a:gd name="T32" fmla="*/ 154 w 192"/>
                <a:gd name="T33" fmla="*/ 126 h 247"/>
                <a:gd name="T34" fmla="*/ 163 w 192"/>
                <a:gd name="T35" fmla="*/ 226 h 247"/>
                <a:gd name="T36" fmla="*/ 139 w 192"/>
                <a:gd name="T37" fmla="*/ 242 h 247"/>
                <a:gd name="T38" fmla="*/ 128 w 192"/>
                <a:gd name="T39" fmla="*/ 216 h 247"/>
                <a:gd name="T40" fmla="*/ 135 w 192"/>
                <a:gd name="T41" fmla="*/ 188 h 247"/>
                <a:gd name="T42" fmla="*/ 97 w 192"/>
                <a:gd name="T43" fmla="*/ 233 h 247"/>
                <a:gd name="T44" fmla="*/ 68 w 192"/>
                <a:gd name="T45" fmla="*/ 237 h 247"/>
                <a:gd name="T46" fmla="*/ 72 w 192"/>
                <a:gd name="T47" fmla="*/ 208 h 247"/>
                <a:gd name="T48" fmla="*/ 102 w 192"/>
                <a:gd name="T49" fmla="*/ 158 h 247"/>
                <a:gd name="T50" fmla="*/ 74 w 192"/>
                <a:gd name="T51" fmla="*/ 158 h 247"/>
                <a:gd name="T52" fmla="*/ 20 w 192"/>
                <a:gd name="T53" fmla="*/ 131 h 247"/>
                <a:gd name="T54" fmla="*/ 0 w 192"/>
                <a:gd name="T55" fmla="*/ 120 h 247"/>
                <a:gd name="T56" fmla="*/ 0 w 192"/>
                <a:gd name="T57" fmla="*/ 120 h 247"/>
                <a:gd name="T58" fmla="*/ 141 w 192"/>
                <a:gd name="T59" fmla="*/ 83 h 247"/>
                <a:gd name="T60" fmla="*/ 151 w 192"/>
                <a:gd name="T61" fmla="*/ 121 h 247"/>
                <a:gd name="T62" fmla="*/ 160 w 192"/>
                <a:gd name="T63" fmla="*/ 116 h 247"/>
                <a:gd name="T64" fmla="*/ 141 w 192"/>
                <a:gd name="T65" fmla="*/ 83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2" h="247">
                  <a:moveTo>
                    <a:pt x="0" y="120"/>
                  </a:moveTo>
                  <a:cubicBezTo>
                    <a:pt x="7" y="113"/>
                    <a:pt x="14" y="107"/>
                    <a:pt x="22" y="99"/>
                  </a:cubicBezTo>
                  <a:cubicBezTo>
                    <a:pt x="23" y="102"/>
                    <a:pt x="26" y="104"/>
                    <a:pt x="25" y="106"/>
                  </a:cubicBezTo>
                  <a:cubicBezTo>
                    <a:pt x="23" y="117"/>
                    <a:pt x="19" y="129"/>
                    <a:pt x="33" y="135"/>
                  </a:cubicBezTo>
                  <a:cubicBezTo>
                    <a:pt x="49" y="141"/>
                    <a:pt x="65" y="148"/>
                    <a:pt x="82" y="152"/>
                  </a:cubicBezTo>
                  <a:cubicBezTo>
                    <a:pt x="89" y="153"/>
                    <a:pt x="98" y="149"/>
                    <a:pt x="108" y="147"/>
                  </a:cubicBezTo>
                  <a:cubicBezTo>
                    <a:pt x="104" y="138"/>
                    <a:pt x="103" y="127"/>
                    <a:pt x="98" y="123"/>
                  </a:cubicBezTo>
                  <a:cubicBezTo>
                    <a:pt x="82" y="110"/>
                    <a:pt x="82" y="95"/>
                    <a:pt x="87" y="79"/>
                  </a:cubicBezTo>
                  <a:cubicBezTo>
                    <a:pt x="95" y="58"/>
                    <a:pt x="104" y="37"/>
                    <a:pt x="115" y="18"/>
                  </a:cubicBezTo>
                  <a:cubicBezTo>
                    <a:pt x="124" y="3"/>
                    <a:pt x="145" y="0"/>
                    <a:pt x="155" y="7"/>
                  </a:cubicBezTo>
                  <a:cubicBezTo>
                    <a:pt x="165" y="14"/>
                    <a:pt x="165" y="28"/>
                    <a:pt x="155" y="48"/>
                  </a:cubicBezTo>
                  <a:cubicBezTo>
                    <a:pt x="153" y="41"/>
                    <a:pt x="152" y="37"/>
                    <a:pt x="151" y="32"/>
                  </a:cubicBezTo>
                  <a:cubicBezTo>
                    <a:pt x="151" y="33"/>
                    <a:pt x="151" y="34"/>
                    <a:pt x="151" y="34"/>
                  </a:cubicBezTo>
                  <a:cubicBezTo>
                    <a:pt x="151" y="59"/>
                    <a:pt x="155" y="82"/>
                    <a:pt x="184" y="91"/>
                  </a:cubicBezTo>
                  <a:cubicBezTo>
                    <a:pt x="189" y="92"/>
                    <a:pt x="192" y="104"/>
                    <a:pt x="192" y="111"/>
                  </a:cubicBezTo>
                  <a:cubicBezTo>
                    <a:pt x="192" y="114"/>
                    <a:pt x="183" y="118"/>
                    <a:pt x="178" y="120"/>
                  </a:cubicBezTo>
                  <a:cubicBezTo>
                    <a:pt x="171" y="123"/>
                    <a:pt x="163" y="124"/>
                    <a:pt x="154" y="126"/>
                  </a:cubicBezTo>
                  <a:cubicBezTo>
                    <a:pt x="173" y="159"/>
                    <a:pt x="173" y="192"/>
                    <a:pt x="163" y="226"/>
                  </a:cubicBezTo>
                  <a:cubicBezTo>
                    <a:pt x="159" y="238"/>
                    <a:pt x="152" y="245"/>
                    <a:pt x="139" y="242"/>
                  </a:cubicBezTo>
                  <a:cubicBezTo>
                    <a:pt x="126" y="238"/>
                    <a:pt x="125" y="228"/>
                    <a:pt x="128" y="216"/>
                  </a:cubicBezTo>
                  <a:cubicBezTo>
                    <a:pt x="131" y="208"/>
                    <a:pt x="132" y="200"/>
                    <a:pt x="135" y="188"/>
                  </a:cubicBezTo>
                  <a:cubicBezTo>
                    <a:pt x="121" y="205"/>
                    <a:pt x="109" y="219"/>
                    <a:pt x="97" y="233"/>
                  </a:cubicBezTo>
                  <a:cubicBezTo>
                    <a:pt x="89" y="243"/>
                    <a:pt x="78" y="247"/>
                    <a:pt x="68" y="237"/>
                  </a:cubicBezTo>
                  <a:cubicBezTo>
                    <a:pt x="56" y="227"/>
                    <a:pt x="63" y="217"/>
                    <a:pt x="72" y="208"/>
                  </a:cubicBezTo>
                  <a:cubicBezTo>
                    <a:pt x="86" y="194"/>
                    <a:pt x="100" y="180"/>
                    <a:pt x="102" y="158"/>
                  </a:cubicBezTo>
                  <a:cubicBezTo>
                    <a:pt x="92" y="158"/>
                    <a:pt x="83" y="158"/>
                    <a:pt x="74" y="158"/>
                  </a:cubicBezTo>
                  <a:cubicBezTo>
                    <a:pt x="52" y="157"/>
                    <a:pt x="35" y="147"/>
                    <a:pt x="20" y="131"/>
                  </a:cubicBezTo>
                  <a:cubicBezTo>
                    <a:pt x="15" y="126"/>
                    <a:pt x="6" y="123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lose/>
                  <a:moveTo>
                    <a:pt x="141" y="83"/>
                  </a:moveTo>
                  <a:cubicBezTo>
                    <a:pt x="127" y="106"/>
                    <a:pt x="144" y="111"/>
                    <a:pt x="151" y="121"/>
                  </a:cubicBezTo>
                  <a:cubicBezTo>
                    <a:pt x="154" y="119"/>
                    <a:pt x="157" y="118"/>
                    <a:pt x="160" y="116"/>
                  </a:cubicBezTo>
                  <a:cubicBezTo>
                    <a:pt x="154" y="106"/>
                    <a:pt x="148" y="96"/>
                    <a:pt x="141" y="8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6" name="Freeform 7"/>
            <p:cNvSpPr>
              <a:spLocks/>
            </p:cNvSpPr>
            <p:nvPr/>
          </p:nvSpPr>
          <p:spPr bwMode="auto">
            <a:xfrm>
              <a:off x="-3168651" y="1350963"/>
              <a:ext cx="482600" cy="923925"/>
            </a:xfrm>
            <a:custGeom>
              <a:avLst/>
              <a:gdLst>
                <a:gd name="T0" fmla="*/ 78 w 128"/>
                <a:gd name="T1" fmla="*/ 184 h 244"/>
                <a:gd name="T2" fmla="*/ 40 w 128"/>
                <a:gd name="T3" fmla="*/ 229 h 244"/>
                <a:gd name="T4" fmla="*/ 11 w 128"/>
                <a:gd name="T5" fmla="*/ 233 h 244"/>
                <a:gd name="T6" fmla="*/ 15 w 128"/>
                <a:gd name="T7" fmla="*/ 204 h 244"/>
                <a:gd name="T8" fmla="*/ 45 w 128"/>
                <a:gd name="T9" fmla="*/ 158 h 244"/>
                <a:gd name="T10" fmla="*/ 36 w 128"/>
                <a:gd name="T11" fmla="*/ 112 h 244"/>
                <a:gd name="T12" fmla="*/ 29 w 128"/>
                <a:gd name="T13" fmla="*/ 85 h 244"/>
                <a:gd name="T14" fmla="*/ 59 w 128"/>
                <a:gd name="T15" fmla="*/ 15 h 244"/>
                <a:gd name="T16" fmla="*/ 89 w 128"/>
                <a:gd name="T17" fmla="*/ 1 h 244"/>
                <a:gd name="T18" fmla="*/ 103 w 128"/>
                <a:gd name="T19" fmla="*/ 36 h 244"/>
                <a:gd name="T20" fmla="*/ 112 w 128"/>
                <a:gd name="T21" fmla="*/ 79 h 244"/>
                <a:gd name="T22" fmla="*/ 112 w 128"/>
                <a:gd name="T23" fmla="*/ 109 h 244"/>
                <a:gd name="T24" fmla="*/ 107 w 128"/>
                <a:gd name="T25" fmla="*/ 117 h 244"/>
                <a:gd name="T26" fmla="*/ 85 w 128"/>
                <a:gd name="T27" fmla="*/ 82 h 244"/>
                <a:gd name="T28" fmla="*/ 79 w 128"/>
                <a:gd name="T29" fmla="*/ 84 h 244"/>
                <a:gd name="T30" fmla="*/ 85 w 128"/>
                <a:gd name="T31" fmla="*/ 107 h 244"/>
                <a:gd name="T32" fmla="*/ 106 w 128"/>
                <a:gd name="T33" fmla="*/ 221 h 244"/>
                <a:gd name="T34" fmla="*/ 81 w 128"/>
                <a:gd name="T35" fmla="*/ 237 h 244"/>
                <a:gd name="T36" fmla="*/ 72 w 128"/>
                <a:gd name="T37" fmla="*/ 211 h 244"/>
                <a:gd name="T38" fmla="*/ 78 w 128"/>
                <a:gd name="T39" fmla="*/ 18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8" h="244">
                  <a:moveTo>
                    <a:pt x="78" y="184"/>
                  </a:moveTo>
                  <a:cubicBezTo>
                    <a:pt x="64" y="201"/>
                    <a:pt x="53" y="216"/>
                    <a:pt x="40" y="229"/>
                  </a:cubicBezTo>
                  <a:cubicBezTo>
                    <a:pt x="32" y="238"/>
                    <a:pt x="21" y="244"/>
                    <a:pt x="11" y="233"/>
                  </a:cubicBezTo>
                  <a:cubicBezTo>
                    <a:pt x="0" y="223"/>
                    <a:pt x="7" y="214"/>
                    <a:pt x="15" y="204"/>
                  </a:cubicBezTo>
                  <a:cubicBezTo>
                    <a:pt x="26" y="190"/>
                    <a:pt x="38" y="175"/>
                    <a:pt x="45" y="158"/>
                  </a:cubicBezTo>
                  <a:cubicBezTo>
                    <a:pt x="52" y="142"/>
                    <a:pt x="50" y="126"/>
                    <a:pt x="36" y="112"/>
                  </a:cubicBezTo>
                  <a:cubicBezTo>
                    <a:pt x="30" y="107"/>
                    <a:pt x="26" y="93"/>
                    <a:pt x="29" y="85"/>
                  </a:cubicBezTo>
                  <a:cubicBezTo>
                    <a:pt x="37" y="61"/>
                    <a:pt x="46" y="37"/>
                    <a:pt x="59" y="15"/>
                  </a:cubicBezTo>
                  <a:cubicBezTo>
                    <a:pt x="63" y="7"/>
                    <a:pt x="78" y="2"/>
                    <a:pt x="89" y="1"/>
                  </a:cubicBezTo>
                  <a:cubicBezTo>
                    <a:pt x="105" y="0"/>
                    <a:pt x="114" y="19"/>
                    <a:pt x="103" y="36"/>
                  </a:cubicBezTo>
                  <a:cubicBezTo>
                    <a:pt x="90" y="55"/>
                    <a:pt x="99" y="69"/>
                    <a:pt x="112" y="79"/>
                  </a:cubicBezTo>
                  <a:cubicBezTo>
                    <a:pt x="128" y="91"/>
                    <a:pt x="127" y="98"/>
                    <a:pt x="112" y="109"/>
                  </a:cubicBezTo>
                  <a:cubicBezTo>
                    <a:pt x="110" y="111"/>
                    <a:pt x="109" y="114"/>
                    <a:pt x="107" y="117"/>
                  </a:cubicBezTo>
                  <a:cubicBezTo>
                    <a:pt x="99" y="105"/>
                    <a:pt x="92" y="93"/>
                    <a:pt x="85" y="82"/>
                  </a:cubicBezTo>
                  <a:cubicBezTo>
                    <a:pt x="83" y="83"/>
                    <a:pt x="81" y="84"/>
                    <a:pt x="79" y="84"/>
                  </a:cubicBezTo>
                  <a:cubicBezTo>
                    <a:pt x="81" y="92"/>
                    <a:pt x="81" y="101"/>
                    <a:pt x="85" y="107"/>
                  </a:cubicBezTo>
                  <a:cubicBezTo>
                    <a:pt x="114" y="141"/>
                    <a:pt x="119" y="179"/>
                    <a:pt x="106" y="221"/>
                  </a:cubicBezTo>
                  <a:cubicBezTo>
                    <a:pt x="102" y="234"/>
                    <a:pt x="95" y="242"/>
                    <a:pt x="81" y="237"/>
                  </a:cubicBezTo>
                  <a:cubicBezTo>
                    <a:pt x="68" y="233"/>
                    <a:pt x="68" y="222"/>
                    <a:pt x="72" y="211"/>
                  </a:cubicBezTo>
                  <a:cubicBezTo>
                    <a:pt x="74" y="203"/>
                    <a:pt x="75" y="195"/>
                    <a:pt x="78" y="1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7" name="Freeform 8"/>
            <p:cNvSpPr>
              <a:spLocks/>
            </p:cNvSpPr>
            <p:nvPr/>
          </p:nvSpPr>
          <p:spPr bwMode="auto">
            <a:xfrm>
              <a:off x="-2773363" y="1187450"/>
              <a:ext cx="241300" cy="239713"/>
            </a:xfrm>
            <a:custGeom>
              <a:avLst/>
              <a:gdLst>
                <a:gd name="T0" fmla="*/ 63 w 64"/>
                <a:gd name="T1" fmla="*/ 31 h 63"/>
                <a:gd name="T2" fmla="*/ 31 w 64"/>
                <a:gd name="T3" fmla="*/ 63 h 63"/>
                <a:gd name="T4" fmla="*/ 0 w 64"/>
                <a:gd name="T5" fmla="*/ 31 h 63"/>
                <a:gd name="T6" fmla="*/ 32 w 64"/>
                <a:gd name="T7" fmla="*/ 0 h 63"/>
                <a:gd name="T8" fmla="*/ 63 w 64"/>
                <a:gd name="T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3">
                  <a:moveTo>
                    <a:pt x="63" y="31"/>
                  </a:moveTo>
                  <a:cubicBezTo>
                    <a:pt x="63" y="49"/>
                    <a:pt x="48" y="63"/>
                    <a:pt x="31" y="63"/>
                  </a:cubicBezTo>
                  <a:cubicBezTo>
                    <a:pt x="14" y="63"/>
                    <a:pt x="0" y="48"/>
                    <a:pt x="0" y="31"/>
                  </a:cubicBezTo>
                  <a:cubicBezTo>
                    <a:pt x="0" y="13"/>
                    <a:pt x="14" y="0"/>
                    <a:pt x="32" y="0"/>
                  </a:cubicBezTo>
                  <a:cubicBezTo>
                    <a:pt x="50" y="0"/>
                    <a:pt x="64" y="14"/>
                    <a:pt x="63" y="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8" name="Freeform 9"/>
            <p:cNvSpPr>
              <a:spLocks/>
            </p:cNvSpPr>
            <p:nvPr/>
          </p:nvSpPr>
          <p:spPr bwMode="auto">
            <a:xfrm>
              <a:off x="-2144713" y="1184275"/>
              <a:ext cx="238125" cy="242888"/>
            </a:xfrm>
            <a:custGeom>
              <a:avLst/>
              <a:gdLst>
                <a:gd name="T0" fmla="*/ 31 w 63"/>
                <a:gd name="T1" fmla="*/ 1 h 64"/>
                <a:gd name="T2" fmla="*/ 63 w 63"/>
                <a:gd name="T3" fmla="*/ 31 h 64"/>
                <a:gd name="T4" fmla="*/ 32 w 63"/>
                <a:gd name="T5" fmla="*/ 64 h 64"/>
                <a:gd name="T6" fmla="*/ 0 w 63"/>
                <a:gd name="T7" fmla="*/ 33 h 64"/>
                <a:gd name="T8" fmla="*/ 31 w 63"/>
                <a:gd name="T9" fmla="*/ 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4">
                  <a:moveTo>
                    <a:pt x="31" y="1"/>
                  </a:moveTo>
                  <a:cubicBezTo>
                    <a:pt x="48" y="0"/>
                    <a:pt x="63" y="14"/>
                    <a:pt x="63" y="31"/>
                  </a:cubicBezTo>
                  <a:cubicBezTo>
                    <a:pt x="63" y="49"/>
                    <a:pt x="49" y="63"/>
                    <a:pt x="32" y="64"/>
                  </a:cubicBezTo>
                  <a:cubicBezTo>
                    <a:pt x="15" y="64"/>
                    <a:pt x="0" y="50"/>
                    <a:pt x="0" y="33"/>
                  </a:cubicBezTo>
                  <a:cubicBezTo>
                    <a:pt x="0" y="15"/>
                    <a:pt x="13" y="1"/>
                    <a:pt x="3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9" name="Freeform 10"/>
            <p:cNvSpPr>
              <a:spLocks/>
            </p:cNvSpPr>
            <p:nvPr/>
          </p:nvSpPr>
          <p:spPr bwMode="auto">
            <a:xfrm>
              <a:off x="-889001" y="1187450"/>
              <a:ext cx="238125" cy="239713"/>
            </a:xfrm>
            <a:custGeom>
              <a:avLst/>
              <a:gdLst>
                <a:gd name="T0" fmla="*/ 63 w 63"/>
                <a:gd name="T1" fmla="*/ 31 h 63"/>
                <a:gd name="T2" fmla="*/ 32 w 63"/>
                <a:gd name="T3" fmla="*/ 63 h 63"/>
                <a:gd name="T4" fmla="*/ 0 w 63"/>
                <a:gd name="T5" fmla="*/ 31 h 63"/>
                <a:gd name="T6" fmla="*/ 31 w 63"/>
                <a:gd name="T7" fmla="*/ 0 h 63"/>
                <a:gd name="T8" fmla="*/ 63 w 63"/>
                <a:gd name="T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63" y="31"/>
                  </a:moveTo>
                  <a:cubicBezTo>
                    <a:pt x="63" y="48"/>
                    <a:pt x="49" y="63"/>
                    <a:pt x="32" y="63"/>
                  </a:cubicBezTo>
                  <a:cubicBezTo>
                    <a:pt x="15" y="63"/>
                    <a:pt x="0" y="48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48" y="0"/>
                    <a:pt x="63" y="14"/>
                    <a:pt x="63" y="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0" name="Oval 11"/>
            <p:cNvSpPr>
              <a:spLocks noChangeArrowheads="1"/>
            </p:cNvSpPr>
            <p:nvPr/>
          </p:nvSpPr>
          <p:spPr bwMode="auto">
            <a:xfrm>
              <a:off x="-1517651" y="1187450"/>
              <a:ext cx="236538" cy="2397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33" name="Grupo 32"/>
          <p:cNvGrpSpPr/>
          <p:nvPr/>
        </p:nvGrpSpPr>
        <p:grpSpPr>
          <a:xfrm>
            <a:off x="4083008" y="5323098"/>
            <a:ext cx="2517775" cy="1090613"/>
            <a:chOff x="-3168651" y="1184275"/>
            <a:chExt cx="2517775" cy="1090613"/>
          </a:xfrm>
        </p:grpSpPr>
        <p:sp>
          <p:nvSpPr>
            <p:cNvPr id="34" name="Freeform 5"/>
            <p:cNvSpPr>
              <a:spLocks/>
            </p:cNvSpPr>
            <p:nvPr/>
          </p:nvSpPr>
          <p:spPr bwMode="auto">
            <a:xfrm>
              <a:off x="-2682876" y="1331913"/>
              <a:ext cx="1220788" cy="942975"/>
            </a:xfrm>
            <a:custGeom>
              <a:avLst/>
              <a:gdLst>
                <a:gd name="T0" fmla="*/ 314 w 324"/>
                <a:gd name="T1" fmla="*/ 121 h 249"/>
                <a:gd name="T2" fmla="*/ 302 w 324"/>
                <a:gd name="T3" fmla="*/ 129 h 249"/>
                <a:gd name="T4" fmla="*/ 311 w 324"/>
                <a:gd name="T5" fmla="*/ 225 h 249"/>
                <a:gd name="T6" fmla="*/ 287 w 324"/>
                <a:gd name="T7" fmla="*/ 243 h 249"/>
                <a:gd name="T8" fmla="*/ 276 w 324"/>
                <a:gd name="T9" fmla="*/ 215 h 249"/>
                <a:gd name="T10" fmla="*/ 282 w 324"/>
                <a:gd name="T11" fmla="*/ 189 h 249"/>
                <a:gd name="T12" fmla="*/ 244 w 324"/>
                <a:gd name="T13" fmla="*/ 235 h 249"/>
                <a:gd name="T14" fmla="*/ 214 w 324"/>
                <a:gd name="T15" fmla="*/ 238 h 249"/>
                <a:gd name="T16" fmla="*/ 219 w 324"/>
                <a:gd name="T17" fmla="*/ 210 h 249"/>
                <a:gd name="T18" fmla="*/ 253 w 324"/>
                <a:gd name="T19" fmla="*/ 158 h 249"/>
                <a:gd name="T20" fmla="*/ 156 w 324"/>
                <a:gd name="T21" fmla="*/ 117 h 249"/>
                <a:gd name="T22" fmla="*/ 168 w 324"/>
                <a:gd name="T23" fmla="*/ 93 h 249"/>
                <a:gd name="T24" fmla="*/ 161 w 324"/>
                <a:gd name="T25" fmla="*/ 89 h 249"/>
                <a:gd name="T26" fmla="*/ 141 w 324"/>
                <a:gd name="T27" fmla="*/ 111 h 249"/>
                <a:gd name="T28" fmla="*/ 121 w 324"/>
                <a:gd name="T29" fmla="*/ 87 h 249"/>
                <a:gd name="T30" fmla="*/ 133 w 324"/>
                <a:gd name="T31" fmla="*/ 125 h 249"/>
                <a:gd name="T32" fmla="*/ 141 w 324"/>
                <a:gd name="T33" fmla="*/ 111 h 249"/>
                <a:gd name="T34" fmla="*/ 148 w 324"/>
                <a:gd name="T35" fmla="*/ 209 h 249"/>
                <a:gd name="T36" fmla="*/ 121 w 324"/>
                <a:gd name="T37" fmla="*/ 243 h 249"/>
                <a:gd name="T38" fmla="*/ 113 w 324"/>
                <a:gd name="T39" fmla="*/ 204 h 249"/>
                <a:gd name="T40" fmla="*/ 115 w 324"/>
                <a:gd name="T41" fmla="*/ 189 h 249"/>
                <a:gd name="T42" fmla="*/ 77 w 324"/>
                <a:gd name="T43" fmla="*/ 235 h 249"/>
                <a:gd name="T44" fmla="*/ 48 w 324"/>
                <a:gd name="T45" fmla="*/ 238 h 249"/>
                <a:gd name="T46" fmla="*/ 53 w 324"/>
                <a:gd name="T47" fmla="*/ 209 h 249"/>
                <a:gd name="T48" fmla="*/ 84 w 324"/>
                <a:gd name="T49" fmla="*/ 157 h 249"/>
                <a:gd name="T50" fmla="*/ 0 w 324"/>
                <a:gd name="T51" fmla="*/ 126 h 249"/>
                <a:gd name="T52" fmla="*/ 90 w 324"/>
                <a:gd name="T53" fmla="*/ 146 h 249"/>
                <a:gd name="T54" fmla="*/ 73 w 324"/>
                <a:gd name="T55" fmla="*/ 117 h 249"/>
                <a:gd name="T56" fmla="*/ 66 w 324"/>
                <a:gd name="T57" fmla="*/ 92 h 249"/>
                <a:gd name="T58" fmla="*/ 94 w 324"/>
                <a:gd name="T59" fmla="*/ 22 h 249"/>
                <a:gd name="T60" fmla="*/ 101 w 324"/>
                <a:gd name="T61" fmla="*/ 13 h 249"/>
                <a:gd name="T62" fmla="*/ 136 w 324"/>
                <a:gd name="T63" fmla="*/ 10 h 249"/>
                <a:gd name="T64" fmla="*/ 139 w 324"/>
                <a:gd name="T65" fmla="*/ 43 h 249"/>
                <a:gd name="T66" fmla="*/ 159 w 324"/>
                <a:gd name="T67" fmla="*/ 87 h 249"/>
                <a:gd name="T68" fmla="*/ 169 w 324"/>
                <a:gd name="T69" fmla="*/ 124 h 249"/>
                <a:gd name="T70" fmla="*/ 256 w 324"/>
                <a:gd name="T71" fmla="*/ 146 h 249"/>
                <a:gd name="T72" fmla="*/ 240 w 324"/>
                <a:gd name="T73" fmla="*/ 118 h 249"/>
                <a:gd name="T74" fmla="*/ 233 w 324"/>
                <a:gd name="T75" fmla="*/ 92 h 249"/>
                <a:gd name="T76" fmla="*/ 263 w 324"/>
                <a:gd name="T77" fmla="*/ 19 h 249"/>
                <a:gd name="T78" fmla="*/ 303 w 324"/>
                <a:gd name="T79" fmla="*/ 9 h 249"/>
                <a:gd name="T80" fmla="*/ 304 w 324"/>
                <a:gd name="T81" fmla="*/ 46 h 249"/>
                <a:gd name="T82" fmla="*/ 324 w 324"/>
                <a:gd name="T83" fmla="*/ 94 h 249"/>
                <a:gd name="T84" fmla="*/ 309 w 324"/>
                <a:gd name="T85" fmla="*/ 107 h 249"/>
                <a:gd name="T86" fmla="*/ 286 w 324"/>
                <a:gd name="T87" fmla="*/ 89 h 249"/>
                <a:gd name="T88" fmla="*/ 280 w 324"/>
                <a:gd name="T89" fmla="*/ 92 h 249"/>
                <a:gd name="T90" fmla="*/ 298 w 324"/>
                <a:gd name="T91" fmla="*/ 126 h 249"/>
                <a:gd name="T92" fmla="*/ 309 w 324"/>
                <a:gd name="T93" fmla="*/ 107 h 249"/>
                <a:gd name="T94" fmla="*/ 314 w 324"/>
                <a:gd name="T95" fmla="*/ 121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24" h="249">
                  <a:moveTo>
                    <a:pt x="314" y="121"/>
                  </a:moveTo>
                  <a:cubicBezTo>
                    <a:pt x="310" y="123"/>
                    <a:pt x="306" y="126"/>
                    <a:pt x="302" y="129"/>
                  </a:cubicBezTo>
                  <a:cubicBezTo>
                    <a:pt x="320" y="160"/>
                    <a:pt x="320" y="192"/>
                    <a:pt x="311" y="225"/>
                  </a:cubicBezTo>
                  <a:cubicBezTo>
                    <a:pt x="307" y="237"/>
                    <a:pt x="301" y="247"/>
                    <a:pt x="287" y="243"/>
                  </a:cubicBezTo>
                  <a:cubicBezTo>
                    <a:pt x="271" y="238"/>
                    <a:pt x="274" y="227"/>
                    <a:pt x="276" y="215"/>
                  </a:cubicBezTo>
                  <a:cubicBezTo>
                    <a:pt x="278" y="207"/>
                    <a:pt x="280" y="200"/>
                    <a:pt x="282" y="189"/>
                  </a:cubicBezTo>
                  <a:cubicBezTo>
                    <a:pt x="268" y="206"/>
                    <a:pt x="256" y="221"/>
                    <a:pt x="244" y="235"/>
                  </a:cubicBezTo>
                  <a:cubicBezTo>
                    <a:pt x="235" y="244"/>
                    <a:pt x="224" y="248"/>
                    <a:pt x="214" y="238"/>
                  </a:cubicBezTo>
                  <a:cubicBezTo>
                    <a:pt x="205" y="228"/>
                    <a:pt x="211" y="219"/>
                    <a:pt x="219" y="210"/>
                  </a:cubicBezTo>
                  <a:cubicBezTo>
                    <a:pt x="231" y="195"/>
                    <a:pt x="243" y="178"/>
                    <a:pt x="253" y="158"/>
                  </a:cubicBezTo>
                  <a:cubicBezTo>
                    <a:pt x="210" y="166"/>
                    <a:pt x="178" y="152"/>
                    <a:pt x="156" y="117"/>
                  </a:cubicBezTo>
                  <a:cubicBezTo>
                    <a:pt x="158" y="112"/>
                    <a:pt x="163" y="103"/>
                    <a:pt x="168" y="93"/>
                  </a:cubicBezTo>
                  <a:cubicBezTo>
                    <a:pt x="166" y="92"/>
                    <a:pt x="164" y="91"/>
                    <a:pt x="161" y="89"/>
                  </a:cubicBezTo>
                  <a:cubicBezTo>
                    <a:pt x="154" y="97"/>
                    <a:pt x="148" y="104"/>
                    <a:pt x="141" y="111"/>
                  </a:cubicBezTo>
                  <a:cubicBezTo>
                    <a:pt x="134" y="104"/>
                    <a:pt x="128" y="96"/>
                    <a:pt x="121" y="87"/>
                  </a:cubicBezTo>
                  <a:cubicBezTo>
                    <a:pt x="107" y="106"/>
                    <a:pt x="127" y="112"/>
                    <a:pt x="133" y="125"/>
                  </a:cubicBezTo>
                  <a:cubicBezTo>
                    <a:pt x="136" y="118"/>
                    <a:pt x="139" y="115"/>
                    <a:pt x="141" y="111"/>
                  </a:cubicBezTo>
                  <a:cubicBezTo>
                    <a:pt x="135" y="144"/>
                    <a:pt x="158" y="175"/>
                    <a:pt x="148" y="209"/>
                  </a:cubicBezTo>
                  <a:cubicBezTo>
                    <a:pt x="141" y="236"/>
                    <a:pt x="135" y="248"/>
                    <a:pt x="121" y="243"/>
                  </a:cubicBezTo>
                  <a:cubicBezTo>
                    <a:pt x="98" y="235"/>
                    <a:pt x="111" y="218"/>
                    <a:pt x="113" y="204"/>
                  </a:cubicBezTo>
                  <a:cubicBezTo>
                    <a:pt x="113" y="200"/>
                    <a:pt x="114" y="195"/>
                    <a:pt x="115" y="189"/>
                  </a:cubicBezTo>
                  <a:cubicBezTo>
                    <a:pt x="102" y="205"/>
                    <a:pt x="90" y="220"/>
                    <a:pt x="77" y="235"/>
                  </a:cubicBezTo>
                  <a:cubicBezTo>
                    <a:pt x="69" y="244"/>
                    <a:pt x="58" y="249"/>
                    <a:pt x="48" y="238"/>
                  </a:cubicBezTo>
                  <a:cubicBezTo>
                    <a:pt x="38" y="228"/>
                    <a:pt x="44" y="218"/>
                    <a:pt x="53" y="209"/>
                  </a:cubicBezTo>
                  <a:cubicBezTo>
                    <a:pt x="68" y="195"/>
                    <a:pt x="81" y="179"/>
                    <a:pt x="84" y="157"/>
                  </a:cubicBezTo>
                  <a:cubicBezTo>
                    <a:pt x="38" y="162"/>
                    <a:pt x="17" y="154"/>
                    <a:pt x="0" y="126"/>
                  </a:cubicBezTo>
                  <a:cubicBezTo>
                    <a:pt x="25" y="149"/>
                    <a:pt x="52" y="161"/>
                    <a:pt x="90" y="146"/>
                  </a:cubicBezTo>
                  <a:cubicBezTo>
                    <a:pt x="84" y="136"/>
                    <a:pt x="77" y="127"/>
                    <a:pt x="73" y="117"/>
                  </a:cubicBezTo>
                  <a:cubicBezTo>
                    <a:pt x="69" y="109"/>
                    <a:pt x="64" y="99"/>
                    <a:pt x="66" y="92"/>
                  </a:cubicBezTo>
                  <a:cubicBezTo>
                    <a:pt x="74" y="68"/>
                    <a:pt x="84" y="45"/>
                    <a:pt x="94" y="22"/>
                  </a:cubicBezTo>
                  <a:cubicBezTo>
                    <a:pt x="95" y="18"/>
                    <a:pt x="98" y="14"/>
                    <a:pt x="101" y="13"/>
                  </a:cubicBezTo>
                  <a:cubicBezTo>
                    <a:pt x="113" y="11"/>
                    <a:pt x="127" y="5"/>
                    <a:pt x="136" y="10"/>
                  </a:cubicBezTo>
                  <a:cubicBezTo>
                    <a:pt x="150" y="16"/>
                    <a:pt x="145" y="32"/>
                    <a:pt x="139" y="43"/>
                  </a:cubicBezTo>
                  <a:cubicBezTo>
                    <a:pt x="129" y="62"/>
                    <a:pt x="139" y="83"/>
                    <a:pt x="159" y="87"/>
                  </a:cubicBezTo>
                  <a:cubicBezTo>
                    <a:pt x="172" y="90"/>
                    <a:pt x="177" y="106"/>
                    <a:pt x="169" y="124"/>
                  </a:cubicBezTo>
                  <a:cubicBezTo>
                    <a:pt x="194" y="153"/>
                    <a:pt x="217" y="159"/>
                    <a:pt x="256" y="146"/>
                  </a:cubicBezTo>
                  <a:cubicBezTo>
                    <a:pt x="250" y="136"/>
                    <a:pt x="244" y="128"/>
                    <a:pt x="240" y="118"/>
                  </a:cubicBezTo>
                  <a:cubicBezTo>
                    <a:pt x="236" y="110"/>
                    <a:pt x="230" y="99"/>
                    <a:pt x="233" y="92"/>
                  </a:cubicBezTo>
                  <a:cubicBezTo>
                    <a:pt x="241" y="67"/>
                    <a:pt x="250" y="43"/>
                    <a:pt x="263" y="19"/>
                  </a:cubicBezTo>
                  <a:cubicBezTo>
                    <a:pt x="271" y="4"/>
                    <a:pt x="292" y="0"/>
                    <a:pt x="303" y="9"/>
                  </a:cubicBezTo>
                  <a:cubicBezTo>
                    <a:pt x="316" y="20"/>
                    <a:pt x="311" y="33"/>
                    <a:pt x="304" y="46"/>
                  </a:cubicBezTo>
                  <a:cubicBezTo>
                    <a:pt x="292" y="68"/>
                    <a:pt x="312" y="78"/>
                    <a:pt x="324" y="94"/>
                  </a:cubicBezTo>
                  <a:cubicBezTo>
                    <a:pt x="320" y="98"/>
                    <a:pt x="314" y="103"/>
                    <a:pt x="309" y="107"/>
                  </a:cubicBezTo>
                  <a:cubicBezTo>
                    <a:pt x="301" y="101"/>
                    <a:pt x="294" y="95"/>
                    <a:pt x="286" y="89"/>
                  </a:cubicBezTo>
                  <a:cubicBezTo>
                    <a:pt x="284" y="90"/>
                    <a:pt x="282" y="91"/>
                    <a:pt x="280" y="92"/>
                  </a:cubicBezTo>
                  <a:cubicBezTo>
                    <a:pt x="286" y="103"/>
                    <a:pt x="291" y="113"/>
                    <a:pt x="298" y="126"/>
                  </a:cubicBezTo>
                  <a:cubicBezTo>
                    <a:pt x="303" y="117"/>
                    <a:pt x="306" y="112"/>
                    <a:pt x="309" y="107"/>
                  </a:cubicBezTo>
                  <a:cubicBezTo>
                    <a:pt x="311" y="112"/>
                    <a:pt x="312" y="116"/>
                    <a:pt x="314" y="1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5" name="Freeform 6"/>
            <p:cNvSpPr>
              <a:spLocks noEditPoints="1"/>
            </p:cNvSpPr>
            <p:nvPr/>
          </p:nvSpPr>
          <p:spPr bwMode="auto">
            <a:xfrm>
              <a:off x="-1500188" y="1335088"/>
              <a:ext cx="723900" cy="936625"/>
            </a:xfrm>
            <a:custGeom>
              <a:avLst/>
              <a:gdLst>
                <a:gd name="T0" fmla="*/ 0 w 192"/>
                <a:gd name="T1" fmla="*/ 120 h 247"/>
                <a:gd name="T2" fmla="*/ 22 w 192"/>
                <a:gd name="T3" fmla="*/ 99 h 247"/>
                <a:gd name="T4" fmla="*/ 25 w 192"/>
                <a:gd name="T5" fmla="*/ 106 h 247"/>
                <a:gd name="T6" fmla="*/ 33 w 192"/>
                <a:gd name="T7" fmla="*/ 135 h 247"/>
                <a:gd name="T8" fmla="*/ 82 w 192"/>
                <a:gd name="T9" fmla="*/ 152 h 247"/>
                <a:gd name="T10" fmla="*/ 108 w 192"/>
                <a:gd name="T11" fmla="*/ 147 h 247"/>
                <a:gd name="T12" fmla="*/ 98 w 192"/>
                <a:gd name="T13" fmla="*/ 123 h 247"/>
                <a:gd name="T14" fmla="*/ 87 w 192"/>
                <a:gd name="T15" fmla="*/ 79 h 247"/>
                <a:gd name="T16" fmla="*/ 115 w 192"/>
                <a:gd name="T17" fmla="*/ 18 h 247"/>
                <a:gd name="T18" fmla="*/ 155 w 192"/>
                <a:gd name="T19" fmla="*/ 7 h 247"/>
                <a:gd name="T20" fmla="*/ 155 w 192"/>
                <a:gd name="T21" fmla="*/ 48 h 247"/>
                <a:gd name="T22" fmla="*/ 151 w 192"/>
                <a:gd name="T23" fmla="*/ 32 h 247"/>
                <a:gd name="T24" fmla="*/ 151 w 192"/>
                <a:gd name="T25" fmla="*/ 34 h 247"/>
                <a:gd name="T26" fmla="*/ 184 w 192"/>
                <a:gd name="T27" fmla="*/ 91 h 247"/>
                <a:gd name="T28" fmla="*/ 192 w 192"/>
                <a:gd name="T29" fmla="*/ 111 h 247"/>
                <a:gd name="T30" fmla="*/ 178 w 192"/>
                <a:gd name="T31" fmla="*/ 120 h 247"/>
                <a:gd name="T32" fmla="*/ 154 w 192"/>
                <a:gd name="T33" fmla="*/ 126 h 247"/>
                <a:gd name="T34" fmla="*/ 163 w 192"/>
                <a:gd name="T35" fmla="*/ 226 h 247"/>
                <a:gd name="T36" fmla="*/ 139 w 192"/>
                <a:gd name="T37" fmla="*/ 242 h 247"/>
                <a:gd name="T38" fmla="*/ 128 w 192"/>
                <a:gd name="T39" fmla="*/ 216 h 247"/>
                <a:gd name="T40" fmla="*/ 135 w 192"/>
                <a:gd name="T41" fmla="*/ 188 h 247"/>
                <a:gd name="T42" fmla="*/ 97 w 192"/>
                <a:gd name="T43" fmla="*/ 233 h 247"/>
                <a:gd name="T44" fmla="*/ 68 w 192"/>
                <a:gd name="T45" fmla="*/ 237 h 247"/>
                <a:gd name="T46" fmla="*/ 72 w 192"/>
                <a:gd name="T47" fmla="*/ 208 h 247"/>
                <a:gd name="T48" fmla="*/ 102 w 192"/>
                <a:gd name="T49" fmla="*/ 158 h 247"/>
                <a:gd name="T50" fmla="*/ 74 w 192"/>
                <a:gd name="T51" fmla="*/ 158 h 247"/>
                <a:gd name="T52" fmla="*/ 20 w 192"/>
                <a:gd name="T53" fmla="*/ 131 h 247"/>
                <a:gd name="T54" fmla="*/ 0 w 192"/>
                <a:gd name="T55" fmla="*/ 120 h 247"/>
                <a:gd name="T56" fmla="*/ 0 w 192"/>
                <a:gd name="T57" fmla="*/ 120 h 247"/>
                <a:gd name="T58" fmla="*/ 141 w 192"/>
                <a:gd name="T59" fmla="*/ 83 h 247"/>
                <a:gd name="T60" fmla="*/ 151 w 192"/>
                <a:gd name="T61" fmla="*/ 121 h 247"/>
                <a:gd name="T62" fmla="*/ 160 w 192"/>
                <a:gd name="T63" fmla="*/ 116 h 247"/>
                <a:gd name="T64" fmla="*/ 141 w 192"/>
                <a:gd name="T65" fmla="*/ 83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2" h="247">
                  <a:moveTo>
                    <a:pt x="0" y="120"/>
                  </a:moveTo>
                  <a:cubicBezTo>
                    <a:pt x="7" y="113"/>
                    <a:pt x="14" y="107"/>
                    <a:pt x="22" y="99"/>
                  </a:cubicBezTo>
                  <a:cubicBezTo>
                    <a:pt x="23" y="102"/>
                    <a:pt x="26" y="104"/>
                    <a:pt x="25" y="106"/>
                  </a:cubicBezTo>
                  <a:cubicBezTo>
                    <a:pt x="23" y="117"/>
                    <a:pt x="19" y="129"/>
                    <a:pt x="33" y="135"/>
                  </a:cubicBezTo>
                  <a:cubicBezTo>
                    <a:pt x="49" y="141"/>
                    <a:pt x="65" y="148"/>
                    <a:pt x="82" y="152"/>
                  </a:cubicBezTo>
                  <a:cubicBezTo>
                    <a:pt x="89" y="153"/>
                    <a:pt x="98" y="149"/>
                    <a:pt x="108" y="147"/>
                  </a:cubicBezTo>
                  <a:cubicBezTo>
                    <a:pt x="104" y="138"/>
                    <a:pt x="103" y="127"/>
                    <a:pt x="98" y="123"/>
                  </a:cubicBezTo>
                  <a:cubicBezTo>
                    <a:pt x="82" y="110"/>
                    <a:pt x="82" y="95"/>
                    <a:pt x="87" y="79"/>
                  </a:cubicBezTo>
                  <a:cubicBezTo>
                    <a:pt x="95" y="58"/>
                    <a:pt x="104" y="37"/>
                    <a:pt x="115" y="18"/>
                  </a:cubicBezTo>
                  <a:cubicBezTo>
                    <a:pt x="124" y="3"/>
                    <a:pt x="145" y="0"/>
                    <a:pt x="155" y="7"/>
                  </a:cubicBezTo>
                  <a:cubicBezTo>
                    <a:pt x="165" y="14"/>
                    <a:pt x="165" y="28"/>
                    <a:pt x="155" y="48"/>
                  </a:cubicBezTo>
                  <a:cubicBezTo>
                    <a:pt x="153" y="41"/>
                    <a:pt x="152" y="37"/>
                    <a:pt x="151" y="32"/>
                  </a:cubicBezTo>
                  <a:cubicBezTo>
                    <a:pt x="151" y="33"/>
                    <a:pt x="151" y="34"/>
                    <a:pt x="151" y="34"/>
                  </a:cubicBezTo>
                  <a:cubicBezTo>
                    <a:pt x="151" y="59"/>
                    <a:pt x="155" y="82"/>
                    <a:pt x="184" y="91"/>
                  </a:cubicBezTo>
                  <a:cubicBezTo>
                    <a:pt x="189" y="92"/>
                    <a:pt x="192" y="104"/>
                    <a:pt x="192" y="111"/>
                  </a:cubicBezTo>
                  <a:cubicBezTo>
                    <a:pt x="192" y="114"/>
                    <a:pt x="183" y="118"/>
                    <a:pt x="178" y="120"/>
                  </a:cubicBezTo>
                  <a:cubicBezTo>
                    <a:pt x="171" y="123"/>
                    <a:pt x="163" y="124"/>
                    <a:pt x="154" y="126"/>
                  </a:cubicBezTo>
                  <a:cubicBezTo>
                    <a:pt x="173" y="159"/>
                    <a:pt x="173" y="192"/>
                    <a:pt x="163" y="226"/>
                  </a:cubicBezTo>
                  <a:cubicBezTo>
                    <a:pt x="159" y="238"/>
                    <a:pt x="152" y="245"/>
                    <a:pt x="139" y="242"/>
                  </a:cubicBezTo>
                  <a:cubicBezTo>
                    <a:pt x="126" y="238"/>
                    <a:pt x="125" y="228"/>
                    <a:pt x="128" y="216"/>
                  </a:cubicBezTo>
                  <a:cubicBezTo>
                    <a:pt x="131" y="208"/>
                    <a:pt x="132" y="200"/>
                    <a:pt x="135" y="188"/>
                  </a:cubicBezTo>
                  <a:cubicBezTo>
                    <a:pt x="121" y="205"/>
                    <a:pt x="109" y="219"/>
                    <a:pt x="97" y="233"/>
                  </a:cubicBezTo>
                  <a:cubicBezTo>
                    <a:pt x="89" y="243"/>
                    <a:pt x="78" y="247"/>
                    <a:pt x="68" y="237"/>
                  </a:cubicBezTo>
                  <a:cubicBezTo>
                    <a:pt x="56" y="227"/>
                    <a:pt x="63" y="217"/>
                    <a:pt x="72" y="208"/>
                  </a:cubicBezTo>
                  <a:cubicBezTo>
                    <a:pt x="86" y="194"/>
                    <a:pt x="100" y="180"/>
                    <a:pt x="102" y="158"/>
                  </a:cubicBezTo>
                  <a:cubicBezTo>
                    <a:pt x="92" y="158"/>
                    <a:pt x="83" y="158"/>
                    <a:pt x="74" y="158"/>
                  </a:cubicBezTo>
                  <a:cubicBezTo>
                    <a:pt x="52" y="157"/>
                    <a:pt x="35" y="147"/>
                    <a:pt x="20" y="131"/>
                  </a:cubicBezTo>
                  <a:cubicBezTo>
                    <a:pt x="15" y="126"/>
                    <a:pt x="6" y="123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lose/>
                  <a:moveTo>
                    <a:pt x="141" y="83"/>
                  </a:moveTo>
                  <a:cubicBezTo>
                    <a:pt x="127" y="106"/>
                    <a:pt x="144" y="111"/>
                    <a:pt x="151" y="121"/>
                  </a:cubicBezTo>
                  <a:cubicBezTo>
                    <a:pt x="154" y="119"/>
                    <a:pt x="157" y="118"/>
                    <a:pt x="160" y="116"/>
                  </a:cubicBezTo>
                  <a:cubicBezTo>
                    <a:pt x="154" y="106"/>
                    <a:pt x="148" y="96"/>
                    <a:pt x="141" y="8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6" name="Freeform 7"/>
            <p:cNvSpPr>
              <a:spLocks/>
            </p:cNvSpPr>
            <p:nvPr/>
          </p:nvSpPr>
          <p:spPr bwMode="auto">
            <a:xfrm>
              <a:off x="-3168651" y="1350963"/>
              <a:ext cx="482600" cy="923925"/>
            </a:xfrm>
            <a:custGeom>
              <a:avLst/>
              <a:gdLst>
                <a:gd name="T0" fmla="*/ 78 w 128"/>
                <a:gd name="T1" fmla="*/ 184 h 244"/>
                <a:gd name="T2" fmla="*/ 40 w 128"/>
                <a:gd name="T3" fmla="*/ 229 h 244"/>
                <a:gd name="T4" fmla="*/ 11 w 128"/>
                <a:gd name="T5" fmla="*/ 233 h 244"/>
                <a:gd name="T6" fmla="*/ 15 w 128"/>
                <a:gd name="T7" fmla="*/ 204 h 244"/>
                <a:gd name="T8" fmla="*/ 45 w 128"/>
                <a:gd name="T9" fmla="*/ 158 h 244"/>
                <a:gd name="T10" fmla="*/ 36 w 128"/>
                <a:gd name="T11" fmla="*/ 112 h 244"/>
                <a:gd name="T12" fmla="*/ 29 w 128"/>
                <a:gd name="T13" fmla="*/ 85 h 244"/>
                <a:gd name="T14" fmla="*/ 59 w 128"/>
                <a:gd name="T15" fmla="*/ 15 h 244"/>
                <a:gd name="T16" fmla="*/ 89 w 128"/>
                <a:gd name="T17" fmla="*/ 1 h 244"/>
                <a:gd name="T18" fmla="*/ 103 w 128"/>
                <a:gd name="T19" fmla="*/ 36 h 244"/>
                <a:gd name="T20" fmla="*/ 112 w 128"/>
                <a:gd name="T21" fmla="*/ 79 h 244"/>
                <a:gd name="T22" fmla="*/ 112 w 128"/>
                <a:gd name="T23" fmla="*/ 109 h 244"/>
                <a:gd name="T24" fmla="*/ 107 w 128"/>
                <a:gd name="T25" fmla="*/ 117 h 244"/>
                <a:gd name="T26" fmla="*/ 85 w 128"/>
                <a:gd name="T27" fmla="*/ 82 h 244"/>
                <a:gd name="T28" fmla="*/ 79 w 128"/>
                <a:gd name="T29" fmla="*/ 84 h 244"/>
                <a:gd name="T30" fmla="*/ 85 w 128"/>
                <a:gd name="T31" fmla="*/ 107 h 244"/>
                <a:gd name="T32" fmla="*/ 106 w 128"/>
                <a:gd name="T33" fmla="*/ 221 h 244"/>
                <a:gd name="T34" fmla="*/ 81 w 128"/>
                <a:gd name="T35" fmla="*/ 237 h 244"/>
                <a:gd name="T36" fmla="*/ 72 w 128"/>
                <a:gd name="T37" fmla="*/ 211 h 244"/>
                <a:gd name="T38" fmla="*/ 78 w 128"/>
                <a:gd name="T39" fmla="*/ 18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8" h="244">
                  <a:moveTo>
                    <a:pt x="78" y="184"/>
                  </a:moveTo>
                  <a:cubicBezTo>
                    <a:pt x="64" y="201"/>
                    <a:pt x="53" y="216"/>
                    <a:pt x="40" y="229"/>
                  </a:cubicBezTo>
                  <a:cubicBezTo>
                    <a:pt x="32" y="238"/>
                    <a:pt x="21" y="244"/>
                    <a:pt x="11" y="233"/>
                  </a:cubicBezTo>
                  <a:cubicBezTo>
                    <a:pt x="0" y="223"/>
                    <a:pt x="7" y="214"/>
                    <a:pt x="15" y="204"/>
                  </a:cubicBezTo>
                  <a:cubicBezTo>
                    <a:pt x="26" y="190"/>
                    <a:pt x="38" y="175"/>
                    <a:pt x="45" y="158"/>
                  </a:cubicBezTo>
                  <a:cubicBezTo>
                    <a:pt x="52" y="142"/>
                    <a:pt x="50" y="126"/>
                    <a:pt x="36" y="112"/>
                  </a:cubicBezTo>
                  <a:cubicBezTo>
                    <a:pt x="30" y="107"/>
                    <a:pt x="26" y="93"/>
                    <a:pt x="29" y="85"/>
                  </a:cubicBezTo>
                  <a:cubicBezTo>
                    <a:pt x="37" y="61"/>
                    <a:pt x="46" y="37"/>
                    <a:pt x="59" y="15"/>
                  </a:cubicBezTo>
                  <a:cubicBezTo>
                    <a:pt x="63" y="7"/>
                    <a:pt x="78" y="2"/>
                    <a:pt x="89" y="1"/>
                  </a:cubicBezTo>
                  <a:cubicBezTo>
                    <a:pt x="105" y="0"/>
                    <a:pt x="114" y="19"/>
                    <a:pt x="103" y="36"/>
                  </a:cubicBezTo>
                  <a:cubicBezTo>
                    <a:pt x="90" y="55"/>
                    <a:pt x="99" y="69"/>
                    <a:pt x="112" y="79"/>
                  </a:cubicBezTo>
                  <a:cubicBezTo>
                    <a:pt x="128" y="91"/>
                    <a:pt x="127" y="98"/>
                    <a:pt x="112" y="109"/>
                  </a:cubicBezTo>
                  <a:cubicBezTo>
                    <a:pt x="110" y="111"/>
                    <a:pt x="109" y="114"/>
                    <a:pt x="107" y="117"/>
                  </a:cubicBezTo>
                  <a:cubicBezTo>
                    <a:pt x="99" y="105"/>
                    <a:pt x="92" y="93"/>
                    <a:pt x="85" y="82"/>
                  </a:cubicBezTo>
                  <a:cubicBezTo>
                    <a:pt x="83" y="83"/>
                    <a:pt x="81" y="84"/>
                    <a:pt x="79" y="84"/>
                  </a:cubicBezTo>
                  <a:cubicBezTo>
                    <a:pt x="81" y="92"/>
                    <a:pt x="81" y="101"/>
                    <a:pt x="85" y="107"/>
                  </a:cubicBezTo>
                  <a:cubicBezTo>
                    <a:pt x="114" y="141"/>
                    <a:pt x="119" y="179"/>
                    <a:pt x="106" y="221"/>
                  </a:cubicBezTo>
                  <a:cubicBezTo>
                    <a:pt x="102" y="234"/>
                    <a:pt x="95" y="242"/>
                    <a:pt x="81" y="237"/>
                  </a:cubicBezTo>
                  <a:cubicBezTo>
                    <a:pt x="68" y="233"/>
                    <a:pt x="68" y="222"/>
                    <a:pt x="72" y="211"/>
                  </a:cubicBezTo>
                  <a:cubicBezTo>
                    <a:pt x="74" y="203"/>
                    <a:pt x="75" y="195"/>
                    <a:pt x="78" y="1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7" name="Freeform 8"/>
            <p:cNvSpPr>
              <a:spLocks/>
            </p:cNvSpPr>
            <p:nvPr/>
          </p:nvSpPr>
          <p:spPr bwMode="auto">
            <a:xfrm>
              <a:off x="-2773363" y="1187450"/>
              <a:ext cx="241300" cy="239713"/>
            </a:xfrm>
            <a:custGeom>
              <a:avLst/>
              <a:gdLst>
                <a:gd name="T0" fmla="*/ 63 w 64"/>
                <a:gd name="T1" fmla="*/ 31 h 63"/>
                <a:gd name="T2" fmla="*/ 31 w 64"/>
                <a:gd name="T3" fmla="*/ 63 h 63"/>
                <a:gd name="T4" fmla="*/ 0 w 64"/>
                <a:gd name="T5" fmla="*/ 31 h 63"/>
                <a:gd name="T6" fmla="*/ 32 w 64"/>
                <a:gd name="T7" fmla="*/ 0 h 63"/>
                <a:gd name="T8" fmla="*/ 63 w 64"/>
                <a:gd name="T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3">
                  <a:moveTo>
                    <a:pt x="63" y="31"/>
                  </a:moveTo>
                  <a:cubicBezTo>
                    <a:pt x="63" y="49"/>
                    <a:pt x="48" y="63"/>
                    <a:pt x="31" y="63"/>
                  </a:cubicBezTo>
                  <a:cubicBezTo>
                    <a:pt x="14" y="63"/>
                    <a:pt x="0" y="48"/>
                    <a:pt x="0" y="31"/>
                  </a:cubicBezTo>
                  <a:cubicBezTo>
                    <a:pt x="0" y="13"/>
                    <a:pt x="14" y="0"/>
                    <a:pt x="32" y="0"/>
                  </a:cubicBezTo>
                  <a:cubicBezTo>
                    <a:pt x="50" y="0"/>
                    <a:pt x="64" y="14"/>
                    <a:pt x="63" y="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8" name="Freeform 9"/>
            <p:cNvSpPr>
              <a:spLocks/>
            </p:cNvSpPr>
            <p:nvPr/>
          </p:nvSpPr>
          <p:spPr bwMode="auto">
            <a:xfrm>
              <a:off x="-2144713" y="1184275"/>
              <a:ext cx="238125" cy="242888"/>
            </a:xfrm>
            <a:custGeom>
              <a:avLst/>
              <a:gdLst>
                <a:gd name="T0" fmla="*/ 31 w 63"/>
                <a:gd name="T1" fmla="*/ 1 h 64"/>
                <a:gd name="T2" fmla="*/ 63 w 63"/>
                <a:gd name="T3" fmla="*/ 31 h 64"/>
                <a:gd name="T4" fmla="*/ 32 w 63"/>
                <a:gd name="T5" fmla="*/ 64 h 64"/>
                <a:gd name="T6" fmla="*/ 0 w 63"/>
                <a:gd name="T7" fmla="*/ 33 h 64"/>
                <a:gd name="T8" fmla="*/ 31 w 63"/>
                <a:gd name="T9" fmla="*/ 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4">
                  <a:moveTo>
                    <a:pt x="31" y="1"/>
                  </a:moveTo>
                  <a:cubicBezTo>
                    <a:pt x="48" y="0"/>
                    <a:pt x="63" y="14"/>
                    <a:pt x="63" y="31"/>
                  </a:cubicBezTo>
                  <a:cubicBezTo>
                    <a:pt x="63" y="49"/>
                    <a:pt x="49" y="63"/>
                    <a:pt x="32" y="64"/>
                  </a:cubicBezTo>
                  <a:cubicBezTo>
                    <a:pt x="15" y="64"/>
                    <a:pt x="0" y="50"/>
                    <a:pt x="0" y="33"/>
                  </a:cubicBezTo>
                  <a:cubicBezTo>
                    <a:pt x="0" y="15"/>
                    <a:pt x="13" y="1"/>
                    <a:pt x="3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9" name="Freeform 10"/>
            <p:cNvSpPr>
              <a:spLocks/>
            </p:cNvSpPr>
            <p:nvPr/>
          </p:nvSpPr>
          <p:spPr bwMode="auto">
            <a:xfrm>
              <a:off x="-889001" y="1187450"/>
              <a:ext cx="238125" cy="239713"/>
            </a:xfrm>
            <a:custGeom>
              <a:avLst/>
              <a:gdLst>
                <a:gd name="T0" fmla="*/ 63 w 63"/>
                <a:gd name="T1" fmla="*/ 31 h 63"/>
                <a:gd name="T2" fmla="*/ 32 w 63"/>
                <a:gd name="T3" fmla="*/ 63 h 63"/>
                <a:gd name="T4" fmla="*/ 0 w 63"/>
                <a:gd name="T5" fmla="*/ 31 h 63"/>
                <a:gd name="T6" fmla="*/ 31 w 63"/>
                <a:gd name="T7" fmla="*/ 0 h 63"/>
                <a:gd name="T8" fmla="*/ 63 w 63"/>
                <a:gd name="T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63" y="31"/>
                  </a:moveTo>
                  <a:cubicBezTo>
                    <a:pt x="63" y="48"/>
                    <a:pt x="49" y="63"/>
                    <a:pt x="32" y="63"/>
                  </a:cubicBezTo>
                  <a:cubicBezTo>
                    <a:pt x="15" y="63"/>
                    <a:pt x="0" y="48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48" y="0"/>
                    <a:pt x="63" y="14"/>
                    <a:pt x="63" y="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0" name="Oval 11"/>
            <p:cNvSpPr>
              <a:spLocks noChangeArrowheads="1"/>
            </p:cNvSpPr>
            <p:nvPr/>
          </p:nvSpPr>
          <p:spPr bwMode="auto">
            <a:xfrm>
              <a:off x="-1517651" y="1187450"/>
              <a:ext cx="236538" cy="2397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41" name="Grupo 40"/>
          <p:cNvGrpSpPr/>
          <p:nvPr/>
        </p:nvGrpSpPr>
        <p:grpSpPr>
          <a:xfrm>
            <a:off x="6972259" y="5323098"/>
            <a:ext cx="2517775" cy="1090613"/>
            <a:chOff x="-3168651" y="1184275"/>
            <a:chExt cx="2517775" cy="1090613"/>
          </a:xfrm>
        </p:grpSpPr>
        <p:sp>
          <p:nvSpPr>
            <p:cNvPr id="42" name="Freeform 5"/>
            <p:cNvSpPr>
              <a:spLocks/>
            </p:cNvSpPr>
            <p:nvPr/>
          </p:nvSpPr>
          <p:spPr bwMode="auto">
            <a:xfrm>
              <a:off x="-2682876" y="1331913"/>
              <a:ext cx="1220788" cy="942975"/>
            </a:xfrm>
            <a:custGeom>
              <a:avLst/>
              <a:gdLst>
                <a:gd name="T0" fmla="*/ 314 w 324"/>
                <a:gd name="T1" fmla="*/ 121 h 249"/>
                <a:gd name="T2" fmla="*/ 302 w 324"/>
                <a:gd name="T3" fmla="*/ 129 h 249"/>
                <a:gd name="T4" fmla="*/ 311 w 324"/>
                <a:gd name="T5" fmla="*/ 225 h 249"/>
                <a:gd name="T6" fmla="*/ 287 w 324"/>
                <a:gd name="T7" fmla="*/ 243 h 249"/>
                <a:gd name="T8" fmla="*/ 276 w 324"/>
                <a:gd name="T9" fmla="*/ 215 h 249"/>
                <a:gd name="T10" fmla="*/ 282 w 324"/>
                <a:gd name="T11" fmla="*/ 189 h 249"/>
                <a:gd name="T12" fmla="*/ 244 w 324"/>
                <a:gd name="T13" fmla="*/ 235 h 249"/>
                <a:gd name="T14" fmla="*/ 214 w 324"/>
                <a:gd name="T15" fmla="*/ 238 h 249"/>
                <a:gd name="T16" fmla="*/ 219 w 324"/>
                <a:gd name="T17" fmla="*/ 210 h 249"/>
                <a:gd name="T18" fmla="*/ 253 w 324"/>
                <a:gd name="T19" fmla="*/ 158 h 249"/>
                <a:gd name="T20" fmla="*/ 156 w 324"/>
                <a:gd name="T21" fmla="*/ 117 h 249"/>
                <a:gd name="T22" fmla="*/ 168 w 324"/>
                <a:gd name="T23" fmla="*/ 93 h 249"/>
                <a:gd name="T24" fmla="*/ 161 w 324"/>
                <a:gd name="T25" fmla="*/ 89 h 249"/>
                <a:gd name="T26" fmla="*/ 141 w 324"/>
                <a:gd name="T27" fmla="*/ 111 h 249"/>
                <a:gd name="T28" fmla="*/ 121 w 324"/>
                <a:gd name="T29" fmla="*/ 87 h 249"/>
                <a:gd name="T30" fmla="*/ 133 w 324"/>
                <a:gd name="T31" fmla="*/ 125 h 249"/>
                <a:gd name="T32" fmla="*/ 141 w 324"/>
                <a:gd name="T33" fmla="*/ 111 h 249"/>
                <a:gd name="T34" fmla="*/ 148 w 324"/>
                <a:gd name="T35" fmla="*/ 209 h 249"/>
                <a:gd name="T36" fmla="*/ 121 w 324"/>
                <a:gd name="T37" fmla="*/ 243 h 249"/>
                <a:gd name="T38" fmla="*/ 113 w 324"/>
                <a:gd name="T39" fmla="*/ 204 h 249"/>
                <a:gd name="T40" fmla="*/ 115 w 324"/>
                <a:gd name="T41" fmla="*/ 189 h 249"/>
                <a:gd name="T42" fmla="*/ 77 w 324"/>
                <a:gd name="T43" fmla="*/ 235 h 249"/>
                <a:gd name="T44" fmla="*/ 48 w 324"/>
                <a:gd name="T45" fmla="*/ 238 h 249"/>
                <a:gd name="T46" fmla="*/ 53 w 324"/>
                <a:gd name="T47" fmla="*/ 209 h 249"/>
                <a:gd name="T48" fmla="*/ 84 w 324"/>
                <a:gd name="T49" fmla="*/ 157 h 249"/>
                <a:gd name="T50" fmla="*/ 0 w 324"/>
                <a:gd name="T51" fmla="*/ 126 h 249"/>
                <a:gd name="T52" fmla="*/ 90 w 324"/>
                <a:gd name="T53" fmla="*/ 146 h 249"/>
                <a:gd name="T54" fmla="*/ 73 w 324"/>
                <a:gd name="T55" fmla="*/ 117 h 249"/>
                <a:gd name="T56" fmla="*/ 66 w 324"/>
                <a:gd name="T57" fmla="*/ 92 h 249"/>
                <a:gd name="T58" fmla="*/ 94 w 324"/>
                <a:gd name="T59" fmla="*/ 22 h 249"/>
                <a:gd name="T60" fmla="*/ 101 w 324"/>
                <a:gd name="T61" fmla="*/ 13 h 249"/>
                <a:gd name="T62" fmla="*/ 136 w 324"/>
                <a:gd name="T63" fmla="*/ 10 h 249"/>
                <a:gd name="T64" fmla="*/ 139 w 324"/>
                <a:gd name="T65" fmla="*/ 43 h 249"/>
                <a:gd name="T66" fmla="*/ 159 w 324"/>
                <a:gd name="T67" fmla="*/ 87 h 249"/>
                <a:gd name="T68" fmla="*/ 169 w 324"/>
                <a:gd name="T69" fmla="*/ 124 h 249"/>
                <a:gd name="T70" fmla="*/ 256 w 324"/>
                <a:gd name="T71" fmla="*/ 146 h 249"/>
                <a:gd name="T72" fmla="*/ 240 w 324"/>
                <a:gd name="T73" fmla="*/ 118 h 249"/>
                <a:gd name="T74" fmla="*/ 233 w 324"/>
                <a:gd name="T75" fmla="*/ 92 h 249"/>
                <a:gd name="T76" fmla="*/ 263 w 324"/>
                <a:gd name="T77" fmla="*/ 19 h 249"/>
                <a:gd name="T78" fmla="*/ 303 w 324"/>
                <a:gd name="T79" fmla="*/ 9 h 249"/>
                <a:gd name="T80" fmla="*/ 304 w 324"/>
                <a:gd name="T81" fmla="*/ 46 h 249"/>
                <a:gd name="T82" fmla="*/ 324 w 324"/>
                <a:gd name="T83" fmla="*/ 94 h 249"/>
                <a:gd name="T84" fmla="*/ 309 w 324"/>
                <a:gd name="T85" fmla="*/ 107 h 249"/>
                <a:gd name="T86" fmla="*/ 286 w 324"/>
                <a:gd name="T87" fmla="*/ 89 h 249"/>
                <a:gd name="T88" fmla="*/ 280 w 324"/>
                <a:gd name="T89" fmla="*/ 92 h 249"/>
                <a:gd name="T90" fmla="*/ 298 w 324"/>
                <a:gd name="T91" fmla="*/ 126 h 249"/>
                <a:gd name="T92" fmla="*/ 309 w 324"/>
                <a:gd name="T93" fmla="*/ 107 h 249"/>
                <a:gd name="T94" fmla="*/ 314 w 324"/>
                <a:gd name="T95" fmla="*/ 121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24" h="249">
                  <a:moveTo>
                    <a:pt x="314" y="121"/>
                  </a:moveTo>
                  <a:cubicBezTo>
                    <a:pt x="310" y="123"/>
                    <a:pt x="306" y="126"/>
                    <a:pt x="302" y="129"/>
                  </a:cubicBezTo>
                  <a:cubicBezTo>
                    <a:pt x="320" y="160"/>
                    <a:pt x="320" y="192"/>
                    <a:pt x="311" y="225"/>
                  </a:cubicBezTo>
                  <a:cubicBezTo>
                    <a:pt x="307" y="237"/>
                    <a:pt x="301" y="247"/>
                    <a:pt x="287" y="243"/>
                  </a:cubicBezTo>
                  <a:cubicBezTo>
                    <a:pt x="271" y="238"/>
                    <a:pt x="274" y="227"/>
                    <a:pt x="276" y="215"/>
                  </a:cubicBezTo>
                  <a:cubicBezTo>
                    <a:pt x="278" y="207"/>
                    <a:pt x="280" y="200"/>
                    <a:pt x="282" y="189"/>
                  </a:cubicBezTo>
                  <a:cubicBezTo>
                    <a:pt x="268" y="206"/>
                    <a:pt x="256" y="221"/>
                    <a:pt x="244" y="235"/>
                  </a:cubicBezTo>
                  <a:cubicBezTo>
                    <a:pt x="235" y="244"/>
                    <a:pt x="224" y="248"/>
                    <a:pt x="214" y="238"/>
                  </a:cubicBezTo>
                  <a:cubicBezTo>
                    <a:pt x="205" y="228"/>
                    <a:pt x="211" y="219"/>
                    <a:pt x="219" y="210"/>
                  </a:cubicBezTo>
                  <a:cubicBezTo>
                    <a:pt x="231" y="195"/>
                    <a:pt x="243" y="178"/>
                    <a:pt x="253" y="158"/>
                  </a:cubicBezTo>
                  <a:cubicBezTo>
                    <a:pt x="210" y="166"/>
                    <a:pt x="178" y="152"/>
                    <a:pt x="156" y="117"/>
                  </a:cubicBezTo>
                  <a:cubicBezTo>
                    <a:pt x="158" y="112"/>
                    <a:pt x="163" y="103"/>
                    <a:pt x="168" y="93"/>
                  </a:cubicBezTo>
                  <a:cubicBezTo>
                    <a:pt x="166" y="92"/>
                    <a:pt x="164" y="91"/>
                    <a:pt x="161" y="89"/>
                  </a:cubicBezTo>
                  <a:cubicBezTo>
                    <a:pt x="154" y="97"/>
                    <a:pt x="148" y="104"/>
                    <a:pt x="141" y="111"/>
                  </a:cubicBezTo>
                  <a:cubicBezTo>
                    <a:pt x="134" y="104"/>
                    <a:pt x="128" y="96"/>
                    <a:pt x="121" y="87"/>
                  </a:cubicBezTo>
                  <a:cubicBezTo>
                    <a:pt x="107" y="106"/>
                    <a:pt x="127" y="112"/>
                    <a:pt x="133" y="125"/>
                  </a:cubicBezTo>
                  <a:cubicBezTo>
                    <a:pt x="136" y="118"/>
                    <a:pt x="139" y="115"/>
                    <a:pt x="141" y="111"/>
                  </a:cubicBezTo>
                  <a:cubicBezTo>
                    <a:pt x="135" y="144"/>
                    <a:pt x="158" y="175"/>
                    <a:pt x="148" y="209"/>
                  </a:cubicBezTo>
                  <a:cubicBezTo>
                    <a:pt x="141" y="236"/>
                    <a:pt x="135" y="248"/>
                    <a:pt x="121" y="243"/>
                  </a:cubicBezTo>
                  <a:cubicBezTo>
                    <a:pt x="98" y="235"/>
                    <a:pt x="111" y="218"/>
                    <a:pt x="113" y="204"/>
                  </a:cubicBezTo>
                  <a:cubicBezTo>
                    <a:pt x="113" y="200"/>
                    <a:pt x="114" y="195"/>
                    <a:pt x="115" y="189"/>
                  </a:cubicBezTo>
                  <a:cubicBezTo>
                    <a:pt x="102" y="205"/>
                    <a:pt x="90" y="220"/>
                    <a:pt x="77" y="235"/>
                  </a:cubicBezTo>
                  <a:cubicBezTo>
                    <a:pt x="69" y="244"/>
                    <a:pt x="58" y="249"/>
                    <a:pt x="48" y="238"/>
                  </a:cubicBezTo>
                  <a:cubicBezTo>
                    <a:pt x="38" y="228"/>
                    <a:pt x="44" y="218"/>
                    <a:pt x="53" y="209"/>
                  </a:cubicBezTo>
                  <a:cubicBezTo>
                    <a:pt x="68" y="195"/>
                    <a:pt x="81" y="179"/>
                    <a:pt x="84" y="157"/>
                  </a:cubicBezTo>
                  <a:cubicBezTo>
                    <a:pt x="38" y="162"/>
                    <a:pt x="17" y="154"/>
                    <a:pt x="0" y="126"/>
                  </a:cubicBezTo>
                  <a:cubicBezTo>
                    <a:pt x="25" y="149"/>
                    <a:pt x="52" y="161"/>
                    <a:pt x="90" y="146"/>
                  </a:cubicBezTo>
                  <a:cubicBezTo>
                    <a:pt x="84" y="136"/>
                    <a:pt x="77" y="127"/>
                    <a:pt x="73" y="117"/>
                  </a:cubicBezTo>
                  <a:cubicBezTo>
                    <a:pt x="69" y="109"/>
                    <a:pt x="64" y="99"/>
                    <a:pt x="66" y="92"/>
                  </a:cubicBezTo>
                  <a:cubicBezTo>
                    <a:pt x="74" y="68"/>
                    <a:pt x="84" y="45"/>
                    <a:pt x="94" y="22"/>
                  </a:cubicBezTo>
                  <a:cubicBezTo>
                    <a:pt x="95" y="18"/>
                    <a:pt x="98" y="14"/>
                    <a:pt x="101" y="13"/>
                  </a:cubicBezTo>
                  <a:cubicBezTo>
                    <a:pt x="113" y="11"/>
                    <a:pt x="127" y="5"/>
                    <a:pt x="136" y="10"/>
                  </a:cubicBezTo>
                  <a:cubicBezTo>
                    <a:pt x="150" y="16"/>
                    <a:pt x="145" y="32"/>
                    <a:pt x="139" y="43"/>
                  </a:cubicBezTo>
                  <a:cubicBezTo>
                    <a:pt x="129" y="62"/>
                    <a:pt x="139" y="83"/>
                    <a:pt x="159" y="87"/>
                  </a:cubicBezTo>
                  <a:cubicBezTo>
                    <a:pt x="172" y="90"/>
                    <a:pt x="177" y="106"/>
                    <a:pt x="169" y="124"/>
                  </a:cubicBezTo>
                  <a:cubicBezTo>
                    <a:pt x="194" y="153"/>
                    <a:pt x="217" y="159"/>
                    <a:pt x="256" y="146"/>
                  </a:cubicBezTo>
                  <a:cubicBezTo>
                    <a:pt x="250" y="136"/>
                    <a:pt x="244" y="128"/>
                    <a:pt x="240" y="118"/>
                  </a:cubicBezTo>
                  <a:cubicBezTo>
                    <a:pt x="236" y="110"/>
                    <a:pt x="230" y="99"/>
                    <a:pt x="233" y="92"/>
                  </a:cubicBezTo>
                  <a:cubicBezTo>
                    <a:pt x="241" y="67"/>
                    <a:pt x="250" y="43"/>
                    <a:pt x="263" y="19"/>
                  </a:cubicBezTo>
                  <a:cubicBezTo>
                    <a:pt x="271" y="4"/>
                    <a:pt x="292" y="0"/>
                    <a:pt x="303" y="9"/>
                  </a:cubicBezTo>
                  <a:cubicBezTo>
                    <a:pt x="316" y="20"/>
                    <a:pt x="311" y="33"/>
                    <a:pt x="304" y="46"/>
                  </a:cubicBezTo>
                  <a:cubicBezTo>
                    <a:pt x="292" y="68"/>
                    <a:pt x="312" y="78"/>
                    <a:pt x="324" y="94"/>
                  </a:cubicBezTo>
                  <a:cubicBezTo>
                    <a:pt x="320" y="98"/>
                    <a:pt x="314" y="103"/>
                    <a:pt x="309" y="107"/>
                  </a:cubicBezTo>
                  <a:cubicBezTo>
                    <a:pt x="301" y="101"/>
                    <a:pt x="294" y="95"/>
                    <a:pt x="286" y="89"/>
                  </a:cubicBezTo>
                  <a:cubicBezTo>
                    <a:pt x="284" y="90"/>
                    <a:pt x="282" y="91"/>
                    <a:pt x="280" y="92"/>
                  </a:cubicBezTo>
                  <a:cubicBezTo>
                    <a:pt x="286" y="103"/>
                    <a:pt x="291" y="113"/>
                    <a:pt x="298" y="126"/>
                  </a:cubicBezTo>
                  <a:cubicBezTo>
                    <a:pt x="303" y="117"/>
                    <a:pt x="306" y="112"/>
                    <a:pt x="309" y="107"/>
                  </a:cubicBezTo>
                  <a:cubicBezTo>
                    <a:pt x="311" y="112"/>
                    <a:pt x="312" y="116"/>
                    <a:pt x="314" y="1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3" name="Freeform 6"/>
            <p:cNvSpPr>
              <a:spLocks noEditPoints="1"/>
            </p:cNvSpPr>
            <p:nvPr/>
          </p:nvSpPr>
          <p:spPr bwMode="auto">
            <a:xfrm>
              <a:off x="-1500188" y="1335088"/>
              <a:ext cx="723900" cy="936625"/>
            </a:xfrm>
            <a:custGeom>
              <a:avLst/>
              <a:gdLst>
                <a:gd name="T0" fmla="*/ 0 w 192"/>
                <a:gd name="T1" fmla="*/ 120 h 247"/>
                <a:gd name="T2" fmla="*/ 22 w 192"/>
                <a:gd name="T3" fmla="*/ 99 h 247"/>
                <a:gd name="T4" fmla="*/ 25 w 192"/>
                <a:gd name="T5" fmla="*/ 106 h 247"/>
                <a:gd name="T6" fmla="*/ 33 w 192"/>
                <a:gd name="T7" fmla="*/ 135 h 247"/>
                <a:gd name="T8" fmla="*/ 82 w 192"/>
                <a:gd name="T9" fmla="*/ 152 h 247"/>
                <a:gd name="T10" fmla="*/ 108 w 192"/>
                <a:gd name="T11" fmla="*/ 147 h 247"/>
                <a:gd name="T12" fmla="*/ 98 w 192"/>
                <a:gd name="T13" fmla="*/ 123 h 247"/>
                <a:gd name="T14" fmla="*/ 87 w 192"/>
                <a:gd name="T15" fmla="*/ 79 h 247"/>
                <a:gd name="T16" fmla="*/ 115 w 192"/>
                <a:gd name="T17" fmla="*/ 18 h 247"/>
                <a:gd name="T18" fmla="*/ 155 w 192"/>
                <a:gd name="T19" fmla="*/ 7 h 247"/>
                <a:gd name="T20" fmla="*/ 155 w 192"/>
                <a:gd name="T21" fmla="*/ 48 h 247"/>
                <a:gd name="T22" fmla="*/ 151 w 192"/>
                <a:gd name="T23" fmla="*/ 32 h 247"/>
                <a:gd name="T24" fmla="*/ 151 w 192"/>
                <a:gd name="T25" fmla="*/ 34 h 247"/>
                <a:gd name="T26" fmla="*/ 184 w 192"/>
                <a:gd name="T27" fmla="*/ 91 h 247"/>
                <a:gd name="T28" fmla="*/ 192 w 192"/>
                <a:gd name="T29" fmla="*/ 111 h 247"/>
                <a:gd name="T30" fmla="*/ 178 w 192"/>
                <a:gd name="T31" fmla="*/ 120 h 247"/>
                <a:gd name="T32" fmla="*/ 154 w 192"/>
                <a:gd name="T33" fmla="*/ 126 h 247"/>
                <a:gd name="T34" fmla="*/ 163 w 192"/>
                <a:gd name="T35" fmla="*/ 226 h 247"/>
                <a:gd name="T36" fmla="*/ 139 w 192"/>
                <a:gd name="T37" fmla="*/ 242 h 247"/>
                <a:gd name="T38" fmla="*/ 128 w 192"/>
                <a:gd name="T39" fmla="*/ 216 h 247"/>
                <a:gd name="T40" fmla="*/ 135 w 192"/>
                <a:gd name="T41" fmla="*/ 188 h 247"/>
                <a:gd name="T42" fmla="*/ 97 w 192"/>
                <a:gd name="T43" fmla="*/ 233 h 247"/>
                <a:gd name="T44" fmla="*/ 68 w 192"/>
                <a:gd name="T45" fmla="*/ 237 h 247"/>
                <a:gd name="T46" fmla="*/ 72 w 192"/>
                <a:gd name="T47" fmla="*/ 208 h 247"/>
                <a:gd name="T48" fmla="*/ 102 w 192"/>
                <a:gd name="T49" fmla="*/ 158 h 247"/>
                <a:gd name="T50" fmla="*/ 74 w 192"/>
                <a:gd name="T51" fmla="*/ 158 h 247"/>
                <a:gd name="T52" fmla="*/ 20 w 192"/>
                <a:gd name="T53" fmla="*/ 131 h 247"/>
                <a:gd name="T54" fmla="*/ 0 w 192"/>
                <a:gd name="T55" fmla="*/ 120 h 247"/>
                <a:gd name="T56" fmla="*/ 0 w 192"/>
                <a:gd name="T57" fmla="*/ 120 h 247"/>
                <a:gd name="T58" fmla="*/ 141 w 192"/>
                <a:gd name="T59" fmla="*/ 83 h 247"/>
                <a:gd name="T60" fmla="*/ 151 w 192"/>
                <a:gd name="T61" fmla="*/ 121 h 247"/>
                <a:gd name="T62" fmla="*/ 160 w 192"/>
                <a:gd name="T63" fmla="*/ 116 h 247"/>
                <a:gd name="T64" fmla="*/ 141 w 192"/>
                <a:gd name="T65" fmla="*/ 83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2" h="247">
                  <a:moveTo>
                    <a:pt x="0" y="120"/>
                  </a:moveTo>
                  <a:cubicBezTo>
                    <a:pt x="7" y="113"/>
                    <a:pt x="14" y="107"/>
                    <a:pt x="22" y="99"/>
                  </a:cubicBezTo>
                  <a:cubicBezTo>
                    <a:pt x="23" y="102"/>
                    <a:pt x="26" y="104"/>
                    <a:pt x="25" y="106"/>
                  </a:cubicBezTo>
                  <a:cubicBezTo>
                    <a:pt x="23" y="117"/>
                    <a:pt x="19" y="129"/>
                    <a:pt x="33" y="135"/>
                  </a:cubicBezTo>
                  <a:cubicBezTo>
                    <a:pt x="49" y="141"/>
                    <a:pt x="65" y="148"/>
                    <a:pt x="82" y="152"/>
                  </a:cubicBezTo>
                  <a:cubicBezTo>
                    <a:pt x="89" y="153"/>
                    <a:pt x="98" y="149"/>
                    <a:pt x="108" y="147"/>
                  </a:cubicBezTo>
                  <a:cubicBezTo>
                    <a:pt x="104" y="138"/>
                    <a:pt x="103" y="127"/>
                    <a:pt x="98" y="123"/>
                  </a:cubicBezTo>
                  <a:cubicBezTo>
                    <a:pt x="82" y="110"/>
                    <a:pt x="82" y="95"/>
                    <a:pt x="87" y="79"/>
                  </a:cubicBezTo>
                  <a:cubicBezTo>
                    <a:pt x="95" y="58"/>
                    <a:pt x="104" y="37"/>
                    <a:pt x="115" y="18"/>
                  </a:cubicBezTo>
                  <a:cubicBezTo>
                    <a:pt x="124" y="3"/>
                    <a:pt x="145" y="0"/>
                    <a:pt x="155" y="7"/>
                  </a:cubicBezTo>
                  <a:cubicBezTo>
                    <a:pt x="165" y="14"/>
                    <a:pt x="165" y="28"/>
                    <a:pt x="155" y="48"/>
                  </a:cubicBezTo>
                  <a:cubicBezTo>
                    <a:pt x="153" y="41"/>
                    <a:pt x="152" y="37"/>
                    <a:pt x="151" y="32"/>
                  </a:cubicBezTo>
                  <a:cubicBezTo>
                    <a:pt x="151" y="33"/>
                    <a:pt x="151" y="34"/>
                    <a:pt x="151" y="34"/>
                  </a:cubicBezTo>
                  <a:cubicBezTo>
                    <a:pt x="151" y="59"/>
                    <a:pt x="155" y="82"/>
                    <a:pt x="184" y="91"/>
                  </a:cubicBezTo>
                  <a:cubicBezTo>
                    <a:pt x="189" y="92"/>
                    <a:pt x="192" y="104"/>
                    <a:pt x="192" y="111"/>
                  </a:cubicBezTo>
                  <a:cubicBezTo>
                    <a:pt x="192" y="114"/>
                    <a:pt x="183" y="118"/>
                    <a:pt x="178" y="120"/>
                  </a:cubicBezTo>
                  <a:cubicBezTo>
                    <a:pt x="171" y="123"/>
                    <a:pt x="163" y="124"/>
                    <a:pt x="154" y="126"/>
                  </a:cubicBezTo>
                  <a:cubicBezTo>
                    <a:pt x="173" y="159"/>
                    <a:pt x="173" y="192"/>
                    <a:pt x="163" y="226"/>
                  </a:cubicBezTo>
                  <a:cubicBezTo>
                    <a:pt x="159" y="238"/>
                    <a:pt x="152" y="245"/>
                    <a:pt x="139" y="242"/>
                  </a:cubicBezTo>
                  <a:cubicBezTo>
                    <a:pt x="126" y="238"/>
                    <a:pt x="125" y="228"/>
                    <a:pt x="128" y="216"/>
                  </a:cubicBezTo>
                  <a:cubicBezTo>
                    <a:pt x="131" y="208"/>
                    <a:pt x="132" y="200"/>
                    <a:pt x="135" y="188"/>
                  </a:cubicBezTo>
                  <a:cubicBezTo>
                    <a:pt x="121" y="205"/>
                    <a:pt x="109" y="219"/>
                    <a:pt x="97" y="233"/>
                  </a:cubicBezTo>
                  <a:cubicBezTo>
                    <a:pt x="89" y="243"/>
                    <a:pt x="78" y="247"/>
                    <a:pt x="68" y="237"/>
                  </a:cubicBezTo>
                  <a:cubicBezTo>
                    <a:pt x="56" y="227"/>
                    <a:pt x="63" y="217"/>
                    <a:pt x="72" y="208"/>
                  </a:cubicBezTo>
                  <a:cubicBezTo>
                    <a:pt x="86" y="194"/>
                    <a:pt x="100" y="180"/>
                    <a:pt x="102" y="158"/>
                  </a:cubicBezTo>
                  <a:cubicBezTo>
                    <a:pt x="92" y="158"/>
                    <a:pt x="83" y="158"/>
                    <a:pt x="74" y="158"/>
                  </a:cubicBezTo>
                  <a:cubicBezTo>
                    <a:pt x="52" y="157"/>
                    <a:pt x="35" y="147"/>
                    <a:pt x="20" y="131"/>
                  </a:cubicBezTo>
                  <a:cubicBezTo>
                    <a:pt x="15" y="126"/>
                    <a:pt x="6" y="123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lose/>
                  <a:moveTo>
                    <a:pt x="141" y="83"/>
                  </a:moveTo>
                  <a:cubicBezTo>
                    <a:pt x="127" y="106"/>
                    <a:pt x="144" y="111"/>
                    <a:pt x="151" y="121"/>
                  </a:cubicBezTo>
                  <a:cubicBezTo>
                    <a:pt x="154" y="119"/>
                    <a:pt x="157" y="118"/>
                    <a:pt x="160" y="116"/>
                  </a:cubicBezTo>
                  <a:cubicBezTo>
                    <a:pt x="154" y="106"/>
                    <a:pt x="148" y="96"/>
                    <a:pt x="141" y="8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4" name="Freeform 7"/>
            <p:cNvSpPr>
              <a:spLocks/>
            </p:cNvSpPr>
            <p:nvPr/>
          </p:nvSpPr>
          <p:spPr bwMode="auto">
            <a:xfrm>
              <a:off x="-3168651" y="1350963"/>
              <a:ext cx="482600" cy="923925"/>
            </a:xfrm>
            <a:custGeom>
              <a:avLst/>
              <a:gdLst>
                <a:gd name="T0" fmla="*/ 78 w 128"/>
                <a:gd name="T1" fmla="*/ 184 h 244"/>
                <a:gd name="T2" fmla="*/ 40 w 128"/>
                <a:gd name="T3" fmla="*/ 229 h 244"/>
                <a:gd name="T4" fmla="*/ 11 w 128"/>
                <a:gd name="T5" fmla="*/ 233 h 244"/>
                <a:gd name="T6" fmla="*/ 15 w 128"/>
                <a:gd name="T7" fmla="*/ 204 h 244"/>
                <a:gd name="T8" fmla="*/ 45 w 128"/>
                <a:gd name="T9" fmla="*/ 158 h 244"/>
                <a:gd name="T10" fmla="*/ 36 w 128"/>
                <a:gd name="T11" fmla="*/ 112 h 244"/>
                <a:gd name="T12" fmla="*/ 29 w 128"/>
                <a:gd name="T13" fmla="*/ 85 h 244"/>
                <a:gd name="T14" fmla="*/ 59 w 128"/>
                <a:gd name="T15" fmla="*/ 15 h 244"/>
                <a:gd name="T16" fmla="*/ 89 w 128"/>
                <a:gd name="T17" fmla="*/ 1 h 244"/>
                <a:gd name="T18" fmla="*/ 103 w 128"/>
                <a:gd name="T19" fmla="*/ 36 h 244"/>
                <a:gd name="T20" fmla="*/ 112 w 128"/>
                <a:gd name="T21" fmla="*/ 79 h 244"/>
                <a:gd name="T22" fmla="*/ 112 w 128"/>
                <a:gd name="T23" fmla="*/ 109 h 244"/>
                <a:gd name="T24" fmla="*/ 107 w 128"/>
                <a:gd name="T25" fmla="*/ 117 h 244"/>
                <a:gd name="T26" fmla="*/ 85 w 128"/>
                <a:gd name="T27" fmla="*/ 82 h 244"/>
                <a:gd name="T28" fmla="*/ 79 w 128"/>
                <a:gd name="T29" fmla="*/ 84 h 244"/>
                <a:gd name="T30" fmla="*/ 85 w 128"/>
                <a:gd name="T31" fmla="*/ 107 h 244"/>
                <a:gd name="T32" fmla="*/ 106 w 128"/>
                <a:gd name="T33" fmla="*/ 221 h 244"/>
                <a:gd name="T34" fmla="*/ 81 w 128"/>
                <a:gd name="T35" fmla="*/ 237 h 244"/>
                <a:gd name="T36" fmla="*/ 72 w 128"/>
                <a:gd name="T37" fmla="*/ 211 h 244"/>
                <a:gd name="T38" fmla="*/ 78 w 128"/>
                <a:gd name="T39" fmla="*/ 18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8" h="244">
                  <a:moveTo>
                    <a:pt x="78" y="184"/>
                  </a:moveTo>
                  <a:cubicBezTo>
                    <a:pt x="64" y="201"/>
                    <a:pt x="53" y="216"/>
                    <a:pt x="40" y="229"/>
                  </a:cubicBezTo>
                  <a:cubicBezTo>
                    <a:pt x="32" y="238"/>
                    <a:pt x="21" y="244"/>
                    <a:pt x="11" y="233"/>
                  </a:cubicBezTo>
                  <a:cubicBezTo>
                    <a:pt x="0" y="223"/>
                    <a:pt x="7" y="214"/>
                    <a:pt x="15" y="204"/>
                  </a:cubicBezTo>
                  <a:cubicBezTo>
                    <a:pt x="26" y="190"/>
                    <a:pt x="38" y="175"/>
                    <a:pt x="45" y="158"/>
                  </a:cubicBezTo>
                  <a:cubicBezTo>
                    <a:pt x="52" y="142"/>
                    <a:pt x="50" y="126"/>
                    <a:pt x="36" y="112"/>
                  </a:cubicBezTo>
                  <a:cubicBezTo>
                    <a:pt x="30" y="107"/>
                    <a:pt x="26" y="93"/>
                    <a:pt x="29" y="85"/>
                  </a:cubicBezTo>
                  <a:cubicBezTo>
                    <a:pt x="37" y="61"/>
                    <a:pt x="46" y="37"/>
                    <a:pt x="59" y="15"/>
                  </a:cubicBezTo>
                  <a:cubicBezTo>
                    <a:pt x="63" y="7"/>
                    <a:pt x="78" y="2"/>
                    <a:pt x="89" y="1"/>
                  </a:cubicBezTo>
                  <a:cubicBezTo>
                    <a:pt x="105" y="0"/>
                    <a:pt x="114" y="19"/>
                    <a:pt x="103" y="36"/>
                  </a:cubicBezTo>
                  <a:cubicBezTo>
                    <a:pt x="90" y="55"/>
                    <a:pt x="99" y="69"/>
                    <a:pt x="112" y="79"/>
                  </a:cubicBezTo>
                  <a:cubicBezTo>
                    <a:pt x="128" y="91"/>
                    <a:pt x="127" y="98"/>
                    <a:pt x="112" y="109"/>
                  </a:cubicBezTo>
                  <a:cubicBezTo>
                    <a:pt x="110" y="111"/>
                    <a:pt x="109" y="114"/>
                    <a:pt x="107" y="117"/>
                  </a:cubicBezTo>
                  <a:cubicBezTo>
                    <a:pt x="99" y="105"/>
                    <a:pt x="92" y="93"/>
                    <a:pt x="85" y="82"/>
                  </a:cubicBezTo>
                  <a:cubicBezTo>
                    <a:pt x="83" y="83"/>
                    <a:pt x="81" y="84"/>
                    <a:pt x="79" y="84"/>
                  </a:cubicBezTo>
                  <a:cubicBezTo>
                    <a:pt x="81" y="92"/>
                    <a:pt x="81" y="101"/>
                    <a:pt x="85" y="107"/>
                  </a:cubicBezTo>
                  <a:cubicBezTo>
                    <a:pt x="114" y="141"/>
                    <a:pt x="119" y="179"/>
                    <a:pt x="106" y="221"/>
                  </a:cubicBezTo>
                  <a:cubicBezTo>
                    <a:pt x="102" y="234"/>
                    <a:pt x="95" y="242"/>
                    <a:pt x="81" y="237"/>
                  </a:cubicBezTo>
                  <a:cubicBezTo>
                    <a:pt x="68" y="233"/>
                    <a:pt x="68" y="222"/>
                    <a:pt x="72" y="211"/>
                  </a:cubicBezTo>
                  <a:cubicBezTo>
                    <a:pt x="74" y="203"/>
                    <a:pt x="75" y="195"/>
                    <a:pt x="78" y="1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5" name="Freeform 8"/>
            <p:cNvSpPr>
              <a:spLocks/>
            </p:cNvSpPr>
            <p:nvPr/>
          </p:nvSpPr>
          <p:spPr bwMode="auto">
            <a:xfrm>
              <a:off x="-2773363" y="1187450"/>
              <a:ext cx="241300" cy="239713"/>
            </a:xfrm>
            <a:custGeom>
              <a:avLst/>
              <a:gdLst>
                <a:gd name="T0" fmla="*/ 63 w 64"/>
                <a:gd name="T1" fmla="*/ 31 h 63"/>
                <a:gd name="T2" fmla="*/ 31 w 64"/>
                <a:gd name="T3" fmla="*/ 63 h 63"/>
                <a:gd name="T4" fmla="*/ 0 w 64"/>
                <a:gd name="T5" fmla="*/ 31 h 63"/>
                <a:gd name="T6" fmla="*/ 32 w 64"/>
                <a:gd name="T7" fmla="*/ 0 h 63"/>
                <a:gd name="T8" fmla="*/ 63 w 64"/>
                <a:gd name="T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3">
                  <a:moveTo>
                    <a:pt x="63" y="31"/>
                  </a:moveTo>
                  <a:cubicBezTo>
                    <a:pt x="63" y="49"/>
                    <a:pt x="48" y="63"/>
                    <a:pt x="31" y="63"/>
                  </a:cubicBezTo>
                  <a:cubicBezTo>
                    <a:pt x="14" y="63"/>
                    <a:pt x="0" y="48"/>
                    <a:pt x="0" y="31"/>
                  </a:cubicBezTo>
                  <a:cubicBezTo>
                    <a:pt x="0" y="13"/>
                    <a:pt x="14" y="0"/>
                    <a:pt x="32" y="0"/>
                  </a:cubicBezTo>
                  <a:cubicBezTo>
                    <a:pt x="50" y="0"/>
                    <a:pt x="64" y="14"/>
                    <a:pt x="63" y="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6" name="Freeform 9"/>
            <p:cNvSpPr>
              <a:spLocks/>
            </p:cNvSpPr>
            <p:nvPr/>
          </p:nvSpPr>
          <p:spPr bwMode="auto">
            <a:xfrm>
              <a:off x="-2144713" y="1184275"/>
              <a:ext cx="238125" cy="242888"/>
            </a:xfrm>
            <a:custGeom>
              <a:avLst/>
              <a:gdLst>
                <a:gd name="T0" fmla="*/ 31 w 63"/>
                <a:gd name="T1" fmla="*/ 1 h 64"/>
                <a:gd name="T2" fmla="*/ 63 w 63"/>
                <a:gd name="T3" fmla="*/ 31 h 64"/>
                <a:gd name="T4" fmla="*/ 32 w 63"/>
                <a:gd name="T5" fmla="*/ 64 h 64"/>
                <a:gd name="T6" fmla="*/ 0 w 63"/>
                <a:gd name="T7" fmla="*/ 33 h 64"/>
                <a:gd name="T8" fmla="*/ 31 w 63"/>
                <a:gd name="T9" fmla="*/ 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4">
                  <a:moveTo>
                    <a:pt x="31" y="1"/>
                  </a:moveTo>
                  <a:cubicBezTo>
                    <a:pt x="48" y="0"/>
                    <a:pt x="63" y="14"/>
                    <a:pt x="63" y="31"/>
                  </a:cubicBezTo>
                  <a:cubicBezTo>
                    <a:pt x="63" y="49"/>
                    <a:pt x="49" y="63"/>
                    <a:pt x="32" y="64"/>
                  </a:cubicBezTo>
                  <a:cubicBezTo>
                    <a:pt x="15" y="64"/>
                    <a:pt x="0" y="50"/>
                    <a:pt x="0" y="33"/>
                  </a:cubicBezTo>
                  <a:cubicBezTo>
                    <a:pt x="0" y="15"/>
                    <a:pt x="13" y="1"/>
                    <a:pt x="3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7" name="Freeform 10"/>
            <p:cNvSpPr>
              <a:spLocks/>
            </p:cNvSpPr>
            <p:nvPr/>
          </p:nvSpPr>
          <p:spPr bwMode="auto">
            <a:xfrm>
              <a:off x="-889001" y="1187450"/>
              <a:ext cx="238125" cy="239713"/>
            </a:xfrm>
            <a:custGeom>
              <a:avLst/>
              <a:gdLst>
                <a:gd name="T0" fmla="*/ 63 w 63"/>
                <a:gd name="T1" fmla="*/ 31 h 63"/>
                <a:gd name="T2" fmla="*/ 32 w 63"/>
                <a:gd name="T3" fmla="*/ 63 h 63"/>
                <a:gd name="T4" fmla="*/ 0 w 63"/>
                <a:gd name="T5" fmla="*/ 31 h 63"/>
                <a:gd name="T6" fmla="*/ 31 w 63"/>
                <a:gd name="T7" fmla="*/ 0 h 63"/>
                <a:gd name="T8" fmla="*/ 63 w 63"/>
                <a:gd name="T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63" y="31"/>
                  </a:moveTo>
                  <a:cubicBezTo>
                    <a:pt x="63" y="48"/>
                    <a:pt x="49" y="63"/>
                    <a:pt x="32" y="63"/>
                  </a:cubicBezTo>
                  <a:cubicBezTo>
                    <a:pt x="15" y="63"/>
                    <a:pt x="0" y="48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48" y="0"/>
                    <a:pt x="63" y="14"/>
                    <a:pt x="63" y="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8" name="Oval 11"/>
            <p:cNvSpPr>
              <a:spLocks noChangeArrowheads="1"/>
            </p:cNvSpPr>
            <p:nvPr/>
          </p:nvSpPr>
          <p:spPr bwMode="auto">
            <a:xfrm>
              <a:off x="-1517651" y="1187450"/>
              <a:ext cx="236538" cy="2397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318219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400050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sz="4000" dirty="0">
                <a:solidFill>
                  <a:schemeClr val="accent1"/>
                </a:solidFill>
              </a:rPr>
              <a:t>Infographic Style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1C7CDB0C-1518-4B42-9553-71F172318E2E}"/>
              </a:ext>
            </a:extLst>
          </p:cNvPr>
          <p:cNvGrpSpPr/>
          <p:nvPr/>
        </p:nvGrpSpPr>
        <p:grpSpPr>
          <a:xfrm>
            <a:off x="0" y="1958505"/>
            <a:ext cx="8404456" cy="3883620"/>
            <a:chOff x="0" y="1992982"/>
            <a:chExt cx="3096864" cy="3380234"/>
          </a:xfrm>
          <a:solidFill>
            <a:srgbClr val="4C9BD3"/>
          </a:solidFill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D72C992E-58F9-459D-A9BB-0D2DFAF9287E}"/>
                </a:ext>
              </a:extLst>
            </p:cNvPr>
            <p:cNvSpPr/>
            <p:nvPr/>
          </p:nvSpPr>
          <p:spPr>
            <a:xfrm>
              <a:off x="0" y="1992982"/>
              <a:ext cx="3025109" cy="33802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xmlns="" id="{B7BA9409-C760-4727-B262-121C017E01B4}"/>
                </a:ext>
              </a:extLst>
            </p:cNvPr>
            <p:cNvSpPr/>
            <p:nvPr/>
          </p:nvSpPr>
          <p:spPr>
            <a:xfrm>
              <a:off x="3051145" y="1992982"/>
              <a:ext cx="45719" cy="33802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sp>
        <p:nvSpPr>
          <p:cNvPr id="47" name="Oval 10">
            <a:extLst>
              <a:ext uri="{FF2B5EF4-FFF2-40B4-BE49-F238E27FC236}">
                <a16:creationId xmlns:a16="http://schemas.microsoft.com/office/drawing/2014/main" xmlns="" id="{0D3D093D-4946-4D7E-9351-2586B05E7647}"/>
              </a:ext>
            </a:extLst>
          </p:cNvPr>
          <p:cNvSpPr/>
          <p:nvPr/>
        </p:nvSpPr>
        <p:spPr>
          <a:xfrm>
            <a:off x="4058842" y="2444118"/>
            <a:ext cx="683886" cy="6838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8" name="Oval 12">
            <a:extLst>
              <a:ext uri="{FF2B5EF4-FFF2-40B4-BE49-F238E27FC236}">
                <a16:creationId xmlns:a16="http://schemas.microsoft.com/office/drawing/2014/main" xmlns="" id="{96C9668C-CAD4-439C-864B-E67DD002AE9E}"/>
              </a:ext>
            </a:extLst>
          </p:cNvPr>
          <p:cNvSpPr/>
          <p:nvPr/>
        </p:nvSpPr>
        <p:spPr>
          <a:xfrm>
            <a:off x="4058842" y="3630258"/>
            <a:ext cx="683886" cy="6838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9" name="Oval 14">
            <a:extLst>
              <a:ext uri="{FF2B5EF4-FFF2-40B4-BE49-F238E27FC236}">
                <a16:creationId xmlns:a16="http://schemas.microsoft.com/office/drawing/2014/main" xmlns="" id="{11CD0790-D9AD-4E02-A468-02710758F28A}"/>
              </a:ext>
            </a:extLst>
          </p:cNvPr>
          <p:cNvSpPr/>
          <p:nvPr/>
        </p:nvSpPr>
        <p:spPr>
          <a:xfrm>
            <a:off x="4058842" y="4816398"/>
            <a:ext cx="683886" cy="6838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0" name="Text Placeholder 27">
            <a:extLst>
              <a:ext uri="{FF2B5EF4-FFF2-40B4-BE49-F238E27FC236}">
                <a16:creationId xmlns:a16="http://schemas.microsoft.com/office/drawing/2014/main" xmlns="" id="{1F4A433F-9932-44D3-8AE2-4FCF45376351}"/>
              </a:ext>
            </a:extLst>
          </p:cNvPr>
          <p:cNvSpPr txBox="1">
            <a:spLocks/>
          </p:cNvSpPr>
          <p:nvPr/>
        </p:nvSpPr>
        <p:spPr>
          <a:xfrm>
            <a:off x="4887620" y="2462897"/>
            <a:ext cx="2894719" cy="646331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wrap="square" lIns="108000" rtlCol="0" anchor="t">
            <a:spAutoFit/>
          </a:bodyPr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cs typeface="Arial" pitchFamily="34" charset="0"/>
              </a:rPr>
              <a:t>You can simply impress your audience and add a unique zing and appeal to your Presentations. </a:t>
            </a:r>
            <a:endParaRPr lang="en-US" altLang="ko-KR" dirty="0"/>
          </a:p>
        </p:txBody>
      </p:sp>
      <p:sp>
        <p:nvSpPr>
          <p:cNvPr id="51" name="Text Placeholder 28">
            <a:extLst>
              <a:ext uri="{FF2B5EF4-FFF2-40B4-BE49-F238E27FC236}">
                <a16:creationId xmlns:a16="http://schemas.microsoft.com/office/drawing/2014/main" xmlns="" id="{21AF954D-5837-4557-91C4-55E3E6C5BD85}"/>
              </a:ext>
            </a:extLst>
          </p:cNvPr>
          <p:cNvSpPr txBox="1">
            <a:spLocks/>
          </p:cNvSpPr>
          <p:nvPr/>
        </p:nvSpPr>
        <p:spPr>
          <a:xfrm>
            <a:off x="4887620" y="3649037"/>
            <a:ext cx="2894719" cy="646331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wrap="square" lIns="108000" rtlCol="0" anchor="t">
            <a:spAutoFit/>
          </a:bodyPr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dirty="0"/>
          </a:p>
        </p:txBody>
      </p:sp>
      <p:sp>
        <p:nvSpPr>
          <p:cNvPr id="52" name="Text Placeholder 29">
            <a:extLst>
              <a:ext uri="{FF2B5EF4-FFF2-40B4-BE49-F238E27FC236}">
                <a16:creationId xmlns:a16="http://schemas.microsoft.com/office/drawing/2014/main" xmlns="" id="{AAF3C36A-05E3-42A7-89FF-70B9F63C4E6A}"/>
              </a:ext>
            </a:extLst>
          </p:cNvPr>
          <p:cNvSpPr txBox="1">
            <a:spLocks/>
          </p:cNvSpPr>
          <p:nvPr/>
        </p:nvSpPr>
        <p:spPr>
          <a:xfrm>
            <a:off x="4887620" y="4835177"/>
            <a:ext cx="2894719" cy="646331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wrap="square" lIns="108000" rtlCol="0" anchor="t">
            <a:spAutoFit/>
          </a:bodyPr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cs typeface="Arial" pitchFamily="34" charset="0"/>
              </a:rPr>
              <a:t>You can simply impress your audience and add a unique zing and appeal to your Presentations. </a:t>
            </a:r>
            <a:endParaRPr lang="en-US" altLang="ko-KR" dirty="0"/>
          </a:p>
        </p:txBody>
      </p:sp>
      <p:sp>
        <p:nvSpPr>
          <p:cNvPr id="53" name="직사각형 23">
            <a:extLst>
              <a:ext uri="{FF2B5EF4-FFF2-40B4-BE49-F238E27FC236}">
                <a16:creationId xmlns:a16="http://schemas.microsoft.com/office/drawing/2014/main" xmlns="" id="{3B5829BD-1CBF-4C44-8CD5-AEB023D3366A}"/>
              </a:ext>
            </a:extLst>
          </p:cNvPr>
          <p:cNvSpPr/>
          <p:nvPr/>
        </p:nvSpPr>
        <p:spPr>
          <a:xfrm>
            <a:off x="685396" y="2298038"/>
            <a:ext cx="31392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000" b="1" dirty="0">
                <a:solidFill>
                  <a:srgbClr val="EDC7A0"/>
                </a:solidFill>
              </a:rPr>
              <a:t>Your</a:t>
            </a:r>
          </a:p>
          <a:p>
            <a:r>
              <a:rPr lang="en-US" altLang="ko-KR" sz="4000" b="1" dirty="0">
                <a:solidFill>
                  <a:schemeClr val="bg1"/>
                </a:solidFill>
              </a:rPr>
              <a:t>Content</a:t>
            </a:r>
          </a:p>
        </p:txBody>
      </p:sp>
      <p:sp>
        <p:nvSpPr>
          <p:cNvPr id="54" name="직사각형 24">
            <a:extLst>
              <a:ext uri="{FF2B5EF4-FFF2-40B4-BE49-F238E27FC236}">
                <a16:creationId xmlns:a16="http://schemas.microsoft.com/office/drawing/2014/main" xmlns="" id="{52758CA9-0EB8-42A5-9FBF-41230B6703D1}"/>
              </a:ext>
            </a:extLst>
          </p:cNvPr>
          <p:cNvSpPr/>
          <p:nvPr/>
        </p:nvSpPr>
        <p:spPr>
          <a:xfrm>
            <a:off x="685398" y="3678562"/>
            <a:ext cx="29920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sp>
        <p:nvSpPr>
          <p:cNvPr id="55" name="Rectangle 16">
            <a:extLst>
              <a:ext uri="{FF2B5EF4-FFF2-40B4-BE49-F238E27FC236}">
                <a16:creationId xmlns:a16="http://schemas.microsoft.com/office/drawing/2014/main" xmlns="" id="{8B8CA4D9-5624-4F2D-92B3-957E92F5A752}"/>
              </a:ext>
            </a:extLst>
          </p:cNvPr>
          <p:cNvSpPr/>
          <p:nvPr/>
        </p:nvSpPr>
        <p:spPr>
          <a:xfrm rot="2700000">
            <a:off x="4288519" y="3733830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rgbClr val="735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6" name="Rectangle 9">
            <a:extLst>
              <a:ext uri="{FF2B5EF4-FFF2-40B4-BE49-F238E27FC236}">
                <a16:creationId xmlns:a16="http://schemas.microsoft.com/office/drawing/2014/main" xmlns="" id="{1502945F-B86E-4A62-8ECB-386F41809D37}"/>
              </a:ext>
            </a:extLst>
          </p:cNvPr>
          <p:cNvSpPr/>
          <p:nvPr/>
        </p:nvSpPr>
        <p:spPr>
          <a:xfrm>
            <a:off x="4214454" y="2613978"/>
            <a:ext cx="360125" cy="33710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735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7" name="Freeform 19">
            <a:extLst>
              <a:ext uri="{FF2B5EF4-FFF2-40B4-BE49-F238E27FC236}">
                <a16:creationId xmlns:a16="http://schemas.microsoft.com/office/drawing/2014/main" xmlns="" id="{A8D099D6-1081-4ECD-94DF-37735A8B9645}"/>
              </a:ext>
            </a:extLst>
          </p:cNvPr>
          <p:cNvSpPr/>
          <p:nvPr/>
        </p:nvSpPr>
        <p:spPr>
          <a:xfrm>
            <a:off x="4214454" y="4976096"/>
            <a:ext cx="360125" cy="354350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rgbClr val="735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0866" y="1607284"/>
            <a:ext cx="2210158" cy="420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28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02747" y="99480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xmlns="" id="{160E4F19-0B20-472D-986D-BFBD7EAB1171}"/>
              </a:ext>
            </a:extLst>
          </p:cNvPr>
          <p:cNvGrpSpPr/>
          <p:nvPr/>
        </p:nvGrpSpPr>
        <p:grpSpPr>
          <a:xfrm>
            <a:off x="-1" y="1847897"/>
            <a:ext cx="4098483" cy="4224689"/>
            <a:chOff x="29243" y="1819282"/>
            <a:chExt cx="4511942" cy="4224689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xmlns="" id="{4BF9A1A0-ACED-4048-B955-E897E8BE33C2}"/>
                </a:ext>
              </a:extLst>
            </p:cNvPr>
            <p:cNvGrpSpPr/>
            <p:nvPr/>
          </p:nvGrpSpPr>
          <p:grpSpPr>
            <a:xfrm>
              <a:off x="29243" y="3499616"/>
              <a:ext cx="2336964" cy="923330"/>
              <a:chOff x="2254894" y="4283314"/>
              <a:chExt cx="2357001" cy="923330"/>
            </a:xfrm>
          </p:grpSpPr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="" id="{55EFA2F4-6D13-4033-B969-489F4842C8DE}"/>
                  </a:ext>
                </a:extLst>
              </p:cNvPr>
              <p:cNvSpPr txBox="1"/>
              <p:nvPr/>
            </p:nvSpPr>
            <p:spPr>
              <a:xfrm>
                <a:off x="2254894" y="4560313"/>
                <a:ext cx="235700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I hope and I believe that this Template will your Time, Money and Reputation.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xmlns="" id="{FAEDDA6E-8395-4CB3-9E0D-13FAE9324816}"/>
                  </a:ext>
                </a:extLst>
              </p:cNvPr>
              <p:cNvSpPr txBox="1"/>
              <p:nvPr/>
            </p:nvSpPr>
            <p:spPr>
              <a:xfrm>
                <a:off x="2254897" y="4283314"/>
                <a:ext cx="233696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Here</a:t>
                </a:r>
                <a:endPara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6" name="Oval 25">
              <a:extLst>
                <a:ext uri="{FF2B5EF4-FFF2-40B4-BE49-F238E27FC236}">
                  <a16:creationId xmlns:a16="http://schemas.microsoft.com/office/drawing/2014/main" xmlns="" id="{6CCF7700-7CEF-4125-9B1E-61990A07D387}"/>
                </a:ext>
              </a:extLst>
            </p:cNvPr>
            <p:cNvSpPr/>
            <p:nvPr/>
          </p:nvSpPr>
          <p:spPr>
            <a:xfrm>
              <a:off x="3277450" y="1823747"/>
              <a:ext cx="914400" cy="914400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1B742A5A-FEF0-4305-9EED-2C46AEF05010}"/>
                </a:ext>
              </a:extLst>
            </p:cNvPr>
            <p:cNvSpPr/>
            <p:nvPr/>
          </p:nvSpPr>
          <p:spPr>
            <a:xfrm>
              <a:off x="2557931" y="3513507"/>
              <a:ext cx="914400" cy="914400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2F219CDA-EBB6-4E10-80E8-721811CF8D91}"/>
                </a:ext>
              </a:extLst>
            </p:cNvPr>
            <p:cNvSpPr/>
            <p:nvPr/>
          </p:nvSpPr>
          <p:spPr>
            <a:xfrm>
              <a:off x="3277450" y="5125106"/>
              <a:ext cx="914400" cy="914400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7B72F386-8192-4C9D-85E8-80A9B4AEEAAC}"/>
                </a:ext>
              </a:extLst>
            </p:cNvPr>
            <p:cNvSpPr txBox="1"/>
            <p:nvPr/>
          </p:nvSpPr>
          <p:spPr>
            <a:xfrm>
              <a:off x="3307018" y="5338708"/>
              <a:ext cx="8640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Option  F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37DBE37D-5D31-41E1-850E-600883B8652B}"/>
                </a:ext>
              </a:extLst>
            </p:cNvPr>
            <p:cNvSpPr txBox="1"/>
            <p:nvPr/>
          </p:nvSpPr>
          <p:spPr>
            <a:xfrm>
              <a:off x="2583085" y="3727110"/>
              <a:ext cx="8640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Option  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FBFA138E-6CBE-41BC-9A7F-F983BF67BDC1}"/>
                </a:ext>
              </a:extLst>
            </p:cNvPr>
            <p:cNvSpPr txBox="1"/>
            <p:nvPr/>
          </p:nvSpPr>
          <p:spPr>
            <a:xfrm>
              <a:off x="3307018" y="2037349"/>
              <a:ext cx="8640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Option  D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xmlns="" id="{901DED47-1ECE-425E-A984-DD5C7015883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135952" y="2675752"/>
              <a:ext cx="405233" cy="648000"/>
            </a:xfrm>
            <a:prstGeom prst="straightConnector1">
              <a:avLst/>
            </a:prstGeom>
            <a:ln w="25400">
              <a:solidFill>
                <a:srgbClr val="73503F"/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xmlns="" id="{FEFDB6FA-228A-406D-A1AA-00B8D9B6B168}"/>
                </a:ext>
              </a:extLst>
            </p:cNvPr>
            <p:cNvCxnSpPr/>
            <p:nvPr/>
          </p:nvCxnSpPr>
          <p:spPr>
            <a:xfrm flipH="1">
              <a:off x="3515984" y="3970707"/>
              <a:ext cx="648000" cy="2"/>
            </a:xfrm>
            <a:prstGeom prst="straightConnector1">
              <a:avLst/>
            </a:prstGeom>
            <a:ln w="25400">
              <a:solidFill>
                <a:srgbClr val="73503F"/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xmlns="" id="{2434DD6B-5F23-4CC7-9E47-024A4962D24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60483" y="4947528"/>
              <a:ext cx="380702" cy="317092"/>
            </a:xfrm>
            <a:prstGeom prst="straightConnector1">
              <a:avLst/>
            </a:prstGeom>
            <a:ln w="25400">
              <a:solidFill>
                <a:srgbClr val="73503F"/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xmlns="" id="{6F76F4B0-6406-47A1-B4D3-BF1A63B59316}"/>
                </a:ext>
              </a:extLst>
            </p:cNvPr>
            <p:cNvGrpSpPr/>
            <p:nvPr/>
          </p:nvGrpSpPr>
          <p:grpSpPr>
            <a:xfrm>
              <a:off x="776883" y="1819282"/>
              <a:ext cx="2357003" cy="923330"/>
              <a:chOff x="2551705" y="4283314"/>
              <a:chExt cx="2357003" cy="923330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2796F0AA-4C66-4C30-8749-5997E9E97E70}"/>
                  </a:ext>
                </a:extLst>
              </p:cNvPr>
              <p:cNvSpPr txBox="1"/>
              <p:nvPr/>
            </p:nvSpPr>
            <p:spPr>
              <a:xfrm>
                <a:off x="2551706" y="4560313"/>
                <a:ext cx="235700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I hope and I believe that this Template will your Time, Money and Reputation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664EDBAA-AF9B-4E43-961A-C364E0736B32}"/>
                  </a:ext>
                </a:extLst>
              </p:cNvPr>
              <p:cNvSpPr txBox="1"/>
              <p:nvPr/>
            </p:nvSpPr>
            <p:spPr>
              <a:xfrm>
                <a:off x="2551705" y="4283314"/>
                <a:ext cx="233696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Here</a:t>
                </a:r>
                <a:endPara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xmlns="" id="{EE45C7A8-61A6-4FFD-8304-6846FC691599}"/>
                </a:ext>
              </a:extLst>
            </p:cNvPr>
            <p:cNvGrpSpPr/>
            <p:nvPr/>
          </p:nvGrpSpPr>
          <p:grpSpPr>
            <a:xfrm>
              <a:off x="776883" y="5120641"/>
              <a:ext cx="2357003" cy="923330"/>
              <a:chOff x="2551705" y="4283314"/>
              <a:chExt cx="2357003" cy="923330"/>
            </a:xfrm>
          </p:grpSpPr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F1F43100-99D3-4318-B232-D60E8CCA8208}"/>
                  </a:ext>
                </a:extLst>
              </p:cNvPr>
              <p:cNvSpPr txBox="1"/>
              <p:nvPr/>
            </p:nvSpPr>
            <p:spPr>
              <a:xfrm>
                <a:off x="2551706" y="4560313"/>
                <a:ext cx="235700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I hope and I believe that this Template will your Time, Money and Reputation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id="{D2736BA0-DE6B-4653-9D9A-BDD2810BBA1B}"/>
                  </a:ext>
                </a:extLst>
              </p:cNvPr>
              <p:cNvSpPr txBox="1"/>
              <p:nvPr/>
            </p:nvSpPr>
            <p:spPr>
              <a:xfrm>
                <a:off x="2551705" y="4283314"/>
                <a:ext cx="233696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Here</a:t>
                </a:r>
                <a:endPara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xmlns="" id="{B9366259-0F23-4B10-825D-444C9C7BDE6B}"/>
              </a:ext>
            </a:extLst>
          </p:cNvPr>
          <p:cNvGrpSpPr/>
          <p:nvPr/>
        </p:nvGrpSpPr>
        <p:grpSpPr>
          <a:xfrm>
            <a:off x="7912371" y="1993853"/>
            <a:ext cx="4279629" cy="4224689"/>
            <a:chOff x="6871568" y="1802665"/>
            <a:chExt cx="4543549" cy="4224689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xmlns="" id="{625A62DB-FA15-45E4-81C7-A16BBA07FFBB}"/>
                </a:ext>
              </a:extLst>
            </p:cNvPr>
            <p:cNvSpPr/>
            <p:nvPr/>
          </p:nvSpPr>
          <p:spPr>
            <a:xfrm>
              <a:off x="7983620" y="3508545"/>
              <a:ext cx="914400" cy="914400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xmlns="" id="{650A25F7-805C-4681-B95A-AE75E0E754F5}"/>
                </a:ext>
              </a:extLst>
            </p:cNvPr>
            <p:cNvSpPr/>
            <p:nvPr/>
          </p:nvSpPr>
          <p:spPr>
            <a:xfrm>
              <a:off x="7126134" y="1807130"/>
              <a:ext cx="914400" cy="914400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B45C29C7-B1AE-41E1-8DDC-9B7A76CA9039}"/>
                </a:ext>
              </a:extLst>
            </p:cNvPr>
            <p:cNvSpPr txBox="1"/>
            <p:nvPr/>
          </p:nvSpPr>
          <p:spPr>
            <a:xfrm>
              <a:off x="7151289" y="2020732"/>
              <a:ext cx="8640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Option  A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FCDEF202-D8B0-42B1-9CD1-F5458650D48D}"/>
                </a:ext>
              </a:extLst>
            </p:cNvPr>
            <p:cNvSpPr txBox="1"/>
            <p:nvPr/>
          </p:nvSpPr>
          <p:spPr>
            <a:xfrm>
              <a:off x="8008774" y="3713553"/>
              <a:ext cx="8640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Option  B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xmlns="" id="{579A4714-64D8-413B-B4E0-BED7B1E8CC93}"/>
                </a:ext>
              </a:extLst>
            </p:cNvPr>
            <p:cNvSpPr/>
            <p:nvPr/>
          </p:nvSpPr>
          <p:spPr>
            <a:xfrm>
              <a:off x="7126134" y="5108489"/>
              <a:ext cx="914400" cy="914400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4C59A531-53F1-4D1D-97BD-120DC2122757}"/>
                </a:ext>
              </a:extLst>
            </p:cNvPr>
            <p:cNvSpPr txBox="1"/>
            <p:nvPr/>
          </p:nvSpPr>
          <p:spPr>
            <a:xfrm>
              <a:off x="7151289" y="5322091"/>
              <a:ext cx="8640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Option  C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xmlns="" id="{048BA501-0C4E-4F87-BCB3-F0462B9D5D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18505" y="2657720"/>
              <a:ext cx="338080" cy="648000"/>
            </a:xfrm>
            <a:prstGeom prst="straightConnector1">
              <a:avLst/>
            </a:prstGeom>
            <a:ln w="25400">
              <a:solidFill>
                <a:srgbClr val="73503F"/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xmlns="" id="{FA20B7FB-3CBD-41E5-B854-FA495457D448}"/>
                </a:ext>
              </a:extLst>
            </p:cNvPr>
            <p:cNvCxnSpPr/>
            <p:nvPr/>
          </p:nvCxnSpPr>
          <p:spPr>
            <a:xfrm>
              <a:off x="7283472" y="3956794"/>
              <a:ext cx="648000" cy="2"/>
            </a:xfrm>
            <a:prstGeom prst="straightConnector1">
              <a:avLst/>
            </a:prstGeom>
            <a:ln w="25400">
              <a:solidFill>
                <a:srgbClr val="73503F"/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xmlns="" id="{57D37E19-E43A-48ED-93A4-6CAD7263D6B7}"/>
                </a:ext>
              </a:extLst>
            </p:cNvPr>
            <p:cNvCxnSpPr>
              <a:cxnSpLocks/>
            </p:cNvCxnSpPr>
            <p:nvPr/>
          </p:nvCxnSpPr>
          <p:spPr>
            <a:xfrm>
              <a:off x="6871568" y="5037600"/>
              <a:ext cx="298306" cy="194553"/>
            </a:xfrm>
            <a:prstGeom prst="straightConnector1">
              <a:avLst/>
            </a:prstGeom>
            <a:ln w="25400">
              <a:solidFill>
                <a:srgbClr val="73503F"/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xmlns="" id="{749FDE0F-BA24-4931-BF13-A2F894617E82}"/>
                </a:ext>
              </a:extLst>
            </p:cNvPr>
            <p:cNvGrpSpPr/>
            <p:nvPr/>
          </p:nvGrpSpPr>
          <p:grpSpPr>
            <a:xfrm>
              <a:off x="8189080" y="1802665"/>
              <a:ext cx="2357003" cy="923330"/>
              <a:chOff x="2551705" y="4283314"/>
              <a:chExt cx="2357003" cy="923330"/>
            </a:xfrm>
          </p:grpSpPr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xmlns="" id="{1514F56D-C080-4588-8514-72C9E0591C6C}"/>
                  </a:ext>
                </a:extLst>
              </p:cNvPr>
              <p:cNvSpPr txBox="1"/>
              <p:nvPr/>
            </p:nvSpPr>
            <p:spPr>
              <a:xfrm>
                <a:off x="2551706" y="4560313"/>
                <a:ext cx="235700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I hope and I believe that this Template will your Time, Money and Reputation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xmlns="" id="{1EC49FB0-4B23-4236-90DC-0A1D1934DA6B}"/>
                  </a:ext>
                </a:extLst>
              </p:cNvPr>
              <p:cNvSpPr txBox="1"/>
              <p:nvPr/>
            </p:nvSpPr>
            <p:spPr>
              <a:xfrm>
                <a:off x="2551705" y="4283314"/>
                <a:ext cx="233696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Here</a:t>
                </a:r>
                <a:endPara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xmlns="" id="{7DFADCFE-697E-44DF-A214-FE4A16C7B554}"/>
                </a:ext>
              </a:extLst>
            </p:cNvPr>
            <p:cNvGrpSpPr/>
            <p:nvPr/>
          </p:nvGrpSpPr>
          <p:grpSpPr>
            <a:xfrm>
              <a:off x="9078151" y="3474372"/>
              <a:ext cx="2336966" cy="923330"/>
              <a:chOff x="2551705" y="4283314"/>
              <a:chExt cx="2357003" cy="923330"/>
            </a:xfrm>
          </p:grpSpPr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xmlns="" id="{90036224-AD22-4564-AD3B-FAC992BD67C2}"/>
                  </a:ext>
                </a:extLst>
              </p:cNvPr>
              <p:cNvSpPr txBox="1"/>
              <p:nvPr/>
            </p:nvSpPr>
            <p:spPr>
              <a:xfrm>
                <a:off x="2551707" y="4560313"/>
                <a:ext cx="235700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I hope and I believe that this Template will your Time, Money and Reputation.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xmlns="" id="{B5434942-66FD-41DE-A369-E1E7FFCE3712}"/>
                  </a:ext>
                </a:extLst>
              </p:cNvPr>
              <p:cNvSpPr txBox="1"/>
              <p:nvPr/>
            </p:nvSpPr>
            <p:spPr>
              <a:xfrm>
                <a:off x="2551705" y="4283314"/>
                <a:ext cx="233696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Here</a:t>
                </a:r>
                <a:endPara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xmlns="" id="{1A1B4DDD-097C-4BD7-B8C3-285BE6F03D0F}"/>
                </a:ext>
              </a:extLst>
            </p:cNvPr>
            <p:cNvGrpSpPr/>
            <p:nvPr/>
          </p:nvGrpSpPr>
          <p:grpSpPr>
            <a:xfrm>
              <a:off x="8189080" y="5104024"/>
              <a:ext cx="2357003" cy="923330"/>
              <a:chOff x="2551705" y="4283314"/>
              <a:chExt cx="2357003" cy="923330"/>
            </a:xfrm>
          </p:grpSpPr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xmlns="" id="{948605A1-5C91-44BB-9682-1904472CA617}"/>
                  </a:ext>
                </a:extLst>
              </p:cNvPr>
              <p:cNvSpPr txBox="1"/>
              <p:nvPr/>
            </p:nvSpPr>
            <p:spPr>
              <a:xfrm>
                <a:off x="2551706" y="4560313"/>
                <a:ext cx="235700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I hope and I believe that this Template will your Time, Money and Reputation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xmlns="" id="{DB4440B3-BF30-4E06-8D8D-CB6BF01AD4CF}"/>
                  </a:ext>
                </a:extLst>
              </p:cNvPr>
              <p:cNvSpPr txBox="1"/>
              <p:nvPr/>
            </p:nvSpPr>
            <p:spPr>
              <a:xfrm>
                <a:off x="2551705" y="4283314"/>
                <a:ext cx="233696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Here</a:t>
                </a:r>
                <a:endPara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126" name="Grupo 125"/>
          <p:cNvGrpSpPr/>
          <p:nvPr/>
        </p:nvGrpSpPr>
        <p:grpSpPr>
          <a:xfrm>
            <a:off x="4345559" y="2496395"/>
            <a:ext cx="3397142" cy="3942971"/>
            <a:chOff x="12625387" y="2011363"/>
            <a:chExt cx="3600451" cy="3200400"/>
          </a:xfrm>
          <a:solidFill>
            <a:srgbClr val="40B0FF"/>
          </a:solidFill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3968413" y="3143250"/>
              <a:ext cx="1033463" cy="2068512"/>
            </a:xfrm>
            <a:custGeom>
              <a:avLst/>
              <a:gdLst>
                <a:gd name="T0" fmla="*/ 0 w 449"/>
                <a:gd name="T1" fmla="*/ 897 h 897"/>
                <a:gd name="T2" fmla="*/ 12 w 449"/>
                <a:gd name="T3" fmla="*/ 782 h 897"/>
                <a:gd name="T4" fmla="*/ 45 w 449"/>
                <a:gd name="T5" fmla="*/ 531 h 897"/>
                <a:gd name="T6" fmla="*/ 119 w 449"/>
                <a:gd name="T7" fmla="*/ 54 h 897"/>
                <a:gd name="T8" fmla="*/ 122 w 449"/>
                <a:gd name="T9" fmla="*/ 8 h 897"/>
                <a:gd name="T10" fmla="*/ 226 w 449"/>
                <a:gd name="T11" fmla="*/ 8 h 897"/>
                <a:gd name="T12" fmla="*/ 226 w 449"/>
                <a:gd name="T13" fmla="*/ 19 h 897"/>
                <a:gd name="T14" fmla="*/ 224 w 449"/>
                <a:gd name="T15" fmla="*/ 33 h 897"/>
                <a:gd name="T16" fmla="*/ 207 w 449"/>
                <a:gd name="T17" fmla="*/ 55 h 897"/>
                <a:gd name="T18" fmla="*/ 226 w 449"/>
                <a:gd name="T19" fmla="*/ 58 h 897"/>
                <a:gd name="T20" fmla="*/ 226 w 449"/>
                <a:gd name="T21" fmla="*/ 142 h 897"/>
                <a:gd name="T22" fmla="*/ 230 w 449"/>
                <a:gd name="T23" fmla="*/ 142 h 897"/>
                <a:gd name="T24" fmla="*/ 235 w 449"/>
                <a:gd name="T25" fmla="*/ 60 h 897"/>
                <a:gd name="T26" fmla="*/ 258 w 449"/>
                <a:gd name="T27" fmla="*/ 63 h 897"/>
                <a:gd name="T28" fmla="*/ 258 w 449"/>
                <a:gd name="T29" fmla="*/ 267 h 897"/>
                <a:gd name="T30" fmla="*/ 261 w 449"/>
                <a:gd name="T31" fmla="*/ 267 h 897"/>
                <a:gd name="T32" fmla="*/ 278 w 449"/>
                <a:gd name="T33" fmla="*/ 69 h 897"/>
                <a:gd name="T34" fmla="*/ 328 w 449"/>
                <a:gd name="T35" fmla="*/ 78 h 897"/>
                <a:gd name="T36" fmla="*/ 329 w 449"/>
                <a:gd name="T37" fmla="*/ 74 h 897"/>
                <a:gd name="T38" fmla="*/ 283 w 449"/>
                <a:gd name="T39" fmla="*/ 59 h 897"/>
                <a:gd name="T40" fmla="*/ 287 w 449"/>
                <a:gd name="T41" fmla="*/ 38 h 897"/>
                <a:gd name="T42" fmla="*/ 325 w 449"/>
                <a:gd name="T43" fmla="*/ 47 h 897"/>
                <a:gd name="T44" fmla="*/ 326 w 449"/>
                <a:gd name="T45" fmla="*/ 44 h 897"/>
                <a:gd name="T46" fmla="*/ 289 w 449"/>
                <a:gd name="T47" fmla="*/ 28 h 897"/>
                <a:gd name="T48" fmla="*/ 296 w 449"/>
                <a:gd name="T49" fmla="*/ 0 h 897"/>
                <a:gd name="T50" fmla="*/ 411 w 449"/>
                <a:gd name="T51" fmla="*/ 7 h 897"/>
                <a:gd name="T52" fmla="*/ 403 w 449"/>
                <a:gd name="T53" fmla="*/ 112 h 897"/>
                <a:gd name="T54" fmla="*/ 409 w 449"/>
                <a:gd name="T55" fmla="*/ 374 h 897"/>
                <a:gd name="T56" fmla="*/ 436 w 449"/>
                <a:gd name="T57" fmla="*/ 658 h 897"/>
                <a:gd name="T58" fmla="*/ 448 w 449"/>
                <a:gd name="T59" fmla="*/ 881 h 897"/>
                <a:gd name="T60" fmla="*/ 448 w 449"/>
                <a:gd name="T61" fmla="*/ 897 h 897"/>
                <a:gd name="T62" fmla="*/ 428 w 449"/>
                <a:gd name="T63" fmla="*/ 897 h 897"/>
                <a:gd name="T64" fmla="*/ 429 w 449"/>
                <a:gd name="T65" fmla="*/ 879 h 897"/>
                <a:gd name="T66" fmla="*/ 419 w 449"/>
                <a:gd name="T67" fmla="*/ 702 h 897"/>
                <a:gd name="T68" fmla="*/ 400 w 449"/>
                <a:gd name="T69" fmla="*/ 508 h 897"/>
                <a:gd name="T70" fmla="*/ 405 w 449"/>
                <a:gd name="T71" fmla="*/ 691 h 897"/>
                <a:gd name="T72" fmla="*/ 408 w 449"/>
                <a:gd name="T73" fmla="*/ 897 h 897"/>
                <a:gd name="T74" fmla="*/ 68 w 449"/>
                <a:gd name="T75" fmla="*/ 897 h 897"/>
                <a:gd name="T76" fmla="*/ 102 w 449"/>
                <a:gd name="T77" fmla="*/ 411 h 897"/>
                <a:gd name="T78" fmla="*/ 111 w 449"/>
                <a:gd name="T79" fmla="*/ 336 h 897"/>
                <a:gd name="T80" fmla="*/ 104 w 449"/>
                <a:gd name="T81" fmla="*/ 361 h 897"/>
                <a:gd name="T82" fmla="*/ 49 w 449"/>
                <a:gd name="T83" fmla="*/ 672 h 897"/>
                <a:gd name="T84" fmla="*/ 20 w 449"/>
                <a:gd name="T85" fmla="*/ 897 h 897"/>
                <a:gd name="T86" fmla="*/ 0 w 449"/>
                <a:gd name="T87" fmla="*/ 897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9" h="897">
                  <a:moveTo>
                    <a:pt x="0" y="897"/>
                  </a:moveTo>
                  <a:cubicBezTo>
                    <a:pt x="4" y="859"/>
                    <a:pt x="7" y="820"/>
                    <a:pt x="12" y="782"/>
                  </a:cubicBezTo>
                  <a:cubicBezTo>
                    <a:pt x="22" y="698"/>
                    <a:pt x="33" y="614"/>
                    <a:pt x="45" y="531"/>
                  </a:cubicBezTo>
                  <a:cubicBezTo>
                    <a:pt x="69" y="372"/>
                    <a:pt x="94" y="213"/>
                    <a:pt x="119" y="54"/>
                  </a:cubicBezTo>
                  <a:cubicBezTo>
                    <a:pt x="121" y="38"/>
                    <a:pt x="121" y="22"/>
                    <a:pt x="122" y="8"/>
                  </a:cubicBezTo>
                  <a:cubicBezTo>
                    <a:pt x="158" y="8"/>
                    <a:pt x="192" y="8"/>
                    <a:pt x="226" y="8"/>
                  </a:cubicBezTo>
                  <a:cubicBezTo>
                    <a:pt x="226" y="11"/>
                    <a:pt x="228" y="17"/>
                    <a:pt x="226" y="19"/>
                  </a:cubicBezTo>
                  <a:cubicBezTo>
                    <a:pt x="221" y="24"/>
                    <a:pt x="220" y="26"/>
                    <a:pt x="224" y="33"/>
                  </a:cubicBezTo>
                  <a:cubicBezTo>
                    <a:pt x="230" y="43"/>
                    <a:pt x="223" y="51"/>
                    <a:pt x="207" y="55"/>
                  </a:cubicBezTo>
                  <a:cubicBezTo>
                    <a:pt x="213" y="56"/>
                    <a:pt x="218" y="57"/>
                    <a:pt x="226" y="58"/>
                  </a:cubicBezTo>
                  <a:cubicBezTo>
                    <a:pt x="226" y="86"/>
                    <a:pt x="226" y="114"/>
                    <a:pt x="226" y="142"/>
                  </a:cubicBezTo>
                  <a:cubicBezTo>
                    <a:pt x="227" y="142"/>
                    <a:pt x="229" y="142"/>
                    <a:pt x="230" y="142"/>
                  </a:cubicBezTo>
                  <a:cubicBezTo>
                    <a:pt x="232" y="116"/>
                    <a:pt x="233" y="89"/>
                    <a:pt x="235" y="60"/>
                  </a:cubicBezTo>
                  <a:cubicBezTo>
                    <a:pt x="244" y="61"/>
                    <a:pt x="252" y="62"/>
                    <a:pt x="258" y="63"/>
                  </a:cubicBezTo>
                  <a:cubicBezTo>
                    <a:pt x="258" y="132"/>
                    <a:pt x="258" y="199"/>
                    <a:pt x="258" y="267"/>
                  </a:cubicBezTo>
                  <a:cubicBezTo>
                    <a:pt x="259" y="267"/>
                    <a:pt x="260" y="267"/>
                    <a:pt x="261" y="267"/>
                  </a:cubicBezTo>
                  <a:cubicBezTo>
                    <a:pt x="266" y="201"/>
                    <a:pt x="272" y="136"/>
                    <a:pt x="278" y="69"/>
                  </a:cubicBezTo>
                  <a:cubicBezTo>
                    <a:pt x="298" y="72"/>
                    <a:pt x="313" y="75"/>
                    <a:pt x="328" y="78"/>
                  </a:cubicBezTo>
                  <a:cubicBezTo>
                    <a:pt x="328" y="76"/>
                    <a:pt x="329" y="75"/>
                    <a:pt x="329" y="74"/>
                  </a:cubicBezTo>
                  <a:cubicBezTo>
                    <a:pt x="314" y="69"/>
                    <a:pt x="299" y="64"/>
                    <a:pt x="283" y="59"/>
                  </a:cubicBezTo>
                  <a:cubicBezTo>
                    <a:pt x="284" y="52"/>
                    <a:pt x="286" y="46"/>
                    <a:pt x="287" y="38"/>
                  </a:cubicBezTo>
                  <a:cubicBezTo>
                    <a:pt x="301" y="41"/>
                    <a:pt x="313" y="44"/>
                    <a:pt x="325" y="47"/>
                  </a:cubicBezTo>
                  <a:cubicBezTo>
                    <a:pt x="326" y="46"/>
                    <a:pt x="326" y="45"/>
                    <a:pt x="326" y="44"/>
                  </a:cubicBezTo>
                  <a:cubicBezTo>
                    <a:pt x="314" y="39"/>
                    <a:pt x="302" y="34"/>
                    <a:pt x="289" y="28"/>
                  </a:cubicBezTo>
                  <a:cubicBezTo>
                    <a:pt x="292" y="19"/>
                    <a:pt x="294" y="10"/>
                    <a:pt x="296" y="0"/>
                  </a:cubicBezTo>
                  <a:cubicBezTo>
                    <a:pt x="335" y="8"/>
                    <a:pt x="372" y="22"/>
                    <a:pt x="411" y="7"/>
                  </a:cubicBezTo>
                  <a:cubicBezTo>
                    <a:pt x="408" y="42"/>
                    <a:pt x="405" y="77"/>
                    <a:pt x="403" y="112"/>
                  </a:cubicBezTo>
                  <a:cubicBezTo>
                    <a:pt x="396" y="200"/>
                    <a:pt x="400" y="287"/>
                    <a:pt x="409" y="374"/>
                  </a:cubicBezTo>
                  <a:cubicBezTo>
                    <a:pt x="419" y="468"/>
                    <a:pt x="428" y="563"/>
                    <a:pt x="436" y="658"/>
                  </a:cubicBezTo>
                  <a:cubicBezTo>
                    <a:pt x="441" y="732"/>
                    <a:pt x="444" y="807"/>
                    <a:pt x="448" y="881"/>
                  </a:cubicBezTo>
                  <a:cubicBezTo>
                    <a:pt x="449" y="887"/>
                    <a:pt x="448" y="892"/>
                    <a:pt x="448" y="897"/>
                  </a:cubicBezTo>
                  <a:cubicBezTo>
                    <a:pt x="441" y="897"/>
                    <a:pt x="434" y="897"/>
                    <a:pt x="428" y="897"/>
                  </a:cubicBezTo>
                  <a:cubicBezTo>
                    <a:pt x="428" y="891"/>
                    <a:pt x="429" y="885"/>
                    <a:pt x="429" y="879"/>
                  </a:cubicBezTo>
                  <a:cubicBezTo>
                    <a:pt x="426" y="820"/>
                    <a:pt x="423" y="761"/>
                    <a:pt x="419" y="702"/>
                  </a:cubicBezTo>
                  <a:cubicBezTo>
                    <a:pt x="414" y="637"/>
                    <a:pt x="406" y="572"/>
                    <a:pt x="400" y="508"/>
                  </a:cubicBezTo>
                  <a:cubicBezTo>
                    <a:pt x="399" y="569"/>
                    <a:pt x="403" y="630"/>
                    <a:pt x="405" y="691"/>
                  </a:cubicBezTo>
                  <a:cubicBezTo>
                    <a:pt x="407" y="760"/>
                    <a:pt x="407" y="829"/>
                    <a:pt x="408" y="897"/>
                  </a:cubicBezTo>
                  <a:cubicBezTo>
                    <a:pt x="294" y="897"/>
                    <a:pt x="181" y="897"/>
                    <a:pt x="68" y="897"/>
                  </a:cubicBezTo>
                  <a:cubicBezTo>
                    <a:pt x="70" y="735"/>
                    <a:pt x="83" y="573"/>
                    <a:pt x="102" y="411"/>
                  </a:cubicBezTo>
                  <a:cubicBezTo>
                    <a:pt x="105" y="386"/>
                    <a:pt x="108" y="361"/>
                    <a:pt x="111" y="336"/>
                  </a:cubicBezTo>
                  <a:cubicBezTo>
                    <a:pt x="107" y="344"/>
                    <a:pt x="105" y="353"/>
                    <a:pt x="104" y="361"/>
                  </a:cubicBezTo>
                  <a:cubicBezTo>
                    <a:pt x="85" y="465"/>
                    <a:pt x="66" y="568"/>
                    <a:pt x="49" y="672"/>
                  </a:cubicBezTo>
                  <a:cubicBezTo>
                    <a:pt x="37" y="746"/>
                    <a:pt x="29" y="822"/>
                    <a:pt x="20" y="897"/>
                  </a:cubicBezTo>
                  <a:cubicBezTo>
                    <a:pt x="13" y="897"/>
                    <a:pt x="6" y="897"/>
                    <a:pt x="0" y="8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3249275" y="5075238"/>
              <a:ext cx="174625" cy="136525"/>
            </a:xfrm>
            <a:custGeom>
              <a:avLst/>
              <a:gdLst>
                <a:gd name="T0" fmla="*/ 63 w 76"/>
                <a:gd name="T1" fmla="*/ 38 h 59"/>
                <a:gd name="T2" fmla="*/ 76 w 76"/>
                <a:gd name="T3" fmla="*/ 59 h 59"/>
                <a:gd name="T4" fmla="*/ 36 w 76"/>
                <a:gd name="T5" fmla="*/ 59 h 59"/>
                <a:gd name="T6" fmla="*/ 5 w 76"/>
                <a:gd name="T7" fmla="*/ 35 h 59"/>
                <a:gd name="T8" fmla="*/ 41 w 76"/>
                <a:gd name="T9" fmla="*/ 7 h 59"/>
                <a:gd name="T10" fmla="*/ 63 w 76"/>
                <a:gd name="T11" fmla="*/ 3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59">
                  <a:moveTo>
                    <a:pt x="63" y="38"/>
                  </a:moveTo>
                  <a:cubicBezTo>
                    <a:pt x="67" y="45"/>
                    <a:pt x="71" y="52"/>
                    <a:pt x="76" y="59"/>
                  </a:cubicBezTo>
                  <a:cubicBezTo>
                    <a:pt x="62" y="59"/>
                    <a:pt x="49" y="59"/>
                    <a:pt x="36" y="59"/>
                  </a:cubicBezTo>
                  <a:cubicBezTo>
                    <a:pt x="25" y="51"/>
                    <a:pt x="15" y="43"/>
                    <a:pt x="5" y="35"/>
                  </a:cubicBezTo>
                  <a:cubicBezTo>
                    <a:pt x="0" y="9"/>
                    <a:pt x="12" y="0"/>
                    <a:pt x="41" y="7"/>
                  </a:cubicBezTo>
                  <a:cubicBezTo>
                    <a:pt x="48" y="18"/>
                    <a:pt x="55" y="28"/>
                    <a:pt x="63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13146088" y="5081588"/>
              <a:ext cx="185738" cy="130175"/>
            </a:xfrm>
            <a:custGeom>
              <a:avLst/>
              <a:gdLst>
                <a:gd name="T0" fmla="*/ 50 w 81"/>
                <a:gd name="T1" fmla="*/ 32 h 56"/>
                <a:gd name="T2" fmla="*/ 81 w 81"/>
                <a:gd name="T3" fmla="*/ 56 h 56"/>
                <a:gd name="T4" fmla="*/ 28 w 81"/>
                <a:gd name="T5" fmla="*/ 56 h 56"/>
                <a:gd name="T6" fmla="*/ 3 w 81"/>
                <a:gd name="T7" fmla="*/ 25 h 56"/>
                <a:gd name="T8" fmla="*/ 1 w 81"/>
                <a:gd name="T9" fmla="*/ 12 h 56"/>
                <a:gd name="T10" fmla="*/ 16 w 81"/>
                <a:gd name="T11" fmla="*/ 0 h 56"/>
                <a:gd name="T12" fmla="*/ 29 w 81"/>
                <a:gd name="T13" fmla="*/ 9 h 56"/>
                <a:gd name="T14" fmla="*/ 50 w 81"/>
                <a:gd name="T15" fmla="*/ 3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" h="56">
                  <a:moveTo>
                    <a:pt x="50" y="32"/>
                  </a:moveTo>
                  <a:cubicBezTo>
                    <a:pt x="60" y="40"/>
                    <a:pt x="70" y="48"/>
                    <a:pt x="81" y="56"/>
                  </a:cubicBezTo>
                  <a:cubicBezTo>
                    <a:pt x="63" y="56"/>
                    <a:pt x="46" y="56"/>
                    <a:pt x="28" y="56"/>
                  </a:cubicBezTo>
                  <a:cubicBezTo>
                    <a:pt x="20" y="46"/>
                    <a:pt x="11" y="36"/>
                    <a:pt x="3" y="25"/>
                  </a:cubicBezTo>
                  <a:cubicBezTo>
                    <a:pt x="0" y="22"/>
                    <a:pt x="2" y="16"/>
                    <a:pt x="1" y="12"/>
                  </a:cubicBezTo>
                  <a:cubicBezTo>
                    <a:pt x="6" y="8"/>
                    <a:pt x="11" y="4"/>
                    <a:pt x="16" y="0"/>
                  </a:cubicBezTo>
                  <a:cubicBezTo>
                    <a:pt x="21" y="3"/>
                    <a:pt x="26" y="6"/>
                    <a:pt x="29" y="9"/>
                  </a:cubicBezTo>
                  <a:cubicBezTo>
                    <a:pt x="37" y="17"/>
                    <a:pt x="43" y="25"/>
                    <a:pt x="50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15690850" y="5173663"/>
              <a:ext cx="65088" cy="38100"/>
            </a:xfrm>
            <a:custGeom>
              <a:avLst/>
              <a:gdLst>
                <a:gd name="T0" fmla="*/ 27 w 28"/>
                <a:gd name="T1" fmla="*/ 12 h 16"/>
                <a:gd name="T2" fmla="*/ 28 w 28"/>
                <a:gd name="T3" fmla="*/ 16 h 16"/>
                <a:gd name="T4" fmla="*/ 0 w 28"/>
                <a:gd name="T5" fmla="*/ 16 h 16"/>
                <a:gd name="T6" fmla="*/ 12 w 28"/>
                <a:gd name="T7" fmla="*/ 1 h 16"/>
                <a:gd name="T8" fmla="*/ 12 w 28"/>
                <a:gd name="T9" fmla="*/ 0 h 16"/>
                <a:gd name="T10" fmla="*/ 16 w 28"/>
                <a:gd name="T11" fmla="*/ 4 h 16"/>
                <a:gd name="T12" fmla="*/ 27 w 28"/>
                <a:gd name="T13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6">
                  <a:moveTo>
                    <a:pt x="27" y="12"/>
                  </a:moveTo>
                  <a:cubicBezTo>
                    <a:pt x="28" y="13"/>
                    <a:pt x="28" y="15"/>
                    <a:pt x="28" y="16"/>
                  </a:cubicBezTo>
                  <a:cubicBezTo>
                    <a:pt x="19" y="16"/>
                    <a:pt x="9" y="16"/>
                    <a:pt x="0" y="16"/>
                  </a:cubicBezTo>
                  <a:cubicBezTo>
                    <a:pt x="4" y="11"/>
                    <a:pt x="8" y="6"/>
                    <a:pt x="12" y="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20" y="7"/>
                    <a:pt x="24" y="10"/>
                    <a:pt x="2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13938250" y="2317750"/>
              <a:ext cx="781050" cy="846137"/>
            </a:xfrm>
            <a:custGeom>
              <a:avLst/>
              <a:gdLst>
                <a:gd name="T0" fmla="*/ 168 w 339"/>
                <a:gd name="T1" fmla="*/ 40 h 367"/>
                <a:gd name="T2" fmla="*/ 201 w 339"/>
                <a:gd name="T3" fmla="*/ 13 h 367"/>
                <a:gd name="T4" fmla="*/ 205 w 339"/>
                <a:gd name="T5" fmla="*/ 44 h 367"/>
                <a:gd name="T6" fmla="*/ 90 w 339"/>
                <a:gd name="T7" fmla="*/ 106 h 367"/>
                <a:gd name="T8" fmla="*/ 59 w 339"/>
                <a:gd name="T9" fmla="*/ 88 h 367"/>
                <a:gd name="T10" fmla="*/ 119 w 339"/>
                <a:gd name="T11" fmla="*/ 123 h 367"/>
                <a:gd name="T12" fmla="*/ 70 w 339"/>
                <a:gd name="T13" fmla="*/ 120 h 367"/>
                <a:gd name="T14" fmla="*/ 70 w 339"/>
                <a:gd name="T15" fmla="*/ 124 h 367"/>
                <a:gd name="T16" fmla="*/ 121 w 339"/>
                <a:gd name="T17" fmla="*/ 130 h 367"/>
                <a:gd name="T18" fmla="*/ 93 w 339"/>
                <a:gd name="T19" fmla="*/ 147 h 367"/>
                <a:gd name="T20" fmla="*/ 58 w 339"/>
                <a:gd name="T21" fmla="*/ 153 h 367"/>
                <a:gd name="T22" fmla="*/ 96 w 339"/>
                <a:gd name="T23" fmla="*/ 153 h 367"/>
                <a:gd name="T24" fmla="*/ 97 w 339"/>
                <a:gd name="T25" fmla="*/ 158 h 367"/>
                <a:gd name="T26" fmla="*/ 72 w 339"/>
                <a:gd name="T27" fmla="*/ 165 h 367"/>
                <a:gd name="T28" fmla="*/ 89 w 339"/>
                <a:gd name="T29" fmla="*/ 168 h 367"/>
                <a:gd name="T30" fmla="*/ 85 w 339"/>
                <a:gd name="T31" fmla="*/ 181 h 367"/>
                <a:gd name="T32" fmla="*/ 176 w 339"/>
                <a:gd name="T33" fmla="*/ 136 h 367"/>
                <a:gd name="T34" fmla="*/ 110 w 339"/>
                <a:gd name="T35" fmla="*/ 210 h 367"/>
                <a:gd name="T36" fmla="*/ 228 w 339"/>
                <a:gd name="T37" fmla="*/ 146 h 367"/>
                <a:gd name="T38" fmla="*/ 165 w 339"/>
                <a:gd name="T39" fmla="*/ 245 h 367"/>
                <a:gd name="T40" fmla="*/ 170 w 339"/>
                <a:gd name="T41" fmla="*/ 249 h 367"/>
                <a:gd name="T42" fmla="*/ 207 w 339"/>
                <a:gd name="T43" fmla="*/ 194 h 367"/>
                <a:gd name="T44" fmla="*/ 233 w 339"/>
                <a:gd name="T45" fmla="*/ 167 h 367"/>
                <a:gd name="T46" fmla="*/ 261 w 339"/>
                <a:gd name="T47" fmla="*/ 172 h 367"/>
                <a:gd name="T48" fmla="*/ 241 w 339"/>
                <a:gd name="T49" fmla="*/ 319 h 367"/>
                <a:gd name="T50" fmla="*/ 282 w 339"/>
                <a:gd name="T51" fmla="*/ 180 h 367"/>
                <a:gd name="T52" fmla="*/ 297 w 339"/>
                <a:gd name="T53" fmla="*/ 313 h 367"/>
                <a:gd name="T54" fmla="*/ 153 w 339"/>
                <a:gd name="T55" fmla="*/ 355 h 367"/>
                <a:gd name="T56" fmla="*/ 130 w 339"/>
                <a:gd name="T57" fmla="*/ 341 h 367"/>
                <a:gd name="T58" fmla="*/ 27 w 339"/>
                <a:gd name="T59" fmla="*/ 227 h 367"/>
                <a:gd name="T60" fmla="*/ 10 w 339"/>
                <a:gd name="T61" fmla="*/ 195 h 367"/>
                <a:gd name="T62" fmla="*/ 25 w 339"/>
                <a:gd name="T63" fmla="*/ 32 h 367"/>
                <a:gd name="T64" fmla="*/ 55 w 339"/>
                <a:gd name="T65" fmla="*/ 4 h 367"/>
                <a:gd name="T66" fmla="*/ 83 w 339"/>
                <a:gd name="T67" fmla="*/ 6 h 367"/>
                <a:gd name="T68" fmla="*/ 135 w 339"/>
                <a:gd name="T69" fmla="*/ 6 h 367"/>
                <a:gd name="T70" fmla="*/ 118 w 339"/>
                <a:gd name="T71" fmla="*/ 21 h 367"/>
                <a:gd name="T72" fmla="*/ 116 w 339"/>
                <a:gd name="T73" fmla="*/ 46 h 367"/>
                <a:gd name="T74" fmla="*/ 134 w 339"/>
                <a:gd name="T75" fmla="*/ 53 h 367"/>
                <a:gd name="T76" fmla="*/ 168 w 339"/>
                <a:gd name="T77" fmla="*/ 39 h 367"/>
                <a:gd name="T78" fmla="*/ 168 w 339"/>
                <a:gd name="T79" fmla="*/ 4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39" h="367">
                  <a:moveTo>
                    <a:pt x="168" y="40"/>
                  </a:moveTo>
                  <a:cubicBezTo>
                    <a:pt x="178" y="32"/>
                    <a:pt x="188" y="23"/>
                    <a:pt x="201" y="13"/>
                  </a:cubicBezTo>
                  <a:cubicBezTo>
                    <a:pt x="202" y="22"/>
                    <a:pt x="207" y="34"/>
                    <a:pt x="205" y="44"/>
                  </a:cubicBezTo>
                  <a:cubicBezTo>
                    <a:pt x="194" y="95"/>
                    <a:pt x="138" y="124"/>
                    <a:pt x="90" y="106"/>
                  </a:cubicBezTo>
                  <a:cubicBezTo>
                    <a:pt x="78" y="101"/>
                    <a:pt x="68" y="93"/>
                    <a:pt x="59" y="88"/>
                  </a:cubicBezTo>
                  <a:cubicBezTo>
                    <a:pt x="65" y="107"/>
                    <a:pt x="78" y="115"/>
                    <a:pt x="119" y="123"/>
                  </a:cubicBezTo>
                  <a:cubicBezTo>
                    <a:pt x="103" y="122"/>
                    <a:pt x="86" y="121"/>
                    <a:pt x="70" y="120"/>
                  </a:cubicBezTo>
                  <a:cubicBezTo>
                    <a:pt x="70" y="121"/>
                    <a:pt x="70" y="122"/>
                    <a:pt x="70" y="124"/>
                  </a:cubicBezTo>
                  <a:cubicBezTo>
                    <a:pt x="86" y="126"/>
                    <a:pt x="103" y="128"/>
                    <a:pt x="121" y="130"/>
                  </a:cubicBezTo>
                  <a:cubicBezTo>
                    <a:pt x="119" y="149"/>
                    <a:pt x="105" y="146"/>
                    <a:pt x="93" y="147"/>
                  </a:cubicBezTo>
                  <a:cubicBezTo>
                    <a:pt x="81" y="149"/>
                    <a:pt x="70" y="149"/>
                    <a:pt x="58" y="153"/>
                  </a:cubicBezTo>
                  <a:cubicBezTo>
                    <a:pt x="70" y="153"/>
                    <a:pt x="83" y="153"/>
                    <a:pt x="96" y="153"/>
                  </a:cubicBezTo>
                  <a:cubicBezTo>
                    <a:pt x="96" y="155"/>
                    <a:pt x="97" y="157"/>
                    <a:pt x="97" y="158"/>
                  </a:cubicBezTo>
                  <a:cubicBezTo>
                    <a:pt x="89" y="160"/>
                    <a:pt x="82" y="163"/>
                    <a:pt x="72" y="165"/>
                  </a:cubicBezTo>
                  <a:cubicBezTo>
                    <a:pt x="79" y="166"/>
                    <a:pt x="83" y="167"/>
                    <a:pt x="89" y="168"/>
                  </a:cubicBezTo>
                  <a:cubicBezTo>
                    <a:pt x="88" y="173"/>
                    <a:pt x="86" y="177"/>
                    <a:pt x="85" y="181"/>
                  </a:cubicBezTo>
                  <a:cubicBezTo>
                    <a:pt x="109" y="156"/>
                    <a:pt x="133" y="133"/>
                    <a:pt x="176" y="136"/>
                  </a:cubicBezTo>
                  <a:cubicBezTo>
                    <a:pt x="144" y="154"/>
                    <a:pt x="121" y="177"/>
                    <a:pt x="110" y="210"/>
                  </a:cubicBezTo>
                  <a:cubicBezTo>
                    <a:pt x="139" y="170"/>
                    <a:pt x="172" y="136"/>
                    <a:pt x="228" y="146"/>
                  </a:cubicBezTo>
                  <a:cubicBezTo>
                    <a:pt x="206" y="181"/>
                    <a:pt x="185" y="213"/>
                    <a:pt x="165" y="245"/>
                  </a:cubicBezTo>
                  <a:cubicBezTo>
                    <a:pt x="166" y="247"/>
                    <a:pt x="168" y="248"/>
                    <a:pt x="170" y="249"/>
                  </a:cubicBezTo>
                  <a:cubicBezTo>
                    <a:pt x="182" y="231"/>
                    <a:pt x="194" y="212"/>
                    <a:pt x="207" y="194"/>
                  </a:cubicBezTo>
                  <a:cubicBezTo>
                    <a:pt x="214" y="184"/>
                    <a:pt x="224" y="175"/>
                    <a:pt x="233" y="167"/>
                  </a:cubicBezTo>
                  <a:cubicBezTo>
                    <a:pt x="249" y="151"/>
                    <a:pt x="252" y="152"/>
                    <a:pt x="261" y="172"/>
                  </a:cubicBezTo>
                  <a:cubicBezTo>
                    <a:pt x="286" y="223"/>
                    <a:pt x="294" y="274"/>
                    <a:pt x="241" y="319"/>
                  </a:cubicBezTo>
                  <a:cubicBezTo>
                    <a:pt x="286" y="301"/>
                    <a:pt x="296" y="261"/>
                    <a:pt x="282" y="180"/>
                  </a:cubicBezTo>
                  <a:cubicBezTo>
                    <a:pt x="333" y="215"/>
                    <a:pt x="339" y="269"/>
                    <a:pt x="297" y="313"/>
                  </a:cubicBezTo>
                  <a:cubicBezTo>
                    <a:pt x="257" y="354"/>
                    <a:pt x="208" y="367"/>
                    <a:pt x="153" y="355"/>
                  </a:cubicBezTo>
                  <a:cubicBezTo>
                    <a:pt x="145" y="354"/>
                    <a:pt x="136" y="348"/>
                    <a:pt x="130" y="341"/>
                  </a:cubicBezTo>
                  <a:cubicBezTo>
                    <a:pt x="96" y="304"/>
                    <a:pt x="61" y="266"/>
                    <a:pt x="27" y="227"/>
                  </a:cubicBezTo>
                  <a:cubicBezTo>
                    <a:pt x="20" y="218"/>
                    <a:pt x="12" y="207"/>
                    <a:pt x="10" y="195"/>
                  </a:cubicBezTo>
                  <a:cubicBezTo>
                    <a:pt x="0" y="140"/>
                    <a:pt x="6" y="85"/>
                    <a:pt x="25" y="32"/>
                  </a:cubicBezTo>
                  <a:cubicBezTo>
                    <a:pt x="30" y="21"/>
                    <a:pt x="43" y="10"/>
                    <a:pt x="55" y="4"/>
                  </a:cubicBezTo>
                  <a:cubicBezTo>
                    <a:pt x="62" y="0"/>
                    <a:pt x="73" y="6"/>
                    <a:pt x="83" y="6"/>
                  </a:cubicBezTo>
                  <a:cubicBezTo>
                    <a:pt x="99" y="7"/>
                    <a:pt x="115" y="6"/>
                    <a:pt x="135" y="6"/>
                  </a:cubicBezTo>
                  <a:cubicBezTo>
                    <a:pt x="127" y="13"/>
                    <a:pt x="119" y="16"/>
                    <a:pt x="118" y="21"/>
                  </a:cubicBezTo>
                  <a:cubicBezTo>
                    <a:pt x="115" y="29"/>
                    <a:pt x="114" y="39"/>
                    <a:pt x="116" y="46"/>
                  </a:cubicBezTo>
                  <a:cubicBezTo>
                    <a:pt x="118" y="50"/>
                    <a:pt x="129" y="54"/>
                    <a:pt x="134" y="53"/>
                  </a:cubicBezTo>
                  <a:cubicBezTo>
                    <a:pt x="146" y="50"/>
                    <a:pt x="157" y="44"/>
                    <a:pt x="168" y="39"/>
                  </a:cubicBezTo>
                  <a:lnTo>
                    <a:pt x="168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auto">
            <a:xfrm>
              <a:off x="14592300" y="2644775"/>
              <a:ext cx="417513" cy="528637"/>
            </a:xfrm>
            <a:custGeom>
              <a:avLst/>
              <a:gdLst>
                <a:gd name="T0" fmla="*/ 40 w 181"/>
                <a:gd name="T1" fmla="*/ 22 h 229"/>
                <a:gd name="T2" fmla="*/ 138 w 181"/>
                <a:gd name="T3" fmla="*/ 0 h 229"/>
                <a:gd name="T4" fmla="*/ 181 w 181"/>
                <a:gd name="T5" fmla="*/ 19 h 229"/>
                <a:gd name="T6" fmla="*/ 119 w 181"/>
                <a:gd name="T7" fmla="*/ 229 h 229"/>
                <a:gd name="T8" fmla="*/ 82 w 181"/>
                <a:gd name="T9" fmla="*/ 169 h 229"/>
                <a:gd name="T10" fmla="*/ 78 w 181"/>
                <a:gd name="T11" fmla="*/ 171 h 229"/>
                <a:gd name="T12" fmla="*/ 101 w 181"/>
                <a:gd name="T13" fmla="*/ 222 h 229"/>
                <a:gd name="T14" fmla="*/ 4 w 181"/>
                <a:gd name="T15" fmla="*/ 197 h 229"/>
                <a:gd name="T16" fmla="*/ 29 w 181"/>
                <a:gd name="T17" fmla="*/ 54 h 229"/>
                <a:gd name="T18" fmla="*/ 83 w 181"/>
                <a:gd name="T19" fmla="*/ 81 h 229"/>
                <a:gd name="T20" fmla="*/ 85 w 181"/>
                <a:gd name="T21" fmla="*/ 77 h 229"/>
                <a:gd name="T22" fmla="*/ 0 w 181"/>
                <a:gd name="T23" fmla="*/ 30 h 229"/>
                <a:gd name="T24" fmla="*/ 88 w 181"/>
                <a:gd name="T25" fmla="*/ 62 h 229"/>
                <a:gd name="T26" fmla="*/ 40 w 181"/>
                <a:gd name="T27" fmla="*/ 22 h 229"/>
                <a:gd name="T28" fmla="*/ 149 w 181"/>
                <a:gd name="T29" fmla="*/ 146 h 229"/>
                <a:gd name="T30" fmla="*/ 142 w 181"/>
                <a:gd name="T31" fmla="*/ 64 h 229"/>
                <a:gd name="T32" fmla="*/ 149 w 181"/>
                <a:gd name="T33" fmla="*/ 14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1" h="229">
                  <a:moveTo>
                    <a:pt x="40" y="22"/>
                  </a:moveTo>
                  <a:cubicBezTo>
                    <a:pt x="99" y="41"/>
                    <a:pt x="103" y="40"/>
                    <a:pt x="138" y="0"/>
                  </a:cubicBezTo>
                  <a:cubicBezTo>
                    <a:pt x="151" y="6"/>
                    <a:pt x="165" y="12"/>
                    <a:pt x="181" y="19"/>
                  </a:cubicBezTo>
                  <a:cubicBezTo>
                    <a:pt x="177" y="92"/>
                    <a:pt x="176" y="167"/>
                    <a:pt x="119" y="229"/>
                  </a:cubicBezTo>
                  <a:cubicBezTo>
                    <a:pt x="105" y="206"/>
                    <a:pt x="93" y="188"/>
                    <a:pt x="82" y="169"/>
                  </a:cubicBezTo>
                  <a:cubicBezTo>
                    <a:pt x="80" y="170"/>
                    <a:pt x="79" y="171"/>
                    <a:pt x="78" y="171"/>
                  </a:cubicBezTo>
                  <a:cubicBezTo>
                    <a:pt x="85" y="187"/>
                    <a:pt x="92" y="202"/>
                    <a:pt x="101" y="222"/>
                  </a:cubicBezTo>
                  <a:cubicBezTo>
                    <a:pt x="66" y="213"/>
                    <a:pt x="35" y="205"/>
                    <a:pt x="4" y="197"/>
                  </a:cubicBezTo>
                  <a:cubicBezTo>
                    <a:pt x="58" y="132"/>
                    <a:pt x="62" y="110"/>
                    <a:pt x="29" y="54"/>
                  </a:cubicBezTo>
                  <a:cubicBezTo>
                    <a:pt x="50" y="65"/>
                    <a:pt x="67" y="73"/>
                    <a:pt x="83" y="81"/>
                  </a:cubicBezTo>
                  <a:cubicBezTo>
                    <a:pt x="84" y="80"/>
                    <a:pt x="84" y="79"/>
                    <a:pt x="85" y="77"/>
                  </a:cubicBezTo>
                  <a:cubicBezTo>
                    <a:pt x="57" y="62"/>
                    <a:pt x="29" y="46"/>
                    <a:pt x="0" y="30"/>
                  </a:cubicBezTo>
                  <a:cubicBezTo>
                    <a:pt x="38" y="22"/>
                    <a:pt x="58" y="53"/>
                    <a:pt x="88" y="62"/>
                  </a:cubicBezTo>
                  <a:cubicBezTo>
                    <a:pt x="72" y="49"/>
                    <a:pt x="56" y="35"/>
                    <a:pt x="40" y="22"/>
                  </a:cubicBezTo>
                  <a:close/>
                  <a:moveTo>
                    <a:pt x="149" y="146"/>
                  </a:moveTo>
                  <a:cubicBezTo>
                    <a:pt x="165" y="123"/>
                    <a:pt x="161" y="80"/>
                    <a:pt x="142" y="64"/>
                  </a:cubicBezTo>
                  <a:cubicBezTo>
                    <a:pt x="144" y="89"/>
                    <a:pt x="147" y="119"/>
                    <a:pt x="149" y="1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14535150" y="2228850"/>
              <a:ext cx="255588" cy="444500"/>
            </a:xfrm>
            <a:custGeom>
              <a:avLst/>
              <a:gdLst>
                <a:gd name="T0" fmla="*/ 23 w 111"/>
                <a:gd name="T1" fmla="*/ 21 h 193"/>
                <a:gd name="T2" fmla="*/ 33 w 111"/>
                <a:gd name="T3" fmla="*/ 29 h 193"/>
                <a:gd name="T4" fmla="*/ 65 w 111"/>
                <a:gd name="T5" fmla="*/ 5 h 193"/>
                <a:gd name="T6" fmla="*/ 92 w 111"/>
                <a:gd name="T7" fmla="*/ 40 h 193"/>
                <a:gd name="T8" fmla="*/ 101 w 111"/>
                <a:gd name="T9" fmla="*/ 23 h 193"/>
                <a:gd name="T10" fmla="*/ 111 w 111"/>
                <a:gd name="T11" fmla="*/ 37 h 193"/>
                <a:gd name="T12" fmla="*/ 72 w 111"/>
                <a:gd name="T13" fmla="*/ 125 h 193"/>
                <a:gd name="T14" fmla="*/ 72 w 111"/>
                <a:gd name="T15" fmla="*/ 168 h 193"/>
                <a:gd name="T16" fmla="*/ 60 w 111"/>
                <a:gd name="T17" fmla="*/ 191 h 193"/>
                <a:gd name="T18" fmla="*/ 10 w 111"/>
                <a:gd name="T19" fmla="*/ 188 h 193"/>
                <a:gd name="T20" fmla="*/ 1 w 111"/>
                <a:gd name="T21" fmla="*/ 170 h 193"/>
                <a:gd name="T22" fmla="*/ 24 w 111"/>
                <a:gd name="T23" fmla="*/ 20 h 193"/>
                <a:gd name="T24" fmla="*/ 23 w 111"/>
                <a:gd name="T25" fmla="*/ 21 h 193"/>
                <a:gd name="T26" fmla="*/ 40 w 111"/>
                <a:gd name="T27" fmla="*/ 181 h 193"/>
                <a:gd name="T28" fmla="*/ 62 w 111"/>
                <a:gd name="T29" fmla="*/ 118 h 193"/>
                <a:gd name="T30" fmla="*/ 40 w 111"/>
                <a:gd name="T31" fmla="*/ 181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1" h="193">
                  <a:moveTo>
                    <a:pt x="23" y="21"/>
                  </a:moveTo>
                  <a:cubicBezTo>
                    <a:pt x="27" y="23"/>
                    <a:pt x="30" y="26"/>
                    <a:pt x="33" y="29"/>
                  </a:cubicBezTo>
                  <a:cubicBezTo>
                    <a:pt x="38" y="17"/>
                    <a:pt x="42" y="0"/>
                    <a:pt x="65" y="5"/>
                  </a:cubicBezTo>
                  <a:cubicBezTo>
                    <a:pt x="84" y="9"/>
                    <a:pt x="92" y="20"/>
                    <a:pt x="92" y="40"/>
                  </a:cubicBezTo>
                  <a:cubicBezTo>
                    <a:pt x="95" y="35"/>
                    <a:pt x="97" y="30"/>
                    <a:pt x="101" y="23"/>
                  </a:cubicBezTo>
                  <a:cubicBezTo>
                    <a:pt x="106" y="30"/>
                    <a:pt x="110" y="35"/>
                    <a:pt x="111" y="37"/>
                  </a:cubicBezTo>
                  <a:cubicBezTo>
                    <a:pt x="97" y="68"/>
                    <a:pt x="83" y="96"/>
                    <a:pt x="72" y="125"/>
                  </a:cubicBezTo>
                  <a:cubicBezTo>
                    <a:pt x="68" y="138"/>
                    <a:pt x="69" y="154"/>
                    <a:pt x="72" y="168"/>
                  </a:cubicBezTo>
                  <a:cubicBezTo>
                    <a:pt x="75" y="181"/>
                    <a:pt x="70" y="190"/>
                    <a:pt x="60" y="191"/>
                  </a:cubicBezTo>
                  <a:cubicBezTo>
                    <a:pt x="43" y="193"/>
                    <a:pt x="26" y="191"/>
                    <a:pt x="10" y="188"/>
                  </a:cubicBezTo>
                  <a:cubicBezTo>
                    <a:pt x="6" y="187"/>
                    <a:pt x="0" y="175"/>
                    <a:pt x="1" y="170"/>
                  </a:cubicBezTo>
                  <a:cubicBezTo>
                    <a:pt x="8" y="120"/>
                    <a:pt x="16" y="70"/>
                    <a:pt x="24" y="20"/>
                  </a:cubicBezTo>
                  <a:lnTo>
                    <a:pt x="23" y="21"/>
                  </a:lnTo>
                  <a:close/>
                  <a:moveTo>
                    <a:pt x="40" y="181"/>
                  </a:moveTo>
                  <a:cubicBezTo>
                    <a:pt x="60" y="166"/>
                    <a:pt x="62" y="146"/>
                    <a:pt x="62" y="118"/>
                  </a:cubicBezTo>
                  <a:cubicBezTo>
                    <a:pt x="53" y="142"/>
                    <a:pt x="47" y="162"/>
                    <a:pt x="40" y="1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4693900" y="2312988"/>
              <a:ext cx="325438" cy="400050"/>
            </a:xfrm>
            <a:custGeom>
              <a:avLst/>
              <a:gdLst>
                <a:gd name="T0" fmla="*/ 100 w 141"/>
                <a:gd name="T1" fmla="*/ 50 h 173"/>
                <a:gd name="T2" fmla="*/ 113 w 141"/>
                <a:gd name="T3" fmla="*/ 31 h 173"/>
                <a:gd name="T4" fmla="*/ 141 w 141"/>
                <a:gd name="T5" fmla="*/ 104 h 173"/>
                <a:gd name="T6" fmla="*/ 108 w 141"/>
                <a:gd name="T7" fmla="*/ 89 h 173"/>
                <a:gd name="T8" fmla="*/ 74 w 141"/>
                <a:gd name="T9" fmla="*/ 138 h 173"/>
                <a:gd name="T10" fmla="*/ 51 w 141"/>
                <a:gd name="T11" fmla="*/ 148 h 173"/>
                <a:gd name="T12" fmla="*/ 65 w 141"/>
                <a:gd name="T13" fmla="*/ 156 h 173"/>
                <a:gd name="T14" fmla="*/ 9 w 141"/>
                <a:gd name="T15" fmla="*/ 133 h 173"/>
                <a:gd name="T16" fmla="*/ 48 w 141"/>
                <a:gd name="T17" fmla="*/ 16 h 173"/>
                <a:gd name="T18" fmla="*/ 88 w 141"/>
                <a:gd name="T19" fmla="*/ 9 h 173"/>
                <a:gd name="T20" fmla="*/ 100 w 141"/>
                <a:gd name="T21" fmla="*/ 5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1" h="173">
                  <a:moveTo>
                    <a:pt x="100" y="50"/>
                  </a:moveTo>
                  <a:cubicBezTo>
                    <a:pt x="104" y="44"/>
                    <a:pt x="108" y="39"/>
                    <a:pt x="113" y="31"/>
                  </a:cubicBezTo>
                  <a:cubicBezTo>
                    <a:pt x="135" y="50"/>
                    <a:pt x="132" y="76"/>
                    <a:pt x="141" y="104"/>
                  </a:cubicBezTo>
                  <a:cubicBezTo>
                    <a:pt x="128" y="98"/>
                    <a:pt x="121" y="95"/>
                    <a:pt x="108" y="89"/>
                  </a:cubicBezTo>
                  <a:cubicBezTo>
                    <a:pt x="100" y="102"/>
                    <a:pt x="88" y="121"/>
                    <a:pt x="74" y="138"/>
                  </a:cubicBezTo>
                  <a:cubicBezTo>
                    <a:pt x="70" y="144"/>
                    <a:pt x="60" y="144"/>
                    <a:pt x="51" y="148"/>
                  </a:cubicBezTo>
                  <a:cubicBezTo>
                    <a:pt x="55" y="150"/>
                    <a:pt x="60" y="153"/>
                    <a:pt x="65" y="156"/>
                  </a:cubicBezTo>
                  <a:cubicBezTo>
                    <a:pt x="38" y="173"/>
                    <a:pt x="15" y="163"/>
                    <a:pt x="9" y="133"/>
                  </a:cubicBezTo>
                  <a:cubicBezTo>
                    <a:pt x="0" y="87"/>
                    <a:pt x="23" y="51"/>
                    <a:pt x="48" y="16"/>
                  </a:cubicBezTo>
                  <a:cubicBezTo>
                    <a:pt x="57" y="4"/>
                    <a:pt x="72" y="0"/>
                    <a:pt x="88" y="9"/>
                  </a:cubicBezTo>
                  <a:cubicBezTo>
                    <a:pt x="104" y="18"/>
                    <a:pt x="103" y="33"/>
                    <a:pt x="100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14331950" y="2195513"/>
              <a:ext cx="258763" cy="444500"/>
            </a:xfrm>
            <a:custGeom>
              <a:avLst/>
              <a:gdLst>
                <a:gd name="T0" fmla="*/ 112 w 112"/>
                <a:gd name="T1" fmla="*/ 34 h 193"/>
                <a:gd name="T2" fmla="*/ 94 w 112"/>
                <a:gd name="T3" fmla="*/ 74 h 193"/>
                <a:gd name="T4" fmla="*/ 86 w 112"/>
                <a:gd name="T5" fmla="*/ 152 h 193"/>
                <a:gd name="T6" fmla="*/ 67 w 112"/>
                <a:gd name="T7" fmla="*/ 191 h 193"/>
                <a:gd name="T8" fmla="*/ 13 w 112"/>
                <a:gd name="T9" fmla="*/ 177 h 193"/>
                <a:gd name="T10" fmla="*/ 12 w 112"/>
                <a:gd name="T11" fmla="*/ 144 h 193"/>
                <a:gd name="T12" fmla="*/ 37 w 112"/>
                <a:gd name="T13" fmla="*/ 110 h 193"/>
                <a:gd name="T14" fmla="*/ 14 w 112"/>
                <a:gd name="T15" fmla="*/ 50 h 193"/>
                <a:gd name="T16" fmla="*/ 61 w 112"/>
                <a:gd name="T17" fmla="*/ 1 h 193"/>
                <a:gd name="T18" fmla="*/ 85 w 112"/>
                <a:gd name="T19" fmla="*/ 28 h 193"/>
                <a:gd name="T20" fmla="*/ 86 w 112"/>
                <a:gd name="T21" fmla="*/ 44 h 193"/>
                <a:gd name="T22" fmla="*/ 96 w 112"/>
                <a:gd name="T23" fmla="*/ 16 h 193"/>
                <a:gd name="T24" fmla="*/ 111 w 112"/>
                <a:gd name="T25" fmla="*/ 35 h 193"/>
                <a:gd name="T26" fmla="*/ 112 w 112"/>
                <a:gd name="T27" fmla="*/ 34 h 193"/>
                <a:gd name="T28" fmla="*/ 73 w 112"/>
                <a:gd name="T29" fmla="*/ 128 h 193"/>
                <a:gd name="T30" fmla="*/ 49 w 112"/>
                <a:gd name="T31" fmla="*/ 174 h 193"/>
                <a:gd name="T32" fmla="*/ 73 w 112"/>
                <a:gd name="T33" fmla="*/ 128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2" h="193">
                  <a:moveTo>
                    <a:pt x="112" y="34"/>
                  </a:moveTo>
                  <a:cubicBezTo>
                    <a:pt x="106" y="48"/>
                    <a:pt x="97" y="60"/>
                    <a:pt x="94" y="74"/>
                  </a:cubicBezTo>
                  <a:cubicBezTo>
                    <a:pt x="90" y="100"/>
                    <a:pt x="89" y="126"/>
                    <a:pt x="86" y="152"/>
                  </a:cubicBezTo>
                  <a:cubicBezTo>
                    <a:pt x="84" y="167"/>
                    <a:pt x="85" y="189"/>
                    <a:pt x="67" y="191"/>
                  </a:cubicBezTo>
                  <a:cubicBezTo>
                    <a:pt x="49" y="193"/>
                    <a:pt x="29" y="186"/>
                    <a:pt x="13" y="177"/>
                  </a:cubicBezTo>
                  <a:cubicBezTo>
                    <a:pt x="0" y="170"/>
                    <a:pt x="4" y="156"/>
                    <a:pt x="12" y="144"/>
                  </a:cubicBezTo>
                  <a:cubicBezTo>
                    <a:pt x="20" y="133"/>
                    <a:pt x="30" y="123"/>
                    <a:pt x="37" y="110"/>
                  </a:cubicBezTo>
                  <a:cubicBezTo>
                    <a:pt x="51" y="83"/>
                    <a:pt x="42" y="61"/>
                    <a:pt x="14" y="50"/>
                  </a:cubicBezTo>
                  <a:cubicBezTo>
                    <a:pt x="12" y="23"/>
                    <a:pt x="35" y="0"/>
                    <a:pt x="61" y="1"/>
                  </a:cubicBezTo>
                  <a:cubicBezTo>
                    <a:pt x="78" y="1"/>
                    <a:pt x="87" y="12"/>
                    <a:pt x="85" y="28"/>
                  </a:cubicBezTo>
                  <a:cubicBezTo>
                    <a:pt x="85" y="33"/>
                    <a:pt x="83" y="38"/>
                    <a:pt x="86" y="44"/>
                  </a:cubicBezTo>
                  <a:cubicBezTo>
                    <a:pt x="89" y="35"/>
                    <a:pt x="92" y="27"/>
                    <a:pt x="96" y="16"/>
                  </a:cubicBezTo>
                  <a:cubicBezTo>
                    <a:pt x="102" y="23"/>
                    <a:pt x="106" y="29"/>
                    <a:pt x="111" y="35"/>
                  </a:cubicBezTo>
                  <a:cubicBezTo>
                    <a:pt x="111" y="35"/>
                    <a:pt x="112" y="34"/>
                    <a:pt x="112" y="34"/>
                  </a:cubicBezTo>
                  <a:close/>
                  <a:moveTo>
                    <a:pt x="73" y="128"/>
                  </a:moveTo>
                  <a:cubicBezTo>
                    <a:pt x="65" y="144"/>
                    <a:pt x="57" y="160"/>
                    <a:pt x="49" y="174"/>
                  </a:cubicBezTo>
                  <a:cubicBezTo>
                    <a:pt x="67" y="169"/>
                    <a:pt x="74" y="155"/>
                    <a:pt x="73" y="1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15933738" y="3636963"/>
              <a:ext cx="188913" cy="282575"/>
            </a:xfrm>
            <a:custGeom>
              <a:avLst/>
              <a:gdLst>
                <a:gd name="T0" fmla="*/ 58 w 82"/>
                <a:gd name="T1" fmla="*/ 0 h 123"/>
                <a:gd name="T2" fmla="*/ 68 w 82"/>
                <a:gd name="T3" fmla="*/ 19 h 123"/>
                <a:gd name="T4" fmla="*/ 82 w 82"/>
                <a:gd name="T5" fmla="*/ 66 h 123"/>
                <a:gd name="T6" fmla="*/ 82 w 82"/>
                <a:gd name="T7" fmla="*/ 65 h 123"/>
                <a:gd name="T8" fmla="*/ 70 w 82"/>
                <a:gd name="T9" fmla="*/ 90 h 123"/>
                <a:gd name="T10" fmla="*/ 39 w 82"/>
                <a:gd name="T11" fmla="*/ 88 h 123"/>
                <a:gd name="T12" fmla="*/ 43 w 82"/>
                <a:gd name="T13" fmla="*/ 119 h 123"/>
                <a:gd name="T14" fmla="*/ 15 w 82"/>
                <a:gd name="T15" fmla="*/ 123 h 123"/>
                <a:gd name="T16" fmla="*/ 39 w 82"/>
                <a:gd name="T17" fmla="*/ 32 h 123"/>
                <a:gd name="T18" fmla="*/ 34 w 82"/>
                <a:gd name="T19" fmla="*/ 7 h 123"/>
                <a:gd name="T20" fmla="*/ 58 w 82"/>
                <a:gd name="T21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" h="123">
                  <a:moveTo>
                    <a:pt x="58" y="0"/>
                  </a:moveTo>
                  <a:cubicBezTo>
                    <a:pt x="62" y="7"/>
                    <a:pt x="66" y="12"/>
                    <a:pt x="68" y="19"/>
                  </a:cubicBezTo>
                  <a:cubicBezTo>
                    <a:pt x="74" y="35"/>
                    <a:pt x="78" y="50"/>
                    <a:pt x="82" y="66"/>
                  </a:cubicBezTo>
                  <a:cubicBezTo>
                    <a:pt x="82" y="65"/>
                    <a:pt x="82" y="65"/>
                    <a:pt x="82" y="65"/>
                  </a:cubicBezTo>
                  <a:cubicBezTo>
                    <a:pt x="78" y="74"/>
                    <a:pt x="77" y="87"/>
                    <a:pt x="70" y="90"/>
                  </a:cubicBezTo>
                  <a:cubicBezTo>
                    <a:pt x="62" y="93"/>
                    <a:pt x="50" y="89"/>
                    <a:pt x="39" y="88"/>
                  </a:cubicBezTo>
                  <a:cubicBezTo>
                    <a:pt x="40" y="95"/>
                    <a:pt x="41" y="106"/>
                    <a:pt x="43" y="119"/>
                  </a:cubicBezTo>
                  <a:cubicBezTo>
                    <a:pt x="33" y="120"/>
                    <a:pt x="24" y="121"/>
                    <a:pt x="15" y="123"/>
                  </a:cubicBezTo>
                  <a:cubicBezTo>
                    <a:pt x="0" y="75"/>
                    <a:pt x="6" y="54"/>
                    <a:pt x="39" y="32"/>
                  </a:cubicBezTo>
                  <a:cubicBezTo>
                    <a:pt x="37" y="24"/>
                    <a:pt x="36" y="16"/>
                    <a:pt x="34" y="7"/>
                  </a:cubicBezTo>
                  <a:cubicBezTo>
                    <a:pt x="42" y="5"/>
                    <a:pt x="50" y="3"/>
                    <a:pt x="5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13423900" y="2438400"/>
              <a:ext cx="417513" cy="158750"/>
            </a:xfrm>
            <a:custGeom>
              <a:avLst/>
              <a:gdLst>
                <a:gd name="T0" fmla="*/ 34 w 181"/>
                <a:gd name="T1" fmla="*/ 9 h 69"/>
                <a:gd name="T2" fmla="*/ 83 w 181"/>
                <a:gd name="T3" fmla="*/ 27 h 69"/>
                <a:gd name="T4" fmla="*/ 181 w 181"/>
                <a:gd name="T5" fmla="*/ 42 h 69"/>
                <a:gd name="T6" fmla="*/ 139 w 181"/>
                <a:gd name="T7" fmla="*/ 66 h 69"/>
                <a:gd name="T8" fmla="*/ 34 w 181"/>
                <a:gd name="T9" fmla="*/ 44 h 69"/>
                <a:gd name="T10" fmla="*/ 0 w 181"/>
                <a:gd name="T11" fmla="*/ 0 h 69"/>
                <a:gd name="T12" fmla="*/ 12 w 181"/>
                <a:gd name="T13" fmla="*/ 0 h 69"/>
                <a:gd name="T14" fmla="*/ 34 w 181"/>
                <a:gd name="T15" fmla="*/ 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1" h="69">
                  <a:moveTo>
                    <a:pt x="34" y="9"/>
                  </a:moveTo>
                  <a:cubicBezTo>
                    <a:pt x="51" y="15"/>
                    <a:pt x="67" y="23"/>
                    <a:pt x="83" y="27"/>
                  </a:cubicBezTo>
                  <a:cubicBezTo>
                    <a:pt x="115" y="33"/>
                    <a:pt x="147" y="37"/>
                    <a:pt x="181" y="42"/>
                  </a:cubicBezTo>
                  <a:cubicBezTo>
                    <a:pt x="172" y="60"/>
                    <a:pt x="157" y="69"/>
                    <a:pt x="139" y="66"/>
                  </a:cubicBezTo>
                  <a:cubicBezTo>
                    <a:pt x="104" y="61"/>
                    <a:pt x="69" y="54"/>
                    <a:pt x="34" y="44"/>
                  </a:cubicBezTo>
                  <a:cubicBezTo>
                    <a:pt x="14" y="39"/>
                    <a:pt x="3" y="22"/>
                    <a:pt x="0" y="0"/>
                  </a:cubicBezTo>
                  <a:cubicBezTo>
                    <a:pt x="5" y="0"/>
                    <a:pt x="8" y="0"/>
                    <a:pt x="12" y="0"/>
                  </a:cubicBezTo>
                  <a:cubicBezTo>
                    <a:pt x="19" y="3"/>
                    <a:pt x="27" y="6"/>
                    <a:pt x="3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16051213" y="4259263"/>
              <a:ext cx="147638" cy="392112"/>
            </a:xfrm>
            <a:custGeom>
              <a:avLst/>
              <a:gdLst>
                <a:gd name="T0" fmla="*/ 0 w 64"/>
                <a:gd name="T1" fmla="*/ 157 h 170"/>
                <a:gd name="T2" fmla="*/ 36 w 64"/>
                <a:gd name="T3" fmla="*/ 20 h 170"/>
                <a:gd name="T4" fmla="*/ 39 w 64"/>
                <a:gd name="T5" fmla="*/ 0 h 170"/>
                <a:gd name="T6" fmla="*/ 61 w 64"/>
                <a:gd name="T7" fmla="*/ 47 h 170"/>
                <a:gd name="T8" fmla="*/ 39 w 64"/>
                <a:gd name="T9" fmla="*/ 140 h 170"/>
                <a:gd name="T10" fmla="*/ 1 w 64"/>
                <a:gd name="T11" fmla="*/ 170 h 170"/>
                <a:gd name="T12" fmla="*/ 1 w 64"/>
                <a:gd name="T13" fmla="*/ 156 h 170"/>
                <a:gd name="T14" fmla="*/ 0 w 64"/>
                <a:gd name="T15" fmla="*/ 157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170">
                  <a:moveTo>
                    <a:pt x="0" y="157"/>
                  </a:moveTo>
                  <a:cubicBezTo>
                    <a:pt x="12" y="111"/>
                    <a:pt x="24" y="65"/>
                    <a:pt x="36" y="20"/>
                  </a:cubicBezTo>
                  <a:cubicBezTo>
                    <a:pt x="37" y="14"/>
                    <a:pt x="38" y="8"/>
                    <a:pt x="39" y="0"/>
                  </a:cubicBezTo>
                  <a:cubicBezTo>
                    <a:pt x="59" y="12"/>
                    <a:pt x="64" y="29"/>
                    <a:pt x="61" y="47"/>
                  </a:cubicBezTo>
                  <a:cubicBezTo>
                    <a:pt x="55" y="78"/>
                    <a:pt x="48" y="109"/>
                    <a:pt x="39" y="140"/>
                  </a:cubicBezTo>
                  <a:cubicBezTo>
                    <a:pt x="34" y="156"/>
                    <a:pt x="21" y="167"/>
                    <a:pt x="1" y="170"/>
                  </a:cubicBezTo>
                  <a:cubicBezTo>
                    <a:pt x="1" y="165"/>
                    <a:pt x="1" y="161"/>
                    <a:pt x="1" y="156"/>
                  </a:cubicBezTo>
                  <a:cubicBezTo>
                    <a:pt x="1" y="156"/>
                    <a:pt x="0" y="157"/>
                    <a:pt x="0" y="1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12830175" y="3244850"/>
              <a:ext cx="123825" cy="398462"/>
            </a:xfrm>
            <a:custGeom>
              <a:avLst/>
              <a:gdLst>
                <a:gd name="T0" fmla="*/ 4 w 54"/>
                <a:gd name="T1" fmla="*/ 129 h 173"/>
                <a:gd name="T2" fmla="*/ 30 w 54"/>
                <a:gd name="T3" fmla="*/ 0 h 173"/>
                <a:gd name="T4" fmla="*/ 51 w 54"/>
                <a:gd name="T5" fmla="*/ 49 h 173"/>
                <a:gd name="T6" fmla="*/ 33 w 54"/>
                <a:gd name="T7" fmla="*/ 137 h 173"/>
                <a:gd name="T8" fmla="*/ 0 w 54"/>
                <a:gd name="T9" fmla="*/ 173 h 173"/>
                <a:gd name="T10" fmla="*/ 4 w 54"/>
                <a:gd name="T11" fmla="*/ 129 h 173"/>
                <a:gd name="T12" fmla="*/ 4 w 54"/>
                <a:gd name="T13" fmla="*/ 129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173">
                  <a:moveTo>
                    <a:pt x="4" y="129"/>
                  </a:moveTo>
                  <a:cubicBezTo>
                    <a:pt x="12" y="88"/>
                    <a:pt x="21" y="46"/>
                    <a:pt x="30" y="0"/>
                  </a:cubicBezTo>
                  <a:cubicBezTo>
                    <a:pt x="48" y="16"/>
                    <a:pt x="54" y="31"/>
                    <a:pt x="51" y="49"/>
                  </a:cubicBezTo>
                  <a:cubicBezTo>
                    <a:pt x="45" y="78"/>
                    <a:pt x="39" y="107"/>
                    <a:pt x="33" y="137"/>
                  </a:cubicBezTo>
                  <a:cubicBezTo>
                    <a:pt x="30" y="154"/>
                    <a:pt x="21" y="164"/>
                    <a:pt x="0" y="173"/>
                  </a:cubicBezTo>
                  <a:cubicBezTo>
                    <a:pt x="2" y="157"/>
                    <a:pt x="3" y="143"/>
                    <a:pt x="4" y="129"/>
                  </a:cubicBezTo>
                  <a:cubicBezTo>
                    <a:pt x="4" y="129"/>
                    <a:pt x="4" y="129"/>
                    <a:pt x="4" y="1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auto">
            <a:xfrm>
              <a:off x="12819063" y="3790950"/>
              <a:ext cx="112713" cy="401637"/>
            </a:xfrm>
            <a:custGeom>
              <a:avLst/>
              <a:gdLst>
                <a:gd name="T0" fmla="*/ 15 w 49"/>
                <a:gd name="T1" fmla="*/ 133 h 174"/>
                <a:gd name="T2" fmla="*/ 0 w 49"/>
                <a:gd name="T3" fmla="*/ 0 h 174"/>
                <a:gd name="T4" fmla="*/ 35 w 49"/>
                <a:gd name="T5" fmla="*/ 43 h 174"/>
                <a:gd name="T6" fmla="*/ 46 w 49"/>
                <a:gd name="T7" fmla="*/ 118 h 174"/>
                <a:gd name="T8" fmla="*/ 28 w 49"/>
                <a:gd name="T9" fmla="*/ 174 h 174"/>
                <a:gd name="T10" fmla="*/ 15 w 49"/>
                <a:gd name="T11" fmla="*/ 132 h 174"/>
                <a:gd name="T12" fmla="*/ 15 w 49"/>
                <a:gd name="T13" fmla="*/ 133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174">
                  <a:moveTo>
                    <a:pt x="15" y="133"/>
                  </a:moveTo>
                  <a:cubicBezTo>
                    <a:pt x="10" y="90"/>
                    <a:pt x="5" y="47"/>
                    <a:pt x="0" y="0"/>
                  </a:cubicBezTo>
                  <a:cubicBezTo>
                    <a:pt x="23" y="10"/>
                    <a:pt x="32" y="24"/>
                    <a:pt x="35" y="43"/>
                  </a:cubicBezTo>
                  <a:cubicBezTo>
                    <a:pt x="38" y="68"/>
                    <a:pt x="42" y="93"/>
                    <a:pt x="46" y="118"/>
                  </a:cubicBezTo>
                  <a:cubicBezTo>
                    <a:pt x="49" y="139"/>
                    <a:pt x="47" y="159"/>
                    <a:pt x="28" y="174"/>
                  </a:cubicBezTo>
                  <a:cubicBezTo>
                    <a:pt x="23" y="160"/>
                    <a:pt x="19" y="146"/>
                    <a:pt x="15" y="132"/>
                  </a:cubicBezTo>
                  <a:cubicBezTo>
                    <a:pt x="15" y="132"/>
                    <a:pt x="15" y="133"/>
                    <a:pt x="15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auto">
            <a:xfrm>
              <a:off x="13177838" y="4829175"/>
              <a:ext cx="244475" cy="352425"/>
            </a:xfrm>
            <a:custGeom>
              <a:avLst/>
              <a:gdLst>
                <a:gd name="T0" fmla="*/ 94 w 106"/>
                <a:gd name="T1" fmla="*/ 145 h 153"/>
                <a:gd name="T2" fmla="*/ 72 w 106"/>
                <a:gd name="T3" fmla="*/ 114 h 153"/>
                <a:gd name="T4" fmla="*/ 14 w 106"/>
                <a:gd name="T5" fmla="*/ 33 h 153"/>
                <a:gd name="T6" fmla="*/ 3 w 106"/>
                <a:gd name="T7" fmla="*/ 15 h 153"/>
                <a:gd name="T8" fmla="*/ 0 w 106"/>
                <a:gd name="T9" fmla="*/ 3 h 153"/>
                <a:gd name="T10" fmla="*/ 47 w 106"/>
                <a:gd name="T11" fmla="*/ 24 h 153"/>
                <a:gd name="T12" fmla="*/ 98 w 106"/>
                <a:gd name="T13" fmla="*/ 97 h 153"/>
                <a:gd name="T14" fmla="*/ 106 w 106"/>
                <a:gd name="T15" fmla="*/ 139 h 153"/>
                <a:gd name="T16" fmla="*/ 94 w 106"/>
                <a:gd name="T17" fmla="*/ 145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153">
                  <a:moveTo>
                    <a:pt x="94" y="145"/>
                  </a:moveTo>
                  <a:cubicBezTo>
                    <a:pt x="86" y="135"/>
                    <a:pt x="79" y="125"/>
                    <a:pt x="72" y="114"/>
                  </a:cubicBezTo>
                  <a:cubicBezTo>
                    <a:pt x="55" y="86"/>
                    <a:pt x="45" y="52"/>
                    <a:pt x="14" y="33"/>
                  </a:cubicBezTo>
                  <a:cubicBezTo>
                    <a:pt x="10" y="27"/>
                    <a:pt x="7" y="21"/>
                    <a:pt x="3" y="15"/>
                  </a:cubicBezTo>
                  <a:cubicBezTo>
                    <a:pt x="2" y="11"/>
                    <a:pt x="1" y="7"/>
                    <a:pt x="0" y="3"/>
                  </a:cubicBezTo>
                  <a:cubicBezTo>
                    <a:pt x="20" y="0"/>
                    <a:pt x="35" y="8"/>
                    <a:pt x="47" y="24"/>
                  </a:cubicBezTo>
                  <a:cubicBezTo>
                    <a:pt x="65" y="47"/>
                    <a:pt x="83" y="71"/>
                    <a:pt x="98" y="97"/>
                  </a:cubicBezTo>
                  <a:cubicBezTo>
                    <a:pt x="105" y="109"/>
                    <a:pt x="105" y="125"/>
                    <a:pt x="106" y="139"/>
                  </a:cubicBezTo>
                  <a:cubicBezTo>
                    <a:pt x="106" y="146"/>
                    <a:pt x="102" y="153"/>
                    <a:pt x="94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3" name="Freeform 20"/>
            <p:cNvSpPr>
              <a:spLocks noEditPoints="1"/>
            </p:cNvSpPr>
            <p:nvPr/>
          </p:nvSpPr>
          <p:spPr bwMode="auto">
            <a:xfrm>
              <a:off x="16113125" y="3698875"/>
              <a:ext cx="112713" cy="412750"/>
            </a:xfrm>
            <a:custGeom>
              <a:avLst/>
              <a:gdLst>
                <a:gd name="T0" fmla="*/ 4 w 49"/>
                <a:gd name="T1" fmla="*/ 39 h 179"/>
                <a:gd name="T2" fmla="*/ 0 w 49"/>
                <a:gd name="T3" fmla="*/ 0 h 179"/>
                <a:gd name="T4" fmla="*/ 37 w 49"/>
                <a:gd name="T5" fmla="*/ 37 h 179"/>
                <a:gd name="T6" fmla="*/ 48 w 49"/>
                <a:gd name="T7" fmla="*/ 134 h 179"/>
                <a:gd name="T8" fmla="*/ 17 w 49"/>
                <a:gd name="T9" fmla="*/ 179 h 179"/>
                <a:gd name="T10" fmla="*/ 17 w 49"/>
                <a:gd name="T11" fmla="*/ 118 h 179"/>
                <a:gd name="T12" fmla="*/ 4 w 49"/>
                <a:gd name="T13" fmla="*/ 38 h 179"/>
                <a:gd name="T14" fmla="*/ 4 w 49"/>
                <a:gd name="T15" fmla="*/ 39 h 179"/>
                <a:gd name="T16" fmla="*/ 18 w 49"/>
                <a:gd name="T17" fmla="*/ 44 h 179"/>
                <a:gd name="T18" fmla="*/ 15 w 49"/>
                <a:gd name="T19" fmla="*/ 45 h 179"/>
                <a:gd name="T20" fmla="*/ 23 w 49"/>
                <a:gd name="T21" fmla="*/ 133 h 179"/>
                <a:gd name="T22" fmla="*/ 27 w 49"/>
                <a:gd name="T23" fmla="*/ 132 h 179"/>
                <a:gd name="T24" fmla="*/ 18 w 49"/>
                <a:gd name="T25" fmla="*/ 4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179">
                  <a:moveTo>
                    <a:pt x="4" y="39"/>
                  </a:moveTo>
                  <a:cubicBezTo>
                    <a:pt x="3" y="27"/>
                    <a:pt x="2" y="15"/>
                    <a:pt x="0" y="0"/>
                  </a:cubicBezTo>
                  <a:cubicBezTo>
                    <a:pt x="21" y="5"/>
                    <a:pt x="34" y="18"/>
                    <a:pt x="37" y="37"/>
                  </a:cubicBezTo>
                  <a:cubicBezTo>
                    <a:pt x="42" y="69"/>
                    <a:pt x="46" y="102"/>
                    <a:pt x="48" y="134"/>
                  </a:cubicBezTo>
                  <a:cubicBezTo>
                    <a:pt x="49" y="153"/>
                    <a:pt x="39" y="168"/>
                    <a:pt x="17" y="179"/>
                  </a:cubicBezTo>
                  <a:cubicBezTo>
                    <a:pt x="17" y="157"/>
                    <a:pt x="19" y="137"/>
                    <a:pt x="17" y="118"/>
                  </a:cubicBezTo>
                  <a:cubicBezTo>
                    <a:pt x="14" y="91"/>
                    <a:pt x="8" y="65"/>
                    <a:pt x="4" y="38"/>
                  </a:cubicBezTo>
                  <a:cubicBezTo>
                    <a:pt x="4" y="38"/>
                    <a:pt x="4" y="39"/>
                    <a:pt x="4" y="39"/>
                  </a:cubicBezTo>
                  <a:close/>
                  <a:moveTo>
                    <a:pt x="18" y="44"/>
                  </a:moveTo>
                  <a:cubicBezTo>
                    <a:pt x="17" y="45"/>
                    <a:pt x="16" y="45"/>
                    <a:pt x="15" y="45"/>
                  </a:cubicBezTo>
                  <a:cubicBezTo>
                    <a:pt x="17" y="74"/>
                    <a:pt x="20" y="104"/>
                    <a:pt x="23" y="133"/>
                  </a:cubicBezTo>
                  <a:cubicBezTo>
                    <a:pt x="25" y="132"/>
                    <a:pt x="26" y="132"/>
                    <a:pt x="27" y="132"/>
                  </a:cubicBezTo>
                  <a:cubicBezTo>
                    <a:pt x="24" y="103"/>
                    <a:pt x="21" y="73"/>
                    <a:pt x="18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4" name="Freeform 21"/>
            <p:cNvSpPr>
              <a:spLocks/>
            </p:cNvSpPr>
            <p:nvPr/>
          </p:nvSpPr>
          <p:spPr bwMode="auto">
            <a:xfrm>
              <a:off x="15821025" y="4803775"/>
              <a:ext cx="204788" cy="349250"/>
            </a:xfrm>
            <a:custGeom>
              <a:avLst/>
              <a:gdLst>
                <a:gd name="T0" fmla="*/ 71 w 89"/>
                <a:gd name="T1" fmla="*/ 0 h 152"/>
                <a:gd name="T2" fmla="*/ 81 w 89"/>
                <a:gd name="T3" fmla="*/ 1 h 152"/>
                <a:gd name="T4" fmla="*/ 85 w 89"/>
                <a:gd name="T5" fmla="*/ 47 h 152"/>
                <a:gd name="T6" fmla="*/ 46 w 89"/>
                <a:gd name="T7" fmla="*/ 125 h 152"/>
                <a:gd name="T8" fmla="*/ 9 w 89"/>
                <a:gd name="T9" fmla="*/ 151 h 152"/>
                <a:gd name="T10" fmla="*/ 0 w 89"/>
                <a:gd name="T11" fmla="*/ 145 h 152"/>
                <a:gd name="T12" fmla="*/ 4 w 89"/>
                <a:gd name="T13" fmla="*/ 138 h 152"/>
                <a:gd name="T14" fmla="*/ 56 w 89"/>
                <a:gd name="T15" fmla="*/ 31 h 152"/>
                <a:gd name="T16" fmla="*/ 71 w 89"/>
                <a:gd name="T1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" h="152">
                  <a:moveTo>
                    <a:pt x="71" y="0"/>
                  </a:moveTo>
                  <a:cubicBezTo>
                    <a:pt x="75" y="1"/>
                    <a:pt x="81" y="1"/>
                    <a:pt x="81" y="1"/>
                  </a:cubicBezTo>
                  <a:cubicBezTo>
                    <a:pt x="83" y="17"/>
                    <a:pt x="89" y="34"/>
                    <a:pt x="85" y="47"/>
                  </a:cubicBezTo>
                  <a:cubicBezTo>
                    <a:pt x="75" y="74"/>
                    <a:pt x="62" y="101"/>
                    <a:pt x="46" y="125"/>
                  </a:cubicBezTo>
                  <a:cubicBezTo>
                    <a:pt x="39" y="137"/>
                    <a:pt x="22" y="143"/>
                    <a:pt x="9" y="151"/>
                  </a:cubicBezTo>
                  <a:cubicBezTo>
                    <a:pt x="8" y="152"/>
                    <a:pt x="3" y="147"/>
                    <a:pt x="0" y="145"/>
                  </a:cubicBezTo>
                  <a:cubicBezTo>
                    <a:pt x="1" y="143"/>
                    <a:pt x="3" y="140"/>
                    <a:pt x="4" y="138"/>
                  </a:cubicBezTo>
                  <a:cubicBezTo>
                    <a:pt x="32" y="107"/>
                    <a:pt x="47" y="71"/>
                    <a:pt x="56" y="31"/>
                  </a:cubicBezTo>
                  <a:cubicBezTo>
                    <a:pt x="61" y="21"/>
                    <a:pt x="66" y="10"/>
                    <a:pt x="7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auto">
            <a:xfrm>
              <a:off x="12927013" y="4335463"/>
              <a:ext cx="200025" cy="368300"/>
            </a:xfrm>
            <a:custGeom>
              <a:avLst/>
              <a:gdLst>
                <a:gd name="T0" fmla="*/ 3 w 87"/>
                <a:gd name="T1" fmla="*/ 10 h 160"/>
                <a:gd name="T2" fmla="*/ 0 w 87"/>
                <a:gd name="T3" fmla="*/ 0 h 160"/>
                <a:gd name="T4" fmla="*/ 43 w 87"/>
                <a:gd name="T5" fmla="*/ 30 h 160"/>
                <a:gd name="T6" fmla="*/ 79 w 87"/>
                <a:gd name="T7" fmla="*/ 108 h 160"/>
                <a:gd name="T8" fmla="*/ 74 w 87"/>
                <a:gd name="T9" fmla="*/ 160 h 160"/>
                <a:gd name="T10" fmla="*/ 66 w 87"/>
                <a:gd name="T11" fmla="*/ 151 h 160"/>
                <a:gd name="T12" fmla="*/ 52 w 87"/>
                <a:gd name="T13" fmla="*/ 120 h 160"/>
                <a:gd name="T14" fmla="*/ 11 w 87"/>
                <a:gd name="T15" fmla="*/ 39 h 160"/>
                <a:gd name="T16" fmla="*/ 3 w 87"/>
                <a:gd name="T17" fmla="*/ 1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160">
                  <a:moveTo>
                    <a:pt x="3" y="10"/>
                  </a:moveTo>
                  <a:cubicBezTo>
                    <a:pt x="2" y="7"/>
                    <a:pt x="1" y="4"/>
                    <a:pt x="0" y="0"/>
                  </a:cubicBezTo>
                  <a:cubicBezTo>
                    <a:pt x="21" y="3"/>
                    <a:pt x="35" y="13"/>
                    <a:pt x="43" y="30"/>
                  </a:cubicBezTo>
                  <a:cubicBezTo>
                    <a:pt x="55" y="56"/>
                    <a:pt x="67" y="82"/>
                    <a:pt x="79" y="108"/>
                  </a:cubicBezTo>
                  <a:cubicBezTo>
                    <a:pt x="86" y="125"/>
                    <a:pt x="87" y="142"/>
                    <a:pt x="74" y="160"/>
                  </a:cubicBezTo>
                  <a:cubicBezTo>
                    <a:pt x="71" y="156"/>
                    <a:pt x="69" y="154"/>
                    <a:pt x="66" y="151"/>
                  </a:cubicBezTo>
                  <a:cubicBezTo>
                    <a:pt x="62" y="141"/>
                    <a:pt x="57" y="131"/>
                    <a:pt x="52" y="120"/>
                  </a:cubicBezTo>
                  <a:cubicBezTo>
                    <a:pt x="39" y="93"/>
                    <a:pt x="25" y="66"/>
                    <a:pt x="11" y="39"/>
                  </a:cubicBezTo>
                  <a:cubicBezTo>
                    <a:pt x="8" y="30"/>
                    <a:pt x="6" y="20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2" name="Freeform 23"/>
            <p:cNvSpPr>
              <a:spLocks/>
            </p:cNvSpPr>
            <p:nvPr/>
          </p:nvSpPr>
          <p:spPr bwMode="auto">
            <a:xfrm>
              <a:off x="14116050" y="2185988"/>
              <a:ext cx="241300" cy="131762"/>
            </a:xfrm>
            <a:custGeom>
              <a:avLst/>
              <a:gdLst>
                <a:gd name="T0" fmla="*/ 98 w 105"/>
                <a:gd name="T1" fmla="*/ 57 h 57"/>
                <a:gd name="T2" fmla="*/ 0 w 105"/>
                <a:gd name="T3" fmla="*/ 57 h 57"/>
                <a:gd name="T4" fmla="*/ 18 w 105"/>
                <a:gd name="T5" fmla="*/ 28 h 57"/>
                <a:gd name="T6" fmla="*/ 27 w 105"/>
                <a:gd name="T7" fmla="*/ 44 h 57"/>
                <a:gd name="T8" fmla="*/ 45 w 105"/>
                <a:gd name="T9" fmla="*/ 6 h 57"/>
                <a:gd name="T10" fmla="*/ 87 w 105"/>
                <a:gd name="T11" fmla="*/ 15 h 57"/>
                <a:gd name="T12" fmla="*/ 98 w 105"/>
                <a:gd name="T13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57">
                  <a:moveTo>
                    <a:pt x="98" y="57"/>
                  </a:moveTo>
                  <a:cubicBezTo>
                    <a:pt x="66" y="57"/>
                    <a:pt x="35" y="57"/>
                    <a:pt x="0" y="57"/>
                  </a:cubicBezTo>
                  <a:cubicBezTo>
                    <a:pt x="7" y="45"/>
                    <a:pt x="12" y="38"/>
                    <a:pt x="18" y="28"/>
                  </a:cubicBezTo>
                  <a:cubicBezTo>
                    <a:pt x="22" y="34"/>
                    <a:pt x="24" y="39"/>
                    <a:pt x="27" y="44"/>
                  </a:cubicBezTo>
                  <a:cubicBezTo>
                    <a:pt x="25" y="27"/>
                    <a:pt x="27" y="13"/>
                    <a:pt x="45" y="6"/>
                  </a:cubicBezTo>
                  <a:cubicBezTo>
                    <a:pt x="61" y="0"/>
                    <a:pt x="74" y="5"/>
                    <a:pt x="87" y="15"/>
                  </a:cubicBezTo>
                  <a:cubicBezTo>
                    <a:pt x="105" y="26"/>
                    <a:pt x="101" y="40"/>
                    <a:pt x="98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6" name="Freeform 24"/>
            <p:cNvSpPr>
              <a:spLocks/>
            </p:cNvSpPr>
            <p:nvPr/>
          </p:nvSpPr>
          <p:spPr bwMode="auto">
            <a:xfrm>
              <a:off x="15062200" y="2695575"/>
              <a:ext cx="314325" cy="196850"/>
            </a:xfrm>
            <a:custGeom>
              <a:avLst/>
              <a:gdLst>
                <a:gd name="T0" fmla="*/ 32 w 136"/>
                <a:gd name="T1" fmla="*/ 7 h 85"/>
                <a:gd name="T2" fmla="*/ 111 w 136"/>
                <a:gd name="T3" fmla="*/ 56 h 85"/>
                <a:gd name="T4" fmla="*/ 136 w 136"/>
                <a:gd name="T5" fmla="*/ 79 h 85"/>
                <a:gd name="T6" fmla="*/ 88 w 136"/>
                <a:gd name="T7" fmla="*/ 76 h 85"/>
                <a:gd name="T8" fmla="*/ 30 w 136"/>
                <a:gd name="T9" fmla="*/ 42 h 85"/>
                <a:gd name="T10" fmla="*/ 0 w 136"/>
                <a:gd name="T11" fmla="*/ 0 h 85"/>
                <a:gd name="T12" fmla="*/ 16 w 136"/>
                <a:gd name="T13" fmla="*/ 0 h 85"/>
                <a:gd name="T14" fmla="*/ 32 w 136"/>
                <a:gd name="T15" fmla="*/ 7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6" h="85">
                  <a:moveTo>
                    <a:pt x="32" y="7"/>
                  </a:moveTo>
                  <a:cubicBezTo>
                    <a:pt x="58" y="23"/>
                    <a:pt x="85" y="39"/>
                    <a:pt x="111" y="56"/>
                  </a:cubicBezTo>
                  <a:cubicBezTo>
                    <a:pt x="119" y="62"/>
                    <a:pt x="126" y="70"/>
                    <a:pt x="136" y="79"/>
                  </a:cubicBezTo>
                  <a:cubicBezTo>
                    <a:pt x="117" y="85"/>
                    <a:pt x="103" y="85"/>
                    <a:pt x="88" y="76"/>
                  </a:cubicBezTo>
                  <a:cubicBezTo>
                    <a:pt x="69" y="64"/>
                    <a:pt x="50" y="53"/>
                    <a:pt x="30" y="42"/>
                  </a:cubicBezTo>
                  <a:cubicBezTo>
                    <a:pt x="13" y="33"/>
                    <a:pt x="3" y="21"/>
                    <a:pt x="0" y="0"/>
                  </a:cubicBezTo>
                  <a:cubicBezTo>
                    <a:pt x="6" y="0"/>
                    <a:pt x="11" y="0"/>
                    <a:pt x="16" y="0"/>
                  </a:cubicBezTo>
                  <a:cubicBezTo>
                    <a:pt x="21" y="2"/>
                    <a:pt x="27" y="5"/>
                    <a:pt x="3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7" name="Freeform 25"/>
            <p:cNvSpPr>
              <a:spLocks/>
            </p:cNvSpPr>
            <p:nvPr/>
          </p:nvSpPr>
          <p:spPr bwMode="auto">
            <a:xfrm>
              <a:off x="12949238" y="4594225"/>
              <a:ext cx="161925" cy="214312"/>
            </a:xfrm>
            <a:custGeom>
              <a:avLst/>
              <a:gdLst>
                <a:gd name="T0" fmla="*/ 42 w 70"/>
                <a:gd name="T1" fmla="*/ 8 h 93"/>
                <a:gd name="T2" fmla="*/ 56 w 70"/>
                <a:gd name="T3" fmla="*/ 39 h 93"/>
                <a:gd name="T4" fmla="*/ 69 w 70"/>
                <a:gd name="T5" fmla="*/ 67 h 93"/>
                <a:gd name="T6" fmla="*/ 69 w 70"/>
                <a:gd name="T7" fmla="*/ 84 h 93"/>
                <a:gd name="T8" fmla="*/ 44 w 70"/>
                <a:gd name="T9" fmla="*/ 93 h 93"/>
                <a:gd name="T10" fmla="*/ 34 w 70"/>
                <a:gd name="T11" fmla="*/ 73 h 93"/>
                <a:gd name="T12" fmla="*/ 6 w 70"/>
                <a:gd name="T13" fmla="*/ 40 h 93"/>
                <a:gd name="T14" fmla="*/ 0 w 70"/>
                <a:gd name="T15" fmla="*/ 28 h 93"/>
                <a:gd name="T16" fmla="*/ 28 w 70"/>
                <a:gd name="T17" fmla="*/ 5 h 93"/>
                <a:gd name="T18" fmla="*/ 42 w 70"/>
                <a:gd name="T19" fmla="*/ 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93">
                  <a:moveTo>
                    <a:pt x="42" y="8"/>
                  </a:moveTo>
                  <a:cubicBezTo>
                    <a:pt x="47" y="19"/>
                    <a:pt x="52" y="29"/>
                    <a:pt x="56" y="39"/>
                  </a:cubicBezTo>
                  <a:cubicBezTo>
                    <a:pt x="60" y="48"/>
                    <a:pt x="65" y="57"/>
                    <a:pt x="69" y="67"/>
                  </a:cubicBezTo>
                  <a:cubicBezTo>
                    <a:pt x="70" y="72"/>
                    <a:pt x="69" y="79"/>
                    <a:pt x="69" y="84"/>
                  </a:cubicBezTo>
                  <a:cubicBezTo>
                    <a:pt x="61" y="87"/>
                    <a:pt x="52" y="90"/>
                    <a:pt x="44" y="93"/>
                  </a:cubicBezTo>
                  <a:cubicBezTo>
                    <a:pt x="41" y="86"/>
                    <a:pt x="37" y="80"/>
                    <a:pt x="34" y="73"/>
                  </a:cubicBezTo>
                  <a:cubicBezTo>
                    <a:pt x="26" y="61"/>
                    <a:pt x="24" y="44"/>
                    <a:pt x="6" y="40"/>
                  </a:cubicBezTo>
                  <a:cubicBezTo>
                    <a:pt x="3" y="39"/>
                    <a:pt x="2" y="32"/>
                    <a:pt x="0" y="28"/>
                  </a:cubicBezTo>
                  <a:cubicBezTo>
                    <a:pt x="0" y="10"/>
                    <a:pt x="11" y="0"/>
                    <a:pt x="28" y="5"/>
                  </a:cubicBezTo>
                  <a:cubicBezTo>
                    <a:pt x="33" y="6"/>
                    <a:pt x="38" y="7"/>
                    <a:pt x="4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8" name="Freeform 26"/>
            <p:cNvSpPr>
              <a:spLocks/>
            </p:cNvSpPr>
            <p:nvPr/>
          </p:nvSpPr>
          <p:spPr bwMode="auto">
            <a:xfrm>
              <a:off x="13233400" y="2154238"/>
              <a:ext cx="182563" cy="214312"/>
            </a:xfrm>
            <a:custGeom>
              <a:avLst/>
              <a:gdLst>
                <a:gd name="T0" fmla="*/ 66 w 79"/>
                <a:gd name="T1" fmla="*/ 54 h 93"/>
                <a:gd name="T2" fmla="*/ 79 w 79"/>
                <a:gd name="T3" fmla="*/ 66 h 93"/>
                <a:gd name="T4" fmla="*/ 71 w 79"/>
                <a:gd name="T5" fmla="*/ 78 h 93"/>
                <a:gd name="T6" fmla="*/ 59 w 79"/>
                <a:gd name="T7" fmla="*/ 93 h 93"/>
                <a:gd name="T8" fmla="*/ 30 w 79"/>
                <a:gd name="T9" fmla="*/ 69 h 93"/>
                <a:gd name="T10" fmla="*/ 15 w 79"/>
                <a:gd name="T11" fmla="*/ 50 h 93"/>
                <a:gd name="T12" fmla="*/ 12 w 79"/>
                <a:gd name="T13" fmla="*/ 41 h 93"/>
                <a:gd name="T14" fmla="*/ 9 w 79"/>
                <a:gd name="T15" fmla="*/ 11 h 93"/>
                <a:gd name="T16" fmla="*/ 43 w 79"/>
                <a:gd name="T17" fmla="*/ 7 h 93"/>
                <a:gd name="T18" fmla="*/ 66 w 79"/>
                <a:gd name="T19" fmla="*/ 5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" h="93">
                  <a:moveTo>
                    <a:pt x="66" y="54"/>
                  </a:moveTo>
                  <a:cubicBezTo>
                    <a:pt x="70" y="58"/>
                    <a:pt x="74" y="62"/>
                    <a:pt x="79" y="66"/>
                  </a:cubicBezTo>
                  <a:cubicBezTo>
                    <a:pt x="76" y="70"/>
                    <a:pt x="73" y="74"/>
                    <a:pt x="71" y="78"/>
                  </a:cubicBezTo>
                  <a:cubicBezTo>
                    <a:pt x="67" y="83"/>
                    <a:pt x="63" y="88"/>
                    <a:pt x="59" y="93"/>
                  </a:cubicBezTo>
                  <a:cubicBezTo>
                    <a:pt x="50" y="85"/>
                    <a:pt x="40" y="77"/>
                    <a:pt x="30" y="69"/>
                  </a:cubicBezTo>
                  <a:cubicBezTo>
                    <a:pt x="25" y="63"/>
                    <a:pt x="20" y="57"/>
                    <a:pt x="15" y="50"/>
                  </a:cubicBezTo>
                  <a:cubicBezTo>
                    <a:pt x="14" y="47"/>
                    <a:pt x="13" y="44"/>
                    <a:pt x="12" y="41"/>
                  </a:cubicBezTo>
                  <a:cubicBezTo>
                    <a:pt x="6" y="31"/>
                    <a:pt x="0" y="21"/>
                    <a:pt x="9" y="11"/>
                  </a:cubicBezTo>
                  <a:cubicBezTo>
                    <a:pt x="19" y="0"/>
                    <a:pt x="31" y="0"/>
                    <a:pt x="43" y="7"/>
                  </a:cubicBezTo>
                  <a:cubicBezTo>
                    <a:pt x="43" y="26"/>
                    <a:pt x="49" y="43"/>
                    <a:pt x="66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9" name="Freeform 27"/>
            <p:cNvSpPr>
              <a:spLocks/>
            </p:cNvSpPr>
            <p:nvPr/>
          </p:nvSpPr>
          <p:spPr bwMode="auto">
            <a:xfrm>
              <a:off x="12820650" y="4278313"/>
              <a:ext cx="133350" cy="215900"/>
            </a:xfrm>
            <a:custGeom>
              <a:avLst/>
              <a:gdLst>
                <a:gd name="T0" fmla="*/ 49 w 58"/>
                <a:gd name="T1" fmla="*/ 35 h 94"/>
                <a:gd name="T2" fmla="*/ 57 w 58"/>
                <a:gd name="T3" fmla="*/ 64 h 94"/>
                <a:gd name="T4" fmla="*/ 55 w 58"/>
                <a:gd name="T5" fmla="*/ 81 h 94"/>
                <a:gd name="T6" fmla="*/ 28 w 58"/>
                <a:gd name="T7" fmla="*/ 93 h 94"/>
                <a:gd name="T8" fmla="*/ 22 w 58"/>
                <a:gd name="T9" fmla="*/ 72 h 94"/>
                <a:gd name="T10" fmla="*/ 17 w 58"/>
                <a:gd name="T11" fmla="*/ 57 h 94"/>
                <a:gd name="T12" fmla="*/ 6 w 58"/>
                <a:gd name="T13" fmla="*/ 30 h 94"/>
                <a:gd name="T14" fmla="*/ 0 w 58"/>
                <a:gd name="T15" fmla="*/ 5 h 94"/>
                <a:gd name="T16" fmla="*/ 27 w 58"/>
                <a:gd name="T17" fmla="*/ 0 h 94"/>
                <a:gd name="T18" fmla="*/ 37 w 58"/>
                <a:gd name="T19" fmla="*/ 14 h 94"/>
                <a:gd name="T20" fmla="*/ 49 w 58"/>
                <a:gd name="T21" fmla="*/ 3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94">
                  <a:moveTo>
                    <a:pt x="49" y="35"/>
                  </a:moveTo>
                  <a:cubicBezTo>
                    <a:pt x="52" y="45"/>
                    <a:pt x="54" y="55"/>
                    <a:pt x="57" y="64"/>
                  </a:cubicBezTo>
                  <a:cubicBezTo>
                    <a:pt x="57" y="70"/>
                    <a:pt x="58" y="79"/>
                    <a:pt x="55" y="81"/>
                  </a:cubicBezTo>
                  <a:cubicBezTo>
                    <a:pt x="47" y="87"/>
                    <a:pt x="37" y="94"/>
                    <a:pt x="28" y="93"/>
                  </a:cubicBezTo>
                  <a:cubicBezTo>
                    <a:pt x="20" y="92"/>
                    <a:pt x="11" y="84"/>
                    <a:pt x="22" y="72"/>
                  </a:cubicBezTo>
                  <a:cubicBezTo>
                    <a:pt x="24" y="70"/>
                    <a:pt x="19" y="62"/>
                    <a:pt x="17" y="57"/>
                  </a:cubicBezTo>
                  <a:cubicBezTo>
                    <a:pt x="13" y="48"/>
                    <a:pt x="10" y="39"/>
                    <a:pt x="6" y="30"/>
                  </a:cubicBezTo>
                  <a:cubicBezTo>
                    <a:pt x="4" y="21"/>
                    <a:pt x="2" y="13"/>
                    <a:pt x="0" y="5"/>
                  </a:cubicBezTo>
                  <a:cubicBezTo>
                    <a:pt x="9" y="3"/>
                    <a:pt x="18" y="2"/>
                    <a:pt x="27" y="0"/>
                  </a:cubicBezTo>
                  <a:cubicBezTo>
                    <a:pt x="30" y="5"/>
                    <a:pt x="34" y="9"/>
                    <a:pt x="37" y="14"/>
                  </a:cubicBezTo>
                  <a:cubicBezTo>
                    <a:pt x="41" y="21"/>
                    <a:pt x="45" y="28"/>
                    <a:pt x="49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0" name="Freeform 28"/>
            <p:cNvSpPr>
              <a:spLocks/>
            </p:cNvSpPr>
            <p:nvPr/>
          </p:nvSpPr>
          <p:spPr bwMode="auto">
            <a:xfrm>
              <a:off x="15509875" y="2955925"/>
              <a:ext cx="134938" cy="254000"/>
            </a:xfrm>
            <a:custGeom>
              <a:avLst/>
              <a:gdLst>
                <a:gd name="T0" fmla="*/ 13 w 59"/>
                <a:gd name="T1" fmla="*/ 48 h 110"/>
                <a:gd name="T2" fmla="*/ 0 w 59"/>
                <a:gd name="T3" fmla="*/ 0 h 110"/>
                <a:gd name="T4" fmla="*/ 30 w 59"/>
                <a:gd name="T5" fmla="*/ 110 h 110"/>
                <a:gd name="T6" fmla="*/ 4 w 59"/>
                <a:gd name="T7" fmla="*/ 100 h 110"/>
                <a:gd name="T8" fmla="*/ 12 w 59"/>
                <a:gd name="T9" fmla="*/ 48 h 110"/>
                <a:gd name="T10" fmla="*/ 13 w 59"/>
                <a:gd name="T11" fmla="*/ 4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110">
                  <a:moveTo>
                    <a:pt x="13" y="48"/>
                  </a:moveTo>
                  <a:cubicBezTo>
                    <a:pt x="8" y="33"/>
                    <a:pt x="4" y="17"/>
                    <a:pt x="0" y="0"/>
                  </a:cubicBezTo>
                  <a:cubicBezTo>
                    <a:pt x="39" y="3"/>
                    <a:pt x="59" y="42"/>
                    <a:pt x="30" y="110"/>
                  </a:cubicBezTo>
                  <a:cubicBezTo>
                    <a:pt x="21" y="107"/>
                    <a:pt x="12" y="103"/>
                    <a:pt x="4" y="100"/>
                  </a:cubicBezTo>
                  <a:cubicBezTo>
                    <a:pt x="7" y="82"/>
                    <a:pt x="10" y="65"/>
                    <a:pt x="12" y="48"/>
                  </a:cubicBezTo>
                  <a:cubicBezTo>
                    <a:pt x="12" y="47"/>
                    <a:pt x="13" y="48"/>
                    <a:pt x="13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1" name="Freeform 29"/>
            <p:cNvSpPr>
              <a:spLocks/>
            </p:cNvSpPr>
            <p:nvPr/>
          </p:nvSpPr>
          <p:spPr bwMode="auto">
            <a:xfrm>
              <a:off x="12769850" y="3146425"/>
              <a:ext cx="146050" cy="231775"/>
            </a:xfrm>
            <a:custGeom>
              <a:avLst/>
              <a:gdLst>
                <a:gd name="T0" fmla="*/ 38 w 63"/>
                <a:gd name="T1" fmla="*/ 3 h 101"/>
                <a:gd name="T2" fmla="*/ 63 w 63"/>
                <a:gd name="T3" fmla="*/ 16 h 101"/>
                <a:gd name="T4" fmla="*/ 45 w 63"/>
                <a:gd name="T5" fmla="*/ 76 h 101"/>
                <a:gd name="T6" fmla="*/ 19 w 63"/>
                <a:gd name="T7" fmla="*/ 98 h 101"/>
                <a:gd name="T8" fmla="*/ 4 w 63"/>
                <a:gd name="T9" fmla="*/ 68 h 101"/>
                <a:gd name="T10" fmla="*/ 20 w 63"/>
                <a:gd name="T11" fmla="*/ 34 h 101"/>
                <a:gd name="T12" fmla="*/ 33 w 63"/>
                <a:gd name="T13" fmla="*/ 0 h 101"/>
                <a:gd name="T14" fmla="*/ 38 w 63"/>
                <a:gd name="T15" fmla="*/ 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101">
                  <a:moveTo>
                    <a:pt x="38" y="3"/>
                  </a:moveTo>
                  <a:cubicBezTo>
                    <a:pt x="46" y="8"/>
                    <a:pt x="54" y="12"/>
                    <a:pt x="63" y="16"/>
                  </a:cubicBezTo>
                  <a:cubicBezTo>
                    <a:pt x="57" y="36"/>
                    <a:pt x="51" y="55"/>
                    <a:pt x="45" y="76"/>
                  </a:cubicBezTo>
                  <a:cubicBezTo>
                    <a:pt x="41" y="90"/>
                    <a:pt x="36" y="101"/>
                    <a:pt x="19" y="98"/>
                  </a:cubicBezTo>
                  <a:cubicBezTo>
                    <a:pt x="0" y="95"/>
                    <a:pt x="1" y="82"/>
                    <a:pt x="4" y="68"/>
                  </a:cubicBezTo>
                  <a:cubicBezTo>
                    <a:pt x="19" y="61"/>
                    <a:pt x="23" y="50"/>
                    <a:pt x="20" y="34"/>
                  </a:cubicBezTo>
                  <a:cubicBezTo>
                    <a:pt x="25" y="23"/>
                    <a:pt x="29" y="12"/>
                    <a:pt x="33" y="0"/>
                  </a:cubicBezTo>
                  <a:cubicBezTo>
                    <a:pt x="35" y="1"/>
                    <a:pt x="36" y="2"/>
                    <a:pt x="3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2" name="Freeform 30"/>
            <p:cNvSpPr>
              <a:spLocks/>
            </p:cNvSpPr>
            <p:nvPr/>
          </p:nvSpPr>
          <p:spPr bwMode="auto">
            <a:xfrm>
              <a:off x="12753975" y="4051300"/>
              <a:ext cx="128588" cy="238125"/>
            </a:xfrm>
            <a:custGeom>
              <a:avLst/>
              <a:gdLst>
                <a:gd name="T0" fmla="*/ 56 w 56"/>
                <a:gd name="T1" fmla="*/ 98 h 103"/>
                <a:gd name="T2" fmla="*/ 29 w 56"/>
                <a:gd name="T3" fmla="*/ 103 h 103"/>
                <a:gd name="T4" fmla="*/ 22 w 56"/>
                <a:gd name="T5" fmla="*/ 91 h 103"/>
                <a:gd name="T6" fmla="*/ 14 w 56"/>
                <a:gd name="T7" fmla="*/ 48 h 103"/>
                <a:gd name="T8" fmla="*/ 0 w 56"/>
                <a:gd name="T9" fmla="*/ 35 h 103"/>
                <a:gd name="T10" fmla="*/ 1 w 56"/>
                <a:gd name="T11" fmla="*/ 33 h 103"/>
                <a:gd name="T12" fmla="*/ 10 w 56"/>
                <a:gd name="T13" fmla="*/ 10 h 103"/>
                <a:gd name="T14" fmla="*/ 43 w 56"/>
                <a:gd name="T15" fmla="*/ 20 h 103"/>
                <a:gd name="T16" fmla="*/ 43 w 56"/>
                <a:gd name="T17" fmla="*/ 19 h 103"/>
                <a:gd name="T18" fmla="*/ 55 w 56"/>
                <a:gd name="T19" fmla="*/ 77 h 103"/>
                <a:gd name="T20" fmla="*/ 56 w 56"/>
                <a:gd name="T21" fmla="*/ 9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103">
                  <a:moveTo>
                    <a:pt x="56" y="98"/>
                  </a:moveTo>
                  <a:cubicBezTo>
                    <a:pt x="47" y="100"/>
                    <a:pt x="38" y="101"/>
                    <a:pt x="29" y="103"/>
                  </a:cubicBezTo>
                  <a:cubicBezTo>
                    <a:pt x="27" y="99"/>
                    <a:pt x="23" y="95"/>
                    <a:pt x="22" y="91"/>
                  </a:cubicBezTo>
                  <a:cubicBezTo>
                    <a:pt x="19" y="77"/>
                    <a:pt x="18" y="62"/>
                    <a:pt x="14" y="48"/>
                  </a:cubicBezTo>
                  <a:cubicBezTo>
                    <a:pt x="13" y="42"/>
                    <a:pt x="5" y="39"/>
                    <a:pt x="0" y="35"/>
                  </a:cubicBezTo>
                  <a:cubicBezTo>
                    <a:pt x="1" y="34"/>
                    <a:pt x="1" y="34"/>
                    <a:pt x="1" y="33"/>
                  </a:cubicBezTo>
                  <a:cubicBezTo>
                    <a:pt x="4" y="25"/>
                    <a:pt x="4" y="13"/>
                    <a:pt x="10" y="10"/>
                  </a:cubicBezTo>
                  <a:cubicBezTo>
                    <a:pt x="23" y="0"/>
                    <a:pt x="34" y="11"/>
                    <a:pt x="43" y="20"/>
                  </a:cubicBezTo>
                  <a:cubicBezTo>
                    <a:pt x="43" y="20"/>
                    <a:pt x="43" y="19"/>
                    <a:pt x="43" y="19"/>
                  </a:cubicBezTo>
                  <a:cubicBezTo>
                    <a:pt x="47" y="39"/>
                    <a:pt x="51" y="58"/>
                    <a:pt x="55" y="77"/>
                  </a:cubicBezTo>
                  <a:cubicBezTo>
                    <a:pt x="56" y="84"/>
                    <a:pt x="56" y="91"/>
                    <a:pt x="56" y="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3" name="Freeform 31"/>
            <p:cNvSpPr>
              <a:spLocks/>
            </p:cNvSpPr>
            <p:nvPr/>
          </p:nvSpPr>
          <p:spPr bwMode="auto">
            <a:xfrm>
              <a:off x="13050838" y="4786313"/>
              <a:ext cx="173038" cy="215900"/>
            </a:xfrm>
            <a:custGeom>
              <a:avLst/>
              <a:gdLst>
                <a:gd name="T0" fmla="*/ 0 w 75"/>
                <a:gd name="T1" fmla="*/ 9 h 93"/>
                <a:gd name="T2" fmla="*/ 25 w 75"/>
                <a:gd name="T3" fmla="*/ 0 h 93"/>
                <a:gd name="T4" fmla="*/ 39 w 75"/>
                <a:gd name="T5" fmla="*/ 8 h 93"/>
                <a:gd name="T6" fmla="*/ 58 w 75"/>
                <a:gd name="T7" fmla="*/ 33 h 93"/>
                <a:gd name="T8" fmla="*/ 69 w 75"/>
                <a:gd name="T9" fmla="*/ 51 h 93"/>
                <a:gd name="T10" fmla="*/ 74 w 75"/>
                <a:gd name="T11" fmla="*/ 66 h 93"/>
                <a:gd name="T12" fmla="*/ 65 w 75"/>
                <a:gd name="T13" fmla="*/ 87 h 93"/>
                <a:gd name="T14" fmla="*/ 46 w 75"/>
                <a:gd name="T15" fmla="*/ 90 h 93"/>
                <a:gd name="T16" fmla="*/ 40 w 75"/>
                <a:gd name="T17" fmla="*/ 71 h 93"/>
                <a:gd name="T18" fmla="*/ 33 w 75"/>
                <a:gd name="T19" fmla="*/ 59 h 93"/>
                <a:gd name="T20" fmla="*/ 26 w 75"/>
                <a:gd name="T21" fmla="*/ 41 h 93"/>
                <a:gd name="T22" fmla="*/ 0 w 75"/>
                <a:gd name="T23" fmla="*/ 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93">
                  <a:moveTo>
                    <a:pt x="0" y="9"/>
                  </a:moveTo>
                  <a:cubicBezTo>
                    <a:pt x="8" y="6"/>
                    <a:pt x="17" y="3"/>
                    <a:pt x="25" y="0"/>
                  </a:cubicBezTo>
                  <a:cubicBezTo>
                    <a:pt x="30" y="3"/>
                    <a:pt x="36" y="5"/>
                    <a:pt x="39" y="8"/>
                  </a:cubicBezTo>
                  <a:cubicBezTo>
                    <a:pt x="46" y="16"/>
                    <a:pt x="52" y="25"/>
                    <a:pt x="58" y="33"/>
                  </a:cubicBezTo>
                  <a:cubicBezTo>
                    <a:pt x="62" y="39"/>
                    <a:pt x="65" y="45"/>
                    <a:pt x="69" y="51"/>
                  </a:cubicBezTo>
                  <a:cubicBezTo>
                    <a:pt x="71" y="56"/>
                    <a:pt x="75" y="61"/>
                    <a:pt x="74" y="66"/>
                  </a:cubicBezTo>
                  <a:cubicBezTo>
                    <a:pt x="73" y="73"/>
                    <a:pt x="70" y="82"/>
                    <a:pt x="65" y="87"/>
                  </a:cubicBezTo>
                  <a:cubicBezTo>
                    <a:pt x="61" y="91"/>
                    <a:pt x="51" y="93"/>
                    <a:pt x="46" y="90"/>
                  </a:cubicBezTo>
                  <a:cubicBezTo>
                    <a:pt x="42" y="87"/>
                    <a:pt x="43" y="78"/>
                    <a:pt x="40" y="71"/>
                  </a:cubicBezTo>
                  <a:cubicBezTo>
                    <a:pt x="39" y="67"/>
                    <a:pt x="36" y="63"/>
                    <a:pt x="33" y="59"/>
                  </a:cubicBezTo>
                  <a:cubicBezTo>
                    <a:pt x="31" y="53"/>
                    <a:pt x="28" y="47"/>
                    <a:pt x="26" y="41"/>
                  </a:cubicBezTo>
                  <a:cubicBezTo>
                    <a:pt x="17" y="30"/>
                    <a:pt x="9" y="19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4" name="Freeform 32"/>
            <p:cNvSpPr>
              <a:spLocks/>
            </p:cNvSpPr>
            <p:nvPr/>
          </p:nvSpPr>
          <p:spPr bwMode="auto">
            <a:xfrm>
              <a:off x="12846050" y="2943225"/>
              <a:ext cx="131763" cy="223837"/>
            </a:xfrm>
            <a:custGeom>
              <a:avLst/>
              <a:gdLst>
                <a:gd name="T0" fmla="*/ 5 w 57"/>
                <a:gd name="T1" fmla="*/ 91 h 97"/>
                <a:gd name="T2" fmla="*/ 0 w 57"/>
                <a:gd name="T3" fmla="*/ 88 h 97"/>
                <a:gd name="T4" fmla="*/ 16 w 57"/>
                <a:gd name="T5" fmla="*/ 49 h 97"/>
                <a:gd name="T6" fmla="*/ 19 w 57"/>
                <a:gd name="T7" fmla="*/ 26 h 97"/>
                <a:gd name="T8" fmla="*/ 34 w 57"/>
                <a:gd name="T9" fmla="*/ 3 h 97"/>
                <a:gd name="T10" fmla="*/ 54 w 57"/>
                <a:gd name="T11" fmla="*/ 9 h 97"/>
                <a:gd name="T12" fmla="*/ 56 w 57"/>
                <a:gd name="T13" fmla="*/ 37 h 97"/>
                <a:gd name="T14" fmla="*/ 49 w 57"/>
                <a:gd name="T15" fmla="*/ 57 h 97"/>
                <a:gd name="T16" fmla="*/ 50 w 57"/>
                <a:gd name="T17" fmla="*/ 57 h 97"/>
                <a:gd name="T18" fmla="*/ 32 w 57"/>
                <a:gd name="T19" fmla="*/ 97 h 97"/>
                <a:gd name="T20" fmla="*/ 5 w 57"/>
                <a:gd name="T21" fmla="*/ 9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" h="97">
                  <a:moveTo>
                    <a:pt x="5" y="91"/>
                  </a:moveTo>
                  <a:cubicBezTo>
                    <a:pt x="3" y="90"/>
                    <a:pt x="2" y="89"/>
                    <a:pt x="0" y="88"/>
                  </a:cubicBezTo>
                  <a:cubicBezTo>
                    <a:pt x="5" y="75"/>
                    <a:pt x="11" y="62"/>
                    <a:pt x="16" y="49"/>
                  </a:cubicBezTo>
                  <a:cubicBezTo>
                    <a:pt x="17" y="41"/>
                    <a:pt x="18" y="33"/>
                    <a:pt x="19" y="26"/>
                  </a:cubicBezTo>
                  <a:cubicBezTo>
                    <a:pt x="24" y="18"/>
                    <a:pt x="27" y="8"/>
                    <a:pt x="34" y="3"/>
                  </a:cubicBezTo>
                  <a:cubicBezTo>
                    <a:pt x="37" y="0"/>
                    <a:pt x="51" y="5"/>
                    <a:pt x="54" y="9"/>
                  </a:cubicBezTo>
                  <a:cubicBezTo>
                    <a:pt x="57" y="17"/>
                    <a:pt x="56" y="28"/>
                    <a:pt x="56" y="37"/>
                  </a:cubicBezTo>
                  <a:cubicBezTo>
                    <a:pt x="55" y="44"/>
                    <a:pt x="51" y="51"/>
                    <a:pt x="49" y="57"/>
                  </a:cubicBezTo>
                  <a:cubicBezTo>
                    <a:pt x="50" y="57"/>
                    <a:pt x="50" y="57"/>
                    <a:pt x="50" y="57"/>
                  </a:cubicBezTo>
                  <a:cubicBezTo>
                    <a:pt x="44" y="70"/>
                    <a:pt x="38" y="82"/>
                    <a:pt x="32" y="97"/>
                  </a:cubicBezTo>
                  <a:cubicBezTo>
                    <a:pt x="24" y="95"/>
                    <a:pt x="14" y="93"/>
                    <a:pt x="5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5" name="Freeform 33"/>
            <p:cNvSpPr>
              <a:spLocks/>
            </p:cNvSpPr>
            <p:nvPr/>
          </p:nvSpPr>
          <p:spPr bwMode="auto">
            <a:xfrm>
              <a:off x="16017875" y="4125913"/>
              <a:ext cx="122238" cy="260350"/>
            </a:xfrm>
            <a:custGeom>
              <a:avLst/>
              <a:gdLst>
                <a:gd name="T0" fmla="*/ 27 w 53"/>
                <a:gd name="T1" fmla="*/ 24 h 113"/>
                <a:gd name="T2" fmla="*/ 53 w 53"/>
                <a:gd name="T3" fmla="*/ 28 h 113"/>
                <a:gd name="T4" fmla="*/ 41 w 53"/>
                <a:gd name="T5" fmla="*/ 99 h 113"/>
                <a:gd name="T6" fmla="*/ 25 w 53"/>
                <a:gd name="T7" fmla="*/ 112 h 113"/>
                <a:gd name="T8" fmla="*/ 4 w 53"/>
                <a:gd name="T9" fmla="*/ 105 h 113"/>
                <a:gd name="T10" fmla="*/ 3 w 53"/>
                <a:gd name="T11" fmla="*/ 89 h 113"/>
                <a:gd name="T12" fmla="*/ 18 w 53"/>
                <a:gd name="T13" fmla="*/ 38 h 113"/>
                <a:gd name="T14" fmla="*/ 8 w 53"/>
                <a:gd name="T15" fmla="*/ 45 h 113"/>
                <a:gd name="T16" fmla="*/ 12 w 53"/>
                <a:gd name="T17" fmla="*/ 0 h 113"/>
                <a:gd name="T18" fmla="*/ 16 w 53"/>
                <a:gd name="T19" fmla="*/ 1 h 113"/>
                <a:gd name="T20" fmla="*/ 16 w 53"/>
                <a:gd name="T21" fmla="*/ 27 h 113"/>
                <a:gd name="T22" fmla="*/ 28 w 53"/>
                <a:gd name="T23" fmla="*/ 24 h 113"/>
                <a:gd name="T24" fmla="*/ 27 w 53"/>
                <a:gd name="T25" fmla="*/ 2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" h="113">
                  <a:moveTo>
                    <a:pt x="27" y="24"/>
                  </a:moveTo>
                  <a:cubicBezTo>
                    <a:pt x="35" y="25"/>
                    <a:pt x="43" y="27"/>
                    <a:pt x="53" y="28"/>
                  </a:cubicBezTo>
                  <a:cubicBezTo>
                    <a:pt x="49" y="52"/>
                    <a:pt x="46" y="76"/>
                    <a:pt x="41" y="99"/>
                  </a:cubicBezTo>
                  <a:cubicBezTo>
                    <a:pt x="39" y="105"/>
                    <a:pt x="31" y="112"/>
                    <a:pt x="25" y="112"/>
                  </a:cubicBezTo>
                  <a:cubicBezTo>
                    <a:pt x="19" y="113"/>
                    <a:pt x="10" y="110"/>
                    <a:pt x="4" y="105"/>
                  </a:cubicBezTo>
                  <a:cubicBezTo>
                    <a:pt x="1" y="103"/>
                    <a:pt x="0" y="93"/>
                    <a:pt x="3" y="89"/>
                  </a:cubicBezTo>
                  <a:cubicBezTo>
                    <a:pt x="17" y="68"/>
                    <a:pt x="18" y="68"/>
                    <a:pt x="18" y="38"/>
                  </a:cubicBezTo>
                  <a:cubicBezTo>
                    <a:pt x="15" y="40"/>
                    <a:pt x="14" y="41"/>
                    <a:pt x="8" y="45"/>
                  </a:cubicBezTo>
                  <a:cubicBezTo>
                    <a:pt x="10" y="28"/>
                    <a:pt x="11" y="14"/>
                    <a:pt x="12" y="0"/>
                  </a:cubicBezTo>
                  <a:cubicBezTo>
                    <a:pt x="13" y="0"/>
                    <a:pt x="15" y="0"/>
                    <a:pt x="16" y="1"/>
                  </a:cubicBezTo>
                  <a:cubicBezTo>
                    <a:pt x="16" y="9"/>
                    <a:pt x="16" y="17"/>
                    <a:pt x="16" y="27"/>
                  </a:cubicBezTo>
                  <a:cubicBezTo>
                    <a:pt x="21" y="26"/>
                    <a:pt x="24" y="25"/>
                    <a:pt x="28" y="24"/>
                  </a:cubicBezTo>
                  <a:lnTo>
                    <a:pt x="27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6" name="Freeform 34"/>
            <p:cNvSpPr>
              <a:spLocks/>
            </p:cNvSpPr>
            <p:nvPr/>
          </p:nvSpPr>
          <p:spPr bwMode="auto">
            <a:xfrm>
              <a:off x="15297150" y="2709863"/>
              <a:ext cx="187325" cy="214312"/>
            </a:xfrm>
            <a:custGeom>
              <a:avLst/>
              <a:gdLst>
                <a:gd name="T0" fmla="*/ 68 w 81"/>
                <a:gd name="T1" fmla="*/ 57 h 93"/>
                <a:gd name="T2" fmla="*/ 81 w 81"/>
                <a:gd name="T3" fmla="*/ 77 h 93"/>
                <a:gd name="T4" fmla="*/ 52 w 81"/>
                <a:gd name="T5" fmla="*/ 93 h 93"/>
                <a:gd name="T6" fmla="*/ 16 w 81"/>
                <a:gd name="T7" fmla="*/ 49 h 93"/>
                <a:gd name="T8" fmla="*/ 12 w 81"/>
                <a:gd name="T9" fmla="*/ 13 h 93"/>
                <a:gd name="T10" fmla="*/ 43 w 81"/>
                <a:gd name="T11" fmla="*/ 18 h 93"/>
                <a:gd name="T12" fmla="*/ 68 w 81"/>
                <a:gd name="T13" fmla="*/ 5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93">
                  <a:moveTo>
                    <a:pt x="68" y="57"/>
                  </a:moveTo>
                  <a:cubicBezTo>
                    <a:pt x="73" y="64"/>
                    <a:pt x="77" y="70"/>
                    <a:pt x="81" y="77"/>
                  </a:cubicBezTo>
                  <a:cubicBezTo>
                    <a:pt x="71" y="82"/>
                    <a:pt x="62" y="87"/>
                    <a:pt x="52" y="93"/>
                  </a:cubicBezTo>
                  <a:cubicBezTo>
                    <a:pt x="40" y="78"/>
                    <a:pt x="29" y="62"/>
                    <a:pt x="16" y="49"/>
                  </a:cubicBezTo>
                  <a:cubicBezTo>
                    <a:pt x="4" y="37"/>
                    <a:pt x="0" y="27"/>
                    <a:pt x="12" y="13"/>
                  </a:cubicBezTo>
                  <a:cubicBezTo>
                    <a:pt x="24" y="0"/>
                    <a:pt x="33" y="10"/>
                    <a:pt x="43" y="18"/>
                  </a:cubicBezTo>
                  <a:cubicBezTo>
                    <a:pt x="52" y="31"/>
                    <a:pt x="60" y="44"/>
                    <a:pt x="68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7" name="Freeform 35"/>
            <p:cNvSpPr>
              <a:spLocks/>
            </p:cNvSpPr>
            <p:nvPr/>
          </p:nvSpPr>
          <p:spPr bwMode="auto">
            <a:xfrm>
              <a:off x="12747625" y="4346575"/>
              <a:ext cx="147638" cy="247650"/>
            </a:xfrm>
            <a:custGeom>
              <a:avLst/>
              <a:gdLst>
                <a:gd name="T0" fmla="*/ 38 w 64"/>
                <a:gd name="T1" fmla="*/ 0 h 107"/>
                <a:gd name="T2" fmla="*/ 49 w 64"/>
                <a:gd name="T3" fmla="*/ 27 h 107"/>
                <a:gd name="T4" fmla="*/ 58 w 64"/>
                <a:gd name="T5" fmla="*/ 83 h 107"/>
                <a:gd name="T6" fmla="*/ 57 w 64"/>
                <a:gd name="T7" fmla="*/ 105 h 107"/>
                <a:gd name="T8" fmla="*/ 51 w 64"/>
                <a:gd name="T9" fmla="*/ 107 h 107"/>
                <a:gd name="T10" fmla="*/ 35 w 64"/>
                <a:gd name="T11" fmla="*/ 107 h 107"/>
                <a:gd name="T12" fmla="*/ 38 w 64"/>
                <a:gd name="T13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107">
                  <a:moveTo>
                    <a:pt x="38" y="0"/>
                  </a:moveTo>
                  <a:cubicBezTo>
                    <a:pt x="42" y="9"/>
                    <a:pt x="45" y="18"/>
                    <a:pt x="49" y="27"/>
                  </a:cubicBezTo>
                  <a:cubicBezTo>
                    <a:pt x="42" y="47"/>
                    <a:pt x="47" y="66"/>
                    <a:pt x="58" y="83"/>
                  </a:cubicBezTo>
                  <a:cubicBezTo>
                    <a:pt x="64" y="92"/>
                    <a:pt x="61" y="98"/>
                    <a:pt x="57" y="105"/>
                  </a:cubicBezTo>
                  <a:cubicBezTo>
                    <a:pt x="55" y="106"/>
                    <a:pt x="53" y="106"/>
                    <a:pt x="51" y="107"/>
                  </a:cubicBezTo>
                  <a:cubicBezTo>
                    <a:pt x="46" y="107"/>
                    <a:pt x="40" y="107"/>
                    <a:pt x="35" y="107"/>
                  </a:cubicBezTo>
                  <a:cubicBezTo>
                    <a:pt x="15" y="70"/>
                    <a:pt x="0" y="34"/>
                    <a:pt x="3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8" name="Freeform 36"/>
            <p:cNvSpPr>
              <a:spLocks/>
            </p:cNvSpPr>
            <p:nvPr/>
          </p:nvSpPr>
          <p:spPr bwMode="auto">
            <a:xfrm>
              <a:off x="13369925" y="2333625"/>
              <a:ext cx="220663" cy="134937"/>
            </a:xfrm>
            <a:custGeom>
              <a:avLst/>
              <a:gdLst>
                <a:gd name="T0" fmla="*/ 0 w 96"/>
                <a:gd name="T1" fmla="*/ 15 h 58"/>
                <a:gd name="T2" fmla="*/ 12 w 96"/>
                <a:gd name="T3" fmla="*/ 0 h 58"/>
                <a:gd name="T4" fmla="*/ 20 w 96"/>
                <a:gd name="T5" fmla="*/ 0 h 58"/>
                <a:gd name="T6" fmla="*/ 29 w 96"/>
                <a:gd name="T7" fmla="*/ 3 h 58"/>
                <a:gd name="T8" fmla="*/ 37 w 96"/>
                <a:gd name="T9" fmla="*/ 4 h 58"/>
                <a:gd name="T10" fmla="*/ 59 w 96"/>
                <a:gd name="T11" fmla="*/ 18 h 58"/>
                <a:gd name="T12" fmla="*/ 75 w 96"/>
                <a:gd name="T13" fmla="*/ 22 h 58"/>
                <a:gd name="T14" fmla="*/ 93 w 96"/>
                <a:gd name="T15" fmla="*/ 25 h 58"/>
                <a:gd name="T16" fmla="*/ 93 w 96"/>
                <a:gd name="T17" fmla="*/ 47 h 58"/>
                <a:gd name="T18" fmla="*/ 74 w 96"/>
                <a:gd name="T19" fmla="*/ 57 h 58"/>
                <a:gd name="T20" fmla="*/ 58 w 96"/>
                <a:gd name="T21" fmla="*/ 54 h 58"/>
                <a:gd name="T22" fmla="*/ 36 w 96"/>
                <a:gd name="T23" fmla="*/ 45 h 58"/>
                <a:gd name="T24" fmla="*/ 0 w 96"/>
                <a:gd name="T25" fmla="*/ 1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58">
                  <a:moveTo>
                    <a:pt x="0" y="15"/>
                  </a:moveTo>
                  <a:cubicBezTo>
                    <a:pt x="4" y="10"/>
                    <a:pt x="8" y="5"/>
                    <a:pt x="12" y="0"/>
                  </a:cubicBezTo>
                  <a:cubicBezTo>
                    <a:pt x="14" y="0"/>
                    <a:pt x="17" y="0"/>
                    <a:pt x="20" y="0"/>
                  </a:cubicBezTo>
                  <a:cubicBezTo>
                    <a:pt x="23" y="1"/>
                    <a:pt x="26" y="2"/>
                    <a:pt x="29" y="3"/>
                  </a:cubicBezTo>
                  <a:cubicBezTo>
                    <a:pt x="32" y="4"/>
                    <a:pt x="34" y="4"/>
                    <a:pt x="37" y="4"/>
                  </a:cubicBezTo>
                  <a:cubicBezTo>
                    <a:pt x="44" y="9"/>
                    <a:pt x="51" y="13"/>
                    <a:pt x="59" y="18"/>
                  </a:cubicBezTo>
                  <a:cubicBezTo>
                    <a:pt x="64" y="19"/>
                    <a:pt x="69" y="21"/>
                    <a:pt x="75" y="22"/>
                  </a:cubicBezTo>
                  <a:cubicBezTo>
                    <a:pt x="81" y="24"/>
                    <a:pt x="92" y="22"/>
                    <a:pt x="93" y="25"/>
                  </a:cubicBezTo>
                  <a:cubicBezTo>
                    <a:pt x="95" y="32"/>
                    <a:pt x="96" y="42"/>
                    <a:pt x="93" y="47"/>
                  </a:cubicBezTo>
                  <a:cubicBezTo>
                    <a:pt x="89" y="53"/>
                    <a:pt x="80" y="56"/>
                    <a:pt x="74" y="57"/>
                  </a:cubicBezTo>
                  <a:cubicBezTo>
                    <a:pt x="69" y="58"/>
                    <a:pt x="63" y="55"/>
                    <a:pt x="58" y="54"/>
                  </a:cubicBezTo>
                  <a:cubicBezTo>
                    <a:pt x="51" y="51"/>
                    <a:pt x="43" y="48"/>
                    <a:pt x="36" y="45"/>
                  </a:cubicBezTo>
                  <a:cubicBezTo>
                    <a:pt x="24" y="35"/>
                    <a:pt x="12" y="25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9" name="Freeform 37"/>
            <p:cNvSpPr>
              <a:spLocks/>
            </p:cNvSpPr>
            <p:nvPr/>
          </p:nvSpPr>
          <p:spPr bwMode="auto">
            <a:xfrm>
              <a:off x="15849600" y="4694238"/>
              <a:ext cx="163513" cy="212725"/>
            </a:xfrm>
            <a:custGeom>
              <a:avLst/>
              <a:gdLst>
                <a:gd name="T0" fmla="*/ 58 w 71"/>
                <a:gd name="T1" fmla="*/ 47 h 92"/>
                <a:gd name="T2" fmla="*/ 43 w 71"/>
                <a:gd name="T3" fmla="*/ 78 h 92"/>
                <a:gd name="T4" fmla="*/ 12 w 71"/>
                <a:gd name="T5" fmla="*/ 85 h 92"/>
                <a:gd name="T6" fmla="*/ 5 w 71"/>
                <a:gd name="T7" fmla="*/ 60 h 92"/>
                <a:gd name="T8" fmla="*/ 22 w 71"/>
                <a:gd name="T9" fmla="*/ 43 h 92"/>
                <a:gd name="T10" fmla="*/ 44 w 71"/>
                <a:gd name="T11" fmla="*/ 0 h 92"/>
                <a:gd name="T12" fmla="*/ 61 w 71"/>
                <a:gd name="T13" fmla="*/ 5 h 92"/>
                <a:gd name="T14" fmla="*/ 64 w 71"/>
                <a:gd name="T15" fmla="*/ 27 h 92"/>
                <a:gd name="T16" fmla="*/ 58 w 71"/>
                <a:gd name="T17" fmla="*/ 4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92">
                  <a:moveTo>
                    <a:pt x="58" y="47"/>
                  </a:moveTo>
                  <a:cubicBezTo>
                    <a:pt x="53" y="57"/>
                    <a:pt x="48" y="68"/>
                    <a:pt x="43" y="78"/>
                  </a:cubicBezTo>
                  <a:cubicBezTo>
                    <a:pt x="34" y="88"/>
                    <a:pt x="25" y="92"/>
                    <a:pt x="12" y="85"/>
                  </a:cubicBezTo>
                  <a:cubicBezTo>
                    <a:pt x="2" y="78"/>
                    <a:pt x="0" y="70"/>
                    <a:pt x="5" y="60"/>
                  </a:cubicBezTo>
                  <a:cubicBezTo>
                    <a:pt x="11" y="54"/>
                    <a:pt x="17" y="49"/>
                    <a:pt x="22" y="43"/>
                  </a:cubicBezTo>
                  <a:cubicBezTo>
                    <a:pt x="30" y="29"/>
                    <a:pt x="37" y="15"/>
                    <a:pt x="44" y="0"/>
                  </a:cubicBezTo>
                  <a:cubicBezTo>
                    <a:pt x="50" y="2"/>
                    <a:pt x="55" y="3"/>
                    <a:pt x="61" y="5"/>
                  </a:cubicBezTo>
                  <a:cubicBezTo>
                    <a:pt x="67" y="11"/>
                    <a:pt x="71" y="17"/>
                    <a:pt x="64" y="27"/>
                  </a:cubicBezTo>
                  <a:cubicBezTo>
                    <a:pt x="60" y="32"/>
                    <a:pt x="60" y="40"/>
                    <a:pt x="58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0" name="Freeform 38"/>
            <p:cNvSpPr>
              <a:spLocks/>
            </p:cNvSpPr>
            <p:nvPr/>
          </p:nvSpPr>
          <p:spPr bwMode="auto">
            <a:xfrm>
              <a:off x="13044488" y="4881563"/>
              <a:ext cx="138113" cy="228600"/>
            </a:xfrm>
            <a:custGeom>
              <a:avLst/>
              <a:gdLst>
                <a:gd name="T0" fmla="*/ 29 w 60"/>
                <a:gd name="T1" fmla="*/ 0 h 99"/>
                <a:gd name="T2" fmla="*/ 36 w 60"/>
                <a:gd name="T3" fmla="*/ 18 h 99"/>
                <a:gd name="T4" fmla="*/ 54 w 60"/>
                <a:gd name="T5" fmla="*/ 69 h 99"/>
                <a:gd name="T6" fmla="*/ 60 w 60"/>
                <a:gd name="T7" fmla="*/ 87 h 99"/>
                <a:gd name="T8" fmla="*/ 45 w 60"/>
                <a:gd name="T9" fmla="*/ 99 h 99"/>
                <a:gd name="T10" fmla="*/ 15 w 60"/>
                <a:gd name="T11" fmla="*/ 66 h 99"/>
                <a:gd name="T12" fmla="*/ 9 w 60"/>
                <a:gd name="T13" fmla="*/ 14 h 99"/>
                <a:gd name="T14" fmla="*/ 29 w 60"/>
                <a:gd name="T15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99">
                  <a:moveTo>
                    <a:pt x="29" y="0"/>
                  </a:moveTo>
                  <a:cubicBezTo>
                    <a:pt x="31" y="6"/>
                    <a:pt x="34" y="12"/>
                    <a:pt x="36" y="18"/>
                  </a:cubicBezTo>
                  <a:cubicBezTo>
                    <a:pt x="33" y="38"/>
                    <a:pt x="42" y="54"/>
                    <a:pt x="54" y="69"/>
                  </a:cubicBezTo>
                  <a:cubicBezTo>
                    <a:pt x="58" y="74"/>
                    <a:pt x="58" y="81"/>
                    <a:pt x="60" y="87"/>
                  </a:cubicBezTo>
                  <a:cubicBezTo>
                    <a:pt x="55" y="91"/>
                    <a:pt x="50" y="95"/>
                    <a:pt x="45" y="99"/>
                  </a:cubicBezTo>
                  <a:cubicBezTo>
                    <a:pt x="26" y="96"/>
                    <a:pt x="24" y="77"/>
                    <a:pt x="15" y="66"/>
                  </a:cubicBezTo>
                  <a:cubicBezTo>
                    <a:pt x="3" y="50"/>
                    <a:pt x="0" y="32"/>
                    <a:pt x="9" y="14"/>
                  </a:cubicBezTo>
                  <a:cubicBezTo>
                    <a:pt x="12" y="8"/>
                    <a:pt x="22" y="4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1" name="Freeform 39"/>
            <p:cNvSpPr>
              <a:spLocks/>
            </p:cNvSpPr>
            <p:nvPr/>
          </p:nvSpPr>
          <p:spPr bwMode="auto">
            <a:xfrm>
              <a:off x="12834938" y="4579938"/>
              <a:ext cx="193675" cy="198437"/>
            </a:xfrm>
            <a:custGeom>
              <a:avLst/>
              <a:gdLst>
                <a:gd name="T0" fmla="*/ 13 w 84"/>
                <a:gd name="T1" fmla="*/ 6 h 86"/>
                <a:gd name="T2" fmla="*/ 19 w 84"/>
                <a:gd name="T3" fmla="*/ 4 h 86"/>
                <a:gd name="T4" fmla="*/ 33 w 84"/>
                <a:gd name="T5" fmla="*/ 9 h 86"/>
                <a:gd name="T6" fmla="*/ 50 w 84"/>
                <a:gd name="T7" fmla="*/ 34 h 86"/>
                <a:gd name="T8" fmla="*/ 56 w 84"/>
                <a:gd name="T9" fmla="*/ 46 h 86"/>
                <a:gd name="T10" fmla="*/ 84 w 84"/>
                <a:gd name="T11" fmla="*/ 79 h 86"/>
                <a:gd name="T12" fmla="*/ 19 w 84"/>
                <a:gd name="T13" fmla="*/ 51 h 86"/>
                <a:gd name="T14" fmla="*/ 0 w 84"/>
                <a:gd name="T15" fmla="*/ 15 h 86"/>
                <a:gd name="T16" fmla="*/ 13 w 84"/>
                <a:gd name="T17" fmla="*/ 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86">
                  <a:moveTo>
                    <a:pt x="13" y="6"/>
                  </a:moveTo>
                  <a:cubicBezTo>
                    <a:pt x="15" y="5"/>
                    <a:pt x="17" y="5"/>
                    <a:pt x="19" y="4"/>
                  </a:cubicBezTo>
                  <a:cubicBezTo>
                    <a:pt x="26" y="0"/>
                    <a:pt x="30" y="0"/>
                    <a:pt x="33" y="9"/>
                  </a:cubicBezTo>
                  <a:cubicBezTo>
                    <a:pt x="37" y="19"/>
                    <a:pt x="44" y="26"/>
                    <a:pt x="50" y="34"/>
                  </a:cubicBezTo>
                  <a:cubicBezTo>
                    <a:pt x="52" y="38"/>
                    <a:pt x="53" y="45"/>
                    <a:pt x="56" y="46"/>
                  </a:cubicBezTo>
                  <a:cubicBezTo>
                    <a:pt x="74" y="50"/>
                    <a:pt x="76" y="67"/>
                    <a:pt x="84" y="79"/>
                  </a:cubicBezTo>
                  <a:cubicBezTo>
                    <a:pt x="55" y="86"/>
                    <a:pt x="33" y="76"/>
                    <a:pt x="19" y="51"/>
                  </a:cubicBezTo>
                  <a:cubicBezTo>
                    <a:pt x="13" y="40"/>
                    <a:pt x="7" y="28"/>
                    <a:pt x="0" y="15"/>
                  </a:cubicBezTo>
                  <a:cubicBezTo>
                    <a:pt x="4" y="12"/>
                    <a:pt x="9" y="9"/>
                    <a:pt x="1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2" name="Freeform 40"/>
            <p:cNvSpPr>
              <a:spLocks/>
            </p:cNvSpPr>
            <p:nvPr/>
          </p:nvSpPr>
          <p:spPr bwMode="auto">
            <a:xfrm>
              <a:off x="12733338" y="3486150"/>
              <a:ext cx="106363" cy="227012"/>
            </a:xfrm>
            <a:custGeom>
              <a:avLst/>
              <a:gdLst>
                <a:gd name="T0" fmla="*/ 1 w 46"/>
                <a:gd name="T1" fmla="*/ 30 h 98"/>
                <a:gd name="T2" fmla="*/ 14 w 46"/>
                <a:gd name="T3" fmla="*/ 6 h 98"/>
                <a:gd name="T4" fmla="*/ 41 w 46"/>
                <a:gd name="T5" fmla="*/ 20 h 98"/>
                <a:gd name="T6" fmla="*/ 46 w 46"/>
                <a:gd name="T7" fmla="*/ 25 h 98"/>
                <a:gd name="T8" fmla="*/ 46 w 46"/>
                <a:gd name="T9" fmla="*/ 24 h 98"/>
                <a:gd name="T10" fmla="*/ 36 w 46"/>
                <a:gd name="T11" fmla="*/ 77 h 98"/>
                <a:gd name="T12" fmla="*/ 36 w 46"/>
                <a:gd name="T13" fmla="*/ 98 h 98"/>
                <a:gd name="T14" fmla="*/ 4 w 46"/>
                <a:gd name="T15" fmla="*/ 98 h 98"/>
                <a:gd name="T16" fmla="*/ 8 w 46"/>
                <a:gd name="T17" fmla="*/ 41 h 98"/>
                <a:gd name="T18" fmla="*/ 0 w 46"/>
                <a:gd name="T19" fmla="*/ 29 h 98"/>
                <a:gd name="T20" fmla="*/ 1 w 46"/>
                <a:gd name="T21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98">
                  <a:moveTo>
                    <a:pt x="1" y="30"/>
                  </a:moveTo>
                  <a:cubicBezTo>
                    <a:pt x="5" y="21"/>
                    <a:pt x="7" y="9"/>
                    <a:pt x="14" y="6"/>
                  </a:cubicBezTo>
                  <a:cubicBezTo>
                    <a:pt x="25" y="0"/>
                    <a:pt x="37" y="6"/>
                    <a:pt x="41" y="20"/>
                  </a:cubicBezTo>
                  <a:cubicBezTo>
                    <a:pt x="41" y="22"/>
                    <a:pt x="44" y="23"/>
                    <a:pt x="46" y="25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3" y="42"/>
                    <a:pt x="39" y="60"/>
                    <a:pt x="36" y="77"/>
                  </a:cubicBezTo>
                  <a:cubicBezTo>
                    <a:pt x="35" y="84"/>
                    <a:pt x="36" y="91"/>
                    <a:pt x="36" y="98"/>
                  </a:cubicBezTo>
                  <a:cubicBezTo>
                    <a:pt x="25" y="98"/>
                    <a:pt x="15" y="98"/>
                    <a:pt x="4" y="98"/>
                  </a:cubicBezTo>
                  <a:cubicBezTo>
                    <a:pt x="6" y="78"/>
                    <a:pt x="8" y="60"/>
                    <a:pt x="8" y="41"/>
                  </a:cubicBezTo>
                  <a:cubicBezTo>
                    <a:pt x="8" y="37"/>
                    <a:pt x="3" y="33"/>
                    <a:pt x="0" y="29"/>
                  </a:cubicBezTo>
                  <a:lnTo>
                    <a:pt x="1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3" name="Freeform 41"/>
            <p:cNvSpPr>
              <a:spLocks/>
            </p:cNvSpPr>
            <p:nvPr/>
          </p:nvSpPr>
          <p:spPr bwMode="auto">
            <a:xfrm>
              <a:off x="15716250" y="4983163"/>
              <a:ext cx="150813" cy="219075"/>
            </a:xfrm>
            <a:custGeom>
              <a:avLst/>
              <a:gdLst>
                <a:gd name="T0" fmla="*/ 49 w 65"/>
                <a:gd name="T1" fmla="*/ 60 h 95"/>
                <a:gd name="T2" fmla="*/ 45 w 65"/>
                <a:gd name="T3" fmla="*/ 67 h 95"/>
                <a:gd name="T4" fmla="*/ 31 w 65"/>
                <a:gd name="T5" fmla="*/ 87 h 95"/>
                <a:gd name="T6" fmla="*/ 16 w 65"/>
                <a:gd name="T7" fmla="*/ 95 h 95"/>
                <a:gd name="T8" fmla="*/ 5 w 65"/>
                <a:gd name="T9" fmla="*/ 87 h 95"/>
                <a:gd name="T10" fmla="*/ 5 w 65"/>
                <a:gd name="T11" fmla="*/ 83 h 95"/>
                <a:gd name="T12" fmla="*/ 0 w 65"/>
                <a:gd name="T13" fmla="*/ 75 h 95"/>
                <a:gd name="T14" fmla="*/ 21 w 65"/>
                <a:gd name="T15" fmla="*/ 39 h 95"/>
                <a:gd name="T16" fmla="*/ 21 w 65"/>
                <a:gd name="T17" fmla="*/ 26 h 95"/>
                <a:gd name="T18" fmla="*/ 47 w 65"/>
                <a:gd name="T19" fmla="*/ 7 h 95"/>
                <a:gd name="T20" fmla="*/ 57 w 65"/>
                <a:gd name="T21" fmla="*/ 40 h 95"/>
                <a:gd name="T22" fmla="*/ 49 w 65"/>
                <a:gd name="T23" fmla="*/ 6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5" h="95">
                  <a:moveTo>
                    <a:pt x="49" y="60"/>
                  </a:moveTo>
                  <a:cubicBezTo>
                    <a:pt x="48" y="62"/>
                    <a:pt x="46" y="65"/>
                    <a:pt x="45" y="67"/>
                  </a:cubicBezTo>
                  <a:cubicBezTo>
                    <a:pt x="40" y="74"/>
                    <a:pt x="37" y="81"/>
                    <a:pt x="31" y="87"/>
                  </a:cubicBezTo>
                  <a:cubicBezTo>
                    <a:pt x="27" y="91"/>
                    <a:pt x="21" y="92"/>
                    <a:pt x="16" y="95"/>
                  </a:cubicBezTo>
                  <a:cubicBezTo>
                    <a:pt x="13" y="93"/>
                    <a:pt x="9" y="90"/>
                    <a:pt x="5" y="87"/>
                  </a:cubicBezTo>
                  <a:cubicBezTo>
                    <a:pt x="5" y="86"/>
                    <a:pt x="5" y="85"/>
                    <a:pt x="5" y="83"/>
                  </a:cubicBezTo>
                  <a:cubicBezTo>
                    <a:pt x="3" y="81"/>
                    <a:pt x="2" y="78"/>
                    <a:pt x="0" y="75"/>
                  </a:cubicBezTo>
                  <a:cubicBezTo>
                    <a:pt x="7" y="63"/>
                    <a:pt x="14" y="51"/>
                    <a:pt x="21" y="39"/>
                  </a:cubicBezTo>
                  <a:cubicBezTo>
                    <a:pt x="21" y="34"/>
                    <a:pt x="21" y="30"/>
                    <a:pt x="21" y="26"/>
                  </a:cubicBezTo>
                  <a:cubicBezTo>
                    <a:pt x="24" y="11"/>
                    <a:pt x="29" y="0"/>
                    <a:pt x="47" y="7"/>
                  </a:cubicBezTo>
                  <a:cubicBezTo>
                    <a:pt x="62" y="12"/>
                    <a:pt x="65" y="23"/>
                    <a:pt x="57" y="40"/>
                  </a:cubicBezTo>
                  <a:cubicBezTo>
                    <a:pt x="54" y="47"/>
                    <a:pt x="52" y="53"/>
                    <a:pt x="49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4" name="Freeform 42"/>
            <p:cNvSpPr>
              <a:spLocks/>
            </p:cNvSpPr>
            <p:nvPr/>
          </p:nvSpPr>
          <p:spPr bwMode="auto">
            <a:xfrm>
              <a:off x="12719050" y="3729038"/>
              <a:ext cx="96838" cy="212725"/>
            </a:xfrm>
            <a:custGeom>
              <a:avLst/>
              <a:gdLst>
                <a:gd name="T0" fmla="*/ 1 w 42"/>
                <a:gd name="T1" fmla="*/ 67 h 92"/>
                <a:gd name="T2" fmla="*/ 12 w 42"/>
                <a:gd name="T3" fmla="*/ 50 h 92"/>
                <a:gd name="T4" fmla="*/ 9 w 42"/>
                <a:gd name="T5" fmla="*/ 0 h 92"/>
                <a:gd name="T6" fmla="*/ 42 w 42"/>
                <a:gd name="T7" fmla="*/ 0 h 92"/>
                <a:gd name="T8" fmla="*/ 42 w 42"/>
                <a:gd name="T9" fmla="*/ 67 h 92"/>
                <a:gd name="T10" fmla="*/ 21 w 42"/>
                <a:gd name="T11" fmla="*/ 91 h 92"/>
                <a:gd name="T12" fmla="*/ 2 w 42"/>
                <a:gd name="T13" fmla="*/ 66 h 92"/>
                <a:gd name="T14" fmla="*/ 1 w 42"/>
                <a:gd name="T15" fmla="*/ 6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92">
                  <a:moveTo>
                    <a:pt x="1" y="67"/>
                  </a:moveTo>
                  <a:cubicBezTo>
                    <a:pt x="12" y="65"/>
                    <a:pt x="13" y="59"/>
                    <a:pt x="12" y="50"/>
                  </a:cubicBezTo>
                  <a:cubicBezTo>
                    <a:pt x="10" y="34"/>
                    <a:pt x="10" y="17"/>
                    <a:pt x="9" y="0"/>
                  </a:cubicBezTo>
                  <a:cubicBezTo>
                    <a:pt x="20" y="0"/>
                    <a:pt x="30" y="0"/>
                    <a:pt x="42" y="0"/>
                  </a:cubicBezTo>
                  <a:cubicBezTo>
                    <a:pt x="42" y="23"/>
                    <a:pt x="42" y="45"/>
                    <a:pt x="42" y="67"/>
                  </a:cubicBezTo>
                  <a:cubicBezTo>
                    <a:pt x="42" y="82"/>
                    <a:pt x="37" y="92"/>
                    <a:pt x="21" y="91"/>
                  </a:cubicBezTo>
                  <a:cubicBezTo>
                    <a:pt x="3" y="91"/>
                    <a:pt x="0" y="80"/>
                    <a:pt x="2" y="66"/>
                  </a:cubicBezTo>
                  <a:cubicBezTo>
                    <a:pt x="2" y="66"/>
                    <a:pt x="1" y="67"/>
                    <a:pt x="1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5" name="Freeform 43"/>
            <p:cNvSpPr>
              <a:spLocks/>
            </p:cNvSpPr>
            <p:nvPr/>
          </p:nvSpPr>
          <p:spPr bwMode="auto">
            <a:xfrm>
              <a:off x="15005050" y="2597150"/>
              <a:ext cx="219075" cy="123825"/>
            </a:xfrm>
            <a:custGeom>
              <a:avLst/>
              <a:gdLst>
                <a:gd name="T0" fmla="*/ 57 w 95"/>
                <a:gd name="T1" fmla="*/ 50 h 54"/>
                <a:gd name="T2" fmla="*/ 41 w 95"/>
                <a:gd name="T3" fmla="*/ 43 h 54"/>
                <a:gd name="T4" fmla="*/ 22 w 95"/>
                <a:gd name="T5" fmla="*/ 34 h 54"/>
                <a:gd name="T6" fmla="*/ 0 w 95"/>
                <a:gd name="T7" fmla="*/ 28 h 54"/>
                <a:gd name="T8" fmla="*/ 3 w 95"/>
                <a:gd name="T9" fmla="*/ 4 h 54"/>
                <a:gd name="T10" fmla="*/ 2 w 95"/>
                <a:gd name="T11" fmla="*/ 4 h 54"/>
                <a:gd name="T12" fmla="*/ 19 w 95"/>
                <a:gd name="T13" fmla="*/ 1 h 54"/>
                <a:gd name="T14" fmla="*/ 58 w 95"/>
                <a:gd name="T15" fmla="*/ 14 h 54"/>
                <a:gd name="T16" fmla="*/ 73 w 95"/>
                <a:gd name="T17" fmla="*/ 10 h 54"/>
                <a:gd name="T18" fmla="*/ 72 w 95"/>
                <a:gd name="T19" fmla="*/ 11 h 54"/>
                <a:gd name="T20" fmla="*/ 92 w 95"/>
                <a:gd name="T21" fmla="*/ 32 h 54"/>
                <a:gd name="T22" fmla="*/ 57 w 95"/>
                <a:gd name="T23" fmla="*/ 5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54">
                  <a:moveTo>
                    <a:pt x="57" y="50"/>
                  </a:moveTo>
                  <a:cubicBezTo>
                    <a:pt x="52" y="48"/>
                    <a:pt x="46" y="45"/>
                    <a:pt x="41" y="43"/>
                  </a:cubicBezTo>
                  <a:cubicBezTo>
                    <a:pt x="34" y="40"/>
                    <a:pt x="28" y="37"/>
                    <a:pt x="22" y="34"/>
                  </a:cubicBezTo>
                  <a:cubicBezTo>
                    <a:pt x="15" y="32"/>
                    <a:pt x="8" y="30"/>
                    <a:pt x="0" y="28"/>
                  </a:cubicBezTo>
                  <a:cubicBezTo>
                    <a:pt x="1" y="20"/>
                    <a:pt x="2" y="12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8" y="3"/>
                    <a:pt x="14" y="0"/>
                    <a:pt x="19" y="1"/>
                  </a:cubicBezTo>
                  <a:cubicBezTo>
                    <a:pt x="32" y="5"/>
                    <a:pt x="45" y="11"/>
                    <a:pt x="58" y="14"/>
                  </a:cubicBezTo>
                  <a:cubicBezTo>
                    <a:pt x="62" y="15"/>
                    <a:pt x="68" y="12"/>
                    <a:pt x="73" y="10"/>
                  </a:cubicBezTo>
                  <a:cubicBezTo>
                    <a:pt x="73" y="10"/>
                    <a:pt x="72" y="11"/>
                    <a:pt x="72" y="11"/>
                  </a:cubicBezTo>
                  <a:cubicBezTo>
                    <a:pt x="84" y="13"/>
                    <a:pt x="95" y="17"/>
                    <a:pt x="92" y="32"/>
                  </a:cubicBezTo>
                  <a:cubicBezTo>
                    <a:pt x="88" y="51"/>
                    <a:pt x="74" y="54"/>
                    <a:pt x="57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6" name="Freeform 44"/>
            <p:cNvSpPr>
              <a:spLocks/>
            </p:cNvSpPr>
            <p:nvPr/>
          </p:nvSpPr>
          <p:spPr bwMode="auto">
            <a:xfrm>
              <a:off x="15301913" y="2627313"/>
              <a:ext cx="182563" cy="214312"/>
            </a:xfrm>
            <a:custGeom>
              <a:avLst/>
              <a:gdLst>
                <a:gd name="T0" fmla="*/ 66 w 79"/>
                <a:gd name="T1" fmla="*/ 93 h 93"/>
                <a:gd name="T2" fmla="*/ 41 w 79"/>
                <a:gd name="T3" fmla="*/ 54 h 93"/>
                <a:gd name="T4" fmla="*/ 0 w 79"/>
                <a:gd name="T5" fmla="*/ 16 h 93"/>
                <a:gd name="T6" fmla="*/ 6 w 79"/>
                <a:gd name="T7" fmla="*/ 0 h 93"/>
                <a:gd name="T8" fmla="*/ 5 w 79"/>
                <a:gd name="T9" fmla="*/ 1 h 93"/>
                <a:gd name="T10" fmla="*/ 29 w 79"/>
                <a:gd name="T11" fmla="*/ 6 h 93"/>
                <a:gd name="T12" fmla="*/ 59 w 79"/>
                <a:gd name="T13" fmla="*/ 24 h 93"/>
                <a:gd name="T14" fmla="*/ 74 w 79"/>
                <a:gd name="T15" fmla="*/ 71 h 93"/>
                <a:gd name="T16" fmla="*/ 66 w 79"/>
                <a:gd name="T17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93">
                  <a:moveTo>
                    <a:pt x="66" y="93"/>
                  </a:moveTo>
                  <a:cubicBezTo>
                    <a:pt x="58" y="80"/>
                    <a:pt x="50" y="67"/>
                    <a:pt x="41" y="54"/>
                  </a:cubicBezTo>
                  <a:cubicBezTo>
                    <a:pt x="28" y="41"/>
                    <a:pt x="15" y="29"/>
                    <a:pt x="0" y="16"/>
                  </a:cubicBezTo>
                  <a:cubicBezTo>
                    <a:pt x="1" y="12"/>
                    <a:pt x="4" y="6"/>
                    <a:pt x="6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3" y="3"/>
                    <a:pt x="22" y="3"/>
                    <a:pt x="29" y="6"/>
                  </a:cubicBezTo>
                  <a:cubicBezTo>
                    <a:pt x="39" y="11"/>
                    <a:pt x="48" y="18"/>
                    <a:pt x="59" y="24"/>
                  </a:cubicBezTo>
                  <a:cubicBezTo>
                    <a:pt x="70" y="31"/>
                    <a:pt x="79" y="55"/>
                    <a:pt x="74" y="71"/>
                  </a:cubicBezTo>
                  <a:cubicBezTo>
                    <a:pt x="72" y="78"/>
                    <a:pt x="69" y="85"/>
                    <a:pt x="66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7" name="Freeform 45"/>
            <p:cNvSpPr>
              <a:spLocks/>
            </p:cNvSpPr>
            <p:nvPr/>
          </p:nvSpPr>
          <p:spPr bwMode="auto">
            <a:xfrm>
              <a:off x="15903575" y="3454400"/>
              <a:ext cx="163513" cy="198437"/>
            </a:xfrm>
            <a:custGeom>
              <a:avLst/>
              <a:gdLst>
                <a:gd name="T0" fmla="*/ 71 w 71"/>
                <a:gd name="T1" fmla="*/ 79 h 86"/>
                <a:gd name="T2" fmla="*/ 47 w 71"/>
                <a:gd name="T3" fmla="*/ 86 h 86"/>
                <a:gd name="T4" fmla="*/ 35 w 71"/>
                <a:gd name="T5" fmla="*/ 54 h 86"/>
                <a:gd name="T6" fmla="*/ 0 w 71"/>
                <a:gd name="T7" fmla="*/ 26 h 86"/>
                <a:gd name="T8" fmla="*/ 1 w 71"/>
                <a:gd name="T9" fmla="*/ 27 h 86"/>
                <a:gd name="T10" fmla="*/ 18 w 71"/>
                <a:gd name="T11" fmla="*/ 3 h 86"/>
                <a:gd name="T12" fmla="*/ 45 w 71"/>
                <a:gd name="T13" fmla="*/ 11 h 86"/>
                <a:gd name="T14" fmla="*/ 60 w 71"/>
                <a:gd name="T15" fmla="*/ 38 h 86"/>
                <a:gd name="T16" fmla="*/ 71 w 71"/>
                <a:gd name="T17" fmla="*/ 7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86">
                  <a:moveTo>
                    <a:pt x="71" y="79"/>
                  </a:moveTo>
                  <a:cubicBezTo>
                    <a:pt x="63" y="82"/>
                    <a:pt x="55" y="84"/>
                    <a:pt x="47" y="86"/>
                  </a:cubicBezTo>
                  <a:cubicBezTo>
                    <a:pt x="43" y="76"/>
                    <a:pt x="38" y="65"/>
                    <a:pt x="35" y="54"/>
                  </a:cubicBezTo>
                  <a:cubicBezTo>
                    <a:pt x="29" y="38"/>
                    <a:pt x="13" y="34"/>
                    <a:pt x="0" y="26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7" y="18"/>
                    <a:pt x="11" y="6"/>
                    <a:pt x="18" y="3"/>
                  </a:cubicBezTo>
                  <a:cubicBezTo>
                    <a:pt x="25" y="0"/>
                    <a:pt x="36" y="8"/>
                    <a:pt x="45" y="11"/>
                  </a:cubicBezTo>
                  <a:cubicBezTo>
                    <a:pt x="50" y="20"/>
                    <a:pt x="55" y="29"/>
                    <a:pt x="60" y="38"/>
                  </a:cubicBezTo>
                  <a:cubicBezTo>
                    <a:pt x="64" y="52"/>
                    <a:pt x="68" y="65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8" name="Freeform 46"/>
            <p:cNvSpPr>
              <a:spLocks/>
            </p:cNvSpPr>
            <p:nvPr/>
          </p:nvSpPr>
          <p:spPr bwMode="auto">
            <a:xfrm>
              <a:off x="15417800" y="2887663"/>
              <a:ext cx="122238" cy="234950"/>
            </a:xfrm>
            <a:custGeom>
              <a:avLst/>
              <a:gdLst>
                <a:gd name="T0" fmla="*/ 0 w 53"/>
                <a:gd name="T1" fmla="*/ 16 h 102"/>
                <a:gd name="T2" fmla="*/ 29 w 53"/>
                <a:gd name="T3" fmla="*/ 0 h 102"/>
                <a:gd name="T4" fmla="*/ 39 w 53"/>
                <a:gd name="T5" fmla="*/ 55 h 102"/>
                <a:gd name="T6" fmla="*/ 53 w 53"/>
                <a:gd name="T7" fmla="*/ 78 h 102"/>
                <a:gd name="T8" fmla="*/ 52 w 53"/>
                <a:gd name="T9" fmla="*/ 78 h 102"/>
                <a:gd name="T10" fmla="*/ 29 w 53"/>
                <a:gd name="T11" fmla="*/ 98 h 102"/>
                <a:gd name="T12" fmla="*/ 9 w 53"/>
                <a:gd name="T13" fmla="*/ 69 h 102"/>
                <a:gd name="T14" fmla="*/ 0 w 53"/>
                <a:gd name="T15" fmla="*/ 1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102">
                  <a:moveTo>
                    <a:pt x="0" y="16"/>
                  </a:moveTo>
                  <a:cubicBezTo>
                    <a:pt x="10" y="10"/>
                    <a:pt x="19" y="5"/>
                    <a:pt x="29" y="0"/>
                  </a:cubicBezTo>
                  <a:cubicBezTo>
                    <a:pt x="33" y="18"/>
                    <a:pt x="37" y="37"/>
                    <a:pt x="39" y="55"/>
                  </a:cubicBezTo>
                  <a:cubicBezTo>
                    <a:pt x="39" y="66"/>
                    <a:pt x="43" y="73"/>
                    <a:pt x="53" y="78"/>
                  </a:cubicBezTo>
                  <a:cubicBezTo>
                    <a:pt x="53" y="78"/>
                    <a:pt x="52" y="77"/>
                    <a:pt x="52" y="78"/>
                  </a:cubicBezTo>
                  <a:cubicBezTo>
                    <a:pt x="48" y="88"/>
                    <a:pt x="45" y="102"/>
                    <a:pt x="29" y="98"/>
                  </a:cubicBezTo>
                  <a:cubicBezTo>
                    <a:pt x="13" y="95"/>
                    <a:pt x="10" y="85"/>
                    <a:pt x="9" y="69"/>
                  </a:cubicBezTo>
                  <a:cubicBezTo>
                    <a:pt x="9" y="51"/>
                    <a:pt x="3" y="34"/>
                    <a:pt x="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9" name="Freeform 47"/>
            <p:cNvSpPr>
              <a:spLocks/>
            </p:cNvSpPr>
            <p:nvPr/>
          </p:nvSpPr>
          <p:spPr bwMode="auto">
            <a:xfrm>
              <a:off x="12798425" y="2843213"/>
              <a:ext cx="122238" cy="234950"/>
            </a:xfrm>
            <a:custGeom>
              <a:avLst/>
              <a:gdLst>
                <a:gd name="T0" fmla="*/ 40 w 53"/>
                <a:gd name="T1" fmla="*/ 69 h 102"/>
                <a:gd name="T2" fmla="*/ 37 w 53"/>
                <a:gd name="T3" fmla="*/ 92 h 102"/>
                <a:gd name="T4" fmla="*/ 29 w 53"/>
                <a:gd name="T5" fmla="*/ 102 h 102"/>
                <a:gd name="T6" fmla="*/ 29 w 53"/>
                <a:gd name="T7" fmla="*/ 0 h 102"/>
                <a:gd name="T8" fmla="*/ 53 w 53"/>
                <a:gd name="T9" fmla="*/ 12 h 102"/>
                <a:gd name="T10" fmla="*/ 40 w 53"/>
                <a:gd name="T11" fmla="*/ 69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102">
                  <a:moveTo>
                    <a:pt x="40" y="69"/>
                  </a:moveTo>
                  <a:cubicBezTo>
                    <a:pt x="39" y="76"/>
                    <a:pt x="38" y="84"/>
                    <a:pt x="37" y="92"/>
                  </a:cubicBezTo>
                  <a:cubicBezTo>
                    <a:pt x="34" y="95"/>
                    <a:pt x="32" y="99"/>
                    <a:pt x="29" y="102"/>
                  </a:cubicBezTo>
                  <a:cubicBezTo>
                    <a:pt x="0" y="83"/>
                    <a:pt x="0" y="61"/>
                    <a:pt x="29" y="0"/>
                  </a:cubicBezTo>
                  <a:cubicBezTo>
                    <a:pt x="38" y="5"/>
                    <a:pt x="47" y="9"/>
                    <a:pt x="53" y="12"/>
                  </a:cubicBezTo>
                  <a:cubicBezTo>
                    <a:pt x="49" y="32"/>
                    <a:pt x="44" y="51"/>
                    <a:pt x="40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0" name="Freeform 48"/>
            <p:cNvSpPr>
              <a:spLocks/>
            </p:cNvSpPr>
            <p:nvPr/>
          </p:nvSpPr>
          <p:spPr bwMode="auto">
            <a:xfrm>
              <a:off x="15951200" y="4498975"/>
              <a:ext cx="112713" cy="207962"/>
            </a:xfrm>
            <a:custGeom>
              <a:avLst/>
              <a:gdLst>
                <a:gd name="T0" fmla="*/ 17 w 49"/>
                <a:gd name="T1" fmla="*/ 90 h 90"/>
                <a:gd name="T2" fmla="*/ 0 w 49"/>
                <a:gd name="T3" fmla="*/ 85 h 90"/>
                <a:gd name="T4" fmla="*/ 8 w 49"/>
                <a:gd name="T5" fmla="*/ 52 h 90"/>
                <a:gd name="T6" fmla="*/ 11 w 49"/>
                <a:gd name="T7" fmla="*/ 18 h 90"/>
                <a:gd name="T8" fmla="*/ 16 w 49"/>
                <a:gd name="T9" fmla="*/ 4 h 90"/>
                <a:gd name="T10" fmla="*/ 38 w 49"/>
                <a:gd name="T11" fmla="*/ 4 h 90"/>
                <a:gd name="T12" fmla="*/ 49 w 49"/>
                <a:gd name="T13" fmla="*/ 22 h 90"/>
                <a:gd name="T14" fmla="*/ 43 w 49"/>
                <a:gd name="T15" fmla="*/ 53 h 90"/>
                <a:gd name="T16" fmla="*/ 44 w 49"/>
                <a:gd name="T17" fmla="*/ 52 h 90"/>
                <a:gd name="T18" fmla="*/ 30 w 49"/>
                <a:gd name="T19" fmla="*/ 84 h 90"/>
                <a:gd name="T20" fmla="*/ 17 w 49"/>
                <a:gd name="T2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" h="90">
                  <a:moveTo>
                    <a:pt x="17" y="90"/>
                  </a:moveTo>
                  <a:cubicBezTo>
                    <a:pt x="11" y="88"/>
                    <a:pt x="6" y="87"/>
                    <a:pt x="0" y="85"/>
                  </a:cubicBezTo>
                  <a:cubicBezTo>
                    <a:pt x="3" y="74"/>
                    <a:pt x="7" y="63"/>
                    <a:pt x="8" y="52"/>
                  </a:cubicBezTo>
                  <a:cubicBezTo>
                    <a:pt x="10" y="41"/>
                    <a:pt x="9" y="29"/>
                    <a:pt x="11" y="18"/>
                  </a:cubicBezTo>
                  <a:cubicBezTo>
                    <a:pt x="11" y="13"/>
                    <a:pt x="13" y="5"/>
                    <a:pt x="16" y="4"/>
                  </a:cubicBezTo>
                  <a:cubicBezTo>
                    <a:pt x="23" y="2"/>
                    <a:pt x="32" y="0"/>
                    <a:pt x="38" y="4"/>
                  </a:cubicBezTo>
                  <a:cubicBezTo>
                    <a:pt x="44" y="7"/>
                    <a:pt x="49" y="16"/>
                    <a:pt x="49" y="22"/>
                  </a:cubicBezTo>
                  <a:cubicBezTo>
                    <a:pt x="49" y="33"/>
                    <a:pt x="45" y="43"/>
                    <a:pt x="43" y="53"/>
                  </a:cubicBezTo>
                  <a:cubicBezTo>
                    <a:pt x="43" y="53"/>
                    <a:pt x="44" y="52"/>
                    <a:pt x="44" y="52"/>
                  </a:cubicBezTo>
                  <a:cubicBezTo>
                    <a:pt x="39" y="63"/>
                    <a:pt x="36" y="74"/>
                    <a:pt x="30" y="84"/>
                  </a:cubicBezTo>
                  <a:cubicBezTo>
                    <a:pt x="28" y="87"/>
                    <a:pt x="21" y="88"/>
                    <a:pt x="17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1" name="Freeform 49"/>
            <p:cNvSpPr>
              <a:spLocks/>
            </p:cNvSpPr>
            <p:nvPr/>
          </p:nvSpPr>
          <p:spPr bwMode="auto">
            <a:xfrm>
              <a:off x="16043275" y="3968750"/>
              <a:ext cx="101600" cy="212725"/>
            </a:xfrm>
            <a:custGeom>
              <a:avLst/>
              <a:gdLst>
                <a:gd name="T0" fmla="*/ 17 w 44"/>
                <a:gd name="T1" fmla="*/ 92 h 92"/>
                <a:gd name="T2" fmla="*/ 13 w 44"/>
                <a:gd name="T3" fmla="*/ 45 h 92"/>
                <a:gd name="T4" fmla="*/ 2 w 44"/>
                <a:gd name="T5" fmla="*/ 27 h 92"/>
                <a:gd name="T6" fmla="*/ 3 w 44"/>
                <a:gd name="T7" fmla="*/ 27 h 92"/>
                <a:gd name="T8" fmla="*/ 22 w 44"/>
                <a:gd name="T9" fmla="*/ 0 h 92"/>
                <a:gd name="T10" fmla="*/ 43 w 44"/>
                <a:gd name="T11" fmla="*/ 27 h 92"/>
                <a:gd name="T12" fmla="*/ 43 w 44"/>
                <a:gd name="T13" fmla="*/ 90 h 92"/>
                <a:gd name="T14" fmla="*/ 16 w 44"/>
                <a:gd name="T15" fmla="*/ 92 h 92"/>
                <a:gd name="T16" fmla="*/ 17 w 44"/>
                <a:gd name="T17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92">
                  <a:moveTo>
                    <a:pt x="17" y="92"/>
                  </a:moveTo>
                  <a:cubicBezTo>
                    <a:pt x="16" y="77"/>
                    <a:pt x="15" y="61"/>
                    <a:pt x="13" y="45"/>
                  </a:cubicBezTo>
                  <a:cubicBezTo>
                    <a:pt x="13" y="37"/>
                    <a:pt x="18" y="25"/>
                    <a:pt x="2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0" y="12"/>
                    <a:pt x="5" y="1"/>
                    <a:pt x="22" y="0"/>
                  </a:cubicBezTo>
                  <a:cubicBezTo>
                    <a:pt x="40" y="0"/>
                    <a:pt x="44" y="12"/>
                    <a:pt x="43" y="27"/>
                  </a:cubicBezTo>
                  <a:cubicBezTo>
                    <a:pt x="43" y="48"/>
                    <a:pt x="43" y="68"/>
                    <a:pt x="43" y="90"/>
                  </a:cubicBezTo>
                  <a:cubicBezTo>
                    <a:pt x="33" y="91"/>
                    <a:pt x="25" y="91"/>
                    <a:pt x="16" y="92"/>
                  </a:cubicBezTo>
                  <a:cubicBezTo>
                    <a:pt x="16" y="92"/>
                    <a:pt x="17" y="92"/>
                    <a:pt x="17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2" name="Freeform 50"/>
            <p:cNvSpPr>
              <a:spLocks/>
            </p:cNvSpPr>
            <p:nvPr/>
          </p:nvSpPr>
          <p:spPr bwMode="auto">
            <a:xfrm>
              <a:off x="13708063" y="2414588"/>
              <a:ext cx="207963" cy="112712"/>
            </a:xfrm>
            <a:custGeom>
              <a:avLst/>
              <a:gdLst>
                <a:gd name="T0" fmla="*/ 90 w 90"/>
                <a:gd name="T1" fmla="*/ 18 h 49"/>
                <a:gd name="T2" fmla="*/ 88 w 90"/>
                <a:gd name="T3" fmla="*/ 49 h 49"/>
                <a:gd name="T4" fmla="*/ 15 w 90"/>
                <a:gd name="T5" fmla="*/ 41 h 49"/>
                <a:gd name="T6" fmla="*/ 1 w 90"/>
                <a:gd name="T7" fmla="*/ 27 h 49"/>
                <a:gd name="T8" fmla="*/ 8 w 90"/>
                <a:gd name="T9" fmla="*/ 5 h 49"/>
                <a:gd name="T10" fmla="*/ 22 w 90"/>
                <a:gd name="T11" fmla="*/ 2 h 49"/>
                <a:gd name="T12" fmla="*/ 90 w 90"/>
                <a:gd name="T13" fmla="*/ 1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49">
                  <a:moveTo>
                    <a:pt x="90" y="18"/>
                  </a:moveTo>
                  <a:cubicBezTo>
                    <a:pt x="90" y="29"/>
                    <a:pt x="89" y="38"/>
                    <a:pt x="88" y="49"/>
                  </a:cubicBezTo>
                  <a:cubicBezTo>
                    <a:pt x="63" y="46"/>
                    <a:pt x="39" y="45"/>
                    <a:pt x="15" y="41"/>
                  </a:cubicBezTo>
                  <a:cubicBezTo>
                    <a:pt x="10" y="40"/>
                    <a:pt x="2" y="32"/>
                    <a:pt x="1" y="27"/>
                  </a:cubicBezTo>
                  <a:cubicBezTo>
                    <a:pt x="0" y="20"/>
                    <a:pt x="4" y="11"/>
                    <a:pt x="8" y="5"/>
                  </a:cubicBezTo>
                  <a:cubicBezTo>
                    <a:pt x="10" y="2"/>
                    <a:pt x="20" y="0"/>
                    <a:pt x="22" y="2"/>
                  </a:cubicBezTo>
                  <a:cubicBezTo>
                    <a:pt x="40" y="23"/>
                    <a:pt x="66" y="13"/>
                    <a:pt x="9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3" name="Freeform 51"/>
            <p:cNvSpPr>
              <a:spLocks/>
            </p:cNvSpPr>
            <p:nvPr/>
          </p:nvSpPr>
          <p:spPr bwMode="auto">
            <a:xfrm>
              <a:off x="12660313" y="4019550"/>
              <a:ext cx="142875" cy="209550"/>
            </a:xfrm>
            <a:custGeom>
              <a:avLst/>
              <a:gdLst>
                <a:gd name="T0" fmla="*/ 42 w 62"/>
                <a:gd name="T1" fmla="*/ 47 h 91"/>
                <a:gd name="T2" fmla="*/ 41 w 62"/>
                <a:gd name="T3" fmla="*/ 49 h 91"/>
                <a:gd name="T4" fmla="*/ 62 w 62"/>
                <a:gd name="T5" fmla="*/ 89 h 91"/>
                <a:gd name="T6" fmla="*/ 0 w 62"/>
                <a:gd name="T7" fmla="*/ 5 h 91"/>
                <a:gd name="T8" fmla="*/ 27 w 62"/>
                <a:gd name="T9" fmla="*/ 0 h 91"/>
                <a:gd name="T10" fmla="*/ 42 w 62"/>
                <a:gd name="T11" fmla="*/ 4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91">
                  <a:moveTo>
                    <a:pt x="42" y="47"/>
                  </a:moveTo>
                  <a:cubicBezTo>
                    <a:pt x="42" y="48"/>
                    <a:pt x="42" y="48"/>
                    <a:pt x="41" y="49"/>
                  </a:cubicBezTo>
                  <a:cubicBezTo>
                    <a:pt x="48" y="62"/>
                    <a:pt x="54" y="75"/>
                    <a:pt x="62" y="89"/>
                  </a:cubicBezTo>
                  <a:cubicBezTo>
                    <a:pt x="13" y="91"/>
                    <a:pt x="4" y="54"/>
                    <a:pt x="0" y="5"/>
                  </a:cubicBezTo>
                  <a:cubicBezTo>
                    <a:pt x="9" y="3"/>
                    <a:pt x="19" y="1"/>
                    <a:pt x="27" y="0"/>
                  </a:cubicBezTo>
                  <a:cubicBezTo>
                    <a:pt x="32" y="16"/>
                    <a:pt x="37" y="31"/>
                    <a:pt x="42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4" name="Freeform 52"/>
            <p:cNvSpPr>
              <a:spLocks/>
            </p:cNvSpPr>
            <p:nvPr/>
          </p:nvSpPr>
          <p:spPr bwMode="auto">
            <a:xfrm>
              <a:off x="12636500" y="3417888"/>
              <a:ext cx="107950" cy="225425"/>
            </a:xfrm>
            <a:custGeom>
              <a:avLst/>
              <a:gdLst>
                <a:gd name="T0" fmla="*/ 42 w 47"/>
                <a:gd name="T1" fmla="*/ 59 h 98"/>
                <a:gd name="T2" fmla="*/ 47 w 47"/>
                <a:gd name="T3" fmla="*/ 98 h 98"/>
                <a:gd name="T4" fmla="*/ 16 w 47"/>
                <a:gd name="T5" fmla="*/ 0 h 98"/>
                <a:gd name="T6" fmla="*/ 42 w 47"/>
                <a:gd name="T7" fmla="*/ 5 h 98"/>
                <a:gd name="T8" fmla="*/ 43 w 47"/>
                <a:gd name="T9" fmla="*/ 60 h 98"/>
                <a:gd name="T10" fmla="*/ 42 w 47"/>
                <a:gd name="T11" fmla="*/ 5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98">
                  <a:moveTo>
                    <a:pt x="42" y="59"/>
                  </a:moveTo>
                  <a:cubicBezTo>
                    <a:pt x="43" y="72"/>
                    <a:pt x="45" y="85"/>
                    <a:pt x="47" y="98"/>
                  </a:cubicBezTo>
                  <a:cubicBezTo>
                    <a:pt x="7" y="93"/>
                    <a:pt x="0" y="53"/>
                    <a:pt x="16" y="0"/>
                  </a:cubicBezTo>
                  <a:cubicBezTo>
                    <a:pt x="25" y="2"/>
                    <a:pt x="35" y="4"/>
                    <a:pt x="42" y="5"/>
                  </a:cubicBezTo>
                  <a:cubicBezTo>
                    <a:pt x="42" y="24"/>
                    <a:pt x="42" y="42"/>
                    <a:pt x="43" y="60"/>
                  </a:cubicBezTo>
                  <a:cubicBezTo>
                    <a:pt x="43" y="60"/>
                    <a:pt x="42" y="59"/>
                    <a:pt x="4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5" name="Freeform 53"/>
            <p:cNvSpPr>
              <a:spLocks/>
            </p:cNvSpPr>
            <p:nvPr/>
          </p:nvSpPr>
          <p:spPr bwMode="auto">
            <a:xfrm>
              <a:off x="15081250" y="2530475"/>
              <a:ext cx="241300" cy="127000"/>
            </a:xfrm>
            <a:custGeom>
              <a:avLst/>
              <a:gdLst>
                <a:gd name="T0" fmla="*/ 102 w 105"/>
                <a:gd name="T1" fmla="*/ 42 h 55"/>
                <a:gd name="T2" fmla="*/ 91 w 105"/>
                <a:gd name="T3" fmla="*/ 55 h 55"/>
                <a:gd name="T4" fmla="*/ 39 w 105"/>
                <a:gd name="T5" fmla="*/ 40 h 55"/>
                <a:gd name="T6" fmla="*/ 40 w 105"/>
                <a:gd name="T7" fmla="*/ 39 h 55"/>
                <a:gd name="T8" fmla="*/ 0 w 105"/>
                <a:gd name="T9" fmla="*/ 33 h 55"/>
                <a:gd name="T10" fmla="*/ 72 w 105"/>
                <a:gd name="T11" fmla="*/ 17 h 55"/>
                <a:gd name="T12" fmla="*/ 105 w 105"/>
                <a:gd name="T13" fmla="*/ 28 h 55"/>
                <a:gd name="T14" fmla="*/ 101 w 105"/>
                <a:gd name="T15" fmla="*/ 43 h 55"/>
                <a:gd name="T16" fmla="*/ 102 w 105"/>
                <a:gd name="T17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55">
                  <a:moveTo>
                    <a:pt x="102" y="42"/>
                  </a:moveTo>
                  <a:cubicBezTo>
                    <a:pt x="98" y="47"/>
                    <a:pt x="94" y="51"/>
                    <a:pt x="91" y="55"/>
                  </a:cubicBezTo>
                  <a:cubicBezTo>
                    <a:pt x="74" y="50"/>
                    <a:pt x="56" y="45"/>
                    <a:pt x="39" y="40"/>
                  </a:cubicBezTo>
                  <a:cubicBezTo>
                    <a:pt x="39" y="40"/>
                    <a:pt x="40" y="39"/>
                    <a:pt x="40" y="39"/>
                  </a:cubicBezTo>
                  <a:cubicBezTo>
                    <a:pt x="27" y="37"/>
                    <a:pt x="14" y="35"/>
                    <a:pt x="0" y="33"/>
                  </a:cubicBezTo>
                  <a:cubicBezTo>
                    <a:pt x="20" y="4"/>
                    <a:pt x="43" y="0"/>
                    <a:pt x="72" y="17"/>
                  </a:cubicBezTo>
                  <a:cubicBezTo>
                    <a:pt x="82" y="22"/>
                    <a:pt x="94" y="24"/>
                    <a:pt x="105" y="28"/>
                  </a:cubicBezTo>
                  <a:cubicBezTo>
                    <a:pt x="103" y="34"/>
                    <a:pt x="102" y="38"/>
                    <a:pt x="101" y="43"/>
                  </a:cubicBezTo>
                  <a:cubicBezTo>
                    <a:pt x="101" y="43"/>
                    <a:pt x="102" y="42"/>
                    <a:pt x="102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6" name="Freeform 54"/>
            <p:cNvSpPr>
              <a:spLocks/>
            </p:cNvSpPr>
            <p:nvPr/>
          </p:nvSpPr>
          <p:spPr bwMode="auto">
            <a:xfrm>
              <a:off x="12673013" y="3194050"/>
              <a:ext cx="150813" cy="220662"/>
            </a:xfrm>
            <a:custGeom>
              <a:avLst/>
              <a:gdLst>
                <a:gd name="T0" fmla="*/ 62 w 65"/>
                <a:gd name="T1" fmla="*/ 13 h 96"/>
                <a:gd name="T2" fmla="*/ 46 w 65"/>
                <a:gd name="T3" fmla="*/ 47 h 96"/>
                <a:gd name="T4" fmla="*/ 28 w 65"/>
                <a:gd name="T5" fmla="*/ 96 h 96"/>
                <a:gd name="T6" fmla="*/ 0 w 65"/>
                <a:gd name="T7" fmla="*/ 93 h 96"/>
                <a:gd name="T8" fmla="*/ 38 w 65"/>
                <a:gd name="T9" fmla="*/ 13 h 96"/>
                <a:gd name="T10" fmla="*/ 62 w 65"/>
                <a:gd name="T11" fmla="*/ 1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96">
                  <a:moveTo>
                    <a:pt x="62" y="13"/>
                  </a:moveTo>
                  <a:cubicBezTo>
                    <a:pt x="65" y="29"/>
                    <a:pt x="61" y="40"/>
                    <a:pt x="46" y="47"/>
                  </a:cubicBezTo>
                  <a:cubicBezTo>
                    <a:pt x="40" y="63"/>
                    <a:pt x="35" y="78"/>
                    <a:pt x="28" y="96"/>
                  </a:cubicBezTo>
                  <a:cubicBezTo>
                    <a:pt x="21" y="95"/>
                    <a:pt x="11" y="94"/>
                    <a:pt x="0" y="93"/>
                  </a:cubicBezTo>
                  <a:cubicBezTo>
                    <a:pt x="3" y="60"/>
                    <a:pt x="21" y="36"/>
                    <a:pt x="38" y="13"/>
                  </a:cubicBezTo>
                  <a:cubicBezTo>
                    <a:pt x="43" y="7"/>
                    <a:pt x="55" y="0"/>
                    <a:pt x="62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7" name="Freeform 55"/>
            <p:cNvSpPr>
              <a:spLocks/>
            </p:cNvSpPr>
            <p:nvPr/>
          </p:nvSpPr>
          <p:spPr bwMode="auto">
            <a:xfrm>
              <a:off x="13441363" y="2290763"/>
              <a:ext cx="230188" cy="92075"/>
            </a:xfrm>
            <a:custGeom>
              <a:avLst/>
              <a:gdLst>
                <a:gd name="T0" fmla="*/ 28 w 100"/>
                <a:gd name="T1" fmla="*/ 37 h 40"/>
                <a:gd name="T2" fmla="*/ 6 w 100"/>
                <a:gd name="T3" fmla="*/ 23 h 40"/>
                <a:gd name="T4" fmla="*/ 0 w 100"/>
                <a:gd name="T5" fmla="*/ 17 h 40"/>
                <a:gd name="T6" fmla="*/ 27 w 100"/>
                <a:gd name="T7" fmla="*/ 12 h 40"/>
                <a:gd name="T8" fmla="*/ 100 w 100"/>
                <a:gd name="T9" fmla="*/ 19 h 40"/>
                <a:gd name="T10" fmla="*/ 98 w 100"/>
                <a:gd name="T11" fmla="*/ 32 h 40"/>
                <a:gd name="T12" fmla="*/ 93 w 100"/>
                <a:gd name="T13" fmla="*/ 40 h 40"/>
                <a:gd name="T14" fmla="*/ 28 w 100"/>
                <a:gd name="T15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40">
                  <a:moveTo>
                    <a:pt x="28" y="37"/>
                  </a:moveTo>
                  <a:cubicBezTo>
                    <a:pt x="20" y="32"/>
                    <a:pt x="13" y="28"/>
                    <a:pt x="6" y="23"/>
                  </a:cubicBezTo>
                  <a:cubicBezTo>
                    <a:pt x="4" y="21"/>
                    <a:pt x="2" y="19"/>
                    <a:pt x="0" y="17"/>
                  </a:cubicBezTo>
                  <a:cubicBezTo>
                    <a:pt x="9" y="15"/>
                    <a:pt x="19" y="15"/>
                    <a:pt x="27" y="12"/>
                  </a:cubicBezTo>
                  <a:cubicBezTo>
                    <a:pt x="51" y="0"/>
                    <a:pt x="81" y="2"/>
                    <a:pt x="100" y="19"/>
                  </a:cubicBezTo>
                  <a:cubicBezTo>
                    <a:pt x="99" y="23"/>
                    <a:pt x="99" y="27"/>
                    <a:pt x="98" y="32"/>
                  </a:cubicBezTo>
                  <a:cubicBezTo>
                    <a:pt x="96" y="36"/>
                    <a:pt x="93" y="39"/>
                    <a:pt x="93" y="40"/>
                  </a:cubicBezTo>
                  <a:cubicBezTo>
                    <a:pt x="70" y="39"/>
                    <a:pt x="49" y="38"/>
                    <a:pt x="28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8" name="Freeform 56"/>
            <p:cNvSpPr>
              <a:spLocks/>
            </p:cNvSpPr>
            <p:nvPr/>
          </p:nvSpPr>
          <p:spPr bwMode="auto">
            <a:xfrm>
              <a:off x="15678150" y="4897438"/>
              <a:ext cx="117475" cy="212725"/>
            </a:xfrm>
            <a:custGeom>
              <a:avLst/>
              <a:gdLst>
                <a:gd name="T0" fmla="*/ 38 w 51"/>
                <a:gd name="T1" fmla="*/ 63 h 92"/>
                <a:gd name="T2" fmla="*/ 38 w 51"/>
                <a:gd name="T3" fmla="*/ 76 h 92"/>
                <a:gd name="T4" fmla="*/ 24 w 51"/>
                <a:gd name="T5" fmla="*/ 92 h 92"/>
                <a:gd name="T6" fmla="*/ 17 w 51"/>
                <a:gd name="T7" fmla="*/ 28 h 92"/>
                <a:gd name="T8" fmla="*/ 22 w 51"/>
                <a:gd name="T9" fmla="*/ 12 h 92"/>
                <a:gd name="T10" fmla="*/ 35 w 51"/>
                <a:gd name="T11" fmla="*/ 0 h 92"/>
                <a:gd name="T12" fmla="*/ 49 w 51"/>
                <a:gd name="T13" fmla="*/ 8 h 92"/>
                <a:gd name="T14" fmla="*/ 50 w 51"/>
                <a:gd name="T15" fmla="*/ 24 h 92"/>
                <a:gd name="T16" fmla="*/ 38 w 51"/>
                <a:gd name="T17" fmla="*/ 63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92">
                  <a:moveTo>
                    <a:pt x="38" y="63"/>
                  </a:moveTo>
                  <a:cubicBezTo>
                    <a:pt x="38" y="67"/>
                    <a:pt x="38" y="71"/>
                    <a:pt x="38" y="76"/>
                  </a:cubicBezTo>
                  <a:cubicBezTo>
                    <a:pt x="34" y="81"/>
                    <a:pt x="29" y="86"/>
                    <a:pt x="24" y="92"/>
                  </a:cubicBezTo>
                  <a:cubicBezTo>
                    <a:pt x="3" y="73"/>
                    <a:pt x="0" y="51"/>
                    <a:pt x="17" y="28"/>
                  </a:cubicBezTo>
                  <a:cubicBezTo>
                    <a:pt x="20" y="24"/>
                    <a:pt x="19" y="17"/>
                    <a:pt x="22" y="12"/>
                  </a:cubicBezTo>
                  <a:cubicBezTo>
                    <a:pt x="25" y="8"/>
                    <a:pt x="31" y="4"/>
                    <a:pt x="35" y="0"/>
                  </a:cubicBezTo>
                  <a:cubicBezTo>
                    <a:pt x="40" y="3"/>
                    <a:pt x="44" y="5"/>
                    <a:pt x="49" y="8"/>
                  </a:cubicBezTo>
                  <a:cubicBezTo>
                    <a:pt x="49" y="13"/>
                    <a:pt x="51" y="19"/>
                    <a:pt x="50" y="24"/>
                  </a:cubicBezTo>
                  <a:cubicBezTo>
                    <a:pt x="47" y="37"/>
                    <a:pt x="42" y="50"/>
                    <a:pt x="38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9" name="Freeform 57"/>
            <p:cNvSpPr>
              <a:spLocks/>
            </p:cNvSpPr>
            <p:nvPr/>
          </p:nvSpPr>
          <p:spPr bwMode="auto">
            <a:xfrm>
              <a:off x="15889288" y="4424363"/>
              <a:ext cx="96838" cy="203200"/>
            </a:xfrm>
            <a:custGeom>
              <a:avLst/>
              <a:gdLst>
                <a:gd name="T0" fmla="*/ 31 w 42"/>
                <a:gd name="T1" fmla="*/ 1 h 88"/>
                <a:gd name="T2" fmla="*/ 41 w 42"/>
                <a:gd name="T3" fmla="*/ 12 h 88"/>
                <a:gd name="T4" fmla="*/ 36 w 42"/>
                <a:gd name="T5" fmla="*/ 67 h 88"/>
                <a:gd name="T6" fmla="*/ 29 w 42"/>
                <a:gd name="T7" fmla="*/ 88 h 88"/>
                <a:gd name="T8" fmla="*/ 2 w 42"/>
                <a:gd name="T9" fmla="*/ 40 h 88"/>
                <a:gd name="T10" fmla="*/ 11 w 42"/>
                <a:gd name="T11" fmla="*/ 2 h 88"/>
                <a:gd name="T12" fmla="*/ 20 w 42"/>
                <a:gd name="T13" fmla="*/ 0 h 88"/>
                <a:gd name="T14" fmla="*/ 31 w 42"/>
                <a:gd name="T15" fmla="*/ 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88">
                  <a:moveTo>
                    <a:pt x="31" y="1"/>
                  </a:moveTo>
                  <a:cubicBezTo>
                    <a:pt x="35" y="4"/>
                    <a:pt x="42" y="9"/>
                    <a:pt x="41" y="12"/>
                  </a:cubicBezTo>
                  <a:cubicBezTo>
                    <a:pt x="35" y="30"/>
                    <a:pt x="32" y="48"/>
                    <a:pt x="36" y="67"/>
                  </a:cubicBezTo>
                  <a:cubicBezTo>
                    <a:pt x="38" y="73"/>
                    <a:pt x="32" y="81"/>
                    <a:pt x="29" y="88"/>
                  </a:cubicBezTo>
                  <a:cubicBezTo>
                    <a:pt x="10" y="78"/>
                    <a:pt x="0" y="61"/>
                    <a:pt x="2" y="40"/>
                  </a:cubicBezTo>
                  <a:cubicBezTo>
                    <a:pt x="4" y="27"/>
                    <a:pt x="8" y="14"/>
                    <a:pt x="11" y="2"/>
                  </a:cubicBezTo>
                  <a:cubicBezTo>
                    <a:pt x="12" y="0"/>
                    <a:pt x="17" y="1"/>
                    <a:pt x="20" y="0"/>
                  </a:cubicBezTo>
                  <a:cubicBezTo>
                    <a:pt x="24" y="0"/>
                    <a:pt x="27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0" name="Freeform 58"/>
            <p:cNvSpPr>
              <a:spLocks/>
            </p:cNvSpPr>
            <p:nvPr/>
          </p:nvSpPr>
          <p:spPr bwMode="auto">
            <a:xfrm>
              <a:off x="13662025" y="2317750"/>
              <a:ext cx="193675" cy="130175"/>
            </a:xfrm>
            <a:custGeom>
              <a:avLst/>
              <a:gdLst>
                <a:gd name="T0" fmla="*/ 2 w 84"/>
                <a:gd name="T1" fmla="*/ 20 h 56"/>
                <a:gd name="T2" fmla="*/ 4 w 84"/>
                <a:gd name="T3" fmla="*/ 7 h 56"/>
                <a:gd name="T4" fmla="*/ 84 w 84"/>
                <a:gd name="T5" fmla="*/ 56 h 56"/>
                <a:gd name="T6" fmla="*/ 48 w 84"/>
                <a:gd name="T7" fmla="*/ 43 h 56"/>
                <a:gd name="T8" fmla="*/ 12 w 84"/>
                <a:gd name="T9" fmla="*/ 35 h 56"/>
                <a:gd name="T10" fmla="*/ 2 w 84"/>
                <a:gd name="T11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56">
                  <a:moveTo>
                    <a:pt x="2" y="20"/>
                  </a:moveTo>
                  <a:cubicBezTo>
                    <a:pt x="3" y="15"/>
                    <a:pt x="3" y="11"/>
                    <a:pt x="4" y="7"/>
                  </a:cubicBezTo>
                  <a:cubicBezTo>
                    <a:pt x="41" y="0"/>
                    <a:pt x="83" y="16"/>
                    <a:pt x="84" y="56"/>
                  </a:cubicBezTo>
                  <a:cubicBezTo>
                    <a:pt x="71" y="51"/>
                    <a:pt x="60" y="46"/>
                    <a:pt x="48" y="43"/>
                  </a:cubicBezTo>
                  <a:cubicBezTo>
                    <a:pt x="37" y="39"/>
                    <a:pt x="24" y="36"/>
                    <a:pt x="12" y="35"/>
                  </a:cubicBezTo>
                  <a:cubicBezTo>
                    <a:pt x="0" y="34"/>
                    <a:pt x="0" y="29"/>
                    <a:pt x="2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1" name="Freeform 59"/>
            <p:cNvSpPr>
              <a:spLocks/>
            </p:cNvSpPr>
            <p:nvPr/>
          </p:nvSpPr>
          <p:spPr bwMode="auto">
            <a:xfrm>
              <a:off x="13300075" y="2063750"/>
              <a:ext cx="123825" cy="215900"/>
            </a:xfrm>
            <a:custGeom>
              <a:avLst/>
              <a:gdLst>
                <a:gd name="T0" fmla="*/ 37 w 54"/>
                <a:gd name="T1" fmla="*/ 93 h 93"/>
                <a:gd name="T2" fmla="*/ 14 w 54"/>
                <a:gd name="T3" fmla="*/ 46 h 93"/>
                <a:gd name="T4" fmla="*/ 0 w 54"/>
                <a:gd name="T5" fmla="*/ 14 h 93"/>
                <a:gd name="T6" fmla="*/ 33 w 54"/>
                <a:gd name="T7" fmla="*/ 16 h 93"/>
                <a:gd name="T8" fmla="*/ 37 w 54"/>
                <a:gd name="T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93">
                  <a:moveTo>
                    <a:pt x="37" y="93"/>
                  </a:moveTo>
                  <a:cubicBezTo>
                    <a:pt x="20" y="82"/>
                    <a:pt x="14" y="65"/>
                    <a:pt x="14" y="46"/>
                  </a:cubicBezTo>
                  <a:cubicBezTo>
                    <a:pt x="10" y="36"/>
                    <a:pt x="5" y="25"/>
                    <a:pt x="0" y="14"/>
                  </a:cubicBezTo>
                  <a:cubicBezTo>
                    <a:pt x="11" y="4"/>
                    <a:pt x="20" y="0"/>
                    <a:pt x="33" y="16"/>
                  </a:cubicBezTo>
                  <a:cubicBezTo>
                    <a:pt x="54" y="42"/>
                    <a:pt x="50" y="67"/>
                    <a:pt x="37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2" name="Freeform 60"/>
            <p:cNvSpPr>
              <a:spLocks/>
            </p:cNvSpPr>
            <p:nvPr/>
          </p:nvSpPr>
          <p:spPr bwMode="auto">
            <a:xfrm>
              <a:off x="15757525" y="4737100"/>
              <a:ext cx="152400" cy="179387"/>
            </a:xfrm>
            <a:custGeom>
              <a:avLst/>
              <a:gdLst>
                <a:gd name="T0" fmla="*/ 14 w 66"/>
                <a:gd name="T1" fmla="*/ 78 h 78"/>
                <a:gd name="T2" fmla="*/ 0 w 66"/>
                <a:gd name="T3" fmla="*/ 70 h 78"/>
                <a:gd name="T4" fmla="*/ 36 w 66"/>
                <a:gd name="T5" fmla="*/ 10 h 78"/>
                <a:gd name="T6" fmla="*/ 66 w 66"/>
                <a:gd name="T7" fmla="*/ 0 h 78"/>
                <a:gd name="T8" fmla="*/ 62 w 66"/>
                <a:gd name="T9" fmla="*/ 25 h 78"/>
                <a:gd name="T10" fmla="*/ 45 w 66"/>
                <a:gd name="T11" fmla="*/ 42 h 78"/>
                <a:gd name="T12" fmla="*/ 27 w 66"/>
                <a:gd name="T13" fmla="*/ 68 h 78"/>
                <a:gd name="T14" fmla="*/ 14 w 66"/>
                <a:gd name="T1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" h="78">
                  <a:moveTo>
                    <a:pt x="14" y="78"/>
                  </a:moveTo>
                  <a:cubicBezTo>
                    <a:pt x="9" y="75"/>
                    <a:pt x="5" y="73"/>
                    <a:pt x="0" y="70"/>
                  </a:cubicBezTo>
                  <a:cubicBezTo>
                    <a:pt x="12" y="50"/>
                    <a:pt x="22" y="29"/>
                    <a:pt x="36" y="10"/>
                  </a:cubicBezTo>
                  <a:cubicBezTo>
                    <a:pt x="41" y="4"/>
                    <a:pt x="54" y="4"/>
                    <a:pt x="66" y="0"/>
                  </a:cubicBezTo>
                  <a:cubicBezTo>
                    <a:pt x="65" y="11"/>
                    <a:pt x="64" y="18"/>
                    <a:pt x="62" y="25"/>
                  </a:cubicBezTo>
                  <a:cubicBezTo>
                    <a:pt x="57" y="31"/>
                    <a:pt x="51" y="36"/>
                    <a:pt x="45" y="42"/>
                  </a:cubicBezTo>
                  <a:cubicBezTo>
                    <a:pt x="39" y="51"/>
                    <a:pt x="34" y="60"/>
                    <a:pt x="27" y="68"/>
                  </a:cubicBezTo>
                  <a:cubicBezTo>
                    <a:pt x="24" y="72"/>
                    <a:pt x="19" y="75"/>
                    <a:pt x="14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3" name="Freeform 61"/>
            <p:cNvSpPr>
              <a:spLocks/>
            </p:cNvSpPr>
            <p:nvPr/>
          </p:nvSpPr>
          <p:spPr bwMode="auto">
            <a:xfrm>
              <a:off x="15960725" y="3922713"/>
              <a:ext cx="106363" cy="193675"/>
            </a:xfrm>
            <a:custGeom>
              <a:avLst/>
              <a:gdLst>
                <a:gd name="T0" fmla="*/ 38 w 46"/>
                <a:gd name="T1" fmla="*/ 47 h 84"/>
                <a:gd name="T2" fmla="*/ 46 w 46"/>
                <a:gd name="T3" fmla="*/ 84 h 84"/>
                <a:gd name="T4" fmla="*/ 1 w 46"/>
                <a:gd name="T5" fmla="*/ 3 h 84"/>
                <a:gd name="T6" fmla="*/ 29 w 46"/>
                <a:gd name="T7" fmla="*/ 0 h 84"/>
                <a:gd name="T8" fmla="*/ 39 w 46"/>
                <a:gd name="T9" fmla="*/ 47 h 84"/>
                <a:gd name="T10" fmla="*/ 38 w 46"/>
                <a:gd name="T11" fmla="*/ 47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84">
                  <a:moveTo>
                    <a:pt x="38" y="47"/>
                  </a:moveTo>
                  <a:cubicBezTo>
                    <a:pt x="41" y="58"/>
                    <a:pt x="43" y="70"/>
                    <a:pt x="46" y="84"/>
                  </a:cubicBezTo>
                  <a:cubicBezTo>
                    <a:pt x="0" y="71"/>
                    <a:pt x="3" y="36"/>
                    <a:pt x="1" y="3"/>
                  </a:cubicBezTo>
                  <a:cubicBezTo>
                    <a:pt x="10" y="2"/>
                    <a:pt x="20" y="1"/>
                    <a:pt x="29" y="0"/>
                  </a:cubicBezTo>
                  <a:cubicBezTo>
                    <a:pt x="32" y="16"/>
                    <a:pt x="35" y="32"/>
                    <a:pt x="39" y="47"/>
                  </a:cubicBezTo>
                  <a:cubicBezTo>
                    <a:pt x="39" y="47"/>
                    <a:pt x="38" y="47"/>
                    <a:pt x="38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4" name="Freeform 62"/>
            <p:cNvSpPr>
              <a:spLocks/>
            </p:cNvSpPr>
            <p:nvPr/>
          </p:nvSpPr>
          <p:spPr bwMode="auto">
            <a:xfrm>
              <a:off x="15928975" y="4233863"/>
              <a:ext cx="131763" cy="195262"/>
            </a:xfrm>
            <a:custGeom>
              <a:avLst/>
              <a:gdLst>
                <a:gd name="T0" fmla="*/ 14 w 57"/>
                <a:gd name="T1" fmla="*/ 84 h 85"/>
                <a:gd name="T2" fmla="*/ 3 w 57"/>
                <a:gd name="T3" fmla="*/ 83 h 85"/>
                <a:gd name="T4" fmla="*/ 57 w 57"/>
                <a:gd name="T5" fmla="*/ 0 h 85"/>
                <a:gd name="T6" fmla="*/ 42 w 57"/>
                <a:gd name="T7" fmla="*/ 35 h 85"/>
                <a:gd name="T8" fmla="*/ 30 w 57"/>
                <a:gd name="T9" fmla="*/ 72 h 85"/>
                <a:gd name="T10" fmla="*/ 14 w 57"/>
                <a:gd name="T11" fmla="*/ 8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85">
                  <a:moveTo>
                    <a:pt x="14" y="84"/>
                  </a:moveTo>
                  <a:cubicBezTo>
                    <a:pt x="10" y="83"/>
                    <a:pt x="7" y="83"/>
                    <a:pt x="3" y="83"/>
                  </a:cubicBezTo>
                  <a:cubicBezTo>
                    <a:pt x="0" y="43"/>
                    <a:pt x="21" y="8"/>
                    <a:pt x="57" y="0"/>
                  </a:cubicBezTo>
                  <a:cubicBezTo>
                    <a:pt x="51" y="14"/>
                    <a:pt x="46" y="24"/>
                    <a:pt x="42" y="35"/>
                  </a:cubicBezTo>
                  <a:cubicBezTo>
                    <a:pt x="37" y="47"/>
                    <a:pt x="32" y="59"/>
                    <a:pt x="30" y="72"/>
                  </a:cubicBezTo>
                  <a:cubicBezTo>
                    <a:pt x="28" y="83"/>
                    <a:pt x="23" y="85"/>
                    <a:pt x="14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5" name="Freeform 63"/>
            <p:cNvSpPr>
              <a:spLocks/>
            </p:cNvSpPr>
            <p:nvPr/>
          </p:nvSpPr>
          <p:spPr bwMode="auto">
            <a:xfrm>
              <a:off x="12665075" y="3781425"/>
              <a:ext cx="71438" cy="227012"/>
            </a:xfrm>
            <a:custGeom>
              <a:avLst/>
              <a:gdLst>
                <a:gd name="T0" fmla="*/ 0 w 31"/>
                <a:gd name="T1" fmla="*/ 24 h 98"/>
                <a:gd name="T2" fmla="*/ 24 w 31"/>
                <a:gd name="T3" fmla="*/ 0 h 98"/>
                <a:gd name="T4" fmla="*/ 31 w 31"/>
                <a:gd name="T5" fmla="*/ 3 h 98"/>
                <a:gd name="T6" fmla="*/ 25 w 31"/>
                <a:gd name="T7" fmla="*/ 44 h 98"/>
                <a:gd name="T8" fmla="*/ 26 w 31"/>
                <a:gd name="T9" fmla="*/ 43 h 98"/>
                <a:gd name="T10" fmla="*/ 24 w 31"/>
                <a:gd name="T11" fmla="*/ 78 h 98"/>
                <a:gd name="T12" fmla="*/ 23 w 31"/>
                <a:gd name="T13" fmla="*/ 98 h 98"/>
                <a:gd name="T14" fmla="*/ 1 w 31"/>
                <a:gd name="T15" fmla="*/ 95 h 98"/>
                <a:gd name="T16" fmla="*/ 0 w 31"/>
                <a:gd name="T17" fmla="*/ 2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98">
                  <a:moveTo>
                    <a:pt x="0" y="24"/>
                  </a:moveTo>
                  <a:cubicBezTo>
                    <a:pt x="8" y="16"/>
                    <a:pt x="16" y="8"/>
                    <a:pt x="24" y="0"/>
                  </a:cubicBezTo>
                  <a:cubicBezTo>
                    <a:pt x="27" y="1"/>
                    <a:pt x="29" y="2"/>
                    <a:pt x="31" y="3"/>
                  </a:cubicBezTo>
                  <a:cubicBezTo>
                    <a:pt x="29" y="16"/>
                    <a:pt x="27" y="30"/>
                    <a:pt x="25" y="44"/>
                  </a:cubicBezTo>
                  <a:cubicBezTo>
                    <a:pt x="25" y="44"/>
                    <a:pt x="26" y="43"/>
                    <a:pt x="26" y="43"/>
                  </a:cubicBezTo>
                  <a:cubicBezTo>
                    <a:pt x="25" y="55"/>
                    <a:pt x="25" y="66"/>
                    <a:pt x="24" y="78"/>
                  </a:cubicBezTo>
                  <a:cubicBezTo>
                    <a:pt x="24" y="85"/>
                    <a:pt x="23" y="92"/>
                    <a:pt x="23" y="98"/>
                  </a:cubicBezTo>
                  <a:cubicBezTo>
                    <a:pt x="16" y="97"/>
                    <a:pt x="8" y="96"/>
                    <a:pt x="1" y="95"/>
                  </a:cubicBezTo>
                  <a:cubicBezTo>
                    <a:pt x="1" y="71"/>
                    <a:pt x="1" y="47"/>
                    <a:pt x="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6" name="Freeform 64"/>
            <p:cNvSpPr>
              <a:spLocks/>
            </p:cNvSpPr>
            <p:nvPr/>
          </p:nvSpPr>
          <p:spPr bwMode="auto">
            <a:xfrm>
              <a:off x="15800388" y="3459163"/>
              <a:ext cx="184150" cy="157162"/>
            </a:xfrm>
            <a:custGeom>
              <a:avLst/>
              <a:gdLst>
                <a:gd name="T0" fmla="*/ 45 w 80"/>
                <a:gd name="T1" fmla="*/ 24 h 68"/>
                <a:gd name="T2" fmla="*/ 52 w 80"/>
                <a:gd name="T3" fmla="*/ 35 h 68"/>
                <a:gd name="T4" fmla="*/ 80 w 80"/>
                <a:gd name="T5" fmla="*/ 60 h 68"/>
                <a:gd name="T6" fmla="*/ 22 w 80"/>
                <a:gd name="T7" fmla="*/ 44 h 68"/>
                <a:gd name="T8" fmla="*/ 0 w 80"/>
                <a:gd name="T9" fmla="*/ 20 h 68"/>
                <a:gd name="T10" fmla="*/ 23 w 80"/>
                <a:gd name="T11" fmla="*/ 0 h 68"/>
                <a:gd name="T12" fmla="*/ 46 w 80"/>
                <a:gd name="T13" fmla="*/ 25 h 68"/>
                <a:gd name="T14" fmla="*/ 45 w 80"/>
                <a:gd name="T15" fmla="*/ 2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68">
                  <a:moveTo>
                    <a:pt x="45" y="24"/>
                  </a:moveTo>
                  <a:cubicBezTo>
                    <a:pt x="47" y="28"/>
                    <a:pt x="49" y="32"/>
                    <a:pt x="52" y="35"/>
                  </a:cubicBezTo>
                  <a:cubicBezTo>
                    <a:pt x="60" y="43"/>
                    <a:pt x="69" y="50"/>
                    <a:pt x="80" y="60"/>
                  </a:cubicBezTo>
                  <a:cubicBezTo>
                    <a:pt x="49" y="68"/>
                    <a:pt x="36" y="63"/>
                    <a:pt x="22" y="44"/>
                  </a:cubicBezTo>
                  <a:cubicBezTo>
                    <a:pt x="16" y="36"/>
                    <a:pt x="9" y="29"/>
                    <a:pt x="0" y="20"/>
                  </a:cubicBezTo>
                  <a:cubicBezTo>
                    <a:pt x="8" y="13"/>
                    <a:pt x="15" y="7"/>
                    <a:pt x="23" y="0"/>
                  </a:cubicBezTo>
                  <a:cubicBezTo>
                    <a:pt x="31" y="9"/>
                    <a:pt x="39" y="17"/>
                    <a:pt x="46" y="25"/>
                  </a:cubicBezTo>
                  <a:cubicBezTo>
                    <a:pt x="46" y="25"/>
                    <a:pt x="45" y="24"/>
                    <a:pt x="4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7" name="Freeform 65"/>
            <p:cNvSpPr>
              <a:spLocks/>
            </p:cNvSpPr>
            <p:nvPr/>
          </p:nvSpPr>
          <p:spPr bwMode="auto">
            <a:xfrm>
              <a:off x="14209713" y="2332038"/>
              <a:ext cx="163513" cy="98425"/>
            </a:xfrm>
            <a:custGeom>
              <a:avLst/>
              <a:gdLst>
                <a:gd name="T0" fmla="*/ 50 w 71"/>
                <a:gd name="T1" fmla="*/ 33 h 43"/>
                <a:gd name="T2" fmla="*/ 0 w 71"/>
                <a:gd name="T3" fmla="*/ 43 h 43"/>
                <a:gd name="T4" fmla="*/ 11 w 71"/>
                <a:gd name="T5" fmla="*/ 15 h 43"/>
                <a:gd name="T6" fmla="*/ 71 w 71"/>
                <a:gd name="T7" fmla="*/ 6 h 43"/>
                <a:gd name="T8" fmla="*/ 50 w 71"/>
                <a:gd name="T9" fmla="*/ 34 h 43"/>
                <a:gd name="T10" fmla="*/ 50 w 71"/>
                <a:gd name="T11" fmla="*/ 3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43">
                  <a:moveTo>
                    <a:pt x="50" y="33"/>
                  </a:moveTo>
                  <a:cubicBezTo>
                    <a:pt x="36" y="36"/>
                    <a:pt x="21" y="39"/>
                    <a:pt x="0" y="43"/>
                  </a:cubicBezTo>
                  <a:cubicBezTo>
                    <a:pt x="4" y="31"/>
                    <a:pt x="5" y="20"/>
                    <a:pt x="11" y="15"/>
                  </a:cubicBezTo>
                  <a:cubicBezTo>
                    <a:pt x="27" y="0"/>
                    <a:pt x="46" y="1"/>
                    <a:pt x="71" y="6"/>
                  </a:cubicBezTo>
                  <a:cubicBezTo>
                    <a:pt x="63" y="18"/>
                    <a:pt x="56" y="26"/>
                    <a:pt x="50" y="34"/>
                  </a:cubicBezTo>
                  <a:cubicBezTo>
                    <a:pt x="50" y="34"/>
                    <a:pt x="50" y="33"/>
                    <a:pt x="5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8" name="Freeform 66"/>
            <p:cNvSpPr>
              <a:spLocks/>
            </p:cNvSpPr>
            <p:nvPr/>
          </p:nvSpPr>
          <p:spPr bwMode="auto">
            <a:xfrm>
              <a:off x="13171488" y="2220913"/>
              <a:ext cx="131763" cy="122237"/>
            </a:xfrm>
            <a:custGeom>
              <a:avLst/>
              <a:gdLst>
                <a:gd name="T0" fmla="*/ 42 w 57"/>
                <a:gd name="T1" fmla="*/ 21 h 53"/>
                <a:gd name="T2" fmla="*/ 57 w 57"/>
                <a:gd name="T3" fmla="*/ 40 h 53"/>
                <a:gd name="T4" fmla="*/ 19 w 57"/>
                <a:gd name="T5" fmla="*/ 36 h 53"/>
                <a:gd name="T6" fmla="*/ 0 w 57"/>
                <a:gd name="T7" fmla="*/ 22 h 53"/>
                <a:gd name="T8" fmla="*/ 42 w 57"/>
                <a:gd name="T9" fmla="*/ 2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3">
                  <a:moveTo>
                    <a:pt x="42" y="21"/>
                  </a:moveTo>
                  <a:cubicBezTo>
                    <a:pt x="47" y="28"/>
                    <a:pt x="52" y="34"/>
                    <a:pt x="57" y="40"/>
                  </a:cubicBezTo>
                  <a:cubicBezTo>
                    <a:pt x="43" y="53"/>
                    <a:pt x="31" y="43"/>
                    <a:pt x="19" y="36"/>
                  </a:cubicBezTo>
                  <a:cubicBezTo>
                    <a:pt x="12" y="32"/>
                    <a:pt x="6" y="27"/>
                    <a:pt x="0" y="22"/>
                  </a:cubicBezTo>
                  <a:cubicBezTo>
                    <a:pt x="19" y="0"/>
                    <a:pt x="24" y="1"/>
                    <a:pt x="42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9" name="Freeform 67"/>
            <p:cNvSpPr>
              <a:spLocks/>
            </p:cNvSpPr>
            <p:nvPr/>
          </p:nvSpPr>
          <p:spPr bwMode="auto">
            <a:xfrm>
              <a:off x="16006763" y="3419475"/>
              <a:ext cx="77788" cy="122237"/>
            </a:xfrm>
            <a:custGeom>
              <a:avLst/>
              <a:gdLst>
                <a:gd name="T0" fmla="*/ 15 w 34"/>
                <a:gd name="T1" fmla="*/ 53 h 53"/>
                <a:gd name="T2" fmla="*/ 0 w 34"/>
                <a:gd name="T3" fmla="*/ 26 h 53"/>
                <a:gd name="T4" fmla="*/ 20 w 34"/>
                <a:gd name="T5" fmla="*/ 0 h 53"/>
                <a:gd name="T6" fmla="*/ 27 w 34"/>
                <a:gd name="T7" fmla="*/ 48 h 53"/>
                <a:gd name="T8" fmla="*/ 15 w 34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53">
                  <a:moveTo>
                    <a:pt x="15" y="53"/>
                  </a:moveTo>
                  <a:cubicBezTo>
                    <a:pt x="10" y="44"/>
                    <a:pt x="5" y="35"/>
                    <a:pt x="0" y="26"/>
                  </a:cubicBezTo>
                  <a:cubicBezTo>
                    <a:pt x="1" y="14"/>
                    <a:pt x="3" y="2"/>
                    <a:pt x="20" y="0"/>
                  </a:cubicBezTo>
                  <a:cubicBezTo>
                    <a:pt x="32" y="15"/>
                    <a:pt x="34" y="31"/>
                    <a:pt x="27" y="48"/>
                  </a:cubicBezTo>
                  <a:cubicBezTo>
                    <a:pt x="26" y="51"/>
                    <a:pt x="19" y="51"/>
                    <a:pt x="15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0" name="Freeform 68"/>
            <p:cNvSpPr>
              <a:spLocks/>
            </p:cNvSpPr>
            <p:nvPr/>
          </p:nvSpPr>
          <p:spPr bwMode="auto">
            <a:xfrm>
              <a:off x="12958763" y="2994025"/>
              <a:ext cx="101600" cy="127000"/>
            </a:xfrm>
            <a:custGeom>
              <a:avLst/>
              <a:gdLst>
                <a:gd name="T0" fmla="*/ 0 w 44"/>
                <a:gd name="T1" fmla="*/ 35 h 55"/>
                <a:gd name="T2" fmla="*/ 20 w 44"/>
                <a:gd name="T3" fmla="*/ 0 h 55"/>
                <a:gd name="T4" fmla="*/ 44 w 44"/>
                <a:gd name="T5" fmla="*/ 26 h 55"/>
                <a:gd name="T6" fmla="*/ 0 w 44"/>
                <a:gd name="T7" fmla="*/ 55 h 55"/>
                <a:gd name="T8" fmla="*/ 1 w 44"/>
                <a:gd name="T9" fmla="*/ 35 h 55"/>
                <a:gd name="T10" fmla="*/ 0 w 44"/>
                <a:gd name="T11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55">
                  <a:moveTo>
                    <a:pt x="0" y="35"/>
                  </a:moveTo>
                  <a:cubicBezTo>
                    <a:pt x="7" y="23"/>
                    <a:pt x="14" y="11"/>
                    <a:pt x="20" y="0"/>
                  </a:cubicBezTo>
                  <a:cubicBezTo>
                    <a:pt x="27" y="7"/>
                    <a:pt x="34" y="15"/>
                    <a:pt x="44" y="26"/>
                  </a:cubicBezTo>
                  <a:cubicBezTo>
                    <a:pt x="29" y="36"/>
                    <a:pt x="16" y="44"/>
                    <a:pt x="0" y="55"/>
                  </a:cubicBezTo>
                  <a:cubicBezTo>
                    <a:pt x="0" y="44"/>
                    <a:pt x="0" y="40"/>
                    <a:pt x="1" y="35"/>
                  </a:cubicBezTo>
                  <a:cubicBezTo>
                    <a:pt x="1" y="35"/>
                    <a:pt x="0" y="35"/>
                    <a:pt x="0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1" name="Freeform 69"/>
            <p:cNvSpPr>
              <a:spLocks/>
            </p:cNvSpPr>
            <p:nvPr/>
          </p:nvSpPr>
          <p:spPr bwMode="auto">
            <a:xfrm>
              <a:off x="14516100" y="3124200"/>
              <a:ext cx="79375" cy="76200"/>
            </a:xfrm>
            <a:custGeom>
              <a:avLst/>
              <a:gdLst>
                <a:gd name="T0" fmla="*/ 34 w 34"/>
                <a:gd name="T1" fmla="*/ 33 h 33"/>
                <a:gd name="T2" fmla="*/ 0 w 34"/>
                <a:gd name="T3" fmla="*/ 31 h 33"/>
                <a:gd name="T4" fmla="*/ 11 w 34"/>
                <a:gd name="T5" fmla="*/ 6 h 33"/>
                <a:gd name="T6" fmla="*/ 34 w 34"/>
                <a:gd name="T7" fmla="*/ 0 h 33"/>
                <a:gd name="T8" fmla="*/ 34 w 34"/>
                <a:gd name="T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3">
                  <a:moveTo>
                    <a:pt x="34" y="33"/>
                  </a:moveTo>
                  <a:cubicBezTo>
                    <a:pt x="22" y="32"/>
                    <a:pt x="14" y="32"/>
                    <a:pt x="0" y="31"/>
                  </a:cubicBezTo>
                  <a:cubicBezTo>
                    <a:pt x="4" y="21"/>
                    <a:pt x="5" y="11"/>
                    <a:pt x="11" y="6"/>
                  </a:cubicBezTo>
                  <a:cubicBezTo>
                    <a:pt x="16" y="1"/>
                    <a:pt x="26" y="2"/>
                    <a:pt x="34" y="0"/>
                  </a:cubicBezTo>
                  <a:cubicBezTo>
                    <a:pt x="34" y="10"/>
                    <a:pt x="34" y="20"/>
                    <a:pt x="34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2" name="Freeform 70"/>
            <p:cNvSpPr>
              <a:spLocks/>
            </p:cNvSpPr>
            <p:nvPr/>
          </p:nvSpPr>
          <p:spPr bwMode="auto">
            <a:xfrm>
              <a:off x="13038138" y="2184400"/>
              <a:ext cx="107950" cy="92075"/>
            </a:xfrm>
            <a:custGeom>
              <a:avLst/>
              <a:gdLst>
                <a:gd name="T0" fmla="*/ 37 w 47"/>
                <a:gd name="T1" fmla="*/ 40 h 40"/>
                <a:gd name="T2" fmla="*/ 0 w 47"/>
                <a:gd name="T3" fmla="*/ 25 h 40"/>
                <a:gd name="T4" fmla="*/ 22 w 47"/>
                <a:gd name="T5" fmla="*/ 6 h 40"/>
                <a:gd name="T6" fmla="*/ 37 w 47"/>
                <a:gd name="T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40">
                  <a:moveTo>
                    <a:pt x="37" y="40"/>
                  </a:moveTo>
                  <a:cubicBezTo>
                    <a:pt x="25" y="35"/>
                    <a:pt x="13" y="30"/>
                    <a:pt x="0" y="25"/>
                  </a:cubicBezTo>
                  <a:cubicBezTo>
                    <a:pt x="5" y="14"/>
                    <a:pt x="4" y="0"/>
                    <a:pt x="22" y="6"/>
                  </a:cubicBezTo>
                  <a:cubicBezTo>
                    <a:pt x="45" y="15"/>
                    <a:pt x="47" y="17"/>
                    <a:pt x="37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3" name="Freeform 71"/>
            <p:cNvSpPr>
              <a:spLocks/>
            </p:cNvSpPr>
            <p:nvPr/>
          </p:nvSpPr>
          <p:spPr bwMode="auto">
            <a:xfrm>
              <a:off x="15859125" y="3213100"/>
              <a:ext cx="125413" cy="79375"/>
            </a:xfrm>
            <a:custGeom>
              <a:avLst/>
              <a:gdLst>
                <a:gd name="T0" fmla="*/ 17 w 54"/>
                <a:gd name="T1" fmla="*/ 0 h 35"/>
                <a:gd name="T2" fmla="*/ 54 w 54"/>
                <a:gd name="T3" fmla="*/ 11 h 35"/>
                <a:gd name="T4" fmla="*/ 31 w 54"/>
                <a:gd name="T5" fmla="*/ 30 h 35"/>
                <a:gd name="T6" fmla="*/ 17 w 54"/>
                <a:gd name="T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35">
                  <a:moveTo>
                    <a:pt x="17" y="0"/>
                  </a:moveTo>
                  <a:cubicBezTo>
                    <a:pt x="30" y="3"/>
                    <a:pt x="41" y="7"/>
                    <a:pt x="54" y="11"/>
                  </a:cubicBezTo>
                  <a:cubicBezTo>
                    <a:pt x="53" y="26"/>
                    <a:pt x="44" y="35"/>
                    <a:pt x="31" y="30"/>
                  </a:cubicBezTo>
                  <a:cubicBezTo>
                    <a:pt x="21" y="26"/>
                    <a:pt x="0" y="22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4" name="Freeform 72"/>
            <p:cNvSpPr>
              <a:spLocks/>
            </p:cNvSpPr>
            <p:nvPr/>
          </p:nvSpPr>
          <p:spPr bwMode="auto">
            <a:xfrm>
              <a:off x="14912975" y="2581275"/>
              <a:ext cx="98425" cy="73025"/>
            </a:xfrm>
            <a:custGeom>
              <a:avLst/>
              <a:gdLst>
                <a:gd name="T0" fmla="*/ 43 w 43"/>
                <a:gd name="T1" fmla="*/ 11 h 32"/>
                <a:gd name="T2" fmla="*/ 33 w 43"/>
                <a:gd name="T3" fmla="*/ 32 h 32"/>
                <a:gd name="T4" fmla="*/ 3 w 43"/>
                <a:gd name="T5" fmla="*/ 23 h 32"/>
                <a:gd name="T6" fmla="*/ 31 w 43"/>
                <a:gd name="T7" fmla="*/ 1 h 32"/>
                <a:gd name="T8" fmla="*/ 42 w 43"/>
                <a:gd name="T9" fmla="*/ 11 h 32"/>
                <a:gd name="T10" fmla="*/ 43 w 43"/>
                <a:gd name="T11" fmla="*/ 1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32">
                  <a:moveTo>
                    <a:pt x="43" y="11"/>
                  </a:moveTo>
                  <a:cubicBezTo>
                    <a:pt x="40" y="18"/>
                    <a:pt x="36" y="25"/>
                    <a:pt x="33" y="32"/>
                  </a:cubicBezTo>
                  <a:cubicBezTo>
                    <a:pt x="23" y="29"/>
                    <a:pt x="13" y="26"/>
                    <a:pt x="3" y="23"/>
                  </a:cubicBezTo>
                  <a:cubicBezTo>
                    <a:pt x="0" y="0"/>
                    <a:pt x="20" y="5"/>
                    <a:pt x="31" y="1"/>
                  </a:cubicBezTo>
                  <a:cubicBezTo>
                    <a:pt x="33" y="0"/>
                    <a:pt x="39" y="8"/>
                    <a:pt x="42" y="11"/>
                  </a:cubicBezTo>
                  <a:cubicBezTo>
                    <a:pt x="42" y="11"/>
                    <a:pt x="43" y="11"/>
                    <a:pt x="43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5" name="Freeform 73"/>
            <p:cNvSpPr>
              <a:spLocks/>
            </p:cNvSpPr>
            <p:nvPr/>
          </p:nvSpPr>
          <p:spPr bwMode="auto">
            <a:xfrm>
              <a:off x="15354300" y="2963863"/>
              <a:ext cx="69850" cy="107950"/>
            </a:xfrm>
            <a:custGeom>
              <a:avLst/>
              <a:gdLst>
                <a:gd name="T0" fmla="*/ 30 w 30"/>
                <a:gd name="T1" fmla="*/ 47 h 47"/>
                <a:gd name="T2" fmla="*/ 0 w 30"/>
                <a:gd name="T3" fmla="*/ 30 h 47"/>
                <a:gd name="T4" fmla="*/ 24 w 30"/>
                <a:gd name="T5" fmla="*/ 0 h 47"/>
                <a:gd name="T6" fmla="*/ 30 w 30"/>
                <a:gd name="T7" fmla="*/ 3 h 47"/>
                <a:gd name="T8" fmla="*/ 30 w 30"/>
                <a:gd name="T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47">
                  <a:moveTo>
                    <a:pt x="30" y="47"/>
                  </a:moveTo>
                  <a:cubicBezTo>
                    <a:pt x="20" y="41"/>
                    <a:pt x="12" y="37"/>
                    <a:pt x="0" y="30"/>
                  </a:cubicBezTo>
                  <a:cubicBezTo>
                    <a:pt x="9" y="19"/>
                    <a:pt x="16" y="10"/>
                    <a:pt x="24" y="0"/>
                  </a:cubicBezTo>
                  <a:cubicBezTo>
                    <a:pt x="26" y="1"/>
                    <a:pt x="28" y="2"/>
                    <a:pt x="30" y="3"/>
                  </a:cubicBezTo>
                  <a:cubicBezTo>
                    <a:pt x="30" y="17"/>
                    <a:pt x="30" y="31"/>
                    <a:pt x="30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6" name="Freeform 74"/>
            <p:cNvSpPr>
              <a:spLocks/>
            </p:cNvSpPr>
            <p:nvPr/>
          </p:nvSpPr>
          <p:spPr bwMode="auto">
            <a:xfrm>
              <a:off x="13003213" y="2913063"/>
              <a:ext cx="114300" cy="101600"/>
            </a:xfrm>
            <a:custGeom>
              <a:avLst/>
              <a:gdLst>
                <a:gd name="T0" fmla="*/ 34 w 50"/>
                <a:gd name="T1" fmla="*/ 0 h 44"/>
                <a:gd name="T2" fmla="*/ 50 w 50"/>
                <a:gd name="T3" fmla="*/ 19 h 44"/>
                <a:gd name="T4" fmla="*/ 21 w 50"/>
                <a:gd name="T5" fmla="*/ 44 h 44"/>
                <a:gd name="T6" fmla="*/ 34 w 50"/>
                <a:gd name="T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44">
                  <a:moveTo>
                    <a:pt x="34" y="0"/>
                  </a:moveTo>
                  <a:cubicBezTo>
                    <a:pt x="40" y="7"/>
                    <a:pt x="45" y="13"/>
                    <a:pt x="50" y="19"/>
                  </a:cubicBezTo>
                  <a:cubicBezTo>
                    <a:pt x="40" y="28"/>
                    <a:pt x="31" y="36"/>
                    <a:pt x="21" y="44"/>
                  </a:cubicBezTo>
                  <a:cubicBezTo>
                    <a:pt x="0" y="22"/>
                    <a:pt x="27" y="15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7" name="Freeform 75"/>
            <p:cNvSpPr>
              <a:spLocks/>
            </p:cNvSpPr>
            <p:nvPr/>
          </p:nvSpPr>
          <p:spPr bwMode="auto">
            <a:xfrm>
              <a:off x="15332075" y="3171825"/>
              <a:ext cx="73025" cy="98425"/>
            </a:xfrm>
            <a:custGeom>
              <a:avLst/>
              <a:gdLst>
                <a:gd name="T0" fmla="*/ 13 w 32"/>
                <a:gd name="T1" fmla="*/ 43 h 43"/>
                <a:gd name="T2" fmla="*/ 0 w 32"/>
                <a:gd name="T3" fmla="*/ 7 h 43"/>
                <a:gd name="T4" fmla="*/ 31 w 32"/>
                <a:gd name="T5" fmla="*/ 22 h 43"/>
                <a:gd name="T6" fmla="*/ 13 w 3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43">
                  <a:moveTo>
                    <a:pt x="13" y="43"/>
                  </a:moveTo>
                  <a:cubicBezTo>
                    <a:pt x="7" y="27"/>
                    <a:pt x="4" y="17"/>
                    <a:pt x="0" y="7"/>
                  </a:cubicBezTo>
                  <a:cubicBezTo>
                    <a:pt x="17" y="0"/>
                    <a:pt x="28" y="6"/>
                    <a:pt x="31" y="22"/>
                  </a:cubicBezTo>
                  <a:cubicBezTo>
                    <a:pt x="32" y="26"/>
                    <a:pt x="21" y="34"/>
                    <a:pt x="13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8" name="Freeform 76"/>
            <p:cNvSpPr>
              <a:spLocks/>
            </p:cNvSpPr>
            <p:nvPr/>
          </p:nvSpPr>
          <p:spPr bwMode="auto">
            <a:xfrm>
              <a:off x="15954375" y="3336925"/>
              <a:ext cx="93663" cy="106362"/>
            </a:xfrm>
            <a:custGeom>
              <a:avLst/>
              <a:gdLst>
                <a:gd name="T0" fmla="*/ 0 w 41"/>
                <a:gd name="T1" fmla="*/ 29 h 46"/>
                <a:gd name="T2" fmla="*/ 16 w 41"/>
                <a:gd name="T3" fmla="*/ 0 h 46"/>
                <a:gd name="T4" fmla="*/ 41 w 41"/>
                <a:gd name="T5" fmla="*/ 16 h 46"/>
                <a:gd name="T6" fmla="*/ 0 w 41"/>
                <a:gd name="T7" fmla="*/ 2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46">
                  <a:moveTo>
                    <a:pt x="0" y="29"/>
                  </a:moveTo>
                  <a:cubicBezTo>
                    <a:pt x="6" y="18"/>
                    <a:pt x="11" y="10"/>
                    <a:pt x="16" y="0"/>
                  </a:cubicBezTo>
                  <a:cubicBezTo>
                    <a:pt x="24" y="5"/>
                    <a:pt x="31" y="10"/>
                    <a:pt x="41" y="16"/>
                  </a:cubicBezTo>
                  <a:cubicBezTo>
                    <a:pt x="26" y="21"/>
                    <a:pt x="22" y="46"/>
                    <a:pt x="0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9" name="Freeform 77"/>
            <p:cNvSpPr>
              <a:spLocks/>
            </p:cNvSpPr>
            <p:nvPr/>
          </p:nvSpPr>
          <p:spPr bwMode="auto">
            <a:xfrm>
              <a:off x="12625387" y="3836988"/>
              <a:ext cx="41275" cy="171450"/>
            </a:xfrm>
            <a:custGeom>
              <a:avLst/>
              <a:gdLst>
                <a:gd name="T0" fmla="*/ 17 w 18"/>
                <a:gd name="T1" fmla="*/ 0 h 74"/>
                <a:gd name="T2" fmla="*/ 18 w 18"/>
                <a:gd name="T3" fmla="*/ 71 h 74"/>
                <a:gd name="T4" fmla="*/ 12 w 18"/>
                <a:gd name="T5" fmla="*/ 74 h 74"/>
                <a:gd name="T6" fmla="*/ 17 w 18"/>
                <a:gd name="T7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74">
                  <a:moveTo>
                    <a:pt x="17" y="0"/>
                  </a:moveTo>
                  <a:cubicBezTo>
                    <a:pt x="18" y="23"/>
                    <a:pt x="18" y="47"/>
                    <a:pt x="18" y="71"/>
                  </a:cubicBezTo>
                  <a:cubicBezTo>
                    <a:pt x="16" y="72"/>
                    <a:pt x="14" y="73"/>
                    <a:pt x="12" y="74"/>
                  </a:cubicBezTo>
                  <a:cubicBezTo>
                    <a:pt x="12" y="49"/>
                    <a:pt x="0" y="23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0" name="Freeform 78"/>
            <p:cNvSpPr>
              <a:spLocks/>
            </p:cNvSpPr>
            <p:nvPr/>
          </p:nvSpPr>
          <p:spPr bwMode="auto">
            <a:xfrm>
              <a:off x="14511338" y="3209925"/>
              <a:ext cx="74613" cy="61912"/>
            </a:xfrm>
            <a:custGeom>
              <a:avLst/>
              <a:gdLst>
                <a:gd name="T0" fmla="*/ 0 w 32"/>
                <a:gd name="T1" fmla="*/ 22 h 27"/>
                <a:gd name="T2" fmla="*/ 3 w 32"/>
                <a:gd name="T3" fmla="*/ 0 h 27"/>
                <a:gd name="T4" fmla="*/ 32 w 32"/>
                <a:gd name="T5" fmla="*/ 5 h 27"/>
                <a:gd name="T6" fmla="*/ 27 w 32"/>
                <a:gd name="T7" fmla="*/ 27 h 27"/>
                <a:gd name="T8" fmla="*/ 0 w 32"/>
                <a:gd name="T9" fmla="*/ 2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7">
                  <a:moveTo>
                    <a:pt x="0" y="22"/>
                  </a:moveTo>
                  <a:cubicBezTo>
                    <a:pt x="1" y="15"/>
                    <a:pt x="2" y="9"/>
                    <a:pt x="3" y="0"/>
                  </a:cubicBezTo>
                  <a:cubicBezTo>
                    <a:pt x="13" y="1"/>
                    <a:pt x="21" y="3"/>
                    <a:pt x="32" y="5"/>
                  </a:cubicBezTo>
                  <a:cubicBezTo>
                    <a:pt x="30" y="13"/>
                    <a:pt x="29" y="19"/>
                    <a:pt x="27" y="27"/>
                  </a:cubicBezTo>
                  <a:cubicBezTo>
                    <a:pt x="18" y="25"/>
                    <a:pt x="9" y="24"/>
                    <a:pt x="0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1" name="Freeform 79"/>
            <p:cNvSpPr>
              <a:spLocks/>
            </p:cNvSpPr>
            <p:nvPr/>
          </p:nvSpPr>
          <p:spPr bwMode="auto">
            <a:xfrm>
              <a:off x="14246225" y="2562225"/>
              <a:ext cx="85725" cy="57150"/>
            </a:xfrm>
            <a:custGeom>
              <a:avLst/>
              <a:gdLst>
                <a:gd name="T0" fmla="*/ 0 w 37"/>
                <a:gd name="T1" fmla="*/ 25 h 25"/>
                <a:gd name="T2" fmla="*/ 31 w 37"/>
                <a:gd name="T3" fmla="*/ 0 h 25"/>
                <a:gd name="T4" fmla="*/ 37 w 37"/>
                <a:gd name="T5" fmla="*/ 19 h 25"/>
                <a:gd name="T6" fmla="*/ 0 w 37"/>
                <a:gd name="T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5">
                  <a:moveTo>
                    <a:pt x="0" y="25"/>
                  </a:moveTo>
                  <a:cubicBezTo>
                    <a:pt x="2" y="3"/>
                    <a:pt x="23" y="14"/>
                    <a:pt x="31" y="0"/>
                  </a:cubicBezTo>
                  <a:cubicBezTo>
                    <a:pt x="34" y="9"/>
                    <a:pt x="35" y="14"/>
                    <a:pt x="37" y="19"/>
                  </a:cubicBezTo>
                  <a:cubicBezTo>
                    <a:pt x="25" y="21"/>
                    <a:pt x="13" y="23"/>
                    <a:pt x="0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2" name="Freeform 80"/>
            <p:cNvSpPr>
              <a:spLocks/>
            </p:cNvSpPr>
            <p:nvPr/>
          </p:nvSpPr>
          <p:spPr bwMode="auto">
            <a:xfrm>
              <a:off x="13122275" y="2889250"/>
              <a:ext cx="44450" cy="79375"/>
            </a:xfrm>
            <a:custGeom>
              <a:avLst/>
              <a:gdLst>
                <a:gd name="T0" fmla="*/ 0 w 19"/>
                <a:gd name="T1" fmla="*/ 0 h 34"/>
                <a:gd name="T2" fmla="*/ 19 w 19"/>
                <a:gd name="T3" fmla="*/ 0 h 34"/>
                <a:gd name="T4" fmla="*/ 15 w 19"/>
                <a:gd name="T5" fmla="*/ 33 h 34"/>
                <a:gd name="T6" fmla="*/ 10 w 19"/>
                <a:gd name="T7" fmla="*/ 34 h 34"/>
                <a:gd name="T8" fmla="*/ 0 w 19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34">
                  <a:moveTo>
                    <a:pt x="0" y="0"/>
                  </a:moveTo>
                  <a:cubicBezTo>
                    <a:pt x="7" y="0"/>
                    <a:pt x="12" y="0"/>
                    <a:pt x="19" y="0"/>
                  </a:cubicBezTo>
                  <a:cubicBezTo>
                    <a:pt x="17" y="12"/>
                    <a:pt x="16" y="23"/>
                    <a:pt x="15" y="33"/>
                  </a:cubicBezTo>
                  <a:cubicBezTo>
                    <a:pt x="13" y="34"/>
                    <a:pt x="11" y="34"/>
                    <a:pt x="10" y="34"/>
                  </a:cubicBezTo>
                  <a:cubicBezTo>
                    <a:pt x="6" y="23"/>
                    <a:pt x="3" y="1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3" name="Freeform 81"/>
            <p:cNvSpPr>
              <a:spLocks/>
            </p:cNvSpPr>
            <p:nvPr/>
          </p:nvSpPr>
          <p:spPr bwMode="auto">
            <a:xfrm>
              <a:off x="15292388" y="3087688"/>
              <a:ext cx="80963" cy="50800"/>
            </a:xfrm>
            <a:custGeom>
              <a:avLst/>
              <a:gdLst>
                <a:gd name="T0" fmla="*/ 7 w 35"/>
                <a:gd name="T1" fmla="*/ 22 h 22"/>
                <a:gd name="T2" fmla="*/ 2 w 35"/>
                <a:gd name="T3" fmla="*/ 13 h 22"/>
                <a:gd name="T4" fmla="*/ 0 w 35"/>
                <a:gd name="T5" fmla="*/ 0 h 22"/>
                <a:gd name="T6" fmla="*/ 34 w 35"/>
                <a:gd name="T7" fmla="*/ 6 h 22"/>
                <a:gd name="T8" fmla="*/ 35 w 35"/>
                <a:gd name="T9" fmla="*/ 11 h 22"/>
                <a:gd name="T10" fmla="*/ 7 w 35"/>
                <a:gd name="T11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2">
                  <a:moveTo>
                    <a:pt x="7" y="22"/>
                  </a:moveTo>
                  <a:cubicBezTo>
                    <a:pt x="5" y="18"/>
                    <a:pt x="3" y="16"/>
                    <a:pt x="2" y="13"/>
                  </a:cubicBezTo>
                  <a:cubicBezTo>
                    <a:pt x="1" y="9"/>
                    <a:pt x="1" y="6"/>
                    <a:pt x="0" y="0"/>
                  </a:cubicBezTo>
                  <a:cubicBezTo>
                    <a:pt x="12" y="2"/>
                    <a:pt x="23" y="4"/>
                    <a:pt x="34" y="6"/>
                  </a:cubicBezTo>
                  <a:cubicBezTo>
                    <a:pt x="35" y="8"/>
                    <a:pt x="35" y="10"/>
                    <a:pt x="35" y="11"/>
                  </a:cubicBezTo>
                  <a:cubicBezTo>
                    <a:pt x="26" y="15"/>
                    <a:pt x="17" y="18"/>
                    <a:pt x="7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4" name="Freeform 82"/>
            <p:cNvSpPr>
              <a:spLocks/>
            </p:cNvSpPr>
            <p:nvPr/>
          </p:nvSpPr>
          <p:spPr bwMode="auto">
            <a:xfrm>
              <a:off x="13323888" y="2011363"/>
              <a:ext cx="82550" cy="39687"/>
            </a:xfrm>
            <a:custGeom>
              <a:avLst/>
              <a:gdLst>
                <a:gd name="T0" fmla="*/ 0 w 36"/>
                <a:gd name="T1" fmla="*/ 2 h 17"/>
                <a:gd name="T2" fmla="*/ 16 w 36"/>
                <a:gd name="T3" fmla="*/ 0 h 17"/>
                <a:gd name="T4" fmla="*/ 36 w 36"/>
                <a:gd name="T5" fmla="*/ 0 h 17"/>
                <a:gd name="T6" fmla="*/ 0 w 36"/>
                <a:gd name="T7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7">
                  <a:moveTo>
                    <a:pt x="0" y="2"/>
                  </a:moveTo>
                  <a:cubicBezTo>
                    <a:pt x="9" y="1"/>
                    <a:pt x="12" y="1"/>
                    <a:pt x="16" y="0"/>
                  </a:cubicBezTo>
                  <a:cubicBezTo>
                    <a:pt x="23" y="0"/>
                    <a:pt x="29" y="0"/>
                    <a:pt x="36" y="0"/>
                  </a:cubicBezTo>
                  <a:cubicBezTo>
                    <a:pt x="33" y="17"/>
                    <a:pt x="28" y="17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5" name="Freeform 83"/>
            <p:cNvSpPr>
              <a:spLocks/>
            </p:cNvSpPr>
            <p:nvPr/>
          </p:nvSpPr>
          <p:spPr bwMode="auto">
            <a:xfrm>
              <a:off x="15716250" y="5156200"/>
              <a:ext cx="12700" cy="20637"/>
            </a:xfrm>
            <a:custGeom>
              <a:avLst/>
              <a:gdLst>
                <a:gd name="T0" fmla="*/ 0 w 5"/>
                <a:gd name="T1" fmla="*/ 0 h 9"/>
                <a:gd name="T2" fmla="*/ 5 w 5"/>
                <a:gd name="T3" fmla="*/ 8 h 9"/>
                <a:gd name="T4" fmla="*/ 1 w 5"/>
                <a:gd name="T5" fmla="*/ 8 h 9"/>
                <a:gd name="T6" fmla="*/ 1 w 5"/>
                <a:gd name="T7" fmla="*/ 9 h 9"/>
                <a:gd name="T8" fmla="*/ 0 w 5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">
                  <a:moveTo>
                    <a:pt x="0" y="0"/>
                  </a:moveTo>
                  <a:cubicBezTo>
                    <a:pt x="2" y="3"/>
                    <a:pt x="3" y="6"/>
                    <a:pt x="5" y="8"/>
                  </a:cubicBezTo>
                  <a:cubicBezTo>
                    <a:pt x="3" y="8"/>
                    <a:pt x="2" y="8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6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223604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943719" y="532334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AD5C2BB6-EB3F-4408-96F7-7AD0AB2E430B}"/>
              </a:ext>
            </a:extLst>
          </p:cNvPr>
          <p:cNvGrpSpPr/>
          <p:nvPr/>
        </p:nvGrpSpPr>
        <p:grpSpPr>
          <a:xfrm>
            <a:off x="3663600" y="1653534"/>
            <a:ext cx="2493233" cy="2870128"/>
            <a:chOff x="3663600" y="1841546"/>
            <a:chExt cx="2493233" cy="2870128"/>
          </a:xfrm>
          <a:solidFill>
            <a:schemeClr val="bg1">
              <a:lumMod val="75000"/>
            </a:schemeClr>
          </a:solidFill>
        </p:grpSpPr>
        <p:sp>
          <p:nvSpPr>
            <p:cNvPr id="4" name="Block Arc 3">
              <a:extLst>
                <a:ext uri="{FF2B5EF4-FFF2-40B4-BE49-F238E27FC236}">
                  <a16:creationId xmlns:a16="http://schemas.microsoft.com/office/drawing/2014/main" xmlns="" id="{4CFE4356-119B-467D-BCD1-CAC595466C36}"/>
                </a:ext>
              </a:extLst>
            </p:cNvPr>
            <p:cNvSpPr/>
            <p:nvPr/>
          </p:nvSpPr>
          <p:spPr>
            <a:xfrm>
              <a:off x="3663600" y="1841546"/>
              <a:ext cx="2493233" cy="2493233"/>
            </a:xfrm>
            <a:prstGeom prst="blockArc">
              <a:avLst>
                <a:gd name="adj1" fmla="val 10800000"/>
                <a:gd name="adj2" fmla="val 35618"/>
                <a:gd name="adj3" fmla="val 242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직사각형 71">
              <a:extLst>
                <a:ext uri="{FF2B5EF4-FFF2-40B4-BE49-F238E27FC236}">
                  <a16:creationId xmlns:a16="http://schemas.microsoft.com/office/drawing/2014/main" xmlns="" id="{FD9FA699-2ADB-4A3D-8FB8-6C92148F1505}"/>
                </a:ext>
              </a:extLst>
            </p:cNvPr>
            <p:cNvSpPr/>
            <p:nvPr/>
          </p:nvSpPr>
          <p:spPr>
            <a:xfrm>
              <a:off x="6092825" y="3085779"/>
              <a:ext cx="64008" cy="16258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직사각형 71">
              <a:extLst>
                <a:ext uri="{FF2B5EF4-FFF2-40B4-BE49-F238E27FC236}">
                  <a16:creationId xmlns:a16="http://schemas.microsoft.com/office/drawing/2014/main" xmlns="" id="{7B3F0418-559D-4E61-9F11-47CF7ECC79A5}"/>
                </a:ext>
              </a:extLst>
            </p:cNvPr>
            <p:cNvSpPr/>
            <p:nvPr/>
          </p:nvSpPr>
          <p:spPr>
            <a:xfrm>
              <a:off x="3663601" y="3085779"/>
              <a:ext cx="64008" cy="16258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3DFD3F6E-C4DD-4581-851B-5A0A9103580A}"/>
              </a:ext>
            </a:extLst>
          </p:cNvPr>
          <p:cNvGrpSpPr/>
          <p:nvPr/>
        </p:nvGrpSpPr>
        <p:grpSpPr>
          <a:xfrm rot="10800000">
            <a:off x="1234377" y="2245614"/>
            <a:ext cx="2493233" cy="3713113"/>
            <a:chOff x="3663600" y="1841546"/>
            <a:chExt cx="2493233" cy="3713113"/>
          </a:xfrm>
          <a:solidFill>
            <a:schemeClr val="bg1">
              <a:lumMod val="75000"/>
            </a:schemeClr>
          </a:solidFill>
        </p:grpSpPr>
        <p:sp>
          <p:nvSpPr>
            <p:cNvPr id="8" name="Block Arc 7">
              <a:extLst>
                <a:ext uri="{FF2B5EF4-FFF2-40B4-BE49-F238E27FC236}">
                  <a16:creationId xmlns:a16="http://schemas.microsoft.com/office/drawing/2014/main" xmlns="" id="{56A869CB-9B00-4A42-A87B-31608A6B2AE2}"/>
                </a:ext>
              </a:extLst>
            </p:cNvPr>
            <p:cNvSpPr/>
            <p:nvPr/>
          </p:nvSpPr>
          <p:spPr>
            <a:xfrm>
              <a:off x="3663600" y="1841546"/>
              <a:ext cx="2493233" cy="2493233"/>
            </a:xfrm>
            <a:prstGeom prst="blockArc">
              <a:avLst>
                <a:gd name="adj1" fmla="val 10800000"/>
                <a:gd name="adj2" fmla="val 35618"/>
                <a:gd name="adj3" fmla="val 242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직사각형 71">
              <a:extLst>
                <a:ext uri="{FF2B5EF4-FFF2-40B4-BE49-F238E27FC236}">
                  <a16:creationId xmlns:a16="http://schemas.microsoft.com/office/drawing/2014/main" xmlns="" id="{24BFA1A4-8EDA-4D0E-AE21-46E8E122B5C2}"/>
                </a:ext>
              </a:extLst>
            </p:cNvPr>
            <p:cNvSpPr/>
            <p:nvPr/>
          </p:nvSpPr>
          <p:spPr>
            <a:xfrm>
              <a:off x="6092825" y="3085779"/>
              <a:ext cx="64008" cy="24688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직사각형 71">
              <a:extLst>
                <a:ext uri="{FF2B5EF4-FFF2-40B4-BE49-F238E27FC236}">
                  <a16:creationId xmlns:a16="http://schemas.microsoft.com/office/drawing/2014/main" xmlns="" id="{67602E18-C6B4-4905-9B5C-2E9C7AB42285}"/>
                </a:ext>
              </a:extLst>
            </p:cNvPr>
            <p:cNvSpPr/>
            <p:nvPr/>
          </p:nvSpPr>
          <p:spPr>
            <a:xfrm>
              <a:off x="3663601" y="3085779"/>
              <a:ext cx="64008" cy="16258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E3AA6DDE-7C7E-477E-A96B-7FC3F3AF6570}"/>
              </a:ext>
            </a:extLst>
          </p:cNvPr>
          <p:cNvGrpSpPr/>
          <p:nvPr/>
        </p:nvGrpSpPr>
        <p:grpSpPr>
          <a:xfrm rot="10800000">
            <a:off x="6092824" y="3088598"/>
            <a:ext cx="2493233" cy="2870128"/>
            <a:chOff x="3663600" y="1841546"/>
            <a:chExt cx="2493233" cy="2870128"/>
          </a:xfrm>
          <a:solidFill>
            <a:schemeClr val="bg1">
              <a:lumMod val="75000"/>
            </a:schemeClr>
          </a:solidFill>
        </p:grpSpPr>
        <p:sp>
          <p:nvSpPr>
            <p:cNvPr id="12" name="Block Arc 11">
              <a:extLst>
                <a:ext uri="{FF2B5EF4-FFF2-40B4-BE49-F238E27FC236}">
                  <a16:creationId xmlns:a16="http://schemas.microsoft.com/office/drawing/2014/main" xmlns="" id="{FB01B090-3424-494C-8A74-AF9956DE1EF7}"/>
                </a:ext>
              </a:extLst>
            </p:cNvPr>
            <p:cNvSpPr/>
            <p:nvPr/>
          </p:nvSpPr>
          <p:spPr>
            <a:xfrm>
              <a:off x="3663600" y="1841546"/>
              <a:ext cx="2493233" cy="2493233"/>
            </a:xfrm>
            <a:prstGeom prst="blockArc">
              <a:avLst>
                <a:gd name="adj1" fmla="val 10800000"/>
                <a:gd name="adj2" fmla="val 35618"/>
                <a:gd name="adj3" fmla="val 242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직사각형 71">
              <a:extLst>
                <a:ext uri="{FF2B5EF4-FFF2-40B4-BE49-F238E27FC236}">
                  <a16:creationId xmlns:a16="http://schemas.microsoft.com/office/drawing/2014/main" xmlns="" id="{70B90A27-C21F-4A90-8505-2ED32768028A}"/>
                </a:ext>
              </a:extLst>
            </p:cNvPr>
            <p:cNvSpPr/>
            <p:nvPr/>
          </p:nvSpPr>
          <p:spPr>
            <a:xfrm>
              <a:off x="6092825" y="3085779"/>
              <a:ext cx="64008" cy="16258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4" name="직사각형 71">
              <a:extLst>
                <a:ext uri="{FF2B5EF4-FFF2-40B4-BE49-F238E27FC236}">
                  <a16:creationId xmlns:a16="http://schemas.microsoft.com/office/drawing/2014/main" xmlns="" id="{2B2368FD-CAC6-499B-9E1B-282C7F25FD2B}"/>
                </a:ext>
              </a:extLst>
            </p:cNvPr>
            <p:cNvSpPr/>
            <p:nvPr/>
          </p:nvSpPr>
          <p:spPr>
            <a:xfrm>
              <a:off x="3663601" y="3085779"/>
              <a:ext cx="64008" cy="16258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5C4CB03C-0CC1-4DB3-8D35-1A8496A03D5A}"/>
              </a:ext>
            </a:extLst>
          </p:cNvPr>
          <p:cNvGrpSpPr/>
          <p:nvPr/>
        </p:nvGrpSpPr>
        <p:grpSpPr>
          <a:xfrm>
            <a:off x="8522045" y="1653534"/>
            <a:ext cx="2493233" cy="3713112"/>
            <a:chOff x="3663600" y="1841546"/>
            <a:chExt cx="2493233" cy="3713112"/>
          </a:xfrm>
          <a:solidFill>
            <a:schemeClr val="bg1">
              <a:lumMod val="75000"/>
            </a:schemeClr>
          </a:solidFill>
        </p:grpSpPr>
        <p:sp>
          <p:nvSpPr>
            <p:cNvPr id="16" name="Block Arc 15">
              <a:extLst>
                <a:ext uri="{FF2B5EF4-FFF2-40B4-BE49-F238E27FC236}">
                  <a16:creationId xmlns:a16="http://schemas.microsoft.com/office/drawing/2014/main" xmlns="" id="{72A0BCE8-9E83-4423-A1D5-BF068F845A9E}"/>
                </a:ext>
              </a:extLst>
            </p:cNvPr>
            <p:cNvSpPr/>
            <p:nvPr/>
          </p:nvSpPr>
          <p:spPr>
            <a:xfrm>
              <a:off x="3663600" y="1841546"/>
              <a:ext cx="2493233" cy="2493233"/>
            </a:xfrm>
            <a:prstGeom prst="blockArc">
              <a:avLst>
                <a:gd name="adj1" fmla="val 10800000"/>
                <a:gd name="adj2" fmla="val 35618"/>
                <a:gd name="adj3" fmla="val 242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직사각형 71">
              <a:extLst>
                <a:ext uri="{FF2B5EF4-FFF2-40B4-BE49-F238E27FC236}">
                  <a16:creationId xmlns:a16="http://schemas.microsoft.com/office/drawing/2014/main" xmlns="" id="{8B0D22DE-210F-40B4-B87B-99F32BF3F2AA}"/>
                </a:ext>
              </a:extLst>
            </p:cNvPr>
            <p:cNvSpPr/>
            <p:nvPr/>
          </p:nvSpPr>
          <p:spPr>
            <a:xfrm>
              <a:off x="6092825" y="3085778"/>
              <a:ext cx="64008" cy="24688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8" name="직사각형 71">
              <a:extLst>
                <a:ext uri="{FF2B5EF4-FFF2-40B4-BE49-F238E27FC236}">
                  <a16:creationId xmlns:a16="http://schemas.microsoft.com/office/drawing/2014/main" xmlns="" id="{A97AC4C8-D331-42F8-8309-B267599500A9}"/>
                </a:ext>
              </a:extLst>
            </p:cNvPr>
            <p:cNvSpPr/>
            <p:nvPr/>
          </p:nvSpPr>
          <p:spPr>
            <a:xfrm>
              <a:off x="3663601" y="3085779"/>
              <a:ext cx="64008" cy="16258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9" name="Teardrop 18">
            <a:extLst>
              <a:ext uri="{FF2B5EF4-FFF2-40B4-BE49-F238E27FC236}">
                <a16:creationId xmlns:a16="http://schemas.microsoft.com/office/drawing/2014/main" xmlns="" id="{0F06FAEA-4C7F-4F74-AC15-3F052CEE16BB}"/>
              </a:ext>
            </a:extLst>
          </p:cNvPr>
          <p:cNvSpPr/>
          <p:nvPr/>
        </p:nvSpPr>
        <p:spPr>
          <a:xfrm rot="18900000">
            <a:off x="2101083" y="5490747"/>
            <a:ext cx="759820" cy="759820"/>
          </a:xfrm>
          <a:prstGeom prst="teardrop">
            <a:avLst>
              <a:gd name="adj" fmla="val 127271"/>
            </a:avLst>
          </a:prstGeom>
          <a:solidFill>
            <a:srgbClr val="4C9B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Teardrop 19">
            <a:extLst>
              <a:ext uri="{FF2B5EF4-FFF2-40B4-BE49-F238E27FC236}">
                <a16:creationId xmlns:a16="http://schemas.microsoft.com/office/drawing/2014/main" xmlns="" id="{3FAE8AC2-B5E7-4C58-8ACB-C32200D7BAC7}"/>
              </a:ext>
            </a:extLst>
          </p:cNvPr>
          <p:cNvSpPr/>
          <p:nvPr/>
        </p:nvSpPr>
        <p:spPr>
          <a:xfrm rot="8100000">
            <a:off x="4530307" y="1377922"/>
            <a:ext cx="759820" cy="759820"/>
          </a:xfrm>
          <a:prstGeom prst="teardrop">
            <a:avLst>
              <a:gd name="adj" fmla="val 127271"/>
            </a:avLst>
          </a:prstGeom>
          <a:solidFill>
            <a:srgbClr val="4C9B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eardrop 20">
            <a:extLst>
              <a:ext uri="{FF2B5EF4-FFF2-40B4-BE49-F238E27FC236}">
                <a16:creationId xmlns:a16="http://schemas.microsoft.com/office/drawing/2014/main" xmlns="" id="{5C39416D-6A6D-4024-845F-F3C35F44D953}"/>
              </a:ext>
            </a:extLst>
          </p:cNvPr>
          <p:cNvSpPr/>
          <p:nvPr/>
        </p:nvSpPr>
        <p:spPr>
          <a:xfrm rot="18900000">
            <a:off x="6959533" y="5490747"/>
            <a:ext cx="759820" cy="759820"/>
          </a:xfrm>
          <a:prstGeom prst="teardrop">
            <a:avLst>
              <a:gd name="adj" fmla="val 127271"/>
            </a:avLst>
          </a:prstGeom>
          <a:solidFill>
            <a:srgbClr val="4C9B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Teardrop 21">
            <a:extLst>
              <a:ext uri="{FF2B5EF4-FFF2-40B4-BE49-F238E27FC236}">
                <a16:creationId xmlns:a16="http://schemas.microsoft.com/office/drawing/2014/main" xmlns="" id="{9BFEC5AD-5D6E-4F53-8C33-DCC592C1F1AE}"/>
              </a:ext>
            </a:extLst>
          </p:cNvPr>
          <p:cNvSpPr/>
          <p:nvPr/>
        </p:nvSpPr>
        <p:spPr>
          <a:xfrm rot="8100000">
            <a:off x="9388757" y="1377922"/>
            <a:ext cx="759820" cy="759820"/>
          </a:xfrm>
          <a:prstGeom prst="teardrop">
            <a:avLst>
              <a:gd name="adj" fmla="val 127271"/>
            </a:avLst>
          </a:prstGeom>
          <a:solidFill>
            <a:srgbClr val="4C9B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Content Placeholder 1">
            <a:extLst>
              <a:ext uri="{FF2B5EF4-FFF2-40B4-BE49-F238E27FC236}">
                <a16:creationId xmlns:a16="http://schemas.microsoft.com/office/drawing/2014/main" xmlns="" id="{FEF18A9D-FB26-48E4-9FD6-AD490FB97D74}"/>
              </a:ext>
            </a:extLst>
          </p:cNvPr>
          <p:cNvSpPr txBox="1">
            <a:spLocks/>
          </p:cNvSpPr>
          <p:nvPr/>
        </p:nvSpPr>
        <p:spPr>
          <a:xfrm>
            <a:off x="589043" y="1744708"/>
            <a:ext cx="1354676" cy="402077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ko-KR" sz="2400" dirty="0">
                <a:solidFill>
                  <a:schemeClr val="tx1"/>
                </a:solidFill>
              </a:rPr>
              <a:t>START</a:t>
            </a:r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xmlns="" id="{088D3570-2D76-4843-822E-51EA7F378AA6}"/>
              </a:ext>
            </a:extLst>
          </p:cNvPr>
          <p:cNvSpPr/>
          <p:nvPr/>
        </p:nvSpPr>
        <p:spPr>
          <a:xfrm rot="10800000">
            <a:off x="10822494" y="5352783"/>
            <a:ext cx="321559" cy="277206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89F8ADE6-E0FD-484F-B8D3-4EF474525F06}"/>
              </a:ext>
            </a:extLst>
          </p:cNvPr>
          <p:cNvSpPr txBox="1"/>
          <p:nvPr/>
        </p:nvSpPr>
        <p:spPr>
          <a:xfrm>
            <a:off x="4030379" y="3118427"/>
            <a:ext cx="17596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281F5E26-F486-4E1D-8A4F-D22B2CC2E857}"/>
              </a:ext>
            </a:extLst>
          </p:cNvPr>
          <p:cNvSpPr txBox="1"/>
          <p:nvPr/>
        </p:nvSpPr>
        <p:spPr>
          <a:xfrm>
            <a:off x="4030379" y="2733705"/>
            <a:ext cx="17596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rgbClr val="73503F"/>
                </a:solidFill>
                <a:cs typeface="Arial" pitchFamily="34" charset="0"/>
              </a:rPr>
              <a:t>Contents Title</a:t>
            </a:r>
            <a:endParaRPr lang="ko-KR" altLang="en-US" sz="1600" b="1" dirty="0">
              <a:solidFill>
                <a:srgbClr val="73503F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138F3C7C-FBB2-4128-8E78-48AF71D5601A}"/>
              </a:ext>
            </a:extLst>
          </p:cNvPr>
          <p:cNvSpPr txBox="1"/>
          <p:nvPr/>
        </p:nvSpPr>
        <p:spPr>
          <a:xfrm>
            <a:off x="8888824" y="3118427"/>
            <a:ext cx="17596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600D01DC-6373-456B-8E81-BBC72CEA06D3}"/>
              </a:ext>
            </a:extLst>
          </p:cNvPr>
          <p:cNvSpPr txBox="1"/>
          <p:nvPr/>
        </p:nvSpPr>
        <p:spPr>
          <a:xfrm>
            <a:off x="8888824" y="2733705"/>
            <a:ext cx="17596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rgbClr val="73503F"/>
                </a:solidFill>
                <a:cs typeface="Arial" pitchFamily="34" charset="0"/>
              </a:rPr>
              <a:t>Contents Title</a:t>
            </a:r>
            <a:endParaRPr lang="ko-KR" altLang="en-US" sz="1600" b="1" dirty="0">
              <a:solidFill>
                <a:srgbClr val="73503F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E520B1DB-9A03-4AA3-8CF1-968458671FEC}"/>
              </a:ext>
            </a:extLst>
          </p:cNvPr>
          <p:cNvSpPr txBox="1"/>
          <p:nvPr/>
        </p:nvSpPr>
        <p:spPr>
          <a:xfrm>
            <a:off x="1601156" y="3118427"/>
            <a:ext cx="17596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3E7F4688-B81B-4D1D-8356-C0D445638D61}"/>
              </a:ext>
            </a:extLst>
          </p:cNvPr>
          <p:cNvSpPr txBox="1"/>
          <p:nvPr/>
        </p:nvSpPr>
        <p:spPr>
          <a:xfrm>
            <a:off x="1601156" y="2733705"/>
            <a:ext cx="17596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rgbClr val="73503F"/>
                </a:solidFill>
                <a:cs typeface="Arial" pitchFamily="34" charset="0"/>
              </a:rPr>
              <a:t>Contents Title</a:t>
            </a:r>
            <a:endParaRPr lang="ko-KR" altLang="en-US" sz="1600" b="1" dirty="0">
              <a:solidFill>
                <a:srgbClr val="73503F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9B3E02C7-CE05-481D-866A-6015E5E2E478}"/>
              </a:ext>
            </a:extLst>
          </p:cNvPr>
          <p:cNvSpPr txBox="1"/>
          <p:nvPr/>
        </p:nvSpPr>
        <p:spPr>
          <a:xfrm>
            <a:off x="6459602" y="3118427"/>
            <a:ext cx="17596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9EAB4DFE-F32B-4B49-8848-1EEB76FE1C05}"/>
              </a:ext>
            </a:extLst>
          </p:cNvPr>
          <p:cNvSpPr txBox="1"/>
          <p:nvPr/>
        </p:nvSpPr>
        <p:spPr>
          <a:xfrm>
            <a:off x="6459602" y="2733705"/>
            <a:ext cx="17596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rgbClr val="73503F"/>
                </a:solidFill>
                <a:cs typeface="Arial" pitchFamily="34" charset="0"/>
              </a:rPr>
              <a:t>Contents Title</a:t>
            </a:r>
            <a:endParaRPr lang="ko-KR" altLang="en-US" sz="1600" b="1" dirty="0">
              <a:solidFill>
                <a:srgbClr val="73503F"/>
              </a:solidFill>
              <a:cs typeface="Arial" pitchFamily="34" charset="0"/>
            </a:endParaRPr>
          </a:p>
        </p:txBody>
      </p:sp>
      <p:sp>
        <p:nvSpPr>
          <p:cNvPr id="33" name="Trapezoid 3">
            <a:extLst>
              <a:ext uri="{FF2B5EF4-FFF2-40B4-BE49-F238E27FC236}">
                <a16:creationId xmlns:a16="http://schemas.microsoft.com/office/drawing/2014/main" xmlns="" id="{654E3B97-8800-499A-9032-A8EA301D2C0A}"/>
              </a:ext>
            </a:extLst>
          </p:cNvPr>
          <p:cNvSpPr>
            <a:spLocks noChangeAspect="1"/>
          </p:cNvSpPr>
          <p:nvPr/>
        </p:nvSpPr>
        <p:spPr>
          <a:xfrm>
            <a:off x="4716789" y="1540097"/>
            <a:ext cx="401521" cy="409222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4" name="Oval 2">
            <a:extLst>
              <a:ext uri="{FF2B5EF4-FFF2-40B4-BE49-F238E27FC236}">
                <a16:creationId xmlns:a16="http://schemas.microsoft.com/office/drawing/2014/main" xmlns="" id="{6A6EE742-DFD9-4EFE-BCF6-826EF052264B}"/>
              </a:ext>
            </a:extLst>
          </p:cNvPr>
          <p:cNvSpPr>
            <a:spLocks noChangeAspect="1"/>
          </p:cNvSpPr>
          <p:nvPr/>
        </p:nvSpPr>
        <p:spPr>
          <a:xfrm>
            <a:off x="9579208" y="1616999"/>
            <a:ext cx="401521" cy="310258"/>
          </a:xfrm>
          <a:custGeom>
            <a:avLst/>
            <a:gdLst/>
            <a:ahLst/>
            <a:cxnLst/>
            <a:rect l="l" t="t" r="r" b="b"/>
            <a:pathLst>
              <a:path w="3949160" h="3051548">
                <a:moveTo>
                  <a:pt x="2339911" y="638678"/>
                </a:moveTo>
                <a:cubicBezTo>
                  <a:pt x="3228675" y="638678"/>
                  <a:pt x="3949160" y="1138384"/>
                  <a:pt x="3949160" y="1754802"/>
                </a:cubicBezTo>
                <a:cubicBezTo>
                  <a:pt x="3949160" y="2075792"/>
                  <a:pt x="3753790" y="2365135"/>
                  <a:pt x="3440317" y="2567662"/>
                </a:cubicBezTo>
                <a:lnTo>
                  <a:pt x="3655878" y="3051548"/>
                </a:lnTo>
                <a:lnTo>
                  <a:pt x="2882697" y="2804439"/>
                </a:lnTo>
                <a:cubicBezTo>
                  <a:pt x="2713357" y="2847946"/>
                  <a:pt x="2530504" y="2870926"/>
                  <a:pt x="2339911" y="2870926"/>
                </a:cubicBezTo>
                <a:cubicBezTo>
                  <a:pt x="1451147" y="2870926"/>
                  <a:pt x="730662" y="2371220"/>
                  <a:pt x="730662" y="1754802"/>
                </a:cubicBezTo>
                <a:cubicBezTo>
                  <a:pt x="730662" y="1138384"/>
                  <a:pt x="1451147" y="638678"/>
                  <a:pt x="2339911" y="638678"/>
                </a:cubicBezTo>
                <a:close/>
                <a:moveTo>
                  <a:pt x="1609249" y="0"/>
                </a:moveTo>
                <a:cubicBezTo>
                  <a:pt x="2214487" y="0"/>
                  <a:pt x="2741687" y="231736"/>
                  <a:pt x="3015976" y="574644"/>
                </a:cubicBezTo>
                <a:cubicBezTo>
                  <a:pt x="2789246" y="488504"/>
                  <a:pt x="2533611" y="440957"/>
                  <a:pt x="2263344" y="440957"/>
                </a:cubicBezTo>
                <a:cubicBezTo>
                  <a:pt x="1318096" y="440957"/>
                  <a:pt x="551821" y="1022559"/>
                  <a:pt x="551821" y="1740001"/>
                </a:cubicBezTo>
                <a:cubicBezTo>
                  <a:pt x="551821" y="1819940"/>
                  <a:pt x="561334" y="1898193"/>
                  <a:pt x="580963" y="1973803"/>
                </a:cubicBezTo>
                <a:cubicBezTo>
                  <a:pt x="578579" y="1972737"/>
                  <a:pt x="677277" y="2155498"/>
                  <a:pt x="675039" y="2154187"/>
                </a:cubicBezTo>
                <a:lnTo>
                  <a:pt x="502119" y="2089690"/>
                </a:lnTo>
                <a:lnTo>
                  <a:pt x="213774" y="2502637"/>
                </a:lnTo>
                <a:cubicBezTo>
                  <a:pt x="162937" y="2145510"/>
                  <a:pt x="82414" y="1758692"/>
                  <a:pt x="31577" y="1383752"/>
                </a:cubicBezTo>
                <a:cubicBezTo>
                  <a:pt x="6733" y="1307252"/>
                  <a:pt x="0" y="1197870"/>
                  <a:pt x="0" y="1116124"/>
                </a:cubicBezTo>
                <a:cubicBezTo>
                  <a:pt x="0" y="499706"/>
                  <a:pt x="720485" y="0"/>
                  <a:pt x="160924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5" name="Rounded Rectangle 1">
            <a:extLst>
              <a:ext uri="{FF2B5EF4-FFF2-40B4-BE49-F238E27FC236}">
                <a16:creationId xmlns:a16="http://schemas.microsoft.com/office/drawing/2014/main" xmlns="" id="{A18004FE-7D46-4404-80B2-3DB44EEA25DE}"/>
              </a:ext>
            </a:extLst>
          </p:cNvPr>
          <p:cNvSpPr>
            <a:spLocks noChangeAspect="1"/>
          </p:cNvSpPr>
          <p:nvPr/>
        </p:nvSpPr>
        <p:spPr>
          <a:xfrm rot="2648398">
            <a:off x="2385952" y="5628227"/>
            <a:ext cx="189508" cy="484672"/>
          </a:xfrm>
          <a:custGeom>
            <a:avLst/>
            <a:gdLst/>
            <a:ahLst/>
            <a:cxnLst/>
            <a:rect l="l" t="t" r="r" b="b"/>
            <a:pathLst>
              <a:path w="1862952" h="4764557">
                <a:moveTo>
                  <a:pt x="289679" y="2004751"/>
                </a:moveTo>
                <a:cubicBezTo>
                  <a:pt x="458860" y="1838972"/>
                  <a:pt x="691283" y="1737733"/>
                  <a:pt x="946849" y="1740329"/>
                </a:cubicBezTo>
                <a:cubicBezTo>
                  <a:pt x="982916" y="1740695"/>
                  <a:pt x="1018481" y="1743119"/>
                  <a:pt x="1053366" y="1748014"/>
                </a:cubicBezTo>
                <a:cubicBezTo>
                  <a:pt x="1317748" y="1888655"/>
                  <a:pt x="1203170" y="2165630"/>
                  <a:pt x="978473" y="2204473"/>
                </a:cubicBezTo>
                <a:cubicBezTo>
                  <a:pt x="966642" y="2201190"/>
                  <a:pt x="954470" y="2200566"/>
                  <a:pt x="942176" y="2200441"/>
                </a:cubicBezTo>
                <a:cubicBezTo>
                  <a:pt x="697403" y="2197955"/>
                  <a:pt x="496962" y="2394367"/>
                  <a:pt x="494475" y="2639137"/>
                </a:cubicBezTo>
                <a:lnTo>
                  <a:pt x="482110" y="3856696"/>
                </a:lnTo>
                <a:cubicBezTo>
                  <a:pt x="479624" y="4101467"/>
                  <a:pt x="676035" y="4301910"/>
                  <a:pt x="920807" y="4304396"/>
                </a:cubicBezTo>
                <a:cubicBezTo>
                  <a:pt x="1043193" y="4305639"/>
                  <a:pt x="1154496" y="4257158"/>
                  <a:pt x="1235513" y="4177768"/>
                </a:cubicBezTo>
                <a:cubicBezTo>
                  <a:pt x="1316531" y="4098380"/>
                  <a:pt x="1367262" y="3988084"/>
                  <a:pt x="1368506" y="3865699"/>
                </a:cubicBezTo>
                <a:lnTo>
                  <a:pt x="1375662" y="3161156"/>
                </a:lnTo>
                <a:cubicBezTo>
                  <a:pt x="1504082" y="3167548"/>
                  <a:pt x="1792622" y="2981572"/>
                  <a:pt x="1861834" y="2783546"/>
                </a:cubicBezTo>
                <a:lnTo>
                  <a:pt x="1851019" y="3848423"/>
                </a:lnTo>
                <a:cubicBezTo>
                  <a:pt x="1848423" y="4103989"/>
                  <a:pt x="1742485" y="4334308"/>
                  <a:pt x="1573304" y="4500088"/>
                </a:cubicBezTo>
                <a:cubicBezTo>
                  <a:pt x="1404123" y="4665866"/>
                  <a:pt x="1171700" y="4767105"/>
                  <a:pt x="916134" y="4764509"/>
                </a:cubicBezTo>
                <a:cubicBezTo>
                  <a:pt x="405002" y="4759318"/>
                  <a:pt x="-5143" y="4340756"/>
                  <a:pt x="48" y="3829624"/>
                </a:cubicBezTo>
                <a:lnTo>
                  <a:pt x="11964" y="2656415"/>
                </a:lnTo>
                <a:cubicBezTo>
                  <a:pt x="14559" y="2400849"/>
                  <a:pt x="120498" y="2170529"/>
                  <a:pt x="289679" y="2004751"/>
                </a:cubicBezTo>
                <a:close/>
                <a:moveTo>
                  <a:pt x="282968" y="271082"/>
                </a:moveTo>
                <a:cubicBezTo>
                  <a:pt x="450457" y="103594"/>
                  <a:pt x="681840" y="0"/>
                  <a:pt x="937419" y="0"/>
                </a:cubicBezTo>
                <a:cubicBezTo>
                  <a:pt x="1448577" y="0"/>
                  <a:pt x="1862952" y="414375"/>
                  <a:pt x="1862952" y="925533"/>
                </a:cubicBezTo>
                <a:lnTo>
                  <a:pt x="1862952" y="2098803"/>
                </a:lnTo>
                <a:cubicBezTo>
                  <a:pt x="1862952" y="2609961"/>
                  <a:pt x="1448577" y="3024336"/>
                  <a:pt x="937419" y="3024336"/>
                </a:cubicBezTo>
                <a:cubicBezTo>
                  <a:pt x="901350" y="3024336"/>
                  <a:pt x="865762" y="3022273"/>
                  <a:pt x="830829" y="3017733"/>
                </a:cubicBezTo>
                <a:cubicBezTo>
                  <a:pt x="565032" y="2879784"/>
                  <a:pt x="676792" y="2601660"/>
                  <a:pt x="901083" y="2560538"/>
                </a:cubicBezTo>
                <a:cubicBezTo>
                  <a:pt x="912947" y="2563700"/>
                  <a:pt x="925124" y="2564200"/>
                  <a:pt x="937419" y="2564200"/>
                </a:cubicBezTo>
                <a:cubicBezTo>
                  <a:pt x="1182204" y="2564200"/>
                  <a:pt x="1380640" y="2365763"/>
                  <a:pt x="1380641" y="2120980"/>
                </a:cubicBezTo>
                <a:lnTo>
                  <a:pt x="1380640" y="903358"/>
                </a:lnTo>
                <a:cubicBezTo>
                  <a:pt x="1380640" y="658574"/>
                  <a:pt x="1182204" y="460137"/>
                  <a:pt x="937419" y="460137"/>
                </a:cubicBezTo>
                <a:cubicBezTo>
                  <a:pt x="815027" y="460137"/>
                  <a:pt x="704222" y="509746"/>
                  <a:pt x="624015" y="589954"/>
                </a:cubicBezTo>
                <a:cubicBezTo>
                  <a:pt x="543808" y="670161"/>
                  <a:pt x="494199" y="780966"/>
                  <a:pt x="494199" y="903358"/>
                </a:cubicBezTo>
                <a:lnTo>
                  <a:pt x="494198" y="1607937"/>
                </a:lnTo>
                <a:cubicBezTo>
                  <a:pt x="365720" y="1602850"/>
                  <a:pt x="79084" y="1791747"/>
                  <a:pt x="11886" y="1990465"/>
                </a:cubicBezTo>
                <a:lnTo>
                  <a:pt x="11886" y="925533"/>
                </a:lnTo>
                <a:cubicBezTo>
                  <a:pt x="11886" y="669954"/>
                  <a:pt x="115480" y="438571"/>
                  <a:pt x="282968" y="2710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6" name="Freeform 20">
            <a:extLst>
              <a:ext uri="{FF2B5EF4-FFF2-40B4-BE49-F238E27FC236}">
                <a16:creationId xmlns:a16="http://schemas.microsoft.com/office/drawing/2014/main" xmlns="" id="{0C163420-6113-4E4F-B411-685803009750}"/>
              </a:ext>
            </a:extLst>
          </p:cNvPr>
          <p:cNvSpPr>
            <a:spLocks noChangeAspect="1"/>
          </p:cNvSpPr>
          <p:nvPr/>
        </p:nvSpPr>
        <p:spPr>
          <a:xfrm flipH="1">
            <a:off x="7138678" y="5677525"/>
            <a:ext cx="401521" cy="386076"/>
          </a:xfrm>
          <a:custGeom>
            <a:avLst/>
            <a:gdLst/>
            <a:ahLst/>
            <a:cxnLst/>
            <a:rect l="l" t="t" r="r" b="b"/>
            <a:pathLst>
              <a:path w="3948393" h="3817544">
                <a:moveTo>
                  <a:pt x="1888045" y="2370407"/>
                </a:moveTo>
                <a:lnTo>
                  <a:pt x="1180379" y="2998560"/>
                </a:lnTo>
                <a:lnTo>
                  <a:pt x="695350" y="2712314"/>
                </a:lnTo>
                <a:lnTo>
                  <a:pt x="703301" y="3014463"/>
                </a:lnTo>
                <a:lnTo>
                  <a:pt x="1888044" y="3817544"/>
                </a:lnTo>
                <a:cubicBezTo>
                  <a:pt x="1885393" y="3356368"/>
                  <a:pt x="1874793" y="2911096"/>
                  <a:pt x="1888045" y="2370407"/>
                </a:cubicBezTo>
                <a:close/>
                <a:moveTo>
                  <a:pt x="2059390" y="2370407"/>
                </a:moveTo>
                <a:cubicBezTo>
                  <a:pt x="2072642" y="2911096"/>
                  <a:pt x="2062042" y="3356368"/>
                  <a:pt x="2059391" y="3817544"/>
                </a:cubicBezTo>
                <a:lnTo>
                  <a:pt x="3244134" y="3014463"/>
                </a:lnTo>
                <a:lnTo>
                  <a:pt x="3252085" y="2712314"/>
                </a:lnTo>
                <a:lnTo>
                  <a:pt x="2767056" y="2998560"/>
                </a:lnTo>
                <a:close/>
                <a:moveTo>
                  <a:pt x="733907" y="1451867"/>
                </a:moveTo>
                <a:lnTo>
                  <a:pt x="0" y="2113471"/>
                </a:lnTo>
                <a:lnTo>
                  <a:pt x="1170450" y="2848461"/>
                </a:lnTo>
                <a:lnTo>
                  <a:pt x="1919327" y="2170968"/>
                </a:lnTo>
                <a:close/>
                <a:moveTo>
                  <a:pt x="3206900" y="1451867"/>
                </a:moveTo>
                <a:lnTo>
                  <a:pt x="2021479" y="2170968"/>
                </a:lnTo>
                <a:lnTo>
                  <a:pt x="2770356" y="2848461"/>
                </a:lnTo>
                <a:lnTo>
                  <a:pt x="3940806" y="2113471"/>
                </a:lnTo>
                <a:close/>
                <a:moveTo>
                  <a:pt x="1195981" y="0"/>
                </a:moveTo>
                <a:lnTo>
                  <a:pt x="10560" y="719101"/>
                </a:lnTo>
                <a:lnTo>
                  <a:pt x="759438" y="1396594"/>
                </a:lnTo>
                <a:lnTo>
                  <a:pt x="1929887" y="661605"/>
                </a:lnTo>
                <a:close/>
                <a:moveTo>
                  <a:pt x="2762973" y="0"/>
                </a:moveTo>
                <a:lnTo>
                  <a:pt x="2029067" y="661605"/>
                </a:lnTo>
                <a:lnTo>
                  <a:pt x="3199516" y="1396594"/>
                </a:lnTo>
                <a:lnTo>
                  <a:pt x="3948393" y="71910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39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400050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CC03E744-CCAB-40FB-8978-6E00A232AE81}"/>
              </a:ext>
            </a:extLst>
          </p:cNvPr>
          <p:cNvGrpSpPr/>
          <p:nvPr/>
        </p:nvGrpSpPr>
        <p:grpSpPr>
          <a:xfrm>
            <a:off x="6817748" y="1730976"/>
            <a:ext cx="4377078" cy="4190382"/>
            <a:chOff x="4644008" y="1980456"/>
            <a:chExt cx="3769568" cy="360878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3F071EBA-C4FB-4A50-937C-645368D6F87B}"/>
                </a:ext>
              </a:extLst>
            </p:cNvPr>
            <p:cNvGrpSpPr/>
            <p:nvPr/>
          </p:nvGrpSpPr>
          <p:grpSpPr>
            <a:xfrm>
              <a:off x="4644008" y="1980456"/>
              <a:ext cx="3769568" cy="3608784"/>
              <a:chOff x="4923656" y="2124472"/>
              <a:chExt cx="3769568" cy="3608784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xmlns="" id="{6B4BA363-2B6C-48E6-877A-F5DD69903928}"/>
                  </a:ext>
                </a:extLst>
              </p:cNvPr>
              <p:cNvGrpSpPr/>
              <p:nvPr/>
            </p:nvGrpSpPr>
            <p:grpSpPr>
              <a:xfrm>
                <a:off x="6156176" y="2124472"/>
                <a:ext cx="1304528" cy="3608784"/>
                <a:chOff x="6084168" y="2124472"/>
                <a:chExt cx="1304528" cy="3608784"/>
              </a:xfrm>
            </p:grpSpPr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xmlns="" id="{D91E1F0C-BDB0-4A90-9EB8-9B5846B96083}"/>
                    </a:ext>
                  </a:extLst>
                </p:cNvPr>
                <p:cNvSpPr/>
                <p:nvPr/>
              </p:nvSpPr>
              <p:spPr>
                <a:xfrm>
                  <a:off x="6084168" y="2124472"/>
                  <a:ext cx="1304528" cy="1304528"/>
                </a:xfrm>
                <a:prstGeom prst="ellipse">
                  <a:avLst/>
                </a:prstGeom>
                <a:solidFill>
                  <a:srgbClr val="73503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700" b="1" dirty="0"/>
                    <a:t>Text</a:t>
                  </a:r>
                </a:p>
              </p:txBody>
            </p:sp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xmlns="" id="{5717C77F-AD50-4D40-8C1B-DB8CB58144A5}"/>
                    </a:ext>
                  </a:extLst>
                </p:cNvPr>
                <p:cNvSpPr/>
                <p:nvPr/>
              </p:nvSpPr>
              <p:spPr>
                <a:xfrm>
                  <a:off x="6084168" y="4428728"/>
                  <a:ext cx="1304528" cy="1304528"/>
                </a:xfrm>
                <a:prstGeom prst="ellipse">
                  <a:avLst/>
                </a:prstGeom>
                <a:solidFill>
                  <a:srgbClr val="73503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700" b="1" dirty="0"/>
                    <a:t>Text</a:t>
                  </a:r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xmlns="" id="{69A25F91-18C8-4946-8EAF-05F26FC33C25}"/>
                  </a:ext>
                </a:extLst>
              </p:cNvPr>
              <p:cNvGrpSpPr/>
              <p:nvPr/>
            </p:nvGrpSpPr>
            <p:grpSpPr>
              <a:xfrm>
                <a:off x="4923656" y="3284984"/>
                <a:ext cx="3769568" cy="1304528"/>
                <a:chOff x="4923656" y="3329866"/>
                <a:chExt cx="3769568" cy="1304528"/>
              </a:xfrm>
            </p:grpSpPr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xmlns="" id="{8058679F-1D19-4A0D-B775-94770D27A8C1}"/>
                    </a:ext>
                  </a:extLst>
                </p:cNvPr>
                <p:cNvSpPr/>
                <p:nvPr/>
              </p:nvSpPr>
              <p:spPr>
                <a:xfrm>
                  <a:off x="4923656" y="3329866"/>
                  <a:ext cx="1304528" cy="1304528"/>
                </a:xfrm>
                <a:prstGeom prst="ellipse">
                  <a:avLst/>
                </a:prstGeom>
                <a:solidFill>
                  <a:srgbClr val="73503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700" b="1" dirty="0"/>
                    <a:t>Text</a:t>
                  </a:r>
                </a:p>
              </p:txBody>
            </p:sp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xmlns="" id="{89869904-1208-4504-94E7-785915728ECB}"/>
                    </a:ext>
                  </a:extLst>
                </p:cNvPr>
                <p:cNvSpPr/>
                <p:nvPr/>
              </p:nvSpPr>
              <p:spPr>
                <a:xfrm>
                  <a:off x="7388696" y="3329866"/>
                  <a:ext cx="1304528" cy="1304528"/>
                </a:xfrm>
                <a:prstGeom prst="ellipse">
                  <a:avLst/>
                </a:prstGeom>
                <a:solidFill>
                  <a:srgbClr val="73503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700" b="1" dirty="0"/>
                    <a:t>Text</a:t>
                  </a:r>
                </a:p>
              </p:txBody>
            </p:sp>
          </p:grpSp>
        </p:grpSp>
        <p:sp>
          <p:nvSpPr>
            <p:cNvPr id="5" name="Circular Arrow 35">
              <a:extLst>
                <a:ext uri="{FF2B5EF4-FFF2-40B4-BE49-F238E27FC236}">
                  <a16:creationId xmlns:a16="http://schemas.microsoft.com/office/drawing/2014/main" xmlns="" id="{490C711D-5230-4D89-A753-4EAA27BD7125}"/>
                </a:ext>
              </a:extLst>
            </p:cNvPr>
            <p:cNvSpPr/>
            <p:nvPr/>
          </p:nvSpPr>
          <p:spPr>
            <a:xfrm>
              <a:off x="6096744" y="3361184"/>
              <a:ext cx="864096" cy="864096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2064649"/>
                <a:gd name="adj5" fmla="val 12500"/>
              </a:avLst>
            </a:prstGeom>
            <a:solidFill>
              <a:srgbClr val="7350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그룹 3">
            <a:extLst>
              <a:ext uri="{FF2B5EF4-FFF2-40B4-BE49-F238E27FC236}">
                <a16:creationId xmlns:a16="http://schemas.microsoft.com/office/drawing/2014/main" xmlns="" id="{661F82DA-C537-4750-9F35-A6A0D9EFA16E}"/>
              </a:ext>
            </a:extLst>
          </p:cNvPr>
          <p:cNvGrpSpPr/>
          <p:nvPr/>
        </p:nvGrpSpPr>
        <p:grpSpPr>
          <a:xfrm>
            <a:off x="910089" y="1655362"/>
            <a:ext cx="5520799" cy="901016"/>
            <a:chOff x="467544" y="1934588"/>
            <a:chExt cx="4369376" cy="90101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948AC2FE-291D-4BE2-B580-D91FAAA0E4A8}"/>
                </a:ext>
              </a:extLst>
            </p:cNvPr>
            <p:cNvSpPr/>
            <p:nvPr/>
          </p:nvSpPr>
          <p:spPr>
            <a:xfrm>
              <a:off x="806699" y="2312384"/>
              <a:ext cx="4030221" cy="523220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400" dirty="0">
                  <a:solidFill>
                    <a:srgbClr val="73503F"/>
                  </a:solidFill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05C6D48E-84DE-4313-B938-E13E5722A092}"/>
                </a:ext>
              </a:extLst>
            </p:cNvPr>
            <p:cNvSpPr/>
            <p:nvPr/>
          </p:nvSpPr>
          <p:spPr>
            <a:xfrm>
              <a:off x="467544" y="1934588"/>
              <a:ext cx="436937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b="1" dirty="0">
                  <a:solidFill>
                    <a:srgbClr val="73503F"/>
                  </a:solidFill>
                </a:rPr>
                <a:t>1. Contents Here A</a:t>
              </a:r>
              <a:endParaRPr lang="ko-KR" altLang="en-US" sz="2400" b="1" dirty="0">
                <a:solidFill>
                  <a:srgbClr val="73503F"/>
                </a:solidFill>
              </a:endParaRPr>
            </a:p>
          </p:txBody>
        </p:sp>
      </p:grpSp>
      <p:grpSp>
        <p:nvGrpSpPr>
          <p:cNvPr id="15" name="그룹 4">
            <a:extLst>
              <a:ext uri="{FF2B5EF4-FFF2-40B4-BE49-F238E27FC236}">
                <a16:creationId xmlns:a16="http://schemas.microsoft.com/office/drawing/2014/main" xmlns="" id="{F3E5F754-317B-4CB3-958C-416A21951B3D}"/>
              </a:ext>
            </a:extLst>
          </p:cNvPr>
          <p:cNvGrpSpPr/>
          <p:nvPr/>
        </p:nvGrpSpPr>
        <p:grpSpPr>
          <a:xfrm>
            <a:off x="910089" y="2788746"/>
            <a:ext cx="5520799" cy="901016"/>
            <a:chOff x="467544" y="2816016"/>
            <a:chExt cx="4369376" cy="901016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63E6E787-2D15-491D-AADF-34C690209187}"/>
                </a:ext>
              </a:extLst>
            </p:cNvPr>
            <p:cNvSpPr/>
            <p:nvPr/>
          </p:nvSpPr>
          <p:spPr>
            <a:xfrm>
              <a:off x="806699" y="3193812"/>
              <a:ext cx="4030221" cy="523220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400" dirty="0">
                  <a:solidFill>
                    <a:srgbClr val="73503F"/>
                  </a:solidFill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CBE28F8A-2ABC-44DF-A849-EAFD3B9ABCF6}"/>
                </a:ext>
              </a:extLst>
            </p:cNvPr>
            <p:cNvSpPr/>
            <p:nvPr/>
          </p:nvSpPr>
          <p:spPr>
            <a:xfrm>
              <a:off x="467544" y="2816016"/>
              <a:ext cx="436937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b="1" dirty="0">
                  <a:solidFill>
                    <a:srgbClr val="73503F"/>
                  </a:solidFill>
                </a:rPr>
                <a:t>2. Contents Here B</a:t>
              </a:r>
              <a:endParaRPr lang="ko-KR" altLang="en-US" sz="2400" b="1" dirty="0">
                <a:solidFill>
                  <a:srgbClr val="73503F"/>
                </a:solidFill>
              </a:endParaRPr>
            </a:p>
          </p:txBody>
        </p:sp>
      </p:grpSp>
      <p:grpSp>
        <p:nvGrpSpPr>
          <p:cNvPr id="18" name="그룹 5">
            <a:extLst>
              <a:ext uri="{FF2B5EF4-FFF2-40B4-BE49-F238E27FC236}">
                <a16:creationId xmlns:a16="http://schemas.microsoft.com/office/drawing/2014/main" xmlns="" id="{DD689426-0396-440B-9142-29068E6F7756}"/>
              </a:ext>
            </a:extLst>
          </p:cNvPr>
          <p:cNvGrpSpPr/>
          <p:nvPr/>
        </p:nvGrpSpPr>
        <p:grpSpPr>
          <a:xfrm>
            <a:off x="910089" y="3922129"/>
            <a:ext cx="5520799" cy="901016"/>
            <a:chOff x="467544" y="3697444"/>
            <a:chExt cx="4369376" cy="90101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7E85C6DA-6D2F-4DDF-9A10-B7C8F712A948}"/>
                </a:ext>
              </a:extLst>
            </p:cNvPr>
            <p:cNvSpPr/>
            <p:nvPr/>
          </p:nvSpPr>
          <p:spPr>
            <a:xfrm>
              <a:off x="806699" y="4075240"/>
              <a:ext cx="4030221" cy="523220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400" dirty="0">
                  <a:solidFill>
                    <a:srgbClr val="73503F"/>
                  </a:solidFill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C7909399-1037-4F1A-88F9-0B3A9621B823}"/>
                </a:ext>
              </a:extLst>
            </p:cNvPr>
            <p:cNvSpPr/>
            <p:nvPr/>
          </p:nvSpPr>
          <p:spPr>
            <a:xfrm>
              <a:off x="467544" y="3697444"/>
              <a:ext cx="436937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b="1" dirty="0">
                  <a:solidFill>
                    <a:srgbClr val="73503F"/>
                  </a:solidFill>
                </a:rPr>
                <a:t>3. Contents Here C</a:t>
              </a:r>
              <a:endParaRPr lang="ko-KR" altLang="en-US" sz="2400" b="1" dirty="0">
                <a:solidFill>
                  <a:srgbClr val="73503F"/>
                </a:solidFill>
              </a:endParaRPr>
            </a:p>
          </p:txBody>
        </p:sp>
      </p:grpSp>
      <p:grpSp>
        <p:nvGrpSpPr>
          <p:cNvPr id="21" name="그룹 6">
            <a:extLst>
              <a:ext uri="{FF2B5EF4-FFF2-40B4-BE49-F238E27FC236}">
                <a16:creationId xmlns:a16="http://schemas.microsoft.com/office/drawing/2014/main" xmlns="" id="{089A8884-B375-4551-B129-5E9145594553}"/>
              </a:ext>
            </a:extLst>
          </p:cNvPr>
          <p:cNvGrpSpPr/>
          <p:nvPr/>
        </p:nvGrpSpPr>
        <p:grpSpPr>
          <a:xfrm>
            <a:off x="910089" y="5055512"/>
            <a:ext cx="5520799" cy="901016"/>
            <a:chOff x="467544" y="4578872"/>
            <a:chExt cx="4369376" cy="901016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B666EC27-EB41-4A26-B090-10E5E94DEA45}"/>
                </a:ext>
              </a:extLst>
            </p:cNvPr>
            <p:cNvSpPr/>
            <p:nvPr/>
          </p:nvSpPr>
          <p:spPr>
            <a:xfrm>
              <a:off x="806699" y="4956668"/>
              <a:ext cx="4030221" cy="523220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400" dirty="0">
                  <a:solidFill>
                    <a:srgbClr val="73503F"/>
                  </a:solidFill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CE7B85D8-EB35-4FBA-8D70-3B0091C54C81}"/>
                </a:ext>
              </a:extLst>
            </p:cNvPr>
            <p:cNvSpPr/>
            <p:nvPr/>
          </p:nvSpPr>
          <p:spPr>
            <a:xfrm>
              <a:off x="467544" y="4578872"/>
              <a:ext cx="436937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b="1" dirty="0">
                  <a:solidFill>
                    <a:srgbClr val="73503F"/>
                  </a:solidFill>
                </a:rPr>
                <a:t>4. Contents Here D</a:t>
              </a:r>
              <a:endParaRPr lang="ko-KR" altLang="en-US" sz="2400" b="1" dirty="0">
                <a:solidFill>
                  <a:srgbClr val="73503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918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Freeform: Shape 96">
            <a:extLst>
              <a:ext uri="{FF2B5EF4-FFF2-40B4-BE49-F238E27FC236}">
                <a16:creationId xmlns:a16="http://schemas.microsoft.com/office/drawing/2014/main" xmlns="" id="{3049B683-6B9F-4FF8-A781-0DE8CC0C3938}"/>
              </a:ext>
            </a:extLst>
          </p:cNvPr>
          <p:cNvSpPr/>
          <p:nvPr/>
        </p:nvSpPr>
        <p:spPr>
          <a:xfrm>
            <a:off x="834476" y="2121438"/>
            <a:ext cx="4395438" cy="3453324"/>
          </a:xfrm>
          <a:custGeom>
            <a:avLst/>
            <a:gdLst>
              <a:gd name="connsiteX0" fmla="*/ 3437669 w 4395438"/>
              <a:gd name="connsiteY0" fmla="*/ 3099455 h 3453324"/>
              <a:gd name="connsiteX1" fmla="*/ 3410637 w 4395438"/>
              <a:gd name="connsiteY1" fmla="*/ 3138581 h 3453324"/>
              <a:gd name="connsiteX2" fmla="*/ 3558603 w 4395438"/>
              <a:gd name="connsiteY2" fmla="*/ 3138581 h 3453324"/>
              <a:gd name="connsiteX3" fmla="*/ 3529437 w 4395438"/>
              <a:gd name="connsiteY3" fmla="*/ 3100878 h 3453324"/>
              <a:gd name="connsiteX4" fmla="*/ 3437669 w 4395438"/>
              <a:gd name="connsiteY4" fmla="*/ 3099455 h 3453324"/>
              <a:gd name="connsiteX5" fmla="*/ 878146 w 4395438"/>
              <a:gd name="connsiteY5" fmla="*/ 3097321 h 3453324"/>
              <a:gd name="connsiteX6" fmla="*/ 841866 w 4395438"/>
              <a:gd name="connsiteY6" fmla="*/ 3133601 h 3453324"/>
              <a:gd name="connsiteX7" fmla="*/ 1002637 w 4395438"/>
              <a:gd name="connsiteY7" fmla="*/ 3133601 h 3453324"/>
              <a:gd name="connsiteX8" fmla="*/ 981295 w 4395438"/>
              <a:gd name="connsiteY8" fmla="*/ 3099455 h 3453324"/>
              <a:gd name="connsiteX9" fmla="*/ 878146 w 4395438"/>
              <a:gd name="connsiteY9" fmla="*/ 3097321 h 3453324"/>
              <a:gd name="connsiteX10" fmla="*/ 2575340 w 4395438"/>
              <a:gd name="connsiteY10" fmla="*/ 2971397 h 3453324"/>
              <a:gd name="connsiteX11" fmla="*/ 2546318 w 4395438"/>
              <a:gd name="connsiteY11" fmla="*/ 2974965 h 3453324"/>
              <a:gd name="connsiteX12" fmla="*/ 2549163 w 4395438"/>
              <a:gd name="connsiteY12" fmla="*/ 3022627 h 3453324"/>
              <a:gd name="connsiteX13" fmla="*/ 2233313 w 4395438"/>
              <a:gd name="connsiteY13" fmla="*/ 3022627 h 3453324"/>
              <a:gd name="connsiteX14" fmla="*/ 2230468 w 4395438"/>
              <a:gd name="connsiteY14" fmla="*/ 2972831 h 3453324"/>
              <a:gd name="connsiteX15" fmla="*/ 2187074 w 4395438"/>
              <a:gd name="connsiteY15" fmla="*/ 2972831 h 3453324"/>
              <a:gd name="connsiteX16" fmla="*/ 2182805 w 4395438"/>
              <a:gd name="connsiteY16" fmla="*/ 3020493 h 3453324"/>
              <a:gd name="connsiteX17" fmla="*/ 1860554 w 4395438"/>
              <a:gd name="connsiteY17" fmla="*/ 3020493 h 3453324"/>
              <a:gd name="connsiteX18" fmla="*/ 1862687 w 4395438"/>
              <a:gd name="connsiteY18" fmla="*/ 2996306 h 3453324"/>
              <a:gd name="connsiteX19" fmla="*/ 1864822 w 4395438"/>
              <a:gd name="connsiteY19" fmla="*/ 2973542 h 3453324"/>
              <a:gd name="connsiteX20" fmla="*/ 1818582 w 4395438"/>
              <a:gd name="connsiteY20" fmla="*/ 3034720 h 3453324"/>
              <a:gd name="connsiteX21" fmla="*/ 2598248 w 4395438"/>
              <a:gd name="connsiteY21" fmla="*/ 3034720 h 3453324"/>
              <a:gd name="connsiteX22" fmla="*/ 2575340 w 4395438"/>
              <a:gd name="connsiteY22" fmla="*/ 2971397 h 3453324"/>
              <a:gd name="connsiteX23" fmla="*/ 2524266 w 4395438"/>
              <a:gd name="connsiteY23" fmla="*/ 2757996 h 3453324"/>
              <a:gd name="connsiteX24" fmla="*/ 2563391 w 4395438"/>
              <a:gd name="connsiteY24" fmla="*/ 2928726 h 3453324"/>
              <a:gd name="connsiteX25" fmla="*/ 1871224 w 4395438"/>
              <a:gd name="connsiteY25" fmla="*/ 2928726 h 3453324"/>
              <a:gd name="connsiteX26" fmla="*/ 1906081 w 4395438"/>
              <a:gd name="connsiteY26" fmla="*/ 2771512 h 3453324"/>
              <a:gd name="connsiteX27" fmla="*/ 1927422 w 4395438"/>
              <a:gd name="connsiteY27" fmla="*/ 2758708 h 3453324"/>
              <a:gd name="connsiteX28" fmla="*/ 2524266 w 4395438"/>
              <a:gd name="connsiteY28" fmla="*/ 2757996 h 3453324"/>
              <a:gd name="connsiteX29" fmla="*/ 2431075 w 4395438"/>
              <a:gd name="connsiteY29" fmla="*/ 2735943 h 3453324"/>
              <a:gd name="connsiteX30" fmla="*/ 1901813 w 4395438"/>
              <a:gd name="connsiteY30" fmla="*/ 2738789 h 3453324"/>
              <a:gd name="connsiteX31" fmla="*/ 1863399 w 4395438"/>
              <a:gd name="connsiteY31" fmla="*/ 2752304 h 3453324"/>
              <a:gd name="connsiteX32" fmla="*/ 1818582 w 4395438"/>
              <a:gd name="connsiteY32" fmla="*/ 2945798 h 3453324"/>
              <a:gd name="connsiteX33" fmla="*/ 2618166 w 4395438"/>
              <a:gd name="connsiteY33" fmla="*/ 2946510 h 3453324"/>
              <a:gd name="connsiteX34" fmla="*/ 2571927 w 4395438"/>
              <a:gd name="connsiteY34" fmla="*/ 2750882 h 3453324"/>
              <a:gd name="connsiteX35" fmla="*/ 2544895 w 4395438"/>
              <a:gd name="connsiteY35" fmla="*/ 2736654 h 3453324"/>
              <a:gd name="connsiteX36" fmla="*/ 2431075 w 4395438"/>
              <a:gd name="connsiteY36" fmla="*/ 2735943 h 3453324"/>
              <a:gd name="connsiteX37" fmla="*/ 3009422 w 4395438"/>
              <a:gd name="connsiteY37" fmla="*/ 2574372 h 3453324"/>
              <a:gd name="connsiteX38" fmla="*/ 3096921 w 4395438"/>
              <a:gd name="connsiteY38" fmla="*/ 2577307 h 3453324"/>
              <a:gd name="connsiteX39" fmla="*/ 3136047 w 4395438"/>
              <a:gd name="connsiteY39" fmla="*/ 2622124 h 3453324"/>
              <a:gd name="connsiteX40" fmla="*/ 3128933 w 4395438"/>
              <a:gd name="connsiteY40" fmla="*/ 2632794 h 3453324"/>
              <a:gd name="connsiteX41" fmla="*/ 2951090 w 4395438"/>
              <a:gd name="connsiteY41" fmla="*/ 2630660 h 3453324"/>
              <a:gd name="connsiteX42" fmla="*/ 2914809 w 4395438"/>
              <a:gd name="connsiteY42" fmla="*/ 2583709 h 3453324"/>
              <a:gd name="connsiteX43" fmla="*/ 2921923 w 4395438"/>
              <a:gd name="connsiteY43" fmla="*/ 2575173 h 3453324"/>
              <a:gd name="connsiteX44" fmla="*/ 3009422 w 4395438"/>
              <a:gd name="connsiteY44" fmla="*/ 2574372 h 3453324"/>
              <a:gd name="connsiteX45" fmla="*/ 1309949 w 4395438"/>
              <a:gd name="connsiteY45" fmla="*/ 2573750 h 3453324"/>
              <a:gd name="connsiteX46" fmla="*/ 1426615 w 4395438"/>
              <a:gd name="connsiteY46" fmla="*/ 2573750 h 3453324"/>
              <a:gd name="connsiteX47" fmla="*/ 1364014 w 4395438"/>
              <a:gd name="connsiteY47" fmla="*/ 2634928 h 3453324"/>
              <a:gd name="connsiteX48" fmla="*/ 1248060 w 4395438"/>
              <a:gd name="connsiteY48" fmla="*/ 2634928 h 3453324"/>
              <a:gd name="connsiteX49" fmla="*/ 1309949 w 4395438"/>
              <a:gd name="connsiteY49" fmla="*/ 2573750 h 3453324"/>
              <a:gd name="connsiteX50" fmla="*/ 1128549 w 4395438"/>
              <a:gd name="connsiteY50" fmla="*/ 2573750 h 3453324"/>
              <a:gd name="connsiteX51" fmla="*/ 1244503 w 4395438"/>
              <a:gd name="connsiteY51" fmla="*/ 2573750 h 3453324"/>
              <a:gd name="connsiteX52" fmla="*/ 1172654 w 4395438"/>
              <a:gd name="connsiteY52" fmla="*/ 2635640 h 3453324"/>
              <a:gd name="connsiteX53" fmla="*/ 1059546 w 4395438"/>
              <a:gd name="connsiteY53" fmla="*/ 2635640 h 3453324"/>
              <a:gd name="connsiteX54" fmla="*/ 1128549 w 4395438"/>
              <a:gd name="connsiteY54" fmla="*/ 2573750 h 3453324"/>
              <a:gd name="connsiteX55" fmla="*/ 2633017 w 4395438"/>
              <a:gd name="connsiteY55" fmla="*/ 2573661 h 3453324"/>
              <a:gd name="connsiteX56" fmla="*/ 2707800 w 4395438"/>
              <a:gd name="connsiteY56" fmla="*/ 2576596 h 3453324"/>
              <a:gd name="connsiteX57" fmla="*/ 2737677 w 4395438"/>
              <a:gd name="connsiteY57" fmla="*/ 2620701 h 3453324"/>
              <a:gd name="connsiteX58" fmla="*/ 2729852 w 4395438"/>
              <a:gd name="connsiteY58" fmla="*/ 2633506 h 3453324"/>
              <a:gd name="connsiteX59" fmla="*/ 2582598 w 4395438"/>
              <a:gd name="connsiteY59" fmla="*/ 2631372 h 3453324"/>
              <a:gd name="connsiteX60" fmla="*/ 2549163 w 4395438"/>
              <a:gd name="connsiteY60" fmla="*/ 2574462 h 3453324"/>
              <a:gd name="connsiteX61" fmla="*/ 2633017 w 4395438"/>
              <a:gd name="connsiteY61" fmla="*/ 2573661 h 3453324"/>
              <a:gd name="connsiteX62" fmla="*/ 3206117 w 4395438"/>
              <a:gd name="connsiteY62" fmla="*/ 2573394 h 3453324"/>
              <a:gd name="connsiteX63" fmla="*/ 3279033 w 4395438"/>
              <a:gd name="connsiteY63" fmla="*/ 2576595 h 3453324"/>
              <a:gd name="connsiteX64" fmla="*/ 3316735 w 4395438"/>
              <a:gd name="connsiteY64" fmla="*/ 2621412 h 3453324"/>
              <a:gd name="connsiteX65" fmla="*/ 3310332 w 4395438"/>
              <a:gd name="connsiteY65" fmla="*/ 2632082 h 3453324"/>
              <a:gd name="connsiteX66" fmla="*/ 3170192 w 4395438"/>
              <a:gd name="connsiteY66" fmla="*/ 2629948 h 3453324"/>
              <a:gd name="connsiteX67" fmla="*/ 3126087 w 4395438"/>
              <a:gd name="connsiteY67" fmla="*/ 2585843 h 3453324"/>
              <a:gd name="connsiteX68" fmla="*/ 3133201 w 4395438"/>
              <a:gd name="connsiteY68" fmla="*/ 2574461 h 3453324"/>
              <a:gd name="connsiteX69" fmla="*/ 3206117 w 4395438"/>
              <a:gd name="connsiteY69" fmla="*/ 2573394 h 3453324"/>
              <a:gd name="connsiteX70" fmla="*/ 3560737 w 4395438"/>
              <a:gd name="connsiteY70" fmla="*/ 2573128 h 3453324"/>
              <a:gd name="connsiteX71" fmla="*/ 3631163 w 4395438"/>
              <a:gd name="connsiteY71" fmla="*/ 2576596 h 3453324"/>
              <a:gd name="connsiteX72" fmla="*/ 3679536 w 4395438"/>
              <a:gd name="connsiteY72" fmla="*/ 2620702 h 3453324"/>
              <a:gd name="connsiteX73" fmla="*/ 3674556 w 4395438"/>
              <a:gd name="connsiteY73" fmla="*/ 2629949 h 3453324"/>
              <a:gd name="connsiteX74" fmla="*/ 3523034 w 4395438"/>
              <a:gd name="connsiteY74" fmla="*/ 2627815 h 3453324"/>
              <a:gd name="connsiteX75" fmla="*/ 3481774 w 4395438"/>
              <a:gd name="connsiteY75" fmla="*/ 2574462 h 3453324"/>
              <a:gd name="connsiteX76" fmla="*/ 3560737 w 4395438"/>
              <a:gd name="connsiteY76" fmla="*/ 2573128 h 3453324"/>
              <a:gd name="connsiteX77" fmla="*/ 1497752 w 4395438"/>
              <a:gd name="connsiteY77" fmla="*/ 2573039 h 3453324"/>
              <a:gd name="connsiteX78" fmla="*/ 1610149 w 4395438"/>
              <a:gd name="connsiteY78" fmla="*/ 2573039 h 3453324"/>
              <a:gd name="connsiteX79" fmla="*/ 1551817 w 4395438"/>
              <a:gd name="connsiteY79" fmla="*/ 2634929 h 3453324"/>
              <a:gd name="connsiteX80" fmla="*/ 1432306 w 4395438"/>
              <a:gd name="connsiteY80" fmla="*/ 2634929 h 3453324"/>
              <a:gd name="connsiteX81" fmla="*/ 1497752 w 4395438"/>
              <a:gd name="connsiteY81" fmla="*/ 2573039 h 3453324"/>
              <a:gd name="connsiteX82" fmla="*/ 812699 w 4395438"/>
              <a:gd name="connsiteY82" fmla="*/ 2573039 h 3453324"/>
              <a:gd name="connsiteX83" fmla="*/ 1058124 w 4395438"/>
              <a:gd name="connsiteY83" fmla="*/ 2573039 h 3453324"/>
              <a:gd name="connsiteX84" fmla="*/ 991254 w 4395438"/>
              <a:gd name="connsiteY84" fmla="*/ 2634929 h 3453324"/>
              <a:gd name="connsiteX85" fmla="*/ 770731 w 4395438"/>
              <a:gd name="connsiteY85" fmla="*/ 2634929 h 3453324"/>
              <a:gd name="connsiteX86" fmla="*/ 735872 w 4395438"/>
              <a:gd name="connsiteY86" fmla="*/ 2633506 h 3453324"/>
              <a:gd name="connsiteX87" fmla="*/ 812699 w 4395438"/>
              <a:gd name="connsiteY87" fmla="*/ 2573039 h 3453324"/>
              <a:gd name="connsiteX88" fmla="*/ 2811838 w 4395438"/>
              <a:gd name="connsiteY88" fmla="*/ 2572683 h 3453324"/>
              <a:gd name="connsiteX89" fmla="*/ 2883509 w 4395438"/>
              <a:gd name="connsiteY89" fmla="*/ 2575884 h 3453324"/>
              <a:gd name="connsiteX90" fmla="*/ 2921211 w 4395438"/>
              <a:gd name="connsiteY90" fmla="*/ 2621412 h 3453324"/>
              <a:gd name="connsiteX91" fmla="*/ 2914808 w 4395438"/>
              <a:gd name="connsiteY91" fmla="*/ 2631371 h 3453324"/>
              <a:gd name="connsiteX92" fmla="*/ 2763998 w 4395438"/>
              <a:gd name="connsiteY92" fmla="*/ 2629237 h 3453324"/>
              <a:gd name="connsiteX93" fmla="*/ 2730563 w 4395438"/>
              <a:gd name="connsiteY93" fmla="*/ 2573750 h 3453324"/>
              <a:gd name="connsiteX94" fmla="*/ 2811838 w 4395438"/>
              <a:gd name="connsiteY94" fmla="*/ 2572683 h 3453324"/>
              <a:gd name="connsiteX95" fmla="*/ 3382004 w 4395438"/>
              <a:gd name="connsiteY95" fmla="*/ 2572416 h 3453324"/>
              <a:gd name="connsiteX96" fmla="*/ 3448339 w 4395438"/>
              <a:gd name="connsiteY96" fmla="*/ 2575884 h 3453324"/>
              <a:gd name="connsiteX97" fmla="*/ 3499559 w 4395438"/>
              <a:gd name="connsiteY97" fmla="*/ 2619278 h 3453324"/>
              <a:gd name="connsiteX98" fmla="*/ 3493156 w 4395438"/>
              <a:gd name="connsiteY98" fmla="*/ 2630660 h 3453324"/>
              <a:gd name="connsiteX99" fmla="*/ 3343768 w 4395438"/>
              <a:gd name="connsiteY99" fmla="*/ 2628525 h 3453324"/>
              <a:gd name="connsiteX100" fmla="*/ 3306776 w 4395438"/>
              <a:gd name="connsiteY100" fmla="*/ 2582998 h 3453324"/>
              <a:gd name="connsiteX101" fmla="*/ 3314602 w 4395438"/>
              <a:gd name="connsiteY101" fmla="*/ 2573750 h 3453324"/>
              <a:gd name="connsiteX102" fmla="*/ 3382004 w 4395438"/>
              <a:gd name="connsiteY102" fmla="*/ 2572416 h 3453324"/>
              <a:gd name="connsiteX103" fmla="*/ 1677731 w 4395438"/>
              <a:gd name="connsiteY103" fmla="*/ 2572327 h 3453324"/>
              <a:gd name="connsiteX104" fmla="*/ 2499367 w 4395438"/>
              <a:gd name="connsiteY104" fmla="*/ 2573039 h 3453324"/>
              <a:gd name="connsiteX105" fmla="*/ 2544895 w 4395438"/>
              <a:gd name="connsiteY105" fmla="*/ 2631372 h 3453324"/>
              <a:gd name="connsiteX106" fmla="*/ 1623666 w 4395438"/>
              <a:gd name="connsiteY106" fmla="*/ 2631372 h 3453324"/>
              <a:gd name="connsiteX107" fmla="*/ 1677731 w 4395438"/>
              <a:gd name="connsiteY107" fmla="*/ 2572327 h 3453324"/>
              <a:gd name="connsiteX108" fmla="*/ 2263902 w 4395438"/>
              <a:gd name="connsiteY108" fmla="*/ 2505458 h 3453324"/>
              <a:gd name="connsiteX109" fmla="*/ 2426096 w 4395438"/>
              <a:gd name="connsiteY109" fmla="*/ 2505458 h 3453324"/>
              <a:gd name="connsiteX110" fmla="*/ 2434632 w 4395438"/>
              <a:gd name="connsiteY110" fmla="*/ 2557388 h 3453324"/>
              <a:gd name="connsiteX111" fmla="*/ 2285243 w 4395438"/>
              <a:gd name="connsiteY111" fmla="*/ 2555254 h 3453324"/>
              <a:gd name="connsiteX112" fmla="*/ 2263902 w 4395438"/>
              <a:gd name="connsiteY112" fmla="*/ 2505458 h 3453324"/>
              <a:gd name="connsiteX113" fmla="*/ 2698462 w 4395438"/>
              <a:gd name="connsiteY113" fmla="*/ 2504213 h 3453324"/>
              <a:gd name="connsiteX114" fmla="*/ 2772533 w 4395438"/>
              <a:gd name="connsiteY114" fmla="*/ 2506881 h 3453324"/>
              <a:gd name="connsiteX115" fmla="*/ 2796721 w 4395438"/>
              <a:gd name="connsiteY115" fmla="*/ 2558100 h 3453324"/>
              <a:gd name="connsiteX116" fmla="*/ 2654446 w 4395438"/>
              <a:gd name="connsiteY116" fmla="*/ 2555965 h 3453324"/>
              <a:gd name="connsiteX117" fmla="*/ 2616743 w 4395438"/>
              <a:gd name="connsiteY117" fmla="*/ 2518263 h 3453324"/>
              <a:gd name="connsiteX118" fmla="*/ 2623857 w 4395438"/>
              <a:gd name="connsiteY118" fmla="*/ 2504746 h 3453324"/>
              <a:gd name="connsiteX119" fmla="*/ 2698462 w 4395438"/>
              <a:gd name="connsiteY119" fmla="*/ 2504213 h 3453324"/>
              <a:gd name="connsiteX120" fmla="*/ 3520100 w 4395438"/>
              <a:gd name="connsiteY120" fmla="*/ 2503680 h 3453324"/>
              <a:gd name="connsiteX121" fmla="*/ 3589192 w 4395438"/>
              <a:gd name="connsiteY121" fmla="*/ 2506882 h 3453324"/>
              <a:gd name="connsiteX122" fmla="*/ 3632586 w 4395438"/>
              <a:gd name="connsiteY122" fmla="*/ 2547429 h 3453324"/>
              <a:gd name="connsiteX123" fmla="*/ 3626183 w 4395438"/>
              <a:gd name="connsiteY123" fmla="*/ 2558100 h 3453324"/>
              <a:gd name="connsiteX124" fmla="*/ 3490311 w 4395438"/>
              <a:gd name="connsiteY124" fmla="*/ 2555966 h 3453324"/>
              <a:gd name="connsiteX125" fmla="*/ 3445494 w 4395438"/>
              <a:gd name="connsiteY125" fmla="*/ 2514706 h 3453324"/>
              <a:gd name="connsiteX126" fmla="*/ 3450474 w 4395438"/>
              <a:gd name="connsiteY126" fmla="*/ 2504747 h 3453324"/>
              <a:gd name="connsiteX127" fmla="*/ 3520100 w 4395438"/>
              <a:gd name="connsiteY127" fmla="*/ 2503680 h 3453324"/>
              <a:gd name="connsiteX128" fmla="*/ 2450993 w 4395438"/>
              <a:gd name="connsiteY128" fmla="*/ 2503324 h 3453324"/>
              <a:gd name="connsiteX129" fmla="*/ 2585443 w 4395438"/>
              <a:gd name="connsiteY129" fmla="*/ 2504035 h 3453324"/>
              <a:gd name="connsiteX130" fmla="*/ 2612475 w 4395438"/>
              <a:gd name="connsiteY130" fmla="*/ 2558099 h 3453324"/>
              <a:gd name="connsiteX131" fmla="*/ 2469489 w 4395438"/>
              <a:gd name="connsiteY131" fmla="*/ 2555965 h 3453324"/>
              <a:gd name="connsiteX132" fmla="*/ 2441034 w 4395438"/>
              <a:gd name="connsiteY132" fmla="*/ 2513283 h 3453324"/>
              <a:gd name="connsiteX133" fmla="*/ 2450993 w 4395438"/>
              <a:gd name="connsiteY133" fmla="*/ 2503324 h 3453324"/>
              <a:gd name="connsiteX134" fmla="*/ 3345102 w 4395438"/>
              <a:gd name="connsiteY134" fmla="*/ 2502969 h 3453324"/>
              <a:gd name="connsiteX135" fmla="*/ 3412771 w 4395438"/>
              <a:gd name="connsiteY135" fmla="*/ 2506171 h 3453324"/>
              <a:gd name="connsiteX136" fmla="*/ 3454030 w 4395438"/>
              <a:gd name="connsiteY136" fmla="*/ 2547429 h 3453324"/>
              <a:gd name="connsiteX137" fmla="*/ 3447628 w 4395438"/>
              <a:gd name="connsiteY137" fmla="*/ 2558100 h 3453324"/>
              <a:gd name="connsiteX138" fmla="*/ 3313890 w 4395438"/>
              <a:gd name="connsiteY138" fmla="*/ 2555967 h 3453324"/>
              <a:gd name="connsiteX139" fmla="*/ 3270496 w 4395438"/>
              <a:gd name="connsiteY139" fmla="*/ 2516129 h 3453324"/>
              <a:gd name="connsiteX140" fmla="*/ 3276899 w 4395438"/>
              <a:gd name="connsiteY140" fmla="*/ 2504036 h 3453324"/>
              <a:gd name="connsiteX141" fmla="*/ 3345102 w 4395438"/>
              <a:gd name="connsiteY141" fmla="*/ 2502969 h 3453324"/>
              <a:gd name="connsiteX142" fmla="*/ 3106969 w 4395438"/>
              <a:gd name="connsiteY142" fmla="*/ 2502791 h 3453324"/>
              <a:gd name="connsiteX143" fmla="*/ 3234928 w 4395438"/>
              <a:gd name="connsiteY143" fmla="*/ 2505459 h 3453324"/>
              <a:gd name="connsiteX144" fmla="*/ 3278321 w 4395438"/>
              <a:gd name="connsiteY144" fmla="*/ 2546007 h 3453324"/>
              <a:gd name="connsiteX145" fmla="*/ 3271919 w 4395438"/>
              <a:gd name="connsiteY145" fmla="*/ 2558100 h 3453324"/>
              <a:gd name="connsiteX146" fmla="*/ 3181574 w 4395438"/>
              <a:gd name="connsiteY146" fmla="*/ 2558100 h 3453324"/>
              <a:gd name="connsiteX147" fmla="*/ 3032897 w 4395438"/>
              <a:gd name="connsiteY147" fmla="*/ 2558100 h 3453324"/>
              <a:gd name="connsiteX148" fmla="*/ 2977410 w 4395438"/>
              <a:gd name="connsiteY148" fmla="*/ 2503324 h 3453324"/>
              <a:gd name="connsiteX149" fmla="*/ 3106969 w 4395438"/>
              <a:gd name="connsiteY149" fmla="*/ 2502791 h 3453324"/>
              <a:gd name="connsiteX150" fmla="*/ 2165555 w 4395438"/>
              <a:gd name="connsiteY150" fmla="*/ 2502791 h 3453324"/>
              <a:gd name="connsiteX151" fmla="*/ 2237582 w 4395438"/>
              <a:gd name="connsiteY151" fmla="*/ 2505459 h 3453324"/>
              <a:gd name="connsiteX152" fmla="*/ 2261769 w 4395438"/>
              <a:gd name="connsiteY152" fmla="*/ 2558100 h 3453324"/>
              <a:gd name="connsiteX153" fmla="*/ 2110246 w 4395438"/>
              <a:gd name="connsiteY153" fmla="*/ 2557389 h 3453324"/>
              <a:gd name="connsiteX154" fmla="*/ 2090327 w 4395438"/>
              <a:gd name="connsiteY154" fmla="*/ 2503324 h 3453324"/>
              <a:gd name="connsiteX155" fmla="*/ 2165555 w 4395438"/>
              <a:gd name="connsiteY155" fmla="*/ 2502791 h 3453324"/>
              <a:gd name="connsiteX156" fmla="*/ 1957301 w 4395438"/>
              <a:gd name="connsiteY156" fmla="*/ 2502613 h 3453324"/>
              <a:gd name="connsiteX157" fmla="*/ 2068274 w 4395438"/>
              <a:gd name="connsiteY157" fmla="*/ 2502613 h 3453324"/>
              <a:gd name="connsiteX158" fmla="*/ 2028438 w 4395438"/>
              <a:gd name="connsiteY158" fmla="*/ 2558811 h 3453324"/>
              <a:gd name="connsiteX159" fmla="*/ 1913195 w 4395438"/>
              <a:gd name="connsiteY159" fmla="*/ 2558811 h 3453324"/>
              <a:gd name="connsiteX160" fmla="*/ 1957301 w 4395438"/>
              <a:gd name="connsiteY160" fmla="*/ 2502613 h 3453324"/>
              <a:gd name="connsiteX161" fmla="*/ 1775900 w 4395438"/>
              <a:gd name="connsiteY161" fmla="*/ 2502613 h 3453324"/>
              <a:gd name="connsiteX162" fmla="*/ 1891142 w 4395438"/>
              <a:gd name="connsiteY162" fmla="*/ 2502613 h 3453324"/>
              <a:gd name="connsiteX163" fmla="*/ 1846326 w 4395438"/>
              <a:gd name="connsiteY163" fmla="*/ 2558100 h 3453324"/>
              <a:gd name="connsiteX164" fmla="*/ 1733928 w 4395438"/>
              <a:gd name="connsiteY164" fmla="*/ 2558100 h 3453324"/>
              <a:gd name="connsiteX165" fmla="*/ 1775900 w 4395438"/>
              <a:gd name="connsiteY165" fmla="*/ 2502613 h 3453324"/>
              <a:gd name="connsiteX166" fmla="*/ 1599478 w 4395438"/>
              <a:gd name="connsiteY166" fmla="*/ 2502613 h 3453324"/>
              <a:gd name="connsiteX167" fmla="*/ 1711164 w 4395438"/>
              <a:gd name="connsiteY167" fmla="*/ 2502613 h 3453324"/>
              <a:gd name="connsiteX168" fmla="*/ 1668482 w 4395438"/>
              <a:gd name="connsiteY168" fmla="*/ 2558100 h 3453324"/>
              <a:gd name="connsiteX169" fmla="*/ 1549682 w 4395438"/>
              <a:gd name="connsiteY169" fmla="*/ 2558100 h 3453324"/>
              <a:gd name="connsiteX170" fmla="*/ 1599478 w 4395438"/>
              <a:gd name="connsiteY170" fmla="*/ 2502613 h 3453324"/>
              <a:gd name="connsiteX171" fmla="*/ 1420213 w 4395438"/>
              <a:gd name="connsiteY171" fmla="*/ 2502613 h 3453324"/>
              <a:gd name="connsiteX172" fmla="*/ 1536166 w 4395438"/>
              <a:gd name="connsiteY172" fmla="*/ 2502613 h 3453324"/>
              <a:gd name="connsiteX173" fmla="*/ 1484236 w 4395438"/>
              <a:gd name="connsiteY173" fmla="*/ 2558100 h 3453324"/>
              <a:gd name="connsiteX174" fmla="*/ 1367571 w 4395438"/>
              <a:gd name="connsiteY174" fmla="*/ 2558100 h 3453324"/>
              <a:gd name="connsiteX175" fmla="*/ 1420213 w 4395438"/>
              <a:gd name="connsiteY175" fmla="*/ 2502613 h 3453324"/>
              <a:gd name="connsiteX176" fmla="*/ 1240947 w 4395438"/>
              <a:gd name="connsiteY176" fmla="*/ 2502613 h 3453324"/>
              <a:gd name="connsiteX177" fmla="*/ 1357613 w 4395438"/>
              <a:gd name="connsiteY177" fmla="*/ 2502613 h 3453324"/>
              <a:gd name="connsiteX178" fmla="*/ 1300703 w 4395438"/>
              <a:gd name="connsiteY178" fmla="*/ 2558100 h 3453324"/>
              <a:gd name="connsiteX179" fmla="*/ 1184037 w 4395438"/>
              <a:gd name="connsiteY179" fmla="*/ 2558100 h 3453324"/>
              <a:gd name="connsiteX180" fmla="*/ 1240947 w 4395438"/>
              <a:gd name="connsiteY180" fmla="*/ 2502613 h 3453324"/>
              <a:gd name="connsiteX181" fmla="*/ 2870348 w 4395438"/>
              <a:gd name="connsiteY181" fmla="*/ 2502257 h 3453324"/>
              <a:gd name="connsiteX182" fmla="*/ 2938995 w 4395438"/>
              <a:gd name="connsiteY182" fmla="*/ 2505458 h 3453324"/>
              <a:gd name="connsiteX183" fmla="*/ 2975275 w 4395438"/>
              <a:gd name="connsiteY183" fmla="*/ 2547429 h 3453324"/>
              <a:gd name="connsiteX184" fmla="*/ 2966027 w 4395438"/>
              <a:gd name="connsiteY184" fmla="*/ 2558100 h 3453324"/>
              <a:gd name="connsiteX185" fmla="*/ 2831578 w 4395438"/>
              <a:gd name="connsiteY185" fmla="*/ 2555966 h 3453324"/>
              <a:gd name="connsiteX186" fmla="*/ 2793875 w 4395438"/>
              <a:gd name="connsiteY186" fmla="*/ 2513283 h 3453324"/>
              <a:gd name="connsiteX187" fmla="*/ 2801701 w 4395438"/>
              <a:gd name="connsiteY187" fmla="*/ 2503324 h 3453324"/>
              <a:gd name="connsiteX188" fmla="*/ 2870348 w 4395438"/>
              <a:gd name="connsiteY188" fmla="*/ 2502257 h 3453324"/>
              <a:gd name="connsiteX189" fmla="*/ 1060969 w 4395438"/>
              <a:gd name="connsiteY189" fmla="*/ 2501190 h 3453324"/>
              <a:gd name="connsiteX190" fmla="*/ 1177634 w 4395438"/>
              <a:gd name="connsiteY190" fmla="*/ 2501901 h 3453324"/>
              <a:gd name="connsiteX191" fmla="*/ 1115745 w 4395438"/>
              <a:gd name="connsiteY191" fmla="*/ 2558100 h 3453324"/>
              <a:gd name="connsiteX192" fmla="*/ 998368 w 4395438"/>
              <a:gd name="connsiteY192" fmla="*/ 2558100 h 3453324"/>
              <a:gd name="connsiteX193" fmla="*/ 1060969 w 4395438"/>
              <a:gd name="connsiteY193" fmla="*/ 2501190 h 3453324"/>
              <a:gd name="connsiteX194" fmla="*/ 857515 w 4395438"/>
              <a:gd name="connsiteY194" fmla="*/ 2501190 h 3453324"/>
              <a:gd name="connsiteX195" fmla="*/ 995522 w 4395438"/>
              <a:gd name="connsiteY195" fmla="*/ 2501901 h 3453324"/>
              <a:gd name="connsiteX196" fmla="*/ 935055 w 4395438"/>
              <a:gd name="connsiteY196" fmla="*/ 2557389 h 3453324"/>
              <a:gd name="connsiteX197" fmla="*/ 780688 w 4395438"/>
              <a:gd name="connsiteY197" fmla="*/ 2558100 h 3453324"/>
              <a:gd name="connsiteX198" fmla="*/ 857515 w 4395438"/>
              <a:gd name="connsiteY198" fmla="*/ 2501190 h 3453324"/>
              <a:gd name="connsiteX199" fmla="*/ 2189208 w 4395438"/>
              <a:gd name="connsiteY199" fmla="*/ 2440011 h 3453324"/>
              <a:gd name="connsiteX200" fmla="*/ 2338596 w 4395438"/>
              <a:gd name="connsiteY200" fmla="*/ 2440011 h 3453324"/>
              <a:gd name="connsiteX201" fmla="*/ 2345710 w 4395438"/>
              <a:gd name="connsiteY201" fmla="*/ 2483405 h 3453324"/>
              <a:gd name="connsiteX202" fmla="*/ 2189208 w 4395438"/>
              <a:gd name="connsiteY202" fmla="*/ 2483405 h 3453324"/>
              <a:gd name="connsiteX203" fmla="*/ 2189208 w 4395438"/>
              <a:gd name="connsiteY203" fmla="*/ 2440011 h 3453324"/>
              <a:gd name="connsiteX204" fmla="*/ 3481329 w 4395438"/>
              <a:gd name="connsiteY204" fmla="*/ 2439211 h 3453324"/>
              <a:gd name="connsiteX205" fmla="*/ 3550065 w 4395438"/>
              <a:gd name="connsiteY205" fmla="*/ 2442146 h 3453324"/>
              <a:gd name="connsiteX206" fmla="*/ 3592036 w 4395438"/>
              <a:gd name="connsiteY206" fmla="*/ 2486962 h 3453324"/>
              <a:gd name="connsiteX207" fmla="*/ 3445494 w 4395438"/>
              <a:gd name="connsiteY207" fmla="*/ 2485539 h 3453324"/>
              <a:gd name="connsiteX208" fmla="*/ 3408502 w 4395438"/>
              <a:gd name="connsiteY208" fmla="*/ 2449259 h 3453324"/>
              <a:gd name="connsiteX209" fmla="*/ 3412059 w 4395438"/>
              <a:gd name="connsiteY209" fmla="*/ 2440012 h 3453324"/>
              <a:gd name="connsiteX210" fmla="*/ 3481329 w 4395438"/>
              <a:gd name="connsiteY210" fmla="*/ 2439211 h 3453324"/>
              <a:gd name="connsiteX211" fmla="*/ 2599582 w 4395438"/>
              <a:gd name="connsiteY211" fmla="*/ 2438767 h 3453324"/>
              <a:gd name="connsiteX212" fmla="*/ 2668674 w 4395438"/>
              <a:gd name="connsiteY212" fmla="*/ 2441435 h 3453324"/>
              <a:gd name="connsiteX213" fmla="*/ 2697840 w 4395438"/>
              <a:gd name="connsiteY213" fmla="*/ 2487673 h 3453324"/>
              <a:gd name="connsiteX214" fmla="*/ 2553431 w 4395438"/>
              <a:gd name="connsiteY214" fmla="*/ 2486251 h 3453324"/>
              <a:gd name="connsiteX215" fmla="*/ 2522842 w 4395438"/>
              <a:gd name="connsiteY215" fmla="*/ 2450682 h 3453324"/>
              <a:gd name="connsiteX216" fmla="*/ 2529956 w 4395438"/>
              <a:gd name="connsiteY216" fmla="*/ 2439300 h 3453324"/>
              <a:gd name="connsiteX217" fmla="*/ 2599582 w 4395438"/>
              <a:gd name="connsiteY217" fmla="*/ 2438767 h 3453324"/>
              <a:gd name="connsiteX218" fmla="*/ 2768889 w 4395438"/>
              <a:gd name="connsiteY218" fmla="*/ 2438500 h 3453324"/>
              <a:gd name="connsiteX219" fmla="*/ 2836558 w 4395438"/>
              <a:gd name="connsiteY219" fmla="*/ 2441435 h 3453324"/>
              <a:gd name="connsiteX220" fmla="*/ 2865725 w 4395438"/>
              <a:gd name="connsiteY220" fmla="*/ 2480560 h 3453324"/>
              <a:gd name="connsiteX221" fmla="*/ 2855054 w 4395438"/>
              <a:gd name="connsiteY221" fmla="*/ 2488385 h 3453324"/>
              <a:gd name="connsiteX222" fmla="*/ 2746214 w 4395438"/>
              <a:gd name="connsiteY222" fmla="*/ 2488385 h 3453324"/>
              <a:gd name="connsiteX223" fmla="*/ 2700686 w 4395438"/>
              <a:gd name="connsiteY223" fmla="*/ 2439301 h 3453324"/>
              <a:gd name="connsiteX224" fmla="*/ 2768889 w 4395438"/>
              <a:gd name="connsiteY224" fmla="*/ 2438500 h 3453324"/>
              <a:gd name="connsiteX225" fmla="*/ 2428497 w 4395438"/>
              <a:gd name="connsiteY225" fmla="*/ 2437077 h 3453324"/>
              <a:gd name="connsiteX226" fmla="*/ 2495099 w 4395438"/>
              <a:gd name="connsiteY226" fmla="*/ 2440012 h 3453324"/>
              <a:gd name="connsiteX227" fmla="*/ 2522843 w 4395438"/>
              <a:gd name="connsiteY227" fmla="*/ 2478426 h 3453324"/>
              <a:gd name="connsiteX228" fmla="*/ 2515729 w 4395438"/>
              <a:gd name="connsiteY228" fmla="*/ 2487674 h 3453324"/>
              <a:gd name="connsiteX229" fmla="*/ 2378434 w 4395438"/>
              <a:gd name="connsiteY229" fmla="*/ 2485539 h 3453324"/>
              <a:gd name="connsiteX230" fmla="*/ 2352824 w 4395438"/>
              <a:gd name="connsiteY230" fmla="*/ 2447125 h 3453324"/>
              <a:gd name="connsiteX231" fmla="*/ 2361361 w 4395438"/>
              <a:gd name="connsiteY231" fmla="*/ 2437878 h 3453324"/>
              <a:gd name="connsiteX232" fmla="*/ 2428497 w 4395438"/>
              <a:gd name="connsiteY232" fmla="*/ 2437077 h 3453324"/>
              <a:gd name="connsiteX233" fmla="*/ 3101634 w 4395438"/>
              <a:gd name="connsiteY233" fmla="*/ 2436722 h 3453324"/>
              <a:gd name="connsiteX234" fmla="*/ 3164501 w 4395438"/>
              <a:gd name="connsiteY234" fmla="*/ 2439301 h 3453324"/>
              <a:gd name="connsiteX235" fmla="*/ 3209318 w 4395438"/>
              <a:gd name="connsiteY235" fmla="*/ 2472735 h 3453324"/>
              <a:gd name="connsiteX236" fmla="*/ 3203626 w 4395438"/>
              <a:gd name="connsiteY236" fmla="*/ 2485540 h 3453324"/>
              <a:gd name="connsiteX237" fmla="*/ 3059218 w 4395438"/>
              <a:gd name="connsiteY237" fmla="*/ 2483406 h 3453324"/>
              <a:gd name="connsiteX238" fmla="*/ 3030763 w 4395438"/>
              <a:gd name="connsiteY238" fmla="*/ 2437878 h 3453324"/>
              <a:gd name="connsiteX239" fmla="*/ 3101634 w 4395438"/>
              <a:gd name="connsiteY239" fmla="*/ 2436722 h 3453324"/>
              <a:gd name="connsiteX240" fmla="*/ 2934639 w 4395438"/>
              <a:gd name="connsiteY240" fmla="*/ 2436722 h 3453324"/>
              <a:gd name="connsiteX241" fmla="*/ 2997329 w 4395438"/>
              <a:gd name="connsiteY241" fmla="*/ 2439301 h 3453324"/>
              <a:gd name="connsiteX242" fmla="*/ 3037877 w 4395438"/>
              <a:gd name="connsiteY242" fmla="*/ 2475580 h 3453324"/>
              <a:gd name="connsiteX243" fmla="*/ 3030764 w 4395438"/>
              <a:gd name="connsiteY243" fmla="*/ 2486962 h 3453324"/>
              <a:gd name="connsiteX244" fmla="*/ 2894891 w 4395438"/>
              <a:gd name="connsiteY244" fmla="*/ 2484829 h 3453324"/>
              <a:gd name="connsiteX245" fmla="*/ 2862879 w 4395438"/>
              <a:gd name="connsiteY245" fmla="*/ 2447126 h 3453324"/>
              <a:gd name="connsiteX246" fmla="*/ 2871416 w 4395438"/>
              <a:gd name="connsiteY246" fmla="*/ 2437878 h 3453324"/>
              <a:gd name="connsiteX247" fmla="*/ 2934639 w 4395438"/>
              <a:gd name="connsiteY247" fmla="*/ 2436722 h 3453324"/>
              <a:gd name="connsiteX248" fmla="*/ 2056892 w 4395438"/>
              <a:gd name="connsiteY248" fmla="*/ 2436455 h 3453324"/>
              <a:gd name="connsiteX249" fmla="*/ 2131587 w 4395438"/>
              <a:gd name="connsiteY249" fmla="*/ 2437167 h 3453324"/>
              <a:gd name="connsiteX250" fmla="*/ 2166444 w 4395438"/>
              <a:gd name="connsiteY250" fmla="*/ 2485540 h 3453324"/>
              <a:gd name="connsiteX251" fmla="*/ 2019901 w 4395438"/>
              <a:gd name="connsiteY251" fmla="*/ 2485540 h 3453324"/>
              <a:gd name="connsiteX252" fmla="*/ 2056892 w 4395438"/>
              <a:gd name="connsiteY252" fmla="*/ 2436455 h 3453324"/>
              <a:gd name="connsiteX253" fmla="*/ 1889720 w 4395438"/>
              <a:gd name="connsiteY253" fmla="*/ 2435032 h 3453324"/>
              <a:gd name="connsiteX254" fmla="*/ 1981487 w 4395438"/>
              <a:gd name="connsiteY254" fmla="*/ 2437166 h 3453324"/>
              <a:gd name="connsiteX255" fmla="*/ 1998560 w 4395438"/>
              <a:gd name="connsiteY255" fmla="*/ 2459930 h 3453324"/>
              <a:gd name="connsiteX256" fmla="*/ 1980775 w 4395438"/>
              <a:gd name="connsiteY256" fmla="*/ 2486251 h 3453324"/>
              <a:gd name="connsiteX257" fmla="*/ 1843480 w 4395438"/>
              <a:gd name="connsiteY257" fmla="*/ 2487674 h 3453324"/>
              <a:gd name="connsiteX258" fmla="*/ 1889720 w 4395438"/>
              <a:gd name="connsiteY258" fmla="*/ 2435032 h 3453324"/>
              <a:gd name="connsiteX259" fmla="*/ 1711877 w 4395438"/>
              <a:gd name="connsiteY259" fmla="*/ 2435032 h 3453324"/>
              <a:gd name="connsiteX260" fmla="*/ 1825697 w 4395438"/>
              <a:gd name="connsiteY260" fmla="*/ 2435032 h 3453324"/>
              <a:gd name="connsiteX261" fmla="*/ 1785148 w 4395438"/>
              <a:gd name="connsiteY261" fmla="*/ 2489096 h 3453324"/>
              <a:gd name="connsiteX262" fmla="*/ 1672750 w 4395438"/>
              <a:gd name="connsiteY262" fmla="*/ 2488385 h 3453324"/>
              <a:gd name="connsiteX263" fmla="*/ 1711877 w 4395438"/>
              <a:gd name="connsiteY263" fmla="*/ 2435032 h 3453324"/>
              <a:gd name="connsiteX264" fmla="*/ 1543281 w 4395438"/>
              <a:gd name="connsiteY264" fmla="*/ 2434321 h 3453324"/>
              <a:gd name="connsiteX265" fmla="*/ 1654967 w 4395438"/>
              <a:gd name="connsiteY265" fmla="*/ 2435033 h 3453324"/>
              <a:gd name="connsiteX266" fmla="*/ 1608727 w 4395438"/>
              <a:gd name="connsiteY266" fmla="*/ 2488385 h 3453324"/>
              <a:gd name="connsiteX267" fmla="*/ 1495619 w 4395438"/>
              <a:gd name="connsiteY267" fmla="*/ 2487674 h 3453324"/>
              <a:gd name="connsiteX268" fmla="*/ 1543281 w 4395438"/>
              <a:gd name="connsiteY268" fmla="*/ 2434321 h 3453324"/>
              <a:gd name="connsiteX269" fmla="*/ 887395 w 4395438"/>
              <a:gd name="connsiteY269" fmla="*/ 2434321 h 3453324"/>
              <a:gd name="connsiteX270" fmla="*/ 1126416 w 4395438"/>
              <a:gd name="connsiteY270" fmla="*/ 2434321 h 3453324"/>
              <a:gd name="connsiteX271" fmla="*/ 1063815 w 4395438"/>
              <a:gd name="connsiteY271" fmla="*/ 2488385 h 3453324"/>
              <a:gd name="connsiteX272" fmla="*/ 824082 w 4395438"/>
              <a:gd name="connsiteY272" fmla="*/ 2487673 h 3453324"/>
              <a:gd name="connsiteX273" fmla="*/ 887395 w 4395438"/>
              <a:gd name="connsiteY273" fmla="*/ 2434321 h 3453324"/>
              <a:gd name="connsiteX274" fmla="*/ 1368994 w 4395438"/>
              <a:gd name="connsiteY274" fmla="*/ 2433610 h 3453324"/>
              <a:gd name="connsiteX275" fmla="*/ 1482814 w 4395438"/>
              <a:gd name="connsiteY275" fmla="*/ 2434322 h 3453324"/>
              <a:gd name="connsiteX276" fmla="*/ 1428037 w 4395438"/>
              <a:gd name="connsiteY276" fmla="*/ 2487674 h 3453324"/>
              <a:gd name="connsiteX277" fmla="*/ 1317063 w 4395438"/>
              <a:gd name="connsiteY277" fmla="*/ 2486963 h 3453324"/>
              <a:gd name="connsiteX278" fmla="*/ 1368994 w 4395438"/>
              <a:gd name="connsiteY278" fmla="*/ 2433610 h 3453324"/>
              <a:gd name="connsiteX279" fmla="*/ 1196841 w 4395438"/>
              <a:gd name="connsiteY279" fmla="*/ 2433609 h 3453324"/>
              <a:gd name="connsiteX280" fmla="*/ 1310661 w 4395438"/>
              <a:gd name="connsiteY280" fmla="*/ 2434320 h 3453324"/>
              <a:gd name="connsiteX281" fmla="*/ 1255174 w 4395438"/>
              <a:gd name="connsiteY281" fmla="*/ 2488385 h 3453324"/>
              <a:gd name="connsiteX282" fmla="*/ 1141354 w 4395438"/>
              <a:gd name="connsiteY282" fmla="*/ 2487674 h 3453324"/>
              <a:gd name="connsiteX283" fmla="*/ 1196841 w 4395438"/>
              <a:gd name="connsiteY283" fmla="*/ 2433609 h 3453324"/>
              <a:gd name="connsiteX284" fmla="*/ 2110957 w 4395438"/>
              <a:gd name="connsiteY284" fmla="*/ 2377411 h 3453324"/>
              <a:gd name="connsiteX285" fmla="*/ 2256789 w 4395438"/>
              <a:gd name="connsiteY285" fmla="*/ 2377411 h 3453324"/>
              <a:gd name="connsiteX286" fmla="*/ 2258923 w 4395438"/>
              <a:gd name="connsiteY286" fmla="*/ 2420093 h 3453324"/>
              <a:gd name="connsiteX287" fmla="*/ 2110957 w 4395438"/>
              <a:gd name="connsiteY287" fmla="*/ 2420093 h 3453324"/>
              <a:gd name="connsiteX288" fmla="*/ 2110957 w 4395438"/>
              <a:gd name="connsiteY288" fmla="*/ 2377411 h 3453324"/>
              <a:gd name="connsiteX289" fmla="*/ 1943783 w 4395438"/>
              <a:gd name="connsiteY289" fmla="*/ 2376699 h 3453324"/>
              <a:gd name="connsiteX290" fmla="*/ 2090327 w 4395438"/>
              <a:gd name="connsiteY290" fmla="*/ 2376699 h 3453324"/>
              <a:gd name="connsiteX291" fmla="*/ 2090327 w 4395438"/>
              <a:gd name="connsiteY291" fmla="*/ 2419381 h 3453324"/>
              <a:gd name="connsiteX292" fmla="*/ 1938804 w 4395438"/>
              <a:gd name="connsiteY292" fmla="*/ 2419381 h 3453324"/>
              <a:gd name="connsiteX293" fmla="*/ 1943783 w 4395438"/>
              <a:gd name="connsiteY293" fmla="*/ 2376699 h 3453324"/>
              <a:gd name="connsiteX294" fmla="*/ 3440782 w 4395438"/>
              <a:gd name="connsiteY294" fmla="*/ 2375544 h 3453324"/>
              <a:gd name="connsiteX295" fmla="*/ 3503115 w 4395438"/>
              <a:gd name="connsiteY295" fmla="*/ 2378123 h 3453324"/>
              <a:gd name="connsiteX296" fmla="*/ 3544375 w 4395438"/>
              <a:gd name="connsiteY296" fmla="*/ 2413691 h 3453324"/>
              <a:gd name="connsiteX297" fmla="*/ 3539396 w 4395438"/>
              <a:gd name="connsiteY297" fmla="*/ 2422939 h 3453324"/>
              <a:gd name="connsiteX298" fmla="*/ 3409926 w 4395438"/>
              <a:gd name="connsiteY298" fmla="*/ 2421517 h 3453324"/>
              <a:gd name="connsiteX299" fmla="*/ 3372934 w 4395438"/>
              <a:gd name="connsiteY299" fmla="*/ 2386659 h 3453324"/>
              <a:gd name="connsiteX300" fmla="*/ 3377914 w 4395438"/>
              <a:gd name="connsiteY300" fmla="*/ 2376700 h 3453324"/>
              <a:gd name="connsiteX301" fmla="*/ 3440782 w 4395438"/>
              <a:gd name="connsiteY301" fmla="*/ 2375544 h 3453324"/>
              <a:gd name="connsiteX302" fmla="*/ 2506392 w 4395438"/>
              <a:gd name="connsiteY302" fmla="*/ 2375366 h 3453324"/>
              <a:gd name="connsiteX303" fmla="*/ 2572639 w 4395438"/>
              <a:gd name="connsiteY303" fmla="*/ 2377411 h 3453324"/>
              <a:gd name="connsiteX304" fmla="*/ 2598959 w 4395438"/>
              <a:gd name="connsiteY304" fmla="*/ 2412979 h 3453324"/>
              <a:gd name="connsiteX305" fmla="*/ 2592557 w 4395438"/>
              <a:gd name="connsiteY305" fmla="*/ 2422227 h 3453324"/>
              <a:gd name="connsiteX306" fmla="*/ 2459530 w 4395438"/>
              <a:gd name="connsiteY306" fmla="*/ 2420805 h 3453324"/>
              <a:gd name="connsiteX307" fmla="*/ 2431075 w 4395438"/>
              <a:gd name="connsiteY307" fmla="*/ 2375988 h 3453324"/>
              <a:gd name="connsiteX308" fmla="*/ 2506392 w 4395438"/>
              <a:gd name="connsiteY308" fmla="*/ 2375366 h 3453324"/>
              <a:gd name="connsiteX309" fmla="*/ 2342865 w 4395438"/>
              <a:gd name="connsiteY309" fmla="*/ 2375366 h 3453324"/>
              <a:gd name="connsiteX310" fmla="*/ 2409023 w 4395438"/>
              <a:gd name="connsiteY310" fmla="*/ 2377411 h 3453324"/>
              <a:gd name="connsiteX311" fmla="*/ 2436766 w 4395438"/>
              <a:gd name="connsiteY311" fmla="*/ 2422938 h 3453324"/>
              <a:gd name="connsiteX312" fmla="*/ 2294492 w 4395438"/>
              <a:gd name="connsiteY312" fmla="*/ 2421516 h 3453324"/>
              <a:gd name="connsiteX313" fmla="*/ 2268882 w 4395438"/>
              <a:gd name="connsiteY313" fmla="*/ 2386659 h 3453324"/>
              <a:gd name="connsiteX314" fmla="*/ 2276708 w 4395438"/>
              <a:gd name="connsiteY314" fmla="*/ 2375988 h 3453324"/>
              <a:gd name="connsiteX315" fmla="*/ 2342865 w 4395438"/>
              <a:gd name="connsiteY315" fmla="*/ 2375366 h 3453324"/>
              <a:gd name="connsiteX316" fmla="*/ 3109014 w 4395438"/>
              <a:gd name="connsiteY316" fmla="*/ 2375277 h 3453324"/>
              <a:gd name="connsiteX317" fmla="*/ 3249155 w 4395438"/>
              <a:gd name="connsiteY317" fmla="*/ 2375277 h 3453324"/>
              <a:gd name="connsiteX318" fmla="*/ 3408503 w 4395438"/>
              <a:gd name="connsiteY318" fmla="*/ 2472024 h 3453324"/>
              <a:gd name="connsiteX319" fmla="*/ 3416328 w 4395438"/>
              <a:gd name="connsiteY319" fmla="*/ 2489808 h 3453324"/>
              <a:gd name="connsiteX320" fmla="*/ 3246309 w 4395438"/>
              <a:gd name="connsiteY320" fmla="*/ 2488385 h 3453324"/>
              <a:gd name="connsiteX321" fmla="*/ 3219989 w 4395438"/>
              <a:gd name="connsiteY321" fmla="*/ 2459219 h 3453324"/>
              <a:gd name="connsiteX322" fmla="*/ 3161656 w 4395438"/>
              <a:gd name="connsiteY322" fmla="*/ 2422228 h 3453324"/>
              <a:gd name="connsiteX323" fmla="*/ 3109014 w 4395438"/>
              <a:gd name="connsiteY323" fmla="*/ 2375277 h 3453324"/>
              <a:gd name="connsiteX324" fmla="*/ 3001508 w 4395438"/>
              <a:gd name="connsiteY324" fmla="*/ 2375099 h 3453324"/>
              <a:gd name="connsiteX325" fmla="*/ 3065620 w 4395438"/>
              <a:gd name="connsiteY325" fmla="*/ 2377411 h 3453324"/>
              <a:gd name="connsiteX326" fmla="*/ 3098343 w 4395438"/>
              <a:gd name="connsiteY326" fmla="*/ 2411557 h 3453324"/>
              <a:gd name="connsiteX327" fmla="*/ 3091941 w 4395438"/>
              <a:gd name="connsiteY327" fmla="*/ 2422939 h 3453324"/>
              <a:gd name="connsiteX328" fmla="*/ 2965316 w 4395438"/>
              <a:gd name="connsiteY328" fmla="*/ 2421516 h 3453324"/>
              <a:gd name="connsiteX329" fmla="*/ 2930459 w 4395438"/>
              <a:gd name="connsiteY329" fmla="*/ 2386659 h 3453324"/>
              <a:gd name="connsiteX330" fmla="*/ 2936861 w 4395438"/>
              <a:gd name="connsiteY330" fmla="*/ 2375988 h 3453324"/>
              <a:gd name="connsiteX331" fmla="*/ 3001508 w 4395438"/>
              <a:gd name="connsiteY331" fmla="*/ 2375099 h 3453324"/>
              <a:gd name="connsiteX332" fmla="*/ 2836202 w 4395438"/>
              <a:gd name="connsiteY332" fmla="*/ 2375099 h 3453324"/>
              <a:gd name="connsiteX333" fmla="*/ 2899158 w 4395438"/>
              <a:gd name="connsiteY333" fmla="*/ 2377411 h 3453324"/>
              <a:gd name="connsiteX334" fmla="*/ 2933304 w 4395438"/>
              <a:gd name="connsiteY334" fmla="*/ 2412268 h 3453324"/>
              <a:gd name="connsiteX335" fmla="*/ 2924057 w 4395438"/>
              <a:gd name="connsiteY335" fmla="*/ 2422939 h 3453324"/>
              <a:gd name="connsiteX336" fmla="*/ 2800989 w 4395438"/>
              <a:gd name="connsiteY336" fmla="*/ 2421516 h 3453324"/>
              <a:gd name="connsiteX337" fmla="*/ 2765420 w 4395438"/>
              <a:gd name="connsiteY337" fmla="*/ 2387370 h 3453324"/>
              <a:gd name="connsiteX338" fmla="*/ 2773246 w 4395438"/>
              <a:gd name="connsiteY338" fmla="*/ 2375988 h 3453324"/>
              <a:gd name="connsiteX339" fmla="*/ 2836202 w 4395438"/>
              <a:gd name="connsiteY339" fmla="*/ 2375099 h 3453324"/>
              <a:gd name="connsiteX340" fmla="*/ 2671431 w 4395438"/>
              <a:gd name="connsiteY340" fmla="*/ 2374388 h 3453324"/>
              <a:gd name="connsiteX341" fmla="*/ 2732698 w 4395438"/>
              <a:gd name="connsiteY341" fmla="*/ 2376700 h 3453324"/>
              <a:gd name="connsiteX342" fmla="*/ 2765421 w 4395438"/>
              <a:gd name="connsiteY342" fmla="*/ 2410135 h 3453324"/>
              <a:gd name="connsiteX343" fmla="*/ 2758307 w 4395438"/>
              <a:gd name="connsiteY343" fmla="*/ 2421517 h 3453324"/>
              <a:gd name="connsiteX344" fmla="*/ 2625992 w 4395438"/>
              <a:gd name="connsiteY344" fmla="*/ 2420094 h 3453324"/>
              <a:gd name="connsiteX345" fmla="*/ 2601805 w 4395438"/>
              <a:gd name="connsiteY345" fmla="*/ 2385236 h 3453324"/>
              <a:gd name="connsiteX346" fmla="*/ 2609631 w 4395438"/>
              <a:gd name="connsiteY346" fmla="*/ 2375277 h 3453324"/>
              <a:gd name="connsiteX347" fmla="*/ 2671431 w 4395438"/>
              <a:gd name="connsiteY347" fmla="*/ 2374388 h 3453324"/>
              <a:gd name="connsiteX348" fmla="*/ 1814315 w 4395438"/>
              <a:gd name="connsiteY348" fmla="*/ 2373144 h 3453324"/>
              <a:gd name="connsiteX349" fmla="*/ 1923866 w 4395438"/>
              <a:gd name="connsiteY349" fmla="*/ 2373855 h 3453324"/>
              <a:gd name="connsiteX350" fmla="*/ 1883318 w 4395438"/>
              <a:gd name="connsiteY350" fmla="*/ 2422940 h 3453324"/>
              <a:gd name="connsiteX351" fmla="*/ 1774477 w 4395438"/>
              <a:gd name="connsiteY351" fmla="*/ 2422228 h 3453324"/>
              <a:gd name="connsiteX352" fmla="*/ 1814315 w 4395438"/>
              <a:gd name="connsiteY352" fmla="*/ 2373144 h 3453324"/>
              <a:gd name="connsiteX353" fmla="*/ 1645719 w 4395438"/>
              <a:gd name="connsiteY353" fmla="*/ 2373143 h 3453324"/>
              <a:gd name="connsiteX354" fmla="*/ 1754560 w 4395438"/>
              <a:gd name="connsiteY354" fmla="*/ 2373854 h 3453324"/>
              <a:gd name="connsiteX355" fmla="*/ 1717568 w 4395438"/>
              <a:gd name="connsiteY355" fmla="*/ 2422939 h 3453324"/>
              <a:gd name="connsiteX356" fmla="*/ 1605882 w 4395438"/>
              <a:gd name="connsiteY356" fmla="*/ 2422227 h 3453324"/>
              <a:gd name="connsiteX357" fmla="*/ 1645719 w 4395438"/>
              <a:gd name="connsiteY357" fmla="*/ 2373143 h 3453324"/>
              <a:gd name="connsiteX358" fmla="*/ 1479968 w 4395438"/>
              <a:gd name="connsiteY358" fmla="*/ 2372432 h 3453324"/>
              <a:gd name="connsiteX359" fmla="*/ 1590230 w 4395438"/>
              <a:gd name="connsiteY359" fmla="*/ 2373143 h 3453324"/>
              <a:gd name="connsiteX360" fmla="*/ 1542569 w 4395438"/>
              <a:gd name="connsiteY360" fmla="*/ 2422939 h 3453324"/>
              <a:gd name="connsiteX361" fmla="*/ 1433728 w 4395438"/>
              <a:gd name="connsiteY361" fmla="*/ 2422228 h 3453324"/>
              <a:gd name="connsiteX362" fmla="*/ 1479968 w 4395438"/>
              <a:gd name="connsiteY362" fmla="*/ 2372432 h 3453324"/>
              <a:gd name="connsiteX363" fmla="*/ 1312083 w 4395438"/>
              <a:gd name="connsiteY363" fmla="*/ 2372431 h 3453324"/>
              <a:gd name="connsiteX364" fmla="*/ 1423058 w 4395438"/>
              <a:gd name="connsiteY364" fmla="*/ 2373142 h 3453324"/>
              <a:gd name="connsiteX365" fmla="*/ 1373973 w 4395438"/>
              <a:gd name="connsiteY365" fmla="*/ 2422938 h 3453324"/>
              <a:gd name="connsiteX366" fmla="*/ 1262999 w 4395438"/>
              <a:gd name="connsiteY366" fmla="*/ 2422227 h 3453324"/>
              <a:gd name="connsiteX367" fmla="*/ 1312083 w 4395438"/>
              <a:gd name="connsiteY367" fmla="*/ 2372431 h 3453324"/>
              <a:gd name="connsiteX368" fmla="*/ 1159406 w 4395438"/>
              <a:gd name="connsiteY368" fmla="*/ 2371276 h 3453324"/>
              <a:gd name="connsiteX369" fmla="*/ 1254462 w 4395438"/>
              <a:gd name="connsiteY369" fmla="*/ 2376700 h 3453324"/>
              <a:gd name="connsiteX370" fmla="*/ 1205378 w 4395438"/>
              <a:gd name="connsiteY370" fmla="*/ 2422228 h 3453324"/>
              <a:gd name="connsiteX371" fmla="*/ 898064 w 4395438"/>
              <a:gd name="connsiteY371" fmla="*/ 2422228 h 3453324"/>
              <a:gd name="connsiteX372" fmla="*/ 865341 w 4395438"/>
              <a:gd name="connsiteY372" fmla="*/ 2419382 h 3453324"/>
              <a:gd name="connsiteX373" fmla="*/ 922963 w 4395438"/>
              <a:gd name="connsiteY373" fmla="*/ 2372432 h 3453324"/>
              <a:gd name="connsiteX374" fmla="*/ 1068083 w 4395438"/>
              <a:gd name="connsiteY374" fmla="*/ 2373854 h 3453324"/>
              <a:gd name="connsiteX375" fmla="*/ 1102229 w 4395438"/>
              <a:gd name="connsiteY375" fmla="*/ 2384525 h 3453324"/>
              <a:gd name="connsiteX376" fmla="*/ 1159406 w 4395438"/>
              <a:gd name="connsiteY376" fmla="*/ 2371276 h 3453324"/>
              <a:gd name="connsiteX377" fmla="*/ 2381279 w 4395438"/>
              <a:gd name="connsiteY377" fmla="*/ 2319078 h 3453324"/>
              <a:gd name="connsiteX378" fmla="*/ 2524266 w 4395438"/>
              <a:gd name="connsiteY378" fmla="*/ 2319078 h 3453324"/>
              <a:gd name="connsiteX379" fmla="*/ 2530668 w 4395438"/>
              <a:gd name="connsiteY379" fmla="*/ 2358205 h 3453324"/>
              <a:gd name="connsiteX380" fmla="*/ 2388393 w 4395438"/>
              <a:gd name="connsiteY380" fmla="*/ 2358205 h 3453324"/>
              <a:gd name="connsiteX381" fmla="*/ 2381279 w 4395438"/>
              <a:gd name="connsiteY381" fmla="*/ 2319078 h 3453324"/>
              <a:gd name="connsiteX382" fmla="*/ 3407348 w 4395438"/>
              <a:gd name="connsiteY382" fmla="*/ 2318189 h 3453324"/>
              <a:gd name="connsiteX383" fmla="*/ 3469681 w 4395438"/>
              <a:gd name="connsiteY383" fmla="*/ 2320501 h 3453324"/>
              <a:gd name="connsiteX384" fmla="*/ 3511653 w 4395438"/>
              <a:gd name="connsiteY384" fmla="*/ 2361049 h 3453324"/>
              <a:gd name="connsiteX385" fmla="*/ 3376492 w 4395438"/>
              <a:gd name="connsiteY385" fmla="*/ 2359627 h 3453324"/>
              <a:gd name="connsiteX386" fmla="*/ 3339500 w 4395438"/>
              <a:gd name="connsiteY386" fmla="*/ 2329749 h 3453324"/>
              <a:gd name="connsiteX387" fmla="*/ 3344480 w 4395438"/>
              <a:gd name="connsiteY387" fmla="*/ 2319078 h 3453324"/>
              <a:gd name="connsiteX388" fmla="*/ 3407348 w 4395438"/>
              <a:gd name="connsiteY388" fmla="*/ 2318189 h 3453324"/>
              <a:gd name="connsiteX389" fmla="*/ 2767821 w 4395438"/>
              <a:gd name="connsiteY389" fmla="*/ 2317745 h 3453324"/>
              <a:gd name="connsiteX390" fmla="*/ 2830155 w 4395438"/>
              <a:gd name="connsiteY390" fmla="*/ 2319790 h 3453324"/>
              <a:gd name="connsiteX391" fmla="*/ 2857899 w 4395438"/>
              <a:gd name="connsiteY391" fmla="*/ 2351802 h 3453324"/>
              <a:gd name="connsiteX392" fmla="*/ 2851497 w 4395438"/>
              <a:gd name="connsiteY392" fmla="*/ 2360338 h 3453324"/>
              <a:gd name="connsiteX393" fmla="*/ 2727718 w 4395438"/>
              <a:gd name="connsiteY393" fmla="*/ 2358915 h 3453324"/>
              <a:gd name="connsiteX394" fmla="*/ 2698551 w 4395438"/>
              <a:gd name="connsiteY394" fmla="*/ 2329038 h 3453324"/>
              <a:gd name="connsiteX395" fmla="*/ 2704953 w 4395438"/>
              <a:gd name="connsiteY395" fmla="*/ 2318367 h 3453324"/>
              <a:gd name="connsiteX396" fmla="*/ 2767821 w 4395438"/>
              <a:gd name="connsiteY396" fmla="*/ 2317745 h 3453324"/>
              <a:gd name="connsiteX397" fmla="*/ 2925391 w 4395438"/>
              <a:gd name="connsiteY397" fmla="*/ 2317033 h 3453324"/>
              <a:gd name="connsiteX398" fmla="*/ 2988081 w 4395438"/>
              <a:gd name="connsiteY398" fmla="*/ 2319078 h 3453324"/>
              <a:gd name="connsiteX399" fmla="*/ 3019381 w 4395438"/>
              <a:gd name="connsiteY399" fmla="*/ 2348955 h 3453324"/>
              <a:gd name="connsiteX400" fmla="*/ 3014402 w 4395438"/>
              <a:gd name="connsiteY400" fmla="*/ 2359626 h 3453324"/>
              <a:gd name="connsiteX401" fmla="*/ 2887065 w 4395438"/>
              <a:gd name="connsiteY401" fmla="*/ 2358203 h 3453324"/>
              <a:gd name="connsiteX402" fmla="*/ 2853631 w 4395438"/>
              <a:gd name="connsiteY402" fmla="*/ 2317655 h 3453324"/>
              <a:gd name="connsiteX403" fmla="*/ 2925391 w 4395438"/>
              <a:gd name="connsiteY403" fmla="*/ 2317033 h 3453324"/>
              <a:gd name="connsiteX404" fmla="*/ 2608918 w 4395438"/>
              <a:gd name="connsiteY404" fmla="*/ 2317033 h 3453324"/>
              <a:gd name="connsiteX405" fmla="*/ 2672942 w 4395438"/>
              <a:gd name="connsiteY405" fmla="*/ 2319078 h 3453324"/>
              <a:gd name="connsiteX406" fmla="*/ 2696418 w 4395438"/>
              <a:gd name="connsiteY406" fmla="*/ 2351090 h 3453324"/>
              <a:gd name="connsiteX407" fmla="*/ 2688592 w 4395438"/>
              <a:gd name="connsiteY407" fmla="*/ 2360337 h 3453324"/>
              <a:gd name="connsiteX408" fmla="*/ 2569793 w 4395438"/>
              <a:gd name="connsiteY408" fmla="*/ 2358914 h 3453324"/>
              <a:gd name="connsiteX409" fmla="*/ 2537781 w 4395438"/>
              <a:gd name="connsiteY409" fmla="*/ 2331171 h 3453324"/>
              <a:gd name="connsiteX410" fmla="*/ 2544895 w 4395438"/>
              <a:gd name="connsiteY410" fmla="*/ 2317655 h 3453324"/>
              <a:gd name="connsiteX411" fmla="*/ 2608918 w 4395438"/>
              <a:gd name="connsiteY411" fmla="*/ 2317033 h 3453324"/>
              <a:gd name="connsiteX412" fmla="*/ 3025072 w 4395438"/>
              <a:gd name="connsiteY412" fmla="*/ 2316944 h 3453324"/>
              <a:gd name="connsiteX413" fmla="*/ 3183709 w 4395438"/>
              <a:gd name="connsiteY413" fmla="*/ 2316944 h 3453324"/>
              <a:gd name="connsiteX414" fmla="*/ 3286858 w 4395438"/>
              <a:gd name="connsiteY414" fmla="*/ 2316944 h 3453324"/>
              <a:gd name="connsiteX415" fmla="*/ 3340211 w 4395438"/>
              <a:gd name="connsiteY415" fmla="*/ 2360337 h 3453324"/>
              <a:gd name="connsiteX416" fmla="*/ 3055662 w 4395438"/>
              <a:gd name="connsiteY416" fmla="*/ 2358915 h 3453324"/>
              <a:gd name="connsiteX417" fmla="*/ 3018670 w 4395438"/>
              <a:gd name="connsiteY417" fmla="*/ 2328326 h 3453324"/>
              <a:gd name="connsiteX418" fmla="*/ 3025072 w 4395438"/>
              <a:gd name="connsiteY418" fmla="*/ 2316944 h 3453324"/>
              <a:gd name="connsiteX419" fmla="*/ 2253230 w 4395438"/>
              <a:gd name="connsiteY419" fmla="*/ 2315521 h 3453324"/>
              <a:gd name="connsiteX420" fmla="*/ 2334328 w 4395438"/>
              <a:gd name="connsiteY420" fmla="*/ 2315521 h 3453324"/>
              <a:gd name="connsiteX421" fmla="*/ 2364917 w 4395438"/>
              <a:gd name="connsiteY421" fmla="*/ 2357493 h 3453324"/>
              <a:gd name="connsiteX422" fmla="*/ 2226199 w 4395438"/>
              <a:gd name="connsiteY422" fmla="*/ 2357493 h 3453324"/>
              <a:gd name="connsiteX423" fmla="*/ 2253230 w 4395438"/>
              <a:gd name="connsiteY423" fmla="*/ 2315521 h 3453324"/>
              <a:gd name="connsiteX424" fmla="*/ 1755981 w 4395438"/>
              <a:gd name="connsiteY424" fmla="*/ 2314099 h 3453324"/>
              <a:gd name="connsiteX425" fmla="*/ 1876915 w 4395438"/>
              <a:gd name="connsiteY425" fmla="*/ 2314099 h 3453324"/>
              <a:gd name="connsiteX426" fmla="*/ 1840635 w 4395438"/>
              <a:gd name="connsiteY426" fmla="*/ 2360338 h 3453324"/>
              <a:gd name="connsiteX427" fmla="*/ 1735351 w 4395438"/>
              <a:gd name="connsiteY427" fmla="*/ 2359626 h 3453324"/>
              <a:gd name="connsiteX428" fmla="*/ 1755981 w 4395438"/>
              <a:gd name="connsiteY428" fmla="*/ 2314099 h 3453324"/>
              <a:gd name="connsiteX429" fmla="*/ 2093884 w 4395438"/>
              <a:gd name="connsiteY429" fmla="*/ 2314098 h 3453324"/>
              <a:gd name="connsiteX430" fmla="*/ 2171424 w 4395438"/>
              <a:gd name="connsiteY430" fmla="*/ 2315520 h 3453324"/>
              <a:gd name="connsiteX431" fmla="*/ 2201301 w 4395438"/>
              <a:gd name="connsiteY431" fmla="*/ 2358202 h 3453324"/>
              <a:gd name="connsiteX432" fmla="*/ 2062584 w 4395438"/>
              <a:gd name="connsiteY432" fmla="*/ 2358202 h 3453324"/>
              <a:gd name="connsiteX433" fmla="*/ 2093884 w 4395438"/>
              <a:gd name="connsiteY433" fmla="*/ 2314098 h 3453324"/>
              <a:gd name="connsiteX434" fmla="*/ 1930979 w 4395438"/>
              <a:gd name="connsiteY434" fmla="*/ 2313388 h 3453324"/>
              <a:gd name="connsiteX435" fmla="*/ 2040531 w 4395438"/>
              <a:gd name="connsiteY435" fmla="*/ 2313388 h 3453324"/>
              <a:gd name="connsiteX436" fmla="*/ 2040531 w 4395438"/>
              <a:gd name="connsiteY436" fmla="*/ 2356781 h 3453324"/>
              <a:gd name="connsiteX437" fmla="*/ 1898968 w 4395438"/>
              <a:gd name="connsiteY437" fmla="*/ 2356781 h 3453324"/>
              <a:gd name="connsiteX438" fmla="*/ 1930979 w 4395438"/>
              <a:gd name="connsiteY438" fmla="*/ 2313388 h 3453324"/>
              <a:gd name="connsiteX439" fmla="*/ 1605882 w 4395438"/>
              <a:gd name="connsiteY439" fmla="*/ 2312676 h 3453324"/>
              <a:gd name="connsiteX440" fmla="*/ 1716145 w 4395438"/>
              <a:gd name="connsiteY440" fmla="*/ 2313388 h 3453324"/>
              <a:gd name="connsiteX441" fmla="*/ 1676308 w 4395438"/>
              <a:gd name="connsiteY441" fmla="*/ 2360338 h 3453324"/>
              <a:gd name="connsiteX442" fmla="*/ 1569602 w 4395438"/>
              <a:gd name="connsiteY442" fmla="*/ 2359627 h 3453324"/>
              <a:gd name="connsiteX443" fmla="*/ 1605882 w 4395438"/>
              <a:gd name="connsiteY443" fmla="*/ 2312676 h 3453324"/>
              <a:gd name="connsiteX444" fmla="*/ 1450091 w 4395438"/>
              <a:gd name="connsiteY444" fmla="*/ 2312676 h 3453324"/>
              <a:gd name="connsiteX445" fmla="*/ 1554664 w 4395438"/>
              <a:gd name="connsiteY445" fmla="*/ 2313388 h 3453324"/>
              <a:gd name="connsiteX446" fmla="*/ 1511269 w 4395438"/>
              <a:gd name="connsiteY446" fmla="*/ 2360338 h 3453324"/>
              <a:gd name="connsiteX447" fmla="*/ 1403140 w 4395438"/>
              <a:gd name="connsiteY447" fmla="*/ 2359626 h 3453324"/>
              <a:gd name="connsiteX448" fmla="*/ 1450091 w 4395438"/>
              <a:gd name="connsiteY448" fmla="*/ 2312676 h 3453324"/>
              <a:gd name="connsiteX449" fmla="*/ 1127126 w 4395438"/>
              <a:gd name="connsiteY449" fmla="*/ 2311964 h 3453324"/>
              <a:gd name="connsiteX450" fmla="*/ 1229564 w 4395438"/>
              <a:gd name="connsiteY450" fmla="*/ 2312676 h 3453324"/>
              <a:gd name="connsiteX451" fmla="*/ 1181191 w 4395438"/>
              <a:gd name="connsiteY451" fmla="*/ 2360337 h 3453324"/>
              <a:gd name="connsiteX452" fmla="*/ 1070928 w 4395438"/>
              <a:gd name="connsiteY452" fmla="*/ 2359626 h 3453324"/>
              <a:gd name="connsiteX453" fmla="*/ 1127126 w 4395438"/>
              <a:gd name="connsiteY453" fmla="*/ 2311964 h 3453324"/>
              <a:gd name="connsiteX454" fmla="*/ 1287185 w 4395438"/>
              <a:gd name="connsiteY454" fmla="*/ 2311964 h 3453324"/>
              <a:gd name="connsiteX455" fmla="*/ 1393180 w 4395438"/>
              <a:gd name="connsiteY455" fmla="*/ 2312676 h 3453324"/>
              <a:gd name="connsiteX456" fmla="*/ 1343384 w 4395438"/>
              <a:gd name="connsiteY456" fmla="*/ 2359626 h 3453324"/>
              <a:gd name="connsiteX457" fmla="*/ 1237389 w 4395438"/>
              <a:gd name="connsiteY457" fmla="*/ 2358914 h 3453324"/>
              <a:gd name="connsiteX458" fmla="*/ 1287185 w 4395438"/>
              <a:gd name="connsiteY458" fmla="*/ 2311964 h 3453324"/>
              <a:gd name="connsiteX459" fmla="*/ 990988 w 4395438"/>
              <a:gd name="connsiteY459" fmla="*/ 2308908 h 3453324"/>
              <a:gd name="connsiteX460" fmla="*/ 1065237 w 4395438"/>
              <a:gd name="connsiteY460" fmla="*/ 2315522 h 3453324"/>
              <a:gd name="connsiteX461" fmla="*/ 1016864 w 4395438"/>
              <a:gd name="connsiteY461" fmla="*/ 2360338 h 3453324"/>
              <a:gd name="connsiteX462" fmla="*/ 903755 w 4395438"/>
              <a:gd name="connsiteY462" fmla="*/ 2359627 h 3453324"/>
              <a:gd name="connsiteX463" fmla="*/ 990988 w 4395438"/>
              <a:gd name="connsiteY463" fmla="*/ 2308908 h 3453324"/>
              <a:gd name="connsiteX464" fmla="*/ 2012076 w 4395438"/>
              <a:gd name="connsiteY464" fmla="*/ 2271416 h 3453324"/>
              <a:gd name="connsiteX465" fmla="*/ 2115225 w 4395438"/>
              <a:gd name="connsiteY465" fmla="*/ 2271416 h 3453324"/>
              <a:gd name="connsiteX466" fmla="*/ 2127319 w 4395438"/>
              <a:gd name="connsiteY466" fmla="*/ 2284221 h 3453324"/>
              <a:gd name="connsiteX467" fmla="*/ 2115225 w 4395438"/>
              <a:gd name="connsiteY467" fmla="*/ 2300582 h 3453324"/>
              <a:gd name="connsiteX468" fmla="*/ 2061872 w 4395438"/>
              <a:gd name="connsiteY468" fmla="*/ 2301294 h 3453324"/>
              <a:gd name="connsiteX469" fmla="*/ 2012076 w 4395438"/>
              <a:gd name="connsiteY469" fmla="*/ 2300582 h 3453324"/>
              <a:gd name="connsiteX470" fmla="*/ 1997849 w 4395438"/>
              <a:gd name="connsiteY470" fmla="*/ 2286354 h 3453324"/>
              <a:gd name="connsiteX471" fmla="*/ 2012076 w 4395438"/>
              <a:gd name="connsiteY471" fmla="*/ 2271416 h 3453324"/>
              <a:gd name="connsiteX472" fmla="*/ 3397566 w 4395438"/>
              <a:gd name="connsiteY472" fmla="*/ 2271238 h 3453324"/>
              <a:gd name="connsiteX473" fmla="*/ 3467547 w 4395438"/>
              <a:gd name="connsiteY473" fmla="*/ 2294891 h 3453324"/>
              <a:gd name="connsiteX474" fmla="*/ 3323849 w 4395438"/>
              <a:gd name="connsiteY474" fmla="*/ 2272127 h 3453324"/>
              <a:gd name="connsiteX475" fmla="*/ 3397566 w 4395438"/>
              <a:gd name="connsiteY475" fmla="*/ 2271238 h 3453324"/>
              <a:gd name="connsiteX476" fmla="*/ 3222891 w 4395438"/>
              <a:gd name="connsiteY476" fmla="*/ 2270738 h 3453324"/>
              <a:gd name="connsiteX477" fmla="*/ 3316025 w 4395438"/>
              <a:gd name="connsiteY477" fmla="*/ 2304851 h 3453324"/>
              <a:gd name="connsiteX478" fmla="*/ 3170193 w 4395438"/>
              <a:gd name="connsiteY478" fmla="*/ 2279241 h 3453324"/>
              <a:gd name="connsiteX479" fmla="*/ 3222891 w 4395438"/>
              <a:gd name="connsiteY479" fmla="*/ 2270738 h 3453324"/>
              <a:gd name="connsiteX480" fmla="*/ 2464510 w 4395438"/>
              <a:gd name="connsiteY480" fmla="*/ 2270705 h 3453324"/>
              <a:gd name="connsiteX481" fmla="*/ 2553432 w 4395438"/>
              <a:gd name="connsiteY481" fmla="*/ 2271416 h 3453324"/>
              <a:gd name="connsiteX482" fmla="*/ 2579753 w 4395438"/>
              <a:gd name="connsiteY482" fmla="*/ 2290624 h 3453324"/>
              <a:gd name="connsiteX483" fmla="*/ 2573350 w 4395438"/>
              <a:gd name="connsiteY483" fmla="*/ 2302006 h 3453324"/>
              <a:gd name="connsiteX484" fmla="*/ 2464510 w 4395438"/>
              <a:gd name="connsiteY484" fmla="*/ 2301294 h 3453324"/>
              <a:gd name="connsiteX485" fmla="*/ 2443880 w 4395438"/>
              <a:gd name="connsiteY485" fmla="*/ 2283510 h 3453324"/>
              <a:gd name="connsiteX486" fmla="*/ 2464510 w 4395438"/>
              <a:gd name="connsiteY486" fmla="*/ 2270705 h 3453324"/>
              <a:gd name="connsiteX487" fmla="*/ 2313699 w 4395438"/>
              <a:gd name="connsiteY487" fmla="*/ 2270705 h 3453324"/>
              <a:gd name="connsiteX488" fmla="*/ 2406177 w 4395438"/>
              <a:gd name="connsiteY488" fmla="*/ 2271416 h 3453324"/>
              <a:gd name="connsiteX489" fmla="*/ 2429652 w 4395438"/>
              <a:gd name="connsiteY489" fmla="*/ 2292046 h 3453324"/>
              <a:gd name="connsiteX490" fmla="*/ 2423250 w 4395438"/>
              <a:gd name="connsiteY490" fmla="*/ 2302006 h 3453324"/>
              <a:gd name="connsiteX491" fmla="*/ 2313699 w 4395438"/>
              <a:gd name="connsiteY491" fmla="*/ 2301294 h 3453324"/>
              <a:gd name="connsiteX492" fmla="*/ 2295203 w 4395438"/>
              <a:gd name="connsiteY492" fmla="*/ 2285644 h 3453324"/>
              <a:gd name="connsiteX493" fmla="*/ 2313699 w 4395438"/>
              <a:gd name="connsiteY493" fmla="*/ 2270705 h 3453324"/>
              <a:gd name="connsiteX494" fmla="*/ 3074447 w 4395438"/>
              <a:gd name="connsiteY494" fmla="*/ 2270160 h 3453324"/>
              <a:gd name="connsiteX495" fmla="*/ 3169482 w 4395438"/>
              <a:gd name="connsiteY495" fmla="*/ 2306274 h 3453324"/>
              <a:gd name="connsiteX496" fmla="*/ 3023650 w 4395438"/>
              <a:gd name="connsiteY496" fmla="*/ 2279953 h 3453324"/>
              <a:gd name="connsiteX497" fmla="*/ 3074447 w 4395438"/>
              <a:gd name="connsiteY497" fmla="*/ 2270160 h 3453324"/>
              <a:gd name="connsiteX498" fmla="*/ 2213395 w 4395438"/>
              <a:gd name="connsiteY498" fmla="*/ 2269994 h 3453324"/>
              <a:gd name="connsiteX499" fmla="*/ 2258922 w 4395438"/>
              <a:gd name="connsiteY499" fmla="*/ 2270705 h 3453324"/>
              <a:gd name="connsiteX500" fmla="*/ 2278129 w 4395438"/>
              <a:gd name="connsiteY500" fmla="*/ 2285644 h 3453324"/>
              <a:gd name="connsiteX501" fmla="*/ 2260345 w 4395438"/>
              <a:gd name="connsiteY501" fmla="*/ 2301294 h 3453324"/>
              <a:gd name="connsiteX502" fmla="*/ 2165021 w 4395438"/>
              <a:gd name="connsiteY502" fmla="*/ 2301294 h 3453324"/>
              <a:gd name="connsiteX503" fmla="*/ 2145814 w 4395438"/>
              <a:gd name="connsiteY503" fmla="*/ 2286355 h 3453324"/>
              <a:gd name="connsiteX504" fmla="*/ 2167155 w 4395438"/>
              <a:gd name="connsiteY504" fmla="*/ 2270705 h 3453324"/>
              <a:gd name="connsiteX505" fmla="*/ 2213395 w 4395438"/>
              <a:gd name="connsiteY505" fmla="*/ 2269994 h 3453324"/>
              <a:gd name="connsiteX506" fmla="*/ 1975796 w 4395438"/>
              <a:gd name="connsiteY506" fmla="*/ 2269282 h 3453324"/>
              <a:gd name="connsiteX507" fmla="*/ 1984332 w 4395438"/>
              <a:gd name="connsiteY507" fmla="*/ 2279952 h 3453324"/>
              <a:gd name="connsiteX508" fmla="*/ 1962279 w 4395438"/>
              <a:gd name="connsiteY508" fmla="*/ 2299871 h 3453324"/>
              <a:gd name="connsiteX509" fmla="*/ 1849882 w 4395438"/>
              <a:gd name="connsiteY509" fmla="*/ 2300582 h 3453324"/>
              <a:gd name="connsiteX510" fmla="*/ 1844191 w 4395438"/>
              <a:gd name="connsiteY510" fmla="*/ 2288489 h 3453324"/>
              <a:gd name="connsiteX511" fmla="*/ 1869801 w 4395438"/>
              <a:gd name="connsiteY511" fmla="*/ 2269994 h 3453324"/>
              <a:gd name="connsiteX512" fmla="*/ 1975796 w 4395438"/>
              <a:gd name="connsiteY512" fmla="*/ 2269282 h 3453324"/>
              <a:gd name="connsiteX513" fmla="*/ 2938662 w 4395438"/>
              <a:gd name="connsiteY513" fmla="*/ 2269126 h 3453324"/>
              <a:gd name="connsiteX514" fmla="*/ 3020092 w 4395438"/>
              <a:gd name="connsiteY514" fmla="*/ 2297737 h 3453324"/>
              <a:gd name="connsiteX515" fmla="*/ 2886354 w 4395438"/>
              <a:gd name="connsiteY515" fmla="*/ 2275684 h 3453324"/>
              <a:gd name="connsiteX516" fmla="*/ 2938662 w 4395438"/>
              <a:gd name="connsiteY516" fmla="*/ 2269126 h 3453324"/>
              <a:gd name="connsiteX517" fmla="*/ 2787184 w 4395438"/>
              <a:gd name="connsiteY517" fmla="*/ 2268237 h 3453324"/>
              <a:gd name="connsiteX518" fmla="*/ 2871416 w 4395438"/>
              <a:gd name="connsiteY518" fmla="*/ 2298448 h 3453324"/>
              <a:gd name="connsiteX519" fmla="*/ 2741234 w 4395438"/>
              <a:gd name="connsiteY519" fmla="*/ 2276396 h 3453324"/>
              <a:gd name="connsiteX520" fmla="*/ 2787184 w 4395438"/>
              <a:gd name="connsiteY520" fmla="*/ 2268237 h 3453324"/>
              <a:gd name="connsiteX521" fmla="*/ 1762672 w 4395438"/>
              <a:gd name="connsiteY521" fmla="*/ 2267982 h 3453324"/>
              <a:gd name="connsiteX522" fmla="*/ 1838500 w 4395438"/>
              <a:gd name="connsiteY522" fmla="*/ 2271416 h 3453324"/>
              <a:gd name="connsiteX523" fmla="*/ 1810757 w 4395438"/>
              <a:gd name="connsiteY523" fmla="*/ 2299871 h 3453324"/>
              <a:gd name="connsiteX524" fmla="*/ 1697648 w 4395438"/>
              <a:gd name="connsiteY524" fmla="*/ 2301294 h 3453324"/>
              <a:gd name="connsiteX525" fmla="*/ 1762672 w 4395438"/>
              <a:gd name="connsiteY525" fmla="*/ 2267982 h 3453324"/>
              <a:gd name="connsiteX526" fmla="*/ 2650212 w 4395438"/>
              <a:gd name="connsiteY526" fmla="*/ 2267904 h 3453324"/>
              <a:gd name="connsiteX527" fmla="*/ 2722738 w 4395438"/>
              <a:gd name="connsiteY527" fmla="*/ 2296315 h 3453324"/>
              <a:gd name="connsiteX528" fmla="*/ 2593980 w 4395438"/>
              <a:gd name="connsiteY528" fmla="*/ 2273551 h 3453324"/>
              <a:gd name="connsiteX529" fmla="*/ 2650212 w 4395438"/>
              <a:gd name="connsiteY529" fmla="*/ 2267904 h 3453324"/>
              <a:gd name="connsiteX530" fmla="*/ 1531187 w 4395438"/>
              <a:gd name="connsiteY530" fmla="*/ 2267148 h 3453324"/>
              <a:gd name="connsiteX531" fmla="*/ 1396737 w 4395438"/>
              <a:gd name="connsiteY531" fmla="*/ 2291335 h 3453324"/>
              <a:gd name="connsiteX532" fmla="*/ 1531187 w 4395438"/>
              <a:gd name="connsiteY532" fmla="*/ 2267148 h 3453324"/>
              <a:gd name="connsiteX533" fmla="*/ 1624155 w 4395438"/>
              <a:gd name="connsiteY533" fmla="*/ 2267070 h 3453324"/>
              <a:gd name="connsiteX534" fmla="*/ 1689824 w 4395438"/>
              <a:gd name="connsiteY534" fmla="*/ 2272839 h 3453324"/>
              <a:gd name="connsiteX535" fmla="*/ 1661369 w 4395438"/>
              <a:gd name="connsiteY535" fmla="*/ 2299159 h 3453324"/>
              <a:gd name="connsiteX536" fmla="*/ 1546126 w 4395438"/>
              <a:gd name="connsiteY536" fmla="*/ 2300582 h 3453324"/>
              <a:gd name="connsiteX537" fmla="*/ 1624155 w 4395438"/>
              <a:gd name="connsiteY537" fmla="*/ 2267070 h 3453324"/>
              <a:gd name="connsiteX538" fmla="*/ 1323955 w 4395438"/>
              <a:gd name="connsiteY538" fmla="*/ 2265914 h 3453324"/>
              <a:gd name="connsiteX539" fmla="*/ 1381087 w 4395438"/>
              <a:gd name="connsiteY539" fmla="*/ 2272128 h 3453324"/>
              <a:gd name="connsiteX540" fmla="*/ 1245926 w 4395438"/>
              <a:gd name="connsiteY540" fmla="*/ 2297026 h 3453324"/>
              <a:gd name="connsiteX541" fmla="*/ 1323955 w 4395438"/>
              <a:gd name="connsiteY541" fmla="*/ 2265914 h 3453324"/>
              <a:gd name="connsiteX542" fmla="*/ 1080888 w 4395438"/>
              <a:gd name="connsiteY542" fmla="*/ 2265725 h 3453324"/>
              <a:gd name="connsiteX543" fmla="*/ 935056 w 4395438"/>
              <a:gd name="connsiteY543" fmla="*/ 2292047 h 3453324"/>
              <a:gd name="connsiteX544" fmla="*/ 1080888 w 4395438"/>
              <a:gd name="connsiteY544" fmla="*/ 2265725 h 3453324"/>
              <a:gd name="connsiteX545" fmla="*/ 1176634 w 4395438"/>
              <a:gd name="connsiteY545" fmla="*/ 2265592 h 3453324"/>
              <a:gd name="connsiteX546" fmla="*/ 1230987 w 4395438"/>
              <a:gd name="connsiteY546" fmla="*/ 2272128 h 3453324"/>
              <a:gd name="connsiteX547" fmla="*/ 1094403 w 4395438"/>
              <a:gd name="connsiteY547" fmla="*/ 2295603 h 3453324"/>
              <a:gd name="connsiteX548" fmla="*/ 1176634 w 4395438"/>
              <a:gd name="connsiteY548" fmla="*/ 2265592 h 3453324"/>
              <a:gd name="connsiteX549" fmla="*/ 853248 w 4395438"/>
              <a:gd name="connsiteY549" fmla="*/ 2230156 h 3453324"/>
              <a:gd name="connsiteX550" fmla="*/ 798474 w 4395438"/>
              <a:gd name="connsiteY550" fmla="*/ 2258611 h 3453324"/>
              <a:gd name="connsiteX551" fmla="*/ 552338 w 4395438"/>
              <a:gd name="connsiteY551" fmla="*/ 2637062 h 3453324"/>
              <a:gd name="connsiteX552" fmla="*/ 533843 w 4395438"/>
              <a:gd name="connsiteY552" fmla="*/ 2668362 h 3453324"/>
              <a:gd name="connsiteX553" fmla="*/ 3892237 w 4395438"/>
              <a:gd name="connsiteY553" fmla="*/ 2668362 h 3453324"/>
              <a:gd name="connsiteX554" fmla="*/ 3872319 w 4395438"/>
              <a:gd name="connsiteY554" fmla="*/ 2636351 h 3453324"/>
              <a:gd name="connsiteX555" fmla="*/ 3613379 w 4395438"/>
              <a:gd name="connsiteY555" fmla="*/ 2262879 h 3453324"/>
              <a:gd name="connsiteX556" fmla="*/ 3555046 w 4395438"/>
              <a:gd name="connsiteY556" fmla="*/ 2233002 h 3453324"/>
              <a:gd name="connsiteX557" fmla="*/ 853248 w 4395438"/>
              <a:gd name="connsiteY557" fmla="*/ 2230156 h 3453324"/>
              <a:gd name="connsiteX558" fmla="*/ 902332 w 4395438"/>
              <a:gd name="connsiteY558" fmla="*/ 2100686 h 3453324"/>
              <a:gd name="connsiteX559" fmla="*/ 2907696 w 4395438"/>
              <a:gd name="connsiteY559" fmla="*/ 2114203 h 3453324"/>
              <a:gd name="connsiteX560" fmla="*/ 3594171 w 4395438"/>
              <a:gd name="connsiteY560" fmla="*/ 2119182 h 3453324"/>
              <a:gd name="connsiteX561" fmla="*/ 3636143 w 4395438"/>
              <a:gd name="connsiteY561" fmla="*/ 2146214 h 3453324"/>
              <a:gd name="connsiteX562" fmla="*/ 3656061 w 4395438"/>
              <a:gd name="connsiteY562" fmla="*/ 2179649 h 3453324"/>
              <a:gd name="connsiteX563" fmla="*/ 4368858 w 4395438"/>
              <a:gd name="connsiteY563" fmla="*/ 3207584 h 3453324"/>
              <a:gd name="connsiteX564" fmla="*/ 4378105 w 4395438"/>
              <a:gd name="connsiteY564" fmla="*/ 3349859 h 3453324"/>
              <a:gd name="connsiteX565" fmla="*/ 4208798 w 4395438"/>
              <a:gd name="connsiteY565" fmla="*/ 3453008 h 3453324"/>
              <a:gd name="connsiteX566" fmla="*/ 3949147 w 4395438"/>
              <a:gd name="connsiteY566" fmla="*/ 3453008 h 3453324"/>
              <a:gd name="connsiteX567" fmla="*/ 2196322 w 4395438"/>
              <a:gd name="connsiteY567" fmla="*/ 3453008 h 3453324"/>
              <a:gd name="connsiteX568" fmla="*/ 198074 w 4395438"/>
              <a:gd name="connsiteY568" fmla="*/ 3453008 h 3453324"/>
              <a:gd name="connsiteX569" fmla="*/ 8137 w 4395438"/>
              <a:gd name="connsiteY569" fmla="*/ 3319270 h 3453324"/>
              <a:gd name="connsiteX570" fmla="*/ 40861 w 4395438"/>
              <a:gd name="connsiteY570" fmla="*/ 3136447 h 3453324"/>
              <a:gd name="connsiteX571" fmla="*/ 785669 w 4395438"/>
              <a:gd name="connsiteY571" fmla="*/ 2166844 h 3453324"/>
              <a:gd name="connsiteX572" fmla="*/ 796340 w 4395438"/>
              <a:gd name="connsiteY572" fmla="*/ 2152617 h 3453324"/>
              <a:gd name="connsiteX573" fmla="*/ 902332 w 4395438"/>
              <a:gd name="connsiteY573" fmla="*/ 2100686 h 3453324"/>
              <a:gd name="connsiteX574" fmla="*/ 945015 w 4395438"/>
              <a:gd name="connsiteY574" fmla="*/ 186380 h 3453324"/>
              <a:gd name="connsiteX575" fmla="*/ 875300 w 4395438"/>
              <a:gd name="connsiteY575" fmla="*/ 258228 h 3453324"/>
              <a:gd name="connsiteX576" fmla="*/ 875300 w 4395438"/>
              <a:gd name="connsiteY576" fmla="*/ 1759228 h 3453324"/>
              <a:gd name="connsiteX577" fmla="*/ 950706 w 4395438"/>
              <a:gd name="connsiteY577" fmla="*/ 1836056 h 3453324"/>
              <a:gd name="connsiteX578" fmla="*/ 2601805 w 4395438"/>
              <a:gd name="connsiteY578" fmla="*/ 1836056 h 3453324"/>
              <a:gd name="connsiteX579" fmla="*/ 3470393 w 4395438"/>
              <a:gd name="connsiteY579" fmla="*/ 1836056 h 3453324"/>
              <a:gd name="connsiteX580" fmla="*/ 3545798 w 4395438"/>
              <a:gd name="connsiteY580" fmla="*/ 1759228 h 3453324"/>
              <a:gd name="connsiteX581" fmla="*/ 3545798 w 4395438"/>
              <a:gd name="connsiteY581" fmla="*/ 258228 h 3453324"/>
              <a:gd name="connsiteX582" fmla="*/ 3476084 w 4395438"/>
              <a:gd name="connsiteY582" fmla="*/ 186380 h 3453324"/>
              <a:gd name="connsiteX583" fmla="*/ 2179961 w 4395438"/>
              <a:gd name="connsiteY583" fmla="*/ 186380 h 3453324"/>
              <a:gd name="connsiteX584" fmla="*/ 945015 w 4395438"/>
              <a:gd name="connsiteY584" fmla="*/ 186380 h 3453324"/>
              <a:gd name="connsiteX585" fmla="*/ 884548 w 4395438"/>
              <a:gd name="connsiteY585" fmla="*/ 0 h 3453324"/>
              <a:gd name="connsiteX586" fmla="*/ 2226200 w 4395438"/>
              <a:gd name="connsiteY586" fmla="*/ 711 h 3453324"/>
              <a:gd name="connsiteX587" fmla="*/ 3536550 w 4395438"/>
              <a:gd name="connsiteY587" fmla="*/ 0 h 3453324"/>
              <a:gd name="connsiteX588" fmla="*/ 3653215 w 4395438"/>
              <a:gd name="connsiteY588" fmla="*/ 114531 h 3453324"/>
              <a:gd name="connsiteX589" fmla="*/ 3653927 w 4395438"/>
              <a:gd name="connsiteY589" fmla="*/ 1885852 h 3453324"/>
              <a:gd name="connsiteX590" fmla="*/ 3537262 w 4395438"/>
              <a:gd name="connsiteY590" fmla="*/ 2001806 h 3453324"/>
              <a:gd name="connsiteX591" fmla="*/ 2283821 w 4395438"/>
              <a:gd name="connsiteY591" fmla="*/ 2001806 h 3453324"/>
              <a:gd name="connsiteX592" fmla="*/ 884548 w 4395438"/>
              <a:gd name="connsiteY592" fmla="*/ 2001806 h 3453324"/>
              <a:gd name="connsiteX593" fmla="*/ 767885 w 4395438"/>
              <a:gd name="connsiteY593" fmla="*/ 1885852 h 3453324"/>
              <a:gd name="connsiteX594" fmla="*/ 767885 w 4395438"/>
              <a:gd name="connsiteY594" fmla="*/ 114531 h 3453324"/>
              <a:gd name="connsiteX595" fmla="*/ 884548 w 4395438"/>
              <a:gd name="connsiteY595" fmla="*/ 0 h 3453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</a:cxnLst>
            <a:rect l="l" t="t" r="r" b="b"/>
            <a:pathLst>
              <a:path w="4395438" h="3453324">
                <a:moveTo>
                  <a:pt x="3437669" y="3099455"/>
                </a:moveTo>
                <a:cubicBezTo>
                  <a:pt x="3408503" y="3098032"/>
                  <a:pt x="3402812" y="3111549"/>
                  <a:pt x="3410637" y="3138581"/>
                </a:cubicBezTo>
                <a:cubicBezTo>
                  <a:pt x="3461145" y="3138581"/>
                  <a:pt x="3510229" y="3138581"/>
                  <a:pt x="3558603" y="3138581"/>
                </a:cubicBezTo>
                <a:cubicBezTo>
                  <a:pt x="3563583" y="3111549"/>
                  <a:pt x="3554334" y="3100167"/>
                  <a:pt x="3529437" y="3100878"/>
                </a:cubicBezTo>
                <a:cubicBezTo>
                  <a:pt x="3498847" y="3101589"/>
                  <a:pt x="3468258" y="3101589"/>
                  <a:pt x="3437669" y="3099455"/>
                </a:cubicBezTo>
                <a:close/>
                <a:moveTo>
                  <a:pt x="878146" y="3097321"/>
                </a:moveTo>
                <a:cubicBezTo>
                  <a:pt x="853959" y="3096609"/>
                  <a:pt x="846134" y="3110126"/>
                  <a:pt x="841866" y="3133601"/>
                </a:cubicBezTo>
                <a:cubicBezTo>
                  <a:pt x="897353" y="3133601"/>
                  <a:pt x="949995" y="3133601"/>
                  <a:pt x="1002637" y="3133601"/>
                </a:cubicBezTo>
                <a:cubicBezTo>
                  <a:pt x="1006193" y="3100878"/>
                  <a:pt x="1006193" y="3100167"/>
                  <a:pt x="981295" y="3099455"/>
                </a:cubicBezTo>
                <a:cubicBezTo>
                  <a:pt x="947149" y="3098032"/>
                  <a:pt x="913003" y="3098744"/>
                  <a:pt x="878146" y="3097321"/>
                </a:cubicBezTo>
                <a:close/>
                <a:moveTo>
                  <a:pt x="2575340" y="2971397"/>
                </a:moveTo>
                <a:cubicBezTo>
                  <a:pt x="2567926" y="2971097"/>
                  <a:pt x="2558411" y="2972475"/>
                  <a:pt x="2546318" y="2974965"/>
                </a:cubicBezTo>
                <a:cubicBezTo>
                  <a:pt x="2547029" y="2990615"/>
                  <a:pt x="2548452" y="3006976"/>
                  <a:pt x="2549163" y="3022627"/>
                </a:cubicBezTo>
                <a:cubicBezTo>
                  <a:pt x="2442457" y="3022627"/>
                  <a:pt x="2337885" y="3022627"/>
                  <a:pt x="2233313" y="3022627"/>
                </a:cubicBezTo>
                <a:cubicBezTo>
                  <a:pt x="2232602" y="3003420"/>
                  <a:pt x="2231891" y="2988481"/>
                  <a:pt x="2230468" y="2972831"/>
                </a:cubicBezTo>
                <a:cubicBezTo>
                  <a:pt x="2214818" y="2972831"/>
                  <a:pt x="2201301" y="2972831"/>
                  <a:pt x="2187074" y="2972831"/>
                </a:cubicBezTo>
                <a:cubicBezTo>
                  <a:pt x="2184940" y="2989192"/>
                  <a:pt x="2183517" y="3003420"/>
                  <a:pt x="2182805" y="3020493"/>
                </a:cubicBezTo>
                <a:cubicBezTo>
                  <a:pt x="2073254" y="3020493"/>
                  <a:pt x="1967260" y="3020493"/>
                  <a:pt x="1860554" y="3020493"/>
                </a:cubicBezTo>
                <a:cubicBezTo>
                  <a:pt x="1861265" y="3010533"/>
                  <a:pt x="1861976" y="3003420"/>
                  <a:pt x="1862687" y="2996306"/>
                </a:cubicBezTo>
                <a:cubicBezTo>
                  <a:pt x="1863399" y="2988481"/>
                  <a:pt x="1864110" y="2980656"/>
                  <a:pt x="1864822" y="2973542"/>
                </a:cubicBezTo>
                <a:cubicBezTo>
                  <a:pt x="1821428" y="2967851"/>
                  <a:pt x="1816448" y="2974253"/>
                  <a:pt x="1818582" y="3034720"/>
                </a:cubicBezTo>
                <a:cubicBezTo>
                  <a:pt x="2078234" y="3034720"/>
                  <a:pt x="2337885" y="3034720"/>
                  <a:pt x="2598248" y="3034720"/>
                </a:cubicBezTo>
                <a:cubicBezTo>
                  <a:pt x="2600916" y="2988304"/>
                  <a:pt x="2597581" y="2972297"/>
                  <a:pt x="2575340" y="2971397"/>
                </a:cubicBezTo>
                <a:close/>
                <a:moveTo>
                  <a:pt x="2524266" y="2757996"/>
                </a:moveTo>
                <a:cubicBezTo>
                  <a:pt x="2537070" y="2813483"/>
                  <a:pt x="2549875" y="2869682"/>
                  <a:pt x="2563391" y="2928726"/>
                </a:cubicBezTo>
                <a:cubicBezTo>
                  <a:pt x="2332906" y="2928726"/>
                  <a:pt x="2105266" y="2928726"/>
                  <a:pt x="1871224" y="2928726"/>
                </a:cubicBezTo>
                <a:cubicBezTo>
                  <a:pt x="1883317" y="2873950"/>
                  <a:pt x="1893277" y="2822020"/>
                  <a:pt x="1906081" y="2771512"/>
                </a:cubicBezTo>
                <a:cubicBezTo>
                  <a:pt x="1907505" y="2765822"/>
                  <a:pt x="1919598" y="2758708"/>
                  <a:pt x="1927422" y="2758708"/>
                </a:cubicBezTo>
                <a:cubicBezTo>
                  <a:pt x="2124473" y="2757996"/>
                  <a:pt x="2322235" y="2757996"/>
                  <a:pt x="2524266" y="2757996"/>
                </a:cubicBezTo>
                <a:close/>
                <a:moveTo>
                  <a:pt x="2431075" y="2735943"/>
                </a:moveTo>
                <a:cubicBezTo>
                  <a:pt x="2254655" y="2736654"/>
                  <a:pt x="2078234" y="2737366"/>
                  <a:pt x="1901813" y="2738789"/>
                </a:cubicBezTo>
                <a:cubicBezTo>
                  <a:pt x="1888297" y="2738789"/>
                  <a:pt x="1865533" y="2744480"/>
                  <a:pt x="1863399" y="2752304"/>
                </a:cubicBezTo>
                <a:cubicBezTo>
                  <a:pt x="1846326" y="2814905"/>
                  <a:pt x="1833521" y="2878218"/>
                  <a:pt x="1818582" y="2945798"/>
                </a:cubicBezTo>
                <a:cubicBezTo>
                  <a:pt x="2086770" y="2946510"/>
                  <a:pt x="2349267" y="2946510"/>
                  <a:pt x="2618166" y="2946510"/>
                </a:cubicBezTo>
                <a:cubicBezTo>
                  <a:pt x="2602516" y="2878929"/>
                  <a:pt x="2588289" y="2814194"/>
                  <a:pt x="2571927" y="2750882"/>
                </a:cubicBezTo>
                <a:cubicBezTo>
                  <a:pt x="2570505" y="2744480"/>
                  <a:pt x="2554143" y="2737366"/>
                  <a:pt x="2544895" y="2736654"/>
                </a:cubicBezTo>
                <a:cubicBezTo>
                  <a:pt x="2507192" y="2735231"/>
                  <a:pt x="2469490" y="2735943"/>
                  <a:pt x="2431075" y="2735943"/>
                </a:cubicBezTo>
                <a:close/>
                <a:moveTo>
                  <a:pt x="3009422" y="2574372"/>
                </a:moveTo>
                <a:cubicBezTo>
                  <a:pt x="3038588" y="2574283"/>
                  <a:pt x="3067755" y="2574817"/>
                  <a:pt x="3096921" y="2577307"/>
                </a:cubicBezTo>
                <a:cubicBezTo>
                  <a:pt x="3111149" y="2578729"/>
                  <a:pt x="3122531" y="2606473"/>
                  <a:pt x="3136047" y="2622124"/>
                </a:cubicBezTo>
                <a:cubicBezTo>
                  <a:pt x="3133201" y="2624969"/>
                  <a:pt x="3131067" y="2628526"/>
                  <a:pt x="3128933" y="2632794"/>
                </a:cubicBezTo>
                <a:cubicBezTo>
                  <a:pt x="3069178" y="2632794"/>
                  <a:pt x="3010133" y="2635639"/>
                  <a:pt x="2951090" y="2630660"/>
                </a:cubicBezTo>
                <a:cubicBezTo>
                  <a:pt x="2937573" y="2629237"/>
                  <a:pt x="2926903" y="2600071"/>
                  <a:pt x="2914809" y="2583709"/>
                </a:cubicBezTo>
                <a:cubicBezTo>
                  <a:pt x="2916944" y="2580864"/>
                  <a:pt x="2919789" y="2578018"/>
                  <a:pt x="2921923" y="2575173"/>
                </a:cubicBezTo>
                <a:cubicBezTo>
                  <a:pt x="2951089" y="2575173"/>
                  <a:pt x="2980256" y="2574461"/>
                  <a:pt x="3009422" y="2574372"/>
                </a:cubicBezTo>
                <a:close/>
                <a:moveTo>
                  <a:pt x="1309949" y="2573750"/>
                </a:moveTo>
                <a:cubicBezTo>
                  <a:pt x="1349075" y="2573750"/>
                  <a:pt x="1387489" y="2573750"/>
                  <a:pt x="1426615" y="2573750"/>
                </a:cubicBezTo>
                <a:cubicBezTo>
                  <a:pt x="1419501" y="2632794"/>
                  <a:pt x="1417367" y="2634928"/>
                  <a:pt x="1364014" y="2634928"/>
                </a:cubicBezTo>
                <a:cubicBezTo>
                  <a:pt x="1326311" y="2634928"/>
                  <a:pt x="1288608" y="2634928"/>
                  <a:pt x="1248060" y="2634928"/>
                </a:cubicBezTo>
                <a:cubicBezTo>
                  <a:pt x="1257308" y="2575884"/>
                  <a:pt x="1260153" y="2573750"/>
                  <a:pt x="1309949" y="2573750"/>
                </a:cubicBezTo>
                <a:close/>
                <a:moveTo>
                  <a:pt x="1128549" y="2573750"/>
                </a:moveTo>
                <a:cubicBezTo>
                  <a:pt x="1166964" y="2573039"/>
                  <a:pt x="1203955" y="2573750"/>
                  <a:pt x="1244503" y="2573750"/>
                </a:cubicBezTo>
                <a:cubicBezTo>
                  <a:pt x="1228141" y="2635640"/>
                  <a:pt x="1228141" y="2635640"/>
                  <a:pt x="1172654" y="2635640"/>
                </a:cubicBezTo>
                <a:cubicBezTo>
                  <a:pt x="1135663" y="2635640"/>
                  <a:pt x="1097960" y="2635640"/>
                  <a:pt x="1059546" y="2635640"/>
                </a:cubicBezTo>
                <a:cubicBezTo>
                  <a:pt x="1072351" y="2577307"/>
                  <a:pt x="1075908" y="2574462"/>
                  <a:pt x="1128549" y="2573750"/>
                </a:cubicBezTo>
                <a:close/>
                <a:moveTo>
                  <a:pt x="2633017" y="2573661"/>
                </a:moveTo>
                <a:cubicBezTo>
                  <a:pt x="2659071" y="2573572"/>
                  <a:pt x="2683613" y="2574106"/>
                  <a:pt x="2707800" y="2576596"/>
                </a:cubicBezTo>
                <a:cubicBezTo>
                  <a:pt x="2719181" y="2578018"/>
                  <a:pt x="2727718" y="2605762"/>
                  <a:pt x="2737677" y="2620701"/>
                </a:cubicBezTo>
                <a:cubicBezTo>
                  <a:pt x="2734832" y="2624969"/>
                  <a:pt x="2731986" y="2629237"/>
                  <a:pt x="2729852" y="2633506"/>
                </a:cubicBezTo>
                <a:cubicBezTo>
                  <a:pt x="2680768" y="2633506"/>
                  <a:pt x="2631682" y="2636351"/>
                  <a:pt x="2582598" y="2631372"/>
                </a:cubicBezTo>
                <a:cubicBezTo>
                  <a:pt x="2571216" y="2629949"/>
                  <a:pt x="2563391" y="2600782"/>
                  <a:pt x="2549163" y="2574462"/>
                </a:cubicBezTo>
                <a:cubicBezTo>
                  <a:pt x="2579397" y="2574462"/>
                  <a:pt x="2606962" y="2573750"/>
                  <a:pt x="2633017" y="2573661"/>
                </a:cubicBezTo>
                <a:close/>
                <a:moveTo>
                  <a:pt x="3206117" y="2573394"/>
                </a:moveTo>
                <a:cubicBezTo>
                  <a:pt x="3230481" y="2573216"/>
                  <a:pt x="3254846" y="2573749"/>
                  <a:pt x="3279033" y="2576595"/>
                </a:cubicBezTo>
                <a:cubicBezTo>
                  <a:pt x="3293260" y="2578018"/>
                  <a:pt x="3304642" y="2605762"/>
                  <a:pt x="3316735" y="2621412"/>
                </a:cubicBezTo>
                <a:cubicBezTo>
                  <a:pt x="3314601" y="2624968"/>
                  <a:pt x="3312467" y="2628526"/>
                  <a:pt x="3310332" y="2632082"/>
                </a:cubicBezTo>
                <a:cubicBezTo>
                  <a:pt x="3263382" y="2632082"/>
                  <a:pt x="3215720" y="2636350"/>
                  <a:pt x="3170192" y="2629948"/>
                </a:cubicBezTo>
                <a:cubicBezTo>
                  <a:pt x="3153830" y="2627814"/>
                  <a:pt x="3141026" y="2600782"/>
                  <a:pt x="3126087" y="2585843"/>
                </a:cubicBezTo>
                <a:cubicBezTo>
                  <a:pt x="3128221" y="2582286"/>
                  <a:pt x="3131067" y="2578729"/>
                  <a:pt x="3133201" y="2574461"/>
                </a:cubicBezTo>
                <a:cubicBezTo>
                  <a:pt x="3157387" y="2574461"/>
                  <a:pt x="3181752" y="2573572"/>
                  <a:pt x="3206117" y="2573394"/>
                </a:cubicBezTo>
                <a:close/>
                <a:moveTo>
                  <a:pt x="3560737" y="2573128"/>
                </a:moveTo>
                <a:cubicBezTo>
                  <a:pt x="3585279" y="2572861"/>
                  <a:pt x="3608399" y="2573395"/>
                  <a:pt x="3631163" y="2576596"/>
                </a:cubicBezTo>
                <a:cubicBezTo>
                  <a:pt x="3648948" y="2578730"/>
                  <a:pt x="3663175" y="2605051"/>
                  <a:pt x="3679536" y="2620702"/>
                </a:cubicBezTo>
                <a:cubicBezTo>
                  <a:pt x="3678113" y="2623547"/>
                  <a:pt x="3676691" y="2627104"/>
                  <a:pt x="3674556" y="2629949"/>
                </a:cubicBezTo>
                <a:cubicBezTo>
                  <a:pt x="3624049" y="2629949"/>
                  <a:pt x="3572830" y="2633506"/>
                  <a:pt x="3523034" y="2627815"/>
                </a:cubicBezTo>
                <a:cubicBezTo>
                  <a:pt x="3510229" y="2625681"/>
                  <a:pt x="3499559" y="2597226"/>
                  <a:pt x="3481774" y="2574462"/>
                </a:cubicBezTo>
                <a:cubicBezTo>
                  <a:pt x="3510229" y="2574462"/>
                  <a:pt x="3536194" y="2573395"/>
                  <a:pt x="3560737" y="2573128"/>
                </a:cubicBezTo>
                <a:close/>
                <a:moveTo>
                  <a:pt x="1497752" y="2573039"/>
                </a:moveTo>
                <a:cubicBezTo>
                  <a:pt x="1535455" y="2573039"/>
                  <a:pt x="1572447" y="2573039"/>
                  <a:pt x="1610149" y="2573039"/>
                </a:cubicBezTo>
                <a:cubicBezTo>
                  <a:pt x="1608015" y="2632795"/>
                  <a:pt x="1605170" y="2634929"/>
                  <a:pt x="1551817" y="2634929"/>
                </a:cubicBezTo>
                <a:cubicBezTo>
                  <a:pt x="1512692" y="2634929"/>
                  <a:pt x="1474277" y="2634929"/>
                  <a:pt x="1432306" y="2634929"/>
                </a:cubicBezTo>
                <a:cubicBezTo>
                  <a:pt x="1447245" y="2573751"/>
                  <a:pt x="1447245" y="2573751"/>
                  <a:pt x="1497752" y="2573039"/>
                </a:cubicBezTo>
                <a:close/>
                <a:moveTo>
                  <a:pt x="812699" y="2573039"/>
                </a:moveTo>
                <a:cubicBezTo>
                  <a:pt x="894508" y="2573039"/>
                  <a:pt x="975604" y="2573039"/>
                  <a:pt x="1058124" y="2573039"/>
                </a:cubicBezTo>
                <a:cubicBezTo>
                  <a:pt x="1046030" y="2629949"/>
                  <a:pt x="1041050" y="2634929"/>
                  <a:pt x="991254" y="2634929"/>
                </a:cubicBezTo>
                <a:cubicBezTo>
                  <a:pt x="917983" y="2634929"/>
                  <a:pt x="844000" y="2634929"/>
                  <a:pt x="770731" y="2634929"/>
                </a:cubicBezTo>
                <a:cubicBezTo>
                  <a:pt x="759348" y="2634929"/>
                  <a:pt x="747965" y="2634217"/>
                  <a:pt x="735872" y="2633506"/>
                </a:cubicBezTo>
                <a:cubicBezTo>
                  <a:pt x="754368" y="2577307"/>
                  <a:pt x="759348" y="2573039"/>
                  <a:pt x="812699" y="2573039"/>
                </a:cubicBezTo>
                <a:close/>
                <a:moveTo>
                  <a:pt x="2811838" y="2572683"/>
                </a:moveTo>
                <a:cubicBezTo>
                  <a:pt x="2836914" y="2572505"/>
                  <a:pt x="2860389" y="2573038"/>
                  <a:pt x="2883509" y="2575884"/>
                </a:cubicBezTo>
                <a:cubicBezTo>
                  <a:pt x="2897736" y="2578018"/>
                  <a:pt x="2908407" y="2605762"/>
                  <a:pt x="2921211" y="2621412"/>
                </a:cubicBezTo>
                <a:cubicBezTo>
                  <a:pt x="2919077" y="2624969"/>
                  <a:pt x="2916943" y="2628526"/>
                  <a:pt x="2914808" y="2631371"/>
                </a:cubicBezTo>
                <a:cubicBezTo>
                  <a:pt x="2864301" y="2631371"/>
                  <a:pt x="2813794" y="2634217"/>
                  <a:pt x="2763998" y="2629237"/>
                </a:cubicBezTo>
                <a:cubicBezTo>
                  <a:pt x="2752616" y="2627815"/>
                  <a:pt x="2744791" y="2597937"/>
                  <a:pt x="2730563" y="2573750"/>
                </a:cubicBezTo>
                <a:cubicBezTo>
                  <a:pt x="2760085" y="2573750"/>
                  <a:pt x="2786762" y="2572861"/>
                  <a:pt x="2811838" y="2572683"/>
                </a:cubicBezTo>
                <a:close/>
                <a:moveTo>
                  <a:pt x="3382004" y="2572416"/>
                </a:moveTo>
                <a:cubicBezTo>
                  <a:pt x="3404412" y="2572149"/>
                  <a:pt x="3426643" y="2572683"/>
                  <a:pt x="3448339" y="2575884"/>
                </a:cubicBezTo>
                <a:cubicBezTo>
                  <a:pt x="3466836" y="2578729"/>
                  <a:pt x="3482486" y="2604339"/>
                  <a:pt x="3499559" y="2619278"/>
                </a:cubicBezTo>
                <a:cubicBezTo>
                  <a:pt x="3497424" y="2622835"/>
                  <a:pt x="3495291" y="2626392"/>
                  <a:pt x="3493156" y="2630660"/>
                </a:cubicBezTo>
                <a:cubicBezTo>
                  <a:pt x="3443360" y="2630660"/>
                  <a:pt x="3393564" y="2634217"/>
                  <a:pt x="3343768" y="2628525"/>
                </a:cubicBezTo>
                <a:cubicBezTo>
                  <a:pt x="3330252" y="2627103"/>
                  <a:pt x="3318870" y="2599359"/>
                  <a:pt x="3306776" y="2582998"/>
                </a:cubicBezTo>
                <a:cubicBezTo>
                  <a:pt x="3310333" y="2579441"/>
                  <a:pt x="3312467" y="2576595"/>
                  <a:pt x="3314602" y="2573750"/>
                </a:cubicBezTo>
                <a:cubicBezTo>
                  <a:pt x="3337010" y="2573750"/>
                  <a:pt x="3359596" y="2572683"/>
                  <a:pt x="3382004" y="2572416"/>
                </a:cubicBezTo>
                <a:close/>
                <a:moveTo>
                  <a:pt x="1677731" y="2572327"/>
                </a:moveTo>
                <a:cubicBezTo>
                  <a:pt x="1951609" y="2572327"/>
                  <a:pt x="2225488" y="2572327"/>
                  <a:pt x="2499367" y="2573039"/>
                </a:cubicBezTo>
                <a:cubicBezTo>
                  <a:pt x="2545606" y="2573039"/>
                  <a:pt x="2548452" y="2576595"/>
                  <a:pt x="2544895" y="2631372"/>
                </a:cubicBezTo>
                <a:cubicBezTo>
                  <a:pt x="2237582" y="2631372"/>
                  <a:pt x="1930980" y="2631372"/>
                  <a:pt x="1623666" y="2631372"/>
                </a:cubicBezTo>
                <a:cubicBezTo>
                  <a:pt x="1625089" y="2575884"/>
                  <a:pt x="1627223" y="2572327"/>
                  <a:pt x="1677731" y="2572327"/>
                </a:cubicBezTo>
                <a:close/>
                <a:moveTo>
                  <a:pt x="2263902" y="2505458"/>
                </a:moveTo>
                <a:cubicBezTo>
                  <a:pt x="2323658" y="2505458"/>
                  <a:pt x="2374166" y="2505458"/>
                  <a:pt x="2426096" y="2505458"/>
                </a:cubicBezTo>
                <a:cubicBezTo>
                  <a:pt x="2428941" y="2521108"/>
                  <a:pt x="2431076" y="2536047"/>
                  <a:pt x="2434632" y="2557388"/>
                </a:cubicBezTo>
                <a:cubicBezTo>
                  <a:pt x="2382702" y="2557388"/>
                  <a:pt x="2333617" y="2559522"/>
                  <a:pt x="2285243" y="2555254"/>
                </a:cubicBezTo>
                <a:cubicBezTo>
                  <a:pt x="2278130" y="2554543"/>
                  <a:pt x="2272439" y="2526799"/>
                  <a:pt x="2263902" y="2505458"/>
                </a:cubicBezTo>
                <a:close/>
                <a:moveTo>
                  <a:pt x="2698462" y="2504213"/>
                </a:moveTo>
                <a:cubicBezTo>
                  <a:pt x="2723271" y="2504213"/>
                  <a:pt x="2747991" y="2504747"/>
                  <a:pt x="2772533" y="2506881"/>
                </a:cubicBezTo>
                <a:cubicBezTo>
                  <a:pt x="2780359" y="2507592"/>
                  <a:pt x="2786050" y="2535336"/>
                  <a:pt x="2796721" y="2558100"/>
                </a:cubicBezTo>
                <a:cubicBezTo>
                  <a:pt x="2741945" y="2558100"/>
                  <a:pt x="2697840" y="2560945"/>
                  <a:pt x="2654446" y="2555965"/>
                </a:cubicBezTo>
                <a:cubicBezTo>
                  <a:pt x="2640930" y="2554542"/>
                  <a:pt x="2629548" y="2531068"/>
                  <a:pt x="2616743" y="2518263"/>
                </a:cubicBezTo>
                <a:cubicBezTo>
                  <a:pt x="2618878" y="2513995"/>
                  <a:pt x="2621723" y="2509015"/>
                  <a:pt x="2623857" y="2504746"/>
                </a:cubicBezTo>
                <a:cubicBezTo>
                  <a:pt x="2648755" y="2504746"/>
                  <a:pt x="2673653" y="2504213"/>
                  <a:pt x="2698462" y="2504213"/>
                </a:cubicBezTo>
                <a:close/>
                <a:moveTo>
                  <a:pt x="3520100" y="2503680"/>
                </a:moveTo>
                <a:cubicBezTo>
                  <a:pt x="3543308" y="2503502"/>
                  <a:pt x="3566428" y="2504036"/>
                  <a:pt x="3589192" y="2506882"/>
                </a:cubicBezTo>
                <a:cubicBezTo>
                  <a:pt x="3604842" y="2509015"/>
                  <a:pt x="3617647" y="2533202"/>
                  <a:pt x="3632586" y="2547429"/>
                </a:cubicBezTo>
                <a:cubicBezTo>
                  <a:pt x="3629739" y="2550275"/>
                  <a:pt x="3627606" y="2554543"/>
                  <a:pt x="3626183" y="2558100"/>
                </a:cubicBezTo>
                <a:cubicBezTo>
                  <a:pt x="3580655" y="2558100"/>
                  <a:pt x="3534416" y="2561657"/>
                  <a:pt x="3490311" y="2555966"/>
                </a:cubicBezTo>
                <a:cubicBezTo>
                  <a:pt x="3473949" y="2553831"/>
                  <a:pt x="3460433" y="2528934"/>
                  <a:pt x="3445494" y="2514706"/>
                </a:cubicBezTo>
                <a:cubicBezTo>
                  <a:pt x="3446917" y="2511149"/>
                  <a:pt x="3449051" y="2507593"/>
                  <a:pt x="3450474" y="2504747"/>
                </a:cubicBezTo>
                <a:cubicBezTo>
                  <a:pt x="3473594" y="2504747"/>
                  <a:pt x="3496891" y="2503858"/>
                  <a:pt x="3520100" y="2503680"/>
                </a:cubicBezTo>
                <a:close/>
                <a:moveTo>
                  <a:pt x="2450993" y="2503324"/>
                </a:moveTo>
                <a:cubicBezTo>
                  <a:pt x="2495810" y="2503324"/>
                  <a:pt x="2540627" y="2501901"/>
                  <a:pt x="2585443" y="2504035"/>
                </a:cubicBezTo>
                <a:cubicBezTo>
                  <a:pt x="2618166" y="2505458"/>
                  <a:pt x="2606784" y="2533913"/>
                  <a:pt x="2612475" y="2558099"/>
                </a:cubicBezTo>
                <a:cubicBezTo>
                  <a:pt x="2562679" y="2558099"/>
                  <a:pt x="2515729" y="2560944"/>
                  <a:pt x="2469489" y="2555965"/>
                </a:cubicBezTo>
                <a:cubicBezTo>
                  <a:pt x="2458819" y="2554543"/>
                  <a:pt x="2450282" y="2528222"/>
                  <a:pt x="2441034" y="2513283"/>
                </a:cubicBezTo>
                <a:cubicBezTo>
                  <a:pt x="2444591" y="2509727"/>
                  <a:pt x="2448148" y="2506881"/>
                  <a:pt x="2450993" y="2503324"/>
                </a:cubicBezTo>
                <a:close/>
                <a:moveTo>
                  <a:pt x="3345102" y="2502969"/>
                </a:moveTo>
                <a:cubicBezTo>
                  <a:pt x="3367777" y="2502791"/>
                  <a:pt x="3390363" y="2503325"/>
                  <a:pt x="3412771" y="2506171"/>
                </a:cubicBezTo>
                <a:cubicBezTo>
                  <a:pt x="3428421" y="2508304"/>
                  <a:pt x="3440515" y="2533202"/>
                  <a:pt x="3454030" y="2547429"/>
                </a:cubicBezTo>
                <a:cubicBezTo>
                  <a:pt x="3451896" y="2550275"/>
                  <a:pt x="3449762" y="2553832"/>
                  <a:pt x="3447628" y="2558100"/>
                </a:cubicBezTo>
                <a:cubicBezTo>
                  <a:pt x="3402811" y="2558100"/>
                  <a:pt x="3357995" y="2561657"/>
                  <a:pt x="3313890" y="2555967"/>
                </a:cubicBezTo>
                <a:cubicBezTo>
                  <a:pt x="3298240" y="2553832"/>
                  <a:pt x="3284724" y="2529645"/>
                  <a:pt x="3270496" y="2516129"/>
                </a:cubicBezTo>
                <a:cubicBezTo>
                  <a:pt x="3272631" y="2511861"/>
                  <a:pt x="3274764" y="2508304"/>
                  <a:pt x="3276899" y="2504036"/>
                </a:cubicBezTo>
                <a:cubicBezTo>
                  <a:pt x="3299663" y="2504036"/>
                  <a:pt x="3322427" y="2503147"/>
                  <a:pt x="3345102" y="2502969"/>
                </a:cubicBezTo>
                <a:close/>
                <a:moveTo>
                  <a:pt x="3106969" y="2502791"/>
                </a:moveTo>
                <a:cubicBezTo>
                  <a:pt x="3149741" y="2502791"/>
                  <a:pt x="3192245" y="2503325"/>
                  <a:pt x="3234928" y="2505459"/>
                </a:cubicBezTo>
                <a:cubicBezTo>
                  <a:pt x="3249866" y="2506170"/>
                  <a:pt x="3264094" y="2531779"/>
                  <a:pt x="3278321" y="2546007"/>
                </a:cubicBezTo>
                <a:cubicBezTo>
                  <a:pt x="3276187" y="2550275"/>
                  <a:pt x="3274053" y="2554543"/>
                  <a:pt x="3271919" y="2558100"/>
                </a:cubicBezTo>
                <a:cubicBezTo>
                  <a:pt x="3242041" y="2558100"/>
                  <a:pt x="3212164" y="2558100"/>
                  <a:pt x="3181574" y="2558100"/>
                </a:cubicBezTo>
                <a:cubicBezTo>
                  <a:pt x="3131778" y="2558100"/>
                  <a:pt x="3081982" y="2558100"/>
                  <a:pt x="3032897" y="2558100"/>
                </a:cubicBezTo>
                <a:cubicBezTo>
                  <a:pt x="2987369" y="2558100"/>
                  <a:pt x="2985947" y="2557389"/>
                  <a:pt x="2977410" y="2503324"/>
                </a:cubicBezTo>
                <a:cubicBezTo>
                  <a:pt x="3021160" y="2503324"/>
                  <a:pt x="3064198" y="2502791"/>
                  <a:pt x="3106969" y="2502791"/>
                </a:cubicBezTo>
                <a:close/>
                <a:moveTo>
                  <a:pt x="2165555" y="2502791"/>
                </a:moveTo>
                <a:cubicBezTo>
                  <a:pt x="2189920" y="2502791"/>
                  <a:pt x="2213751" y="2503325"/>
                  <a:pt x="2237582" y="2505459"/>
                </a:cubicBezTo>
                <a:cubicBezTo>
                  <a:pt x="2246118" y="2506882"/>
                  <a:pt x="2251098" y="2534625"/>
                  <a:pt x="2261769" y="2558100"/>
                </a:cubicBezTo>
                <a:cubicBezTo>
                  <a:pt x="2202013" y="2558100"/>
                  <a:pt x="2156485" y="2560234"/>
                  <a:pt x="2110246" y="2557389"/>
                </a:cubicBezTo>
                <a:cubicBezTo>
                  <a:pt x="2071120" y="2555255"/>
                  <a:pt x="2097441" y="2526088"/>
                  <a:pt x="2090327" y="2503324"/>
                </a:cubicBezTo>
                <a:cubicBezTo>
                  <a:pt x="2116292" y="2503324"/>
                  <a:pt x="2141190" y="2502791"/>
                  <a:pt x="2165555" y="2502791"/>
                </a:cubicBezTo>
                <a:close/>
                <a:moveTo>
                  <a:pt x="1957301" y="2502613"/>
                </a:moveTo>
                <a:cubicBezTo>
                  <a:pt x="1994291" y="2502613"/>
                  <a:pt x="2031994" y="2502613"/>
                  <a:pt x="2068274" y="2502613"/>
                </a:cubicBezTo>
                <a:cubicBezTo>
                  <a:pt x="2077522" y="2556677"/>
                  <a:pt x="2076810" y="2558811"/>
                  <a:pt x="2028438" y="2558811"/>
                </a:cubicBezTo>
                <a:cubicBezTo>
                  <a:pt x="1990023" y="2558811"/>
                  <a:pt x="1951609" y="2558811"/>
                  <a:pt x="1913195" y="2558811"/>
                </a:cubicBezTo>
                <a:cubicBezTo>
                  <a:pt x="1908927" y="2504747"/>
                  <a:pt x="1910349" y="2503325"/>
                  <a:pt x="1957301" y="2502613"/>
                </a:cubicBezTo>
                <a:close/>
                <a:moveTo>
                  <a:pt x="1775900" y="2502613"/>
                </a:moveTo>
                <a:cubicBezTo>
                  <a:pt x="1813602" y="2502613"/>
                  <a:pt x="1851305" y="2502613"/>
                  <a:pt x="1891142" y="2502613"/>
                </a:cubicBezTo>
                <a:cubicBezTo>
                  <a:pt x="1895410" y="2557388"/>
                  <a:pt x="1894698" y="2558100"/>
                  <a:pt x="1846326" y="2558100"/>
                </a:cubicBezTo>
                <a:cubicBezTo>
                  <a:pt x="1808623" y="2558100"/>
                  <a:pt x="1770920" y="2558100"/>
                  <a:pt x="1733928" y="2558100"/>
                </a:cubicBezTo>
                <a:cubicBezTo>
                  <a:pt x="1727526" y="2507592"/>
                  <a:pt x="1731083" y="2502613"/>
                  <a:pt x="1775900" y="2502613"/>
                </a:cubicBezTo>
                <a:close/>
                <a:moveTo>
                  <a:pt x="1599478" y="2502613"/>
                </a:moveTo>
                <a:cubicBezTo>
                  <a:pt x="1637181" y="2502613"/>
                  <a:pt x="1674173" y="2502613"/>
                  <a:pt x="1711164" y="2502613"/>
                </a:cubicBezTo>
                <a:cubicBezTo>
                  <a:pt x="1717566" y="2552409"/>
                  <a:pt x="1713298" y="2558100"/>
                  <a:pt x="1668482" y="2558100"/>
                </a:cubicBezTo>
                <a:cubicBezTo>
                  <a:pt x="1628645" y="2558100"/>
                  <a:pt x="1589519" y="2558100"/>
                  <a:pt x="1549682" y="2558100"/>
                </a:cubicBezTo>
                <a:cubicBezTo>
                  <a:pt x="1553239" y="2504747"/>
                  <a:pt x="1554662" y="2502613"/>
                  <a:pt x="1599478" y="2502613"/>
                </a:cubicBezTo>
                <a:close/>
                <a:moveTo>
                  <a:pt x="1420213" y="2502613"/>
                </a:moveTo>
                <a:cubicBezTo>
                  <a:pt x="1457915" y="2502613"/>
                  <a:pt x="1495618" y="2502613"/>
                  <a:pt x="1536166" y="2502613"/>
                </a:cubicBezTo>
                <a:cubicBezTo>
                  <a:pt x="1531187" y="2557388"/>
                  <a:pt x="1530475" y="2558100"/>
                  <a:pt x="1484236" y="2558100"/>
                </a:cubicBezTo>
                <a:cubicBezTo>
                  <a:pt x="1445822" y="2558100"/>
                  <a:pt x="1406697" y="2558100"/>
                  <a:pt x="1367571" y="2558100"/>
                </a:cubicBezTo>
                <a:cubicBezTo>
                  <a:pt x="1371128" y="2506170"/>
                  <a:pt x="1374685" y="2502613"/>
                  <a:pt x="1420213" y="2502613"/>
                </a:cubicBezTo>
                <a:close/>
                <a:moveTo>
                  <a:pt x="1240947" y="2502613"/>
                </a:moveTo>
                <a:cubicBezTo>
                  <a:pt x="1279361" y="2502613"/>
                  <a:pt x="1318487" y="2502613"/>
                  <a:pt x="1357613" y="2502613"/>
                </a:cubicBezTo>
                <a:cubicBezTo>
                  <a:pt x="1349076" y="2557388"/>
                  <a:pt x="1347653" y="2558100"/>
                  <a:pt x="1300703" y="2558100"/>
                </a:cubicBezTo>
                <a:cubicBezTo>
                  <a:pt x="1261577" y="2558100"/>
                  <a:pt x="1223163" y="2558100"/>
                  <a:pt x="1184037" y="2558100"/>
                </a:cubicBezTo>
                <a:cubicBezTo>
                  <a:pt x="1191863" y="2506881"/>
                  <a:pt x="1196130" y="2502613"/>
                  <a:pt x="1240947" y="2502613"/>
                </a:cubicBezTo>
                <a:close/>
                <a:moveTo>
                  <a:pt x="2870348" y="2502257"/>
                </a:moveTo>
                <a:cubicBezTo>
                  <a:pt x="2893289" y="2502079"/>
                  <a:pt x="2916231" y="2502612"/>
                  <a:pt x="2938995" y="2505458"/>
                </a:cubicBezTo>
                <a:cubicBezTo>
                  <a:pt x="2952512" y="2506881"/>
                  <a:pt x="2963182" y="2533202"/>
                  <a:pt x="2975275" y="2547429"/>
                </a:cubicBezTo>
                <a:cubicBezTo>
                  <a:pt x="2972430" y="2550986"/>
                  <a:pt x="2968873" y="2554543"/>
                  <a:pt x="2966027" y="2558100"/>
                </a:cubicBezTo>
                <a:cubicBezTo>
                  <a:pt x="2921211" y="2558100"/>
                  <a:pt x="2875683" y="2561657"/>
                  <a:pt x="2831578" y="2555966"/>
                </a:cubicBezTo>
                <a:cubicBezTo>
                  <a:pt x="2817351" y="2553831"/>
                  <a:pt x="2805969" y="2528222"/>
                  <a:pt x="2793875" y="2513283"/>
                </a:cubicBezTo>
                <a:cubicBezTo>
                  <a:pt x="2796721" y="2509726"/>
                  <a:pt x="2799566" y="2506170"/>
                  <a:pt x="2801701" y="2503324"/>
                </a:cubicBezTo>
                <a:cubicBezTo>
                  <a:pt x="2824464" y="2503324"/>
                  <a:pt x="2847406" y="2502435"/>
                  <a:pt x="2870348" y="2502257"/>
                </a:cubicBezTo>
                <a:close/>
                <a:moveTo>
                  <a:pt x="1060969" y="2501190"/>
                </a:moveTo>
                <a:cubicBezTo>
                  <a:pt x="1099383" y="2504747"/>
                  <a:pt x="1138509" y="2501901"/>
                  <a:pt x="1177634" y="2501901"/>
                </a:cubicBezTo>
                <a:cubicBezTo>
                  <a:pt x="1166252" y="2555966"/>
                  <a:pt x="1164118" y="2557389"/>
                  <a:pt x="1115745" y="2558100"/>
                </a:cubicBezTo>
                <a:cubicBezTo>
                  <a:pt x="1078754" y="2558100"/>
                  <a:pt x="1041050" y="2558100"/>
                  <a:pt x="998368" y="2558100"/>
                </a:cubicBezTo>
                <a:cubicBezTo>
                  <a:pt x="1006905" y="2519685"/>
                  <a:pt x="1021132" y="2498344"/>
                  <a:pt x="1060969" y="2501190"/>
                </a:cubicBezTo>
                <a:close/>
                <a:moveTo>
                  <a:pt x="857515" y="2501190"/>
                </a:moveTo>
                <a:cubicBezTo>
                  <a:pt x="903043" y="2504747"/>
                  <a:pt x="949282" y="2501901"/>
                  <a:pt x="995522" y="2501901"/>
                </a:cubicBezTo>
                <a:cubicBezTo>
                  <a:pt x="986985" y="2550986"/>
                  <a:pt x="979872" y="2557389"/>
                  <a:pt x="935055" y="2557389"/>
                </a:cubicBezTo>
                <a:cubicBezTo>
                  <a:pt x="884548" y="2558100"/>
                  <a:pt x="834041" y="2558100"/>
                  <a:pt x="780688" y="2558100"/>
                </a:cubicBezTo>
                <a:cubicBezTo>
                  <a:pt x="792781" y="2513283"/>
                  <a:pt x="816967" y="2498344"/>
                  <a:pt x="857515" y="2501190"/>
                </a:cubicBezTo>
                <a:close/>
                <a:moveTo>
                  <a:pt x="2189208" y="2440011"/>
                </a:moveTo>
                <a:cubicBezTo>
                  <a:pt x="2239004" y="2440011"/>
                  <a:pt x="2287378" y="2440011"/>
                  <a:pt x="2338596" y="2440011"/>
                </a:cubicBezTo>
                <a:cubicBezTo>
                  <a:pt x="2340731" y="2453528"/>
                  <a:pt x="2342865" y="2465620"/>
                  <a:pt x="2345710" y="2483405"/>
                </a:cubicBezTo>
                <a:cubicBezTo>
                  <a:pt x="2293780" y="2483405"/>
                  <a:pt x="2243272" y="2483405"/>
                  <a:pt x="2189208" y="2483405"/>
                </a:cubicBezTo>
                <a:cubicBezTo>
                  <a:pt x="2189208" y="2469178"/>
                  <a:pt x="2189208" y="2457084"/>
                  <a:pt x="2189208" y="2440011"/>
                </a:cubicBezTo>
                <a:close/>
                <a:moveTo>
                  <a:pt x="3481329" y="2439211"/>
                </a:moveTo>
                <a:cubicBezTo>
                  <a:pt x="3504360" y="2439122"/>
                  <a:pt x="3527301" y="2439656"/>
                  <a:pt x="3550065" y="2442146"/>
                </a:cubicBezTo>
                <a:cubicBezTo>
                  <a:pt x="3563581" y="2443568"/>
                  <a:pt x="3574252" y="2467044"/>
                  <a:pt x="3592036" y="2486962"/>
                </a:cubicBezTo>
                <a:cubicBezTo>
                  <a:pt x="3535837" y="2486962"/>
                  <a:pt x="3490310" y="2489807"/>
                  <a:pt x="3445494" y="2485539"/>
                </a:cubicBezTo>
                <a:cubicBezTo>
                  <a:pt x="3431977" y="2484117"/>
                  <a:pt x="3420595" y="2462064"/>
                  <a:pt x="3408502" y="2449259"/>
                </a:cubicBezTo>
                <a:cubicBezTo>
                  <a:pt x="3409925" y="2446414"/>
                  <a:pt x="3411348" y="2442857"/>
                  <a:pt x="3412059" y="2440012"/>
                </a:cubicBezTo>
                <a:cubicBezTo>
                  <a:pt x="3435179" y="2440012"/>
                  <a:pt x="3458298" y="2439300"/>
                  <a:pt x="3481329" y="2439211"/>
                </a:cubicBezTo>
                <a:close/>
                <a:moveTo>
                  <a:pt x="2599582" y="2438767"/>
                </a:moveTo>
                <a:cubicBezTo>
                  <a:pt x="2622790" y="2438767"/>
                  <a:pt x="2645910" y="2439301"/>
                  <a:pt x="2668674" y="2441435"/>
                </a:cubicBezTo>
                <a:cubicBezTo>
                  <a:pt x="2678633" y="2441435"/>
                  <a:pt x="2685747" y="2466332"/>
                  <a:pt x="2697840" y="2487673"/>
                </a:cubicBezTo>
                <a:cubicBezTo>
                  <a:pt x="2643064" y="2487673"/>
                  <a:pt x="2598248" y="2489808"/>
                  <a:pt x="2553431" y="2486251"/>
                </a:cubicBezTo>
                <a:cubicBezTo>
                  <a:pt x="2542049" y="2485540"/>
                  <a:pt x="2532801" y="2462776"/>
                  <a:pt x="2522842" y="2450682"/>
                </a:cubicBezTo>
                <a:cubicBezTo>
                  <a:pt x="2524976" y="2447126"/>
                  <a:pt x="2527821" y="2443569"/>
                  <a:pt x="2529956" y="2439300"/>
                </a:cubicBezTo>
                <a:cubicBezTo>
                  <a:pt x="2553076" y="2439300"/>
                  <a:pt x="2576373" y="2438767"/>
                  <a:pt x="2599582" y="2438767"/>
                </a:cubicBezTo>
                <a:close/>
                <a:moveTo>
                  <a:pt x="2768889" y="2438500"/>
                </a:moveTo>
                <a:cubicBezTo>
                  <a:pt x="2791564" y="2438412"/>
                  <a:pt x="2814150" y="2438945"/>
                  <a:pt x="2836558" y="2441435"/>
                </a:cubicBezTo>
                <a:cubicBezTo>
                  <a:pt x="2847229" y="2442857"/>
                  <a:pt x="2855766" y="2467044"/>
                  <a:pt x="2865725" y="2480560"/>
                </a:cubicBezTo>
                <a:cubicBezTo>
                  <a:pt x="2861457" y="2482694"/>
                  <a:pt x="2858611" y="2485540"/>
                  <a:pt x="2855054" y="2488385"/>
                </a:cubicBezTo>
                <a:cubicBezTo>
                  <a:pt x="2818774" y="2488385"/>
                  <a:pt x="2782495" y="2488385"/>
                  <a:pt x="2746214" y="2488385"/>
                </a:cubicBezTo>
                <a:cubicBezTo>
                  <a:pt x="2705665" y="2488385"/>
                  <a:pt x="2705665" y="2487674"/>
                  <a:pt x="2700686" y="2439301"/>
                </a:cubicBezTo>
                <a:cubicBezTo>
                  <a:pt x="2723450" y="2439301"/>
                  <a:pt x="2746214" y="2438589"/>
                  <a:pt x="2768889" y="2438500"/>
                </a:cubicBezTo>
                <a:close/>
                <a:moveTo>
                  <a:pt x="2428497" y="2437077"/>
                </a:moveTo>
                <a:cubicBezTo>
                  <a:pt x="2450816" y="2436988"/>
                  <a:pt x="2473046" y="2437522"/>
                  <a:pt x="2495099" y="2440012"/>
                </a:cubicBezTo>
                <a:cubicBezTo>
                  <a:pt x="2505770" y="2440723"/>
                  <a:pt x="2513595" y="2464910"/>
                  <a:pt x="2522843" y="2478426"/>
                </a:cubicBezTo>
                <a:cubicBezTo>
                  <a:pt x="2520708" y="2481271"/>
                  <a:pt x="2517863" y="2484828"/>
                  <a:pt x="2515729" y="2487674"/>
                </a:cubicBezTo>
                <a:cubicBezTo>
                  <a:pt x="2470201" y="2487674"/>
                  <a:pt x="2423962" y="2489808"/>
                  <a:pt x="2378434" y="2485539"/>
                </a:cubicBezTo>
                <a:cubicBezTo>
                  <a:pt x="2369186" y="2484828"/>
                  <a:pt x="2361361" y="2460642"/>
                  <a:pt x="2352824" y="2447125"/>
                </a:cubicBezTo>
                <a:cubicBezTo>
                  <a:pt x="2355670" y="2444280"/>
                  <a:pt x="2358515" y="2441434"/>
                  <a:pt x="2361361" y="2437878"/>
                </a:cubicBezTo>
                <a:cubicBezTo>
                  <a:pt x="2383769" y="2437878"/>
                  <a:pt x="2406177" y="2437166"/>
                  <a:pt x="2428497" y="2437077"/>
                </a:cubicBezTo>
                <a:close/>
                <a:moveTo>
                  <a:pt x="3101634" y="2436722"/>
                </a:moveTo>
                <a:cubicBezTo>
                  <a:pt x="3123597" y="2436455"/>
                  <a:pt x="3144227" y="2436811"/>
                  <a:pt x="3164501" y="2439301"/>
                </a:cubicBezTo>
                <a:cubicBezTo>
                  <a:pt x="3180863" y="2441435"/>
                  <a:pt x="3194379" y="2460642"/>
                  <a:pt x="3209318" y="2472735"/>
                </a:cubicBezTo>
                <a:cubicBezTo>
                  <a:pt x="3207183" y="2477003"/>
                  <a:pt x="3205761" y="2481271"/>
                  <a:pt x="3203626" y="2485540"/>
                </a:cubicBezTo>
                <a:cubicBezTo>
                  <a:pt x="3155254" y="2485540"/>
                  <a:pt x="3106880" y="2487674"/>
                  <a:pt x="3059218" y="2483406"/>
                </a:cubicBezTo>
                <a:cubicBezTo>
                  <a:pt x="3049970" y="2483406"/>
                  <a:pt x="3042856" y="2459219"/>
                  <a:pt x="3030763" y="2437878"/>
                </a:cubicBezTo>
                <a:cubicBezTo>
                  <a:pt x="3056373" y="2437878"/>
                  <a:pt x="3079670" y="2436989"/>
                  <a:pt x="3101634" y="2436722"/>
                </a:cubicBezTo>
                <a:close/>
                <a:moveTo>
                  <a:pt x="2934639" y="2436722"/>
                </a:moveTo>
                <a:cubicBezTo>
                  <a:pt x="2955714" y="2436455"/>
                  <a:pt x="2976699" y="2436811"/>
                  <a:pt x="2997329" y="2439301"/>
                </a:cubicBezTo>
                <a:cubicBezTo>
                  <a:pt x="3012268" y="2441435"/>
                  <a:pt x="3024362" y="2462776"/>
                  <a:pt x="3037877" y="2475580"/>
                </a:cubicBezTo>
                <a:cubicBezTo>
                  <a:pt x="3035743" y="2479138"/>
                  <a:pt x="3032897" y="2483406"/>
                  <a:pt x="3030764" y="2486962"/>
                </a:cubicBezTo>
                <a:cubicBezTo>
                  <a:pt x="2985236" y="2486962"/>
                  <a:pt x="2939708" y="2489808"/>
                  <a:pt x="2894891" y="2484829"/>
                </a:cubicBezTo>
                <a:cubicBezTo>
                  <a:pt x="2882798" y="2483406"/>
                  <a:pt x="2873550" y="2460642"/>
                  <a:pt x="2862879" y="2447126"/>
                </a:cubicBezTo>
                <a:cubicBezTo>
                  <a:pt x="2866436" y="2444992"/>
                  <a:pt x="2869281" y="2441435"/>
                  <a:pt x="2871416" y="2437878"/>
                </a:cubicBezTo>
                <a:cubicBezTo>
                  <a:pt x="2892401" y="2437878"/>
                  <a:pt x="2913565" y="2436989"/>
                  <a:pt x="2934639" y="2436722"/>
                </a:cubicBezTo>
                <a:close/>
                <a:moveTo>
                  <a:pt x="2056892" y="2436455"/>
                </a:moveTo>
                <a:cubicBezTo>
                  <a:pt x="2081791" y="2436455"/>
                  <a:pt x="2106688" y="2436455"/>
                  <a:pt x="2131587" y="2437167"/>
                </a:cubicBezTo>
                <a:cubicBezTo>
                  <a:pt x="2174270" y="2437878"/>
                  <a:pt x="2174981" y="2438590"/>
                  <a:pt x="2166444" y="2485540"/>
                </a:cubicBezTo>
                <a:cubicBezTo>
                  <a:pt x="2118070" y="2485540"/>
                  <a:pt x="2068986" y="2485540"/>
                  <a:pt x="2019901" y="2485540"/>
                </a:cubicBezTo>
                <a:cubicBezTo>
                  <a:pt x="2011364" y="2439301"/>
                  <a:pt x="2013499" y="2437167"/>
                  <a:pt x="2056892" y="2436455"/>
                </a:cubicBezTo>
                <a:close/>
                <a:moveTo>
                  <a:pt x="1889720" y="2435032"/>
                </a:moveTo>
                <a:cubicBezTo>
                  <a:pt x="1920309" y="2435032"/>
                  <a:pt x="1950898" y="2434321"/>
                  <a:pt x="1981487" y="2437166"/>
                </a:cubicBezTo>
                <a:cubicBezTo>
                  <a:pt x="1987889" y="2437878"/>
                  <a:pt x="1999271" y="2452816"/>
                  <a:pt x="1998560" y="2459930"/>
                </a:cubicBezTo>
                <a:cubicBezTo>
                  <a:pt x="1997848" y="2469889"/>
                  <a:pt x="1987889" y="2486251"/>
                  <a:pt x="1980775" y="2486251"/>
                </a:cubicBezTo>
                <a:cubicBezTo>
                  <a:pt x="1934536" y="2488385"/>
                  <a:pt x="1889008" y="2487674"/>
                  <a:pt x="1843480" y="2487674"/>
                </a:cubicBezTo>
                <a:cubicBezTo>
                  <a:pt x="1844191" y="2436455"/>
                  <a:pt x="1844903" y="2435032"/>
                  <a:pt x="1889720" y="2435032"/>
                </a:cubicBezTo>
                <a:close/>
                <a:moveTo>
                  <a:pt x="1711877" y="2435032"/>
                </a:moveTo>
                <a:cubicBezTo>
                  <a:pt x="1748868" y="2434321"/>
                  <a:pt x="1786571" y="2435032"/>
                  <a:pt x="1825697" y="2435032"/>
                </a:cubicBezTo>
                <a:cubicBezTo>
                  <a:pt x="1830676" y="2474158"/>
                  <a:pt x="1821428" y="2491231"/>
                  <a:pt x="1785148" y="2489096"/>
                </a:cubicBezTo>
                <a:cubicBezTo>
                  <a:pt x="1747445" y="2486251"/>
                  <a:pt x="1709742" y="2488385"/>
                  <a:pt x="1672750" y="2488385"/>
                </a:cubicBezTo>
                <a:cubicBezTo>
                  <a:pt x="1667059" y="2443569"/>
                  <a:pt x="1672750" y="2435744"/>
                  <a:pt x="1711877" y="2435032"/>
                </a:cubicBezTo>
                <a:close/>
                <a:moveTo>
                  <a:pt x="1543281" y="2434321"/>
                </a:moveTo>
                <a:cubicBezTo>
                  <a:pt x="1580272" y="2434321"/>
                  <a:pt x="1617263" y="2435033"/>
                  <a:pt x="1654967" y="2435033"/>
                </a:cubicBezTo>
                <a:cubicBezTo>
                  <a:pt x="1657100" y="2475581"/>
                  <a:pt x="1645007" y="2491231"/>
                  <a:pt x="1608727" y="2488385"/>
                </a:cubicBezTo>
                <a:cubicBezTo>
                  <a:pt x="1571025" y="2485540"/>
                  <a:pt x="1533322" y="2487674"/>
                  <a:pt x="1495619" y="2487674"/>
                </a:cubicBezTo>
                <a:cubicBezTo>
                  <a:pt x="1497754" y="2439301"/>
                  <a:pt x="1501310" y="2435033"/>
                  <a:pt x="1543281" y="2434321"/>
                </a:cubicBezTo>
                <a:close/>
                <a:moveTo>
                  <a:pt x="887395" y="2434321"/>
                </a:moveTo>
                <a:cubicBezTo>
                  <a:pt x="966357" y="2435744"/>
                  <a:pt x="1045320" y="2434321"/>
                  <a:pt x="1126416" y="2434321"/>
                </a:cubicBezTo>
                <a:cubicBezTo>
                  <a:pt x="1120014" y="2477003"/>
                  <a:pt x="1100095" y="2489096"/>
                  <a:pt x="1063815" y="2488385"/>
                </a:cubicBezTo>
                <a:cubicBezTo>
                  <a:pt x="984853" y="2485540"/>
                  <a:pt x="905890" y="2487673"/>
                  <a:pt x="824082" y="2487673"/>
                </a:cubicBezTo>
                <a:cubicBezTo>
                  <a:pt x="834041" y="2452817"/>
                  <a:pt x="848981" y="2432897"/>
                  <a:pt x="887395" y="2434321"/>
                </a:cubicBezTo>
                <a:close/>
                <a:moveTo>
                  <a:pt x="1368994" y="2433610"/>
                </a:moveTo>
                <a:cubicBezTo>
                  <a:pt x="1407407" y="2436455"/>
                  <a:pt x="1445110" y="2434322"/>
                  <a:pt x="1482814" y="2434322"/>
                </a:cubicBezTo>
                <a:cubicBezTo>
                  <a:pt x="1483525" y="2480560"/>
                  <a:pt x="1462895" y="2490520"/>
                  <a:pt x="1428037" y="2487674"/>
                </a:cubicBezTo>
                <a:cubicBezTo>
                  <a:pt x="1391758" y="2484829"/>
                  <a:pt x="1355477" y="2486963"/>
                  <a:pt x="1317063" y="2486963"/>
                </a:cubicBezTo>
                <a:cubicBezTo>
                  <a:pt x="1319198" y="2450683"/>
                  <a:pt x="1332002" y="2431476"/>
                  <a:pt x="1368994" y="2433610"/>
                </a:cubicBezTo>
                <a:close/>
                <a:moveTo>
                  <a:pt x="1196841" y="2433609"/>
                </a:moveTo>
                <a:cubicBezTo>
                  <a:pt x="1233833" y="2435743"/>
                  <a:pt x="1271536" y="2434320"/>
                  <a:pt x="1310661" y="2434320"/>
                </a:cubicBezTo>
                <a:cubicBezTo>
                  <a:pt x="1308527" y="2474869"/>
                  <a:pt x="1292877" y="2491230"/>
                  <a:pt x="1255174" y="2488385"/>
                </a:cubicBezTo>
                <a:cubicBezTo>
                  <a:pt x="1218183" y="2484828"/>
                  <a:pt x="1180480" y="2487674"/>
                  <a:pt x="1141354" y="2487674"/>
                </a:cubicBezTo>
                <a:cubicBezTo>
                  <a:pt x="1146333" y="2449260"/>
                  <a:pt x="1160561" y="2432187"/>
                  <a:pt x="1196841" y="2433609"/>
                </a:cubicBezTo>
                <a:close/>
                <a:moveTo>
                  <a:pt x="2110957" y="2377411"/>
                </a:moveTo>
                <a:cubicBezTo>
                  <a:pt x="2157908" y="2377411"/>
                  <a:pt x="2205570" y="2377411"/>
                  <a:pt x="2256789" y="2377411"/>
                </a:cubicBezTo>
                <a:cubicBezTo>
                  <a:pt x="2257500" y="2393061"/>
                  <a:pt x="2258212" y="2405154"/>
                  <a:pt x="2258923" y="2420093"/>
                </a:cubicBezTo>
                <a:cubicBezTo>
                  <a:pt x="2207704" y="2420093"/>
                  <a:pt x="2160753" y="2420093"/>
                  <a:pt x="2110957" y="2420093"/>
                </a:cubicBezTo>
                <a:cubicBezTo>
                  <a:pt x="2110957" y="2405866"/>
                  <a:pt x="2110957" y="2393061"/>
                  <a:pt x="2110957" y="2377411"/>
                </a:cubicBezTo>
                <a:close/>
                <a:moveTo>
                  <a:pt x="1943783" y="2376699"/>
                </a:moveTo>
                <a:cubicBezTo>
                  <a:pt x="1993580" y="2376699"/>
                  <a:pt x="2040531" y="2376699"/>
                  <a:pt x="2090327" y="2376699"/>
                </a:cubicBezTo>
                <a:cubicBezTo>
                  <a:pt x="2090327" y="2391638"/>
                  <a:pt x="2090327" y="2403731"/>
                  <a:pt x="2090327" y="2419381"/>
                </a:cubicBezTo>
                <a:cubicBezTo>
                  <a:pt x="2040531" y="2419381"/>
                  <a:pt x="1992158" y="2419381"/>
                  <a:pt x="1938804" y="2419381"/>
                </a:cubicBezTo>
                <a:cubicBezTo>
                  <a:pt x="1940938" y="2404442"/>
                  <a:pt x="1942361" y="2391638"/>
                  <a:pt x="1943783" y="2376699"/>
                </a:cubicBezTo>
                <a:close/>
                <a:moveTo>
                  <a:pt x="3440782" y="2375544"/>
                </a:moveTo>
                <a:cubicBezTo>
                  <a:pt x="3461678" y="2375277"/>
                  <a:pt x="3482486" y="2375633"/>
                  <a:pt x="3503115" y="2378123"/>
                </a:cubicBezTo>
                <a:cubicBezTo>
                  <a:pt x="3518055" y="2380257"/>
                  <a:pt x="3530859" y="2401598"/>
                  <a:pt x="3544375" y="2413691"/>
                </a:cubicBezTo>
                <a:cubicBezTo>
                  <a:pt x="3542952" y="2417248"/>
                  <a:pt x="3541530" y="2420093"/>
                  <a:pt x="3539396" y="2422939"/>
                </a:cubicBezTo>
                <a:cubicBezTo>
                  <a:pt x="3496002" y="2422939"/>
                  <a:pt x="3452608" y="2425784"/>
                  <a:pt x="3409926" y="2421517"/>
                </a:cubicBezTo>
                <a:cubicBezTo>
                  <a:pt x="3396409" y="2420093"/>
                  <a:pt x="3385027" y="2398752"/>
                  <a:pt x="3372934" y="2386659"/>
                </a:cubicBezTo>
                <a:cubicBezTo>
                  <a:pt x="3374357" y="2383102"/>
                  <a:pt x="3376491" y="2380257"/>
                  <a:pt x="3377914" y="2376700"/>
                </a:cubicBezTo>
                <a:cubicBezTo>
                  <a:pt x="3398900" y="2376700"/>
                  <a:pt x="3419885" y="2375811"/>
                  <a:pt x="3440782" y="2375544"/>
                </a:cubicBezTo>
                <a:close/>
                <a:moveTo>
                  <a:pt x="2506392" y="2375366"/>
                </a:moveTo>
                <a:cubicBezTo>
                  <a:pt x="2529601" y="2375277"/>
                  <a:pt x="2551298" y="2375633"/>
                  <a:pt x="2572639" y="2377411"/>
                </a:cubicBezTo>
                <a:cubicBezTo>
                  <a:pt x="2582598" y="2378123"/>
                  <a:pt x="2590423" y="2400886"/>
                  <a:pt x="2598959" y="2412979"/>
                </a:cubicBezTo>
                <a:cubicBezTo>
                  <a:pt x="2596826" y="2416536"/>
                  <a:pt x="2594691" y="2419382"/>
                  <a:pt x="2592557" y="2422227"/>
                </a:cubicBezTo>
                <a:cubicBezTo>
                  <a:pt x="2548452" y="2422227"/>
                  <a:pt x="2503635" y="2424361"/>
                  <a:pt x="2459530" y="2420805"/>
                </a:cubicBezTo>
                <a:cubicBezTo>
                  <a:pt x="2450283" y="2420093"/>
                  <a:pt x="2443880" y="2396618"/>
                  <a:pt x="2431075" y="2375988"/>
                </a:cubicBezTo>
                <a:cubicBezTo>
                  <a:pt x="2458463" y="2375988"/>
                  <a:pt x="2483184" y="2375455"/>
                  <a:pt x="2506392" y="2375366"/>
                </a:cubicBezTo>
                <a:close/>
                <a:moveTo>
                  <a:pt x="2342865" y="2375366"/>
                </a:moveTo>
                <a:cubicBezTo>
                  <a:pt x="2364918" y="2375277"/>
                  <a:pt x="2386971" y="2375633"/>
                  <a:pt x="2409023" y="2377411"/>
                </a:cubicBezTo>
                <a:cubicBezTo>
                  <a:pt x="2417559" y="2378123"/>
                  <a:pt x="2423962" y="2401597"/>
                  <a:pt x="2436766" y="2422938"/>
                </a:cubicBezTo>
                <a:cubicBezTo>
                  <a:pt x="2380568" y="2422938"/>
                  <a:pt x="2337174" y="2425073"/>
                  <a:pt x="2294492" y="2421516"/>
                </a:cubicBezTo>
                <a:cubicBezTo>
                  <a:pt x="2285243" y="2420805"/>
                  <a:pt x="2277419" y="2398752"/>
                  <a:pt x="2268882" y="2386659"/>
                </a:cubicBezTo>
                <a:cubicBezTo>
                  <a:pt x="2271728" y="2383102"/>
                  <a:pt x="2273862" y="2379545"/>
                  <a:pt x="2276708" y="2375988"/>
                </a:cubicBezTo>
                <a:cubicBezTo>
                  <a:pt x="2298760" y="2375988"/>
                  <a:pt x="2320812" y="2375455"/>
                  <a:pt x="2342865" y="2375366"/>
                </a:cubicBezTo>
                <a:close/>
                <a:moveTo>
                  <a:pt x="3109014" y="2375277"/>
                </a:moveTo>
                <a:cubicBezTo>
                  <a:pt x="3155965" y="2375277"/>
                  <a:pt x="3202916" y="2375277"/>
                  <a:pt x="3249155" y="2375277"/>
                </a:cubicBezTo>
                <a:cubicBezTo>
                  <a:pt x="3357995" y="2375277"/>
                  <a:pt x="3357995" y="2375277"/>
                  <a:pt x="3408503" y="2472024"/>
                </a:cubicBezTo>
                <a:cubicBezTo>
                  <a:pt x="3410637" y="2476292"/>
                  <a:pt x="3412771" y="2480561"/>
                  <a:pt x="3416328" y="2489808"/>
                </a:cubicBezTo>
                <a:cubicBezTo>
                  <a:pt x="3356573" y="2489808"/>
                  <a:pt x="3301085" y="2491231"/>
                  <a:pt x="3246309" y="2488385"/>
                </a:cubicBezTo>
                <a:cubicBezTo>
                  <a:pt x="3237062" y="2487674"/>
                  <a:pt x="3224257" y="2471313"/>
                  <a:pt x="3219989" y="2459219"/>
                </a:cubicBezTo>
                <a:cubicBezTo>
                  <a:pt x="3209318" y="2430053"/>
                  <a:pt x="3192245" y="2417960"/>
                  <a:pt x="3161656" y="2422228"/>
                </a:cubicBezTo>
                <a:cubicBezTo>
                  <a:pt x="3130355" y="2427207"/>
                  <a:pt x="3112571" y="2412980"/>
                  <a:pt x="3109014" y="2375277"/>
                </a:cubicBezTo>
                <a:close/>
                <a:moveTo>
                  <a:pt x="3001508" y="2375099"/>
                </a:moveTo>
                <a:cubicBezTo>
                  <a:pt x="3022938" y="2374921"/>
                  <a:pt x="3044279" y="2375277"/>
                  <a:pt x="3065620" y="2377411"/>
                </a:cubicBezTo>
                <a:cubicBezTo>
                  <a:pt x="3077714" y="2378834"/>
                  <a:pt x="3087673" y="2399464"/>
                  <a:pt x="3098343" y="2411557"/>
                </a:cubicBezTo>
                <a:cubicBezTo>
                  <a:pt x="3096209" y="2415825"/>
                  <a:pt x="3094075" y="2419382"/>
                  <a:pt x="3091941" y="2422939"/>
                </a:cubicBezTo>
                <a:cubicBezTo>
                  <a:pt x="3049259" y="2422939"/>
                  <a:pt x="3006577" y="2425784"/>
                  <a:pt x="2965316" y="2421516"/>
                </a:cubicBezTo>
                <a:cubicBezTo>
                  <a:pt x="2952512" y="2420093"/>
                  <a:pt x="2941841" y="2398752"/>
                  <a:pt x="2930459" y="2386659"/>
                </a:cubicBezTo>
                <a:cubicBezTo>
                  <a:pt x="2932593" y="2383102"/>
                  <a:pt x="2934727" y="2379546"/>
                  <a:pt x="2936861" y="2375988"/>
                </a:cubicBezTo>
                <a:cubicBezTo>
                  <a:pt x="2958558" y="2375988"/>
                  <a:pt x="2980077" y="2375277"/>
                  <a:pt x="3001508" y="2375099"/>
                </a:cubicBezTo>
                <a:close/>
                <a:moveTo>
                  <a:pt x="2836202" y="2375099"/>
                </a:moveTo>
                <a:cubicBezTo>
                  <a:pt x="2857188" y="2374921"/>
                  <a:pt x="2878173" y="2375277"/>
                  <a:pt x="2899158" y="2377411"/>
                </a:cubicBezTo>
                <a:cubicBezTo>
                  <a:pt x="2911252" y="2378834"/>
                  <a:pt x="2921923" y="2400175"/>
                  <a:pt x="2933304" y="2412268"/>
                </a:cubicBezTo>
                <a:cubicBezTo>
                  <a:pt x="2929748" y="2415825"/>
                  <a:pt x="2926902" y="2419382"/>
                  <a:pt x="2924057" y="2422939"/>
                </a:cubicBezTo>
                <a:cubicBezTo>
                  <a:pt x="2882797" y="2422939"/>
                  <a:pt x="2841538" y="2425784"/>
                  <a:pt x="2800989" y="2421516"/>
                </a:cubicBezTo>
                <a:cubicBezTo>
                  <a:pt x="2788184" y="2420093"/>
                  <a:pt x="2776802" y="2399464"/>
                  <a:pt x="2765420" y="2387370"/>
                </a:cubicBezTo>
                <a:cubicBezTo>
                  <a:pt x="2768266" y="2383814"/>
                  <a:pt x="2770400" y="2379546"/>
                  <a:pt x="2773246" y="2375988"/>
                </a:cubicBezTo>
                <a:cubicBezTo>
                  <a:pt x="2794231" y="2375988"/>
                  <a:pt x="2815217" y="2375277"/>
                  <a:pt x="2836202" y="2375099"/>
                </a:cubicBezTo>
                <a:close/>
                <a:moveTo>
                  <a:pt x="2671431" y="2374388"/>
                </a:moveTo>
                <a:cubicBezTo>
                  <a:pt x="2691972" y="2374210"/>
                  <a:pt x="2712424" y="2374566"/>
                  <a:pt x="2732698" y="2376700"/>
                </a:cubicBezTo>
                <a:cubicBezTo>
                  <a:pt x="2744792" y="2378123"/>
                  <a:pt x="2754751" y="2398753"/>
                  <a:pt x="2765421" y="2410135"/>
                </a:cubicBezTo>
                <a:cubicBezTo>
                  <a:pt x="2763287" y="2413691"/>
                  <a:pt x="2760442" y="2417959"/>
                  <a:pt x="2758307" y="2421517"/>
                </a:cubicBezTo>
                <a:cubicBezTo>
                  <a:pt x="2714202" y="2421517"/>
                  <a:pt x="2669386" y="2423650"/>
                  <a:pt x="2625992" y="2420094"/>
                </a:cubicBezTo>
                <a:cubicBezTo>
                  <a:pt x="2616744" y="2419382"/>
                  <a:pt x="2609631" y="2397329"/>
                  <a:pt x="2601805" y="2385236"/>
                </a:cubicBezTo>
                <a:cubicBezTo>
                  <a:pt x="2604651" y="2382391"/>
                  <a:pt x="2607496" y="2378835"/>
                  <a:pt x="2609631" y="2375277"/>
                </a:cubicBezTo>
                <a:cubicBezTo>
                  <a:pt x="2630261" y="2375277"/>
                  <a:pt x="2650890" y="2374566"/>
                  <a:pt x="2671431" y="2374388"/>
                </a:cubicBezTo>
                <a:close/>
                <a:moveTo>
                  <a:pt x="1814315" y="2373144"/>
                </a:moveTo>
                <a:cubicBezTo>
                  <a:pt x="1850594" y="2375277"/>
                  <a:pt x="1886874" y="2373855"/>
                  <a:pt x="1923866" y="2373855"/>
                </a:cubicBezTo>
                <a:cubicBezTo>
                  <a:pt x="1929557" y="2410135"/>
                  <a:pt x="1918887" y="2425073"/>
                  <a:pt x="1883318" y="2422940"/>
                </a:cubicBezTo>
                <a:cubicBezTo>
                  <a:pt x="1847749" y="2420805"/>
                  <a:pt x="1811468" y="2422228"/>
                  <a:pt x="1774477" y="2422228"/>
                </a:cubicBezTo>
                <a:cubicBezTo>
                  <a:pt x="1768786" y="2383103"/>
                  <a:pt x="1782302" y="2371009"/>
                  <a:pt x="1814315" y="2373144"/>
                </a:cubicBezTo>
                <a:close/>
                <a:moveTo>
                  <a:pt x="1645719" y="2373143"/>
                </a:moveTo>
                <a:cubicBezTo>
                  <a:pt x="1681999" y="2375278"/>
                  <a:pt x="1718279" y="2373854"/>
                  <a:pt x="1754560" y="2373854"/>
                </a:cubicBezTo>
                <a:cubicBezTo>
                  <a:pt x="1762384" y="2410134"/>
                  <a:pt x="1751714" y="2424362"/>
                  <a:pt x="1717568" y="2422939"/>
                </a:cubicBezTo>
                <a:cubicBezTo>
                  <a:pt x="1680576" y="2420805"/>
                  <a:pt x="1642873" y="2422227"/>
                  <a:pt x="1605882" y="2422227"/>
                </a:cubicBezTo>
                <a:cubicBezTo>
                  <a:pt x="1600902" y="2385236"/>
                  <a:pt x="1612995" y="2371720"/>
                  <a:pt x="1645719" y="2373143"/>
                </a:cubicBezTo>
                <a:close/>
                <a:moveTo>
                  <a:pt x="1479968" y="2372432"/>
                </a:moveTo>
                <a:cubicBezTo>
                  <a:pt x="1516248" y="2374566"/>
                  <a:pt x="1553239" y="2373143"/>
                  <a:pt x="1590230" y="2373143"/>
                </a:cubicBezTo>
                <a:cubicBezTo>
                  <a:pt x="1591653" y="2412980"/>
                  <a:pt x="1575292" y="2425073"/>
                  <a:pt x="1542569" y="2422939"/>
                </a:cubicBezTo>
                <a:cubicBezTo>
                  <a:pt x="1507000" y="2420805"/>
                  <a:pt x="1470720" y="2422228"/>
                  <a:pt x="1433728" y="2422228"/>
                </a:cubicBezTo>
                <a:cubicBezTo>
                  <a:pt x="1432306" y="2383813"/>
                  <a:pt x="1446533" y="2371009"/>
                  <a:pt x="1479968" y="2372432"/>
                </a:cubicBezTo>
                <a:close/>
                <a:moveTo>
                  <a:pt x="1312083" y="2372431"/>
                </a:moveTo>
                <a:cubicBezTo>
                  <a:pt x="1348364" y="2374565"/>
                  <a:pt x="1384643" y="2373142"/>
                  <a:pt x="1423058" y="2373142"/>
                </a:cubicBezTo>
                <a:cubicBezTo>
                  <a:pt x="1422347" y="2411556"/>
                  <a:pt x="1406696" y="2425072"/>
                  <a:pt x="1373973" y="2422938"/>
                </a:cubicBezTo>
                <a:cubicBezTo>
                  <a:pt x="1337694" y="2420804"/>
                  <a:pt x="1301413" y="2422227"/>
                  <a:pt x="1262999" y="2422227"/>
                </a:cubicBezTo>
                <a:cubicBezTo>
                  <a:pt x="1265133" y="2385947"/>
                  <a:pt x="1278649" y="2371008"/>
                  <a:pt x="1312083" y="2372431"/>
                </a:cubicBezTo>
                <a:close/>
                <a:moveTo>
                  <a:pt x="1159406" y="2371276"/>
                </a:moveTo>
                <a:cubicBezTo>
                  <a:pt x="1187238" y="2369586"/>
                  <a:pt x="1221384" y="2371009"/>
                  <a:pt x="1254462" y="2376700"/>
                </a:cubicBezTo>
                <a:cubicBezTo>
                  <a:pt x="1247349" y="2418670"/>
                  <a:pt x="1244504" y="2422228"/>
                  <a:pt x="1205378" y="2422228"/>
                </a:cubicBezTo>
                <a:cubicBezTo>
                  <a:pt x="1102940" y="2422228"/>
                  <a:pt x="1000502" y="2422228"/>
                  <a:pt x="898064" y="2422228"/>
                </a:cubicBezTo>
                <a:cubicBezTo>
                  <a:pt x="887394" y="2422228"/>
                  <a:pt x="877435" y="2420094"/>
                  <a:pt x="865341" y="2419382"/>
                </a:cubicBezTo>
                <a:cubicBezTo>
                  <a:pt x="873878" y="2386659"/>
                  <a:pt x="889528" y="2371009"/>
                  <a:pt x="922963" y="2372432"/>
                </a:cubicBezTo>
                <a:cubicBezTo>
                  <a:pt x="971336" y="2374566"/>
                  <a:pt x="1019709" y="2372432"/>
                  <a:pt x="1068083" y="2373854"/>
                </a:cubicBezTo>
                <a:cubicBezTo>
                  <a:pt x="1078042" y="2373854"/>
                  <a:pt x="1087290" y="2380257"/>
                  <a:pt x="1102229" y="2384525"/>
                </a:cubicBezTo>
                <a:cubicBezTo>
                  <a:pt x="1110054" y="2377767"/>
                  <a:pt x="1131573" y="2372965"/>
                  <a:pt x="1159406" y="2371276"/>
                </a:cubicBezTo>
                <a:close/>
                <a:moveTo>
                  <a:pt x="2381279" y="2319078"/>
                </a:moveTo>
                <a:cubicBezTo>
                  <a:pt x="2430364" y="2319078"/>
                  <a:pt x="2477315" y="2319078"/>
                  <a:pt x="2524266" y="2319078"/>
                </a:cubicBezTo>
                <a:cubicBezTo>
                  <a:pt x="2526400" y="2333306"/>
                  <a:pt x="2528534" y="2344688"/>
                  <a:pt x="2530668" y="2358205"/>
                </a:cubicBezTo>
                <a:cubicBezTo>
                  <a:pt x="2482295" y="2358205"/>
                  <a:pt x="2436766" y="2358205"/>
                  <a:pt x="2388393" y="2358205"/>
                </a:cubicBezTo>
                <a:cubicBezTo>
                  <a:pt x="2386259" y="2346111"/>
                  <a:pt x="2384125" y="2334018"/>
                  <a:pt x="2381279" y="2319078"/>
                </a:cubicBezTo>
                <a:close/>
                <a:moveTo>
                  <a:pt x="3407348" y="2318189"/>
                </a:moveTo>
                <a:cubicBezTo>
                  <a:pt x="3428244" y="2318011"/>
                  <a:pt x="3449052" y="2318367"/>
                  <a:pt x="3469681" y="2320501"/>
                </a:cubicBezTo>
                <a:cubicBezTo>
                  <a:pt x="3481775" y="2321924"/>
                  <a:pt x="3492446" y="2341842"/>
                  <a:pt x="3511653" y="2361049"/>
                </a:cubicBezTo>
                <a:cubicBezTo>
                  <a:pt x="3458300" y="2361049"/>
                  <a:pt x="3417040" y="2363895"/>
                  <a:pt x="3376492" y="2359627"/>
                </a:cubicBezTo>
                <a:cubicBezTo>
                  <a:pt x="3363687" y="2358204"/>
                  <a:pt x="3351594" y="2339708"/>
                  <a:pt x="3339500" y="2329749"/>
                </a:cubicBezTo>
                <a:cubicBezTo>
                  <a:pt x="3340923" y="2326192"/>
                  <a:pt x="3342346" y="2322636"/>
                  <a:pt x="3344480" y="2319078"/>
                </a:cubicBezTo>
                <a:cubicBezTo>
                  <a:pt x="3365466" y="2319078"/>
                  <a:pt x="3386451" y="2318367"/>
                  <a:pt x="3407348" y="2318189"/>
                </a:cubicBezTo>
                <a:close/>
                <a:moveTo>
                  <a:pt x="2767821" y="2317745"/>
                </a:moveTo>
                <a:cubicBezTo>
                  <a:pt x="2788718" y="2317656"/>
                  <a:pt x="2809526" y="2318011"/>
                  <a:pt x="2830155" y="2319790"/>
                </a:cubicBezTo>
                <a:cubicBezTo>
                  <a:pt x="2840114" y="2320502"/>
                  <a:pt x="2848651" y="2340420"/>
                  <a:pt x="2857899" y="2351802"/>
                </a:cubicBezTo>
                <a:cubicBezTo>
                  <a:pt x="2855053" y="2354647"/>
                  <a:pt x="2852919" y="2357493"/>
                  <a:pt x="2851497" y="2360338"/>
                </a:cubicBezTo>
                <a:cubicBezTo>
                  <a:pt x="2810237" y="2360338"/>
                  <a:pt x="2768977" y="2362472"/>
                  <a:pt x="2727718" y="2358915"/>
                </a:cubicBezTo>
                <a:cubicBezTo>
                  <a:pt x="2717047" y="2358204"/>
                  <a:pt x="2707799" y="2339708"/>
                  <a:pt x="2698551" y="2329038"/>
                </a:cubicBezTo>
                <a:cubicBezTo>
                  <a:pt x="2700686" y="2325481"/>
                  <a:pt x="2702819" y="2321924"/>
                  <a:pt x="2704953" y="2318367"/>
                </a:cubicBezTo>
                <a:cubicBezTo>
                  <a:pt x="2725939" y="2318367"/>
                  <a:pt x="2746924" y="2317834"/>
                  <a:pt x="2767821" y="2317745"/>
                </a:cubicBezTo>
                <a:close/>
                <a:moveTo>
                  <a:pt x="2925391" y="2317033"/>
                </a:moveTo>
                <a:cubicBezTo>
                  <a:pt x="2947355" y="2316944"/>
                  <a:pt x="2967807" y="2317299"/>
                  <a:pt x="2988081" y="2319078"/>
                </a:cubicBezTo>
                <a:cubicBezTo>
                  <a:pt x="2999463" y="2319790"/>
                  <a:pt x="3008711" y="2338285"/>
                  <a:pt x="3019381" y="2348955"/>
                </a:cubicBezTo>
                <a:cubicBezTo>
                  <a:pt x="3017958" y="2352512"/>
                  <a:pt x="3015824" y="2356069"/>
                  <a:pt x="3014402" y="2359626"/>
                </a:cubicBezTo>
                <a:cubicBezTo>
                  <a:pt x="2971719" y="2359626"/>
                  <a:pt x="2929037" y="2361760"/>
                  <a:pt x="2887065" y="2358203"/>
                </a:cubicBezTo>
                <a:cubicBezTo>
                  <a:pt x="2877106" y="2357492"/>
                  <a:pt x="2868570" y="2336862"/>
                  <a:pt x="2853631" y="2317655"/>
                </a:cubicBezTo>
                <a:cubicBezTo>
                  <a:pt x="2879952" y="2317655"/>
                  <a:pt x="2903427" y="2317122"/>
                  <a:pt x="2925391" y="2317033"/>
                </a:cubicBezTo>
                <a:close/>
                <a:moveTo>
                  <a:pt x="2608918" y="2317033"/>
                </a:moveTo>
                <a:cubicBezTo>
                  <a:pt x="2630260" y="2316944"/>
                  <a:pt x="2651601" y="2317299"/>
                  <a:pt x="2672942" y="2319078"/>
                </a:cubicBezTo>
                <a:cubicBezTo>
                  <a:pt x="2681478" y="2319790"/>
                  <a:pt x="2688592" y="2339708"/>
                  <a:pt x="2696418" y="2351090"/>
                </a:cubicBezTo>
                <a:cubicBezTo>
                  <a:pt x="2692860" y="2353935"/>
                  <a:pt x="2690727" y="2357492"/>
                  <a:pt x="2688592" y="2360337"/>
                </a:cubicBezTo>
                <a:cubicBezTo>
                  <a:pt x="2648755" y="2360337"/>
                  <a:pt x="2608918" y="2362472"/>
                  <a:pt x="2569793" y="2358914"/>
                </a:cubicBezTo>
                <a:cubicBezTo>
                  <a:pt x="2558411" y="2358203"/>
                  <a:pt x="2548452" y="2341131"/>
                  <a:pt x="2537781" y="2331171"/>
                </a:cubicBezTo>
                <a:cubicBezTo>
                  <a:pt x="2539916" y="2326903"/>
                  <a:pt x="2542049" y="2321923"/>
                  <a:pt x="2544895" y="2317655"/>
                </a:cubicBezTo>
                <a:cubicBezTo>
                  <a:pt x="2566236" y="2317655"/>
                  <a:pt x="2587577" y="2317122"/>
                  <a:pt x="2608918" y="2317033"/>
                </a:cubicBezTo>
                <a:close/>
                <a:moveTo>
                  <a:pt x="3025072" y="2316944"/>
                </a:moveTo>
                <a:cubicBezTo>
                  <a:pt x="3077715" y="2316944"/>
                  <a:pt x="3131067" y="2316944"/>
                  <a:pt x="3183709" y="2316944"/>
                </a:cubicBezTo>
                <a:cubicBezTo>
                  <a:pt x="3217855" y="2316944"/>
                  <a:pt x="3252712" y="2319078"/>
                  <a:pt x="3286858" y="2316944"/>
                </a:cubicBezTo>
                <a:cubicBezTo>
                  <a:pt x="3316735" y="2314810"/>
                  <a:pt x="3332386" y="2327614"/>
                  <a:pt x="3340211" y="2360337"/>
                </a:cubicBezTo>
                <a:cubicBezTo>
                  <a:pt x="3242753" y="2360337"/>
                  <a:pt x="3148852" y="2361760"/>
                  <a:pt x="3055662" y="2358915"/>
                </a:cubicBezTo>
                <a:cubicBezTo>
                  <a:pt x="3042857" y="2358915"/>
                  <a:pt x="3030764" y="2338996"/>
                  <a:pt x="3018670" y="2328326"/>
                </a:cubicBezTo>
                <a:cubicBezTo>
                  <a:pt x="3020805" y="2324769"/>
                  <a:pt x="3022938" y="2321212"/>
                  <a:pt x="3025072" y="2316944"/>
                </a:cubicBezTo>
                <a:close/>
                <a:moveTo>
                  <a:pt x="2253230" y="2315521"/>
                </a:moveTo>
                <a:cubicBezTo>
                  <a:pt x="2280263" y="2316944"/>
                  <a:pt x="2307295" y="2316944"/>
                  <a:pt x="2334328" y="2315521"/>
                </a:cubicBezTo>
                <a:cubicBezTo>
                  <a:pt x="2364917" y="2314810"/>
                  <a:pt x="2371319" y="2329749"/>
                  <a:pt x="2364917" y="2357493"/>
                </a:cubicBezTo>
                <a:cubicBezTo>
                  <a:pt x="2318678" y="2357493"/>
                  <a:pt x="2273150" y="2357493"/>
                  <a:pt x="2226199" y="2357493"/>
                </a:cubicBezTo>
                <a:cubicBezTo>
                  <a:pt x="2216951" y="2330460"/>
                  <a:pt x="2219085" y="2314098"/>
                  <a:pt x="2253230" y="2315521"/>
                </a:cubicBezTo>
                <a:close/>
                <a:moveTo>
                  <a:pt x="1755981" y="2314099"/>
                </a:moveTo>
                <a:cubicBezTo>
                  <a:pt x="1795818" y="2311964"/>
                  <a:pt x="1836367" y="2314099"/>
                  <a:pt x="1876915" y="2314099"/>
                </a:cubicBezTo>
                <a:cubicBezTo>
                  <a:pt x="1886163" y="2352513"/>
                  <a:pt x="1871224" y="2362472"/>
                  <a:pt x="1840635" y="2360338"/>
                </a:cubicBezTo>
                <a:cubicBezTo>
                  <a:pt x="1806489" y="2358203"/>
                  <a:pt x="1772343" y="2359626"/>
                  <a:pt x="1735351" y="2359626"/>
                </a:cubicBezTo>
                <a:cubicBezTo>
                  <a:pt x="1731083" y="2337573"/>
                  <a:pt x="1726815" y="2316232"/>
                  <a:pt x="1755981" y="2314099"/>
                </a:cubicBezTo>
                <a:close/>
                <a:moveTo>
                  <a:pt x="2093884" y="2314098"/>
                </a:moveTo>
                <a:cubicBezTo>
                  <a:pt x="2119494" y="2315520"/>
                  <a:pt x="2145814" y="2316232"/>
                  <a:pt x="2171424" y="2315520"/>
                </a:cubicBezTo>
                <a:cubicBezTo>
                  <a:pt x="2199879" y="2314098"/>
                  <a:pt x="2211261" y="2324768"/>
                  <a:pt x="2201301" y="2358202"/>
                </a:cubicBezTo>
                <a:cubicBezTo>
                  <a:pt x="2155062" y="2358202"/>
                  <a:pt x="2109534" y="2358202"/>
                  <a:pt x="2062584" y="2358202"/>
                </a:cubicBezTo>
                <a:cubicBezTo>
                  <a:pt x="2053335" y="2328326"/>
                  <a:pt x="2059738" y="2311964"/>
                  <a:pt x="2093884" y="2314098"/>
                </a:cubicBezTo>
                <a:close/>
                <a:moveTo>
                  <a:pt x="1930979" y="2313388"/>
                </a:moveTo>
                <a:cubicBezTo>
                  <a:pt x="1967260" y="2314099"/>
                  <a:pt x="2002828" y="2313388"/>
                  <a:pt x="2040531" y="2313388"/>
                </a:cubicBezTo>
                <a:cubicBezTo>
                  <a:pt x="2040531" y="2331172"/>
                  <a:pt x="2040531" y="2342554"/>
                  <a:pt x="2040531" y="2356781"/>
                </a:cubicBezTo>
                <a:cubicBezTo>
                  <a:pt x="1992869" y="2356781"/>
                  <a:pt x="1946629" y="2356781"/>
                  <a:pt x="1898968" y="2356781"/>
                </a:cubicBezTo>
                <a:cubicBezTo>
                  <a:pt x="1891142" y="2328326"/>
                  <a:pt x="1897545" y="2311965"/>
                  <a:pt x="1930979" y="2313388"/>
                </a:cubicBezTo>
                <a:close/>
                <a:moveTo>
                  <a:pt x="1605882" y="2312676"/>
                </a:moveTo>
                <a:cubicBezTo>
                  <a:pt x="1642873" y="2314099"/>
                  <a:pt x="1679154" y="2313388"/>
                  <a:pt x="1716145" y="2313388"/>
                </a:cubicBezTo>
                <a:cubicBezTo>
                  <a:pt x="1720414" y="2351090"/>
                  <a:pt x="1706186" y="2362472"/>
                  <a:pt x="1676308" y="2360338"/>
                </a:cubicBezTo>
                <a:cubicBezTo>
                  <a:pt x="1641450" y="2358204"/>
                  <a:pt x="1605882" y="2359627"/>
                  <a:pt x="1569602" y="2359627"/>
                </a:cubicBezTo>
                <a:cubicBezTo>
                  <a:pt x="1565334" y="2327615"/>
                  <a:pt x="1574581" y="2311965"/>
                  <a:pt x="1605882" y="2312676"/>
                </a:cubicBezTo>
                <a:close/>
                <a:moveTo>
                  <a:pt x="1450091" y="2312676"/>
                </a:moveTo>
                <a:cubicBezTo>
                  <a:pt x="1484949" y="2314099"/>
                  <a:pt x="1519806" y="2313388"/>
                  <a:pt x="1554664" y="2313388"/>
                </a:cubicBezTo>
                <a:cubicBezTo>
                  <a:pt x="1556797" y="2351090"/>
                  <a:pt x="1542570" y="2362471"/>
                  <a:pt x="1511269" y="2360338"/>
                </a:cubicBezTo>
                <a:cubicBezTo>
                  <a:pt x="1475701" y="2358203"/>
                  <a:pt x="1440843" y="2359626"/>
                  <a:pt x="1403140" y="2359626"/>
                </a:cubicBezTo>
                <a:cubicBezTo>
                  <a:pt x="1403140" y="2323347"/>
                  <a:pt x="1418790" y="2311254"/>
                  <a:pt x="1450091" y="2312676"/>
                </a:cubicBezTo>
                <a:close/>
                <a:moveTo>
                  <a:pt x="1127126" y="2311964"/>
                </a:moveTo>
                <a:cubicBezTo>
                  <a:pt x="1160561" y="2314099"/>
                  <a:pt x="1194707" y="2312676"/>
                  <a:pt x="1229564" y="2312676"/>
                </a:cubicBezTo>
                <a:cubicBezTo>
                  <a:pt x="1225296" y="2346110"/>
                  <a:pt x="1213203" y="2361760"/>
                  <a:pt x="1181191" y="2360337"/>
                </a:cubicBezTo>
                <a:cubicBezTo>
                  <a:pt x="1145623" y="2357492"/>
                  <a:pt x="1109342" y="2359626"/>
                  <a:pt x="1070928" y="2359626"/>
                </a:cubicBezTo>
                <a:cubicBezTo>
                  <a:pt x="1077330" y="2320501"/>
                  <a:pt x="1096538" y="2310542"/>
                  <a:pt x="1127126" y="2311964"/>
                </a:cubicBezTo>
                <a:close/>
                <a:moveTo>
                  <a:pt x="1287185" y="2311964"/>
                </a:moveTo>
                <a:cubicBezTo>
                  <a:pt x="1322043" y="2314098"/>
                  <a:pt x="1356900" y="2312676"/>
                  <a:pt x="1393180" y="2312676"/>
                </a:cubicBezTo>
                <a:cubicBezTo>
                  <a:pt x="1391046" y="2352512"/>
                  <a:pt x="1373262" y="2361760"/>
                  <a:pt x="1343384" y="2359626"/>
                </a:cubicBezTo>
                <a:cubicBezTo>
                  <a:pt x="1308527" y="2357491"/>
                  <a:pt x="1273670" y="2358914"/>
                  <a:pt x="1237389" y="2358914"/>
                </a:cubicBezTo>
                <a:cubicBezTo>
                  <a:pt x="1239524" y="2324057"/>
                  <a:pt x="1255174" y="2309830"/>
                  <a:pt x="1287185" y="2311964"/>
                </a:cubicBezTo>
                <a:close/>
                <a:moveTo>
                  <a:pt x="990988" y="2308908"/>
                </a:moveTo>
                <a:cubicBezTo>
                  <a:pt x="1010417" y="2309608"/>
                  <a:pt x="1034648" y="2311965"/>
                  <a:pt x="1065237" y="2315522"/>
                </a:cubicBezTo>
                <a:cubicBezTo>
                  <a:pt x="1062391" y="2345399"/>
                  <a:pt x="1049587" y="2361761"/>
                  <a:pt x="1016864" y="2360338"/>
                </a:cubicBezTo>
                <a:cubicBezTo>
                  <a:pt x="979161" y="2358204"/>
                  <a:pt x="942169" y="2359627"/>
                  <a:pt x="903755" y="2359627"/>
                </a:cubicBezTo>
                <a:cubicBezTo>
                  <a:pt x="917627" y="2319612"/>
                  <a:pt x="932699" y="2306808"/>
                  <a:pt x="990988" y="2308908"/>
                </a:cubicBezTo>
                <a:close/>
                <a:moveTo>
                  <a:pt x="2012076" y="2271416"/>
                </a:moveTo>
                <a:cubicBezTo>
                  <a:pt x="2046222" y="2269993"/>
                  <a:pt x="2081080" y="2270704"/>
                  <a:pt x="2115225" y="2271416"/>
                </a:cubicBezTo>
                <a:cubicBezTo>
                  <a:pt x="2119493" y="2271416"/>
                  <a:pt x="2128030" y="2280663"/>
                  <a:pt x="2127319" y="2284221"/>
                </a:cubicBezTo>
                <a:cubicBezTo>
                  <a:pt x="2125896" y="2290623"/>
                  <a:pt x="2120205" y="2300582"/>
                  <a:pt x="2115225" y="2300582"/>
                </a:cubicBezTo>
                <a:cubicBezTo>
                  <a:pt x="2097441" y="2302716"/>
                  <a:pt x="2079656" y="2301294"/>
                  <a:pt x="2061872" y="2301294"/>
                </a:cubicBezTo>
                <a:cubicBezTo>
                  <a:pt x="2045511" y="2301294"/>
                  <a:pt x="2028438" y="2302716"/>
                  <a:pt x="2012076" y="2300582"/>
                </a:cubicBezTo>
                <a:cubicBezTo>
                  <a:pt x="2006385" y="2299871"/>
                  <a:pt x="1997137" y="2290623"/>
                  <a:pt x="1997849" y="2286354"/>
                </a:cubicBezTo>
                <a:cubicBezTo>
                  <a:pt x="1998560" y="2280663"/>
                  <a:pt x="2007097" y="2271416"/>
                  <a:pt x="2012076" y="2271416"/>
                </a:cubicBezTo>
                <a:close/>
                <a:moveTo>
                  <a:pt x="3397566" y="2271238"/>
                </a:moveTo>
                <a:cubicBezTo>
                  <a:pt x="3421664" y="2271060"/>
                  <a:pt x="3445139" y="2274972"/>
                  <a:pt x="3467547" y="2294891"/>
                </a:cubicBezTo>
                <a:cubicBezTo>
                  <a:pt x="3405658" y="2313387"/>
                  <a:pt x="3341634" y="2305562"/>
                  <a:pt x="3323849" y="2272127"/>
                </a:cubicBezTo>
                <a:cubicBezTo>
                  <a:pt x="3348747" y="2275684"/>
                  <a:pt x="3373468" y="2271416"/>
                  <a:pt x="3397566" y="2271238"/>
                </a:cubicBezTo>
                <a:close/>
                <a:moveTo>
                  <a:pt x="3222891" y="2270738"/>
                </a:moveTo>
                <a:cubicBezTo>
                  <a:pt x="3271342" y="2267504"/>
                  <a:pt x="3305888" y="2279775"/>
                  <a:pt x="3316025" y="2304851"/>
                </a:cubicBezTo>
                <a:cubicBezTo>
                  <a:pt x="3269074" y="2294180"/>
                  <a:pt x="3219278" y="2321213"/>
                  <a:pt x="3170193" y="2279241"/>
                </a:cubicBezTo>
                <a:cubicBezTo>
                  <a:pt x="3189045" y="2274617"/>
                  <a:pt x="3206740" y="2271816"/>
                  <a:pt x="3222891" y="2270738"/>
                </a:cubicBezTo>
                <a:close/>
                <a:moveTo>
                  <a:pt x="2464510" y="2270705"/>
                </a:moveTo>
                <a:cubicBezTo>
                  <a:pt x="2493676" y="2269282"/>
                  <a:pt x="2523554" y="2268571"/>
                  <a:pt x="2553432" y="2271416"/>
                </a:cubicBezTo>
                <a:cubicBezTo>
                  <a:pt x="2562679" y="2272128"/>
                  <a:pt x="2570505" y="2284221"/>
                  <a:pt x="2579753" y="2290624"/>
                </a:cubicBezTo>
                <a:cubicBezTo>
                  <a:pt x="2576907" y="2294892"/>
                  <a:pt x="2575485" y="2298449"/>
                  <a:pt x="2573350" y="2302006"/>
                </a:cubicBezTo>
                <a:cubicBezTo>
                  <a:pt x="2537070" y="2302006"/>
                  <a:pt x="2500790" y="2302717"/>
                  <a:pt x="2464510" y="2301294"/>
                </a:cubicBezTo>
                <a:cubicBezTo>
                  <a:pt x="2457396" y="2301294"/>
                  <a:pt x="2450994" y="2289912"/>
                  <a:pt x="2443880" y="2283510"/>
                </a:cubicBezTo>
                <a:cubicBezTo>
                  <a:pt x="2450994" y="2279242"/>
                  <a:pt x="2457396" y="2271416"/>
                  <a:pt x="2464510" y="2270705"/>
                </a:cubicBezTo>
                <a:close/>
                <a:moveTo>
                  <a:pt x="2313699" y="2270705"/>
                </a:moveTo>
                <a:cubicBezTo>
                  <a:pt x="2344287" y="2269282"/>
                  <a:pt x="2375588" y="2268571"/>
                  <a:pt x="2406177" y="2271416"/>
                </a:cubicBezTo>
                <a:cubicBezTo>
                  <a:pt x="2414714" y="2272128"/>
                  <a:pt x="2421827" y="2284933"/>
                  <a:pt x="2429652" y="2292046"/>
                </a:cubicBezTo>
                <a:cubicBezTo>
                  <a:pt x="2427518" y="2294892"/>
                  <a:pt x="2425384" y="2298449"/>
                  <a:pt x="2423250" y="2302006"/>
                </a:cubicBezTo>
                <a:cubicBezTo>
                  <a:pt x="2386970" y="2302006"/>
                  <a:pt x="2349978" y="2302717"/>
                  <a:pt x="2313699" y="2301294"/>
                </a:cubicBezTo>
                <a:cubicBezTo>
                  <a:pt x="2307296" y="2301294"/>
                  <a:pt x="2300894" y="2291335"/>
                  <a:pt x="2295203" y="2285644"/>
                </a:cubicBezTo>
                <a:cubicBezTo>
                  <a:pt x="2301605" y="2280664"/>
                  <a:pt x="2307296" y="2271416"/>
                  <a:pt x="2313699" y="2270705"/>
                </a:cubicBezTo>
                <a:close/>
                <a:moveTo>
                  <a:pt x="3074447" y="2270160"/>
                </a:moveTo>
                <a:cubicBezTo>
                  <a:pt x="3122131" y="2265992"/>
                  <a:pt x="3158812" y="2278530"/>
                  <a:pt x="3169482" y="2306274"/>
                </a:cubicBezTo>
                <a:cubicBezTo>
                  <a:pt x="3120397" y="2293469"/>
                  <a:pt x="3070601" y="2321213"/>
                  <a:pt x="3023650" y="2279953"/>
                </a:cubicBezTo>
                <a:cubicBezTo>
                  <a:pt x="3041435" y="2274795"/>
                  <a:pt x="3058552" y="2271550"/>
                  <a:pt x="3074447" y="2270160"/>
                </a:cubicBezTo>
                <a:close/>
                <a:moveTo>
                  <a:pt x="2213395" y="2269994"/>
                </a:moveTo>
                <a:cubicBezTo>
                  <a:pt x="2228333" y="2269994"/>
                  <a:pt x="2243983" y="2268571"/>
                  <a:pt x="2258922" y="2270705"/>
                </a:cubicBezTo>
                <a:cubicBezTo>
                  <a:pt x="2266036" y="2271417"/>
                  <a:pt x="2271727" y="2280664"/>
                  <a:pt x="2278129" y="2285644"/>
                </a:cubicBezTo>
                <a:cubicBezTo>
                  <a:pt x="2272438" y="2291335"/>
                  <a:pt x="2266747" y="2301294"/>
                  <a:pt x="2260345" y="2301294"/>
                </a:cubicBezTo>
                <a:cubicBezTo>
                  <a:pt x="2229044" y="2302717"/>
                  <a:pt x="2197033" y="2302717"/>
                  <a:pt x="2165021" y="2301294"/>
                </a:cubicBezTo>
                <a:cubicBezTo>
                  <a:pt x="2158619" y="2301294"/>
                  <a:pt x="2152216" y="2291335"/>
                  <a:pt x="2145814" y="2286355"/>
                </a:cubicBezTo>
                <a:cubicBezTo>
                  <a:pt x="2152928" y="2280664"/>
                  <a:pt x="2159330" y="2272128"/>
                  <a:pt x="2167155" y="2270705"/>
                </a:cubicBezTo>
                <a:cubicBezTo>
                  <a:pt x="2182805" y="2267859"/>
                  <a:pt x="2197744" y="2269994"/>
                  <a:pt x="2213395" y="2269994"/>
                </a:cubicBezTo>
                <a:close/>
                <a:moveTo>
                  <a:pt x="1975796" y="2269282"/>
                </a:moveTo>
                <a:cubicBezTo>
                  <a:pt x="1978641" y="2272838"/>
                  <a:pt x="1981487" y="2276396"/>
                  <a:pt x="1984332" y="2279952"/>
                </a:cubicBezTo>
                <a:cubicBezTo>
                  <a:pt x="1977218" y="2287066"/>
                  <a:pt x="1970105" y="2299160"/>
                  <a:pt x="1962279" y="2299871"/>
                </a:cubicBezTo>
                <a:cubicBezTo>
                  <a:pt x="1924577" y="2302005"/>
                  <a:pt x="1887585" y="2300582"/>
                  <a:pt x="1849882" y="2300582"/>
                </a:cubicBezTo>
                <a:cubicBezTo>
                  <a:pt x="1847748" y="2296314"/>
                  <a:pt x="1845614" y="2292758"/>
                  <a:pt x="1844191" y="2288489"/>
                </a:cubicBezTo>
                <a:cubicBezTo>
                  <a:pt x="1852728" y="2282087"/>
                  <a:pt x="1860553" y="2269994"/>
                  <a:pt x="1869801" y="2269994"/>
                </a:cubicBezTo>
                <a:cubicBezTo>
                  <a:pt x="1904658" y="2267859"/>
                  <a:pt x="1940227" y="2269282"/>
                  <a:pt x="1975796" y="2269282"/>
                </a:cubicBezTo>
                <a:close/>
                <a:moveTo>
                  <a:pt x="2938662" y="2269126"/>
                </a:moveTo>
                <a:cubicBezTo>
                  <a:pt x="2984613" y="2266659"/>
                  <a:pt x="3011556" y="2276395"/>
                  <a:pt x="3020092" y="2297737"/>
                </a:cubicBezTo>
                <a:cubicBezTo>
                  <a:pt x="2955358" y="2314099"/>
                  <a:pt x="2897025" y="2304851"/>
                  <a:pt x="2886354" y="2275684"/>
                </a:cubicBezTo>
                <a:cubicBezTo>
                  <a:pt x="2905917" y="2272127"/>
                  <a:pt x="2923346" y="2269949"/>
                  <a:pt x="2938662" y="2269126"/>
                </a:cubicBezTo>
                <a:close/>
                <a:moveTo>
                  <a:pt x="2787184" y="2268237"/>
                </a:moveTo>
                <a:cubicBezTo>
                  <a:pt x="2830867" y="2265103"/>
                  <a:pt x="2865547" y="2276574"/>
                  <a:pt x="2871416" y="2298448"/>
                </a:cubicBezTo>
                <a:cubicBezTo>
                  <a:pt x="2796721" y="2313388"/>
                  <a:pt x="2747636" y="2304851"/>
                  <a:pt x="2741234" y="2276396"/>
                </a:cubicBezTo>
                <a:cubicBezTo>
                  <a:pt x="2757062" y="2271950"/>
                  <a:pt x="2772623" y="2269282"/>
                  <a:pt x="2787184" y="2268237"/>
                </a:cubicBezTo>
                <a:close/>
                <a:moveTo>
                  <a:pt x="1762672" y="2267982"/>
                </a:moveTo>
                <a:cubicBezTo>
                  <a:pt x="1781368" y="2268348"/>
                  <a:pt x="1805955" y="2269638"/>
                  <a:pt x="1838500" y="2271416"/>
                </a:cubicBezTo>
                <a:cubicBezTo>
                  <a:pt x="1825695" y="2284932"/>
                  <a:pt x="1818582" y="2299159"/>
                  <a:pt x="1810757" y="2299871"/>
                </a:cubicBezTo>
                <a:cubicBezTo>
                  <a:pt x="1774476" y="2302005"/>
                  <a:pt x="1737485" y="2301294"/>
                  <a:pt x="1697648" y="2301294"/>
                </a:cubicBezTo>
                <a:cubicBezTo>
                  <a:pt x="1703517" y="2274084"/>
                  <a:pt x="1706585" y="2266881"/>
                  <a:pt x="1762672" y="2267982"/>
                </a:cubicBezTo>
                <a:close/>
                <a:moveTo>
                  <a:pt x="2650212" y="2267904"/>
                </a:moveTo>
                <a:cubicBezTo>
                  <a:pt x="2696996" y="2265770"/>
                  <a:pt x="2716870" y="2274440"/>
                  <a:pt x="2722738" y="2296315"/>
                </a:cubicBezTo>
                <a:cubicBezTo>
                  <a:pt x="2662272" y="2314811"/>
                  <a:pt x="2598248" y="2304852"/>
                  <a:pt x="2593980" y="2273551"/>
                </a:cubicBezTo>
                <a:cubicBezTo>
                  <a:pt x="2616033" y="2270527"/>
                  <a:pt x="2634617" y="2268616"/>
                  <a:pt x="2650212" y="2267904"/>
                </a:cubicBezTo>
                <a:close/>
                <a:moveTo>
                  <a:pt x="1531187" y="2267148"/>
                </a:moveTo>
                <a:cubicBezTo>
                  <a:pt x="1526207" y="2304140"/>
                  <a:pt x="1485659" y="2311253"/>
                  <a:pt x="1396737" y="2291335"/>
                </a:cubicBezTo>
                <a:cubicBezTo>
                  <a:pt x="1435151" y="2250075"/>
                  <a:pt x="1485659" y="2279242"/>
                  <a:pt x="1531187" y="2267148"/>
                </a:cubicBezTo>
                <a:close/>
                <a:moveTo>
                  <a:pt x="1624155" y="2267070"/>
                </a:moveTo>
                <a:cubicBezTo>
                  <a:pt x="1641762" y="2267814"/>
                  <a:pt x="1663325" y="2269815"/>
                  <a:pt x="1689824" y="2272839"/>
                </a:cubicBezTo>
                <a:cubicBezTo>
                  <a:pt x="1677019" y="2284932"/>
                  <a:pt x="1669905" y="2298448"/>
                  <a:pt x="1661369" y="2299159"/>
                </a:cubicBezTo>
                <a:cubicBezTo>
                  <a:pt x="1624377" y="2302005"/>
                  <a:pt x="1587386" y="2300582"/>
                  <a:pt x="1546126" y="2300582"/>
                </a:cubicBezTo>
                <a:cubicBezTo>
                  <a:pt x="1554129" y="2273905"/>
                  <a:pt x="1571336" y="2264835"/>
                  <a:pt x="1624155" y="2267070"/>
                </a:cubicBezTo>
                <a:close/>
                <a:moveTo>
                  <a:pt x="1323955" y="2265914"/>
                </a:moveTo>
                <a:cubicBezTo>
                  <a:pt x="1340094" y="2266659"/>
                  <a:pt x="1359035" y="2268749"/>
                  <a:pt x="1381087" y="2272128"/>
                </a:cubicBezTo>
                <a:cubicBezTo>
                  <a:pt x="1373973" y="2303429"/>
                  <a:pt x="1327023" y="2311965"/>
                  <a:pt x="1245926" y="2297026"/>
                </a:cubicBezTo>
                <a:cubicBezTo>
                  <a:pt x="1252329" y="2273550"/>
                  <a:pt x="1275537" y="2263680"/>
                  <a:pt x="1323955" y="2265914"/>
                </a:cubicBezTo>
                <a:close/>
                <a:moveTo>
                  <a:pt x="1080888" y="2265725"/>
                </a:moveTo>
                <a:cubicBezTo>
                  <a:pt x="1071640" y="2302717"/>
                  <a:pt x="1016865" y="2311965"/>
                  <a:pt x="935056" y="2292047"/>
                </a:cubicBezTo>
                <a:cubicBezTo>
                  <a:pt x="981296" y="2247229"/>
                  <a:pt x="1033937" y="2279953"/>
                  <a:pt x="1080888" y="2265725"/>
                </a:cubicBezTo>
                <a:close/>
                <a:moveTo>
                  <a:pt x="1176634" y="2265592"/>
                </a:moveTo>
                <a:cubicBezTo>
                  <a:pt x="1192440" y="2266392"/>
                  <a:pt x="1210535" y="2268571"/>
                  <a:pt x="1230987" y="2272128"/>
                </a:cubicBezTo>
                <a:cubicBezTo>
                  <a:pt x="1221028" y="2302717"/>
                  <a:pt x="1164829" y="2311965"/>
                  <a:pt x="1094403" y="2295603"/>
                </a:cubicBezTo>
                <a:cubicBezTo>
                  <a:pt x="1102406" y="2273194"/>
                  <a:pt x="1129216" y="2263191"/>
                  <a:pt x="1176634" y="2265592"/>
                </a:cubicBezTo>
                <a:close/>
                <a:moveTo>
                  <a:pt x="853248" y="2230156"/>
                </a:moveTo>
                <a:cubicBezTo>
                  <a:pt x="828350" y="2230156"/>
                  <a:pt x="812699" y="2236559"/>
                  <a:pt x="798474" y="2258611"/>
                </a:cubicBezTo>
                <a:cubicBezTo>
                  <a:pt x="717377" y="2385236"/>
                  <a:pt x="634147" y="2511149"/>
                  <a:pt x="552338" y="2637062"/>
                </a:cubicBezTo>
                <a:cubicBezTo>
                  <a:pt x="545936" y="2647021"/>
                  <a:pt x="540956" y="2656980"/>
                  <a:pt x="533843" y="2668362"/>
                </a:cubicBezTo>
                <a:cubicBezTo>
                  <a:pt x="1654255" y="2668362"/>
                  <a:pt x="2770400" y="2668362"/>
                  <a:pt x="3892237" y="2668362"/>
                </a:cubicBezTo>
                <a:cubicBezTo>
                  <a:pt x="3882990" y="2653424"/>
                  <a:pt x="3878721" y="2644887"/>
                  <a:pt x="3872319" y="2636351"/>
                </a:cubicBezTo>
                <a:cubicBezTo>
                  <a:pt x="3786242" y="2511860"/>
                  <a:pt x="3698744" y="2388081"/>
                  <a:pt x="3613379" y="2262879"/>
                </a:cubicBezTo>
                <a:cubicBezTo>
                  <a:pt x="3597729" y="2240115"/>
                  <a:pt x="3581367" y="2233002"/>
                  <a:pt x="3555046" y="2233002"/>
                </a:cubicBezTo>
                <a:cubicBezTo>
                  <a:pt x="2654447" y="2233002"/>
                  <a:pt x="1753847" y="2231579"/>
                  <a:pt x="853248" y="2230156"/>
                </a:cubicBezTo>
                <a:close/>
                <a:moveTo>
                  <a:pt x="902332" y="2100686"/>
                </a:moveTo>
                <a:cubicBezTo>
                  <a:pt x="1571024" y="2106377"/>
                  <a:pt x="2239004" y="2109934"/>
                  <a:pt x="2907696" y="2114203"/>
                </a:cubicBezTo>
                <a:cubicBezTo>
                  <a:pt x="3136758" y="2115625"/>
                  <a:pt x="3365109" y="2117759"/>
                  <a:pt x="3594171" y="2119182"/>
                </a:cubicBezTo>
                <a:cubicBezTo>
                  <a:pt x="3616224" y="2119182"/>
                  <a:pt x="3629029" y="2124873"/>
                  <a:pt x="3636143" y="2146214"/>
                </a:cubicBezTo>
                <a:cubicBezTo>
                  <a:pt x="3640411" y="2158308"/>
                  <a:pt x="3648947" y="2168978"/>
                  <a:pt x="3656061" y="2179649"/>
                </a:cubicBezTo>
                <a:cubicBezTo>
                  <a:pt x="3893660" y="2522531"/>
                  <a:pt x="4129836" y="2866124"/>
                  <a:pt x="4368858" y="3207584"/>
                </a:cubicBezTo>
                <a:cubicBezTo>
                  <a:pt x="4403715" y="3257380"/>
                  <a:pt x="4401581" y="3301486"/>
                  <a:pt x="4378105" y="3349859"/>
                </a:cubicBezTo>
                <a:cubicBezTo>
                  <a:pt x="4344671" y="3419573"/>
                  <a:pt x="4284916" y="3451585"/>
                  <a:pt x="4208798" y="3453008"/>
                </a:cubicBezTo>
                <a:cubicBezTo>
                  <a:pt x="4122011" y="3453719"/>
                  <a:pt x="4035935" y="3453008"/>
                  <a:pt x="3949147" y="3453008"/>
                </a:cubicBezTo>
                <a:cubicBezTo>
                  <a:pt x="3365109" y="3453008"/>
                  <a:pt x="2780360" y="3453008"/>
                  <a:pt x="2196322" y="3453008"/>
                </a:cubicBezTo>
                <a:cubicBezTo>
                  <a:pt x="1530476" y="3453008"/>
                  <a:pt x="863918" y="3453008"/>
                  <a:pt x="198074" y="3453008"/>
                </a:cubicBezTo>
                <a:cubicBezTo>
                  <a:pt x="100616" y="3453008"/>
                  <a:pt x="26633" y="3403923"/>
                  <a:pt x="8137" y="3319270"/>
                </a:cubicBezTo>
                <a:cubicBezTo>
                  <a:pt x="-6091" y="3255957"/>
                  <a:pt x="-5379" y="3196202"/>
                  <a:pt x="40861" y="3136447"/>
                </a:cubicBezTo>
                <a:cubicBezTo>
                  <a:pt x="291975" y="2814905"/>
                  <a:pt x="538111" y="2490519"/>
                  <a:pt x="785669" y="2166844"/>
                </a:cubicBezTo>
                <a:cubicBezTo>
                  <a:pt x="789226" y="2161864"/>
                  <a:pt x="794917" y="2157596"/>
                  <a:pt x="796340" y="2152617"/>
                </a:cubicBezTo>
                <a:cubicBezTo>
                  <a:pt x="812699" y="2096418"/>
                  <a:pt x="855382" y="2100686"/>
                  <a:pt x="902332" y="2100686"/>
                </a:cubicBezTo>
                <a:close/>
                <a:moveTo>
                  <a:pt x="945015" y="186380"/>
                </a:moveTo>
                <a:cubicBezTo>
                  <a:pt x="886682" y="186380"/>
                  <a:pt x="875300" y="198473"/>
                  <a:pt x="875300" y="258228"/>
                </a:cubicBezTo>
                <a:cubicBezTo>
                  <a:pt x="875300" y="759036"/>
                  <a:pt x="875300" y="1259132"/>
                  <a:pt x="875300" y="1759228"/>
                </a:cubicBezTo>
                <a:cubicBezTo>
                  <a:pt x="875300" y="1825385"/>
                  <a:pt x="885971" y="1836056"/>
                  <a:pt x="950706" y="1836056"/>
                </a:cubicBezTo>
                <a:cubicBezTo>
                  <a:pt x="1501310" y="1836056"/>
                  <a:pt x="2051202" y="1836056"/>
                  <a:pt x="2601805" y="1836056"/>
                </a:cubicBezTo>
                <a:cubicBezTo>
                  <a:pt x="2891334" y="1836056"/>
                  <a:pt x="3180863" y="1836056"/>
                  <a:pt x="3470393" y="1836056"/>
                </a:cubicBezTo>
                <a:cubicBezTo>
                  <a:pt x="3535127" y="1836056"/>
                  <a:pt x="3545798" y="1825385"/>
                  <a:pt x="3545798" y="1759228"/>
                </a:cubicBezTo>
                <a:cubicBezTo>
                  <a:pt x="3545798" y="1258421"/>
                  <a:pt x="3545798" y="758324"/>
                  <a:pt x="3545798" y="258228"/>
                </a:cubicBezTo>
                <a:cubicBezTo>
                  <a:pt x="3545798" y="198473"/>
                  <a:pt x="3534416" y="186380"/>
                  <a:pt x="3476084" y="186380"/>
                </a:cubicBezTo>
                <a:cubicBezTo>
                  <a:pt x="3043568" y="186380"/>
                  <a:pt x="2611764" y="186380"/>
                  <a:pt x="2179961" y="186380"/>
                </a:cubicBezTo>
                <a:cubicBezTo>
                  <a:pt x="1768075" y="186380"/>
                  <a:pt x="1356901" y="186380"/>
                  <a:pt x="945015" y="186380"/>
                </a:cubicBezTo>
                <a:close/>
                <a:moveTo>
                  <a:pt x="884548" y="0"/>
                </a:moveTo>
                <a:cubicBezTo>
                  <a:pt x="1332003" y="0"/>
                  <a:pt x="1778746" y="0"/>
                  <a:pt x="2226200" y="711"/>
                </a:cubicBezTo>
                <a:cubicBezTo>
                  <a:pt x="2662983" y="0"/>
                  <a:pt x="3099767" y="0"/>
                  <a:pt x="3536550" y="0"/>
                </a:cubicBezTo>
                <a:cubicBezTo>
                  <a:pt x="3614801" y="0"/>
                  <a:pt x="3653215" y="36992"/>
                  <a:pt x="3653215" y="114531"/>
                </a:cubicBezTo>
                <a:cubicBezTo>
                  <a:pt x="3653927" y="704971"/>
                  <a:pt x="3653927" y="1294700"/>
                  <a:pt x="3653927" y="1885852"/>
                </a:cubicBezTo>
                <a:cubicBezTo>
                  <a:pt x="3653927" y="1962681"/>
                  <a:pt x="3614090" y="2001806"/>
                  <a:pt x="3537262" y="2001806"/>
                </a:cubicBezTo>
                <a:cubicBezTo>
                  <a:pt x="3119685" y="2001806"/>
                  <a:pt x="2701397" y="2001806"/>
                  <a:pt x="2283821" y="2001806"/>
                </a:cubicBezTo>
                <a:cubicBezTo>
                  <a:pt x="1817160" y="2001806"/>
                  <a:pt x="1351210" y="2001806"/>
                  <a:pt x="884548" y="2001806"/>
                </a:cubicBezTo>
                <a:cubicBezTo>
                  <a:pt x="807722" y="2001806"/>
                  <a:pt x="767885" y="1962681"/>
                  <a:pt x="767885" y="1885852"/>
                </a:cubicBezTo>
                <a:cubicBezTo>
                  <a:pt x="767885" y="1295411"/>
                  <a:pt x="767885" y="704971"/>
                  <a:pt x="767885" y="114531"/>
                </a:cubicBezTo>
                <a:cubicBezTo>
                  <a:pt x="767885" y="36992"/>
                  <a:pt x="806299" y="0"/>
                  <a:pt x="884548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2" name="Oval 21">
            <a:extLst>
              <a:ext uri="{FF2B5EF4-FFF2-40B4-BE49-F238E27FC236}">
                <a16:creationId xmlns:a16="http://schemas.microsoft.com/office/drawing/2014/main" xmlns="" id="{17067C53-CCCE-4A51-BC9C-2A8FC9185A0A}"/>
              </a:ext>
            </a:extLst>
          </p:cNvPr>
          <p:cNvSpPr>
            <a:spLocks noChangeAspect="1"/>
          </p:cNvSpPr>
          <p:nvPr/>
        </p:nvSpPr>
        <p:spPr>
          <a:xfrm>
            <a:off x="3238371" y="2767224"/>
            <a:ext cx="848730" cy="85581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xmlns="" id="{FB9659BF-545F-4398-93C6-0B7DE14CDA33}"/>
              </a:ext>
            </a:extLst>
          </p:cNvPr>
          <p:cNvGrpSpPr/>
          <p:nvPr/>
        </p:nvGrpSpPr>
        <p:grpSpPr>
          <a:xfrm>
            <a:off x="3551703" y="1568606"/>
            <a:ext cx="2952201" cy="3058907"/>
            <a:chOff x="3551703" y="1568606"/>
            <a:chExt cx="2952201" cy="3058907"/>
          </a:xfrm>
          <a:solidFill>
            <a:schemeClr val="bg2">
              <a:lumMod val="25000"/>
            </a:schemeClr>
          </a:solidFill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xmlns="" id="{E60497C3-7036-429C-8670-F5428D66F7A6}"/>
                </a:ext>
              </a:extLst>
            </p:cNvPr>
            <p:cNvSpPr/>
            <p:nvPr/>
          </p:nvSpPr>
          <p:spPr>
            <a:xfrm>
              <a:off x="3571959" y="1571134"/>
              <a:ext cx="2392181" cy="23921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xmlns="" id="{CC3E0C7A-4D5A-4398-911D-F665F183909E}"/>
                </a:ext>
              </a:extLst>
            </p:cNvPr>
            <p:cNvSpPr/>
            <p:nvPr/>
          </p:nvSpPr>
          <p:spPr>
            <a:xfrm>
              <a:off x="3551703" y="1568606"/>
              <a:ext cx="2952201" cy="3058907"/>
            </a:xfrm>
            <a:custGeom>
              <a:avLst/>
              <a:gdLst>
                <a:gd name="connsiteX0" fmla="*/ 3877491 w 3952875"/>
                <a:gd name="connsiteY0" fmla="*/ 3295792 h 4095750"/>
                <a:gd name="connsiteX1" fmla="*/ 3034528 w 3952875"/>
                <a:gd name="connsiteY1" fmla="*/ 2520458 h 4095750"/>
                <a:gd name="connsiteX2" fmla="*/ 2997381 w 3952875"/>
                <a:gd name="connsiteY2" fmla="*/ 2485215 h 4095750"/>
                <a:gd name="connsiteX3" fmla="*/ 3021193 w 3952875"/>
                <a:gd name="connsiteY3" fmla="*/ 2444258 h 4095750"/>
                <a:gd name="connsiteX4" fmla="*/ 3215503 w 3952875"/>
                <a:gd name="connsiteY4" fmla="*/ 1302210 h 4095750"/>
                <a:gd name="connsiteX5" fmla="*/ 1768656 w 3952875"/>
                <a:gd name="connsiteY5" fmla="*/ 4905 h 4095750"/>
                <a:gd name="connsiteX6" fmla="*/ 217986 w 3952875"/>
                <a:gd name="connsiteY6" fmla="*/ 810720 h 4095750"/>
                <a:gd name="connsiteX7" fmla="*/ 78921 w 3952875"/>
                <a:gd name="connsiteY7" fmla="*/ 1110757 h 4095750"/>
                <a:gd name="connsiteX8" fmla="*/ 325618 w 3952875"/>
                <a:gd name="connsiteY8" fmla="*/ 2589037 h 4095750"/>
                <a:gd name="connsiteX9" fmla="*/ 1662928 w 3952875"/>
                <a:gd name="connsiteY9" fmla="*/ 3242452 h 4095750"/>
                <a:gd name="connsiteX10" fmla="*/ 2351586 w 3952875"/>
                <a:gd name="connsiteY10" fmla="*/ 3085290 h 4095750"/>
                <a:gd name="connsiteX11" fmla="*/ 2367778 w 3952875"/>
                <a:gd name="connsiteY11" fmla="*/ 3106245 h 4095750"/>
                <a:gd name="connsiteX12" fmla="*/ 3026908 w 3952875"/>
                <a:gd name="connsiteY12" fmla="*/ 4010167 h 4095750"/>
                <a:gd name="connsiteX13" fmla="*/ 3383143 w 3952875"/>
                <a:gd name="connsiteY13" fmla="*/ 4050173 h 4095750"/>
                <a:gd name="connsiteX14" fmla="*/ 3854631 w 3952875"/>
                <a:gd name="connsiteY14" fmla="*/ 3633930 h 4095750"/>
                <a:gd name="connsiteX15" fmla="*/ 3892731 w 3952875"/>
                <a:gd name="connsiteY15" fmla="*/ 3592020 h 4095750"/>
                <a:gd name="connsiteX16" fmla="*/ 3957501 w 3952875"/>
                <a:gd name="connsiteY16" fmla="*/ 3442477 h 4095750"/>
                <a:gd name="connsiteX17" fmla="*/ 3877491 w 3952875"/>
                <a:gd name="connsiteY17" fmla="*/ 3295792 h 4095750"/>
                <a:gd name="connsiteX18" fmla="*/ 1598158 w 3952875"/>
                <a:gd name="connsiteY18" fmla="*/ 3039570 h 4095750"/>
                <a:gd name="connsiteX19" fmla="*/ 194173 w 3952875"/>
                <a:gd name="connsiteY19" fmla="*/ 1613677 h 4095750"/>
                <a:gd name="connsiteX20" fmla="*/ 1625781 w 3952875"/>
                <a:gd name="connsiteY20" fmla="*/ 206835 h 4095750"/>
                <a:gd name="connsiteX21" fmla="*/ 3028813 w 3952875"/>
                <a:gd name="connsiteY21" fmla="*/ 1634632 h 4095750"/>
                <a:gd name="connsiteX22" fmla="*/ 1598158 w 3952875"/>
                <a:gd name="connsiteY22" fmla="*/ 3039570 h 409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952875" h="4095750">
                  <a:moveTo>
                    <a:pt x="3877491" y="3295792"/>
                  </a:moveTo>
                  <a:cubicBezTo>
                    <a:pt x="3595551" y="3038617"/>
                    <a:pt x="3315516" y="2778585"/>
                    <a:pt x="3034528" y="2520458"/>
                  </a:cubicBezTo>
                  <a:cubicBezTo>
                    <a:pt x="3022146" y="2509027"/>
                    <a:pt x="3009763" y="2496645"/>
                    <a:pt x="2997381" y="2485215"/>
                  </a:cubicBezTo>
                  <a:cubicBezTo>
                    <a:pt x="3006906" y="2469023"/>
                    <a:pt x="3013574" y="2456640"/>
                    <a:pt x="3021193" y="2444258"/>
                  </a:cubicBezTo>
                  <a:cubicBezTo>
                    <a:pt x="3227886" y="2088022"/>
                    <a:pt x="3294561" y="1706070"/>
                    <a:pt x="3215503" y="1302210"/>
                  </a:cubicBezTo>
                  <a:cubicBezTo>
                    <a:pt x="3077391" y="597360"/>
                    <a:pt x="2480174" y="53482"/>
                    <a:pt x="1768656" y="4905"/>
                  </a:cubicBezTo>
                  <a:cubicBezTo>
                    <a:pt x="1094286" y="-40815"/>
                    <a:pt x="574221" y="233505"/>
                    <a:pt x="217986" y="810720"/>
                  </a:cubicBezTo>
                  <a:cubicBezTo>
                    <a:pt x="196078" y="846915"/>
                    <a:pt x="104638" y="1035510"/>
                    <a:pt x="78921" y="1110757"/>
                  </a:cubicBezTo>
                  <a:cubicBezTo>
                    <a:pt x="-76337" y="1647967"/>
                    <a:pt x="-6804" y="2144220"/>
                    <a:pt x="325618" y="2589037"/>
                  </a:cubicBezTo>
                  <a:cubicBezTo>
                    <a:pt x="657088" y="3031950"/>
                    <a:pt x="1113336" y="3237690"/>
                    <a:pt x="1662928" y="3242452"/>
                  </a:cubicBezTo>
                  <a:cubicBezTo>
                    <a:pt x="1761036" y="3242452"/>
                    <a:pt x="2142036" y="3175777"/>
                    <a:pt x="2351586" y="3085290"/>
                  </a:cubicBezTo>
                  <a:cubicBezTo>
                    <a:pt x="2352538" y="3086242"/>
                    <a:pt x="2360158" y="3095767"/>
                    <a:pt x="2367778" y="3106245"/>
                  </a:cubicBezTo>
                  <a:cubicBezTo>
                    <a:pt x="2587806" y="3407235"/>
                    <a:pt x="2806881" y="3709177"/>
                    <a:pt x="3026908" y="4010167"/>
                  </a:cubicBezTo>
                  <a:cubicBezTo>
                    <a:pt x="3101203" y="4111133"/>
                    <a:pt x="3289799" y="4132087"/>
                    <a:pt x="3383143" y="4050173"/>
                  </a:cubicBezTo>
                  <a:cubicBezTo>
                    <a:pt x="3540306" y="3912060"/>
                    <a:pt x="3697468" y="3772995"/>
                    <a:pt x="3854631" y="3633930"/>
                  </a:cubicBezTo>
                  <a:cubicBezTo>
                    <a:pt x="3868918" y="3621548"/>
                    <a:pt x="3881301" y="3607260"/>
                    <a:pt x="3892731" y="3592020"/>
                  </a:cubicBezTo>
                  <a:cubicBezTo>
                    <a:pt x="3932736" y="3538680"/>
                    <a:pt x="3952738" y="3503437"/>
                    <a:pt x="3957501" y="3442477"/>
                  </a:cubicBezTo>
                  <a:cubicBezTo>
                    <a:pt x="3959406" y="3398662"/>
                    <a:pt x="3910828" y="3326273"/>
                    <a:pt x="3877491" y="3295792"/>
                  </a:cubicBezTo>
                  <a:close/>
                  <a:moveTo>
                    <a:pt x="1598158" y="3039570"/>
                  </a:moveTo>
                  <a:cubicBezTo>
                    <a:pt x="811393" y="3026235"/>
                    <a:pt x="181791" y="2387108"/>
                    <a:pt x="194173" y="1613677"/>
                  </a:cubicBezTo>
                  <a:cubicBezTo>
                    <a:pt x="206556" y="821197"/>
                    <a:pt x="845683" y="193500"/>
                    <a:pt x="1625781" y="206835"/>
                  </a:cubicBezTo>
                  <a:cubicBezTo>
                    <a:pt x="2411593" y="220170"/>
                    <a:pt x="3040243" y="860250"/>
                    <a:pt x="3028813" y="1634632"/>
                  </a:cubicBezTo>
                  <a:cubicBezTo>
                    <a:pt x="3016431" y="2420445"/>
                    <a:pt x="2373493" y="3052905"/>
                    <a:pt x="1598158" y="30395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33375" y="292703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sz="4800" dirty="0">
                <a:solidFill>
                  <a:schemeClr val="bg1"/>
                </a:solidFill>
              </a:rPr>
              <a:t>Infographic Style</a:t>
            </a:r>
          </a:p>
        </p:txBody>
      </p:sp>
      <p:sp>
        <p:nvSpPr>
          <p:cNvPr id="100" name="Freeform: Shape 99">
            <a:extLst>
              <a:ext uri="{FF2B5EF4-FFF2-40B4-BE49-F238E27FC236}">
                <a16:creationId xmlns:a16="http://schemas.microsoft.com/office/drawing/2014/main" xmlns="" id="{EEA4DBE2-FDB1-4B1A-A06E-D5CCA0919F56}"/>
              </a:ext>
            </a:extLst>
          </p:cNvPr>
          <p:cNvSpPr/>
          <p:nvPr/>
        </p:nvSpPr>
        <p:spPr>
          <a:xfrm>
            <a:off x="4518773" y="1878460"/>
            <a:ext cx="527010" cy="1645818"/>
          </a:xfrm>
          <a:custGeom>
            <a:avLst/>
            <a:gdLst>
              <a:gd name="connsiteX0" fmla="*/ 50093 w 527010"/>
              <a:gd name="connsiteY0" fmla="*/ 592985 h 1645818"/>
              <a:gd name="connsiteX1" fmla="*/ 481185 w 527010"/>
              <a:gd name="connsiteY1" fmla="*/ 592985 h 1645818"/>
              <a:gd name="connsiteX2" fmla="*/ 481185 w 527010"/>
              <a:gd name="connsiteY2" fmla="*/ 1645818 h 1645818"/>
              <a:gd name="connsiteX3" fmla="*/ 50093 w 527010"/>
              <a:gd name="connsiteY3" fmla="*/ 1645818 h 1645818"/>
              <a:gd name="connsiteX4" fmla="*/ 50093 w 527010"/>
              <a:gd name="connsiteY4" fmla="*/ 592985 h 1645818"/>
              <a:gd name="connsiteX5" fmla="*/ 263505 w 527010"/>
              <a:gd name="connsiteY5" fmla="*/ 0 h 1645818"/>
              <a:gd name="connsiteX6" fmla="*/ 527010 w 527010"/>
              <a:gd name="connsiteY6" fmla="*/ 263505 h 1645818"/>
              <a:gd name="connsiteX7" fmla="*/ 263505 w 527010"/>
              <a:gd name="connsiteY7" fmla="*/ 527010 h 1645818"/>
              <a:gd name="connsiteX8" fmla="*/ 0 w 527010"/>
              <a:gd name="connsiteY8" fmla="*/ 263505 h 1645818"/>
              <a:gd name="connsiteX9" fmla="*/ 263505 w 527010"/>
              <a:gd name="connsiteY9" fmla="*/ 0 h 1645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7010" h="1645818">
                <a:moveTo>
                  <a:pt x="50093" y="592985"/>
                </a:moveTo>
                <a:cubicBezTo>
                  <a:pt x="193791" y="592985"/>
                  <a:pt x="336065" y="592985"/>
                  <a:pt x="481185" y="592985"/>
                </a:cubicBezTo>
                <a:cubicBezTo>
                  <a:pt x="481185" y="943692"/>
                  <a:pt x="481185" y="1293688"/>
                  <a:pt x="481185" y="1645818"/>
                </a:cubicBezTo>
                <a:cubicBezTo>
                  <a:pt x="338911" y="1645818"/>
                  <a:pt x="195925" y="1645818"/>
                  <a:pt x="50093" y="1645818"/>
                </a:cubicBezTo>
                <a:cubicBezTo>
                  <a:pt x="50093" y="1292977"/>
                  <a:pt x="50093" y="944404"/>
                  <a:pt x="50093" y="592985"/>
                </a:cubicBezTo>
                <a:close/>
                <a:moveTo>
                  <a:pt x="263505" y="0"/>
                </a:moveTo>
                <a:cubicBezTo>
                  <a:pt x="409035" y="0"/>
                  <a:pt x="527010" y="117975"/>
                  <a:pt x="527010" y="263505"/>
                </a:cubicBezTo>
                <a:cubicBezTo>
                  <a:pt x="527010" y="409035"/>
                  <a:pt x="409035" y="527010"/>
                  <a:pt x="263505" y="527010"/>
                </a:cubicBezTo>
                <a:cubicBezTo>
                  <a:pt x="117975" y="527010"/>
                  <a:pt x="0" y="409035"/>
                  <a:pt x="0" y="263505"/>
                </a:cubicBezTo>
                <a:cubicBezTo>
                  <a:pt x="0" y="117975"/>
                  <a:pt x="117975" y="0"/>
                  <a:pt x="263505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7" name="Freeform: Shape 106">
            <a:extLst>
              <a:ext uri="{FF2B5EF4-FFF2-40B4-BE49-F238E27FC236}">
                <a16:creationId xmlns:a16="http://schemas.microsoft.com/office/drawing/2014/main" xmlns="" id="{E4AAE9F5-2507-4FD8-BC27-5FA942D19AA0}"/>
              </a:ext>
            </a:extLst>
          </p:cNvPr>
          <p:cNvSpPr>
            <a:spLocks noChangeAspect="1"/>
          </p:cNvSpPr>
          <p:nvPr/>
        </p:nvSpPr>
        <p:spPr>
          <a:xfrm>
            <a:off x="3699511" y="2423423"/>
            <a:ext cx="799244" cy="1190400"/>
          </a:xfrm>
          <a:custGeom>
            <a:avLst/>
            <a:gdLst>
              <a:gd name="connsiteX0" fmla="*/ 799244 w 799244"/>
              <a:gd name="connsiteY0" fmla="*/ 290618 h 1190400"/>
              <a:gd name="connsiteX1" fmla="*/ 797417 w 799244"/>
              <a:gd name="connsiteY1" fmla="*/ 297434 h 1190400"/>
              <a:gd name="connsiteX2" fmla="*/ 795560 w 799244"/>
              <a:gd name="connsiteY2" fmla="*/ 294569 h 1190400"/>
              <a:gd name="connsiteX3" fmla="*/ 208851 w 799244"/>
              <a:gd name="connsiteY3" fmla="*/ 244094 h 1190400"/>
              <a:gd name="connsiteX4" fmla="*/ 283732 w 799244"/>
              <a:gd name="connsiteY4" fmla="*/ 256281 h 1190400"/>
              <a:gd name="connsiteX5" fmla="*/ 548572 w 799244"/>
              <a:gd name="connsiteY5" fmla="*/ 714996 h 1190400"/>
              <a:gd name="connsiteX6" fmla="*/ 238294 w 799244"/>
              <a:gd name="connsiteY6" fmla="*/ 989139 h 1190400"/>
              <a:gd name="connsiteX7" fmla="*/ 203917 w 799244"/>
              <a:gd name="connsiteY7" fmla="*/ 990486 h 1190400"/>
              <a:gd name="connsiteX8" fmla="*/ 184626 w 799244"/>
              <a:gd name="connsiteY8" fmla="*/ 967105 h 1190400"/>
              <a:gd name="connsiteX9" fmla="*/ 130477 w 799244"/>
              <a:gd name="connsiteY9" fmla="*/ 877973 h 1190400"/>
              <a:gd name="connsiteX10" fmla="*/ 103899 w 799244"/>
              <a:gd name="connsiteY10" fmla="*/ 822800 h 1190400"/>
              <a:gd name="connsiteX11" fmla="*/ 129349 w 799244"/>
              <a:gd name="connsiteY11" fmla="*/ 832445 h 1190400"/>
              <a:gd name="connsiteX12" fmla="*/ 401181 w 799244"/>
              <a:gd name="connsiteY12" fmla="*/ 675504 h 1190400"/>
              <a:gd name="connsiteX13" fmla="*/ 244239 w 799244"/>
              <a:gd name="connsiteY13" fmla="*/ 403672 h 1190400"/>
              <a:gd name="connsiteX14" fmla="*/ 11615 w 799244"/>
              <a:gd name="connsiteY14" fmla="*/ 481679 h 1190400"/>
              <a:gd name="connsiteX15" fmla="*/ 7988 w 799244"/>
              <a:gd name="connsiteY15" fmla="*/ 488980 h 1190400"/>
              <a:gd name="connsiteX16" fmla="*/ 5582 w 799244"/>
              <a:gd name="connsiteY16" fmla="*/ 473213 h 1190400"/>
              <a:gd name="connsiteX17" fmla="*/ 0 w 799244"/>
              <a:gd name="connsiteY17" fmla="*/ 362682 h 1190400"/>
              <a:gd name="connsiteX18" fmla="*/ 3577 w 799244"/>
              <a:gd name="connsiteY18" fmla="*/ 291848 h 1190400"/>
              <a:gd name="connsiteX19" fmla="*/ 64903 w 799244"/>
              <a:gd name="connsiteY19" fmla="*/ 263867 h 1190400"/>
              <a:gd name="connsiteX20" fmla="*/ 208851 w 799244"/>
              <a:gd name="connsiteY20" fmla="*/ 244094 h 1190400"/>
              <a:gd name="connsiteX21" fmla="*/ 256604 w 799244"/>
              <a:gd name="connsiteY21" fmla="*/ 0 h 1190400"/>
              <a:gd name="connsiteX22" fmla="*/ 435367 w 799244"/>
              <a:gd name="connsiteY22" fmla="*/ 47899 h 1190400"/>
              <a:gd name="connsiteX23" fmla="*/ 432805 w 799244"/>
              <a:gd name="connsiteY23" fmla="*/ 200152 h 1190400"/>
              <a:gd name="connsiteX24" fmla="*/ 428129 w 799244"/>
              <a:gd name="connsiteY24" fmla="*/ 198899 h 1190400"/>
              <a:gd name="connsiteX25" fmla="*/ 529793 w 799244"/>
              <a:gd name="connsiteY25" fmla="*/ 277814 h 1190400"/>
              <a:gd name="connsiteX26" fmla="*/ 665336 w 799244"/>
              <a:gd name="connsiteY26" fmla="*/ 244111 h 1190400"/>
              <a:gd name="connsiteX27" fmla="*/ 752221 w 799244"/>
              <a:gd name="connsiteY27" fmla="*/ 407517 h 1190400"/>
              <a:gd name="connsiteX28" fmla="*/ 655642 w 799244"/>
              <a:gd name="connsiteY28" fmla="*/ 494588 h 1190400"/>
              <a:gd name="connsiteX29" fmla="*/ 671407 w 799244"/>
              <a:gd name="connsiteY29" fmla="*/ 631799 h 1190400"/>
              <a:gd name="connsiteX30" fmla="*/ 792040 w 799244"/>
              <a:gd name="connsiteY30" fmla="*/ 698766 h 1190400"/>
              <a:gd name="connsiteX31" fmla="*/ 744140 w 799244"/>
              <a:gd name="connsiteY31" fmla="*/ 877529 h 1190400"/>
              <a:gd name="connsiteX32" fmla="*/ 597759 w 799244"/>
              <a:gd name="connsiteY32" fmla="*/ 875067 h 1190400"/>
              <a:gd name="connsiteX33" fmla="*/ 531703 w 799244"/>
              <a:gd name="connsiteY33" fmla="*/ 958779 h 1190400"/>
              <a:gd name="connsiteX34" fmla="*/ 579776 w 799244"/>
              <a:gd name="connsiteY34" fmla="*/ 1084249 h 1190400"/>
              <a:gd name="connsiteX35" fmla="*/ 428177 w 799244"/>
              <a:gd name="connsiteY35" fmla="*/ 1190400 h 1190400"/>
              <a:gd name="connsiteX36" fmla="*/ 313190 w 799244"/>
              <a:gd name="connsiteY36" fmla="*/ 1090572 h 1190400"/>
              <a:gd name="connsiteX37" fmla="*/ 327183 w 799244"/>
              <a:gd name="connsiteY37" fmla="*/ 1080774 h 1190400"/>
              <a:gd name="connsiteX38" fmla="*/ 286308 w 799244"/>
              <a:gd name="connsiteY38" fmla="*/ 1090345 h 1190400"/>
              <a:gd name="connsiteX39" fmla="*/ 247794 w 799244"/>
              <a:gd name="connsiteY39" fmla="*/ 1043665 h 1190400"/>
              <a:gd name="connsiteX40" fmla="*/ 326743 w 799244"/>
              <a:gd name="connsiteY40" fmla="*/ 1024722 h 1190400"/>
              <a:gd name="connsiteX41" fmla="*/ 602169 w 799244"/>
              <a:gd name="connsiteY41" fmla="*/ 729358 h 1190400"/>
              <a:gd name="connsiteX42" fmla="*/ 298093 w 799244"/>
              <a:gd name="connsiteY42" fmla="*/ 202684 h 1190400"/>
              <a:gd name="connsiteX43" fmla="*/ 46845 w 799244"/>
              <a:gd name="connsiteY43" fmla="*/ 211394 h 1190400"/>
              <a:gd name="connsiteX44" fmla="*/ 9179 w 799244"/>
              <a:gd name="connsiteY44" fmla="*/ 228580 h 1190400"/>
              <a:gd name="connsiteX45" fmla="*/ 21963 w 799244"/>
              <a:gd name="connsiteY45" fmla="*/ 144814 h 1190400"/>
              <a:gd name="connsiteX46" fmla="*/ 26554 w 799244"/>
              <a:gd name="connsiteY46" fmla="*/ 126959 h 1190400"/>
              <a:gd name="connsiteX47" fmla="*/ 53569 w 799244"/>
              <a:gd name="connsiteY47" fmla="*/ 153014 h 1190400"/>
              <a:gd name="connsiteX48" fmla="*/ 52467 w 799244"/>
              <a:gd name="connsiteY48" fmla="*/ 153702 h 1190400"/>
              <a:gd name="connsiteX49" fmla="*/ 187371 w 799244"/>
              <a:gd name="connsiteY49" fmla="*/ 134388 h 1190400"/>
              <a:gd name="connsiteX50" fmla="*/ 182695 w 799244"/>
              <a:gd name="connsiteY50" fmla="*/ 133135 h 119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799244" h="1190400">
                <a:moveTo>
                  <a:pt x="799244" y="290618"/>
                </a:moveTo>
                <a:lnTo>
                  <a:pt x="797417" y="297434"/>
                </a:lnTo>
                <a:lnTo>
                  <a:pt x="795560" y="294569"/>
                </a:lnTo>
                <a:close/>
                <a:moveTo>
                  <a:pt x="208851" y="244094"/>
                </a:moveTo>
                <a:cubicBezTo>
                  <a:pt x="233694" y="245585"/>
                  <a:pt x="258756" y="249588"/>
                  <a:pt x="283732" y="256281"/>
                </a:cubicBezTo>
                <a:cubicBezTo>
                  <a:pt x="483536" y="309818"/>
                  <a:pt x="602109" y="515192"/>
                  <a:pt x="548572" y="714996"/>
                </a:cubicBezTo>
                <a:cubicBezTo>
                  <a:pt x="508419" y="864850"/>
                  <a:pt x="382857" y="969010"/>
                  <a:pt x="238294" y="989139"/>
                </a:cubicBezTo>
                <a:lnTo>
                  <a:pt x="203917" y="990486"/>
                </a:lnTo>
                <a:lnTo>
                  <a:pt x="184626" y="967105"/>
                </a:lnTo>
                <a:cubicBezTo>
                  <a:pt x="165199" y="938349"/>
                  <a:pt x="147119" y="908608"/>
                  <a:pt x="130477" y="877973"/>
                </a:cubicBezTo>
                <a:lnTo>
                  <a:pt x="103899" y="822800"/>
                </a:lnTo>
                <a:lnTo>
                  <a:pt x="129349" y="832445"/>
                </a:lnTo>
                <a:cubicBezTo>
                  <a:pt x="247752" y="864171"/>
                  <a:pt x="369455" y="793906"/>
                  <a:pt x="401181" y="675504"/>
                </a:cubicBezTo>
                <a:cubicBezTo>
                  <a:pt x="432907" y="557101"/>
                  <a:pt x="362642" y="435397"/>
                  <a:pt x="244239" y="403672"/>
                </a:cubicBezTo>
                <a:cubicBezTo>
                  <a:pt x="155437" y="379877"/>
                  <a:pt x="64778" y="413453"/>
                  <a:pt x="11615" y="481679"/>
                </a:cubicBezTo>
                <a:lnTo>
                  <a:pt x="7988" y="488980"/>
                </a:lnTo>
                <a:lnTo>
                  <a:pt x="5582" y="473213"/>
                </a:lnTo>
                <a:cubicBezTo>
                  <a:pt x="1891" y="436871"/>
                  <a:pt x="0" y="399997"/>
                  <a:pt x="0" y="362682"/>
                </a:cubicBezTo>
                <a:lnTo>
                  <a:pt x="3577" y="291848"/>
                </a:lnTo>
                <a:lnTo>
                  <a:pt x="64903" y="263867"/>
                </a:lnTo>
                <a:cubicBezTo>
                  <a:pt x="110365" y="248176"/>
                  <a:pt x="159167" y="241112"/>
                  <a:pt x="208851" y="244094"/>
                </a:cubicBezTo>
                <a:close/>
                <a:moveTo>
                  <a:pt x="256604" y="0"/>
                </a:moveTo>
                <a:lnTo>
                  <a:pt x="435367" y="47899"/>
                </a:lnTo>
                <a:lnTo>
                  <a:pt x="432805" y="200152"/>
                </a:lnTo>
                <a:lnTo>
                  <a:pt x="428129" y="198899"/>
                </a:lnTo>
                <a:cubicBezTo>
                  <a:pt x="466230" y="220342"/>
                  <a:pt x="500666" y="246635"/>
                  <a:pt x="529793" y="277814"/>
                </a:cubicBezTo>
                <a:lnTo>
                  <a:pt x="665336" y="244111"/>
                </a:lnTo>
                <a:lnTo>
                  <a:pt x="752221" y="407517"/>
                </a:lnTo>
                <a:lnTo>
                  <a:pt x="655642" y="494588"/>
                </a:lnTo>
                <a:cubicBezTo>
                  <a:pt x="667749" y="538685"/>
                  <a:pt x="673455" y="584861"/>
                  <a:pt x="671407" y="631799"/>
                </a:cubicBezTo>
                <a:lnTo>
                  <a:pt x="792040" y="698766"/>
                </a:lnTo>
                <a:lnTo>
                  <a:pt x="744140" y="877529"/>
                </a:lnTo>
                <a:lnTo>
                  <a:pt x="597759" y="875067"/>
                </a:lnTo>
                <a:cubicBezTo>
                  <a:pt x="579252" y="905991"/>
                  <a:pt x="556828" y="933881"/>
                  <a:pt x="531703" y="958779"/>
                </a:cubicBezTo>
                <a:lnTo>
                  <a:pt x="579776" y="1084249"/>
                </a:lnTo>
                <a:lnTo>
                  <a:pt x="428177" y="1190400"/>
                </a:lnTo>
                <a:lnTo>
                  <a:pt x="313190" y="1090572"/>
                </a:lnTo>
                <a:lnTo>
                  <a:pt x="327183" y="1080774"/>
                </a:lnTo>
                <a:lnTo>
                  <a:pt x="286308" y="1090345"/>
                </a:lnTo>
                <a:lnTo>
                  <a:pt x="247794" y="1043665"/>
                </a:lnTo>
                <a:lnTo>
                  <a:pt x="326743" y="1024722"/>
                </a:lnTo>
                <a:cubicBezTo>
                  <a:pt x="457234" y="979682"/>
                  <a:pt x="563750" y="872736"/>
                  <a:pt x="602169" y="729358"/>
                </a:cubicBezTo>
                <a:cubicBezTo>
                  <a:pt x="663637" y="499952"/>
                  <a:pt x="527498" y="264153"/>
                  <a:pt x="298093" y="202684"/>
                </a:cubicBezTo>
                <a:cubicBezTo>
                  <a:pt x="212066" y="179633"/>
                  <a:pt x="125140" y="184371"/>
                  <a:pt x="46845" y="211394"/>
                </a:cubicBezTo>
                <a:lnTo>
                  <a:pt x="9179" y="228580"/>
                </a:lnTo>
                <a:lnTo>
                  <a:pt x="21963" y="144814"/>
                </a:lnTo>
                <a:lnTo>
                  <a:pt x="26554" y="126959"/>
                </a:lnTo>
                <a:lnTo>
                  <a:pt x="53569" y="153014"/>
                </a:lnTo>
                <a:lnTo>
                  <a:pt x="52467" y="153702"/>
                </a:lnTo>
                <a:cubicBezTo>
                  <a:pt x="95554" y="140146"/>
                  <a:pt x="141043" y="133879"/>
                  <a:pt x="187371" y="134388"/>
                </a:cubicBezTo>
                <a:lnTo>
                  <a:pt x="182695" y="1331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xmlns="" id="{D9F06AB3-0F05-4BA8-84F8-968F6B38F4F6}"/>
              </a:ext>
            </a:extLst>
          </p:cNvPr>
          <p:cNvSpPr txBox="1"/>
          <p:nvPr/>
        </p:nvSpPr>
        <p:spPr>
          <a:xfrm>
            <a:off x="6754855" y="1859828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85</a:t>
            </a:r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9" name="Text Placeholder 12">
            <a:extLst>
              <a:ext uri="{FF2B5EF4-FFF2-40B4-BE49-F238E27FC236}">
                <a16:creationId xmlns:a16="http://schemas.microsoft.com/office/drawing/2014/main" xmlns="" id="{704902AC-1C17-4D19-BE87-359EFFB7C10A}"/>
              </a:ext>
            </a:extLst>
          </p:cNvPr>
          <p:cNvSpPr txBox="1">
            <a:spLocks/>
          </p:cNvSpPr>
          <p:nvPr/>
        </p:nvSpPr>
        <p:spPr>
          <a:xfrm>
            <a:off x="7489080" y="2272218"/>
            <a:ext cx="4226243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xmlns="" id="{11F7CD16-5CB4-44A1-B79B-92B03848191F}"/>
              </a:ext>
            </a:extLst>
          </p:cNvPr>
          <p:cNvSpPr txBox="1"/>
          <p:nvPr/>
        </p:nvSpPr>
        <p:spPr>
          <a:xfrm>
            <a:off x="6754855" y="2926252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70</a:t>
            </a:r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1" name="Text Placeholder 12">
            <a:extLst>
              <a:ext uri="{FF2B5EF4-FFF2-40B4-BE49-F238E27FC236}">
                <a16:creationId xmlns:a16="http://schemas.microsoft.com/office/drawing/2014/main" xmlns="" id="{B5159434-74F9-410E-9F8A-02B9DA11F3D1}"/>
              </a:ext>
            </a:extLst>
          </p:cNvPr>
          <p:cNvSpPr txBox="1">
            <a:spLocks/>
          </p:cNvSpPr>
          <p:nvPr/>
        </p:nvSpPr>
        <p:spPr>
          <a:xfrm>
            <a:off x="7489080" y="3338642"/>
            <a:ext cx="4226243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xmlns="" id="{1827AACD-69D5-4129-89A1-F6CA37FE94C5}"/>
              </a:ext>
            </a:extLst>
          </p:cNvPr>
          <p:cNvSpPr txBox="1"/>
          <p:nvPr/>
        </p:nvSpPr>
        <p:spPr>
          <a:xfrm>
            <a:off x="6754855" y="3992676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65</a:t>
            </a:r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3" name="Text Placeholder 12">
            <a:extLst>
              <a:ext uri="{FF2B5EF4-FFF2-40B4-BE49-F238E27FC236}">
                <a16:creationId xmlns:a16="http://schemas.microsoft.com/office/drawing/2014/main" xmlns="" id="{9D58AC32-21FA-4357-A8A9-8C3B070DB7C5}"/>
              </a:ext>
            </a:extLst>
          </p:cNvPr>
          <p:cNvSpPr txBox="1">
            <a:spLocks/>
          </p:cNvSpPr>
          <p:nvPr/>
        </p:nvSpPr>
        <p:spPr>
          <a:xfrm>
            <a:off x="7489080" y="4405066"/>
            <a:ext cx="4226243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xmlns="" id="{3506E607-0062-447F-A82C-6C29AAD072BE}"/>
              </a:ext>
            </a:extLst>
          </p:cNvPr>
          <p:cNvSpPr txBox="1"/>
          <p:nvPr/>
        </p:nvSpPr>
        <p:spPr>
          <a:xfrm>
            <a:off x="6754855" y="5059100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55</a:t>
            </a:r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5" name="Text Placeholder 12">
            <a:extLst>
              <a:ext uri="{FF2B5EF4-FFF2-40B4-BE49-F238E27FC236}">
                <a16:creationId xmlns:a16="http://schemas.microsoft.com/office/drawing/2014/main" xmlns="" id="{A3DEFC72-8450-448B-ABED-CF5F4781D2AF}"/>
              </a:ext>
            </a:extLst>
          </p:cNvPr>
          <p:cNvSpPr txBox="1">
            <a:spLocks/>
          </p:cNvSpPr>
          <p:nvPr/>
        </p:nvSpPr>
        <p:spPr>
          <a:xfrm>
            <a:off x="7489080" y="5471490"/>
            <a:ext cx="4226243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grpSp>
        <p:nvGrpSpPr>
          <p:cNvPr id="64" name="Grupo 63"/>
          <p:cNvGrpSpPr/>
          <p:nvPr/>
        </p:nvGrpSpPr>
        <p:grpSpPr>
          <a:xfrm>
            <a:off x="1878939" y="2606798"/>
            <a:ext cx="1204340" cy="1044295"/>
            <a:chOff x="6883401" y="938213"/>
            <a:chExt cx="955675" cy="828675"/>
          </a:xfrm>
          <a:solidFill>
            <a:schemeClr val="bg1"/>
          </a:solidFill>
        </p:grpSpPr>
        <p:sp>
          <p:nvSpPr>
            <p:cNvPr id="65" name="Freeform 79"/>
            <p:cNvSpPr>
              <a:spLocks/>
            </p:cNvSpPr>
            <p:nvPr/>
          </p:nvSpPr>
          <p:spPr bwMode="auto">
            <a:xfrm>
              <a:off x="7008813" y="987425"/>
              <a:ext cx="349250" cy="82550"/>
            </a:xfrm>
            <a:custGeom>
              <a:avLst/>
              <a:gdLst>
                <a:gd name="T0" fmla="*/ 6 w 119"/>
                <a:gd name="T1" fmla="*/ 27 h 28"/>
                <a:gd name="T2" fmla="*/ 0 w 119"/>
                <a:gd name="T3" fmla="*/ 22 h 28"/>
                <a:gd name="T4" fmla="*/ 50 w 119"/>
                <a:gd name="T5" fmla="*/ 0 h 28"/>
                <a:gd name="T6" fmla="*/ 90 w 119"/>
                <a:gd name="T7" fmla="*/ 12 h 28"/>
                <a:gd name="T8" fmla="*/ 119 w 119"/>
                <a:gd name="T9" fmla="*/ 19 h 28"/>
                <a:gd name="T10" fmla="*/ 119 w 119"/>
                <a:gd name="T11" fmla="*/ 26 h 28"/>
                <a:gd name="T12" fmla="*/ 87 w 119"/>
                <a:gd name="T13" fmla="*/ 18 h 28"/>
                <a:gd name="T14" fmla="*/ 49 w 119"/>
                <a:gd name="T15" fmla="*/ 8 h 28"/>
                <a:gd name="T16" fmla="*/ 6 w 119"/>
                <a:gd name="T17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9" h="28">
                  <a:moveTo>
                    <a:pt x="6" y="27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11" y="8"/>
                    <a:pt x="29" y="0"/>
                    <a:pt x="50" y="0"/>
                  </a:cubicBezTo>
                  <a:cubicBezTo>
                    <a:pt x="68" y="1"/>
                    <a:pt x="80" y="6"/>
                    <a:pt x="90" y="12"/>
                  </a:cubicBezTo>
                  <a:cubicBezTo>
                    <a:pt x="100" y="16"/>
                    <a:pt x="108" y="20"/>
                    <a:pt x="119" y="19"/>
                  </a:cubicBezTo>
                  <a:cubicBezTo>
                    <a:pt x="119" y="26"/>
                    <a:pt x="119" y="26"/>
                    <a:pt x="119" y="26"/>
                  </a:cubicBezTo>
                  <a:cubicBezTo>
                    <a:pt x="106" y="28"/>
                    <a:pt x="97" y="23"/>
                    <a:pt x="87" y="18"/>
                  </a:cubicBezTo>
                  <a:cubicBezTo>
                    <a:pt x="77" y="13"/>
                    <a:pt x="66" y="8"/>
                    <a:pt x="49" y="8"/>
                  </a:cubicBezTo>
                  <a:cubicBezTo>
                    <a:pt x="31" y="7"/>
                    <a:pt x="16" y="14"/>
                    <a:pt x="6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80"/>
            <p:cNvSpPr>
              <a:spLocks/>
            </p:cNvSpPr>
            <p:nvPr/>
          </p:nvSpPr>
          <p:spPr bwMode="auto">
            <a:xfrm>
              <a:off x="7364413" y="984250"/>
              <a:ext cx="350838" cy="85725"/>
            </a:xfrm>
            <a:custGeom>
              <a:avLst/>
              <a:gdLst>
                <a:gd name="T0" fmla="*/ 114 w 120"/>
                <a:gd name="T1" fmla="*/ 28 h 29"/>
                <a:gd name="T2" fmla="*/ 70 w 120"/>
                <a:gd name="T3" fmla="*/ 9 h 29"/>
                <a:gd name="T4" fmla="*/ 33 w 120"/>
                <a:gd name="T5" fmla="*/ 19 h 29"/>
                <a:gd name="T6" fmla="*/ 0 w 120"/>
                <a:gd name="T7" fmla="*/ 27 h 29"/>
                <a:gd name="T8" fmla="*/ 1 w 120"/>
                <a:gd name="T9" fmla="*/ 20 h 29"/>
                <a:gd name="T10" fmla="*/ 29 w 120"/>
                <a:gd name="T11" fmla="*/ 13 h 29"/>
                <a:gd name="T12" fmla="*/ 70 w 120"/>
                <a:gd name="T13" fmla="*/ 1 h 29"/>
                <a:gd name="T14" fmla="*/ 120 w 120"/>
                <a:gd name="T15" fmla="*/ 23 h 29"/>
                <a:gd name="T16" fmla="*/ 114 w 120"/>
                <a:gd name="T17" fmla="*/ 2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29">
                  <a:moveTo>
                    <a:pt x="114" y="28"/>
                  </a:moveTo>
                  <a:cubicBezTo>
                    <a:pt x="104" y="15"/>
                    <a:pt x="88" y="8"/>
                    <a:pt x="70" y="9"/>
                  </a:cubicBezTo>
                  <a:cubicBezTo>
                    <a:pt x="53" y="9"/>
                    <a:pt x="43" y="14"/>
                    <a:pt x="33" y="19"/>
                  </a:cubicBezTo>
                  <a:cubicBezTo>
                    <a:pt x="23" y="24"/>
                    <a:pt x="14" y="29"/>
                    <a:pt x="0" y="27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2" y="21"/>
                    <a:pt x="20" y="17"/>
                    <a:pt x="29" y="13"/>
                  </a:cubicBezTo>
                  <a:cubicBezTo>
                    <a:pt x="40" y="7"/>
                    <a:pt x="52" y="2"/>
                    <a:pt x="70" y="1"/>
                  </a:cubicBezTo>
                  <a:cubicBezTo>
                    <a:pt x="90" y="0"/>
                    <a:pt x="109" y="9"/>
                    <a:pt x="120" y="23"/>
                  </a:cubicBezTo>
                  <a:lnTo>
                    <a:pt x="114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Rectangle 81"/>
            <p:cNvSpPr>
              <a:spLocks noChangeArrowheads="1"/>
            </p:cNvSpPr>
            <p:nvPr/>
          </p:nvSpPr>
          <p:spPr bwMode="auto">
            <a:xfrm>
              <a:off x="7018338" y="1055688"/>
              <a:ext cx="688975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Oval 82"/>
            <p:cNvSpPr>
              <a:spLocks noChangeArrowheads="1"/>
            </p:cNvSpPr>
            <p:nvPr/>
          </p:nvSpPr>
          <p:spPr bwMode="auto">
            <a:xfrm>
              <a:off x="7316788" y="1004888"/>
              <a:ext cx="90488" cy="1381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83"/>
            <p:cNvSpPr>
              <a:spLocks/>
            </p:cNvSpPr>
            <p:nvPr/>
          </p:nvSpPr>
          <p:spPr bwMode="auto">
            <a:xfrm>
              <a:off x="7327901" y="1017588"/>
              <a:ext cx="44450" cy="114300"/>
            </a:xfrm>
            <a:custGeom>
              <a:avLst/>
              <a:gdLst>
                <a:gd name="T0" fmla="*/ 3 w 15"/>
                <a:gd name="T1" fmla="*/ 18 h 39"/>
                <a:gd name="T2" fmla="*/ 12 w 15"/>
                <a:gd name="T3" fmla="*/ 0 h 39"/>
                <a:gd name="T4" fmla="*/ 11 w 15"/>
                <a:gd name="T5" fmla="*/ 0 h 39"/>
                <a:gd name="T6" fmla="*/ 0 w 15"/>
                <a:gd name="T7" fmla="*/ 19 h 39"/>
                <a:gd name="T8" fmla="*/ 11 w 15"/>
                <a:gd name="T9" fmla="*/ 39 h 39"/>
                <a:gd name="T10" fmla="*/ 15 w 15"/>
                <a:gd name="T11" fmla="*/ 38 h 39"/>
                <a:gd name="T12" fmla="*/ 3 w 15"/>
                <a:gd name="T13" fmla="*/ 1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9">
                  <a:moveTo>
                    <a:pt x="3" y="18"/>
                  </a:moveTo>
                  <a:cubicBezTo>
                    <a:pt x="3" y="10"/>
                    <a:pt x="7" y="2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9"/>
                    <a:pt x="0" y="19"/>
                  </a:cubicBezTo>
                  <a:cubicBezTo>
                    <a:pt x="0" y="30"/>
                    <a:pt x="5" y="39"/>
                    <a:pt x="11" y="39"/>
                  </a:cubicBezTo>
                  <a:cubicBezTo>
                    <a:pt x="13" y="39"/>
                    <a:pt x="14" y="38"/>
                    <a:pt x="15" y="38"/>
                  </a:cubicBezTo>
                  <a:cubicBezTo>
                    <a:pt x="8" y="38"/>
                    <a:pt x="3" y="29"/>
                    <a:pt x="3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84"/>
            <p:cNvSpPr>
              <a:spLocks/>
            </p:cNvSpPr>
            <p:nvPr/>
          </p:nvSpPr>
          <p:spPr bwMode="auto">
            <a:xfrm>
              <a:off x="7310438" y="938213"/>
              <a:ext cx="103188" cy="52388"/>
            </a:xfrm>
            <a:custGeom>
              <a:avLst/>
              <a:gdLst>
                <a:gd name="T0" fmla="*/ 15 w 35"/>
                <a:gd name="T1" fmla="*/ 1 h 18"/>
                <a:gd name="T2" fmla="*/ 2 w 35"/>
                <a:gd name="T3" fmla="*/ 14 h 18"/>
                <a:gd name="T4" fmla="*/ 5 w 35"/>
                <a:gd name="T5" fmla="*/ 18 h 18"/>
                <a:gd name="T6" fmla="*/ 30 w 35"/>
                <a:gd name="T7" fmla="*/ 18 h 18"/>
                <a:gd name="T8" fmla="*/ 33 w 35"/>
                <a:gd name="T9" fmla="*/ 14 h 18"/>
                <a:gd name="T10" fmla="*/ 20 w 35"/>
                <a:gd name="T11" fmla="*/ 1 h 18"/>
                <a:gd name="T12" fmla="*/ 15 w 35"/>
                <a:gd name="T13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8">
                  <a:moveTo>
                    <a:pt x="15" y="1"/>
                  </a:moveTo>
                  <a:cubicBezTo>
                    <a:pt x="2" y="14"/>
                    <a:pt x="2" y="14"/>
                    <a:pt x="2" y="14"/>
                  </a:cubicBezTo>
                  <a:cubicBezTo>
                    <a:pt x="0" y="17"/>
                    <a:pt x="2" y="18"/>
                    <a:pt x="5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3" y="18"/>
                    <a:pt x="35" y="17"/>
                    <a:pt x="33" y="14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8" y="0"/>
                    <a:pt x="16" y="0"/>
                    <a:pt x="1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85"/>
            <p:cNvSpPr>
              <a:spLocks/>
            </p:cNvSpPr>
            <p:nvPr/>
          </p:nvSpPr>
          <p:spPr bwMode="auto">
            <a:xfrm>
              <a:off x="7326313" y="946150"/>
              <a:ext cx="39688" cy="34925"/>
            </a:xfrm>
            <a:custGeom>
              <a:avLst/>
              <a:gdLst>
                <a:gd name="T0" fmla="*/ 14 w 14"/>
                <a:gd name="T1" fmla="*/ 2 h 12"/>
                <a:gd name="T2" fmla="*/ 13 w 14"/>
                <a:gd name="T3" fmla="*/ 0 h 12"/>
                <a:gd name="T4" fmla="*/ 12 w 14"/>
                <a:gd name="T5" fmla="*/ 0 h 12"/>
                <a:gd name="T6" fmla="*/ 12 w 14"/>
                <a:gd name="T7" fmla="*/ 0 h 12"/>
                <a:gd name="T8" fmla="*/ 0 w 14"/>
                <a:gd name="T9" fmla="*/ 12 h 12"/>
                <a:gd name="T10" fmla="*/ 4 w 14"/>
                <a:gd name="T11" fmla="*/ 12 h 12"/>
                <a:gd name="T12" fmla="*/ 14 w 14"/>
                <a:gd name="T13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2">
                  <a:moveTo>
                    <a:pt x="14" y="2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lnTo>
                    <a:pt x="14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86"/>
            <p:cNvSpPr>
              <a:spLocks/>
            </p:cNvSpPr>
            <p:nvPr/>
          </p:nvSpPr>
          <p:spPr bwMode="auto">
            <a:xfrm>
              <a:off x="7192963" y="1693863"/>
              <a:ext cx="338138" cy="73025"/>
            </a:xfrm>
            <a:custGeom>
              <a:avLst/>
              <a:gdLst>
                <a:gd name="T0" fmla="*/ 115 w 115"/>
                <a:gd name="T1" fmla="*/ 25 h 25"/>
                <a:gd name="T2" fmla="*/ 115 w 115"/>
                <a:gd name="T3" fmla="*/ 15 h 25"/>
                <a:gd name="T4" fmla="*/ 101 w 115"/>
                <a:gd name="T5" fmla="*/ 0 h 25"/>
                <a:gd name="T6" fmla="*/ 14 w 115"/>
                <a:gd name="T7" fmla="*/ 0 h 25"/>
                <a:gd name="T8" fmla="*/ 0 w 115"/>
                <a:gd name="T9" fmla="*/ 15 h 25"/>
                <a:gd name="T10" fmla="*/ 0 w 115"/>
                <a:gd name="T11" fmla="*/ 25 h 25"/>
                <a:gd name="T12" fmla="*/ 115 w 115"/>
                <a:gd name="T1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" h="25">
                  <a:moveTo>
                    <a:pt x="115" y="25"/>
                  </a:moveTo>
                  <a:cubicBezTo>
                    <a:pt x="115" y="15"/>
                    <a:pt x="115" y="15"/>
                    <a:pt x="115" y="15"/>
                  </a:cubicBezTo>
                  <a:cubicBezTo>
                    <a:pt x="115" y="7"/>
                    <a:pt x="109" y="0"/>
                    <a:pt x="1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25"/>
                    <a:pt x="0" y="25"/>
                    <a:pt x="0" y="25"/>
                  </a:cubicBezTo>
                  <a:lnTo>
                    <a:pt x="115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87"/>
            <p:cNvSpPr>
              <a:spLocks/>
            </p:cNvSpPr>
            <p:nvPr/>
          </p:nvSpPr>
          <p:spPr bwMode="auto">
            <a:xfrm>
              <a:off x="7261226" y="1638300"/>
              <a:ext cx="201613" cy="61913"/>
            </a:xfrm>
            <a:custGeom>
              <a:avLst/>
              <a:gdLst>
                <a:gd name="T0" fmla="*/ 69 w 69"/>
                <a:gd name="T1" fmla="*/ 21 h 21"/>
                <a:gd name="T2" fmla="*/ 69 w 69"/>
                <a:gd name="T3" fmla="*/ 9 h 21"/>
                <a:gd name="T4" fmla="*/ 60 w 69"/>
                <a:gd name="T5" fmla="*/ 0 h 21"/>
                <a:gd name="T6" fmla="*/ 9 w 69"/>
                <a:gd name="T7" fmla="*/ 0 h 21"/>
                <a:gd name="T8" fmla="*/ 0 w 69"/>
                <a:gd name="T9" fmla="*/ 9 h 21"/>
                <a:gd name="T10" fmla="*/ 0 w 69"/>
                <a:gd name="T11" fmla="*/ 21 h 21"/>
                <a:gd name="T12" fmla="*/ 69 w 69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21">
                  <a:moveTo>
                    <a:pt x="69" y="21"/>
                  </a:moveTo>
                  <a:cubicBezTo>
                    <a:pt x="69" y="9"/>
                    <a:pt x="69" y="9"/>
                    <a:pt x="69" y="9"/>
                  </a:cubicBezTo>
                  <a:cubicBezTo>
                    <a:pt x="69" y="4"/>
                    <a:pt x="65" y="0"/>
                    <a:pt x="6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21"/>
                    <a:pt x="0" y="21"/>
                    <a:pt x="0" y="21"/>
                  </a:cubicBezTo>
                  <a:lnTo>
                    <a:pt x="69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88"/>
            <p:cNvSpPr>
              <a:spLocks/>
            </p:cNvSpPr>
            <p:nvPr/>
          </p:nvSpPr>
          <p:spPr bwMode="auto">
            <a:xfrm>
              <a:off x="7205663" y="1704975"/>
              <a:ext cx="49213" cy="50800"/>
            </a:xfrm>
            <a:custGeom>
              <a:avLst/>
              <a:gdLst>
                <a:gd name="T0" fmla="*/ 17 w 17"/>
                <a:gd name="T1" fmla="*/ 0 h 17"/>
                <a:gd name="T2" fmla="*/ 10 w 17"/>
                <a:gd name="T3" fmla="*/ 0 h 17"/>
                <a:gd name="T4" fmla="*/ 0 w 17"/>
                <a:gd name="T5" fmla="*/ 11 h 17"/>
                <a:gd name="T6" fmla="*/ 0 w 17"/>
                <a:gd name="T7" fmla="*/ 17 h 17"/>
                <a:gd name="T8" fmla="*/ 6 w 17"/>
                <a:gd name="T9" fmla="*/ 17 h 17"/>
                <a:gd name="T10" fmla="*/ 6 w 17"/>
                <a:gd name="T11" fmla="*/ 11 h 17"/>
                <a:gd name="T12" fmla="*/ 17 w 17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7">
                  <a:moveTo>
                    <a:pt x="17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5"/>
                    <a:pt x="11" y="0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Freeform 89"/>
            <p:cNvSpPr>
              <a:spLocks/>
            </p:cNvSpPr>
            <p:nvPr/>
          </p:nvSpPr>
          <p:spPr bwMode="auto">
            <a:xfrm>
              <a:off x="7272338" y="1652588"/>
              <a:ext cx="33338" cy="34925"/>
            </a:xfrm>
            <a:custGeom>
              <a:avLst/>
              <a:gdLst>
                <a:gd name="T0" fmla="*/ 11 w 11"/>
                <a:gd name="T1" fmla="*/ 0 h 12"/>
                <a:gd name="T2" fmla="*/ 5 w 11"/>
                <a:gd name="T3" fmla="*/ 0 h 12"/>
                <a:gd name="T4" fmla="*/ 0 w 11"/>
                <a:gd name="T5" fmla="*/ 4 h 12"/>
                <a:gd name="T6" fmla="*/ 0 w 11"/>
                <a:gd name="T7" fmla="*/ 12 h 12"/>
                <a:gd name="T8" fmla="*/ 7 w 11"/>
                <a:gd name="T9" fmla="*/ 12 h 12"/>
                <a:gd name="T10" fmla="*/ 7 w 11"/>
                <a:gd name="T11" fmla="*/ 4 h 12"/>
                <a:gd name="T12" fmla="*/ 11 w 11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2">
                  <a:moveTo>
                    <a:pt x="11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9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90"/>
            <p:cNvSpPr>
              <a:spLocks/>
            </p:cNvSpPr>
            <p:nvPr/>
          </p:nvSpPr>
          <p:spPr bwMode="auto">
            <a:xfrm>
              <a:off x="7302501" y="1538288"/>
              <a:ext cx="120650" cy="106363"/>
            </a:xfrm>
            <a:custGeom>
              <a:avLst/>
              <a:gdLst>
                <a:gd name="T0" fmla="*/ 41 w 41"/>
                <a:gd name="T1" fmla="*/ 36 h 36"/>
                <a:gd name="T2" fmla="*/ 20 w 41"/>
                <a:gd name="T3" fmla="*/ 0 h 36"/>
                <a:gd name="T4" fmla="*/ 0 w 41"/>
                <a:gd name="T5" fmla="*/ 36 h 36"/>
                <a:gd name="T6" fmla="*/ 41 w 41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36">
                  <a:moveTo>
                    <a:pt x="41" y="36"/>
                  </a:moveTo>
                  <a:cubicBezTo>
                    <a:pt x="41" y="16"/>
                    <a:pt x="32" y="0"/>
                    <a:pt x="20" y="0"/>
                  </a:cubicBezTo>
                  <a:cubicBezTo>
                    <a:pt x="9" y="0"/>
                    <a:pt x="0" y="16"/>
                    <a:pt x="0" y="36"/>
                  </a:cubicBezTo>
                  <a:lnTo>
                    <a:pt x="41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Freeform 91"/>
            <p:cNvSpPr>
              <a:spLocks/>
            </p:cNvSpPr>
            <p:nvPr/>
          </p:nvSpPr>
          <p:spPr bwMode="auto">
            <a:xfrm>
              <a:off x="7313613" y="1550988"/>
              <a:ext cx="47625" cy="80963"/>
            </a:xfrm>
            <a:custGeom>
              <a:avLst/>
              <a:gdLst>
                <a:gd name="T0" fmla="*/ 16 w 16"/>
                <a:gd name="T1" fmla="*/ 0 h 28"/>
                <a:gd name="T2" fmla="*/ 16 w 16"/>
                <a:gd name="T3" fmla="*/ 0 h 28"/>
                <a:gd name="T4" fmla="*/ 0 w 16"/>
                <a:gd name="T5" fmla="*/ 28 h 28"/>
                <a:gd name="T6" fmla="*/ 7 w 16"/>
                <a:gd name="T7" fmla="*/ 28 h 28"/>
                <a:gd name="T8" fmla="*/ 16 w 16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8">
                  <a:moveTo>
                    <a:pt x="16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9" y="0"/>
                    <a:pt x="1" y="11"/>
                    <a:pt x="0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8" y="15"/>
                    <a:pt x="12" y="5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" name="Line 92"/>
            <p:cNvSpPr>
              <a:spLocks noChangeShapeType="1"/>
            </p:cNvSpPr>
            <p:nvPr/>
          </p:nvSpPr>
          <p:spPr bwMode="auto">
            <a:xfrm>
              <a:off x="7021513" y="1057275"/>
              <a:ext cx="111125" cy="352425"/>
            </a:xfrm>
            <a:prstGeom prst="line">
              <a:avLst/>
            </a:prstGeom>
            <a:grpFill/>
            <a:ln w="17463" cap="rnd">
              <a:solidFill>
                <a:srgbClr val="404852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Freeform 93"/>
            <p:cNvSpPr>
              <a:spLocks/>
            </p:cNvSpPr>
            <p:nvPr/>
          </p:nvSpPr>
          <p:spPr bwMode="auto">
            <a:xfrm>
              <a:off x="6883401" y="1403350"/>
              <a:ext cx="260350" cy="117475"/>
            </a:xfrm>
            <a:custGeom>
              <a:avLst/>
              <a:gdLst>
                <a:gd name="T0" fmla="*/ 0 w 89"/>
                <a:gd name="T1" fmla="*/ 0 h 40"/>
                <a:gd name="T2" fmla="*/ 44 w 89"/>
                <a:gd name="T3" fmla="*/ 40 h 40"/>
                <a:gd name="T4" fmla="*/ 89 w 89"/>
                <a:gd name="T5" fmla="*/ 0 h 40"/>
                <a:gd name="T6" fmla="*/ 0 w 89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" h="40">
                  <a:moveTo>
                    <a:pt x="0" y="0"/>
                  </a:moveTo>
                  <a:cubicBezTo>
                    <a:pt x="1" y="22"/>
                    <a:pt x="20" y="40"/>
                    <a:pt x="44" y="40"/>
                  </a:cubicBezTo>
                  <a:cubicBezTo>
                    <a:pt x="69" y="40"/>
                    <a:pt x="88" y="22"/>
                    <a:pt x="8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" name="Freeform 94"/>
            <p:cNvSpPr>
              <a:spLocks/>
            </p:cNvSpPr>
            <p:nvPr/>
          </p:nvSpPr>
          <p:spPr bwMode="auto">
            <a:xfrm>
              <a:off x="6904038" y="1416050"/>
              <a:ext cx="93663" cy="79375"/>
            </a:xfrm>
            <a:custGeom>
              <a:avLst/>
              <a:gdLst>
                <a:gd name="T0" fmla="*/ 20 w 32"/>
                <a:gd name="T1" fmla="*/ 0 h 27"/>
                <a:gd name="T2" fmla="*/ 0 w 32"/>
                <a:gd name="T3" fmla="*/ 0 h 27"/>
                <a:gd name="T4" fmla="*/ 30 w 32"/>
                <a:gd name="T5" fmla="*/ 27 h 27"/>
                <a:gd name="T6" fmla="*/ 32 w 32"/>
                <a:gd name="T7" fmla="*/ 27 h 27"/>
                <a:gd name="T8" fmla="*/ 20 w 32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7">
                  <a:moveTo>
                    <a:pt x="2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5"/>
                    <a:pt x="14" y="27"/>
                    <a:pt x="30" y="27"/>
                  </a:cubicBezTo>
                  <a:cubicBezTo>
                    <a:pt x="31" y="27"/>
                    <a:pt x="31" y="27"/>
                    <a:pt x="32" y="27"/>
                  </a:cubicBezTo>
                  <a:cubicBezTo>
                    <a:pt x="25" y="21"/>
                    <a:pt x="21" y="11"/>
                    <a:pt x="2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" name="Line 95"/>
            <p:cNvSpPr>
              <a:spLocks noChangeShapeType="1"/>
            </p:cNvSpPr>
            <p:nvPr/>
          </p:nvSpPr>
          <p:spPr bwMode="auto">
            <a:xfrm flipH="1">
              <a:off x="6894513" y="1057275"/>
              <a:ext cx="111125" cy="352425"/>
            </a:xfrm>
            <a:prstGeom prst="line">
              <a:avLst/>
            </a:prstGeom>
            <a:grpFill/>
            <a:ln w="17463" cap="rnd">
              <a:solidFill>
                <a:srgbClr val="404852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" name="Oval 96"/>
            <p:cNvSpPr>
              <a:spLocks noChangeArrowheads="1"/>
            </p:cNvSpPr>
            <p:nvPr/>
          </p:nvSpPr>
          <p:spPr bwMode="auto">
            <a:xfrm>
              <a:off x="6980238" y="1038225"/>
              <a:ext cx="63500" cy="635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" name="Oval 97"/>
            <p:cNvSpPr>
              <a:spLocks noChangeArrowheads="1"/>
            </p:cNvSpPr>
            <p:nvPr/>
          </p:nvSpPr>
          <p:spPr bwMode="auto">
            <a:xfrm>
              <a:off x="6997701" y="1055688"/>
              <a:ext cx="28575" cy="285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" name="Freeform 98"/>
            <p:cNvSpPr>
              <a:spLocks/>
            </p:cNvSpPr>
            <p:nvPr/>
          </p:nvSpPr>
          <p:spPr bwMode="auto">
            <a:xfrm>
              <a:off x="7580313" y="1403350"/>
              <a:ext cx="258763" cy="117475"/>
            </a:xfrm>
            <a:custGeom>
              <a:avLst/>
              <a:gdLst>
                <a:gd name="T0" fmla="*/ 0 w 88"/>
                <a:gd name="T1" fmla="*/ 0 h 40"/>
                <a:gd name="T2" fmla="*/ 44 w 88"/>
                <a:gd name="T3" fmla="*/ 40 h 40"/>
                <a:gd name="T4" fmla="*/ 88 w 88"/>
                <a:gd name="T5" fmla="*/ 0 h 40"/>
                <a:gd name="T6" fmla="*/ 0 w 88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40">
                  <a:moveTo>
                    <a:pt x="0" y="0"/>
                  </a:moveTo>
                  <a:cubicBezTo>
                    <a:pt x="0" y="22"/>
                    <a:pt x="20" y="40"/>
                    <a:pt x="44" y="40"/>
                  </a:cubicBezTo>
                  <a:cubicBezTo>
                    <a:pt x="68" y="40"/>
                    <a:pt x="88" y="22"/>
                    <a:pt x="88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" name="Freeform 99"/>
            <p:cNvSpPr>
              <a:spLocks/>
            </p:cNvSpPr>
            <p:nvPr/>
          </p:nvSpPr>
          <p:spPr bwMode="auto">
            <a:xfrm>
              <a:off x="7600951" y="1416050"/>
              <a:ext cx="93663" cy="79375"/>
            </a:xfrm>
            <a:custGeom>
              <a:avLst/>
              <a:gdLst>
                <a:gd name="T0" fmla="*/ 19 w 32"/>
                <a:gd name="T1" fmla="*/ 0 h 27"/>
                <a:gd name="T2" fmla="*/ 0 w 32"/>
                <a:gd name="T3" fmla="*/ 0 h 27"/>
                <a:gd name="T4" fmla="*/ 30 w 32"/>
                <a:gd name="T5" fmla="*/ 27 h 27"/>
                <a:gd name="T6" fmla="*/ 32 w 32"/>
                <a:gd name="T7" fmla="*/ 27 h 27"/>
                <a:gd name="T8" fmla="*/ 19 w 32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7">
                  <a:moveTo>
                    <a:pt x="1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5"/>
                    <a:pt x="13" y="27"/>
                    <a:pt x="30" y="27"/>
                  </a:cubicBezTo>
                  <a:cubicBezTo>
                    <a:pt x="30" y="27"/>
                    <a:pt x="31" y="27"/>
                    <a:pt x="32" y="27"/>
                  </a:cubicBezTo>
                  <a:cubicBezTo>
                    <a:pt x="25" y="21"/>
                    <a:pt x="20" y="1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" name="Line 100"/>
            <p:cNvSpPr>
              <a:spLocks noChangeShapeType="1"/>
            </p:cNvSpPr>
            <p:nvPr/>
          </p:nvSpPr>
          <p:spPr bwMode="auto">
            <a:xfrm flipH="1">
              <a:off x="7593013" y="1057275"/>
              <a:ext cx="111125" cy="352425"/>
            </a:xfrm>
            <a:prstGeom prst="line">
              <a:avLst/>
            </a:prstGeom>
            <a:grpFill/>
            <a:ln w="17463" cap="rnd">
              <a:solidFill>
                <a:srgbClr val="404852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" name="Line 101"/>
            <p:cNvSpPr>
              <a:spLocks noChangeShapeType="1"/>
            </p:cNvSpPr>
            <p:nvPr/>
          </p:nvSpPr>
          <p:spPr bwMode="auto">
            <a:xfrm>
              <a:off x="7715251" y="1057275"/>
              <a:ext cx="111125" cy="352425"/>
            </a:xfrm>
            <a:prstGeom prst="line">
              <a:avLst/>
            </a:prstGeom>
            <a:grpFill/>
            <a:ln w="17463" cap="rnd">
              <a:solidFill>
                <a:srgbClr val="404852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8" name="Oval 102"/>
            <p:cNvSpPr>
              <a:spLocks noChangeArrowheads="1"/>
            </p:cNvSpPr>
            <p:nvPr/>
          </p:nvSpPr>
          <p:spPr bwMode="auto">
            <a:xfrm>
              <a:off x="7677151" y="1038225"/>
              <a:ext cx="65088" cy="635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9" name="Oval 103"/>
            <p:cNvSpPr>
              <a:spLocks noChangeArrowheads="1"/>
            </p:cNvSpPr>
            <p:nvPr/>
          </p:nvSpPr>
          <p:spPr bwMode="auto">
            <a:xfrm>
              <a:off x="7694613" y="1055688"/>
              <a:ext cx="30163" cy="285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" name="Freeform 104"/>
            <p:cNvSpPr>
              <a:spLocks/>
            </p:cNvSpPr>
            <p:nvPr/>
          </p:nvSpPr>
          <p:spPr bwMode="auto">
            <a:xfrm>
              <a:off x="7305676" y="973138"/>
              <a:ext cx="117475" cy="679450"/>
            </a:xfrm>
            <a:custGeom>
              <a:avLst/>
              <a:gdLst>
                <a:gd name="T0" fmla="*/ 24 w 40"/>
                <a:gd name="T1" fmla="*/ 75 h 232"/>
                <a:gd name="T2" fmla="*/ 23 w 40"/>
                <a:gd name="T3" fmla="*/ 67 h 232"/>
                <a:gd name="T4" fmla="*/ 23 w 40"/>
                <a:gd name="T5" fmla="*/ 32 h 232"/>
                <a:gd name="T6" fmla="*/ 23 w 40"/>
                <a:gd name="T7" fmla="*/ 0 h 232"/>
                <a:gd name="T8" fmla="*/ 15 w 40"/>
                <a:gd name="T9" fmla="*/ 0 h 232"/>
                <a:gd name="T10" fmla="*/ 15 w 40"/>
                <a:gd name="T11" fmla="*/ 58 h 232"/>
                <a:gd name="T12" fmla="*/ 8 w 40"/>
                <a:gd name="T13" fmla="*/ 116 h 232"/>
                <a:gd name="T14" fmla="*/ 1 w 40"/>
                <a:gd name="T15" fmla="*/ 162 h 232"/>
                <a:gd name="T16" fmla="*/ 2 w 40"/>
                <a:gd name="T17" fmla="*/ 167 h 232"/>
                <a:gd name="T18" fmla="*/ 15 w 40"/>
                <a:gd name="T19" fmla="*/ 190 h 232"/>
                <a:gd name="T20" fmla="*/ 15 w 40"/>
                <a:gd name="T21" fmla="*/ 232 h 232"/>
                <a:gd name="T22" fmla="*/ 23 w 40"/>
                <a:gd name="T23" fmla="*/ 232 h 232"/>
                <a:gd name="T24" fmla="*/ 23 w 40"/>
                <a:gd name="T25" fmla="*/ 191 h 232"/>
                <a:gd name="T26" fmla="*/ 37 w 40"/>
                <a:gd name="T27" fmla="*/ 167 h 232"/>
                <a:gd name="T28" fmla="*/ 32 w 40"/>
                <a:gd name="T29" fmla="*/ 124 h 232"/>
                <a:gd name="T30" fmla="*/ 24 w 40"/>
                <a:gd name="T31" fmla="*/ 75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" h="232">
                  <a:moveTo>
                    <a:pt x="24" y="75"/>
                  </a:moveTo>
                  <a:cubicBezTo>
                    <a:pt x="23" y="72"/>
                    <a:pt x="23" y="70"/>
                    <a:pt x="23" y="67"/>
                  </a:cubicBezTo>
                  <a:cubicBezTo>
                    <a:pt x="24" y="56"/>
                    <a:pt x="23" y="44"/>
                    <a:pt x="23" y="32"/>
                  </a:cubicBezTo>
                  <a:cubicBezTo>
                    <a:pt x="23" y="22"/>
                    <a:pt x="23" y="11"/>
                    <a:pt x="23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20"/>
                    <a:pt x="15" y="39"/>
                    <a:pt x="15" y="58"/>
                  </a:cubicBezTo>
                  <a:cubicBezTo>
                    <a:pt x="15" y="78"/>
                    <a:pt x="12" y="97"/>
                    <a:pt x="8" y="116"/>
                  </a:cubicBezTo>
                  <a:cubicBezTo>
                    <a:pt x="5" y="131"/>
                    <a:pt x="0" y="147"/>
                    <a:pt x="1" y="162"/>
                  </a:cubicBezTo>
                  <a:cubicBezTo>
                    <a:pt x="1" y="164"/>
                    <a:pt x="2" y="165"/>
                    <a:pt x="2" y="167"/>
                  </a:cubicBezTo>
                  <a:cubicBezTo>
                    <a:pt x="5" y="178"/>
                    <a:pt x="13" y="179"/>
                    <a:pt x="15" y="190"/>
                  </a:cubicBezTo>
                  <a:cubicBezTo>
                    <a:pt x="15" y="232"/>
                    <a:pt x="15" y="232"/>
                    <a:pt x="15" y="232"/>
                  </a:cubicBezTo>
                  <a:cubicBezTo>
                    <a:pt x="23" y="232"/>
                    <a:pt x="23" y="232"/>
                    <a:pt x="23" y="232"/>
                  </a:cubicBezTo>
                  <a:cubicBezTo>
                    <a:pt x="23" y="191"/>
                    <a:pt x="23" y="191"/>
                    <a:pt x="23" y="191"/>
                  </a:cubicBezTo>
                  <a:cubicBezTo>
                    <a:pt x="26" y="180"/>
                    <a:pt x="34" y="179"/>
                    <a:pt x="37" y="167"/>
                  </a:cubicBezTo>
                  <a:cubicBezTo>
                    <a:pt x="40" y="153"/>
                    <a:pt x="35" y="137"/>
                    <a:pt x="32" y="124"/>
                  </a:cubicBezTo>
                  <a:cubicBezTo>
                    <a:pt x="29" y="108"/>
                    <a:pt x="24" y="91"/>
                    <a:pt x="24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" name="Freeform 105"/>
            <p:cNvSpPr>
              <a:spLocks/>
            </p:cNvSpPr>
            <p:nvPr/>
          </p:nvSpPr>
          <p:spPr bwMode="auto">
            <a:xfrm>
              <a:off x="7316788" y="1257300"/>
              <a:ext cx="41275" cy="252413"/>
            </a:xfrm>
            <a:custGeom>
              <a:avLst/>
              <a:gdLst>
                <a:gd name="T0" fmla="*/ 13 w 14"/>
                <a:gd name="T1" fmla="*/ 85 h 86"/>
                <a:gd name="T2" fmla="*/ 8 w 14"/>
                <a:gd name="T3" fmla="*/ 71 h 86"/>
                <a:gd name="T4" fmla="*/ 7 w 14"/>
                <a:gd name="T5" fmla="*/ 66 h 86"/>
                <a:gd name="T6" fmla="*/ 13 w 14"/>
                <a:gd name="T7" fmla="*/ 2 h 86"/>
                <a:gd name="T8" fmla="*/ 9 w 14"/>
                <a:gd name="T9" fmla="*/ 20 h 86"/>
                <a:gd name="T10" fmla="*/ 7 w 14"/>
                <a:gd name="T11" fmla="*/ 30 h 86"/>
                <a:gd name="T12" fmla="*/ 1 w 14"/>
                <a:gd name="T13" fmla="*/ 66 h 86"/>
                <a:gd name="T14" fmla="*/ 2 w 14"/>
                <a:gd name="T15" fmla="*/ 70 h 86"/>
                <a:gd name="T16" fmla="*/ 8 w 14"/>
                <a:gd name="T17" fmla="*/ 79 h 86"/>
                <a:gd name="T18" fmla="*/ 13 w 14"/>
                <a:gd name="T19" fmla="*/ 85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86">
                  <a:moveTo>
                    <a:pt x="13" y="85"/>
                  </a:moveTo>
                  <a:cubicBezTo>
                    <a:pt x="11" y="81"/>
                    <a:pt x="9" y="78"/>
                    <a:pt x="8" y="71"/>
                  </a:cubicBezTo>
                  <a:cubicBezTo>
                    <a:pt x="7" y="70"/>
                    <a:pt x="7" y="68"/>
                    <a:pt x="7" y="66"/>
                  </a:cubicBezTo>
                  <a:cubicBezTo>
                    <a:pt x="6" y="50"/>
                    <a:pt x="13" y="6"/>
                    <a:pt x="13" y="2"/>
                  </a:cubicBezTo>
                  <a:cubicBezTo>
                    <a:pt x="14" y="0"/>
                    <a:pt x="11" y="12"/>
                    <a:pt x="9" y="20"/>
                  </a:cubicBezTo>
                  <a:cubicBezTo>
                    <a:pt x="8" y="23"/>
                    <a:pt x="7" y="26"/>
                    <a:pt x="7" y="30"/>
                  </a:cubicBezTo>
                  <a:cubicBezTo>
                    <a:pt x="3" y="42"/>
                    <a:pt x="0" y="54"/>
                    <a:pt x="1" y="66"/>
                  </a:cubicBezTo>
                  <a:cubicBezTo>
                    <a:pt x="1" y="67"/>
                    <a:pt x="2" y="68"/>
                    <a:pt x="2" y="70"/>
                  </a:cubicBezTo>
                  <a:cubicBezTo>
                    <a:pt x="3" y="74"/>
                    <a:pt x="5" y="76"/>
                    <a:pt x="8" y="79"/>
                  </a:cubicBezTo>
                  <a:cubicBezTo>
                    <a:pt x="10" y="82"/>
                    <a:pt x="14" y="86"/>
                    <a:pt x="13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36629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 12">
            <a:extLst>
              <a:ext uri="{FF2B5EF4-FFF2-40B4-BE49-F238E27FC236}">
                <a16:creationId xmlns:a16="http://schemas.microsoft.com/office/drawing/2014/main" xmlns="" id="{04CF25FC-2ECD-4FE8-91A3-C0D267485565}"/>
              </a:ext>
            </a:extLst>
          </p:cNvPr>
          <p:cNvSpPr/>
          <p:nvPr/>
        </p:nvSpPr>
        <p:spPr>
          <a:xfrm>
            <a:off x="3349488" y="1"/>
            <a:ext cx="5476460" cy="6877876"/>
          </a:xfrm>
          <a:prstGeom prst="parallelogram">
            <a:avLst>
              <a:gd name="adj" fmla="val 22645"/>
            </a:avLst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45653E0-7E0C-437E-8B95-49E2113A3519}"/>
              </a:ext>
            </a:extLst>
          </p:cNvPr>
          <p:cNvSpPr txBox="1"/>
          <p:nvPr/>
        </p:nvSpPr>
        <p:spPr>
          <a:xfrm>
            <a:off x="4730805" y="804852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i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800" b="1" i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800" b="1" i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800" b="1" i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DEF7906-C454-4E26-8808-9EAEAE25BB1E}"/>
              </a:ext>
            </a:extLst>
          </p:cNvPr>
          <p:cNvSpPr txBox="1"/>
          <p:nvPr/>
        </p:nvSpPr>
        <p:spPr>
          <a:xfrm>
            <a:off x="3757271" y="5673840"/>
            <a:ext cx="2970841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i="1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i="1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100" i="1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i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26B3DA3-8BFA-47CC-97D4-772D1597C5DE}"/>
              </a:ext>
            </a:extLst>
          </p:cNvPr>
          <p:cNvSpPr txBox="1"/>
          <p:nvPr/>
        </p:nvSpPr>
        <p:spPr>
          <a:xfrm>
            <a:off x="3976610" y="4913018"/>
            <a:ext cx="297084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i="1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i="1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i="1" dirty="0">
                <a:solidFill>
                  <a:schemeClr val="bg1"/>
                </a:solidFill>
                <a:cs typeface="Arial" pitchFamily="34" charset="0"/>
              </a:rPr>
              <a:t>DOLOR SIT AMET</a:t>
            </a:r>
            <a:endParaRPr lang="ko-KR" altLang="en-US" sz="2400" i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144DCB6-E15B-4969-97A1-28DA9A362A78}"/>
              </a:ext>
            </a:extLst>
          </p:cNvPr>
          <p:cNvSpPr txBox="1"/>
          <p:nvPr/>
        </p:nvSpPr>
        <p:spPr>
          <a:xfrm>
            <a:off x="4730805" y="3954108"/>
            <a:ext cx="2970841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100" i="1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i="1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100" i="1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i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3794211-9DD2-420B-9F29-D02768D05B3A}"/>
              </a:ext>
            </a:extLst>
          </p:cNvPr>
          <p:cNvSpPr txBox="1"/>
          <p:nvPr/>
        </p:nvSpPr>
        <p:spPr>
          <a:xfrm>
            <a:off x="4950144" y="3193286"/>
            <a:ext cx="297084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i="1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i="1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2400" i="1" dirty="0">
                <a:solidFill>
                  <a:schemeClr val="bg1"/>
                </a:solidFill>
                <a:cs typeface="Arial" pitchFamily="34" charset="0"/>
              </a:rPr>
              <a:t>DOLOR SIT AMET</a:t>
            </a:r>
            <a:endParaRPr lang="ko-KR" altLang="en-US" sz="2400" i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5F34CFD-A66D-4E38-A32E-282064750DA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20D5591D-C7B9-45E2-9E3A-488387E6E4C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311559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603074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sz="2000" dirty="0">
                <a:solidFill>
                  <a:schemeClr val="bg1"/>
                </a:solidFill>
              </a:rPr>
              <a:t>Infographic Style</a:t>
            </a:r>
          </a:p>
        </p:txBody>
      </p:sp>
      <p:sp>
        <p:nvSpPr>
          <p:cNvPr id="20" name="Oval Callout 21">
            <a:extLst>
              <a:ext uri="{FF2B5EF4-FFF2-40B4-BE49-F238E27FC236}">
                <a16:creationId xmlns:a16="http://schemas.microsoft.com/office/drawing/2014/main" xmlns="" id="{B45244B8-2EE7-4815-B5D1-D900E1E954C1}"/>
              </a:ext>
            </a:extLst>
          </p:cNvPr>
          <p:cNvSpPr/>
          <p:nvPr/>
        </p:nvSpPr>
        <p:spPr>
          <a:xfrm rot="1882940">
            <a:off x="8942747" y="1959776"/>
            <a:ext cx="1767671" cy="1767475"/>
          </a:xfrm>
          <a:prstGeom prst="wedgeEllipseCallout">
            <a:avLst>
              <a:gd name="adj1" fmla="val -53426"/>
              <a:gd name="adj2" fmla="val 78762"/>
            </a:avLst>
          </a:prstGeom>
          <a:solidFill>
            <a:srgbClr val="735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1" name="Oval Callout 22">
            <a:extLst>
              <a:ext uri="{FF2B5EF4-FFF2-40B4-BE49-F238E27FC236}">
                <a16:creationId xmlns:a16="http://schemas.microsoft.com/office/drawing/2014/main" xmlns="" id="{0F76C057-510F-4F6B-A93A-B6550DD1AC5F}"/>
              </a:ext>
            </a:extLst>
          </p:cNvPr>
          <p:cNvSpPr/>
          <p:nvPr/>
        </p:nvSpPr>
        <p:spPr>
          <a:xfrm rot="1882940">
            <a:off x="1481584" y="2018064"/>
            <a:ext cx="1767671" cy="1767475"/>
          </a:xfrm>
          <a:prstGeom prst="wedgeEllipseCallout">
            <a:avLst>
              <a:gd name="adj1" fmla="val 100855"/>
              <a:gd name="adj2" fmla="val -17917"/>
            </a:avLst>
          </a:prstGeom>
          <a:solidFill>
            <a:srgbClr val="735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2" name="Rectangle 18">
            <a:extLst>
              <a:ext uri="{FF2B5EF4-FFF2-40B4-BE49-F238E27FC236}">
                <a16:creationId xmlns:a16="http://schemas.microsoft.com/office/drawing/2014/main" xmlns="" id="{9BBB3185-4AA8-45FA-BF5E-46ABF6796499}"/>
              </a:ext>
            </a:extLst>
          </p:cNvPr>
          <p:cNvSpPr/>
          <p:nvPr/>
        </p:nvSpPr>
        <p:spPr>
          <a:xfrm>
            <a:off x="1645000" y="3004580"/>
            <a:ext cx="14787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Add Text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grpSp>
        <p:nvGrpSpPr>
          <p:cNvPr id="23" name="그룹 6">
            <a:extLst>
              <a:ext uri="{FF2B5EF4-FFF2-40B4-BE49-F238E27FC236}">
                <a16:creationId xmlns:a16="http://schemas.microsoft.com/office/drawing/2014/main" xmlns="" id="{2334A72E-49BC-446F-AAA0-3B799B7F68FC}"/>
              </a:ext>
            </a:extLst>
          </p:cNvPr>
          <p:cNvGrpSpPr/>
          <p:nvPr/>
        </p:nvGrpSpPr>
        <p:grpSpPr>
          <a:xfrm>
            <a:off x="1273522" y="4058224"/>
            <a:ext cx="2617901" cy="884485"/>
            <a:chOff x="2010671" y="4058224"/>
            <a:chExt cx="2007493" cy="884485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32080114-4A83-4A16-9426-5BAF3F4145CA}"/>
                </a:ext>
              </a:extLst>
            </p:cNvPr>
            <p:cNvSpPr/>
            <p:nvPr/>
          </p:nvSpPr>
          <p:spPr>
            <a:xfrm>
              <a:off x="2011465" y="4058224"/>
              <a:ext cx="200669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Rectangle 18">
              <a:extLst>
                <a:ext uri="{FF2B5EF4-FFF2-40B4-BE49-F238E27FC236}">
                  <a16:creationId xmlns:a16="http://schemas.microsoft.com/office/drawing/2014/main" xmlns="" id="{5FAD29E4-51C8-41E0-87BF-A26E271B6266}"/>
                </a:ext>
              </a:extLst>
            </p:cNvPr>
            <p:cNvSpPr/>
            <p:nvPr/>
          </p:nvSpPr>
          <p:spPr>
            <a:xfrm>
              <a:off x="2010671" y="4419489"/>
              <a:ext cx="200669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</a:p>
          </p:txBody>
        </p:sp>
      </p:grpSp>
      <p:grpSp>
        <p:nvGrpSpPr>
          <p:cNvPr id="26" name="그룹 5">
            <a:extLst>
              <a:ext uri="{FF2B5EF4-FFF2-40B4-BE49-F238E27FC236}">
                <a16:creationId xmlns:a16="http://schemas.microsoft.com/office/drawing/2014/main" xmlns="" id="{94E7AFCA-35C5-4E83-9563-DFC3BA17F9FD}"/>
              </a:ext>
            </a:extLst>
          </p:cNvPr>
          <p:cNvGrpSpPr/>
          <p:nvPr/>
        </p:nvGrpSpPr>
        <p:grpSpPr>
          <a:xfrm>
            <a:off x="8284241" y="4058224"/>
            <a:ext cx="2634239" cy="884485"/>
            <a:chOff x="8157498" y="4058224"/>
            <a:chExt cx="2006699" cy="884485"/>
          </a:xfrm>
        </p:grpSpPr>
        <p:sp>
          <p:nvSpPr>
            <p:cNvPr id="27" name="Rectangle 18">
              <a:extLst>
                <a:ext uri="{FF2B5EF4-FFF2-40B4-BE49-F238E27FC236}">
                  <a16:creationId xmlns:a16="http://schemas.microsoft.com/office/drawing/2014/main" xmlns="" id="{2EA1AF76-30C1-478D-B10B-C0C7235BA982}"/>
                </a:ext>
              </a:extLst>
            </p:cNvPr>
            <p:cNvSpPr/>
            <p:nvPr/>
          </p:nvSpPr>
          <p:spPr>
            <a:xfrm>
              <a:off x="8157498" y="4058224"/>
              <a:ext cx="200669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" name="Rectangle 18">
              <a:extLst>
                <a:ext uri="{FF2B5EF4-FFF2-40B4-BE49-F238E27FC236}">
                  <a16:creationId xmlns:a16="http://schemas.microsoft.com/office/drawing/2014/main" xmlns="" id="{3E98F37E-4BBA-41CE-A893-8781F44412CB}"/>
                </a:ext>
              </a:extLst>
            </p:cNvPr>
            <p:cNvSpPr/>
            <p:nvPr/>
          </p:nvSpPr>
          <p:spPr>
            <a:xfrm>
              <a:off x="8157498" y="4419489"/>
              <a:ext cx="200669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</a:p>
          </p:txBody>
        </p:sp>
      </p:grpSp>
      <p:sp>
        <p:nvSpPr>
          <p:cNvPr id="29" name="Rectangle 18">
            <a:extLst>
              <a:ext uri="{FF2B5EF4-FFF2-40B4-BE49-F238E27FC236}">
                <a16:creationId xmlns:a16="http://schemas.microsoft.com/office/drawing/2014/main" xmlns="" id="{920CF638-CF7C-483B-A357-2C91ADF048C4}"/>
              </a:ext>
            </a:extLst>
          </p:cNvPr>
          <p:cNvSpPr/>
          <p:nvPr/>
        </p:nvSpPr>
        <p:spPr>
          <a:xfrm>
            <a:off x="9083140" y="3004580"/>
            <a:ext cx="14787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Add Text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30" name="Rounded Rectangle 2">
            <a:extLst>
              <a:ext uri="{FF2B5EF4-FFF2-40B4-BE49-F238E27FC236}">
                <a16:creationId xmlns:a16="http://schemas.microsoft.com/office/drawing/2014/main" xmlns="" id="{44D0F498-B99B-4C54-B808-FEC5F74DCC02}"/>
              </a:ext>
            </a:extLst>
          </p:cNvPr>
          <p:cNvSpPr>
            <a:spLocks noChangeAspect="1"/>
          </p:cNvSpPr>
          <p:nvPr/>
        </p:nvSpPr>
        <p:spPr>
          <a:xfrm>
            <a:off x="9655279" y="2351886"/>
            <a:ext cx="394013" cy="500412"/>
          </a:xfrm>
          <a:custGeom>
            <a:avLst/>
            <a:gdLst/>
            <a:ahLst/>
            <a:cxnLst/>
            <a:rect l="l" t="t" r="r" b="b"/>
            <a:pathLst>
              <a:path w="3061657" h="3888432">
                <a:moveTo>
                  <a:pt x="414828" y="3226712"/>
                </a:moveTo>
                <a:lnTo>
                  <a:pt x="2646828" y="3226712"/>
                </a:lnTo>
                <a:lnTo>
                  <a:pt x="2646828" y="3406712"/>
                </a:lnTo>
                <a:lnTo>
                  <a:pt x="414828" y="3406712"/>
                </a:lnTo>
                <a:close/>
                <a:moveTo>
                  <a:pt x="2247150" y="1785874"/>
                </a:moveTo>
                <a:lnTo>
                  <a:pt x="2535180" y="1785874"/>
                </a:lnTo>
                <a:cubicBezTo>
                  <a:pt x="2574949" y="1785874"/>
                  <a:pt x="2607189" y="1818114"/>
                  <a:pt x="2607189" y="1857883"/>
                </a:cubicBezTo>
                <a:lnTo>
                  <a:pt x="2607189" y="2145913"/>
                </a:lnTo>
                <a:cubicBezTo>
                  <a:pt x="2607189" y="2185682"/>
                  <a:pt x="2574949" y="2217922"/>
                  <a:pt x="2535180" y="2217922"/>
                </a:cubicBezTo>
                <a:lnTo>
                  <a:pt x="2247150" y="2217922"/>
                </a:lnTo>
                <a:cubicBezTo>
                  <a:pt x="2207381" y="2217922"/>
                  <a:pt x="2175141" y="2185682"/>
                  <a:pt x="2175141" y="2145913"/>
                </a:cubicBezTo>
                <a:lnTo>
                  <a:pt x="2175141" y="1857883"/>
                </a:lnTo>
                <a:cubicBezTo>
                  <a:pt x="2175141" y="1818114"/>
                  <a:pt x="2207381" y="1785874"/>
                  <a:pt x="2247150" y="1785874"/>
                </a:cubicBezTo>
                <a:close/>
                <a:moveTo>
                  <a:pt x="1693748" y="1785874"/>
                </a:moveTo>
                <a:lnTo>
                  <a:pt x="1981778" y="1785874"/>
                </a:lnTo>
                <a:cubicBezTo>
                  <a:pt x="2021547" y="1785874"/>
                  <a:pt x="2053787" y="1818114"/>
                  <a:pt x="2053787" y="1857883"/>
                </a:cubicBezTo>
                <a:lnTo>
                  <a:pt x="2053787" y="2145913"/>
                </a:lnTo>
                <a:cubicBezTo>
                  <a:pt x="2053787" y="2185682"/>
                  <a:pt x="2021547" y="2217922"/>
                  <a:pt x="1981778" y="2217922"/>
                </a:cubicBezTo>
                <a:lnTo>
                  <a:pt x="1693748" y="2217922"/>
                </a:lnTo>
                <a:cubicBezTo>
                  <a:pt x="1653979" y="2217922"/>
                  <a:pt x="1621739" y="2185682"/>
                  <a:pt x="1621739" y="2145913"/>
                </a:cubicBezTo>
                <a:lnTo>
                  <a:pt x="1621739" y="1857883"/>
                </a:lnTo>
                <a:cubicBezTo>
                  <a:pt x="1621739" y="1818114"/>
                  <a:pt x="1653979" y="1785874"/>
                  <a:pt x="1693748" y="1785874"/>
                </a:cubicBezTo>
                <a:close/>
                <a:moveTo>
                  <a:pt x="1140346" y="1785874"/>
                </a:moveTo>
                <a:lnTo>
                  <a:pt x="1428376" y="1785874"/>
                </a:lnTo>
                <a:cubicBezTo>
                  <a:pt x="1468145" y="1785874"/>
                  <a:pt x="1500385" y="1818114"/>
                  <a:pt x="1500385" y="1857883"/>
                </a:cubicBezTo>
                <a:lnTo>
                  <a:pt x="1500385" y="2145913"/>
                </a:lnTo>
                <a:cubicBezTo>
                  <a:pt x="1500385" y="2185682"/>
                  <a:pt x="1468145" y="2217922"/>
                  <a:pt x="1428376" y="2217922"/>
                </a:cubicBezTo>
                <a:lnTo>
                  <a:pt x="1140346" y="2217922"/>
                </a:lnTo>
                <a:cubicBezTo>
                  <a:pt x="1100577" y="2217922"/>
                  <a:pt x="1068337" y="2185682"/>
                  <a:pt x="1068337" y="2145913"/>
                </a:cubicBezTo>
                <a:lnTo>
                  <a:pt x="1068337" y="1857883"/>
                </a:lnTo>
                <a:cubicBezTo>
                  <a:pt x="1068337" y="1818114"/>
                  <a:pt x="1100577" y="1785874"/>
                  <a:pt x="1140346" y="1785874"/>
                </a:cubicBezTo>
                <a:close/>
                <a:moveTo>
                  <a:pt x="586944" y="1785874"/>
                </a:moveTo>
                <a:lnTo>
                  <a:pt x="874974" y="1785874"/>
                </a:lnTo>
                <a:cubicBezTo>
                  <a:pt x="914743" y="1785874"/>
                  <a:pt x="946983" y="1818114"/>
                  <a:pt x="946983" y="1857883"/>
                </a:cubicBezTo>
                <a:lnTo>
                  <a:pt x="946983" y="2145913"/>
                </a:lnTo>
                <a:cubicBezTo>
                  <a:pt x="946983" y="2185682"/>
                  <a:pt x="914743" y="2217922"/>
                  <a:pt x="874974" y="2217922"/>
                </a:cubicBezTo>
                <a:lnTo>
                  <a:pt x="586944" y="2217922"/>
                </a:lnTo>
                <a:cubicBezTo>
                  <a:pt x="547175" y="2217922"/>
                  <a:pt x="514935" y="2185682"/>
                  <a:pt x="514935" y="2145913"/>
                </a:cubicBezTo>
                <a:lnTo>
                  <a:pt x="514935" y="1857883"/>
                </a:lnTo>
                <a:cubicBezTo>
                  <a:pt x="514935" y="1818114"/>
                  <a:pt x="547175" y="1785874"/>
                  <a:pt x="586944" y="1785874"/>
                </a:cubicBezTo>
                <a:close/>
                <a:moveTo>
                  <a:pt x="2243400" y="1201426"/>
                </a:moveTo>
                <a:lnTo>
                  <a:pt x="2531430" y="1201426"/>
                </a:lnTo>
                <a:cubicBezTo>
                  <a:pt x="2571199" y="1201426"/>
                  <a:pt x="2603439" y="1233666"/>
                  <a:pt x="2603439" y="1273435"/>
                </a:cubicBezTo>
                <a:lnTo>
                  <a:pt x="2603439" y="1561465"/>
                </a:lnTo>
                <a:cubicBezTo>
                  <a:pt x="2603439" y="1601234"/>
                  <a:pt x="2571199" y="1633474"/>
                  <a:pt x="2531430" y="1633474"/>
                </a:cubicBezTo>
                <a:lnTo>
                  <a:pt x="2243400" y="1633474"/>
                </a:lnTo>
                <a:cubicBezTo>
                  <a:pt x="2203631" y="1633474"/>
                  <a:pt x="2171391" y="1601234"/>
                  <a:pt x="2171391" y="1561465"/>
                </a:cubicBezTo>
                <a:lnTo>
                  <a:pt x="2171391" y="1273435"/>
                </a:lnTo>
                <a:cubicBezTo>
                  <a:pt x="2171391" y="1233666"/>
                  <a:pt x="2203631" y="1201426"/>
                  <a:pt x="2243400" y="1201426"/>
                </a:cubicBezTo>
                <a:close/>
                <a:moveTo>
                  <a:pt x="1689998" y="1201426"/>
                </a:moveTo>
                <a:lnTo>
                  <a:pt x="1978028" y="1201426"/>
                </a:lnTo>
                <a:cubicBezTo>
                  <a:pt x="2017797" y="1201426"/>
                  <a:pt x="2050037" y="1233666"/>
                  <a:pt x="2050037" y="1273435"/>
                </a:cubicBezTo>
                <a:lnTo>
                  <a:pt x="2050037" y="1561465"/>
                </a:lnTo>
                <a:cubicBezTo>
                  <a:pt x="2050037" y="1601234"/>
                  <a:pt x="2017797" y="1633474"/>
                  <a:pt x="1978028" y="1633474"/>
                </a:cubicBezTo>
                <a:lnTo>
                  <a:pt x="1689998" y="1633474"/>
                </a:lnTo>
                <a:cubicBezTo>
                  <a:pt x="1650229" y="1633474"/>
                  <a:pt x="1617989" y="1601234"/>
                  <a:pt x="1617989" y="1561465"/>
                </a:cubicBezTo>
                <a:lnTo>
                  <a:pt x="1617989" y="1273435"/>
                </a:lnTo>
                <a:cubicBezTo>
                  <a:pt x="1617989" y="1233666"/>
                  <a:pt x="1650229" y="1201426"/>
                  <a:pt x="1689998" y="1201426"/>
                </a:cubicBezTo>
                <a:close/>
                <a:moveTo>
                  <a:pt x="1136596" y="1201426"/>
                </a:moveTo>
                <a:lnTo>
                  <a:pt x="1424626" y="1201426"/>
                </a:lnTo>
                <a:cubicBezTo>
                  <a:pt x="1464395" y="1201426"/>
                  <a:pt x="1496635" y="1233666"/>
                  <a:pt x="1496635" y="1273435"/>
                </a:cubicBezTo>
                <a:lnTo>
                  <a:pt x="1496635" y="1561465"/>
                </a:lnTo>
                <a:cubicBezTo>
                  <a:pt x="1496635" y="1601234"/>
                  <a:pt x="1464395" y="1633474"/>
                  <a:pt x="1424626" y="1633474"/>
                </a:cubicBezTo>
                <a:lnTo>
                  <a:pt x="1136596" y="1633474"/>
                </a:lnTo>
                <a:cubicBezTo>
                  <a:pt x="1096827" y="1633474"/>
                  <a:pt x="1064587" y="1601234"/>
                  <a:pt x="1064587" y="1561465"/>
                </a:cubicBezTo>
                <a:lnTo>
                  <a:pt x="1064587" y="1273435"/>
                </a:lnTo>
                <a:cubicBezTo>
                  <a:pt x="1064587" y="1233666"/>
                  <a:pt x="1096827" y="1201426"/>
                  <a:pt x="1136596" y="1201426"/>
                </a:cubicBezTo>
                <a:close/>
                <a:moveTo>
                  <a:pt x="583194" y="1201426"/>
                </a:moveTo>
                <a:lnTo>
                  <a:pt x="871224" y="1201426"/>
                </a:lnTo>
                <a:cubicBezTo>
                  <a:pt x="910993" y="1201426"/>
                  <a:pt x="943233" y="1233666"/>
                  <a:pt x="943233" y="1273435"/>
                </a:cubicBezTo>
                <a:lnTo>
                  <a:pt x="943233" y="1561465"/>
                </a:lnTo>
                <a:cubicBezTo>
                  <a:pt x="943233" y="1601234"/>
                  <a:pt x="910993" y="1633474"/>
                  <a:pt x="871224" y="1633474"/>
                </a:cubicBezTo>
                <a:lnTo>
                  <a:pt x="583194" y="1633474"/>
                </a:lnTo>
                <a:cubicBezTo>
                  <a:pt x="543425" y="1633474"/>
                  <a:pt x="511185" y="1601234"/>
                  <a:pt x="511185" y="1561465"/>
                </a:cubicBezTo>
                <a:lnTo>
                  <a:pt x="511185" y="1273435"/>
                </a:lnTo>
                <a:cubicBezTo>
                  <a:pt x="511185" y="1233666"/>
                  <a:pt x="543425" y="1201426"/>
                  <a:pt x="583194" y="1201426"/>
                </a:cubicBezTo>
                <a:close/>
                <a:moveTo>
                  <a:pt x="2226002" y="616978"/>
                </a:moveTo>
                <a:lnTo>
                  <a:pt x="2514032" y="616978"/>
                </a:lnTo>
                <a:cubicBezTo>
                  <a:pt x="2553801" y="616978"/>
                  <a:pt x="2586041" y="649218"/>
                  <a:pt x="2586041" y="688987"/>
                </a:cubicBezTo>
                <a:lnTo>
                  <a:pt x="2586041" y="977017"/>
                </a:lnTo>
                <a:cubicBezTo>
                  <a:pt x="2586041" y="1016786"/>
                  <a:pt x="2553801" y="1049026"/>
                  <a:pt x="2514032" y="1049026"/>
                </a:cubicBezTo>
                <a:lnTo>
                  <a:pt x="2226002" y="1049026"/>
                </a:lnTo>
                <a:cubicBezTo>
                  <a:pt x="2186233" y="1049026"/>
                  <a:pt x="2153993" y="1016786"/>
                  <a:pt x="2153993" y="977017"/>
                </a:cubicBezTo>
                <a:lnTo>
                  <a:pt x="2153993" y="688987"/>
                </a:lnTo>
                <a:cubicBezTo>
                  <a:pt x="2153993" y="649218"/>
                  <a:pt x="2186233" y="616978"/>
                  <a:pt x="2226002" y="616978"/>
                </a:cubicBezTo>
                <a:close/>
                <a:moveTo>
                  <a:pt x="1672600" y="616978"/>
                </a:moveTo>
                <a:lnTo>
                  <a:pt x="1960630" y="616978"/>
                </a:lnTo>
                <a:cubicBezTo>
                  <a:pt x="2000399" y="616978"/>
                  <a:pt x="2032639" y="649218"/>
                  <a:pt x="2032639" y="688987"/>
                </a:cubicBezTo>
                <a:lnTo>
                  <a:pt x="2032639" y="977017"/>
                </a:lnTo>
                <a:cubicBezTo>
                  <a:pt x="2032639" y="1016786"/>
                  <a:pt x="2000399" y="1049026"/>
                  <a:pt x="1960630" y="1049026"/>
                </a:cubicBezTo>
                <a:lnTo>
                  <a:pt x="1672600" y="1049026"/>
                </a:lnTo>
                <a:cubicBezTo>
                  <a:pt x="1632831" y="1049026"/>
                  <a:pt x="1600591" y="1016786"/>
                  <a:pt x="1600591" y="977017"/>
                </a:cubicBezTo>
                <a:lnTo>
                  <a:pt x="1600591" y="688987"/>
                </a:lnTo>
                <a:cubicBezTo>
                  <a:pt x="1600591" y="649218"/>
                  <a:pt x="1632831" y="616978"/>
                  <a:pt x="1672600" y="616978"/>
                </a:cubicBezTo>
                <a:close/>
                <a:moveTo>
                  <a:pt x="1119198" y="616978"/>
                </a:moveTo>
                <a:lnTo>
                  <a:pt x="1407228" y="616978"/>
                </a:lnTo>
                <a:cubicBezTo>
                  <a:pt x="1446997" y="616978"/>
                  <a:pt x="1479237" y="649218"/>
                  <a:pt x="1479237" y="688987"/>
                </a:cubicBezTo>
                <a:lnTo>
                  <a:pt x="1479237" y="977017"/>
                </a:lnTo>
                <a:cubicBezTo>
                  <a:pt x="1479237" y="1016786"/>
                  <a:pt x="1446997" y="1049026"/>
                  <a:pt x="1407228" y="1049026"/>
                </a:cubicBezTo>
                <a:lnTo>
                  <a:pt x="1119198" y="1049026"/>
                </a:lnTo>
                <a:cubicBezTo>
                  <a:pt x="1079429" y="1049026"/>
                  <a:pt x="1047189" y="1016786"/>
                  <a:pt x="1047189" y="977017"/>
                </a:cubicBezTo>
                <a:lnTo>
                  <a:pt x="1047189" y="688987"/>
                </a:lnTo>
                <a:cubicBezTo>
                  <a:pt x="1047189" y="649218"/>
                  <a:pt x="1079429" y="616978"/>
                  <a:pt x="1119198" y="616978"/>
                </a:cubicBezTo>
                <a:close/>
                <a:moveTo>
                  <a:pt x="565796" y="616978"/>
                </a:moveTo>
                <a:lnTo>
                  <a:pt x="853826" y="616978"/>
                </a:lnTo>
                <a:cubicBezTo>
                  <a:pt x="893595" y="616978"/>
                  <a:pt x="925835" y="649218"/>
                  <a:pt x="925835" y="688987"/>
                </a:cubicBezTo>
                <a:lnTo>
                  <a:pt x="925835" y="977017"/>
                </a:lnTo>
                <a:cubicBezTo>
                  <a:pt x="925835" y="1016786"/>
                  <a:pt x="893595" y="1049026"/>
                  <a:pt x="853826" y="1049026"/>
                </a:cubicBezTo>
                <a:lnTo>
                  <a:pt x="565796" y="1049026"/>
                </a:lnTo>
                <a:cubicBezTo>
                  <a:pt x="526027" y="1049026"/>
                  <a:pt x="493787" y="1016786"/>
                  <a:pt x="493787" y="977017"/>
                </a:cubicBezTo>
                <a:lnTo>
                  <a:pt x="493787" y="688987"/>
                </a:lnTo>
                <a:cubicBezTo>
                  <a:pt x="493787" y="649218"/>
                  <a:pt x="526027" y="616978"/>
                  <a:pt x="565796" y="616978"/>
                </a:cubicBezTo>
                <a:close/>
                <a:moveTo>
                  <a:pt x="306692" y="360040"/>
                </a:moveTo>
                <a:lnTo>
                  <a:pt x="306692" y="3528392"/>
                </a:lnTo>
                <a:lnTo>
                  <a:pt x="2754964" y="3528392"/>
                </a:lnTo>
                <a:lnTo>
                  <a:pt x="2754964" y="360040"/>
                </a:lnTo>
                <a:close/>
                <a:moveTo>
                  <a:pt x="223685" y="0"/>
                </a:moveTo>
                <a:lnTo>
                  <a:pt x="2837972" y="0"/>
                </a:lnTo>
                <a:cubicBezTo>
                  <a:pt x="2961510" y="0"/>
                  <a:pt x="3061657" y="100147"/>
                  <a:pt x="3061657" y="223685"/>
                </a:cubicBezTo>
                <a:lnTo>
                  <a:pt x="3061657" y="3664747"/>
                </a:lnTo>
                <a:cubicBezTo>
                  <a:pt x="3061657" y="3788285"/>
                  <a:pt x="2961510" y="3888432"/>
                  <a:pt x="2837972" y="3888432"/>
                </a:cubicBezTo>
                <a:lnTo>
                  <a:pt x="223685" y="3888432"/>
                </a:lnTo>
                <a:cubicBezTo>
                  <a:pt x="100147" y="3888432"/>
                  <a:pt x="0" y="3788285"/>
                  <a:pt x="0" y="3664747"/>
                </a:cubicBezTo>
                <a:lnTo>
                  <a:pt x="0" y="223685"/>
                </a:lnTo>
                <a:cubicBezTo>
                  <a:pt x="0" y="100147"/>
                  <a:pt x="100147" y="0"/>
                  <a:pt x="2236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1" name="Rounded Rectangle 2">
            <a:extLst>
              <a:ext uri="{FF2B5EF4-FFF2-40B4-BE49-F238E27FC236}">
                <a16:creationId xmlns:a16="http://schemas.microsoft.com/office/drawing/2014/main" xmlns="" id="{2D9F9F47-0FFE-4C13-A841-2B4EC4355C5A}"/>
              </a:ext>
            </a:extLst>
          </p:cNvPr>
          <p:cNvSpPr>
            <a:spLocks noChangeAspect="1"/>
          </p:cNvSpPr>
          <p:nvPr/>
        </p:nvSpPr>
        <p:spPr>
          <a:xfrm>
            <a:off x="2235426" y="2406166"/>
            <a:ext cx="278562" cy="512517"/>
          </a:xfrm>
          <a:custGeom>
            <a:avLst/>
            <a:gdLst/>
            <a:ahLst/>
            <a:cxnLst/>
            <a:rect l="l" t="t" r="r" b="b"/>
            <a:pathLst>
              <a:path w="2160240" h="3880673">
                <a:moveTo>
                  <a:pt x="816120" y="3545649"/>
                </a:moveTo>
                <a:cubicBezTo>
                  <a:pt x="802865" y="3545649"/>
                  <a:pt x="792120" y="3556394"/>
                  <a:pt x="792120" y="3569649"/>
                </a:cubicBezTo>
                <a:lnTo>
                  <a:pt x="792120" y="3665649"/>
                </a:lnTo>
                <a:cubicBezTo>
                  <a:pt x="792120" y="3678904"/>
                  <a:pt x="802865" y="3689649"/>
                  <a:pt x="816120" y="3689649"/>
                </a:cubicBezTo>
                <a:lnTo>
                  <a:pt x="1344120" y="3689649"/>
                </a:lnTo>
                <a:cubicBezTo>
                  <a:pt x="1357375" y="3689649"/>
                  <a:pt x="1368120" y="3678904"/>
                  <a:pt x="1368120" y="3665649"/>
                </a:cubicBezTo>
                <a:lnTo>
                  <a:pt x="1368120" y="3569649"/>
                </a:lnTo>
                <a:cubicBezTo>
                  <a:pt x="1368120" y="3556394"/>
                  <a:pt x="1357375" y="3545649"/>
                  <a:pt x="1344120" y="3545649"/>
                </a:cubicBezTo>
                <a:close/>
                <a:moveTo>
                  <a:pt x="1458489" y="1982610"/>
                </a:moveTo>
                <a:lnTo>
                  <a:pt x="1698487" y="1982610"/>
                </a:lnTo>
                <a:cubicBezTo>
                  <a:pt x="1731625" y="1982610"/>
                  <a:pt x="1758488" y="2009473"/>
                  <a:pt x="1758488" y="2042611"/>
                </a:cubicBezTo>
                <a:lnTo>
                  <a:pt x="1758488" y="2282649"/>
                </a:lnTo>
                <a:cubicBezTo>
                  <a:pt x="1758488" y="2315787"/>
                  <a:pt x="1731625" y="2342650"/>
                  <a:pt x="1698487" y="2342650"/>
                </a:cubicBezTo>
                <a:lnTo>
                  <a:pt x="1458489" y="2342650"/>
                </a:lnTo>
                <a:cubicBezTo>
                  <a:pt x="1425351" y="2342650"/>
                  <a:pt x="1398488" y="2315787"/>
                  <a:pt x="1398488" y="2282649"/>
                </a:cubicBezTo>
                <a:lnTo>
                  <a:pt x="1398488" y="2042611"/>
                </a:lnTo>
                <a:cubicBezTo>
                  <a:pt x="1398488" y="2009473"/>
                  <a:pt x="1425351" y="1982610"/>
                  <a:pt x="1458489" y="1982610"/>
                </a:cubicBezTo>
                <a:close/>
                <a:moveTo>
                  <a:pt x="946089" y="1982610"/>
                </a:moveTo>
                <a:lnTo>
                  <a:pt x="1186087" y="1982610"/>
                </a:lnTo>
                <a:cubicBezTo>
                  <a:pt x="1219225" y="1982610"/>
                  <a:pt x="1246088" y="2009473"/>
                  <a:pt x="1246088" y="2042611"/>
                </a:cubicBezTo>
                <a:lnTo>
                  <a:pt x="1246088" y="2282649"/>
                </a:lnTo>
                <a:cubicBezTo>
                  <a:pt x="1246088" y="2315787"/>
                  <a:pt x="1219225" y="2342650"/>
                  <a:pt x="1186087" y="2342650"/>
                </a:cubicBezTo>
                <a:lnTo>
                  <a:pt x="946089" y="2342650"/>
                </a:lnTo>
                <a:cubicBezTo>
                  <a:pt x="912951" y="2342650"/>
                  <a:pt x="886088" y="2315787"/>
                  <a:pt x="886088" y="2282649"/>
                </a:cubicBezTo>
                <a:lnTo>
                  <a:pt x="886088" y="2042611"/>
                </a:lnTo>
                <a:cubicBezTo>
                  <a:pt x="886088" y="2009473"/>
                  <a:pt x="912951" y="1982610"/>
                  <a:pt x="946089" y="1982610"/>
                </a:cubicBezTo>
                <a:close/>
                <a:moveTo>
                  <a:pt x="434129" y="1982610"/>
                </a:moveTo>
                <a:lnTo>
                  <a:pt x="674127" y="1982610"/>
                </a:lnTo>
                <a:cubicBezTo>
                  <a:pt x="707265" y="1982610"/>
                  <a:pt x="734128" y="2009473"/>
                  <a:pt x="734128" y="2042611"/>
                </a:cubicBezTo>
                <a:lnTo>
                  <a:pt x="734128" y="2282649"/>
                </a:lnTo>
                <a:cubicBezTo>
                  <a:pt x="734128" y="2315787"/>
                  <a:pt x="707265" y="2342650"/>
                  <a:pt x="674127" y="2342650"/>
                </a:cubicBezTo>
                <a:lnTo>
                  <a:pt x="434129" y="2342650"/>
                </a:lnTo>
                <a:cubicBezTo>
                  <a:pt x="400991" y="2342650"/>
                  <a:pt x="374128" y="2315787"/>
                  <a:pt x="374128" y="2282649"/>
                </a:cubicBezTo>
                <a:lnTo>
                  <a:pt x="374128" y="2042611"/>
                </a:lnTo>
                <a:cubicBezTo>
                  <a:pt x="374128" y="2009473"/>
                  <a:pt x="400991" y="1982610"/>
                  <a:pt x="434129" y="1982610"/>
                </a:cubicBezTo>
                <a:close/>
                <a:moveTo>
                  <a:pt x="1458489" y="1434014"/>
                </a:moveTo>
                <a:lnTo>
                  <a:pt x="1698487" y="1434014"/>
                </a:lnTo>
                <a:cubicBezTo>
                  <a:pt x="1731625" y="1434014"/>
                  <a:pt x="1758488" y="1460877"/>
                  <a:pt x="1758488" y="1494015"/>
                </a:cubicBezTo>
                <a:lnTo>
                  <a:pt x="1758488" y="1734053"/>
                </a:lnTo>
                <a:cubicBezTo>
                  <a:pt x="1758488" y="1767191"/>
                  <a:pt x="1731625" y="1794054"/>
                  <a:pt x="1698487" y="1794054"/>
                </a:cubicBezTo>
                <a:lnTo>
                  <a:pt x="1458489" y="1794054"/>
                </a:lnTo>
                <a:cubicBezTo>
                  <a:pt x="1425351" y="1794054"/>
                  <a:pt x="1398488" y="1767191"/>
                  <a:pt x="1398488" y="1734053"/>
                </a:cubicBezTo>
                <a:lnTo>
                  <a:pt x="1398488" y="1494015"/>
                </a:lnTo>
                <a:cubicBezTo>
                  <a:pt x="1398488" y="1460877"/>
                  <a:pt x="1425351" y="1434014"/>
                  <a:pt x="1458489" y="1434014"/>
                </a:cubicBezTo>
                <a:close/>
                <a:moveTo>
                  <a:pt x="946089" y="1434014"/>
                </a:moveTo>
                <a:lnTo>
                  <a:pt x="1186087" y="1434014"/>
                </a:lnTo>
                <a:cubicBezTo>
                  <a:pt x="1219225" y="1434014"/>
                  <a:pt x="1246088" y="1460877"/>
                  <a:pt x="1246088" y="1494015"/>
                </a:cubicBezTo>
                <a:lnTo>
                  <a:pt x="1246088" y="1734053"/>
                </a:lnTo>
                <a:cubicBezTo>
                  <a:pt x="1246088" y="1767191"/>
                  <a:pt x="1219225" y="1794054"/>
                  <a:pt x="1186087" y="1794054"/>
                </a:cubicBezTo>
                <a:lnTo>
                  <a:pt x="946089" y="1794054"/>
                </a:lnTo>
                <a:cubicBezTo>
                  <a:pt x="912951" y="1794054"/>
                  <a:pt x="886088" y="1767191"/>
                  <a:pt x="886088" y="1734053"/>
                </a:cubicBezTo>
                <a:lnTo>
                  <a:pt x="886088" y="1494015"/>
                </a:lnTo>
                <a:cubicBezTo>
                  <a:pt x="886088" y="1460877"/>
                  <a:pt x="912951" y="1434014"/>
                  <a:pt x="946089" y="1434014"/>
                </a:cubicBezTo>
                <a:close/>
                <a:moveTo>
                  <a:pt x="434129" y="1434014"/>
                </a:moveTo>
                <a:lnTo>
                  <a:pt x="674127" y="1434014"/>
                </a:lnTo>
                <a:cubicBezTo>
                  <a:pt x="707265" y="1434014"/>
                  <a:pt x="734128" y="1460877"/>
                  <a:pt x="734128" y="1494015"/>
                </a:cubicBezTo>
                <a:lnTo>
                  <a:pt x="734128" y="1734053"/>
                </a:lnTo>
                <a:cubicBezTo>
                  <a:pt x="734128" y="1767191"/>
                  <a:pt x="707265" y="1794054"/>
                  <a:pt x="674127" y="1794054"/>
                </a:cubicBezTo>
                <a:lnTo>
                  <a:pt x="434129" y="1794054"/>
                </a:lnTo>
                <a:cubicBezTo>
                  <a:pt x="400991" y="1794054"/>
                  <a:pt x="374128" y="1767191"/>
                  <a:pt x="374128" y="1734053"/>
                </a:cubicBezTo>
                <a:lnTo>
                  <a:pt x="374128" y="1494015"/>
                </a:lnTo>
                <a:cubicBezTo>
                  <a:pt x="374128" y="1460877"/>
                  <a:pt x="400991" y="1434014"/>
                  <a:pt x="434129" y="1434014"/>
                </a:cubicBezTo>
                <a:close/>
                <a:moveTo>
                  <a:pt x="1458489" y="885417"/>
                </a:moveTo>
                <a:lnTo>
                  <a:pt x="1698487" y="885417"/>
                </a:lnTo>
                <a:cubicBezTo>
                  <a:pt x="1731625" y="885417"/>
                  <a:pt x="1758488" y="912280"/>
                  <a:pt x="1758488" y="945418"/>
                </a:cubicBezTo>
                <a:lnTo>
                  <a:pt x="1758488" y="1185456"/>
                </a:lnTo>
                <a:cubicBezTo>
                  <a:pt x="1758488" y="1218594"/>
                  <a:pt x="1731625" y="1245457"/>
                  <a:pt x="1698487" y="1245457"/>
                </a:cubicBezTo>
                <a:lnTo>
                  <a:pt x="1458489" y="1245457"/>
                </a:lnTo>
                <a:cubicBezTo>
                  <a:pt x="1425351" y="1245457"/>
                  <a:pt x="1398488" y="1218594"/>
                  <a:pt x="1398488" y="1185456"/>
                </a:cubicBezTo>
                <a:lnTo>
                  <a:pt x="1398488" y="945418"/>
                </a:lnTo>
                <a:cubicBezTo>
                  <a:pt x="1398488" y="912280"/>
                  <a:pt x="1425351" y="885417"/>
                  <a:pt x="1458489" y="885417"/>
                </a:cubicBezTo>
                <a:close/>
                <a:moveTo>
                  <a:pt x="946089" y="885417"/>
                </a:moveTo>
                <a:lnTo>
                  <a:pt x="1186087" y="885417"/>
                </a:lnTo>
                <a:cubicBezTo>
                  <a:pt x="1219225" y="885417"/>
                  <a:pt x="1246088" y="912280"/>
                  <a:pt x="1246088" y="945418"/>
                </a:cubicBezTo>
                <a:lnTo>
                  <a:pt x="1246088" y="1185456"/>
                </a:lnTo>
                <a:cubicBezTo>
                  <a:pt x="1246088" y="1218594"/>
                  <a:pt x="1219225" y="1245457"/>
                  <a:pt x="1186087" y="1245457"/>
                </a:cubicBezTo>
                <a:lnTo>
                  <a:pt x="946089" y="1245457"/>
                </a:lnTo>
                <a:cubicBezTo>
                  <a:pt x="912951" y="1245457"/>
                  <a:pt x="886088" y="1218594"/>
                  <a:pt x="886088" y="1185456"/>
                </a:cubicBezTo>
                <a:lnTo>
                  <a:pt x="886088" y="945418"/>
                </a:lnTo>
                <a:cubicBezTo>
                  <a:pt x="886088" y="912280"/>
                  <a:pt x="912951" y="885417"/>
                  <a:pt x="946089" y="885417"/>
                </a:cubicBezTo>
                <a:close/>
                <a:moveTo>
                  <a:pt x="434129" y="885417"/>
                </a:moveTo>
                <a:lnTo>
                  <a:pt x="674127" y="885417"/>
                </a:lnTo>
                <a:cubicBezTo>
                  <a:pt x="707265" y="885417"/>
                  <a:pt x="734128" y="912280"/>
                  <a:pt x="734128" y="945418"/>
                </a:cubicBezTo>
                <a:lnTo>
                  <a:pt x="734128" y="1185456"/>
                </a:lnTo>
                <a:cubicBezTo>
                  <a:pt x="734128" y="1218594"/>
                  <a:pt x="707265" y="1245457"/>
                  <a:pt x="674127" y="1245457"/>
                </a:cubicBezTo>
                <a:lnTo>
                  <a:pt x="434129" y="1245457"/>
                </a:lnTo>
                <a:cubicBezTo>
                  <a:pt x="400991" y="1245457"/>
                  <a:pt x="374128" y="1218594"/>
                  <a:pt x="374128" y="1185456"/>
                </a:cubicBezTo>
                <a:lnTo>
                  <a:pt x="374128" y="945418"/>
                </a:lnTo>
                <a:cubicBezTo>
                  <a:pt x="374128" y="912280"/>
                  <a:pt x="400991" y="885417"/>
                  <a:pt x="434129" y="885417"/>
                </a:cubicBezTo>
                <a:close/>
                <a:moveTo>
                  <a:pt x="216024" y="608188"/>
                </a:moveTo>
                <a:lnTo>
                  <a:pt x="216024" y="3272484"/>
                </a:lnTo>
                <a:lnTo>
                  <a:pt x="1944216" y="3272484"/>
                </a:lnTo>
                <a:lnTo>
                  <a:pt x="1944216" y="608188"/>
                </a:lnTo>
                <a:close/>
                <a:moveTo>
                  <a:pt x="912102" y="305289"/>
                </a:moveTo>
                <a:cubicBezTo>
                  <a:pt x="905473" y="305289"/>
                  <a:pt x="900100" y="310662"/>
                  <a:pt x="900100" y="317291"/>
                </a:cubicBezTo>
                <a:lnTo>
                  <a:pt x="900100" y="365295"/>
                </a:lnTo>
                <a:cubicBezTo>
                  <a:pt x="900100" y="371924"/>
                  <a:pt x="905473" y="377297"/>
                  <a:pt x="912102" y="377297"/>
                </a:cubicBezTo>
                <a:lnTo>
                  <a:pt x="1248138" y="377297"/>
                </a:lnTo>
                <a:cubicBezTo>
                  <a:pt x="1254767" y="377297"/>
                  <a:pt x="1260140" y="371924"/>
                  <a:pt x="1260140" y="365295"/>
                </a:cubicBezTo>
                <a:lnTo>
                  <a:pt x="1260140" y="317291"/>
                </a:lnTo>
                <a:cubicBezTo>
                  <a:pt x="1260140" y="310662"/>
                  <a:pt x="1254767" y="305289"/>
                  <a:pt x="1248138" y="305289"/>
                </a:cubicBezTo>
                <a:close/>
                <a:moveTo>
                  <a:pt x="278153" y="0"/>
                </a:moveTo>
                <a:lnTo>
                  <a:pt x="1882087" y="0"/>
                </a:lnTo>
                <a:cubicBezTo>
                  <a:pt x="2035707" y="0"/>
                  <a:pt x="2160240" y="124533"/>
                  <a:pt x="2160240" y="278153"/>
                </a:cubicBezTo>
                <a:lnTo>
                  <a:pt x="2160240" y="3602520"/>
                </a:lnTo>
                <a:cubicBezTo>
                  <a:pt x="2160240" y="3756140"/>
                  <a:pt x="2035707" y="3880673"/>
                  <a:pt x="1882087" y="3880673"/>
                </a:cubicBezTo>
                <a:lnTo>
                  <a:pt x="278153" y="3880673"/>
                </a:lnTo>
                <a:cubicBezTo>
                  <a:pt x="124533" y="3880673"/>
                  <a:pt x="0" y="3756140"/>
                  <a:pt x="0" y="3602520"/>
                </a:cubicBezTo>
                <a:lnTo>
                  <a:pt x="0" y="278153"/>
                </a:lnTo>
                <a:cubicBezTo>
                  <a:pt x="0" y="124533"/>
                  <a:pt x="124533" y="0"/>
                  <a:pt x="27815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51D89334-328A-4AB7-8189-46180888B041}"/>
              </a:ext>
            </a:extLst>
          </p:cNvPr>
          <p:cNvGrpSpPr/>
          <p:nvPr/>
        </p:nvGrpSpPr>
        <p:grpSpPr>
          <a:xfrm>
            <a:off x="8069991" y="5293621"/>
            <a:ext cx="1761331" cy="758741"/>
            <a:chOff x="203895" y="3409836"/>
            <a:chExt cx="1761331" cy="758741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1A2A9F0F-EA4C-4365-8364-13C6E69597D7}"/>
                </a:ext>
              </a:extLst>
            </p:cNvPr>
            <p:cNvSpPr txBox="1"/>
            <p:nvPr/>
          </p:nvSpPr>
          <p:spPr>
            <a:xfrm>
              <a:off x="203895" y="3409836"/>
              <a:ext cx="17613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rgbClr val="73503F"/>
                  </a:solidFill>
                  <a:ea typeface="FZShuTi" pitchFamily="2" charset="-122"/>
                  <a:cs typeface="Arial" pitchFamily="34" charset="0"/>
                </a:rPr>
                <a:t>$34,090</a:t>
              </a:r>
              <a:endParaRPr lang="ko-KR" altLang="en-US" sz="280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C779D915-B17B-4BA4-BCCF-D03A720D1F53}"/>
                </a:ext>
              </a:extLst>
            </p:cNvPr>
            <p:cNvSpPr txBox="1"/>
            <p:nvPr/>
          </p:nvSpPr>
          <p:spPr>
            <a:xfrm>
              <a:off x="203895" y="3860800"/>
              <a:ext cx="17613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73503F"/>
                  </a:solidFill>
                  <a:ea typeface="FZShuTi" pitchFamily="2" charset="-122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4F93DA9A-4F8C-48DA-B2E1-F409EADB33A7}"/>
              </a:ext>
            </a:extLst>
          </p:cNvPr>
          <p:cNvGrpSpPr/>
          <p:nvPr/>
        </p:nvGrpSpPr>
        <p:grpSpPr>
          <a:xfrm>
            <a:off x="9734298" y="5293621"/>
            <a:ext cx="1761331" cy="758741"/>
            <a:chOff x="203895" y="3409836"/>
            <a:chExt cx="1761331" cy="758741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284ACBA1-C09C-40FD-B73C-2DD3B1DD4970}"/>
                </a:ext>
              </a:extLst>
            </p:cNvPr>
            <p:cNvSpPr txBox="1"/>
            <p:nvPr/>
          </p:nvSpPr>
          <p:spPr>
            <a:xfrm>
              <a:off x="203895" y="3409836"/>
              <a:ext cx="17613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rgbClr val="73503F"/>
                  </a:solidFill>
                  <a:ea typeface="FZShuTi" pitchFamily="2" charset="-122"/>
                  <a:cs typeface="Arial" pitchFamily="34" charset="0"/>
                </a:rPr>
                <a:t>$15,090</a:t>
              </a:r>
              <a:endParaRPr lang="ko-KR" altLang="en-US" sz="280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57CCC7EC-DFD3-409D-9C39-4724D627FF4C}"/>
                </a:ext>
              </a:extLst>
            </p:cNvPr>
            <p:cNvSpPr txBox="1"/>
            <p:nvPr/>
          </p:nvSpPr>
          <p:spPr>
            <a:xfrm>
              <a:off x="203895" y="3860800"/>
              <a:ext cx="17613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73503F"/>
                  </a:solidFill>
                  <a:ea typeface="FZShuTi" pitchFamily="2" charset="-122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51E01505-5D05-4E2B-879E-1E15B0D14FD3}"/>
              </a:ext>
            </a:extLst>
          </p:cNvPr>
          <p:cNvGrpSpPr/>
          <p:nvPr/>
        </p:nvGrpSpPr>
        <p:grpSpPr>
          <a:xfrm>
            <a:off x="663959" y="5289883"/>
            <a:ext cx="1761331" cy="758741"/>
            <a:chOff x="203895" y="3409836"/>
            <a:chExt cx="1761331" cy="758741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A75DC621-7932-41C2-B5A9-A0FEC6EEDFDB}"/>
                </a:ext>
              </a:extLst>
            </p:cNvPr>
            <p:cNvSpPr txBox="1"/>
            <p:nvPr/>
          </p:nvSpPr>
          <p:spPr>
            <a:xfrm>
              <a:off x="203895" y="3409836"/>
              <a:ext cx="17613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rgbClr val="73503F"/>
                  </a:solidFill>
                  <a:ea typeface="FZShuTi" pitchFamily="2" charset="-122"/>
                  <a:cs typeface="Arial" pitchFamily="34" charset="0"/>
                </a:rPr>
                <a:t>$25,070</a:t>
              </a:r>
              <a:endParaRPr lang="ko-KR" altLang="en-US" sz="280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F1233B8F-FF28-4F05-9B8E-6E784E755102}"/>
                </a:ext>
              </a:extLst>
            </p:cNvPr>
            <p:cNvSpPr txBox="1"/>
            <p:nvPr/>
          </p:nvSpPr>
          <p:spPr>
            <a:xfrm>
              <a:off x="203895" y="3860800"/>
              <a:ext cx="17613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73503F"/>
                  </a:solidFill>
                  <a:ea typeface="FZShuTi" pitchFamily="2" charset="-122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847214BD-E8BB-4957-A16F-01D91E187B87}"/>
              </a:ext>
            </a:extLst>
          </p:cNvPr>
          <p:cNvGrpSpPr/>
          <p:nvPr/>
        </p:nvGrpSpPr>
        <p:grpSpPr>
          <a:xfrm>
            <a:off x="2328266" y="5289883"/>
            <a:ext cx="1761331" cy="758741"/>
            <a:chOff x="203895" y="3409836"/>
            <a:chExt cx="1761331" cy="758741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33C68457-0500-40B2-9E7D-822EC88600A2}"/>
                </a:ext>
              </a:extLst>
            </p:cNvPr>
            <p:cNvSpPr txBox="1"/>
            <p:nvPr/>
          </p:nvSpPr>
          <p:spPr>
            <a:xfrm>
              <a:off x="203895" y="3409836"/>
              <a:ext cx="17613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rgbClr val="73503F"/>
                  </a:solidFill>
                  <a:ea typeface="FZShuTi" pitchFamily="2" charset="-122"/>
                  <a:cs typeface="Arial" pitchFamily="34" charset="0"/>
                </a:rPr>
                <a:t>$18,000</a:t>
              </a:r>
              <a:endParaRPr lang="ko-KR" altLang="en-US" sz="280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BFE6155C-F5F5-432F-90BC-48A878D2C2C9}"/>
                </a:ext>
              </a:extLst>
            </p:cNvPr>
            <p:cNvSpPr txBox="1"/>
            <p:nvPr/>
          </p:nvSpPr>
          <p:spPr>
            <a:xfrm>
              <a:off x="203895" y="3860800"/>
              <a:ext cx="17613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73503F"/>
                  </a:solidFill>
                  <a:ea typeface="FZShuTi" pitchFamily="2" charset="-122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</p:grpSp>
      <p:pic>
        <p:nvPicPr>
          <p:cNvPr id="44" name="Imagen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5139" y="1064568"/>
            <a:ext cx="2124643" cy="568609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258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C7673D85-B83A-45A2-9733-03EC5D36BE02}"/>
              </a:ext>
            </a:extLst>
          </p:cNvPr>
          <p:cNvGrpSpPr/>
          <p:nvPr/>
        </p:nvGrpSpPr>
        <p:grpSpPr>
          <a:xfrm>
            <a:off x="3785016" y="2330451"/>
            <a:ext cx="3163784" cy="3171693"/>
            <a:chOff x="4512703" y="2342125"/>
            <a:chExt cx="3163784" cy="317169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F5E9E98F-508B-4A11-98F6-6E0381AB5E13}"/>
                </a:ext>
              </a:extLst>
            </p:cNvPr>
            <p:cNvSpPr/>
            <p:nvPr/>
          </p:nvSpPr>
          <p:spPr>
            <a:xfrm>
              <a:off x="4512703" y="2342125"/>
              <a:ext cx="3163784" cy="3163784"/>
            </a:xfrm>
            <a:prstGeom prst="ellipse">
              <a:avLst/>
            </a:prstGeom>
            <a:noFill/>
            <a:ln w="15875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40" name="Isosceles Triangle 39">
              <a:extLst>
                <a:ext uri="{FF2B5EF4-FFF2-40B4-BE49-F238E27FC236}">
                  <a16:creationId xmlns:a16="http://schemas.microsoft.com/office/drawing/2014/main" xmlns="" id="{95BE80B0-F8FA-4269-A4FF-660A6CC68FDF}"/>
                </a:ext>
              </a:extLst>
            </p:cNvPr>
            <p:cNvSpPr/>
            <p:nvPr/>
          </p:nvSpPr>
          <p:spPr>
            <a:xfrm rot="3735809">
              <a:off x="5381112" y="2372164"/>
              <a:ext cx="214213" cy="184666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Isosceles Triangle 40">
              <a:extLst>
                <a:ext uri="{FF2B5EF4-FFF2-40B4-BE49-F238E27FC236}">
                  <a16:creationId xmlns:a16="http://schemas.microsoft.com/office/drawing/2014/main" xmlns="" id="{0C83A356-14C7-402D-A5DC-591E6094DC2B}"/>
                </a:ext>
              </a:extLst>
            </p:cNvPr>
            <p:cNvSpPr/>
            <p:nvPr/>
          </p:nvSpPr>
          <p:spPr>
            <a:xfrm rot="9640335">
              <a:off x="7437750" y="3237571"/>
              <a:ext cx="214213" cy="184666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Isosceles Triangle 41">
              <a:extLst>
                <a:ext uri="{FF2B5EF4-FFF2-40B4-BE49-F238E27FC236}">
                  <a16:creationId xmlns:a16="http://schemas.microsoft.com/office/drawing/2014/main" xmlns="" id="{462E3616-7259-476E-83F5-DC7C6AF169A6}"/>
                </a:ext>
              </a:extLst>
            </p:cNvPr>
            <p:cNvSpPr/>
            <p:nvPr/>
          </p:nvSpPr>
          <p:spPr>
            <a:xfrm rot="14802930">
              <a:off x="6572340" y="5314379"/>
              <a:ext cx="214213" cy="184666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Isosceles Triangle 42">
              <a:extLst>
                <a:ext uri="{FF2B5EF4-FFF2-40B4-BE49-F238E27FC236}">
                  <a16:creationId xmlns:a16="http://schemas.microsoft.com/office/drawing/2014/main" xmlns="" id="{4E17EBEA-4BC8-4138-A4EE-46F4466144E2}"/>
                </a:ext>
              </a:extLst>
            </p:cNvPr>
            <p:cNvSpPr/>
            <p:nvPr/>
          </p:nvSpPr>
          <p:spPr>
            <a:xfrm rot="20277048">
              <a:off x="4517714" y="4438859"/>
              <a:ext cx="214213" cy="184666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400050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B663AE4A-4C7C-4BBD-AA95-43EE3AD8D62C}"/>
              </a:ext>
            </a:extLst>
          </p:cNvPr>
          <p:cNvSpPr/>
          <p:nvPr/>
        </p:nvSpPr>
        <p:spPr>
          <a:xfrm>
            <a:off x="4859084" y="1888575"/>
            <a:ext cx="1015648" cy="1015648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39219104-6D78-4DD0-96E8-F008C69561EA}"/>
              </a:ext>
            </a:extLst>
          </p:cNvPr>
          <p:cNvSpPr/>
          <p:nvPr/>
        </p:nvSpPr>
        <p:spPr>
          <a:xfrm>
            <a:off x="6354239" y="3404519"/>
            <a:ext cx="1015648" cy="1015648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4C4A1935-A30A-45C7-A748-68E068F255F5}"/>
              </a:ext>
            </a:extLst>
          </p:cNvPr>
          <p:cNvSpPr/>
          <p:nvPr/>
        </p:nvSpPr>
        <p:spPr>
          <a:xfrm>
            <a:off x="3366739" y="3404519"/>
            <a:ext cx="1015648" cy="1015648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8893550C-B9CB-4C7F-A412-48438498A500}"/>
              </a:ext>
            </a:extLst>
          </p:cNvPr>
          <p:cNvSpPr/>
          <p:nvPr/>
        </p:nvSpPr>
        <p:spPr>
          <a:xfrm>
            <a:off x="4859084" y="4920463"/>
            <a:ext cx="1015648" cy="1015648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E95BC146-A541-498D-90EE-F225E363E604}"/>
              </a:ext>
            </a:extLst>
          </p:cNvPr>
          <p:cNvGrpSpPr/>
          <p:nvPr/>
        </p:nvGrpSpPr>
        <p:grpSpPr>
          <a:xfrm>
            <a:off x="1563772" y="1760767"/>
            <a:ext cx="2800751" cy="769442"/>
            <a:chOff x="5210294" y="837292"/>
            <a:chExt cx="1750034" cy="76944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1DD75378-495B-479E-AC0D-3EB2D7AFB92A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5CAC0C88-1088-4315-B220-695DB74A142F}"/>
                </a:ext>
              </a:extLst>
            </p:cNvPr>
            <p:cNvSpPr txBox="1"/>
            <p:nvPr/>
          </p:nvSpPr>
          <p:spPr>
            <a:xfrm>
              <a:off x="5218241" y="837292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88D943B6-D6AF-4280-A13E-100E0CE07061}"/>
              </a:ext>
            </a:extLst>
          </p:cNvPr>
          <p:cNvGrpSpPr/>
          <p:nvPr/>
        </p:nvGrpSpPr>
        <p:grpSpPr>
          <a:xfrm>
            <a:off x="6412339" y="5256115"/>
            <a:ext cx="2801509" cy="769442"/>
            <a:chOff x="5210294" y="837292"/>
            <a:chExt cx="1750034" cy="76944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F997A2A9-D140-483E-9317-040351682A85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61A23648-9258-43E4-A37D-1CF6766199A6}"/>
                </a:ext>
              </a:extLst>
            </p:cNvPr>
            <p:cNvSpPr txBox="1"/>
            <p:nvPr/>
          </p:nvSpPr>
          <p:spPr>
            <a:xfrm>
              <a:off x="5218241" y="837292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DA55754E-C198-4695-89F6-E90A2066D660}"/>
              </a:ext>
            </a:extLst>
          </p:cNvPr>
          <p:cNvGrpSpPr/>
          <p:nvPr/>
        </p:nvGrpSpPr>
        <p:grpSpPr>
          <a:xfrm>
            <a:off x="7706154" y="3525820"/>
            <a:ext cx="2801509" cy="769442"/>
            <a:chOff x="5210294" y="837292"/>
            <a:chExt cx="1750034" cy="76944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CD0C8136-55D9-426A-9125-DFB975B3D560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DD06DE3D-F803-4316-AA80-9A1DF98137D3}"/>
                </a:ext>
              </a:extLst>
            </p:cNvPr>
            <p:cNvSpPr txBox="1"/>
            <p:nvPr/>
          </p:nvSpPr>
          <p:spPr>
            <a:xfrm>
              <a:off x="5218241" y="837292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EA592A6E-5280-425C-9672-95B565530BFA}"/>
              </a:ext>
            </a:extLst>
          </p:cNvPr>
          <p:cNvGrpSpPr/>
          <p:nvPr/>
        </p:nvGrpSpPr>
        <p:grpSpPr>
          <a:xfrm>
            <a:off x="228965" y="3525820"/>
            <a:ext cx="2813528" cy="769442"/>
            <a:chOff x="5210294" y="837292"/>
            <a:chExt cx="1750034" cy="76944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2BCE3AF3-99EC-4846-B8B5-E1988F052D49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.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FF31F9EA-A707-48A9-BF83-611DC40C84C6}"/>
                </a:ext>
              </a:extLst>
            </p:cNvPr>
            <p:cNvSpPr txBox="1"/>
            <p:nvPr/>
          </p:nvSpPr>
          <p:spPr>
            <a:xfrm>
              <a:off x="5218241" y="837292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sp>
        <p:nvSpPr>
          <p:cNvPr id="22" name="Rectangle 36">
            <a:extLst>
              <a:ext uri="{FF2B5EF4-FFF2-40B4-BE49-F238E27FC236}">
                <a16:creationId xmlns:a16="http://schemas.microsoft.com/office/drawing/2014/main" xmlns="" id="{FC58B0AA-946E-451E-BC12-4550ADD1A18D}"/>
              </a:ext>
            </a:extLst>
          </p:cNvPr>
          <p:cNvSpPr/>
          <p:nvPr/>
        </p:nvSpPr>
        <p:spPr>
          <a:xfrm>
            <a:off x="5173629" y="2231100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Chord 15">
            <a:extLst>
              <a:ext uri="{FF2B5EF4-FFF2-40B4-BE49-F238E27FC236}">
                <a16:creationId xmlns:a16="http://schemas.microsoft.com/office/drawing/2014/main" xmlns="" id="{EC7BDAB1-AAEF-4075-BD18-187F3918F40D}"/>
              </a:ext>
            </a:extLst>
          </p:cNvPr>
          <p:cNvSpPr/>
          <p:nvPr/>
        </p:nvSpPr>
        <p:spPr>
          <a:xfrm>
            <a:off x="3756108" y="3716738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Rectangle 16">
            <a:extLst>
              <a:ext uri="{FF2B5EF4-FFF2-40B4-BE49-F238E27FC236}">
                <a16:creationId xmlns:a16="http://schemas.microsoft.com/office/drawing/2014/main" xmlns="" id="{651430C7-7261-482F-BE21-7716FDB16044}"/>
              </a:ext>
            </a:extLst>
          </p:cNvPr>
          <p:cNvSpPr/>
          <p:nvPr/>
        </p:nvSpPr>
        <p:spPr>
          <a:xfrm>
            <a:off x="5168881" y="5337810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Trapezoid 18">
            <a:extLst>
              <a:ext uri="{FF2B5EF4-FFF2-40B4-BE49-F238E27FC236}">
                <a16:creationId xmlns:a16="http://schemas.microsoft.com/office/drawing/2014/main" xmlns="" id="{DBB9929F-BE1C-4AA9-B459-86D6FE681773}"/>
              </a:ext>
            </a:extLst>
          </p:cNvPr>
          <p:cNvSpPr/>
          <p:nvPr/>
        </p:nvSpPr>
        <p:spPr>
          <a:xfrm rot="10800000">
            <a:off x="4735591" y="3525820"/>
            <a:ext cx="1280169" cy="708360"/>
          </a:xfrm>
          <a:custGeom>
            <a:avLst/>
            <a:gdLst/>
            <a:ahLst/>
            <a:cxnLst/>
            <a:rect l="l" t="t" r="r" b="b"/>
            <a:pathLst>
              <a:path w="2513902" h="1391026">
                <a:moveTo>
                  <a:pt x="1390337" y="97116"/>
                </a:moveTo>
                <a:lnTo>
                  <a:pt x="1390337" y="72919"/>
                </a:lnTo>
                <a:lnTo>
                  <a:pt x="1123565" y="72919"/>
                </a:lnTo>
                <a:lnTo>
                  <a:pt x="1123565" y="97116"/>
                </a:lnTo>
                <a:close/>
                <a:moveTo>
                  <a:pt x="2178715" y="1323989"/>
                </a:moveTo>
                <a:lnTo>
                  <a:pt x="2178715" y="217871"/>
                </a:lnTo>
                <a:lnTo>
                  <a:pt x="335187" y="217871"/>
                </a:lnTo>
                <a:lnTo>
                  <a:pt x="335187" y="1323989"/>
                </a:lnTo>
                <a:close/>
                <a:moveTo>
                  <a:pt x="2190205" y="1391026"/>
                </a:moveTo>
                <a:lnTo>
                  <a:pt x="323696" y="1391026"/>
                </a:lnTo>
                <a:cubicBezTo>
                  <a:pt x="293019" y="1391026"/>
                  <a:pt x="268149" y="1366157"/>
                  <a:pt x="268149" y="1335479"/>
                </a:cubicBezTo>
                <a:lnTo>
                  <a:pt x="268149" y="117315"/>
                </a:lnTo>
                <a:lnTo>
                  <a:pt x="0" y="117315"/>
                </a:lnTo>
                <a:lnTo>
                  <a:pt x="0" y="50278"/>
                </a:lnTo>
                <a:lnTo>
                  <a:pt x="65286" y="0"/>
                </a:lnTo>
                <a:lnTo>
                  <a:pt x="2448616" y="0"/>
                </a:lnTo>
                <a:lnTo>
                  <a:pt x="2513902" y="50278"/>
                </a:lnTo>
                <a:lnTo>
                  <a:pt x="2513902" y="117315"/>
                </a:lnTo>
                <a:lnTo>
                  <a:pt x="2245752" y="117315"/>
                </a:lnTo>
                <a:lnTo>
                  <a:pt x="2245752" y="1335479"/>
                </a:lnTo>
                <a:cubicBezTo>
                  <a:pt x="2245752" y="1366157"/>
                  <a:pt x="2220883" y="1391026"/>
                  <a:pt x="2190205" y="1391026"/>
                </a:cubicBezTo>
                <a:close/>
              </a:path>
            </a:pathLst>
          </a:custGeom>
          <a:solidFill>
            <a:srgbClr val="73503F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xmlns="" id="{AE833FB4-8511-4594-9863-A050CEFF6F19}"/>
              </a:ext>
            </a:extLst>
          </p:cNvPr>
          <p:cNvCxnSpPr>
            <a:cxnSpLocks/>
          </p:cNvCxnSpPr>
          <p:nvPr/>
        </p:nvCxnSpPr>
        <p:spPr>
          <a:xfrm flipV="1">
            <a:off x="5399584" y="3009840"/>
            <a:ext cx="0" cy="383535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xmlns="" id="{75F98E50-4AA1-4364-B8F4-F3A68657CDA7}"/>
              </a:ext>
            </a:extLst>
          </p:cNvPr>
          <p:cNvCxnSpPr>
            <a:cxnSpLocks/>
          </p:cNvCxnSpPr>
          <p:nvPr/>
        </p:nvCxnSpPr>
        <p:spPr>
          <a:xfrm>
            <a:off x="5375675" y="4420167"/>
            <a:ext cx="0" cy="388035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F7D49B49-9361-4806-98AA-372B9BD391D7}"/>
              </a:ext>
            </a:extLst>
          </p:cNvPr>
          <p:cNvCxnSpPr>
            <a:cxnSpLocks/>
          </p:cNvCxnSpPr>
          <p:nvPr/>
        </p:nvCxnSpPr>
        <p:spPr>
          <a:xfrm flipH="1">
            <a:off x="4445774" y="3912343"/>
            <a:ext cx="413310" cy="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xmlns="" id="{B28791B7-4D69-41B3-AD73-3BD0EE920B56}"/>
              </a:ext>
            </a:extLst>
          </p:cNvPr>
          <p:cNvCxnSpPr>
            <a:cxnSpLocks/>
          </p:cNvCxnSpPr>
          <p:nvPr/>
        </p:nvCxnSpPr>
        <p:spPr>
          <a:xfrm>
            <a:off x="5874732" y="3912343"/>
            <a:ext cx="435340" cy="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7">
            <a:extLst>
              <a:ext uri="{FF2B5EF4-FFF2-40B4-BE49-F238E27FC236}">
                <a16:creationId xmlns:a16="http://schemas.microsoft.com/office/drawing/2014/main" xmlns="" id="{427298C8-4D85-4B50-AC66-DEE61F559C7D}"/>
              </a:ext>
            </a:extLst>
          </p:cNvPr>
          <p:cNvSpPr/>
          <p:nvPr/>
        </p:nvSpPr>
        <p:spPr>
          <a:xfrm rot="2974883">
            <a:off x="6784109" y="3729360"/>
            <a:ext cx="193262" cy="430547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1CFE3BA1-DC27-467C-B13A-311316CD5179}"/>
              </a:ext>
            </a:extLst>
          </p:cNvPr>
          <p:cNvGrpSpPr/>
          <p:nvPr/>
        </p:nvGrpSpPr>
        <p:grpSpPr>
          <a:xfrm>
            <a:off x="4989931" y="3709706"/>
            <a:ext cx="793209" cy="323028"/>
            <a:chOff x="6484672" y="2318645"/>
            <a:chExt cx="2188230" cy="891140"/>
          </a:xfrm>
          <a:solidFill>
            <a:srgbClr val="73503F"/>
          </a:solidFill>
        </p:grpSpPr>
        <p:sp>
          <p:nvSpPr>
            <p:cNvPr id="50" name="Oval 21">
              <a:extLst>
                <a:ext uri="{FF2B5EF4-FFF2-40B4-BE49-F238E27FC236}">
                  <a16:creationId xmlns:a16="http://schemas.microsoft.com/office/drawing/2014/main" xmlns="" id="{29643C42-1F43-4568-B928-03EC200BB91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89142" y="2318645"/>
              <a:ext cx="883760" cy="891140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C9AF7E58-ECBA-40BC-AEA1-C56197D051F9}"/>
                </a:ext>
              </a:extLst>
            </p:cNvPr>
            <p:cNvSpPr/>
            <p:nvPr/>
          </p:nvSpPr>
          <p:spPr>
            <a:xfrm>
              <a:off x="6484672" y="2318645"/>
              <a:ext cx="599480" cy="854274"/>
            </a:xfrm>
            <a:custGeom>
              <a:avLst/>
              <a:gdLst/>
              <a:ahLst/>
              <a:cxnLst/>
              <a:rect l="l" t="t" r="r" b="b"/>
              <a:pathLst>
                <a:path w="599480" h="854274">
                  <a:moveTo>
                    <a:pt x="308967" y="0"/>
                  </a:moveTo>
                  <a:cubicBezTo>
                    <a:pt x="396676" y="0"/>
                    <a:pt x="482600" y="22027"/>
                    <a:pt x="566737" y="66080"/>
                  </a:cubicBezTo>
                  <a:lnTo>
                    <a:pt x="482203" y="230386"/>
                  </a:lnTo>
                  <a:cubicBezTo>
                    <a:pt x="436048" y="194271"/>
                    <a:pt x="389492" y="176213"/>
                    <a:pt x="342537" y="176213"/>
                  </a:cubicBezTo>
                  <a:cubicBezTo>
                    <a:pt x="319859" y="176213"/>
                    <a:pt x="299566" y="181989"/>
                    <a:pt x="281657" y="193542"/>
                  </a:cubicBezTo>
                  <a:cubicBezTo>
                    <a:pt x="261367" y="206688"/>
                    <a:pt x="251222" y="224216"/>
                    <a:pt x="251222" y="246125"/>
                  </a:cubicBezTo>
                  <a:cubicBezTo>
                    <a:pt x="251222" y="267630"/>
                    <a:pt x="264539" y="286150"/>
                    <a:pt x="291173" y="301684"/>
                  </a:cubicBezTo>
                  <a:cubicBezTo>
                    <a:pt x="303104" y="308859"/>
                    <a:pt x="338885" y="321209"/>
                    <a:pt x="398515" y="338733"/>
                  </a:cubicBezTo>
                  <a:cubicBezTo>
                    <a:pt x="473258" y="360586"/>
                    <a:pt x="526529" y="391579"/>
                    <a:pt x="558329" y="431713"/>
                  </a:cubicBezTo>
                  <a:cubicBezTo>
                    <a:pt x="585763" y="465882"/>
                    <a:pt x="599480" y="509786"/>
                    <a:pt x="599480" y="563426"/>
                  </a:cubicBezTo>
                  <a:cubicBezTo>
                    <a:pt x="599480" y="700900"/>
                    <a:pt x="539155" y="790498"/>
                    <a:pt x="418504" y="832219"/>
                  </a:cubicBezTo>
                  <a:cubicBezTo>
                    <a:pt x="376436" y="846922"/>
                    <a:pt x="331192" y="854274"/>
                    <a:pt x="282773" y="854274"/>
                  </a:cubicBezTo>
                  <a:cubicBezTo>
                    <a:pt x="181173" y="854274"/>
                    <a:pt x="86915" y="823516"/>
                    <a:pt x="0" y="762000"/>
                  </a:cubicBezTo>
                  <a:lnTo>
                    <a:pt x="90487" y="591741"/>
                  </a:lnTo>
                  <a:cubicBezTo>
                    <a:pt x="154118" y="649288"/>
                    <a:pt x="216356" y="678061"/>
                    <a:pt x="277201" y="678061"/>
                  </a:cubicBezTo>
                  <a:cubicBezTo>
                    <a:pt x="304642" y="678061"/>
                    <a:pt x="327908" y="671646"/>
                    <a:pt x="347002" y="658816"/>
                  </a:cubicBezTo>
                  <a:cubicBezTo>
                    <a:pt x="369270" y="644386"/>
                    <a:pt x="380404" y="623941"/>
                    <a:pt x="380404" y="597480"/>
                  </a:cubicBezTo>
                  <a:cubicBezTo>
                    <a:pt x="380404" y="573426"/>
                    <a:pt x="368080" y="553380"/>
                    <a:pt x="343430" y="537344"/>
                  </a:cubicBezTo>
                  <a:cubicBezTo>
                    <a:pt x="325143" y="525314"/>
                    <a:pt x="294332" y="513085"/>
                    <a:pt x="250998" y="500658"/>
                  </a:cubicBezTo>
                  <a:cubicBezTo>
                    <a:pt x="198524" y="485199"/>
                    <a:pt x="165528" y="474495"/>
                    <a:pt x="152009" y="468548"/>
                  </a:cubicBezTo>
                  <a:cubicBezTo>
                    <a:pt x="130541" y="459433"/>
                    <a:pt x="112253" y="448729"/>
                    <a:pt x="97147" y="436439"/>
                  </a:cubicBezTo>
                  <a:cubicBezTo>
                    <a:pt x="53814" y="400763"/>
                    <a:pt x="32147" y="346854"/>
                    <a:pt x="32147" y="274709"/>
                  </a:cubicBezTo>
                  <a:cubicBezTo>
                    <a:pt x="32147" y="199390"/>
                    <a:pt x="54570" y="136956"/>
                    <a:pt x="99417" y="87409"/>
                  </a:cubicBezTo>
                  <a:cubicBezTo>
                    <a:pt x="151805" y="29136"/>
                    <a:pt x="221654" y="0"/>
                    <a:pt x="30896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1294212C-6951-4438-952C-B6C374A87DC8}"/>
                </a:ext>
              </a:extLst>
            </p:cNvPr>
            <p:cNvSpPr/>
            <p:nvPr/>
          </p:nvSpPr>
          <p:spPr>
            <a:xfrm>
              <a:off x="7231491" y="2339482"/>
              <a:ext cx="462558" cy="812601"/>
            </a:xfrm>
            <a:custGeom>
              <a:avLst/>
              <a:gdLst/>
              <a:ahLst/>
              <a:cxnLst/>
              <a:rect l="l" t="t" r="r" b="b"/>
              <a:pathLst>
                <a:path w="462558" h="812601">
                  <a:moveTo>
                    <a:pt x="0" y="0"/>
                  </a:moveTo>
                  <a:lnTo>
                    <a:pt x="462558" y="0"/>
                  </a:lnTo>
                  <a:lnTo>
                    <a:pt x="462558" y="176212"/>
                  </a:lnTo>
                  <a:lnTo>
                    <a:pt x="211336" y="176212"/>
                  </a:lnTo>
                  <a:lnTo>
                    <a:pt x="211336" y="314920"/>
                  </a:lnTo>
                  <a:lnTo>
                    <a:pt x="448866" y="314920"/>
                  </a:lnTo>
                  <a:lnTo>
                    <a:pt x="448866" y="491132"/>
                  </a:lnTo>
                  <a:lnTo>
                    <a:pt x="211336" y="491132"/>
                  </a:lnTo>
                  <a:lnTo>
                    <a:pt x="211336" y="636389"/>
                  </a:lnTo>
                  <a:lnTo>
                    <a:pt x="462558" y="636389"/>
                  </a:lnTo>
                  <a:lnTo>
                    <a:pt x="462558" y="812601"/>
                  </a:lnTo>
                  <a:lnTo>
                    <a:pt x="0" y="81260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upo 63"/>
          <p:cNvGrpSpPr/>
          <p:nvPr/>
        </p:nvGrpSpPr>
        <p:grpSpPr>
          <a:xfrm>
            <a:off x="7443788" y="1587"/>
            <a:ext cx="4333875" cy="2578101"/>
            <a:chOff x="7443788" y="1587"/>
            <a:chExt cx="4333875" cy="2578101"/>
          </a:xfrm>
        </p:grpSpPr>
        <p:sp>
          <p:nvSpPr>
            <p:cNvPr id="28" name="Freeform 5"/>
            <p:cNvSpPr>
              <a:spLocks/>
            </p:cNvSpPr>
            <p:nvPr/>
          </p:nvSpPr>
          <p:spPr bwMode="auto">
            <a:xfrm>
              <a:off x="7443788" y="1587"/>
              <a:ext cx="1214438" cy="747713"/>
            </a:xfrm>
            <a:custGeom>
              <a:avLst/>
              <a:gdLst>
                <a:gd name="T0" fmla="*/ 469 w 482"/>
                <a:gd name="T1" fmla="*/ 0 h 297"/>
                <a:gd name="T2" fmla="*/ 479 w 482"/>
                <a:gd name="T3" fmla="*/ 119 h 297"/>
                <a:gd name="T4" fmla="*/ 463 w 482"/>
                <a:gd name="T5" fmla="*/ 176 h 297"/>
                <a:gd name="T6" fmla="*/ 308 w 482"/>
                <a:gd name="T7" fmla="*/ 273 h 297"/>
                <a:gd name="T8" fmla="*/ 122 w 482"/>
                <a:gd name="T9" fmla="*/ 283 h 297"/>
                <a:gd name="T10" fmla="*/ 99 w 482"/>
                <a:gd name="T11" fmla="*/ 265 h 297"/>
                <a:gd name="T12" fmla="*/ 1 w 482"/>
                <a:gd name="T13" fmla="*/ 4 h 297"/>
                <a:gd name="T14" fmla="*/ 1 w 482"/>
                <a:gd name="T15" fmla="*/ 0 h 297"/>
                <a:gd name="T16" fmla="*/ 469 w 482"/>
                <a:gd name="T1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2" h="297">
                  <a:moveTo>
                    <a:pt x="469" y="0"/>
                  </a:moveTo>
                  <a:cubicBezTo>
                    <a:pt x="472" y="39"/>
                    <a:pt x="474" y="79"/>
                    <a:pt x="479" y="119"/>
                  </a:cubicBezTo>
                  <a:cubicBezTo>
                    <a:pt x="482" y="142"/>
                    <a:pt x="476" y="159"/>
                    <a:pt x="463" y="176"/>
                  </a:cubicBezTo>
                  <a:cubicBezTo>
                    <a:pt x="423" y="227"/>
                    <a:pt x="368" y="255"/>
                    <a:pt x="308" y="273"/>
                  </a:cubicBezTo>
                  <a:cubicBezTo>
                    <a:pt x="247" y="292"/>
                    <a:pt x="185" y="297"/>
                    <a:pt x="122" y="283"/>
                  </a:cubicBezTo>
                  <a:cubicBezTo>
                    <a:pt x="113" y="281"/>
                    <a:pt x="102" y="273"/>
                    <a:pt x="99" y="265"/>
                  </a:cubicBezTo>
                  <a:cubicBezTo>
                    <a:pt x="65" y="178"/>
                    <a:pt x="33" y="91"/>
                    <a:pt x="1" y="4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157" y="0"/>
                    <a:pt x="313" y="0"/>
                    <a:pt x="469" y="0"/>
                  </a:cubicBezTo>
                  <a:close/>
                </a:path>
              </a:pathLst>
            </a:custGeom>
            <a:solidFill>
              <a:srgbClr val="40B0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9" name="Freeform 6"/>
            <p:cNvSpPr>
              <a:spLocks/>
            </p:cNvSpPr>
            <p:nvPr/>
          </p:nvSpPr>
          <p:spPr bwMode="auto">
            <a:xfrm>
              <a:off x="10558463" y="1587"/>
              <a:ext cx="1219200" cy="760413"/>
            </a:xfrm>
            <a:custGeom>
              <a:avLst/>
              <a:gdLst>
                <a:gd name="T0" fmla="*/ 484 w 484"/>
                <a:gd name="T1" fmla="*/ 0 h 302"/>
                <a:gd name="T2" fmla="*/ 452 w 484"/>
                <a:gd name="T3" fmla="*/ 90 h 302"/>
                <a:gd name="T4" fmla="*/ 387 w 484"/>
                <a:gd name="T5" fmla="*/ 262 h 302"/>
                <a:gd name="T6" fmla="*/ 360 w 484"/>
                <a:gd name="T7" fmla="*/ 284 h 302"/>
                <a:gd name="T8" fmla="*/ 59 w 484"/>
                <a:gd name="T9" fmla="*/ 214 h 302"/>
                <a:gd name="T10" fmla="*/ 33 w 484"/>
                <a:gd name="T11" fmla="*/ 190 h 302"/>
                <a:gd name="T12" fmla="*/ 6 w 484"/>
                <a:gd name="T13" fmla="*/ 111 h 302"/>
                <a:gd name="T14" fmla="*/ 16 w 484"/>
                <a:gd name="T15" fmla="*/ 0 h 302"/>
                <a:gd name="T16" fmla="*/ 484 w 484"/>
                <a:gd name="T17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4" h="302">
                  <a:moveTo>
                    <a:pt x="484" y="0"/>
                  </a:moveTo>
                  <a:cubicBezTo>
                    <a:pt x="473" y="30"/>
                    <a:pt x="463" y="60"/>
                    <a:pt x="452" y="90"/>
                  </a:cubicBezTo>
                  <a:cubicBezTo>
                    <a:pt x="431" y="147"/>
                    <a:pt x="409" y="204"/>
                    <a:pt x="387" y="262"/>
                  </a:cubicBezTo>
                  <a:cubicBezTo>
                    <a:pt x="382" y="275"/>
                    <a:pt x="374" y="282"/>
                    <a:pt x="360" y="284"/>
                  </a:cubicBezTo>
                  <a:cubicBezTo>
                    <a:pt x="250" y="302"/>
                    <a:pt x="149" y="280"/>
                    <a:pt x="59" y="214"/>
                  </a:cubicBezTo>
                  <a:cubicBezTo>
                    <a:pt x="50" y="207"/>
                    <a:pt x="41" y="199"/>
                    <a:pt x="33" y="190"/>
                  </a:cubicBezTo>
                  <a:cubicBezTo>
                    <a:pt x="12" y="168"/>
                    <a:pt x="0" y="144"/>
                    <a:pt x="6" y="111"/>
                  </a:cubicBezTo>
                  <a:cubicBezTo>
                    <a:pt x="13" y="74"/>
                    <a:pt x="13" y="37"/>
                    <a:pt x="16" y="0"/>
                  </a:cubicBezTo>
                  <a:cubicBezTo>
                    <a:pt x="172" y="0"/>
                    <a:pt x="328" y="0"/>
                    <a:pt x="484" y="0"/>
                  </a:cubicBezTo>
                  <a:close/>
                </a:path>
              </a:pathLst>
            </a:custGeom>
            <a:solidFill>
              <a:srgbClr val="40B0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1" name="Freeform 7"/>
            <p:cNvSpPr>
              <a:spLocks noEditPoints="1"/>
            </p:cNvSpPr>
            <p:nvPr/>
          </p:nvSpPr>
          <p:spPr bwMode="auto">
            <a:xfrm>
              <a:off x="9620251" y="714375"/>
              <a:ext cx="1822450" cy="1779588"/>
            </a:xfrm>
            <a:custGeom>
              <a:avLst/>
              <a:gdLst>
                <a:gd name="T0" fmla="*/ 355 w 724"/>
                <a:gd name="T1" fmla="*/ 0 h 706"/>
                <a:gd name="T2" fmla="*/ 724 w 724"/>
                <a:gd name="T3" fmla="*/ 92 h 706"/>
                <a:gd name="T4" fmla="*/ 709 w 724"/>
                <a:gd name="T5" fmla="*/ 161 h 706"/>
                <a:gd name="T6" fmla="*/ 701 w 724"/>
                <a:gd name="T7" fmla="*/ 282 h 706"/>
                <a:gd name="T8" fmla="*/ 676 w 724"/>
                <a:gd name="T9" fmla="*/ 532 h 706"/>
                <a:gd name="T10" fmla="*/ 672 w 724"/>
                <a:gd name="T11" fmla="*/ 545 h 706"/>
                <a:gd name="T12" fmla="*/ 652 w 724"/>
                <a:gd name="T13" fmla="*/ 442 h 706"/>
                <a:gd name="T14" fmla="*/ 630 w 724"/>
                <a:gd name="T15" fmla="*/ 359 h 706"/>
                <a:gd name="T16" fmla="*/ 525 w 724"/>
                <a:gd name="T17" fmla="*/ 316 h 706"/>
                <a:gd name="T18" fmla="*/ 412 w 724"/>
                <a:gd name="T19" fmla="*/ 309 h 706"/>
                <a:gd name="T20" fmla="*/ 353 w 724"/>
                <a:gd name="T21" fmla="*/ 284 h 706"/>
                <a:gd name="T22" fmla="*/ 297 w 724"/>
                <a:gd name="T23" fmla="*/ 320 h 706"/>
                <a:gd name="T24" fmla="*/ 279 w 724"/>
                <a:gd name="T25" fmla="*/ 386 h 706"/>
                <a:gd name="T26" fmla="*/ 207 w 724"/>
                <a:gd name="T27" fmla="*/ 378 h 706"/>
                <a:gd name="T28" fmla="*/ 166 w 724"/>
                <a:gd name="T29" fmla="*/ 440 h 706"/>
                <a:gd name="T30" fmla="*/ 154 w 724"/>
                <a:gd name="T31" fmla="*/ 503 h 706"/>
                <a:gd name="T32" fmla="*/ 98 w 724"/>
                <a:gd name="T33" fmla="*/ 488 h 706"/>
                <a:gd name="T34" fmla="*/ 96 w 724"/>
                <a:gd name="T35" fmla="*/ 491 h 706"/>
                <a:gd name="T36" fmla="*/ 140 w 724"/>
                <a:gd name="T37" fmla="*/ 511 h 706"/>
                <a:gd name="T38" fmla="*/ 150 w 724"/>
                <a:gd name="T39" fmla="*/ 531 h 706"/>
                <a:gd name="T40" fmla="*/ 130 w 724"/>
                <a:gd name="T41" fmla="*/ 665 h 706"/>
                <a:gd name="T42" fmla="*/ 130 w 724"/>
                <a:gd name="T43" fmla="*/ 696 h 706"/>
                <a:gd name="T44" fmla="*/ 81 w 724"/>
                <a:gd name="T45" fmla="*/ 678 h 706"/>
                <a:gd name="T46" fmla="*/ 69 w 724"/>
                <a:gd name="T47" fmla="*/ 649 h 706"/>
                <a:gd name="T48" fmla="*/ 24 w 724"/>
                <a:gd name="T49" fmla="*/ 568 h 706"/>
                <a:gd name="T50" fmla="*/ 8 w 724"/>
                <a:gd name="T51" fmla="*/ 492 h 706"/>
                <a:gd name="T52" fmla="*/ 64 w 724"/>
                <a:gd name="T53" fmla="*/ 313 h 706"/>
                <a:gd name="T54" fmla="*/ 88 w 724"/>
                <a:gd name="T55" fmla="*/ 282 h 706"/>
                <a:gd name="T56" fmla="*/ 293 w 724"/>
                <a:gd name="T57" fmla="*/ 104 h 706"/>
                <a:gd name="T58" fmla="*/ 345 w 724"/>
                <a:gd name="T59" fmla="*/ 25 h 706"/>
                <a:gd name="T60" fmla="*/ 355 w 724"/>
                <a:gd name="T61" fmla="*/ 0 h 706"/>
                <a:gd name="T62" fmla="*/ 85 w 724"/>
                <a:gd name="T63" fmla="*/ 673 h 706"/>
                <a:gd name="T64" fmla="*/ 63 w 724"/>
                <a:gd name="T65" fmla="*/ 603 h 706"/>
                <a:gd name="T66" fmla="*/ 58 w 724"/>
                <a:gd name="T67" fmla="*/ 605 h 706"/>
                <a:gd name="T68" fmla="*/ 85 w 724"/>
                <a:gd name="T69" fmla="*/ 673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24" h="706">
                  <a:moveTo>
                    <a:pt x="355" y="0"/>
                  </a:moveTo>
                  <a:cubicBezTo>
                    <a:pt x="472" y="59"/>
                    <a:pt x="594" y="89"/>
                    <a:pt x="724" y="92"/>
                  </a:cubicBezTo>
                  <a:cubicBezTo>
                    <a:pt x="719" y="116"/>
                    <a:pt x="711" y="138"/>
                    <a:pt x="709" y="161"/>
                  </a:cubicBezTo>
                  <a:cubicBezTo>
                    <a:pt x="705" y="201"/>
                    <a:pt x="703" y="242"/>
                    <a:pt x="701" y="282"/>
                  </a:cubicBezTo>
                  <a:cubicBezTo>
                    <a:pt x="698" y="366"/>
                    <a:pt x="696" y="450"/>
                    <a:pt x="676" y="532"/>
                  </a:cubicBezTo>
                  <a:cubicBezTo>
                    <a:pt x="676" y="535"/>
                    <a:pt x="675" y="537"/>
                    <a:pt x="672" y="545"/>
                  </a:cubicBezTo>
                  <a:cubicBezTo>
                    <a:pt x="665" y="507"/>
                    <a:pt x="660" y="474"/>
                    <a:pt x="652" y="442"/>
                  </a:cubicBezTo>
                  <a:cubicBezTo>
                    <a:pt x="646" y="414"/>
                    <a:pt x="639" y="386"/>
                    <a:pt x="630" y="359"/>
                  </a:cubicBezTo>
                  <a:cubicBezTo>
                    <a:pt x="611" y="304"/>
                    <a:pt x="577" y="291"/>
                    <a:pt x="525" y="316"/>
                  </a:cubicBezTo>
                  <a:cubicBezTo>
                    <a:pt x="495" y="281"/>
                    <a:pt x="454" y="272"/>
                    <a:pt x="412" y="309"/>
                  </a:cubicBezTo>
                  <a:cubicBezTo>
                    <a:pt x="396" y="292"/>
                    <a:pt x="377" y="282"/>
                    <a:pt x="353" y="284"/>
                  </a:cubicBezTo>
                  <a:cubicBezTo>
                    <a:pt x="327" y="286"/>
                    <a:pt x="307" y="297"/>
                    <a:pt x="297" y="320"/>
                  </a:cubicBezTo>
                  <a:cubicBezTo>
                    <a:pt x="289" y="341"/>
                    <a:pt x="285" y="363"/>
                    <a:pt x="279" y="386"/>
                  </a:cubicBezTo>
                  <a:cubicBezTo>
                    <a:pt x="256" y="371"/>
                    <a:pt x="232" y="366"/>
                    <a:pt x="207" y="378"/>
                  </a:cubicBezTo>
                  <a:cubicBezTo>
                    <a:pt x="182" y="390"/>
                    <a:pt x="170" y="412"/>
                    <a:pt x="166" y="440"/>
                  </a:cubicBezTo>
                  <a:cubicBezTo>
                    <a:pt x="164" y="461"/>
                    <a:pt x="159" y="482"/>
                    <a:pt x="154" y="503"/>
                  </a:cubicBezTo>
                  <a:cubicBezTo>
                    <a:pt x="135" y="498"/>
                    <a:pt x="116" y="493"/>
                    <a:pt x="98" y="488"/>
                  </a:cubicBezTo>
                  <a:cubicBezTo>
                    <a:pt x="97" y="489"/>
                    <a:pt x="97" y="490"/>
                    <a:pt x="96" y="491"/>
                  </a:cubicBezTo>
                  <a:cubicBezTo>
                    <a:pt x="111" y="497"/>
                    <a:pt x="127" y="503"/>
                    <a:pt x="140" y="511"/>
                  </a:cubicBezTo>
                  <a:cubicBezTo>
                    <a:pt x="146" y="514"/>
                    <a:pt x="151" y="524"/>
                    <a:pt x="150" y="531"/>
                  </a:cubicBezTo>
                  <a:cubicBezTo>
                    <a:pt x="144" y="575"/>
                    <a:pt x="137" y="620"/>
                    <a:pt x="130" y="665"/>
                  </a:cubicBezTo>
                  <a:cubicBezTo>
                    <a:pt x="129" y="675"/>
                    <a:pt x="130" y="686"/>
                    <a:pt x="130" y="696"/>
                  </a:cubicBezTo>
                  <a:cubicBezTo>
                    <a:pt x="111" y="706"/>
                    <a:pt x="92" y="699"/>
                    <a:pt x="81" y="678"/>
                  </a:cubicBezTo>
                  <a:cubicBezTo>
                    <a:pt x="77" y="669"/>
                    <a:pt x="72" y="659"/>
                    <a:pt x="69" y="649"/>
                  </a:cubicBezTo>
                  <a:cubicBezTo>
                    <a:pt x="58" y="619"/>
                    <a:pt x="44" y="592"/>
                    <a:pt x="24" y="568"/>
                  </a:cubicBezTo>
                  <a:cubicBezTo>
                    <a:pt x="6" y="546"/>
                    <a:pt x="0" y="520"/>
                    <a:pt x="8" y="492"/>
                  </a:cubicBezTo>
                  <a:cubicBezTo>
                    <a:pt x="26" y="432"/>
                    <a:pt x="45" y="373"/>
                    <a:pt x="64" y="313"/>
                  </a:cubicBezTo>
                  <a:cubicBezTo>
                    <a:pt x="68" y="301"/>
                    <a:pt x="78" y="290"/>
                    <a:pt x="88" y="282"/>
                  </a:cubicBezTo>
                  <a:cubicBezTo>
                    <a:pt x="156" y="222"/>
                    <a:pt x="223" y="162"/>
                    <a:pt x="293" y="104"/>
                  </a:cubicBezTo>
                  <a:cubicBezTo>
                    <a:pt x="319" y="82"/>
                    <a:pt x="339" y="59"/>
                    <a:pt x="345" y="25"/>
                  </a:cubicBezTo>
                  <a:cubicBezTo>
                    <a:pt x="347" y="16"/>
                    <a:pt x="351" y="9"/>
                    <a:pt x="355" y="0"/>
                  </a:cubicBezTo>
                  <a:close/>
                  <a:moveTo>
                    <a:pt x="85" y="673"/>
                  </a:moveTo>
                  <a:cubicBezTo>
                    <a:pt x="88" y="646"/>
                    <a:pt x="84" y="621"/>
                    <a:pt x="63" y="603"/>
                  </a:cubicBezTo>
                  <a:cubicBezTo>
                    <a:pt x="61" y="603"/>
                    <a:pt x="60" y="604"/>
                    <a:pt x="58" y="605"/>
                  </a:cubicBezTo>
                  <a:cubicBezTo>
                    <a:pt x="67" y="628"/>
                    <a:pt x="76" y="650"/>
                    <a:pt x="85" y="673"/>
                  </a:cubicBezTo>
                  <a:close/>
                </a:path>
              </a:pathLst>
            </a:custGeom>
            <a:solidFill>
              <a:srgbClr val="40B0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3" name="Freeform 8"/>
            <p:cNvSpPr>
              <a:spLocks noEditPoints="1"/>
            </p:cNvSpPr>
            <p:nvPr/>
          </p:nvSpPr>
          <p:spPr bwMode="auto">
            <a:xfrm>
              <a:off x="7778751" y="714375"/>
              <a:ext cx="1822450" cy="1779588"/>
            </a:xfrm>
            <a:custGeom>
              <a:avLst/>
              <a:gdLst>
                <a:gd name="T0" fmla="*/ 46 w 724"/>
                <a:gd name="T1" fmla="*/ 538 h 706"/>
                <a:gd name="T2" fmla="*/ 28 w 724"/>
                <a:gd name="T3" fmla="*/ 391 h 706"/>
                <a:gd name="T4" fmla="*/ 16 w 724"/>
                <a:gd name="T5" fmla="*/ 164 h 706"/>
                <a:gd name="T6" fmla="*/ 0 w 724"/>
                <a:gd name="T7" fmla="*/ 92 h 706"/>
                <a:gd name="T8" fmla="*/ 370 w 724"/>
                <a:gd name="T9" fmla="*/ 0 h 706"/>
                <a:gd name="T10" fmla="*/ 383 w 724"/>
                <a:gd name="T11" fmla="*/ 38 h 706"/>
                <a:gd name="T12" fmla="*/ 419 w 724"/>
                <a:gd name="T13" fmla="*/ 93 h 706"/>
                <a:gd name="T14" fmla="*/ 624 w 724"/>
                <a:gd name="T15" fmla="*/ 269 h 706"/>
                <a:gd name="T16" fmla="*/ 671 w 724"/>
                <a:gd name="T17" fmla="*/ 341 h 706"/>
                <a:gd name="T18" fmla="*/ 714 w 724"/>
                <a:gd name="T19" fmla="*/ 485 h 706"/>
                <a:gd name="T20" fmla="*/ 695 w 724"/>
                <a:gd name="T21" fmla="*/ 574 h 706"/>
                <a:gd name="T22" fmla="*/ 644 w 724"/>
                <a:gd name="T23" fmla="*/ 675 h 706"/>
                <a:gd name="T24" fmla="*/ 598 w 724"/>
                <a:gd name="T25" fmla="*/ 699 h 706"/>
                <a:gd name="T26" fmla="*/ 574 w 724"/>
                <a:gd name="T27" fmla="*/ 534 h 706"/>
                <a:gd name="T28" fmla="*/ 587 w 724"/>
                <a:gd name="T29" fmla="*/ 508 h 706"/>
                <a:gd name="T30" fmla="*/ 629 w 724"/>
                <a:gd name="T31" fmla="*/ 487 h 706"/>
                <a:gd name="T32" fmla="*/ 568 w 724"/>
                <a:gd name="T33" fmla="*/ 504 h 706"/>
                <a:gd name="T34" fmla="*/ 559 w 724"/>
                <a:gd name="T35" fmla="*/ 431 h 706"/>
                <a:gd name="T36" fmla="*/ 454 w 724"/>
                <a:gd name="T37" fmla="*/ 381 h 706"/>
                <a:gd name="T38" fmla="*/ 444 w 724"/>
                <a:gd name="T39" fmla="*/ 386 h 706"/>
                <a:gd name="T40" fmla="*/ 436 w 724"/>
                <a:gd name="T41" fmla="*/ 345 h 706"/>
                <a:gd name="T42" fmla="*/ 386 w 724"/>
                <a:gd name="T43" fmla="*/ 286 h 706"/>
                <a:gd name="T44" fmla="*/ 317 w 724"/>
                <a:gd name="T45" fmla="*/ 304 h 706"/>
                <a:gd name="T46" fmla="*/ 254 w 724"/>
                <a:gd name="T47" fmla="*/ 287 h 706"/>
                <a:gd name="T48" fmla="*/ 195 w 724"/>
                <a:gd name="T49" fmla="*/ 313 h 706"/>
                <a:gd name="T50" fmla="*/ 153 w 724"/>
                <a:gd name="T51" fmla="*/ 305 h 706"/>
                <a:gd name="T52" fmla="*/ 100 w 724"/>
                <a:gd name="T53" fmla="*/ 346 h 706"/>
                <a:gd name="T54" fmla="*/ 55 w 724"/>
                <a:gd name="T55" fmla="*/ 530 h 706"/>
                <a:gd name="T56" fmla="*/ 54 w 724"/>
                <a:gd name="T57" fmla="*/ 538 h 706"/>
                <a:gd name="T58" fmla="*/ 46 w 724"/>
                <a:gd name="T59" fmla="*/ 538 h 706"/>
                <a:gd name="T60" fmla="*/ 639 w 724"/>
                <a:gd name="T61" fmla="*/ 673 h 706"/>
                <a:gd name="T62" fmla="*/ 666 w 724"/>
                <a:gd name="T63" fmla="*/ 605 h 706"/>
                <a:gd name="T64" fmla="*/ 661 w 724"/>
                <a:gd name="T65" fmla="*/ 603 h 706"/>
                <a:gd name="T66" fmla="*/ 639 w 724"/>
                <a:gd name="T67" fmla="*/ 673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24" h="706">
                  <a:moveTo>
                    <a:pt x="46" y="538"/>
                  </a:moveTo>
                  <a:cubicBezTo>
                    <a:pt x="40" y="489"/>
                    <a:pt x="32" y="440"/>
                    <a:pt x="28" y="391"/>
                  </a:cubicBezTo>
                  <a:cubicBezTo>
                    <a:pt x="23" y="315"/>
                    <a:pt x="21" y="239"/>
                    <a:pt x="16" y="164"/>
                  </a:cubicBezTo>
                  <a:cubicBezTo>
                    <a:pt x="14" y="140"/>
                    <a:pt x="6" y="117"/>
                    <a:pt x="0" y="92"/>
                  </a:cubicBezTo>
                  <a:cubicBezTo>
                    <a:pt x="130" y="89"/>
                    <a:pt x="252" y="59"/>
                    <a:pt x="370" y="0"/>
                  </a:cubicBezTo>
                  <a:cubicBezTo>
                    <a:pt x="374" y="13"/>
                    <a:pt x="380" y="25"/>
                    <a:pt x="383" y="38"/>
                  </a:cubicBezTo>
                  <a:cubicBezTo>
                    <a:pt x="388" y="61"/>
                    <a:pt x="401" y="78"/>
                    <a:pt x="419" y="93"/>
                  </a:cubicBezTo>
                  <a:cubicBezTo>
                    <a:pt x="488" y="151"/>
                    <a:pt x="555" y="211"/>
                    <a:pt x="624" y="269"/>
                  </a:cubicBezTo>
                  <a:cubicBezTo>
                    <a:pt x="647" y="289"/>
                    <a:pt x="662" y="312"/>
                    <a:pt x="671" y="341"/>
                  </a:cubicBezTo>
                  <a:cubicBezTo>
                    <a:pt x="684" y="389"/>
                    <a:pt x="699" y="437"/>
                    <a:pt x="714" y="485"/>
                  </a:cubicBezTo>
                  <a:cubicBezTo>
                    <a:pt x="724" y="518"/>
                    <a:pt x="719" y="548"/>
                    <a:pt x="695" y="574"/>
                  </a:cubicBezTo>
                  <a:cubicBezTo>
                    <a:pt x="669" y="603"/>
                    <a:pt x="661" y="641"/>
                    <a:pt x="644" y="675"/>
                  </a:cubicBezTo>
                  <a:cubicBezTo>
                    <a:pt x="633" y="698"/>
                    <a:pt x="616" y="706"/>
                    <a:pt x="598" y="699"/>
                  </a:cubicBezTo>
                  <a:cubicBezTo>
                    <a:pt x="590" y="643"/>
                    <a:pt x="583" y="588"/>
                    <a:pt x="574" y="534"/>
                  </a:cubicBezTo>
                  <a:cubicBezTo>
                    <a:pt x="571" y="520"/>
                    <a:pt x="575" y="513"/>
                    <a:pt x="587" y="508"/>
                  </a:cubicBezTo>
                  <a:cubicBezTo>
                    <a:pt x="602" y="502"/>
                    <a:pt x="616" y="497"/>
                    <a:pt x="629" y="487"/>
                  </a:cubicBezTo>
                  <a:cubicBezTo>
                    <a:pt x="609" y="493"/>
                    <a:pt x="590" y="498"/>
                    <a:pt x="568" y="504"/>
                  </a:cubicBezTo>
                  <a:cubicBezTo>
                    <a:pt x="565" y="479"/>
                    <a:pt x="566" y="454"/>
                    <a:pt x="559" y="431"/>
                  </a:cubicBezTo>
                  <a:cubicBezTo>
                    <a:pt x="544" y="385"/>
                    <a:pt x="507" y="356"/>
                    <a:pt x="454" y="381"/>
                  </a:cubicBezTo>
                  <a:cubicBezTo>
                    <a:pt x="451" y="382"/>
                    <a:pt x="448" y="384"/>
                    <a:pt x="444" y="386"/>
                  </a:cubicBezTo>
                  <a:cubicBezTo>
                    <a:pt x="441" y="372"/>
                    <a:pt x="438" y="359"/>
                    <a:pt x="436" y="345"/>
                  </a:cubicBezTo>
                  <a:cubicBezTo>
                    <a:pt x="430" y="316"/>
                    <a:pt x="415" y="294"/>
                    <a:pt x="386" y="286"/>
                  </a:cubicBezTo>
                  <a:cubicBezTo>
                    <a:pt x="358" y="279"/>
                    <a:pt x="333" y="284"/>
                    <a:pt x="317" y="304"/>
                  </a:cubicBezTo>
                  <a:cubicBezTo>
                    <a:pt x="294" y="298"/>
                    <a:pt x="274" y="286"/>
                    <a:pt x="254" y="287"/>
                  </a:cubicBezTo>
                  <a:cubicBezTo>
                    <a:pt x="235" y="288"/>
                    <a:pt x="217" y="303"/>
                    <a:pt x="195" y="313"/>
                  </a:cubicBezTo>
                  <a:cubicBezTo>
                    <a:pt x="185" y="310"/>
                    <a:pt x="169" y="304"/>
                    <a:pt x="153" y="305"/>
                  </a:cubicBezTo>
                  <a:cubicBezTo>
                    <a:pt x="126" y="305"/>
                    <a:pt x="106" y="321"/>
                    <a:pt x="100" y="346"/>
                  </a:cubicBezTo>
                  <a:cubicBezTo>
                    <a:pt x="83" y="407"/>
                    <a:pt x="70" y="468"/>
                    <a:pt x="55" y="530"/>
                  </a:cubicBezTo>
                  <a:cubicBezTo>
                    <a:pt x="55" y="532"/>
                    <a:pt x="54" y="535"/>
                    <a:pt x="54" y="538"/>
                  </a:cubicBezTo>
                  <a:cubicBezTo>
                    <a:pt x="51" y="538"/>
                    <a:pt x="48" y="538"/>
                    <a:pt x="46" y="538"/>
                  </a:cubicBezTo>
                  <a:close/>
                  <a:moveTo>
                    <a:pt x="639" y="673"/>
                  </a:moveTo>
                  <a:cubicBezTo>
                    <a:pt x="648" y="651"/>
                    <a:pt x="657" y="628"/>
                    <a:pt x="666" y="605"/>
                  </a:cubicBezTo>
                  <a:cubicBezTo>
                    <a:pt x="664" y="604"/>
                    <a:pt x="663" y="604"/>
                    <a:pt x="661" y="603"/>
                  </a:cubicBezTo>
                  <a:cubicBezTo>
                    <a:pt x="639" y="621"/>
                    <a:pt x="636" y="646"/>
                    <a:pt x="639" y="673"/>
                  </a:cubicBezTo>
                  <a:close/>
                </a:path>
              </a:pathLst>
            </a:custGeom>
            <a:solidFill>
              <a:srgbClr val="40B0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4" name="Freeform 9"/>
            <p:cNvSpPr>
              <a:spLocks noEditPoints="1"/>
            </p:cNvSpPr>
            <p:nvPr/>
          </p:nvSpPr>
          <p:spPr bwMode="auto">
            <a:xfrm>
              <a:off x="10012363" y="215900"/>
              <a:ext cx="1724025" cy="687388"/>
            </a:xfrm>
            <a:custGeom>
              <a:avLst/>
              <a:gdLst>
                <a:gd name="T0" fmla="*/ 632 w 685"/>
                <a:gd name="T1" fmla="*/ 153 h 273"/>
                <a:gd name="T2" fmla="*/ 671 w 685"/>
                <a:gd name="T3" fmla="*/ 200 h 273"/>
                <a:gd name="T4" fmla="*/ 652 w 685"/>
                <a:gd name="T5" fmla="*/ 256 h 273"/>
                <a:gd name="T6" fmla="*/ 565 w 685"/>
                <a:gd name="T7" fmla="*/ 273 h 273"/>
                <a:gd name="T8" fmla="*/ 208 w 685"/>
                <a:gd name="T9" fmla="*/ 184 h 273"/>
                <a:gd name="T10" fmla="*/ 31 w 685"/>
                <a:gd name="T11" fmla="*/ 114 h 273"/>
                <a:gd name="T12" fmla="*/ 16 w 685"/>
                <a:gd name="T13" fmla="*/ 71 h 273"/>
                <a:gd name="T14" fmla="*/ 56 w 685"/>
                <a:gd name="T15" fmla="*/ 16 h 273"/>
                <a:gd name="T16" fmla="*/ 88 w 685"/>
                <a:gd name="T17" fmla="*/ 2 h 273"/>
                <a:gd name="T18" fmla="*/ 170 w 685"/>
                <a:gd name="T19" fmla="*/ 17 h 273"/>
                <a:gd name="T20" fmla="*/ 207 w 685"/>
                <a:gd name="T21" fmla="*/ 22 h 273"/>
                <a:gd name="T22" fmla="*/ 208 w 685"/>
                <a:gd name="T23" fmla="*/ 27 h 273"/>
                <a:gd name="T24" fmla="*/ 244 w 685"/>
                <a:gd name="T25" fmla="*/ 121 h 273"/>
                <a:gd name="T26" fmla="*/ 496 w 685"/>
                <a:gd name="T27" fmla="*/ 220 h 273"/>
                <a:gd name="T28" fmla="*/ 571 w 685"/>
                <a:gd name="T29" fmla="*/ 216 h 273"/>
                <a:gd name="T30" fmla="*/ 622 w 685"/>
                <a:gd name="T31" fmla="*/ 176 h 273"/>
                <a:gd name="T32" fmla="*/ 632 w 685"/>
                <a:gd name="T33" fmla="*/ 153 h 273"/>
                <a:gd name="T34" fmla="*/ 30 w 685"/>
                <a:gd name="T35" fmla="*/ 72 h 273"/>
                <a:gd name="T36" fmla="*/ 115 w 685"/>
                <a:gd name="T37" fmla="*/ 87 h 273"/>
                <a:gd name="T38" fmla="*/ 30 w 685"/>
                <a:gd name="T39" fmla="*/ 72 h 273"/>
                <a:gd name="T40" fmla="*/ 197 w 685"/>
                <a:gd name="T41" fmla="*/ 79 h 273"/>
                <a:gd name="T42" fmla="*/ 98 w 685"/>
                <a:gd name="T43" fmla="*/ 60 h 273"/>
                <a:gd name="T44" fmla="*/ 197 w 685"/>
                <a:gd name="T45" fmla="*/ 79 h 273"/>
                <a:gd name="T46" fmla="*/ 132 w 685"/>
                <a:gd name="T47" fmla="*/ 44 h 273"/>
                <a:gd name="T48" fmla="*/ 134 w 685"/>
                <a:gd name="T49" fmla="*/ 32 h 273"/>
                <a:gd name="T50" fmla="*/ 68 w 685"/>
                <a:gd name="T51" fmla="*/ 20 h 273"/>
                <a:gd name="T52" fmla="*/ 66 w 685"/>
                <a:gd name="T53" fmla="*/ 31 h 273"/>
                <a:gd name="T54" fmla="*/ 132 w 685"/>
                <a:gd name="T55" fmla="*/ 44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85" h="273">
                  <a:moveTo>
                    <a:pt x="632" y="153"/>
                  </a:moveTo>
                  <a:cubicBezTo>
                    <a:pt x="646" y="170"/>
                    <a:pt x="661" y="184"/>
                    <a:pt x="671" y="200"/>
                  </a:cubicBezTo>
                  <a:cubicBezTo>
                    <a:pt x="685" y="224"/>
                    <a:pt x="678" y="247"/>
                    <a:pt x="652" y="256"/>
                  </a:cubicBezTo>
                  <a:cubicBezTo>
                    <a:pt x="624" y="265"/>
                    <a:pt x="594" y="273"/>
                    <a:pt x="565" y="273"/>
                  </a:cubicBezTo>
                  <a:cubicBezTo>
                    <a:pt x="439" y="273"/>
                    <a:pt x="319" y="243"/>
                    <a:pt x="208" y="184"/>
                  </a:cubicBezTo>
                  <a:cubicBezTo>
                    <a:pt x="151" y="154"/>
                    <a:pt x="95" y="126"/>
                    <a:pt x="31" y="114"/>
                  </a:cubicBezTo>
                  <a:cubicBezTo>
                    <a:pt x="5" y="109"/>
                    <a:pt x="0" y="93"/>
                    <a:pt x="16" y="71"/>
                  </a:cubicBezTo>
                  <a:cubicBezTo>
                    <a:pt x="29" y="53"/>
                    <a:pt x="43" y="35"/>
                    <a:pt x="56" y="16"/>
                  </a:cubicBezTo>
                  <a:cubicBezTo>
                    <a:pt x="64" y="4"/>
                    <a:pt x="74" y="0"/>
                    <a:pt x="88" y="2"/>
                  </a:cubicBezTo>
                  <a:cubicBezTo>
                    <a:pt x="115" y="7"/>
                    <a:pt x="143" y="12"/>
                    <a:pt x="170" y="17"/>
                  </a:cubicBezTo>
                  <a:cubicBezTo>
                    <a:pt x="182" y="19"/>
                    <a:pt x="194" y="20"/>
                    <a:pt x="207" y="22"/>
                  </a:cubicBezTo>
                  <a:cubicBezTo>
                    <a:pt x="207" y="23"/>
                    <a:pt x="208" y="25"/>
                    <a:pt x="208" y="27"/>
                  </a:cubicBezTo>
                  <a:cubicBezTo>
                    <a:pt x="197" y="67"/>
                    <a:pt x="218" y="96"/>
                    <a:pt x="244" y="121"/>
                  </a:cubicBezTo>
                  <a:cubicBezTo>
                    <a:pt x="314" y="188"/>
                    <a:pt x="400" y="217"/>
                    <a:pt x="496" y="220"/>
                  </a:cubicBezTo>
                  <a:cubicBezTo>
                    <a:pt x="521" y="221"/>
                    <a:pt x="546" y="218"/>
                    <a:pt x="571" y="216"/>
                  </a:cubicBezTo>
                  <a:cubicBezTo>
                    <a:pt x="598" y="215"/>
                    <a:pt x="615" y="202"/>
                    <a:pt x="622" y="176"/>
                  </a:cubicBezTo>
                  <a:cubicBezTo>
                    <a:pt x="623" y="169"/>
                    <a:pt x="627" y="164"/>
                    <a:pt x="632" y="153"/>
                  </a:cubicBezTo>
                  <a:close/>
                  <a:moveTo>
                    <a:pt x="30" y="72"/>
                  </a:moveTo>
                  <a:cubicBezTo>
                    <a:pt x="57" y="91"/>
                    <a:pt x="85" y="94"/>
                    <a:pt x="115" y="87"/>
                  </a:cubicBezTo>
                  <a:cubicBezTo>
                    <a:pt x="89" y="69"/>
                    <a:pt x="61" y="64"/>
                    <a:pt x="30" y="72"/>
                  </a:cubicBezTo>
                  <a:close/>
                  <a:moveTo>
                    <a:pt x="197" y="79"/>
                  </a:moveTo>
                  <a:cubicBezTo>
                    <a:pt x="169" y="48"/>
                    <a:pt x="126" y="40"/>
                    <a:pt x="98" y="60"/>
                  </a:cubicBezTo>
                  <a:cubicBezTo>
                    <a:pt x="129" y="77"/>
                    <a:pt x="160" y="83"/>
                    <a:pt x="197" y="79"/>
                  </a:cubicBezTo>
                  <a:close/>
                  <a:moveTo>
                    <a:pt x="132" y="44"/>
                  </a:moveTo>
                  <a:cubicBezTo>
                    <a:pt x="133" y="40"/>
                    <a:pt x="134" y="36"/>
                    <a:pt x="134" y="32"/>
                  </a:cubicBezTo>
                  <a:cubicBezTo>
                    <a:pt x="112" y="28"/>
                    <a:pt x="90" y="24"/>
                    <a:pt x="68" y="20"/>
                  </a:cubicBezTo>
                  <a:cubicBezTo>
                    <a:pt x="67" y="23"/>
                    <a:pt x="67" y="27"/>
                    <a:pt x="66" y="31"/>
                  </a:cubicBezTo>
                  <a:cubicBezTo>
                    <a:pt x="88" y="35"/>
                    <a:pt x="110" y="40"/>
                    <a:pt x="132" y="44"/>
                  </a:cubicBezTo>
                  <a:close/>
                </a:path>
              </a:pathLst>
            </a:custGeom>
            <a:solidFill>
              <a:srgbClr val="40B0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5" name="Freeform 10"/>
            <p:cNvSpPr>
              <a:spLocks noEditPoints="1"/>
            </p:cNvSpPr>
            <p:nvPr/>
          </p:nvSpPr>
          <p:spPr bwMode="auto">
            <a:xfrm>
              <a:off x="7489826" y="212725"/>
              <a:ext cx="1722438" cy="706438"/>
            </a:xfrm>
            <a:custGeom>
              <a:avLst/>
              <a:gdLst>
                <a:gd name="T0" fmla="*/ 474 w 684"/>
                <a:gd name="T1" fmla="*/ 24 h 280"/>
                <a:gd name="T2" fmla="*/ 580 w 684"/>
                <a:gd name="T3" fmla="*/ 5 h 280"/>
                <a:gd name="T4" fmla="*/ 635 w 684"/>
                <a:gd name="T5" fmla="*/ 27 h 280"/>
                <a:gd name="T6" fmla="*/ 668 w 684"/>
                <a:gd name="T7" fmla="*/ 72 h 280"/>
                <a:gd name="T8" fmla="*/ 650 w 684"/>
                <a:gd name="T9" fmla="*/ 115 h 280"/>
                <a:gd name="T10" fmla="*/ 500 w 684"/>
                <a:gd name="T11" fmla="*/ 172 h 280"/>
                <a:gd name="T12" fmla="*/ 228 w 684"/>
                <a:gd name="T13" fmla="*/ 266 h 280"/>
                <a:gd name="T14" fmla="*/ 59 w 684"/>
                <a:gd name="T15" fmla="*/ 267 h 280"/>
                <a:gd name="T16" fmla="*/ 8 w 684"/>
                <a:gd name="T17" fmla="*/ 234 h 280"/>
                <a:gd name="T18" fmla="*/ 32 w 684"/>
                <a:gd name="T19" fmla="*/ 174 h 280"/>
                <a:gd name="T20" fmla="*/ 52 w 684"/>
                <a:gd name="T21" fmla="*/ 157 h 280"/>
                <a:gd name="T22" fmla="*/ 61 w 684"/>
                <a:gd name="T23" fmla="*/ 175 h 280"/>
                <a:gd name="T24" fmla="*/ 115 w 684"/>
                <a:gd name="T25" fmla="*/ 218 h 280"/>
                <a:gd name="T26" fmla="*/ 415 w 684"/>
                <a:gd name="T27" fmla="*/ 143 h 280"/>
                <a:gd name="T28" fmla="*/ 455 w 684"/>
                <a:gd name="T29" fmla="*/ 104 h 280"/>
                <a:gd name="T30" fmla="*/ 474 w 684"/>
                <a:gd name="T31" fmla="*/ 24 h 280"/>
                <a:gd name="T32" fmla="*/ 563 w 684"/>
                <a:gd name="T33" fmla="*/ 90 h 280"/>
                <a:gd name="T34" fmla="*/ 656 w 684"/>
                <a:gd name="T35" fmla="*/ 74 h 280"/>
                <a:gd name="T36" fmla="*/ 563 w 684"/>
                <a:gd name="T37" fmla="*/ 90 h 280"/>
                <a:gd name="T38" fmla="*/ 583 w 684"/>
                <a:gd name="T39" fmla="*/ 57 h 280"/>
                <a:gd name="T40" fmla="*/ 489 w 684"/>
                <a:gd name="T41" fmla="*/ 77 h 280"/>
                <a:gd name="T42" fmla="*/ 583 w 684"/>
                <a:gd name="T43" fmla="*/ 57 h 280"/>
                <a:gd name="T44" fmla="*/ 617 w 684"/>
                <a:gd name="T45" fmla="*/ 31 h 280"/>
                <a:gd name="T46" fmla="*/ 616 w 684"/>
                <a:gd name="T47" fmla="*/ 25 h 280"/>
                <a:gd name="T48" fmla="*/ 546 w 684"/>
                <a:gd name="T49" fmla="*/ 47 h 280"/>
                <a:gd name="T50" fmla="*/ 617 w 684"/>
                <a:gd name="T51" fmla="*/ 31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84" h="280">
                  <a:moveTo>
                    <a:pt x="474" y="24"/>
                  </a:moveTo>
                  <a:cubicBezTo>
                    <a:pt x="512" y="18"/>
                    <a:pt x="546" y="12"/>
                    <a:pt x="580" y="5"/>
                  </a:cubicBezTo>
                  <a:cubicBezTo>
                    <a:pt x="603" y="0"/>
                    <a:pt x="622" y="2"/>
                    <a:pt x="635" y="27"/>
                  </a:cubicBezTo>
                  <a:cubicBezTo>
                    <a:pt x="643" y="43"/>
                    <a:pt x="657" y="57"/>
                    <a:pt x="668" y="72"/>
                  </a:cubicBezTo>
                  <a:cubicBezTo>
                    <a:pt x="684" y="95"/>
                    <a:pt x="679" y="110"/>
                    <a:pt x="650" y="115"/>
                  </a:cubicBezTo>
                  <a:cubicBezTo>
                    <a:pt x="597" y="126"/>
                    <a:pt x="547" y="145"/>
                    <a:pt x="500" y="172"/>
                  </a:cubicBezTo>
                  <a:cubicBezTo>
                    <a:pt x="415" y="221"/>
                    <a:pt x="324" y="250"/>
                    <a:pt x="228" y="266"/>
                  </a:cubicBezTo>
                  <a:cubicBezTo>
                    <a:pt x="172" y="275"/>
                    <a:pt x="115" y="280"/>
                    <a:pt x="59" y="267"/>
                  </a:cubicBezTo>
                  <a:cubicBezTo>
                    <a:pt x="38" y="263"/>
                    <a:pt x="16" y="257"/>
                    <a:pt x="8" y="234"/>
                  </a:cubicBezTo>
                  <a:cubicBezTo>
                    <a:pt x="0" y="209"/>
                    <a:pt x="16" y="191"/>
                    <a:pt x="32" y="174"/>
                  </a:cubicBezTo>
                  <a:cubicBezTo>
                    <a:pt x="38" y="168"/>
                    <a:pt x="45" y="163"/>
                    <a:pt x="52" y="157"/>
                  </a:cubicBezTo>
                  <a:cubicBezTo>
                    <a:pt x="56" y="164"/>
                    <a:pt x="59" y="169"/>
                    <a:pt x="61" y="175"/>
                  </a:cubicBezTo>
                  <a:cubicBezTo>
                    <a:pt x="68" y="203"/>
                    <a:pt x="87" y="215"/>
                    <a:pt x="115" y="218"/>
                  </a:cubicBezTo>
                  <a:cubicBezTo>
                    <a:pt x="225" y="231"/>
                    <a:pt x="326" y="210"/>
                    <a:pt x="415" y="143"/>
                  </a:cubicBezTo>
                  <a:cubicBezTo>
                    <a:pt x="430" y="132"/>
                    <a:pt x="443" y="118"/>
                    <a:pt x="455" y="104"/>
                  </a:cubicBezTo>
                  <a:cubicBezTo>
                    <a:pt x="476" y="81"/>
                    <a:pt x="484" y="54"/>
                    <a:pt x="474" y="24"/>
                  </a:cubicBezTo>
                  <a:close/>
                  <a:moveTo>
                    <a:pt x="563" y="90"/>
                  </a:moveTo>
                  <a:cubicBezTo>
                    <a:pt x="599" y="94"/>
                    <a:pt x="627" y="92"/>
                    <a:pt x="656" y="74"/>
                  </a:cubicBezTo>
                  <a:cubicBezTo>
                    <a:pt x="631" y="63"/>
                    <a:pt x="588" y="69"/>
                    <a:pt x="563" y="90"/>
                  </a:cubicBezTo>
                  <a:close/>
                  <a:moveTo>
                    <a:pt x="583" y="57"/>
                  </a:moveTo>
                  <a:cubicBezTo>
                    <a:pt x="548" y="42"/>
                    <a:pt x="512" y="50"/>
                    <a:pt x="489" y="77"/>
                  </a:cubicBezTo>
                  <a:cubicBezTo>
                    <a:pt x="513" y="87"/>
                    <a:pt x="563" y="78"/>
                    <a:pt x="583" y="57"/>
                  </a:cubicBezTo>
                  <a:close/>
                  <a:moveTo>
                    <a:pt x="617" y="31"/>
                  </a:moveTo>
                  <a:cubicBezTo>
                    <a:pt x="617" y="29"/>
                    <a:pt x="616" y="27"/>
                    <a:pt x="616" y="25"/>
                  </a:cubicBezTo>
                  <a:cubicBezTo>
                    <a:pt x="587" y="21"/>
                    <a:pt x="561" y="27"/>
                    <a:pt x="546" y="47"/>
                  </a:cubicBezTo>
                  <a:cubicBezTo>
                    <a:pt x="573" y="41"/>
                    <a:pt x="595" y="36"/>
                    <a:pt x="617" y="31"/>
                  </a:cubicBezTo>
                  <a:close/>
                </a:path>
              </a:pathLst>
            </a:custGeom>
            <a:solidFill>
              <a:srgbClr val="40B0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7" name="Freeform 11"/>
            <p:cNvSpPr>
              <a:spLocks/>
            </p:cNvSpPr>
            <p:nvPr/>
          </p:nvSpPr>
          <p:spPr bwMode="auto">
            <a:xfrm>
              <a:off x="10312401" y="1463675"/>
              <a:ext cx="331788" cy="1073150"/>
            </a:xfrm>
            <a:custGeom>
              <a:avLst/>
              <a:gdLst>
                <a:gd name="T0" fmla="*/ 118 w 132"/>
                <a:gd name="T1" fmla="*/ 24 h 426"/>
                <a:gd name="T2" fmla="*/ 132 w 132"/>
                <a:gd name="T3" fmla="*/ 71 h 426"/>
                <a:gd name="T4" fmla="*/ 125 w 132"/>
                <a:gd name="T5" fmla="*/ 367 h 426"/>
                <a:gd name="T6" fmla="*/ 60 w 132"/>
                <a:gd name="T7" fmla="*/ 423 h 426"/>
                <a:gd name="T8" fmla="*/ 3 w 132"/>
                <a:gd name="T9" fmla="*/ 360 h 426"/>
                <a:gd name="T10" fmla="*/ 30 w 132"/>
                <a:gd name="T11" fmla="*/ 64 h 426"/>
                <a:gd name="T12" fmla="*/ 39 w 132"/>
                <a:gd name="T13" fmla="*/ 29 h 426"/>
                <a:gd name="T14" fmla="*/ 80 w 132"/>
                <a:gd name="T15" fmla="*/ 2 h 426"/>
                <a:gd name="T16" fmla="*/ 118 w 132"/>
                <a:gd name="T17" fmla="*/ 24 h 426"/>
                <a:gd name="T18" fmla="*/ 102 w 132"/>
                <a:gd name="T19" fmla="*/ 13 h 426"/>
                <a:gd name="T20" fmla="*/ 45 w 132"/>
                <a:gd name="T21" fmla="*/ 32 h 426"/>
                <a:gd name="T22" fmla="*/ 53 w 132"/>
                <a:gd name="T23" fmla="*/ 79 h 426"/>
                <a:gd name="T24" fmla="*/ 79 w 132"/>
                <a:gd name="T25" fmla="*/ 98 h 426"/>
                <a:gd name="T26" fmla="*/ 107 w 132"/>
                <a:gd name="T27" fmla="*/ 82 h 426"/>
                <a:gd name="T28" fmla="*/ 118 w 132"/>
                <a:gd name="T29" fmla="*/ 24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2" h="426">
                  <a:moveTo>
                    <a:pt x="118" y="24"/>
                  </a:moveTo>
                  <a:cubicBezTo>
                    <a:pt x="123" y="39"/>
                    <a:pt x="132" y="55"/>
                    <a:pt x="132" y="71"/>
                  </a:cubicBezTo>
                  <a:cubicBezTo>
                    <a:pt x="131" y="170"/>
                    <a:pt x="129" y="268"/>
                    <a:pt x="125" y="367"/>
                  </a:cubicBezTo>
                  <a:cubicBezTo>
                    <a:pt x="123" y="401"/>
                    <a:pt x="93" y="426"/>
                    <a:pt x="60" y="423"/>
                  </a:cubicBezTo>
                  <a:cubicBezTo>
                    <a:pt x="25" y="421"/>
                    <a:pt x="0" y="395"/>
                    <a:pt x="3" y="360"/>
                  </a:cubicBezTo>
                  <a:cubicBezTo>
                    <a:pt x="11" y="261"/>
                    <a:pt x="20" y="162"/>
                    <a:pt x="30" y="64"/>
                  </a:cubicBezTo>
                  <a:cubicBezTo>
                    <a:pt x="31" y="52"/>
                    <a:pt x="34" y="40"/>
                    <a:pt x="39" y="29"/>
                  </a:cubicBezTo>
                  <a:cubicBezTo>
                    <a:pt x="47" y="12"/>
                    <a:pt x="61" y="3"/>
                    <a:pt x="80" y="2"/>
                  </a:cubicBezTo>
                  <a:cubicBezTo>
                    <a:pt x="97" y="2"/>
                    <a:pt x="112" y="6"/>
                    <a:pt x="118" y="24"/>
                  </a:cubicBezTo>
                  <a:cubicBezTo>
                    <a:pt x="113" y="21"/>
                    <a:pt x="108" y="16"/>
                    <a:pt x="102" y="13"/>
                  </a:cubicBezTo>
                  <a:cubicBezTo>
                    <a:pt x="81" y="0"/>
                    <a:pt x="47" y="11"/>
                    <a:pt x="45" y="32"/>
                  </a:cubicBezTo>
                  <a:cubicBezTo>
                    <a:pt x="44" y="48"/>
                    <a:pt x="47" y="65"/>
                    <a:pt x="53" y="79"/>
                  </a:cubicBezTo>
                  <a:cubicBezTo>
                    <a:pt x="56" y="88"/>
                    <a:pt x="69" y="98"/>
                    <a:pt x="79" y="98"/>
                  </a:cubicBezTo>
                  <a:cubicBezTo>
                    <a:pt x="88" y="99"/>
                    <a:pt x="104" y="90"/>
                    <a:pt x="107" y="82"/>
                  </a:cubicBezTo>
                  <a:cubicBezTo>
                    <a:pt x="114" y="64"/>
                    <a:pt x="115" y="43"/>
                    <a:pt x="118" y="24"/>
                  </a:cubicBezTo>
                  <a:close/>
                </a:path>
              </a:pathLst>
            </a:custGeom>
            <a:solidFill>
              <a:srgbClr val="40B0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8" name="Freeform 12"/>
            <p:cNvSpPr>
              <a:spLocks/>
            </p:cNvSpPr>
            <p:nvPr/>
          </p:nvSpPr>
          <p:spPr bwMode="auto">
            <a:xfrm>
              <a:off x="8574088" y="1468438"/>
              <a:ext cx="338138" cy="1068388"/>
            </a:xfrm>
            <a:custGeom>
              <a:avLst/>
              <a:gdLst>
                <a:gd name="T0" fmla="*/ 15 w 134"/>
                <a:gd name="T1" fmla="*/ 22 h 424"/>
                <a:gd name="T2" fmla="*/ 55 w 134"/>
                <a:gd name="T3" fmla="*/ 1 h 424"/>
                <a:gd name="T4" fmla="*/ 95 w 134"/>
                <a:gd name="T5" fmla="*/ 31 h 424"/>
                <a:gd name="T6" fmla="*/ 107 w 134"/>
                <a:gd name="T7" fmla="*/ 93 h 424"/>
                <a:gd name="T8" fmla="*/ 130 w 134"/>
                <a:gd name="T9" fmla="*/ 348 h 424"/>
                <a:gd name="T10" fmla="*/ 73 w 134"/>
                <a:gd name="T11" fmla="*/ 421 h 424"/>
                <a:gd name="T12" fmla="*/ 8 w 134"/>
                <a:gd name="T13" fmla="*/ 357 h 424"/>
                <a:gd name="T14" fmla="*/ 1 w 134"/>
                <a:gd name="T15" fmla="*/ 75 h 424"/>
                <a:gd name="T16" fmla="*/ 15 w 134"/>
                <a:gd name="T17" fmla="*/ 22 h 424"/>
                <a:gd name="T18" fmla="*/ 27 w 134"/>
                <a:gd name="T19" fmla="*/ 84 h 424"/>
                <a:gd name="T20" fmla="*/ 79 w 134"/>
                <a:gd name="T21" fmla="*/ 81 h 424"/>
                <a:gd name="T22" fmla="*/ 88 w 134"/>
                <a:gd name="T23" fmla="*/ 46 h 424"/>
                <a:gd name="T24" fmla="*/ 73 w 134"/>
                <a:gd name="T25" fmla="*/ 11 h 424"/>
                <a:gd name="T26" fmla="*/ 27 w 134"/>
                <a:gd name="T27" fmla="*/ 13 h 424"/>
                <a:gd name="T28" fmla="*/ 15 w 134"/>
                <a:gd name="T29" fmla="*/ 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4" h="424">
                  <a:moveTo>
                    <a:pt x="15" y="22"/>
                  </a:moveTo>
                  <a:cubicBezTo>
                    <a:pt x="22" y="3"/>
                    <a:pt x="37" y="0"/>
                    <a:pt x="55" y="1"/>
                  </a:cubicBezTo>
                  <a:cubicBezTo>
                    <a:pt x="75" y="2"/>
                    <a:pt x="90" y="12"/>
                    <a:pt x="95" y="31"/>
                  </a:cubicBezTo>
                  <a:cubicBezTo>
                    <a:pt x="101" y="51"/>
                    <a:pt x="105" y="72"/>
                    <a:pt x="107" y="93"/>
                  </a:cubicBezTo>
                  <a:cubicBezTo>
                    <a:pt x="116" y="178"/>
                    <a:pt x="123" y="263"/>
                    <a:pt x="130" y="348"/>
                  </a:cubicBezTo>
                  <a:cubicBezTo>
                    <a:pt x="134" y="390"/>
                    <a:pt x="112" y="419"/>
                    <a:pt x="73" y="421"/>
                  </a:cubicBezTo>
                  <a:cubicBezTo>
                    <a:pt x="37" y="424"/>
                    <a:pt x="9" y="397"/>
                    <a:pt x="8" y="357"/>
                  </a:cubicBezTo>
                  <a:cubicBezTo>
                    <a:pt x="5" y="263"/>
                    <a:pt x="2" y="169"/>
                    <a:pt x="1" y="75"/>
                  </a:cubicBezTo>
                  <a:cubicBezTo>
                    <a:pt x="0" y="57"/>
                    <a:pt x="10" y="39"/>
                    <a:pt x="15" y="22"/>
                  </a:cubicBezTo>
                  <a:cubicBezTo>
                    <a:pt x="10" y="44"/>
                    <a:pt x="15" y="65"/>
                    <a:pt x="27" y="84"/>
                  </a:cubicBezTo>
                  <a:cubicBezTo>
                    <a:pt x="41" y="104"/>
                    <a:pt x="68" y="103"/>
                    <a:pt x="79" y="81"/>
                  </a:cubicBezTo>
                  <a:cubicBezTo>
                    <a:pt x="84" y="70"/>
                    <a:pt x="86" y="58"/>
                    <a:pt x="88" y="46"/>
                  </a:cubicBezTo>
                  <a:cubicBezTo>
                    <a:pt x="91" y="31"/>
                    <a:pt x="87" y="18"/>
                    <a:pt x="73" y="11"/>
                  </a:cubicBezTo>
                  <a:cubicBezTo>
                    <a:pt x="57" y="3"/>
                    <a:pt x="42" y="4"/>
                    <a:pt x="27" y="13"/>
                  </a:cubicBezTo>
                  <a:cubicBezTo>
                    <a:pt x="23" y="16"/>
                    <a:pt x="19" y="19"/>
                    <a:pt x="15" y="22"/>
                  </a:cubicBezTo>
                  <a:close/>
                </a:path>
              </a:pathLst>
            </a:custGeom>
            <a:solidFill>
              <a:srgbClr val="40B0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9" name="Freeform 13"/>
            <p:cNvSpPr>
              <a:spLocks/>
            </p:cNvSpPr>
            <p:nvPr/>
          </p:nvSpPr>
          <p:spPr bwMode="auto">
            <a:xfrm>
              <a:off x="8237538" y="1465263"/>
              <a:ext cx="319088" cy="1057275"/>
            </a:xfrm>
            <a:custGeom>
              <a:avLst/>
              <a:gdLst>
                <a:gd name="T0" fmla="*/ 45 w 127"/>
                <a:gd name="T1" fmla="*/ 19 h 419"/>
                <a:gd name="T2" fmla="*/ 88 w 127"/>
                <a:gd name="T3" fmla="*/ 5 h 419"/>
                <a:gd name="T4" fmla="*/ 120 w 127"/>
                <a:gd name="T5" fmla="*/ 44 h 419"/>
                <a:gd name="T6" fmla="*/ 123 w 127"/>
                <a:gd name="T7" fmla="*/ 116 h 419"/>
                <a:gd name="T8" fmla="*/ 127 w 127"/>
                <a:gd name="T9" fmla="*/ 347 h 419"/>
                <a:gd name="T10" fmla="*/ 124 w 127"/>
                <a:gd name="T11" fmla="*/ 371 h 419"/>
                <a:gd name="T12" fmla="*/ 47 w 127"/>
                <a:gd name="T13" fmla="*/ 402 h 419"/>
                <a:gd name="T14" fmla="*/ 3 w 127"/>
                <a:gd name="T15" fmla="*/ 304 h 419"/>
                <a:gd name="T16" fmla="*/ 24 w 127"/>
                <a:gd name="T17" fmla="*/ 100 h 419"/>
                <a:gd name="T18" fmla="*/ 31 w 127"/>
                <a:gd name="T19" fmla="*/ 46 h 419"/>
                <a:gd name="T20" fmla="*/ 46 w 127"/>
                <a:gd name="T21" fmla="*/ 18 h 419"/>
                <a:gd name="T22" fmla="*/ 41 w 127"/>
                <a:gd name="T23" fmla="*/ 54 h 419"/>
                <a:gd name="T24" fmla="*/ 78 w 127"/>
                <a:gd name="T25" fmla="*/ 98 h 419"/>
                <a:gd name="T26" fmla="*/ 111 w 127"/>
                <a:gd name="T27" fmla="*/ 49 h 419"/>
                <a:gd name="T28" fmla="*/ 59 w 127"/>
                <a:gd name="T29" fmla="*/ 12 h 419"/>
                <a:gd name="T30" fmla="*/ 45 w 127"/>
                <a:gd name="T31" fmla="*/ 19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7" h="419">
                  <a:moveTo>
                    <a:pt x="45" y="19"/>
                  </a:moveTo>
                  <a:cubicBezTo>
                    <a:pt x="55" y="2"/>
                    <a:pt x="71" y="1"/>
                    <a:pt x="88" y="5"/>
                  </a:cubicBezTo>
                  <a:cubicBezTo>
                    <a:pt x="109" y="10"/>
                    <a:pt x="119" y="24"/>
                    <a:pt x="120" y="44"/>
                  </a:cubicBezTo>
                  <a:cubicBezTo>
                    <a:pt x="123" y="68"/>
                    <a:pt x="123" y="92"/>
                    <a:pt x="123" y="116"/>
                  </a:cubicBezTo>
                  <a:cubicBezTo>
                    <a:pt x="125" y="193"/>
                    <a:pt x="126" y="270"/>
                    <a:pt x="127" y="347"/>
                  </a:cubicBezTo>
                  <a:cubicBezTo>
                    <a:pt x="127" y="355"/>
                    <a:pt x="127" y="363"/>
                    <a:pt x="124" y="371"/>
                  </a:cubicBezTo>
                  <a:cubicBezTo>
                    <a:pt x="113" y="405"/>
                    <a:pt x="78" y="419"/>
                    <a:pt x="47" y="402"/>
                  </a:cubicBezTo>
                  <a:cubicBezTo>
                    <a:pt x="9" y="380"/>
                    <a:pt x="0" y="344"/>
                    <a:pt x="3" y="304"/>
                  </a:cubicBezTo>
                  <a:cubicBezTo>
                    <a:pt x="9" y="236"/>
                    <a:pt x="17" y="168"/>
                    <a:pt x="24" y="100"/>
                  </a:cubicBezTo>
                  <a:cubicBezTo>
                    <a:pt x="26" y="82"/>
                    <a:pt x="27" y="64"/>
                    <a:pt x="31" y="46"/>
                  </a:cubicBezTo>
                  <a:cubicBezTo>
                    <a:pt x="33" y="36"/>
                    <a:pt x="40" y="27"/>
                    <a:pt x="46" y="18"/>
                  </a:cubicBezTo>
                  <a:cubicBezTo>
                    <a:pt x="44" y="30"/>
                    <a:pt x="39" y="42"/>
                    <a:pt x="41" y="54"/>
                  </a:cubicBezTo>
                  <a:cubicBezTo>
                    <a:pt x="46" y="85"/>
                    <a:pt x="59" y="99"/>
                    <a:pt x="78" y="98"/>
                  </a:cubicBezTo>
                  <a:cubicBezTo>
                    <a:pt x="97" y="97"/>
                    <a:pt x="109" y="81"/>
                    <a:pt x="111" y="49"/>
                  </a:cubicBezTo>
                  <a:cubicBezTo>
                    <a:pt x="114" y="18"/>
                    <a:pt x="88" y="0"/>
                    <a:pt x="59" y="12"/>
                  </a:cubicBezTo>
                  <a:cubicBezTo>
                    <a:pt x="54" y="14"/>
                    <a:pt x="50" y="17"/>
                    <a:pt x="45" y="19"/>
                  </a:cubicBezTo>
                  <a:close/>
                </a:path>
              </a:pathLst>
            </a:custGeom>
            <a:solidFill>
              <a:srgbClr val="40B0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5" name="Freeform 14"/>
            <p:cNvSpPr>
              <a:spLocks noEditPoints="1"/>
            </p:cNvSpPr>
            <p:nvPr/>
          </p:nvSpPr>
          <p:spPr bwMode="auto">
            <a:xfrm>
              <a:off x="10661651" y="1463675"/>
              <a:ext cx="322263" cy="1047750"/>
            </a:xfrm>
            <a:custGeom>
              <a:avLst/>
              <a:gdLst>
                <a:gd name="T0" fmla="*/ 7 w 128"/>
                <a:gd name="T1" fmla="*/ 203 h 416"/>
                <a:gd name="T2" fmla="*/ 7 w 128"/>
                <a:gd name="T3" fmla="*/ 53 h 416"/>
                <a:gd name="T4" fmla="*/ 38 w 128"/>
                <a:gd name="T5" fmla="*/ 7 h 416"/>
                <a:gd name="T6" fmla="*/ 87 w 128"/>
                <a:gd name="T7" fmla="*/ 22 h 416"/>
                <a:gd name="T8" fmla="*/ 98 w 128"/>
                <a:gd name="T9" fmla="*/ 49 h 416"/>
                <a:gd name="T10" fmla="*/ 125 w 128"/>
                <a:gd name="T11" fmla="*/ 305 h 416"/>
                <a:gd name="T12" fmla="*/ 97 w 128"/>
                <a:gd name="T13" fmla="*/ 391 h 416"/>
                <a:gd name="T14" fmla="*/ 35 w 128"/>
                <a:gd name="T15" fmla="*/ 406 h 416"/>
                <a:gd name="T16" fmla="*/ 1 w 128"/>
                <a:gd name="T17" fmla="*/ 350 h 416"/>
                <a:gd name="T18" fmla="*/ 1 w 128"/>
                <a:gd name="T19" fmla="*/ 203 h 416"/>
                <a:gd name="T20" fmla="*/ 7 w 128"/>
                <a:gd name="T21" fmla="*/ 203 h 416"/>
                <a:gd name="T22" fmla="*/ 51 w 128"/>
                <a:gd name="T23" fmla="*/ 10 h 416"/>
                <a:gd name="T24" fmla="*/ 16 w 128"/>
                <a:gd name="T25" fmla="*/ 44 h 416"/>
                <a:gd name="T26" fmla="*/ 52 w 128"/>
                <a:gd name="T27" fmla="*/ 100 h 416"/>
                <a:gd name="T28" fmla="*/ 90 w 128"/>
                <a:gd name="T29" fmla="*/ 42 h 416"/>
                <a:gd name="T30" fmla="*/ 51 w 128"/>
                <a:gd name="T31" fmla="*/ 10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8" h="416">
                  <a:moveTo>
                    <a:pt x="7" y="203"/>
                  </a:moveTo>
                  <a:cubicBezTo>
                    <a:pt x="7" y="153"/>
                    <a:pt x="6" y="103"/>
                    <a:pt x="7" y="53"/>
                  </a:cubicBezTo>
                  <a:cubicBezTo>
                    <a:pt x="7" y="28"/>
                    <a:pt x="18" y="13"/>
                    <a:pt x="38" y="7"/>
                  </a:cubicBezTo>
                  <a:cubicBezTo>
                    <a:pt x="58" y="0"/>
                    <a:pt x="75" y="5"/>
                    <a:pt x="87" y="22"/>
                  </a:cubicBezTo>
                  <a:cubicBezTo>
                    <a:pt x="93" y="29"/>
                    <a:pt x="97" y="40"/>
                    <a:pt x="98" y="49"/>
                  </a:cubicBezTo>
                  <a:cubicBezTo>
                    <a:pt x="107" y="135"/>
                    <a:pt x="117" y="220"/>
                    <a:pt x="125" y="305"/>
                  </a:cubicBezTo>
                  <a:cubicBezTo>
                    <a:pt x="128" y="337"/>
                    <a:pt x="122" y="368"/>
                    <a:pt x="97" y="391"/>
                  </a:cubicBezTo>
                  <a:cubicBezTo>
                    <a:pt x="79" y="407"/>
                    <a:pt x="59" y="416"/>
                    <a:pt x="35" y="406"/>
                  </a:cubicBezTo>
                  <a:cubicBezTo>
                    <a:pt x="11" y="396"/>
                    <a:pt x="1" y="376"/>
                    <a:pt x="1" y="350"/>
                  </a:cubicBezTo>
                  <a:cubicBezTo>
                    <a:pt x="0" y="301"/>
                    <a:pt x="1" y="252"/>
                    <a:pt x="1" y="203"/>
                  </a:cubicBezTo>
                  <a:cubicBezTo>
                    <a:pt x="3" y="203"/>
                    <a:pt x="5" y="203"/>
                    <a:pt x="7" y="203"/>
                  </a:cubicBezTo>
                  <a:close/>
                  <a:moveTo>
                    <a:pt x="51" y="10"/>
                  </a:moveTo>
                  <a:cubicBezTo>
                    <a:pt x="29" y="10"/>
                    <a:pt x="16" y="23"/>
                    <a:pt x="16" y="44"/>
                  </a:cubicBezTo>
                  <a:cubicBezTo>
                    <a:pt x="17" y="79"/>
                    <a:pt x="30" y="100"/>
                    <a:pt x="52" y="100"/>
                  </a:cubicBezTo>
                  <a:cubicBezTo>
                    <a:pt x="72" y="99"/>
                    <a:pt x="90" y="73"/>
                    <a:pt x="90" y="42"/>
                  </a:cubicBezTo>
                  <a:cubicBezTo>
                    <a:pt x="90" y="25"/>
                    <a:pt x="72" y="10"/>
                    <a:pt x="51" y="10"/>
                  </a:cubicBezTo>
                  <a:close/>
                </a:path>
              </a:pathLst>
            </a:custGeom>
            <a:solidFill>
              <a:srgbClr val="40B0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6" name="Freeform 15"/>
            <p:cNvSpPr>
              <a:spLocks noEditPoints="1"/>
            </p:cNvSpPr>
            <p:nvPr/>
          </p:nvSpPr>
          <p:spPr bwMode="auto">
            <a:xfrm>
              <a:off x="8890001" y="1687513"/>
              <a:ext cx="357188" cy="892175"/>
            </a:xfrm>
            <a:custGeom>
              <a:avLst/>
              <a:gdLst>
                <a:gd name="T0" fmla="*/ 3 w 142"/>
                <a:gd name="T1" fmla="*/ 78 h 354"/>
                <a:gd name="T2" fmla="*/ 3 w 142"/>
                <a:gd name="T3" fmla="*/ 45 h 354"/>
                <a:gd name="T4" fmla="*/ 46 w 142"/>
                <a:gd name="T5" fmla="*/ 2 h 354"/>
                <a:gd name="T6" fmla="*/ 98 w 142"/>
                <a:gd name="T7" fmla="*/ 38 h 354"/>
                <a:gd name="T8" fmla="*/ 130 w 142"/>
                <a:gd name="T9" fmla="*/ 231 h 354"/>
                <a:gd name="T10" fmla="*/ 137 w 142"/>
                <a:gd name="T11" fmla="*/ 280 h 354"/>
                <a:gd name="T12" fmla="*/ 97 w 142"/>
                <a:gd name="T13" fmla="*/ 346 h 354"/>
                <a:gd name="T14" fmla="*/ 31 w 142"/>
                <a:gd name="T15" fmla="*/ 310 h 354"/>
                <a:gd name="T16" fmla="*/ 17 w 142"/>
                <a:gd name="T17" fmla="*/ 229 h 354"/>
                <a:gd name="T18" fmla="*/ 0 w 142"/>
                <a:gd name="T19" fmla="*/ 79 h 354"/>
                <a:gd name="T20" fmla="*/ 3 w 142"/>
                <a:gd name="T21" fmla="*/ 78 h 354"/>
                <a:gd name="T22" fmla="*/ 90 w 142"/>
                <a:gd name="T23" fmla="*/ 41 h 354"/>
                <a:gd name="T24" fmla="*/ 52 w 142"/>
                <a:gd name="T25" fmla="*/ 7 h 354"/>
                <a:gd name="T26" fmla="*/ 11 w 142"/>
                <a:gd name="T27" fmla="*/ 40 h 354"/>
                <a:gd name="T28" fmla="*/ 51 w 142"/>
                <a:gd name="T29" fmla="*/ 99 h 354"/>
                <a:gd name="T30" fmla="*/ 90 w 142"/>
                <a:gd name="T31" fmla="*/ 41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2" h="354">
                  <a:moveTo>
                    <a:pt x="3" y="78"/>
                  </a:moveTo>
                  <a:cubicBezTo>
                    <a:pt x="3" y="67"/>
                    <a:pt x="2" y="56"/>
                    <a:pt x="3" y="45"/>
                  </a:cubicBezTo>
                  <a:cubicBezTo>
                    <a:pt x="6" y="20"/>
                    <a:pt x="23" y="4"/>
                    <a:pt x="46" y="2"/>
                  </a:cubicBezTo>
                  <a:cubicBezTo>
                    <a:pt x="72" y="0"/>
                    <a:pt x="93" y="13"/>
                    <a:pt x="98" y="38"/>
                  </a:cubicBezTo>
                  <a:cubicBezTo>
                    <a:pt x="110" y="102"/>
                    <a:pt x="120" y="167"/>
                    <a:pt x="130" y="231"/>
                  </a:cubicBezTo>
                  <a:cubicBezTo>
                    <a:pt x="133" y="247"/>
                    <a:pt x="135" y="264"/>
                    <a:pt x="137" y="280"/>
                  </a:cubicBezTo>
                  <a:cubicBezTo>
                    <a:pt x="142" y="311"/>
                    <a:pt x="125" y="338"/>
                    <a:pt x="97" y="346"/>
                  </a:cubicBezTo>
                  <a:cubicBezTo>
                    <a:pt x="68" y="354"/>
                    <a:pt x="41" y="341"/>
                    <a:pt x="31" y="310"/>
                  </a:cubicBezTo>
                  <a:cubicBezTo>
                    <a:pt x="23" y="284"/>
                    <a:pt x="20" y="256"/>
                    <a:pt x="17" y="229"/>
                  </a:cubicBezTo>
                  <a:cubicBezTo>
                    <a:pt x="11" y="179"/>
                    <a:pt x="6" y="129"/>
                    <a:pt x="0" y="79"/>
                  </a:cubicBezTo>
                  <a:cubicBezTo>
                    <a:pt x="1" y="79"/>
                    <a:pt x="2" y="79"/>
                    <a:pt x="3" y="78"/>
                  </a:cubicBezTo>
                  <a:close/>
                  <a:moveTo>
                    <a:pt x="90" y="41"/>
                  </a:moveTo>
                  <a:cubicBezTo>
                    <a:pt x="90" y="22"/>
                    <a:pt x="74" y="7"/>
                    <a:pt x="52" y="7"/>
                  </a:cubicBezTo>
                  <a:cubicBezTo>
                    <a:pt x="31" y="7"/>
                    <a:pt x="11" y="23"/>
                    <a:pt x="11" y="40"/>
                  </a:cubicBezTo>
                  <a:cubicBezTo>
                    <a:pt x="11" y="71"/>
                    <a:pt x="29" y="98"/>
                    <a:pt x="51" y="99"/>
                  </a:cubicBezTo>
                  <a:cubicBezTo>
                    <a:pt x="75" y="99"/>
                    <a:pt x="89" y="78"/>
                    <a:pt x="90" y="41"/>
                  </a:cubicBezTo>
                  <a:close/>
                </a:path>
              </a:pathLst>
            </a:custGeom>
            <a:solidFill>
              <a:srgbClr val="40B0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7" name="Freeform 16"/>
            <p:cNvSpPr>
              <a:spLocks noEditPoints="1"/>
            </p:cNvSpPr>
            <p:nvPr/>
          </p:nvSpPr>
          <p:spPr bwMode="auto">
            <a:xfrm>
              <a:off x="9977438" y="1687513"/>
              <a:ext cx="352425" cy="892175"/>
            </a:xfrm>
            <a:custGeom>
              <a:avLst/>
              <a:gdLst>
                <a:gd name="T0" fmla="*/ 140 w 140"/>
                <a:gd name="T1" fmla="*/ 81 h 354"/>
                <a:gd name="T2" fmla="*/ 119 w 140"/>
                <a:gd name="T3" fmla="*/ 276 h 354"/>
                <a:gd name="T4" fmla="*/ 110 w 140"/>
                <a:gd name="T5" fmla="*/ 310 h 354"/>
                <a:gd name="T6" fmla="*/ 43 w 140"/>
                <a:gd name="T7" fmla="*/ 346 h 354"/>
                <a:gd name="T8" fmla="*/ 4 w 140"/>
                <a:gd name="T9" fmla="*/ 282 h 354"/>
                <a:gd name="T10" fmla="*/ 28 w 140"/>
                <a:gd name="T11" fmla="*/ 114 h 354"/>
                <a:gd name="T12" fmla="*/ 43 w 140"/>
                <a:gd name="T13" fmla="*/ 40 h 354"/>
                <a:gd name="T14" fmla="*/ 96 w 140"/>
                <a:gd name="T15" fmla="*/ 2 h 354"/>
                <a:gd name="T16" fmla="*/ 138 w 140"/>
                <a:gd name="T17" fmla="*/ 47 h 354"/>
                <a:gd name="T18" fmla="*/ 139 w 140"/>
                <a:gd name="T19" fmla="*/ 81 h 354"/>
                <a:gd name="T20" fmla="*/ 140 w 140"/>
                <a:gd name="T21" fmla="*/ 81 h 354"/>
                <a:gd name="T22" fmla="*/ 51 w 140"/>
                <a:gd name="T23" fmla="*/ 42 h 354"/>
                <a:gd name="T24" fmla="*/ 89 w 140"/>
                <a:gd name="T25" fmla="*/ 99 h 354"/>
                <a:gd name="T26" fmla="*/ 130 w 140"/>
                <a:gd name="T27" fmla="*/ 39 h 354"/>
                <a:gd name="T28" fmla="*/ 88 w 140"/>
                <a:gd name="T29" fmla="*/ 7 h 354"/>
                <a:gd name="T30" fmla="*/ 51 w 140"/>
                <a:gd name="T31" fmla="*/ 42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0" h="354">
                  <a:moveTo>
                    <a:pt x="140" y="81"/>
                  </a:moveTo>
                  <a:cubicBezTo>
                    <a:pt x="133" y="146"/>
                    <a:pt x="127" y="211"/>
                    <a:pt x="119" y="276"/>
                  </a:cubicBezTo>
                  <a:cubicBezTo>
                    <a:pt x="118" y="287"/>
                    <a:pt x="114" y="299"/>
                    <a:pt x="110" y="310"/>
                  </a:cubicBezTo>
                  <a:cubicBezTo>
                    <a:pt x="98" y="341"/>
                    <a:pt x="73" y="354"/>
                    <a:pt x="43" y="346"/>
                  </a:cubicBezTo>
                  <a:cubicBezTo>
                    <a:pt x="16" y="338"/>
                    <a:pt x="0" y="312"/>
                    <a:pt x="4" y="282"/>
                  </a:cubicBezTo>
                  <a:cubicBezTo>
                    <a:pt x="11" y="226"/>
                    <a:pt x="20" y="170"/>
                    <a:pt x="28" y="114"/>
                  </a:cubicBezTo>
                  <a:cubicBezTo>
                    <a:pt x="32" y="89"/>
                    <a:pt x="37" y="64"/>
                    <a:pt x="43" y="40"/>
                  </a:cubicBezTo>
                  <a:cubicBezTo>
                    <a:pt x="49" y="13"/>
                    <a:pt x="69" y="0"/>
                    <a:pt x="96" y="2"/>
                  </a:cubicBezTo>
                  <a:cubicBezTo>
                    <a:pt x="119" y="4"/>
                    <a:pt x="136" y="21"/>
                    <a:pt x="138" y="47"/>
                  </a:cubicBezTo>
                  <a:cubicBezTo>
                    <a:pt x="139" y="58"/>
                    <a:pt x="139" y="70"/>
                    <a:pt x="139" y="81"/>
                  </a:cubicBezTo>
                  <a:cubicBezTo>
                    <a:pt x="139" y="81"/>
                    <a:pt x="140" y="81"/>
                    <a:pt x="140" y="81"/>
                  </a:cubicBezTo>
                  <a:close/>
                  <a:moveTo>
                    <a:pt x="51" y="42"/>
                  </a:moveTo>
                  <a:cubicBezTo>
                    <a:pt x="51" y="77"/>
                    <a:pt x="66" y="99"/>
                    <a:pt x="89" y="99"/>
                  </a:cubicBezTo>
                  <a:cubicBezTo>
                    <a:pt x="111" y="99"/>
                    <a:pt x="131" y="71"/>
                    <a:pt x="130" y="39"/>
                  </a:cubicBezTo>
                  <a:cubicBezTo>
                    <a:pt x="130" y="22"/>
                    <a:pt x="110" y="6"/>
                    <a:pt x="88" y="7"/>
                  </a:cubicBezTo>
                  <a:cubicBezTo>
                    <a:pt x="66" y="7"/>
                    <a:pt x="51" y="22"/>
                    <a:pt x="51" y="42"/>
                  </a:cubicBezTo>
                  <a:close/>
                </a:path>
              </a:pathLst>
            </a:custGeom>
            <a:solidFill>
              <a:srgbClr val="40B0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3" name="Freeform 17"/>
            <p:cNvSpPr>
              <a:spLocks/>
            </p:cNvSpPr>
            <p:nvPr/>
          </p:nvSpPr>
          <p:spPr bwMode="auto">
            <a:xfrm>
              <a:off x="10945813" y="1503363"/>
              <a:ext cx="342900" cy="827088"/>
            </a:xfrm>
            <a:custGeom>
              <a:avLst/>
              <a:gdLst>
                <a:gd name="T0" fmla="*/ 65 w 136"/>
                <a:gd name="T1" fmla="*/ 15 h 328"/>
                <a:gd name="T2" fmla="*/ 83 w 136"/>
                <a:gd name="T3" fmla="*/ 36 h 328"/>
                <a:gd name="T4" fmla="*/ 133 w 136"/>
                <a:gd name="T5" fmla="*/ 241 h 328"/>
                <a:gd name="T6" fmla="*/ 124 w 136"/>
                <a:gd name="T7" fmla="*/ 295 h 328"/>
                <a:gd name="T8" fmla="*/ 78 w 136"/>
                <a:gd name="T9" fmla="*/ 327 h 328"/>
                <a:gd name="T10" fmla="*/ 36 w 136"/>
                <a:gd name="T11" fmla="*/ 295 h 328"/>
                <a:gd name="T12" fmla="*/ 22 w 136"/>
                <a:gd name="T13" fmla="*/ 221 h 328"/>
                <a:gd name="T14" fmla="*/ 3 w 136"/>
                <a:gd name="T15" fmla="*/ 51 h 328"/>
                <a:gd name="T16" fmla="*/ 21 w 136"/>
                <a:gd name="T17" fmla="*/ 11 h 328"/>
                <a:gd name="T18" fmla="*/ 66 w 136"/>
                <a:gd name="T19" fmla="*/ 16 h 328"/>
                <a:gd name="T20" fmla="*/ 26 w 136"/>
                <a:gd name="T21" fmla="*/ 15 h 328"/>
                <a:gd name="T22" fmla="*/ 21 w 136"/>
                <a:gd name="T23" fmla="*/ 78 h 328"/>
                <a:gd name="T24" fmla="*/ 69 w 136"/>
                <a:gd name="T25" fmla="*/ 73 h 328"/>
                <a:gd name="T26" fmla="*/ 65 w 136"/>
                <a:gd name="T27" fmla="*/ 1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6" h="328">
                  <a:moveTo>
                    <a:pt x="65" y="15"/>
                  </a:moveTo>
                  <a:cubicBezTo>
                    <a:pt x="71" y="22"/>
                    <a:pt x="81" y="28"/>
                    <a:pt x="83" y="36"/>
                  </a:cubicBezTo>
                  <a:cubicBezTo>
                    <a:pt x="101" y="104"/>
                    <a:pt x="118" y="173"/>
                    <a:pt x="133" y="241"/>
                  </a:cubicBezTo>
                  <a:cubicBezTo>
                    <a:pt x="136" y="258"/>
                    <a:pt x="131" y="278"/>
                    <a:pt x="124" y="295"/>
                  </a:cubicBezTo>
                  <a:cubicBezTo>
                    <a:pt x="117" y="315"/>
                    <a:pt x="100" y="327"/>
                    <a:pt x="78" y="327"/>
                  </a:cubicBezTo>
                  <a:cubicBezTo>
                    <a:pt x="56" y="328"/>
                    <a:pt x="42" y="313"/>
                    <a:pt x="36" y="295"/>
                  </a:cubicBezTo>
                  <a:cubicBezTo>
                    <a:pt x="29" y="271"/>
                    <a:pt x="26" y="246"/>
                    <a:pt x="22" y="221"/>
                  </a:cubicBezTo>
                  <a:cubicBezTo>
                    <a:pt x="15" y="164"/>
                    <a:pt x="9" y="108"/>
                    <a:pt x="3" y="51"/>
                  </a:cubicBezTo>
                  <a:cubicBezTo>
                    <a:pt x="0" y="33"/>
                    <a:pt x="4" y="18"/>
                    <a:pt x="21" y="11"/>
                  </a:cubicBezTo>
                  <a:cubicBezTo>
                    <a:pt x="36" y="3"/>
                    <a:pt x="52" y="0"/>
                    <a:pt x="66" y="16"/>
                  </a:cubicBezTo>
                  <a:cubicBezTo>
                    <a:pt x="52" y="15"/>
                    <a:pt x="37" y="11"/>
                    <a:pt x="26" y="15"/>
                  </a:cubicBezTo>
                  <a:cubicBezTo>
                    <a:pt x="2" y="23"/>
                    <a:pt x="0" y="52"/>
                    <a:pt x="21" y="78"/>
                  </a:cubicBezTo>
                  <a:cubicBezTo>
                    <a:pt x="35" y="97"/>
                    <a:pt x="60" y="94"/>
                    <a:pt x="69" y="73"/>
                  </a:cubicBezTo>
                  <a:cubicBezTo>
                    <a:pt x="76" y="54"/>
                    <a:pt x="79" y="33"/>
                    <a:pt x="65" y="15"/>
                  </a:cubicBezTo>
                  <a:close/>
                </a:path>
              </a:pathLst>
            </a:custGeom>
            <a:solidFill>
              <a:srgbClr val="40B0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4" name="Freeform 18"/>
            <p:cNvSpPr>
              <a:spLocks/>
            </p:cNvSpPr>
            <p:nvPr/>
          </p:nvSpPr>
          <p:spPr bwMode="auto">
            <a:xfrm>
              <a:off x="7932738" y="1536700"/>
              <a:ext cx="339725" cy="795338"/>
            </a:xfrm>
            <a:custGeom>
              <a:avLst/>
              <a:gdLst>
                <a:gd name="T0" fmla="*/ 114 w 135"/>
                <a:gd name="T1" fmla="*/ 0 h 316"/>
                <a:gd name="T2" fmla="*/ 133 w 135"/>
                <a:gd name="T3" fmla="*/ 36 h 316"/>
                <a:gd name="T4" fmla="*/ 112 w 135"/>
                <a:gd name="T5" fmla="*/ 222 h 316"/>
                <a:gd name="T6" fmla="*/ 106 w 135"/>
                <a:gd name="T7" fmla="*/ 266 h 316"/>
                <a:gd name="T8" fmla="*/ 60 w 135"/>
                <a:gd name="T9" fmla="*/ 315 h 316"/>
                <a:gd name="T10" fmla="*/ 7 w 135"/>
                <a:gd name="T11" fmla="*/ 271 h 316"/>
                <a:gd name="T12" fmla="*/ 3 w 135"/>
                <a:gd name="T13" fmla="*/ 222 h 316"/>
                <a:gd name="T14" fmla="*/ 51 w 135"/>
                <a:gd name="T15" fmla="*/ 28 h 316"/>
                <a:gd name="T16" fmla="*/ 63 w 135"/>
                <a:gd name="T17" fmla="*/ 9 h 316"/>
                <a:gd name="T18" fmla="*/ 67 w 135"/>
                <a:gd name="T19" fmla="*/ 58 h 316"/>
                <a:gd name="T20" fmla="*/ 115 w 135"/>
                <a:gd name="T21" fmla="*/ 65 h 316"/>
                <a:gd name="T22" fmla="*/ 114 w 135"/>
                <a:gd name="T23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5" h="316">
                  <a:moveTo>
                    <a:pt x="114" y="0"/>
                  </a:moveTo>
                  <a:cubicBezTo>
                    <a:pt x="134" y="5"/>
                    <a:pt x="135" y="20"/>
                    <a:pt x="133" y="36"/>
                  </a:cubicBezTo>
                  <a:cubicBezTo>
                    <a:pt x="127" y="98"/>
                    <a:pt x="119" y="160"/>
                    <a:pt x="112" y="222"/>
                  </a:cubicBezTo>
                  <a:cubicBezTo>
                    <a:pt x="110" y="237"/>
                    <a:pt x="109" y="252"/>
                    <a:pt x="106" y="266"/>
                  </a:cubicBezTo>
                  <a:cubicBezTo>
                    <a:pt x="101" y="292"/>
                    <a:pt x="79" y="314"/>
                    <a:pt x="60" y="315"/>
                  </a:cubicBezTo>
                  <a:cubicBezTo>
                    <a:pt x="38" y="316"/>
                    <a:pt x="13" y="297"/>
                    <a:pt x="7" y="271"/>
                  </a:cubicBezTo>
                  <a:cubicBezTo>
                    <a:pt x="3" y="255"/>
                    <a:pt x="0" y="237"/>
                    <a:pt x="3" y="222"/>
                  </a:cubicBezTo>
                  <a:cubicBezTo>
                    <a:pt x="18" y="157"/>
                    <a:pt x="34" y="93"/>
                    <a:pt x="51" y="28"/>
                  </a:cubicBezTo>
                  <a:cubicBezTo>
                    <a:pt x="53" y="21"/>
                    <a:pt x="59" y="15"/>
                    <a:pt x="63" y="9"/>
                  </a:cubicBezTo>
                  <a:cubicBezTo>
                    <a:pt x="64" y="25"/>
                    <a:pt x="62" y="43"/>
                    <a:pt x="67" y="58"/>
                  </a:cubicBezTo>
                  <a:cubicBezTo>
                    <a:pt x="74" y="82"/>
                    <a:pt x="100" y="84"/>
                    <a:pt x="115" y="65"/>
                  </a:cubicBezTo>
                  <a:cubicBezTo>
                    <a:pt x="133" y="44"/>
                    <a:pt x="132" y="21"/>
                    <a:pt x="114" y="0"/>
                  </a:cubicBezTo>
                  <a:close/>
                </a:path>
              </a:pathLst>
            </a:custGeom>
            <a:solidFill>
              <a:srgbClr val="40B0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5" name="Freeform 19"/>
            <p:cNvSpPr>
              <a:spLocks/>
            </p:cNvSpPr>
            <p:nvPr/>
          </p:nvSpPr>
          <p:spPr bwMode="auto">
            <a:xfrm>
              <a:off x="9796463" y="293688"/>
              <a:ext cx="185738" cy="146050"/>
            </a:xfrm>
            <a:custGeom>
              <a:avLst/>
              <a:gdLst>
                <a:gd name="T0" fmla="*/ 6 w 74"/>
                <a:gd name="T1" fmla="*/ 58 h 58"/>
                <a:gd name="T2" fmla="*/ 1 w 74"/>
                <a:gd name="T3" fmla="*/ 54 h 58"/>
                <a:gd name="T4" fmla="*/ 2 w 74"/>
                <a:gd name="T5" fmla="*/ 45 h 58"/>
                <a:gd name="T6" fmla="*/ 63 w 74"/>
                <a:gd name="T7" fmla="*/ 2 h 58"/>
                <a:gd name="T8" fmla="*/ 73 w 74"/>
                <a:gd name="T9" fmla="*/ 4 h 58"/>
                <a:gd name="T10" fmla="*/ 71 w 74"/>
                <a:gd name="T11" fmla="*/ 12 h 58"/>
                <a:gd name="T12" fmla="*/ 10 w 74"/>
                <a:gd name="T13" fmla="*/ 56 h 58"/>
                <a:gd name="T14" fmla="*/ 6 w 74"/>
                <a:gd name="T15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58">
                  <a:moveTo>
                    <a:pt x="6" y="58"/>
                  </a:moveTo>
                  <a:cubicBezTo>
                    <a:pt x="4" y="57"/>
                    <a:pt x="1" y="56"/>
                    <a:pt x="1" y="54"/>
                  </a:cubicBezTo>
                  <a:cubicBezTo>
                    <a:pt x="0" y="51"/>
                    <a:pt x="0" y="47"/>
                    <a:pt x="2" y="45"/>
                  </a:cubicBezTo>
                  <a:cubicBezTo>
                    <a:pt x="22" y="30"/>
                    <a:pt x="43" y="16"/>
                    <a:pt x="63" y="2"/>
                  </a:cubicBezTo>
                  <a:cubicBezTo>
                    <a:pt x="65" y="0"/>
                    <a:pt x="70" y="2"/>
                    <a:pt x="73" y="4"/>
                  </a:cubicBezTo>
                  <a:cubicBezTo>
                    <a:pt x="74" y="4"/>
                    <a:pt x="73" y="11"/>
                    <a:pt x="71" y="12"/>
                  </a:cubicBezTo>
                  <a:cubicBezTo>
                    <a:pt x="51" y="27"/>
                    <a:pt x="31" y="42"/>
                    <a:pt x="10" y="56"/>
                  </a:cubicBezTo>
                  <a:cubicBezTo>
                    <a:pt x="9" y="57"/>
                    <a:pt x="8" y="57"/>
                    <a:pt x="6" y="58"/>
                  </a:cubicBezTo>
                  <a:close/>
                </a:path>
              </a:pathLst>
            </a:custGeom>
            <a:solidFill>
              <a:srgbClr val="40B0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6" name="Freeform 20"/>
            <p:cNvSpPr>
              <a:spLocks/>
            </p:cNvSpPr>
            <p:nvPr/>
          </p:nvSpPr>
          <p:spPr bwMode="auto">
            <a:xfrm>
              <a:off x="9248776" y="293688"/>
              <a:ext cx="166688" cy="158750"/>
            </a:xfrm>
            <a:custGeom>
              <a:avLst/>
              <a:gdLst>
                <a:gd name="T0" fmla="*/ 66 w 66"/>
                <a:gd name="T1" fmla="*/ 59 h 63"/>
                <a:gd name="T2" fmla="*/ 54 w 66"/>
                <a:gd name="T3" fmla="*/ 61 h 63"/>
                <a:gd name="T4" fmla="*/ 2 w 66"/>
                <a:gd name="T5" fmla="*/ 12 h 63"/>
                <a:gd name="T6" fmla="*/ 2 w 66"/>
                <a:gd name="T7" fmla="*/ 1 h 63"/>
                <a:gd name="T8" fmla="*/ 11 w 66"/>
                <a:gd name="T9" fmla="*/ 1 h 63"/>
                <a:gd name="T10" fmla="*/ 63 w 66"/>
                <a:gd name="T11" fmla="*/ 51 h 63"/>
                <a:gd name="T12" fmla="*/ 66 w 66"/>
                <a:gd name="T13" fmla="*/ 5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63">
                  <a:moveTo>
                    <a:pt x="66" y="59"/>
                  </a:moveTo>
                  <a:cubicBezTo>
                    <a:pt x="61" y="60"/>
                    <a:pt x="55" y="63"/>
                    <a:pt x="54" y="61"/>
                  </a:cubicBezTo>
                  <a:cubicBezTo>
                    <a:pt x="36" y="45"/>
                    <a:pt x="19" y="29"/>
                    <a:pt x="2" y="12"/>
                  </a:cubicBezTo>
                  <a:cubicBezTo>
                    <a:pt x="0" y="10"/>
                    <a:pt x="1" y="5"/>
                    <a:pt x="2" y="1"/>
                  </a:cubicBezTo>
                  <a:cubicBezTo>
                    <a:pt x="2" y="0"/>
                    <a:pt x="9" y="0"/>
                    <a:pt x="11" y="1"/>
                  </a:cubicBezTo>
                  <a:cubicBezTo>
                    <a:pt x="28" y="17"/>
                    <a:pt x="46" y="34"/>
                    <a:pt x="63" y="51"/>
                  </a:cubicBezTo>
                  <a:cubicBezTo>
                    <a:pt x="64" y="52"/>
                    <a:pt x="64" y="54"/>
                    <a:pt x="66" y="59"/>
                  </a:cubicBezTo>
                  <a:close/>
                </a:path>
              </a:pathLst>
            </a:custGeom>
            <a:solidFill>
              <a:srgbClr val="40B0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7" name="Freeform 21"/>
            <p:cNvSpPr>
              <a:spLocks/>
            </p:cNvSpPr>
            <p:nvPr/>
          </p:nvSpPr>
          <p:spPr bwMode="auto">
            <a:xfrm>
              <a:off x="9478963" y="465138"/>
              <a:ext cx="261938" cy="31750"/>
            </a:xfrm>
            <a:custGeom>
              <a:avLst/>
              <a:gdLst>
                <a:gd name="T0" fmla="*/ 104 w 104"/>
                <a:gd name="T1" fmla="*/ 13 h 13"/>
                <a:gd name="T2" fmla="*/ 0 w 104"/>
                <a:gd name="T3" fmla="*/ 13 h 13"/>
                <a:gd name="T4" fmla="*/ 104 w 104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4" h="13">
                  <a:moveTo>
                    <a:pt x="104" y="13"/>
                  </a:moveTo>
                  <a:cubicBezTo>
                    <a:pt x="67" y="13"/>
                    <a:pt x="34" y="13"/>
                    <a:pt x="0" y="13"/>
                  </a:cubicBezTo>
                  <a:cubicBezTo>
                    <a:pt x="11" y="1"/>
                    <a:pt x="86" y="0"/>
                    <a:pt x="104" y="13"/>
                  </a:cubicBezTo>
                  <a:close/>
                </a:path>
              </a:pathLst>
            </a:custGeom>
            <a:solidFill>
              <a:srgbClr val="40B0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8" name="Freeform 22"/>
            <p:cNvSpPr>
              <a:spLocks/>
            </p:cNvSpPr>
            <p:nvPr/>
          </p:nvSpPr>
          <p:spPr bwMode="auto">
            <a:xfrm>
              <a:off x="9694863" y="419100"/>
              <a:ext cx="184150" cy="139700"/>
            </a:xfrm>
            <a:custGeom>
              <a:avLst/>
              <a:gdLst>
                <a:gd name="T0" fmla="*/ 0 w 73"/>
                <a:gd name="T1" fmla="*/ 46 h 55"/>
                <a:gd name="T2" fmla="*/ 35 w 73"/>
                <a:gd name="T3" fmla="*/ 23 h 55"/>
                <a:gd name="T4" fmla="*/ 72 w 73"/>
                <a:gd name="T5" fmla="*/ 0 h 55"/>
                <a:gd name="T6" fmla="*/ 0 w 73"/>
                <a:gd name="T7" fmla="*/ 4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55">
                  <a:moveTo>
                    <a:pt x="0" y="46"/>
                  </a:moveTo>
                  <a:cubicBezTo>
                    <a:pt x="11" y="38"/>
                    <a:pt x="23" y="31"/>
                    <a:pt x="35" y="23"/>
                  </a:cubicBezTo>
                  <a:cubicBezTo>
                    <a:pt x="47" y="15"/>
                    <a:pt x="60" y="8"/>
                    <a:pt x="72" y="0"/>
                  </a:cubicBezTo>
                  <a:cubicBezTo>
                    <a:pt x="73" y="25"/>
                    <a:pt x="21" y="55"/>
                    <a:pt x="0" y="46"/>
                  </a:cubicBezTo>
                  <a:close/>
                </a:path>
              </a:pathLst>
            </a:custGeom>
            <a:solidFill>
              <a:srgbClr val="40B0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9" name="Freeform 23"/>
            <p:cNvSpPr>
              <a:spLocks/>
            </p:cNvSpPr>
            <p:nvPr/>
          </p:nvSpPr>
          <p:spPr bwMode="auto">
            <a:xfrm>
              <a:off x="9332913" y="434975"/>
              <a:ext cx="193675" cy="128588"/>
            </a:xfrm>
            <a:custGeom>
              <a:avLst/>
              <a:gdLst>
                <a:gd name="T0" fmla="*/ 0 w 77"/>
                <a:gd name="T1" fmla="*/ 0 h 51"/>
                <a:gd name="T2" fmla="*/ 77 w 77"/>
                <a:gd name="T3" fmla="*/ 39 h 51"/>
                <a:gd name="T4" fmla="*/ 0 w 77"/>
                <a:gd name="T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51">
                  <a:moveTo>
                    <a:pt x="0" y="0"/>
                  </a:moveTo>
                  <a:cubicBezTo>
                    <a:pt x="27" y="14"/>
                    <a:pt x="53" y="27"/>
                    <a:pt x="77" y="39"/>
                  </a:cubicBezTo>
                  <a:cubicBezTo>
                    <a:pt x="58" y="51"/>
                    <a:pt x="1" y="24"/>
                    <a:pt x="0" y="0"/>
                  </a:cubicBezTo>
                  <a:close/>
                </a:path>
              </a:pathLst>
            </a:custGeom>
            <a:solidFill>
              <a:srgbClr val="40B0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0" name="Freeform 24"/>
            <p:cNvSpPr>
              <a:spLocks/>
            </p:cNvSpPr>
            <p:nvPr/>
          </p:nvSpPr>
          <p:spPr bwMode="auto">
            <a:xfrm>
              <a:off x="9394826" y="368300"/>
              <a:ext cx="165100" cy="93663"/>
            </a:xfrm>
            <a:custGeom>
              <a:avLst/>
              <a:gdLst>
                <a:gd name="T0" fmla="*/ 65 w 65"/>
                <a:gd name="T1" fmla="*/ 29 h 37"/>
                <a:gd name="T2" fmla="*/ 0 w 65"/>
                <a:gd name="T3" fmla="*/ 6 h 37"/>
                <a:gd name="T4" fmla="*/ 3 w 65"/>
                <a:gd name="T5" fmla="*/ 0 h 37"/>
                <a:gd name="T6" fmla="*/ 65 w 65"/>
                <a:gd name="T7" fmla="*/ 2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37">
                  <a:moveTo>
                    <a:pt x="65" y="29"/>
                  </a:moveTo>
                  <a:cubicBezTo>
                    <a:pt x="36" y="37"/>
                    <a:pt x="17" y="23"/>
                    <a:pt x="0" y="6"/>
                  </a:cubicBezTo>
                  <a:cubicBezTo>
                    <a:pt x="1" y="4"/>
                    <a:pt x="2" y="2"/>
                    <a:pt x="3" y="0"/>
                  </a:cubicBezTo>
                  <a:cubicBezTo>
                    <a:pt x="23" y="10"/>
                    <a:pt x="44" y="19"/>
                    <a:pt x="65" y="29"/>
                  </a:cubicBezTo>
                  <a:close/>
                </a:path>
              </a:pathLst>
            </a:custGeom>
            <a:solidFill>
              <a:srgbClr val="40B0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1" name="Freeform 25"/>
            <p:cNvSpPr>
              <a:spLocks/>
            </p:cNvSpPr>
            <p:nvPr/>
          </p:nvSpPr>
          <p:spPr bwMode="auto">
            <a:xfrm>
              <a:off x="9655176" y="366713"/>
              <a:ext cx="158750" cy="98425"/>
            </a:xfrm>
            <a:custGeom>
              <a:avLst/>
              <a:gdLst>
                <a:gd name="T0" fmla="*/ 63 w 63"/>
                <a:gd name="T1" fmla="*/ 1 h 39"/>
                <a:gd name="T2" fmla="*/ 0 w 63"/>
                <a:gd name="T3" fmla="*/ 34 h 39"/>
                <a:gd name="T4" fmla="*/ 63 w 63"/>
                <a:gd name="T5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39">
                  <a:moveTo>
                    <a:pt x="63" y="1"/>
                  </a:moveTo>
                  <a:cubicBezTo>
                    <a:pt x="46" y="16"/>
                    <a:pt x="34" y="39"/>
                    <a:pt x="0" y="34"/>
                  </a:cubicBezTo>
                  <a:cubicBezTo>
                    <a:pt x="23" y="21"/>
                    <a:pt x="37" y="0"/>
                    <a:pt x="63" y="1"/>
                  </a:cubicBezTo>
                  <a:close/>
                </a:path>
              </a:pathLst>
            </a:custGeom>
            <a:solidFill>
              <a:srgbClr val="40B0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2" name="Freeform 26"/>
            <p:cNvSpPr>
              <a:spLocks/>
            </p:cNvSpPr>
            <p:nvPr/>
          </p:nvSpPr>
          <p:spPr bwMode="auto">
            <a:xfrm>
              <a:off x="9906001" y="238125"/>
              <a:ext cx="157163" cy="93663"/>
            </a:xfrm>
            <a:custGeom>
              <a:avLst/>
              <a:gdLst>
                <a:gd name="T0" fmla="*/ 62 w 62"/>
                <a:gd name="T1" fmla="*/ 32 h 37"/>
                <a:gd name="T2" fmla="*/ 41 w 62"/>
                <a:gd name="T3" fmla="*/ 37 h 37"/>
                <a:gd name="T4" fmla="*/ 38 w 62"/>
                <a:gd name="T5" fmla="*/ 18 h 37"/>
                <a:gd name="T6" fmla="*/ 4 w 62"/>
                <a:gd name="T7" fmla="*/ 25 h 37"/>
                <a:gd name="T8" fmla="*/ 0 w 62"/>
                <a:gd name="T9" fmla="*/ 22 h 37"/>
                <a:gd name="T10" fmla="*/ 6 w 62"/>
                <a:gd name="T11" fmla="*/ 9 h 37"/>
                <a:gd name="T12" fmla="*/ 62 w 62"/>
                <a:gd name="T13" fmla="*/ 3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37">
                  <a:moveTo>
                    <a:pt x="62" y="32"/>
                  </a:moveTo>
                  <a:cubicBezTo>
                    <a:pt x="54" y="34"/>
                    <a:pt x="46" y="36"/>
                    <a:pt x="41" y="37"/>
                  </a:cubicBezTo>
                  <a:cubicBezTo>
                    <a:pt x="40" y="30"/>
                    <a:pt x="41" y="21"/>
                    <a:pt x="38" y="18"/>
                  </a:cubicBezTo>
                  <a:cubicBezTo>
                    <a:pt x="25" y="8"/>
                    <a:pt x="14" y="12"/>
                    <a:pt x="4" y="25"/>
                  </a:cubicBezTo>
                  <a:cubicBezTo>
                    <a:pt x="3" y="24"/>
                    <a:pt x="1" y="23"/>
                    <a:pt x="0" y="22"/>
                  </a:cubicBezTo>
                  <a:cubicBezTo>
                    <a:pt x="2" y="18"/>
                    <a:pt x="2" y="11"/>
                    <a:pt x="6" y="9"/>
                  </a:cubicBezTo>
                  <a:cubicBezTo>
                    <a:pt x="20" y="0"/>
                    <a:pt x="44" y="10"/>
                    <a:pt x="62" y="32"/>
                  </a:cubicBezTo>
                  <a:close/>
                </a:path>
              </a:pathLst>
            </a:custGeom>
            <a:solidFill>
              <a:srgbClr val="40B0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3" name="Freeform 27"/>
            <p:cNvSpPr>
              <a:spLocks/>
            </p:cNvSpPr>
            <p:nvPr/>
          </p:nvSpPr>
          <p:spPr bwMode="auto">
            <a:xfrm>
              <a:off x="9158288" y="246063"/>
              <a:ext cx="157163" cy="87313"/>
            </a:xfrm>
            <a:custGeom>
              <a:avLst/>
              <a:gdLst>
                <a:gd name="T0" fmla="*/ 26 w 62"/>
                <a:gd name="T1" fmla="*/ 35 h 35"/>
                <a:gd name="T2" fmla="*/ 0 w 62"/>
                <a:gd name="T3" fmla="*/ 29 h 35"/>
                <a:gd name="T4" fmla="*/ 53 w 62"/>
                <a:gd name="T5" fmla="*/ 5 h 35"/>
                <a:gd name="T6" fmla="*/ 62 w 62"/>
                <a:gd name="T7" fmla="*/ 19 h 35"/>
                <a:gd name="T8" fmla="*/ 21 w 62"/>
                <a:gd name="T9" fmla="*/ 18 h 35"/>
                <a:gd name="T10" fmla="*/ 26 w 62"/>
                <a:gd name="T1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35">
                  <a:moveTo>
                    <a:pt x="26" y="35"/>
                  </a:moveTo>
                  <a:cubicBezTo>
                    <a:pt x="18" y="33"/>
                    <a:pt x="9" y="31"/>
                    <a:pt x="0" y="29"/>
                  </a:cubicBezTo>
                  <a:cubicBezTo>
                    <a:pt x="14" y="10"/>
                    <a:pt x="31" y="0"/>
                    <a:pt x="53" y="5"/>
                  </a:cubicBezTo>
                  <a:cubicBezTo>
                    <a:pt x="58" y="6"/>
                    <a:pt x="60" y="12"/>
                    <a:pt x="62" y="19"/>
                  </a:cubicBezTo>
                  <a:cubicBezTo>
                    <a:pt x="48" y="10"/>
                    <a:pt x="34" y="4"/>
                    <a:pt x="21" y="18"/>
                  </a:cubicBezTo>
                  <a:cubicBezTo>
                    <a:pt x="19" y="20"/>
                    <a:pt x="23" y="28"/>
                    <a:pt x="26" y="35"/>
                  </a:cubicBezTo>
                  <a:close/>
                </a:path>
              </a:pathLst>
            </a:custGeom>
            <a:solidFill>
              <a:srgbClr val="40B0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300440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06314" y="236769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sz="4400" dirty="0">
                <a:solidFill>
                  <a:srgbClr val="0070C0"/>
                </a:solidFill>
              </a:rPr>
              <a:t>Infographic Style</a:t>
            </a:r>
          </a:p>
        </p:txBody>
      </p:sp>
      <p:sp>
        <p:nvSpPr>
          <p:cNvPr id="44" name="Freeform 38">
            <a:extLst>
              <a:ext uri="{FF2B5EF4-FFF2-40B4-BE49-F238E27FC236}">
                <a16:creationId xmlns:a16="http://schemas.microsoft.com/office/drawing/2014/main" xmlns="" id="{7C8D84D6-D60C-48A0-B1C5-5E2862137ACF}"/>
              </a:ext>
            </a:extLst>
          </p:cNvPr>
          <p:cNvSpPr>
            <a:spLocks noChangeAspect="1"/>
          </p:cNvSpPr>
          <p:nvPr/>
        </p:nvSpPr>
        <p:spPr>
          <a:xfrm rot="2592912">
            <a:off x="1477645" y="2677114"/>
            <a:ext cx="1563416" cy="1216503"/>
          </a:xfrm>
          <a:custGeom>
            <a:avLst/>
            <a:gdLst>
              <a:gd name="connsiteX0" fmla="*/ 296870 w 3865288"/>
              <a:gd name="connsiteY0" fmla="*/ 263283 h 3007610"/>
              <a:gd name="connsiteX1" fmla="*/ 1229426 w 3865288"/>
              <a:gd name="connsiteY1" fmla="*/ 364513 h 3007610"/>
              <a:gd name="connsiteX2" fmla="*/ 1461439 w 3865288"/>
              <a:gd name="connsiteY2" fmla="*/ 682388 h 3007610"/>
              <a:gd name="connsiteX3" fmla="*/ 2937058 w 3865288"/>
              <a:gd name="connsiteY3" fmla="*/ 854705 h 3007610"/>
              <a:gd name="connsiteX4" fmla="*/ 3289645 w 3865288"/>
              <a:gd name="connsiteY4" fmla="*/ 1194179 h 3007610"/>
              <a:gd name="connsiteX5" fmla="*/ 3597846 w 3865288"/>
              <a:gd name="connsiteY5" fmla="*/ 3007610 h 3007610"/>
              <a:gd name="connsiteX6" fmla="*/ 346298 w 3865288"/>
              <a:gd name="connsiteY6" fmla="*/ 2636865 h 3007610"/>
              <a:gd name="connsiteX7" fmla="*/ 0 w 3865288"/>
              <a:gd name="connsiteY7" fmla="*/ 502119 h 3007610"/>
              <a:gd name="connsiteX8" fmla="*/ 282628 w 3865288"/>
              <a:gd name="connsiteY8" fmla="*/ 498143 h 3007610"/>
              <a:gd name="connsiteX9" fmla="*/ 296870 w 3865288"/>
              <a:gd name="connsiteY9" fmla="*/ 263283 h 3007610"/>
              <a:gd name="connsiteX10" fmla="*/ 682924 w 3865288"/>
              <a:gd name="connsiteY10" fmla="*/ 0 h 3007610"/>
              <a:gd name="connsiteX11" fmla="*/ 1570028 w 3865288"/>
              <a:gd name="connsiteY11" fmla="*/ 109182 h 3007610"/>
              <a:gd name="connsiteX12" fmla="*/ 1829336 w 3865288"/>
              <a:gd name="connsiteY12" fmla="*/ 436728 h 3007610"/>
              <a:gd name="connsiteX13" fmla="*/ 3664960 w 3865288"/>
              <a:gd name="connsiteY13" fmla="*/ 668740 h 3007610"/>
              <a:gd name="connsiteX14" fmla="*/ 3856028 w 3865288"/>
              <a:gd name="connsiteY14" fmla="*/ 1009934 h 3007610"/>
              <a:gd name="connsiteX15" fmla="*/ 3612623 w 3865288"/>
              <a:gd name="connsiteY15" fmla="*/ 3007017 h 3007610"/>
              <a:gd name="connsiteX16" fmla="*/ 3487539 w 3865288"/>
              <a:gd name="connsiteY16" fmla="*/ 1084997 h 3007610"/>
              <a:gd name="connsiteX17" fmla="*/ 3255527 w 3865288"/>
              <a:gd name="connsiteY17" fmla="*/ 812041 h 3007610"/>
              <a:gd name="connsiteX18" fmla="*/ 1651915 w 3865288"/>
              <a:gd name="connsiteY18" fmla="*/ 614149 h 3007610"/>
              <a:gd name="connsiteX19" fmla="*/ 1372136 w 3865288"/>
              <a:gd name="connsiteY19" fmla="*/ 279779 h 3007610"/>
              <a:gd name="connsiteX20" fmla="*/ 688910 w 3865288"/>
              <a:gd name="connsiteY20" fmla="*/ 177421 h 3007610"/>
              <a:gd name="connsiteX21" fmla="*/ 682924 w 3865288"/>
              <a:gd name="connsiteY21" fmla="*/ 0 h 3007610"/>
              <a:gd name="connsiteX0" fmla="*/ 296870 w 3865288"/>
              <a:gd name="connsiteY0" fmla="*/ 263283 h 3007610"/>
              <a:gd name="connsiteX1" fmla="*/ 1229426 w 3865288"/>
              <a:gd name="connsiteY1" fmla="*/ 364513 h 3007610"/>
              <a:gd name="connsiteX2" fmla="*/ 1461439 w 3865288"/>
              <a:gd name="connsiteY2" fmla="*/ 682388 h 3007610"/>
              <a:gd name="connsiteX3" fmla="*/ 2937058 w 3865288"/>
              <a:gd name="connsiteY3" fmla="*/ 854705 h 3007610"/>
              <a:gd name="connsiteX4" fmla="*/ 3289645 w 3865288"/>
              <a:gd name="connsiteY4" fmla="*/ 1194179 h 3007610"/>
              <a:gd name="connsiteX5" fmla="*/ 3597846 w 3865288"/>
              <a:gd name="connsiteY5" fmla="*/ 3007610 h 3007610"/>
              <a:gd name="connsiteX6" fmla="*/ 346298 w 3865288"/>
              <a:gd name="connsiteY6" fmla="*/ 2636865 h 3007610"/>
              <a:gd name="connsiteX7" fmla="*/ 0 w 3865288"/>
              <a:gd name="connsiteY7" fmla="*/ 502119 h 3007610"/>
              <a:gd name="connsiteX8" fmla="*/ 282628 w 3865288"/>
              <a:gd name="connsiteY8" fmla="*/ 498143 h 3007610"/>
              <a:gd name="connsiteX9" fmla="*/ 296870 w 3865288"/>
              <a:gd name="connsiteY9" fmla="*/ 263283 h 3007610"/>
              <a:gd name="connsiteX10" fmla="*/ 682924 w 3865288"/>
              <a:gd name="connsiteY10" fmla="*/ 0 h 3007610"/>
              <a:gd name="connsiteX11" fmla="*/ 1570028 w 3865288"/>
              <a:gd name="connsiteY11" fmla="*/ 109182 h 3007610"/>
              <a:gd name="connsiteX12" fmla="*/ 1829336 w 3865288"/>
              <a:gd name="connsiteY12" fmla="*/ 436728 h 3007610"/>
              <a:gd name="connsiteX13" fmla="*/ 3664960 w 3865288"/>
              <a:gd name="connsiteY13" fmla="*/ 668740 h 3007610"/>
              <a:gd name="connsiteX14" fmla="*/ 3856028 w 3865288"/>
              <a:gd name="connsiteY14" fmla="*/ 1009934 h 3007610"/>
              <a:gd name="connsiteX15" fmla="*/ 3612623 w 3865288"/>
              <a:gd name="connsiteY15" fmla="*/ 3007017 h 3007610"/>
              <a:gd name="connsiteX16" fmla="*/ 3487539 w 3865288"/>
              <a:gd name="connsiteY16" fmla="*/ 1084997 h 3007610"/>
              <a:gd name="connsiteX17" fmla="*/ 3255527 w 3865288"/>
              <a:gd name="connsiteY17" fmla="*/ 812041 h 3007610"/>
              <a:gd name="connsiteX18" fmla="*/ 1651915 w 3865288"/>
              <a:gd name="connsiteY18" fmla="*/ 614149 h 3007610"/>
              <a:gd name="connsiteX19" fmla="*/ 1372136 w 3865288"/>
              <a:gd name="connsiteY19" fmla="*/ 279779 h 3007610"/>
              <a:gd name="connsiteX20" fmla="*/ 662094 w 3865288"/>
              <a:gd name="connsiteY20" fmla="*/ 164013 h 3007610"/>
              <a:gd name="connsiteX21" fmla="*/ 682924 w 3865288"/>
              <a:gd name="connsiteY21" fmla="*/ 0 h 300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865288" h="3007610">
                <a:moveTo>
                  <a:pt x="296870" y="263283"/>
                </a:moveTo>
                <a:lnTo>
                  <a:pt x="1229426" y="364513"/>
                </a:lnTo>
                <a:lnTo>
                  <a:pt x="1461439" y="682388"/>
                </a:lnTo>
                <a:lnTo>
                  <a:pt x="2937058" y="854705"/>
                </a:lnTo>
                <a:cubicBezTo>
                  <a:pt x="3245418" y="884374"/>
                  <a:pt x="3271508" y="1057167"/>
                  <a:pt x="3289645" y="1194179"/>
                </a:cubicBezTo>
                <a:lnTo>
                  <a:pt x="3597846" y="3007610"/>
                </a:lnTo>
                <a:lnTo>
                  <a:pt x="346298" y="2636865"/>
                </a:lnTo>
                <a:lnTo>
                  <a:pt x="0" y="502119"/>
                </a:lnTo>
                <a:lnTo>
                  <a:pt x="282628" y="498143"/>
                </a:lnTo>
                <a:lnTo>
                  <a:pt x="296870" y="263283"/>
                </a:lnTo>
                <a:close/>
                <a:moveTo>
                  <a:pt x="682924" y="0"/>
                </a:moveTo>
                <a:lnTo>
                  <a:pt x="1570028" y="109182"/>
                </a:lnTo>
                <a:lnTo>
                  <a:pt x="1829336" y="436728"/>
                </a:lnTo>
                <a:lnTo>
                  <a:pt x="3664960" y="668740"/>
                </a:lnTo>
                <a:cubicBezTo>
                  <a:pt x="3883700" y="698983"/>
                  <a:pt x="3875827" y="816690"/>
                  <a:pt x="3856028" y="1009934"/>
                </a:cubicBezTo>
                <a:lnTo>
                  <a:pt x="3612623" y="3007017"/>
                </a:lnTo>
                <a:lnTo>
                  <a:pt x="3487539" y="1084997"/>
                </a:lnTo>
                <a:cubicBezTo>
                  <a:pt x="3489715" y="954256"/>
                  <a:pt x="3444181" y="835439"/>
                  <a:pt x="3255527" y="812041"/>
                </a:cubicBezTo>
                <a:lnTo>
                  <a:pt x="1651915" y="614149"/>
                </a:lnTo>
                <a:lnTo>
                  <a:pt x="1372136" y="279779"/>
                </a:lnTo>
                <a:lnTo>
                  <a:pt x="662094" y="164013"/>
                </a:lnTo>
                <a:cubicBezTo>
                  <a:pt x="675742" y="104873"/>
                  <a:pt x="669276" y="59140"/>
                  <a:pt x="682924" y="0"/>
                </a:cubicBezTo>
                <a:close/>
              </a:path>
            </a:pathLst>
          </a:custGeom>
          <a:solidFill>
            <a:srgbClr val="4C9B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5" name="Freeform 38">
            <a:extLst>
              <a:ext uri="{FF2B5EF4-FFF2-40B4-BE49-F238E27FC236}">
                <a16:creationId xmlns:a16="http://schemas.microsoft.com/office/drawing/2014/main" xmlns="" id="{599A62CF-C707-4B4B-81AA-8E253B376B31}"/>
              </a:ext>
            </a:extLst>
          </p:cNvPr>
          <p:cNvSpPr>
            <a:spLocks noChangeAspect="1"/>
          </p:cNvSpPr>
          <p:nvPr/>
        </p:nvSpPr>
        <p:spPr>
          <a:xfrm rot="19007088" flipH="1">
            <a:off x="9162640" y="2677114"/>
            <a:ext cx="1563416" cy="1216503"/>
          </a:xfrm>
          <a:custGeom>
            <a:avLst/>
            <a:gdLst>
              <a:gd name="connsiteX0" fmla="*/ 296870 w 3865288"/>
              <a:gd name="connsiteY0" fmla="*/ 263283 h 3007610"/>
              <a:gd name="connsiteX1" fmla="*/ 1229426 w 3865288"/>
              <a:gd name="connsiteY1" fmla="*/ 364513 h 3007610"/>
              <a:gd name="connsiteX2" fmla="*/ 1461439 w 3865288"/>
              <a:gd name="connsiteY2" fmla="*/ 682388 h 3007610"/>
              <a:gd name="connsiteX3" fmla="*/ 2937058 w 3865288"/>
              <a:gd name="connsiteY3" fmla="*/ 854705 h 3007610"/>
              <a:gd name="connsiteX4" fmla="*/ 3289645 w 3865288"/>
              <a:gd name="connsiteY4" fmla="*/ 1194179 h 3007610"/>
              <a:gd name="connsiteX5" fmla="*/ 3597846 w 3865288"/>
              <a:gd name="connsiteY5" fmla="*/ 3007610 h 3007610"/>
              <a:gd name="connsiteX6" fmla="*/ 346298 w 3865288"/>
              <a:gd name="connsiteY6" fmla="*/ 2636865 h 3007610"/>
              <a:gd name="connsiteX7" fmla="*/ 0 w 3865288"/>
              <a:gd name="connsiteY7" fmla="*/ 502119 h 3007610"/>
              <a:gd name="connsiteX8" fmla="*/ 282628 w 3865288"/>
              <a:gd name="connsiteY8" fmla="*/ 498143 h 3007610"/>
              <a:gd name="connsiteX9" fmla="*/ 296870 w 3865288"/>
              <a:gd name="connsiteY9" fmla="*/ 263283 h 3007610"/>
              <a:gd name="connsiteX10" fmla="*/ 682924 w 3865288"/>
              <a:gd name="connsiteY10" fmla="*/ 0 h 3007610"/>
              <a:gd name="connsiteX11" fmla="*/ 1570028 w 3865288"/>
              <a:gd name="connsiteY11" fmla="*/ 109182 h 3007610"/>
              <a:gd name="connsiteX12" fmla="*/ 1829336 w 3865288"/>
              <a:gd name="connsiteY12" fmla="*/ 436728 h 3007610"/>
              <a:gd name="connsiteX13" fmla="*/ 3664960 w 3865288"/>
              <a:gd name="connsiteY13" fmla="*/ 668740 h 3007610"/>
              <a:gd name="connsiteX14" fmla="*/ 3856028 w 3865288"/>
              <a:gd name="connsiteY14" fmla="*/ 1009934 h 3007610"/>
              <a:gd name="connsiteX15" fmla="*/ 3612623 w 3865288"/>
              <a:gd name="connsiteY15" fmla="*/ 3007017 h 3007610"/>
              <a:gd name="connsiteX16" fmla="*/ 3487539 w 3865288"/>
              <a:gd name="connsiteY16" fmla="*/ 1084997 h 3007610"/>
              <a:gd name="connsiteX17" fmla="*/ 3255527 w 3865288"/>
              <a:gd name="connsiteY17" fmla="*/ 812041 h 3007610"/>
              <a:gd name="connsiteX18" fmla="*/ 1651915 w 3865288"/>
              <a:gd name="connsiteY18" fmla="*/ 614149 h 3007610"/>
              <a:gd name="connsiteX19" fmla="*/ 1372136 w 3865288"/>
              <a:gd name="connsiteY19" fmla="*/ 279779 h 3007610"/>
              <a:gd name="connsiteX20" fmla="*/ 688910 w 3865288"/>
              <a:gd name="connsiteY20" fmla="*/ 177421 h 3007610"/>
              <a:gd name="connsiteX21" fmla="*/ 682924 w 3865288"/>
              <a:gd name="connsiteY21" fmla="*/ 0 h 3007610"/>
              <a:gd name="connsiteX0" fmla="*/ 296870 w 3865288"/>
              <a:gd name="connsiteY0" fmla="*/ 263283 h 3007610"/>
              <a:gd name="connsiteX1" fmla="*/ 1229426 w 3865288"/>
              <a:gd name="connsiteY1" fmla="*/ 364513 h 3007610"/>
              <a:gd name="connsiteX2" fmla="*/ 1461439 w 3865288"/>
              <a:gd name="connsiteY2" fmla="*/ 682388 h 3007610"/>
              <a:gd name="connsiteX3" fmla="*/ 2937058 w 3865288"/>
              <a:gd name="connsiteY3" fmla="*/ 854705 h 3007610"/>
              <a:gd name="connsiteX4" fmla="*/ 3289645 w 3865288"/>
              <a:gd name="connsiteY4" fmla="*/ 1194179 h 3007610"/>
              <a:gd name="connsiteX5" fmla="*/ 3597846 w 3865288"/>
              <a:gd name="connsiteY5" fmla="*/ 3007610 h 3007610"/>
              <a:gd name="connsiteX6" fmla="*/ 346298 w 3865288"/>
              <a:gd name="connsiteY6" fmla="*/ 2636865 h 3007610"/>
              <a:gd name="connsiteX7" fmla="*/ 0 w 3865288"/>
              <a:gd name="connsiteY7" fmla="*/ 502119 h 3007610"/>
              <a:gd name="connsiteX8" fmla="*/ 282628 w 3865288"/>
              <a:gd name="connsiteY8" fmla="*/ 498143 h 3007610"/>
              <a:gd name="connsiteX9" fmla="*/ 296870 w 3865288"/>
              <a:gd name="connsiteY9" fmla="*/ 263283 h 3007610"/>
              <a:gd name="connsiteX10" fmla="*/ 682924 w 3865288"/>
              <a:gd name="connsiteY10" fmla="*/ 0 h 3007610"/>
              <a:gd name="connsiteX11" fmla="*/ 1570028 w 3865288"/>
              <a:gd name="connsiteY11" fmla="*/ 109182 h 3007610"/>
              <a:gd name="connsiteX12" fmla="*/ 1829336 w 3865288"/>
              <a:gd name="connsiteY12" fmla="*/ 436728 h 3007610"/>
              <a:gd name="connsiteX13" fmla="*/ 3664960 w 3865288"/>
              <a:gd name="connsiteY13" fmla="*/ 668740 h 3007610"/>
              <a:gd name="connsiteX14" fmla="*/ 3856028 w 3865288"/>
              <a:gd name="connsiteY14" fmla="*/ 1009934 h 3007610"/>
              <a:gd name="connsiteX15" fmla="*/ 3612623 w 3865288"/>
              <a:gd name="connsiteY15" fmla="*/ 3007017 h 3007610"/>
              <a:gd name="connsiteX16" fmla="*/ 3487539 w 3865288"/>
              <a:gd name="connsiteY16" fmla="*/ 1084997 h 3007610"/>
              <a:gd name="connsiteX17" fmla="*/ 3255527 w 3865288"/>
              <a:gd name="connsiteY17" fmla="*/ 812041 h 3007610"/>
              <a:gd name="connsiteX18" fmla="*/ 1651915 w 3865288"/>
              <a:gd name="connsiteY18" fmla="*/ 614149 h 3007610"/>
              <a:gd name="connsiteX19" fmla="*/ 1372136 w 3865288"/>
              <a:gd name="connsiteY19" fmla="*/ 279779 h 3007610"/>
              <a:gd name="connsiteX20" fmla="*/ 662094 w 3865288"/>
              <a:gd name="connsiteY20" fmla="*/ 164013 h 3007610"/>
              <a:gd name="connsiteX21" fmla="*/ 682924 w 3865288"/>
              <a:gd name="connsiteY21" fmla="*/ 0 h 300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865288" h="3007610">
                <a:moveTo>
                  <a:pt x="296870" y="263283"/>
                </a:moveTo>
                <a:lnTo>
                  <a:pt x="1229426" y="364513"/>
                </a:lnTo>
                <a:lnTo>
                  <a:pt x="1461439" y="682388"/>
                </a:lnTo>
                <a:lnTo>
                  <a:pt x="2937058" y="854705"/>
                </a:lnTo>
                <a:cubicBezTo>
                  <a:pt x="3245418" y="884374"/>
                  <a:pt x="3271508" y="1057167"/>
                  <a:pt x="3289645" y="1194179"/>
                </a:cubicBezTo>
                <a:lnTo>
                  <a:pt x="3597846" y="3007610"/>
                </a:lnTo>
                <a:lnTo>
                  <a:pt x="346298" y="2636865"/>
                </a:lnTo>
                <a:lnTo>
                  <a:pt x="0" y="502119"/>
                </a:lnTo>
                <a:lnTo>
                  <a:pt x="282628" y="498143"/>
                </a:lnTo>
                <a:lnTo>
                  <a:pt x="296870" y="263283"/>
                </a:lnTo>
                <a:close/>
                <a:moveTo>
                  <a:pt x="682924" y="0"/>
                </a:moveTo>
                <a:lnTo>
                  <a:pt x="1570028" y="109182"/>
                </a:lnTo>
                <a:lnTo>
                  <a:pt x="1829336" y="436728"/>
                </a:lnTo>
                <a:lnTo>
                  <a:pt x="3664960" y="668740"/>
                </a:lnTo>
                <a:cubicBezTo>
                  <a:pt x="3883700" y="698983"/>
                  <a:pt x="3875827" y="816690"/>
                  <a:pt x="3856028" y="1009934"/>
                </a:cubicBezTo>
                <a:lnTo>
                  <a:pt x="3612623" y="3007017"/>
                </a:lnTo>
                <a:lnTo>
                  <a:pt x="3487539" y="1084997"/>
                </a:lnTo>
                <a:cubicBezTo>
                  <a:pt x="3489715" y="954256"/>
                  <a:pt x="3444181" y="835439"/>
                  <a:pt x="3255527" y="812041"/>
                </a:cubicBezTo>
                <a:lnTo>
                  <a:pt x="1651915" y="614149"/>
                </a:lnTo>
                <a:lnTo>
                  <a:pt x="1372136" y="279779"/>
                </a:lnTo>
                <a:lnTo>
                  <a:pt x="662094" y="164013"/>
                </a:lnTo>
                <a:cubicBezTo>
                  <a:pt x="675742" y="104873"/>
                  <a:pt x="669276" y="59140"/>
                  <a:pt x="682924" y="0"/>
                </a:cubicBezTo>
                <a:close/>
              </a:path>
            </a:pathLst>
          </a:custGeom>
          <a:solidFill>
            <a:srgbClr val="4C9B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7" name="Arrow: Right 46">
            <a:extLst>
              <a:ext uri="{FF2B5EF4-FFF2-40B4-BE49-F238E27FC236}">
                <a16:creationId xmlns:a16="http://schemas.microsoft.com/office/drawing/2014/main" xmlns="" id="{E38287EC-10EB-4009-8B3E-53314FB19ECD}"/>
              </a:ext>
            </a:extLst>
          </p:cNvPr>
          <p:cNvSpPr/>
          <p:nvPr/>
        </p:nvSpPr>
        <p:spPr>
          <a:xfrm>
            <a:off x="3148918" y="2653570"/>
            <a:ext cx="835846" cy="414017"/>
          </a:xfrm>
          <a:prstGeom prst="rightArrow">
            <a:avLst>
              <a:gd name="adj1" fmla="val 50000"/>
              <a:gd name="adj2" fmla="val 8120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Arrow: Right 47">
            <a:extLst>
              <a:ext uri="{FF2B5EF4-FFF2-40B4-BE49-F238E27FC236}">
                <a16:creationId xmlns:a16="http://schemas.microsoft.com/office/drawing/2014/main" xmlns="" id="{006ABD46-F77B-4688-9E6E-3AAE7EFB27BA}"/>
              </a:ext>
            </a:extLst>
          </p:cNvPr>
          <p:cNvSpPr/>
          <p:nvPr/>
        </p:nvSpPr>
        <p:spPr>
          <a:xfrm rot="10800000">
            <a:off x="8377525" y="2653570"/>
            <a:ext cx="835846" cy="414017"/>
          </a:xfrm>
          <a:prstGeom prst="rightArrow">
            <a:avLst>
              <a:gd name="adj1" fmla="val 50000"/>
              <a:gd name="adj2" fmla="val 8120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타원 14">
            <a:extLst>
              <a:ext uri="{FF2B5EF4-FFF2-40B4-BE49-F238E27FC236}">
                <a16:creationId xmlns:a16="http://schemas.microsoft.com/office/drawing/2014/main" xmlns="" id="{82D8E5D8-14BB-44D7-82FA-C61401B6EED7}"/>
              </a:ext>
            </a:extLst>
          </p:cNvPr>
          <p:cNvSpPr/>
          <p:nvPr/>
        </p:nvSpPr>
        <p:spPr>
          <a:xfrm>
            <a:off x="991898" y="4413776"/>
            <a:ext cx="388504" cy="388504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/>
              <a:t>2</a:t>
            </a:r>
            <a:endParaRPr lang="ko-KR" altLang="en-US" sz="1400" b="1" dirty="0"/>
          </a:p>
        </p:txBody>
      </p:sp>
      <p:sp>
        <p:nvSpPr>
          <p:cNvPr id="50" name="타원 18">
            <a:extLst>
              <a:ext uri="{FF2B5EF4-FFF2-40B4-BE49-F238E27FC236}">
                <a16:creationId xmlns:a16="http://schemas.microsoft.com/office/drawing/2014/main" xmlns="" id="{B1A15E47-24DA-4D51-B78A-2913D354D8EB}"/>
              </a:ext>
            </a:extLst>
          </p:cNvPr>
          <p:cNvSpPr/>
          <p:nvPr/>
        </p:nvSpPr>
        <p:spPr>
          <a:xfrm>
            <a:off x="5006151" y="4709528"/>
            <a:ext cx="388504" cy="388504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/>
              <a:t>1</a:t>
            </a:r>
            <a:endParaRPr lang="ko-KR" altLang="en-US" sz="1400" b="1" dirty="0"/>
          </a:p>
        </p:txBody>
      </p:sp>
      <p:sp>
        <p:nvSpPr>
          <p:cNvPr id="51" name="타원 21">
            <a:extLst>
              <a:ext uri="{FF2B5EF4-FFF2-40B4-BE49-F238E27FC236}">
                <a16:creationId xmlns:a16="http://schemas.microsoft.com/office/drawing/2014/main" xmlns="" id="{0AF86696-9232-44CA-98B0-28D8B347DAAE}"/>
              </a:ext>
            </a:extLst>
          </p:cNvPr>
          <p:cNvSpPr/>
          <p:nvPr/>
        </p:nvSpPr>
        <p:spPr>
          <a:xfrm>
            <a:off x="9037132" y="4413776"/>
            <a:ext cx="388504" cy="388504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/>
              <a:t>3</a:t>
            </a:r>
            <a:endParaRPr lang="ko-KR" altLang="en-US" sz="1400" b="1" dirty="0"/>
          </a:p>
        </p:txBody>
      </p:sp>
      <p:sp>
        <p:nvSpPr>
          <p:cNvPr id="52" name="텍스트 개체 틀 11">
            <a:extLst>
              <a:ext uri="{FF2B5EF4-FFF2-40B4-BE49-F238E27FC236}">
                <a16:creationId xmlns:a16="http://schemas.microsoft.com/office/drawing/2014/main" xmlns="" id="{75C45625-979B-495A-8015-2C6325BDCD1E}"/>
              </a:ext>
            </a:extLst>
          </p:cNvPr>
          <p:cNvSpPr txBox="1">
            <a:spLocks/>
          </p:cNvSpPr>
          <p:nvPr/>
        </p:nvSpPr>
        <p:spPr>
          <a:xfrm>
            <a:off x="1383124" y="4428008"/>
            <a:ext cx="1857262" cy="36004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HERE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3" name="텍스트 개체 틀 14">
            <a:extLst>
              <a:ext uri="{FF2B5EF4-FFF2-40B4-BE49-F238E27FC236}">
                <a16:creationId xmlns:a16="http://schemas.microsoft.com/office/drawing/2014/main" xmlns="" id="{6AA7E8B0-0F98-49A6-B587-1DB96F3FDB16}"/>
              </a:ext>
            </a:extLst>
          </p:cNvPr>
          <p:cNvSpPr txBox="1">
            <a:spLocks/>
          </p:cNvSpPr>
          <p:nvPr/>
        </p:nvSpPr>
        <p:spPr>
          <a:xfrm>
            <a:off x="5416428" y="4723760"/>
            <a:ext cx="1841227" cy="36004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>
                <a:solidFill>
                  <a:schemeClr val="tx1">
                    <a:lumMod val="75000"/>
                    <a:lumOff val="25000"/>
                  </a:schemeClr>
                </a:solidFill>
              </a:rPr>
              <a:t>CONTENTS HERE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4" name="텍스트 개체 틀 18">
            <a:extLst>
              <a:ext uri="{FF2B5EF4-FFF2-40B4-BE49-F238E27FC236}">
                <a16:creationId xmlns:a16="http://schemas.microsoft.com/office/drawing/2014/main" xmlns="" id="{A6409896-8E3C-4923-8938-318D4A18556D}"/>
              </a:ext>
            </a:extLst>
          </p:cNvPr>
          <p:cNvSpPr txBox="1">
            <a:spLocks/>
          </p:cNvSpPr>
          <p:nvPr/>
        </p:nvSpPr>
        <p:spPr>
          <a:xfrm>
            <a:off x="9447408" y="4428008"/>
            <a:ext cx="1822396" cy="36004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>
                <a:solidFill>
                  <a:schemeClr val="tx1">
                    <a:lumMod val="75000"/>
                    <a:lumOff val="25000"/>
                  </a:schemeClr>
                </a:solidFill>
              </a:rPr>
              <a:t>CONTENTS HERE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5" name="자유형 11">
            <a:extLst>
              <a:ext uri="{FF2B5EF4-FFF2-40B4-BE49-F238E27FC236}">
                <a16:creationId xmlns:a16="http://schemas.microsoft.com/office/drawing/2014/main" xmlns="" id="{98DCB2FD-E08E-4A78-AB65-7CA941DB7463}"/>
              </a:ext>
            </a:extLst>
          </p:cNvPr>
          <p:cNvSpPr/>
          <p:nvPr/>
        </p:nvSpPr>
        <p:spPr>
          <a:xfrm flipV="1">
            <a:off x="1312752" y="5370668"/>
            <a:ext cx="9360000" cy="46647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6" name="자유형 11">
            <a:extLst>
              <a:ext uri="{FF2B5EF4-FFF2-40B4-BE49-F238E27FC236}">
                <a16:creationId xmlns:a16="http://schemas.microsoft.com/office/drawing/2014/main" xmlns="" id="{CFAC6F33-FF6E-4D9D-85F6-F514E2F60432}"/>
              </a:ext>
            </a:extLst>
          </p:cNvPr>
          <p:cNvSpPr/>
          <p:nvPr/>
        </p:nvSpPr>
        <p:spPr>
          <a:xfrm flipV="1">
            <a:off x="1312752" y="6018740"/>
            <a:ext cx="9360000" cy="46647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7" name="텍스트 개체 틀 9">
            <a:extLst>
              <a:ext uri="{FF2B5EF4-FFF2-40B4-BE49-F238E27FC236}">
                <a16:creationId xmlns:a16="http://schemas.microsoft.com/office/drawing/2014/main" xmlns="" id="{71EC8BDC-8DC8-4BE3-8EBF-AB77B64CE328}"/>
              </a:ext>
            </a:extLst>
          </p:cNvPr>
          <p:cNvSpPr txBox="1">
            <a:spLocks/>
          </p:cNvSpPr>
          <p:nvPr/>
        </p:nvSpPr>
        <p:spPr>
          <a:xfrm>
            <a:off x="1312752" y="5498025"/>
            <a:ext cx="9630332" cy="494323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hope and I believe that this Template will your Time, Money and Reputation. Easy to change colors, photos and Text.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0" name="Imagen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6521" y="1542850"/>
            <a:ext cx="3941039" cy="288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80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Oval 94">
            <a:extLst>
              <a:ext uri="{FF2B5EF4-FFF2-40B4-BE49-F238E27FC236}">
                <a16:creationId xmlns:a16="http://schemas.microsoft.com/office/drawing/2014/main" xmlns="" id="{508F43EC-A596-4781-BB8D-ACF04FD10F98}"/>
              </a:ext>
            </a:extLst>
          </p:cNvPr>
          <p:cNvSpPr/>
          <p:nvPr/>
        </p:nvSpPr>
        <p:spPr>
          <a:xfrm>
            <a:off x="870212" y="2756741"/>
            <a:ext cx="684000" cy="6840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66" name="Oval 38">
            <a:extLst>
              <a:ext uri="{FF2B5EF4-FFF2-40B4-BE49-F238E27FC236}">
                <a16:creationId xmlns:a16="http://schemas.microsoft.com/office/drawing/2014/main" xmlns="" id="{28391D6B-D652-43A0-BA30-0A118FEAABDE}"/>
              </a:ext>
            </a:extLst>
          </p:cNvPr>
          <p:cNvSpPr/>
          <p:nvPr/>
        </p:nvSpPr>
        <p:spPr>
          <a:xfrm>
            <a:off x="870212" y="3668751"/>
            <a:ext cx="684000" cy="6840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67" name="Oval 42">
            <a:extLst>
              <a:ext uri="{FF2B5EF4-FFF2-40B4-BE49-F238E27FC236}">
                <a16:creationId xmlns:a16="http://schemas.microsoft.com/office/drawing/2014/main" xmlns="" id="{23623216-5900-4A03-9A59-9E056ADA98D8}"/>
              </a:ext>
            </a:extLst>
          </p:cNvPr>
          <p:cNvSpPr/>
          <p:nvPr/>
        </p:nvSpPr>
        <p:spPr>
          <a:xfrm>
            <a:off x="870212" y="4580761"/>
            <a:ext cx="684000" cy="6840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68" name="Oval 46">
            <a:extLst>
              <a:ext uri="{FF2B5EF4-FFF2-40B4-BE49-F238E27FC236}">
                <a16:creationId xmlns:a16="http://schemas.microsoft.com/office/drawing/2014/main" xmlns="" id="{58E64C75-40C5-4700-BB7C-374DF2A441D0}"/>
              </a:ext>
            </a:extLst>
          </p:cNvPr>
          <p:cNvSpPr/>
          <p:nvPr/>
        </p:nvSpPr>
        <p:spPr>
          <a:xfrm>
            <a:off x="870212" y="5492771"/>
            <a:ext cx="684000" cy="6840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69" name="Rounded Rectangle 9">
            <a:extLst>
              <a:ext uri="{FF2B5EF4-FFF2-40B4-BE49-F238E27FC236}">
                <a16:creationId xmlns:a16="http://schemas.microsoft.com/office/drawing/2014/main" xmlns="" id="{0550924D-36EC-4A6A-B9CD-4C1E5C61BC67}"/>
              </a:ext>
            </a:extLst>
          </p:cNvPr>
          <p:cNvSpPr>
            <a:spLocks/>
          </p:cNvSpPr>
          <p:nvPr/>
        </p:nvSpPr>
        <p:spPr>
          <a:xfrm>
            <a:off x="1071327" y="3808762"/>
            <a:ext cx="281770" cy="281770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1588743" y="1414211"/>
                </a:moveTo>
                <a:cubicBezTo>
                  <a:pt x="1540407" y="1411706"/>
                  <a:pt x="1506842" y="1440258"/>
                  <a:pt x="1506842" y="1478573"/>
                </a:cubicBezTo>
                <a:lnTo>
                  <a:pt x="1506842" y="2462752"/>
                </a:lnTo>
                <a:cubicBezTo>
                  <a:pt x="1506842" y="2484086"/>
                  <a:pt x="1516471" y="2503171"/>
                  <a:pt x="1532201" y="2515206"/>
                </a:cubicBezTo>
                <a:cubicBezTo>
                  <a:pt x="1552351" y="2541621"/>
                  <a:pt x="1589483" y="2548946"/>
                  <a:pt x="1619199" y="2531790"/>
                </a:cubicBezTo>
                <a:lnTo>
                  <a:pt x="2471524" y="2039700"/>
                </a:lnTo>
                <a:cubicBezTo>
                  <a:pt x="2509339" y="2017643"/>
                  <a:pt x="2509577" y="1945490"/>
                  <a:pt x="2464719" y="1913406"/>
                </a:cubicBezTo>
                <a:cubicBezTo>
                  <a:pt x="2315501" y="1808322"/>
                  <a:pt x="1748389" y="1486683"/>
                  <a:pt x="1588743" y="1414211"/>
                </a:cubicBezTo>
                <a:close/>
                <a:moveTo>
                  <a:pt x="1982320" y="904379"/>
                </a:moveTo>
                <a:cubicBezTo>
                  <a:pt x="2575020" y="904379"/>
                  <a:pt x="3055498" y="1384857"/>
                  <a:pt x="3055498" y="1977557"/>
                </a:cubicBezTo>
                <a:cubicBezTo>
                  <a:pt x="3055498" y="2570257"/>
                  <a:pt x="2575020" y="3050735"/>
                  <a:pt x="1982320" y="3050735"/>
                </a:cubicBezTo>
                <a:cubicBezTo>
                  <a:pt x="1389620" y="3050735"/>
                  <a:pt x="909142" y="2570257"/>
                  <a:pt x="909142" y="1977557"/>
                </a:cubicBezTo>
                <a:cubicBezTo>
                  <a:pt x="909142" y="1384857"/>
                  <a:pt x="1389620" y="904379"/>
                  <a:pt x="1982320" y="904379"/>
                </a:cubicBezTo>
                <a:close/>
                <a:moveTo>
                  <a:pt x="1982320" y="537397"/>
                </a:moveTo>
                <a:cubicBezTo>
                  <a:pt x="1186942" y="537397"/>
                  <a:pt x="542160" y="1182179"/>
                  <a:pt x="542160" y="1977557"/>
                </a:cubicBezTo>
                <a:cubicBezTo>
                  <a:pt x="542160" y="2772935"/>
                  <a:pt x="1186942" y="3417717"/>
                  <a:pt x="1982320" y="3417717"/>
                </a:cubicBezTo>
                <a:cubicBezTo>
                  <a:pt x="2777698" y="3417717"/>
                  <a:pt x="3422480" y="2772935"/>
                  <a:pt x="3422480" y="1977557"/>
                </a:cubicBezTo>
                <a:cubicBezTo>
                  <a:pt x="3422480" y="1182179"/>
                  <a:pt x="2777698" y="537397"/>
                  <a:pt x="1982320" y="537397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70" name="Donut 6">
            <a:extLst>
              <a:ext uri="{FF2B5EF4-FFF2-40B4-BE49-F238E27FC236}">
                <a16:creationId xmlns:a16="http://schemas.microsoft.com/office/drawing/2014/main" xmlns="" id="{67C61468-94DF-4E53-ADEB-C07E4FCF4D5B}"/>
              </a:ext>
            </a:extLst>
          </p:cNvPr>
          <p:cNvSpPr>
            <a:spLocks noChangeAspect="1"/>
          </p:cNvSpPr>
          <p:nvPr/>
        </p:nvSpPr>
        <p:spPr>
          <a:xfrm>
            <a:off x="1039173" y="4690536"/>
            <a:ext cx="346079" cy="346079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1980000" y="1260000"/>
                </a:moveTo>
                <a:cubicBezTo>
                  <a:pt x="2377645" y="1260000"/>
                  <a:pt x="2700000" y="1582355"/>
                  <a:pt x="2700000" y="1980000"/>
                </a:cubicBezTo>
                <a:cubicBezTo>
                  <a:pt x="2700000" y="2377645"/>
                  <a:pt x="2377645" y="2700000"/>
                  <a:pt x="1980000" y="2700000"/>
                </a:cubicBezTo>
                <a:cubicBezTo>
                  <a:pt x="1582355" y="2700000"/>
                  <a:pt x="1260000" y="2377645"/>
                  <a:pt x="1260000" y="1980000"/>
                </a:cubicBezTo>
                <a:cubicBezTo>
                  <a:pt x="1260000" y="1582355"/>
                  <a:pt x="1582355" y="1260000"/>
                  <a:pt x="1980000" y="1260000"/>
                </a:cubicBezTo>
                <a:close/>
                <a:moveTo>
                  <a:pt x="2490424" y="1258488"/>
                </a:moveTo>
                <a:lnTo>
                  <a:pt x="3822407" y="1258488"/>
                </a:lnTo>
                <a:cubicBezTo>
                  <a:pt x="3911854" y="1481555"/>
                  <a:pt x="3960000" y="1725155"/>
                  <a:pt x="3960000" y="1980000"/>
                </a:cubicBezTo>
                <a:cubicBezTo>
                  <a:pt x="3960000" y="3073524"/>
                  <a:pt x="3073524" y="3960000"/>
                  <a:pt x="1980000" y="3960000"/>
                </a:cubicBezTo>
                <a:lnTo>
                  <a:pt x="1852759" y="3953575"/>
                </a:lnTo>
                <a:lnTo>
                  <a:pt x="2729076" y="2455486"/>
                </a:lnTo>
                <a:lnTo>
                  <a:pt x="2726868" y="2454194"/>
                </a:lnTo>
                <a:cubicBezTo>
                  <a:pt x="2814857" y="2317465"/>
                  <a:pt x="2865416" y="2154637"/>
                  <a:pt x="2865416" y="1980000"/>
                </a:cubicBezTo>
                <a:cubicBezTo>
                  <a:pt x="2865416" y="1681504"/>
                  <a:pt x="2717708" y="1417508"/>
                  <a:pt x="2490424" y="1258488"/>
                </a:cubicBezTo>
                <a:close/>
                <a:moveTo>
                  <a:pt x="334727" y="878603"/>
                </a:moveTo>
                <a:lnTo>
                  <a:pt x="1154753" y="2298930"/>
                </a:lnTo>
                <a:cubicBezTo>
                  <a:pt x="1281989" y="2630497"/>
                  <a:pt x="1603560" y="2865416"/>
                  <a:pt x="1980000" y="2865416"/>
                </a:cubicBezTo>
                <a:cubicBezTo>
                  <a:pt x="2123408" y="2865416"/>
                  <a:pt x="2258854" y="2831322"/>
                  <a:pt x="2378271" y="2770003"/>
                </a:cubicBezTo>
                <a:lnTo>
                  <a:pt x="1695481" y="3937251"/>
                </a:lnTo>
                <a:cubicBezTo>
                  <a:pt x="736579" y="3801546"/>
                  <a:pt x="0" y="2976792"/>
                  <a:pt x="0" y="1980000"/>
                </a:cubicBezTo>
                <a:cubicBezTo>
                  <a:pt x="0" y="1572291"/>
                  <a:pt x="123228" y="1193364"/>
                  <a:pt x="334727" y="878603"/>
                </a:cubicBezTo>
                <a:close/>
                <a:moveTo>
                  <a:pt x="1980000" y="0"/>
                </a:moveTo>
                <a:cubicBezTo>
                  <a:pt x="2762762" y="0"/>
                  <a:pt x="3439434" y="454224"/>
                  <a:pt x="3758731" y="1114488"/>
                </a:cubicBezTo>
                <a:lnTo>
                  <a:pt x="2165892" y="1114488"/>
                </a:lnTo>
                <a:cubicBezTo>
                  <a:pt x="2106002" y="1101330"/>
                  <a:pt x="2043789" y="1094584"/>
                  <a:pt x="1980000" y="1094584"/>
                </a:cubicBezTo>
                <a:cubicBezTo>
                  <a:pt x="1916211" y="1094584"/>
                  <a:pt x="1853998" y="1101330"/>
                  <a:pt x="1794108" y="1114488"/>
                </a:cubicBezTo>
                <a:lnTo>
                  <a:pt x="1774506" y="1114488"/>
                </a:lnTo>
                <a:lnTo>
                  <a:pt x="1774506" y="1119528"/>
                </a:lnTo>
                <a:cubicBezTo>
                  <a:pt x="1405645" y="1206316"/>
                  <a:pt x="1126346" y="1524537"/>
                  <a:pt x="1097987" y="1912608"/>
                </a:cubicBezTo>
                <a:lnTo>
                  <a:pt x="428214" y="752526"/>
                </a:lnTo>
                <a:cubicBezTo>
                  <a:pt x="789694" y="293724"/>
                  <a:pt x="1350545" y="0"/>
                  <a:pt x="198000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71" name="Freeform 31">
            <a:extLst>
              <a:ext uri="{FF2B5EF4-FFF2-40B4-BE49-F238E27FC236}">
                <a16:creationId xmlns:a16="http://schemas.microsoft.com/office/drawing/2014/main" xmlns="" id="{0DF7DC25-810D-4200-B80C-21064EBCD682}"/>
              </a:ext>
            </a:extLst>
          </p:cNvPr>
          <p:cNvSpPr>
            <a:spLocks noChangeAspect="1"/>
          </p:cNvSpPr>
          <p:nvPr/>
        </p:nvSpPr>
        <p:spPr>
          <a:xfrm rot="8580000">
            <a:off x="1050057" y="2937018"/>
            <a:ext cx="324311" cy="323447"/>
          </a:xfrm>
          <a:custGeom>
            <a:avLst/>
            <a:gdLst/>
            <a:ahLst/>
            <a:cxnLst/>
            <a:rect l="l" t="t" r="r" b="b"/>
            <a:pathLst>
              <a:path w="3872365" h="3862045">
                <a:moveTo>
                  <a:pt x="1786489" y="808318"/>
                </a:moveTo>
                <a:cubicBezTo>
                  <a:pt x="1525809" y="610106"/>
                  <a:pt x="1257124" y="397966"/>
                  <a:pt x="1040385" y="230829"/>
                </a:cubicBezTo>
                <a:cubicBezTo>
                  <a:pt x="1905215" y="-194386"/>
                  <a:pt x="2650439" y="24572"/>
                  <a:pt x="3162062" y="429660"/>
                </a:cubicBezTo>
                <a:cubicBezTo>
                  <a:pt x="3007351" y="875340"/>
                  <a:pt x="2905932" y="1443216"/>
                  <a:pt x="2745609" y="1410478"/>
                </a:cubicBezTo>
                <a:cubicBezTo>
                  <a:pt x="2633182" y="1430335"/>
                  <a:pt x="2220955" y="1138671"/>
                  <a:pt x="1786489" y="808318"/>
                </a:cubicBezTo>
                <a:close/>
                <a:moveTo>
                  <a:pt x="2701004" y="2590217"/>
                </a:moveTo>
                <a:cubicBezTo>
                  <a:pt x="2682933" y="2576481"/>
                  <a:pt x="2672282" y="2559744"/>
                  <a:pt x="2670336" y="2539383"/>
                </a:cubicBezTo>
                <a:cubicBezTo>
                  <a:pt x="2587360" y="2376647"/>
                  <a:pt x="3042640" y="1246798"/>
                  <a:pt x="3299881" y="563773"/>
                </a:cubicBezTo>
                <a:cubicBezTo>
                  <a:pt x="3959368" y="1266493"/>
                  <a:pt x="3967860" y="2043171"/>
                  <a:pt x="3730056" y="2650875"/>
                </a:cubicBezTo>
                <a:cubicBezTo>
                  <a:pt x="3317547" y="2635434"/>
                  <a:pt x="2827499" y="2686366"/>
                  <a:pt x="2701004" y="2590217"/>
                </a:cubicBezTo>
                <a:close/>
                <a:moveTo>
                  <a:pt x="19691" y="2248546"/>
                </a:moveTo>
                <a:cubicBezTo>
                  <a:pt x="-100797" y="1292396"/>
                  <a:pt x="348853" y="659059"/>
                  <a:pt x="898439" y="307194"/>
                </a:cubicBezTo>
                <a:cubicBezTo>
                  <a:pt x="1269469" y="598575"/>
                  <a:pt x="1773388" y="879352"/>
                  <a:pt x="1690237" y="1020281"/>
                </a:cubicBezTo>
                <a:cubicBezTo>
                  <a:pt x="1661713" y="1200709"/>
                  <a:pt x="629275" y="1847170"/>
                  <a:pt x="19691" y="2248546"/>
                </a:cubicBezTo>
                <a:close/>
                <a:moveTo>
                  <a:pt x="1805382" y="3858278"/>
                </a:moveTo>
                <a:cubicBezTo>
                  <a:pt x="1676483" y="3404460"/>
                  <a:pt x="1433840" y="2881111"/>
                  <a:pt x="1583946" y="2815971"/>
                </a:cubicBezTo>
                <a:cubicBezTo>
                  <a:pt x="1713076" y="2686769"/>
                  <a:pt x="2928316" y="2770622"/>
                  <a:pt x="3657403" y="2804207"/>
                </a:cubicBezTo>
                <a:cubicBezTo>
                  <a:pt x="3192869" y="3648569"/>
                  <a:pt x="2456828" y="3896652"/>
                  <a:pt x="1805382" y="3858278"/>
                </a:cubicBezTo>
                <a:close/>
                <a:moveTo>
                  <a:pt x="762284" y="3480575"/>
                </a:moveTo>
                <a:cubicBezTo>
                  <a:pt x="380940" y="3198297"/>
                  <a:pt x="161300" y="2806810"/>
                  <a:pt x="58293" y="2412172"/>
                </a:cubicBezTo>
                <a:cubicBezTo>
                  <a:pt x="450067" y="2149344"/>
                  <a:pt x="872820" y="1756853"/>
                  <a:pt x="981158" y="1879484"/>
                </a:cubicBezTo>
                <a:cubicBezTo>
                  <a:pt x="1143940" y="1962367"/>
                  <a:pt x="1439720" y="3144041"/>
                  <a:pt x="1633080" y="3847823"/>
                </a:cubicBezTo>
                <a:cubicBezTo>
                  <a:pt x="1278110" y="3779994"/>
                  <a:pt x="991090" y="3649942"/>
                  <a:pt x="762284" y="348057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72" name="Rectangle 1">
            <a:extLst>
              <a:ext uri="{FF2B5EF4-FFF2-40B4-BE49-F238E27FC236}">
                <a16:creationId xmlns:a16="http://schemas.microsoft.com/office/drawing/2014/main" xmlns="" id="{7B64C880-547A-4FEC-9C76-97C5E7DCEB73}"/>
              </a:ext>
            </a:extLst>
          </p:cNvPr>
          <p:cNvSpPr>
            <a:spLocks noChangeAspect="1"/>
          </p:cNvSpPr>
          <p:nvPr/>
        </p:nvSpPr>
        <p:spPr>
          <a:xfrm>
            <a:off x="1065484" y="5636618"/>
            <a:ext cx="293456" cy="292893"/>
          </a:xfrm>
          <a:custGeom>
            <a:avLst/>
            <a:gdLst/>
            <a:ahLst/>
            <a:cxnLst/>
            <a:rect l="l" t="t" r="r" b="b"/>
            <a:pathLst>
              <a:path w="4020621" h="4012920">
                <a:moveTo>
                  <a:pt x="780213" y="3724888"/>
                </a:moveTo>
                <a:lnTo>
                  <a:pt x="2868445" y="3724888"/>
                </a:lnTo>
                <a:lnTo>
                  <a:pt x="2868445" y="4012920"/>
                </a:lnTo>
                <a:lnTo>
                  <a:pt x="780213" y="4012920"/>
                </a:lnTo>
                <a:close/>
                <a:moveTo>
                  <a:pt x="4020621" y="2152587"/>
                </a:moveTo>
                <a:lnTo>
                  <a:pt x="4020621" y="3448731"/>
                </a:lnTo>
                <a:lnTo>
                  <a:pt x="3903908" y="3386593"/>
                </a:lnTo>
                <a:lnTo>
                  <a:pt x="3903908" y="2214725"/>
                </a:lnTo>
                <a:close/>
                <a:moveTo>
                  <a:pt x="1582587" y="1544569"/>
                </a:moveTo>
                <a:cubicBezTo>
                  <a:pt x="1525677" y="1652847"/>
                  <a:pt x="1434945" y="1739939"/>
                  <a:pt x="1324158" y="1792547"/>
                </a:cubicBezTo>
                <a:lnTo>
                  <a:pt x="1790243" y="1792547"/>
                </a:lnTo>
                <a:cubicBezTo>
                  <a:pt x="1708293" y="1721838"/>
                  <a:pt x="1638004" y="1638154"/>
                  <a:pt x="1582587" y="1544569"/>
                </a:cubicBezTo>
                <a:close/>
                <a:moveTo>
                  <a:pt x="1238323" y="1312673"/>
                </a:moveTo>
                <a:cubicBezTo>
                  <a:pt x="1173622" y="1312673"/>
                  <a:pt x="1121172" y="1365123"/>
                  <a:pt x="1121172" y="1429824"/>
                </a:cubicBezTo>
                <a:cubicBezTo>
                  <a:pt x="1121172" y="1494525"/>
                  <a:pt x="1173622" y="1546975"/>
                  <a:pt x="1238323" y="1546975"/>
                </a:cubicBezTo>
                <a:cubicBezTo>
                  <a:pt x="1303024" y="1546975"/>
                  <a:pt x="1355474" y="1494525"/>
                  <a:pt x="1355474" y="1429824"/>
                </a:cubicBezTo>
                <a:cubicBezTo>
                  <a:pt x="1355474" y="1365123"/>
                  <a:pt x="1303024" y="1312673"/>
                  <a:pt x="1238323" y="1312673"/>
                </a:cubicBezTo>
                <a:close/>
                <a:moveTo>
                  <a:pt x="870057" y="1312673"/>
                </a:moveTo>
                <a:cubicBezTo>
                  <a:pt x="805356" y="1312673"/>
                  <a:pt x="752906" y="1365123"/>
                  <a:pt x="752906" y="1429824"/>
                </a:cubicBezTo>
                <a:cubicBezTo>
                  <a:pt x="752906" y="1494525"/>
                  <a:pt x="805356" y="1546975"/>
                  <a:pt x="870057" y="1546975"/>
                </a:cubicBezTo>
                <a:cubicBezTo>
                  <a:pt x="934758" y="1546975"/>
                  <a:pt x="987208" y="1494525"/>
                  <a:pt x="987208" y="1429824"/>
                </a:cubicBezTo>
                <a:cubicBezTo>
                  <a:pt x="987208" y="1365123"/>
                  <a:pt x="934758" y="1312673"/>
                  <a:pt x="870057" y="1312673"/>
                </a:cubicBezTo>
                <a:close/>
                <a:moveTo>
                  <a:pt x="2775838" y="1127627"/>
                </a:moveTo>
                <a:cubicBezTo>
                  <a:pt x="2666578" y="1127627"/>
                  <a:pt x="2578006" y="1216199"/>
                  <a:pt x="2578006" y="1325459"/>
                </a:cubicBezTo>
                <a:cubicBezTo>
                  <a:pt x="2578006" y="1434719"/>
                  <a:pt x="2666578" y="1523291"/>
                  <a:pt x="2775838" y="1523291"/>
                </a:cubicBezTo>
                <a:cubicBezTo>
                  <a:pt x="2885098" y="1523291"/>
                  <a:pt x="2973670" y="1434719"/>
                  <a:pt x="2973670" y="1325459"/>
                </a:cubicBezTo>
                <a:cubicBezTo>
                  <a:pt x="2973670" y="1216199"/>
                  <a:pt x="2885098" y="1127627"/>
                  <a:pt x="2775838" y="1127627"/>
                </a:cubicBezTo>
                <a:close/>
                <a:moveTo>
                  <a:pt x="2153949" y="1127627"/>
                </a:moveTo>
                <a:cubicBezTo>
                  <a:pt x="2044689" y="1127627"/>
                  <a:pt x="1956117" y="1216199"/>
                  <a:pt x="1956117" y="1325459"/>
                </a:cubicBezTo>
                <a:cubicBezTo>
                  <a:pt x="1956117" y="1434719"/>
                  <a:pt x="2044689" y="1523291"/>
                  <a:pt x="2153949" y="1523291"/>
                </a:cubicBezTo>
                <a:cubicBezTo>
                  <a:pt x="2263209" y="1523291"/>
                  <a:pt x="2351781" y="1434719"/>
                  <a:pt x="2351781" y="1325459"/>
                </a:cubicBezTo>
                <a:cubicBezTo>
                  <a:pt x="2351781" y="1216199"/>
                  <a:pt x="2263209" y="1127627"/>
                  <a:pt x="2153949" y="1127627"/>
                </a:cubicBezTo>
                <a:close/>
                <a:moveTo>
                  <a:pt x="1238323" y="956510"/>
                </a:moveTo>
                <a:cubicBezTo>
                  <a:pt x="1173622" y="956510"/>
                  <a:pt x="1121172" y="1008960"/>
                  <a:pt x="1121172" y="1073661"/>
                </a:cubicBezTo>
                <a:cubicBezTo>
                  <a:pt x="1121172" y="1138362"/>
                  <a:pt x="1173622" y="1190812"/>
                  <a:pt x="1238323" y="1190812"/>
                </a:cubicBezTo>
                <a:cubicBezTo>
                  <a:pt x="1303024" y="1190812"/>
                  <a:pt x="1355474" y="1138362"/>
                  <a:pt x="1355474" y="1073661"/>
                </a:cubicBezTo>
                <a:cubicBezTo>
                  <a:pt x="1355474" y="1008960"/>
                  <a:pt x="1303024" y="956510"/>
                  <a:pt x="1238323" y="956510"/>
                </a:cubicBezTo>
                <a:close/>
                <a:moveTo>
                  <a:pt x="870057" y="956510"/>
                </a:moveTo>
                <a:cubicBezTo>
                  <a:pt x="805356" y="956510"/>
                  <a:pt x="752906" y="1008960"/>
                  <a:pt x="752906" y="1073661"/>
                </a:cubicBezTo>
                <a:cubicBezTo>
                  <a:pt x="752906" y="1138362"/>
                  <a:pt x="805356" y="1190812"/>
                  <a:pt x="870057" y="1190812"/>
                </a:cubicBezTo>
                <a:cubicBezTo>
                  <a:pt x="934758" y="1190812"/>
                  <a:pt x="987208" y="1138362"/>
                  <a:pt x="987208" y="1073661"/>
                </a:cubicBezTo>
                <a:cubicBezTo>
                  <a:pt x="987208" y="1008960"/>
                  <a:pt x="934758" y="956510"/>
                  <a:pt x="870057" y="956510"/>
                </a:cubicBezTo>
                <a:close/>
                <a:moveTo>
                  <a:pt x="2775838" y="526176"/>
                </a:moveTo>
                <a:cubicBezTo>
                  <a:pt x="2666578" y="526176"/>
                  <a:pt x="2578006" y="614748"/>
                  <a:pt x="2578006" y="724008"/>
                </a:cubicBezTo>
                <a:cubicBezTo>
                  <a:pt x="2578006" y="833268"/>
                  <a:pt x="2666578" y="921840"/>
                  <a:pt x="2775838" y="921840"/>
                </a:cubicBezTo>
                <a:cubicBezTo>
                  <a:pt x="2885098" y="921840"/>
                  <a:pt x="2973670" y="833268"/>
                  <a:pt x="2973670" y="724008"/>
                </a:cubicBezTo>
                <a:cubicBezTo>
                  <a:pt x="2973670" y="614748"/>
                  <a:pt x="2885098" y="526176"/>
                  <a:pt x="2775838" y="526176"/>
                </a:cubicBezTo>
                <a:close/>
                <a:moveTo>
                  <a:pt x="2153949" y="526176"/>
                </a:moveTo>
                <a:cubicBezTo>
                  <a:pt x="2044689" y="526176"/>
                  <a:pt x="1956117" y="614748"/>
                  <a:pt x="1956117" y="724008"/>
                </a:cubicBezTo>
                <a:cubicBezTo>
                  <a:pt x="1956117" y="833268"/>
                  <a:pt x="2044689" y="921840"/>
                  <a:pt x="2153949" y="921840"/>
                </a:cubicBezTo>
                <a:cubicBezTo>
                  <a:pt x="2263209" y="921840"/>
                  <a:pt x="2351781" y="833268"/>
                  <a:pt x="2351781" y="724008"/>
                </a:cubicBezTo>
                <a:cubicBezTo>
                  <a:pt x="2351781" y="614748"/>
                  <a:pt x="2263209" y="526176"/>
                  <a:pt x="2153949" y="526176"/>
                </a:cubicBezTo>
                <a:close/>
                <a:moveTo>
                  <a:pt x="2464893" y="0"/>
                </a:moveTo>
                <a:cubicBezTo>
                  <a:pt x="3030837" y="0"/>
                  <a:pt x="3489626" y="458789"/>
                  <a:pt x="3489626" y="1024733"/>
                </a:cubicBezTo>
                <a:cubicBezTo>
                  <a:pt x="3489626" y="1442455"/>
                  <a:pt x="3239684" y="1801800"/>
                  <a:pt x="2880320" y="1959209"/>
                </a:cubicBezTo>
                <a:lnTo>
                  <a:pt x="2880320" y="2008571"/>
                </a:lnTo>
                <a:lnTo>
                  <a:pt x="3250857" y="2008571"/>
                </a:lnTo>
                <a:lnTo>
                  <a:pt x="3250857" y="2359970"/>
                </a:lnTo>
                <a:lnTo>
                  <a:pt x="3437294" y="2359970"/>
                </a:lnTo>
                <a:lnTo>
                  <a:pt x="3437294" y="2360694"/>
                </a:lnTo>
                <a:lnTo>
                  <a:pt x="3852060" y="2233461"/>
                </a:lnTo>
                <a:lnTo>
                  <a:pt x="3852060" y="3367858"/>
                </a:lnTo>
                <a:lnTo>
                  <a:pt x="3437294" y="3240624"/>
                </a:lnTo>
                <a:lnTo>
                  <a:pt x="3437294" y="3241349"/>
                </a:lnTo>
                <a:lnTo>
                  <a:pt x="3250857" y="3241349"/>
                </a:lnTo>
                <a:lnTo>
                  <a:pt x="3250857" y="3633063"/>
                </a:lnTo>
                <a:lnTo>
                  <a:pt x="298529" y="3633063"/>
                </a:lnTo>
                <a:lnTo>
                  <a:pt x="298529" y="2431730"/>
                </a:lnTo>
                <a:lnTo>
                  <a:pt x="0" y="2008571"/>
                </a:lnTo>
                <a:lnTo>
                  <a:pt x="298529" y="2008571"/>
                </a:lnTo>
                <a:lnTo>
                  <a:pt x="792088" y="2008571"/>
                </a:lnTo>
                <a:lnTo>
                  <a:pt x="792088" y="1796817"/>
                </a:lnTo>
                <a:cubicBezTo>
                  <a:pt x="587745" y="1700755"/>
                  <a:pt x="447370" y="1492642"/>
                  <a:pt x="447370" y="1251742"/>
                </a:cubicBezTo>
                <a:cubicBezTo>
                  <a:pt x="447370" y="916605"/>
                  <a:pt x="719053" y="644923"/>
                  <a:pt x="1054190" y="644923"/>
                </a:cubicBezTo>
                <a:cubicBezTo>
                  <a:pt x="1212753" y="644923"/>
                  <a:pt x="1357112" y="705740"/>
                  <a:pt x="1463939" y="806702"/>
                </a:cubicBezTo>
                <a:cubicBezTo>
                  <a:pt x="1563407" y="345444"/>
                  <a:pt x="1973809" y="0"/>
                  <a:pt x="246489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grpSp>
        <p:nvGrpSpPr>
          <p:cNvPr id="73" name="Group 35">
            <a:extLst>
              <a:ext uri="{FF2B5EF4-FFF2-40B4-BE49-F238E27FC236}">
                <a16:creationId xmlns:a16="http://schemas.microsoft.com/office/drawing/2014/main" xmlns="" id="{19C9112E-FEB0-4E4C-A20A-7D81DE103DB8}"/>
              </a:ext>
            </a:extLst>
          </p:cNvPr>
          <p:cNvGrpSpPr/>
          <p:nvPr/>
        </p:nvGrpSpPr>
        <p:grpSpPr>
          <a:xfrm>
            <a:off x="1822401" y="2744798"/>
            <a:ext cx="3842956" cy="707886"/>
            <a:chOff x="592509" y="1556792"/>
            <a:chExt cx="2361076" cy="707886"/>
          </a:xfrm>
        </p:grpSpPr>
        <p:sp>
          <p:nvSpPr>
            <p:cNvPr id="74" name="TextBox 105">
              <a:extLst>
                <a:ext uri="{FF2B5EF4-FFF2-40B4-BE49-F238E27FC236}">
                  <a16:creationId xmlns:a16="http://schemas.microsoft.com/office/drawing/2014/main" xmlns="" id="{3DDE219C-8E2B-4E3B-9B20-6F40268D86D0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73503F"/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75" name="TextBox 106">
              <a:extLst>
                <a:ext uri="{FF2B5EF4-FFF2-40B4-BE49-F238E27FC236}">
                  <a16:creationId xmlns:a16="http://schemas.microsoft.com/office/drawing/2014/main" xmlns="" id="{47862860-ADA8-44D9-B2A6-20A44E27A528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rgbClr val="73503F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</p:grpSp>
      <p:grpSp>
        <p:nvGrpSpPr>
          <p:cNvPr id="76" name="Group 39">
            <a:extLst>
              <a:ext uri="{FF2B5EF4-FFF2-40B4-BE49-F238E27FC236}">
                <a16:creationId xmlns:a16="http://schemas.microsoft.com/office/drawing/2014/main" xmlns="" id="{0871E916-88A9-4E79-BD92-75E0F8E06F83}"/>
              </a:ext>
            </a:extLst>
          </p:cNvPr>
          <p:cNvGrpSpPr/>
          <p:nvPr/>
        </p:nvGrpSpPr>
        <p:grpSpPr>
          <a:xfrm>
            <a:off x="1822401" y="3656808"/>
            <a:ext cx="3842956" cy="707886"/>
            <a:chOff x="592509" y="1556792"/>
            <a:chExt cx="2361076" cy="707886"/>
          </a:xfrm>
        </p:grpSpPr>
        <p:sp>
          <p:nvSpPr>
            <p:cNvPr id="77" name="TextBox 108">
              <a:extLst>
                <a:ext uri="{FF2B5EF4-FFF2-40B4-BE49-F238E27FC236}">
                  <a16:creationId xmlns:a16="http://schemas.microsoft.com/office/drawing/2014/main" xmlns="" id="{7642CA40-91DA-4047-B8F3-4DF273C2D741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73503F"/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rgbClr val="73503F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en-US" altLang="ko-KR" sz="1200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  <p:sp>
          <p:nvSpPr>
            <p:cNvPr id="78" name="TextBox 109">
              <a:extLst>
                <a:ext uri="{FF2B5EF4-FFF2-40B4-BE49-F238E27FC236}">
                  <a16:creationId xmlns:a16="http://schemas.microsoft.com/office/drawing/2014/main" xmlns="" id="{3AC13213-A2D4-45B3-A1D0-F2B6ADFB6407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rgbClr val="73503F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</p:grpSp>
      <p:grpSp>
        <p:nvGrpSpPr>
          <p:cNvPr id="79" name="Group 43">
            <a:extLst>
              <a:ext uri="{FF2B5EF4-FFF2-40B4-BE49-F238E27FC236}">
                <a16:creationId xmlns:a16="http://schemas.microsoft.com/office/drawing/2014/main" xmlns="" id="{24FB7AB1-D261-4350-870C-741D27FA7FDC}"/>
              </a:ext>
            </a:extLst>
          </p:cNvPr>
          <p:cNvGrpSpPr/>
          <p:nvPr/>
        </p:nvGrpSpPr>
        <p:grpSpPr>
          <a:xfrm>
            <a:off x="1822401" y="4568818"/>
            <a:ext cx="3842956" cy="707886"/>
            <a:chOff x="592509" y="1556792"/>
            <a:chExt cx="2361076" cy="707886"/>
          </a:xfrm>
        </p:grpSpPr>
        <p:sp>
          <p:nvSpPr>
            <p:cNvPr id="80" name="TextBox 111">
              <a:extLst>
                <a:ext uri="{FF2B5EF4-FFF2-40B4-BE49-F238E27FC236}">
                  <a16:creationId xmlns:a16="http://schemas.microsoft.com/office/drawing/2014/main" xmlns="" id="{62DBA621-789C-4108-9F83-C4119030AEDE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73503F"/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81" name="TextBox 112">
              <a:extLst>
                <a:ext uri="{FF2B5EF4-FFF2-40B4-BE49-F238E27FC236}">
                  <a16:creationId xmlns:a16="http://schemas.microsoft.com/office/drawing/2014/main" xmlns="" id="{9D168A2D-4D31-4DC2-B99E-241C9F73797A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rgbClr val="73503F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</p:grpSp>
      <p:grpSp>
        <p:nvGrpSpPr>
          <p:cNvPr id="82" name="Group 47">
            <a:extLst>
              <a:ext uri="{FF2B5EF4-FFF2-40B4-BE49-F238E27FC236}">
                <a16:creationId xmlns:a16="http://schemas.microsoft.com/office/drawing/2014/main" xmlns="" id="{6310C52E-1A15-4BEE-854D-84AB973A6671}"/>
              </a:ext>
            </a:extLst>
          </p:cNvPr>
          <p:cNvGrpSpPr/>
          <p:nvPr/>
        </p:nvGrpSpPr>
        <p:grpSpPr>
          <a:xfrm>
            <a:off x="1822401" y="5480828"/>
            <a:ext cx="3842956" cy="707886"/>
            <a:chOff x="592509" y="1556792"/>
            <a:chExt cx="2361076" cy="707886"/>
          </a:xfrm>
        </p:grpSpPr>
        <p:sp>
          <p:nvSpPr>
            <p:cNvPr id="83" name="TextBox 114">
              <a:extLst>
                <a:ext uri="{FF2B5EF4-FFF2-40B4-BE49-F238E27FC236}">
                  <a16:creationId xmlns:a16="http://schemas.microsoft.com/office/drawing/2014/main" xmlns="" id="{837A6636-02E9-4815-8211-B37CAD953366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73503F"/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rgbClr val="73503F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en-US" altLang="ko-KR" sz="1200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  <p:sp>
          <p:nvSpPr>
            <p:cNvPr id="84" name="TextBox 115">
              <a:extLst>
                <a:ext uri="{FF2B5EF4-FFF2-40B4-BE49-F238E27FC236}">
                  <a16:creationId xmlns:a16="http://schemas.microsoft.com/office/drawing/2014/main" xmlns="" id="{01E81CF7-11B6-4E94-9595-AA51D52B5DF6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rgbClr val="73503F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</p:grpSp>
      <p:sp>
        <p:nvSpPr>
          <p:cNvPr id="85" name="TextBox 138">
            <a:extLst>
              <a:ext uri="{FF2B5EF4-FFF2-40B4-BE49-F238E27FC236}">
                <a16:creationId xmlns:a16="http://schemas.microsoft.com/office/drawing/2014/main" xmlns="" id="{035B9015-8E37-4B96-9C23-FCA68C945888}"/>
              </a:ext>
            </a:extLst>
          </p:cNvPr>
          <p:cNvSpPr txBox="1"/>
          <p:nvPr/>
        </p:nvSpPr>
        <p:spPr>
          <a:xfrm>
            <a:off x="425590" y="275197"/>
            <a:ext cx="6141018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4000" b="1" dirty="0" smtClean="0">
                <a:latin typeface="+mj-lt"/>
                <a:cs typeface="Arial" pitchFamily="34" charset="0"/>
              </a:rPr>
              <a:t>Layout</a:t>
            </a:r>
            <a:endParaRPr lang="en-GB" altLang="ko-KR" sz="4000" b="1" dirty="0">
              <a:latin typeface="+mj-lt"/>
              <a:cs typeface="Arial" pitchFamily="34" charset="0"/>
            </a:endParaRPr>
          </a:p>
          <a:p>
            <a:r>
              <a:rPr lang="en-GB" altLang="ko-KR" sz="4000" b="1" dirty="0">
                <a:latin typeface="+mj-lt"/>
                <a:cs typeface="Arial" pitchFamily="34" charset="0"/>
              </a:rPr>
              <a:t>Clean Text Slide </a:t>
            </a:r>
          </a:p>
          <a:p>
            <a:r>
              <a:rPr lang="en-GB" altLang="ko-KR" sz="4000" b="1" dirty="0">
                <a:latin typeface="+mj-lt"/>
                <a:cs typeface="Arial" pitchFamily="34" charset="0"/>
              </a:rPr>
              <a:t>for your Presentation</a:t>
            </a:r>
            <a:endParaRPr lang="ko-KR" altLang="en-US" sz="4000" b="1" dirty="0">
              <a:latin typeface="+mj-lt"/>
              <a:cs typeface="Arial" pitchFamily="34" charset="0"/>
            </a:endParaRPr>
          </a:p>
        </p:txBody>
      </p:sp>
      <p:sp>
        <p:nvSpPr>
          <p:cNvPr id="301" name="TextBox 106">
            <a:extLst>
              <a:ext uri="{FF2B5EF4-FFF2-40B4-BE49-F238E27FC236}">
                <a16:creationId xmlns:a16="http://schemas.microsoft.com/office/drawing/2014/main" xmlns="" id="{47862860-ADA8-44D9-B2A6-20A44E27A528}"/>
              </a:ext>
            </a:extLst>
          </p:cNvPr>
          <p:cNvSpPr txBox="1"/>
          <p:nvPr/>
        </p:nvSpPr>
        <p:spPr>
          <a:xfrm>
            <a:off x="7275427" y="1395085"/>
            <a:ext cx="3842954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Freeform 5"/>
          <p:cNvSpPr>
            <a:spLocks noEditPoints="1"/>
          </p:cNvSpPr>
          <p:nvPr/>
        </p:nvSpPr>
        <p:spPr bwMode="auto">
          <a:xfrm>
            <a:off x="7614488" y="1355397"/>
            <a:ext cx="3140075" cy="4040188"/>
          </a:xfrm>
          <a:custGeom>
            <a:avLst/>
            <a:gdLst>
              <a:gd name="T0" fmla="*/ 49 w 321"/>
              <a:gd name="T1" fmla="*/ 322 h 413"/>
              <a:gd name="T2" fmla="*/ 2 w 321"/>
              <a:gd name="T3" fmla="*/ 66 h 413"/>
              <a:gd name="T4" fmla="*/ 31 w 321"/>
              <a:gd name="T5" fmla="*/ 18 h 413"/>
              <a:gd name="T6" fmla="*/ 303 w 321"/>
              <a:gd name="T7" fmla="*/ 19 h 413"/>
              <a:gd name="T8" fmla="*/ 317 w 321"/>
              <a:gd name="T9" fmla="*/ 73 h 413"/>
              <a:gd name="T10" fmla="*/ 283 w 321"/>
              <a:gd name="T11" fmla="*/ 87 h 413"/>
              <a:gd name="T12" fmla="*/ 296 w 321"/>
              <a:gd name="T13" fmla="*/ 204 h 413"/>
              <a:gd name="T14" fmla="*/ 308 w 321"/>
              <a:gd name="T15" fmla="*/ 375 h 413"/>
              <a:gd name="T16" fmla="*/ 116 w 321"/>
              <a:gd name="T17" fmla="*/ 413 h 413"/>
              <a:gd name="T18" fmla="*/ 20 w 321"/>
              <a:gd name="T19" fmla="*/ 392 h 413"/>
              <a:gd name="T20" fmla="*/ 266 w 321"/>
              <a:gd name="T21" fmla="*/ 339 h 413"/>
              <a:gd name="T22" fmla="*/ 276 w 321"/>
              <a:gd name="T23" fmla="*/ 336 h 413"/>
              <a:gd name="T24" fmla="*/ 267 w 321"/>
              <a:gd name="T25" fmla="*/ 332 h 413"/>
              <a:gd name="T26" fmla="*/ 93 w 321"/>
              <a:gd name="T27" fmla="*/ 332 h 413"/>
              <a:gd name="T28" fmla="*/ 93 w 321"/>
              <a:gd name="T29" fmla="*/ 339 h 413"/>
              <a:gd name="T30" fmla="*/ 181 w 321"/>
              <a:gd name="T31" fmla="*/ 339 h 413"/>
              <a:gd name="T32" fmla="*/ 268 w 321"/>
              <a:gd name="T33" fmla="*/ 301 h 413"/>
              <a:gd name="T34" fmla="*/ 277 w 321"/>
              <a:gd name="T35" fmla="*/ 296 h 413"/>
              <a:gd name="T36" fmla="*/ 269 w 321"/>
              <a:gd name="T37" fmla="*/ 293 h 413"/>
              <a:gd name="T38" fmla="*/ 93 w 321"/>
              <a:gd name="T39" fmla="*/ 293 h 413"/>
              <a:gd name="T40" fmla="*/ 92 w 321"/>
              <a:gd name="T41" fmla="*/ 300 h 413"/>
              <a:gd name="T42" fmla="*/ 183 w 321"/>
              <a:gd name="T43" fmla="*/ 301 h 413"/>
              <a:gd name="T44" fmla="*/ 170 w 321"/>
              <a:gd name="T45" fmla="*/ 229 h 413"/>
              <a:gd name="T46" fmla="*/ 259 w 321"/>
              <a:gd name="T47" fmla="*/ 228 h 413"/>
              <a:gd name="T48" fmla="*/ 259 w 321"/>
              <a:gd name="T49" fmla="*/ 221 h 413"/>
              <a:gd name="T50" fmla="*/ 84 w 321"/>
              <a:gd name="T51" fmla="*/ 221 h 413"/>
              <a:gd name="T52" fmla="*/ 84 w 321"/>
              <a:gd name="T53" fmla="*/ 228 h 413"/>
              <a:gd name="T54" fmla="*/ 154 w 321"/>
              <a:gd name="T55" fmla="*/ 146 h 413"/>
              <a:gd name="T56" fmla="*/ 69 w 321"/>
              <a:gd name="T57" fmla="*/ 146 h 413"/>
              <a:gd name="T58" fmla="*/ 60 w 321"/>
              <a:gd name="T59" fmla="*/ 149 h 413"/>
              <a:gd name="T60" fmla="*/ 68 w 321"/>
              <a:gd name="T61" fmla="*/ 154 h 413"/>
              <a:gd name="T62" fmla="*/ 248 w 321"/>
              <a:gd name="T63" fmla="*/ 150 h 413"/>
              <a:gd name="T64" fmla="*/ 154 w 321"/>
              <a:gd name="T65" fmla="*/ 146 h 413"/>
              <a:gd name="T66" fmla="*/ 178 w 321"/>
              <a:gd name="T67" fmla="*/ 256 h 413"/>
              <a:gd name="T68" fmla="*/ 84 w 321"/>
              <a:gd name="T69" fmla="*/ 259 h 413"/>
              <a:gd name="T70" fmla="*/ 93 w 321"/>
              <a:gd name="T71" fmla="*/ 264 h 413"/>
              <a:gd name="T72" fmla="*/ 269 w 321"/>
              <a:gd name="T73" fmla="*/ 263 h 413"/>
              <a:gd name="T74" fmla="*/ 268 w 321"/>
              <a:gd name="T75" fmla="*/ 256 h 413"/>
              <a:gd name="T76" fmla="*/ 178 w 321"/>
              <a:gd name="T77" fmla="*/ 256 h 413"/>
              <a:gd name="T78" fmla="*/ 164 w 321"/>
              <a:gd name="T79" fmla="*/ 192 h 413"/>
              <a:gd name="T80" fmla="*/ 254 w 321"/>
              <a:gd name="T81" fmla="*/ 191 h 413"/>
              <a:gd name="T82" fmla="*/ 254 w 321"/>
              <a:gd name="T83" fmla="*/ 184 h 413"/>
              <a:gd name="T84" fmla="*/ 78 w 321"/>
              <a:gd name="T85" fmla="*/ 184 h 413"/>
              <a:gd name="T86" fmla="*/ 78 w 321"/>
              <a:gd name="T87" fmla="*/ 191 h 413"/>
              <a:gd name="T88" fmla="*/ 148 w 321"/>
              <a:gd name="T89" fmla="*/ 109 h 413"/>
              <a:gd name="T90" fmla="*/ 58 w 321"/>
              <a:gd name="T91" fmla="*/ 109 h 413"/>
              <a:gd name="T92" fmla="*/ 58 w 321"/>
              <a:gd name="T93" fmla="*/ 117 h 413"/>
              <a:gd name="T94" fmla="*/ 234 w 321"/>
              <a:gd name="T95" fmla="*/ 117 h 413"/>
              <a:gd name="T96" fmla="*/ 235 w 321"/>
              <a:gd name="T97" fmla="*/ 109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21" h="413">
                <a:moveTo>
                  <a:pt x="20" y="392"/>
                </a:moveTo>
                <a:cubicBezTo>
                  <a:pt x="40" y="371"/>
                  <a:pt x="47" y="348"/>
                  <a:pt x="49" y="322"/>
                </a:cubicBezTo>
                <a:cubicBezTo>
                  <a:pt x="54" y="269"/>
                  <a:pt x="43" y="218"/>
                  <a:pt x="24" y="169"/>
                </a:cubicBezTo>
                <a:cubicBezTo>
                  <a:pt x="12" y="136"/>
                  <a:pt x="0" y="102"/>
                  <a:pt x="2" y="66"/>
                </a:cubicBezTo>
                <a:cubicBezTo>
                  <a:pt x="3" y="52"/>
                  <a:pt x="6" y="38"/>
                  <a:pt x="17" y="27"/>
                </a:cubicBezTo>
                <a:cubicBezTo>
                  <a:pt x="21" y="23"/>
                  <a:pt x="26" y="19"/>
                  <a:pt x="31" y="18"/>
                </a:cubicBezTo>
                <a:cubicBezTo>
                  <a:pt x="66" y="6"/>
                  <a:pt x="102" y="2"/>
                  <a:pt x="139" y="1"/>
                </a:cubicBezTo>
                <a:cubicBezTo>
                  <a:pt x="194" y="0"/>
                  <a:pt x="249" y="7"/>
                  <a:pt x="303" y="19"/>
                </a:cubicBezTo>
                <a:cubicBezTo>
                  <a:pt x="317" y="22"/>
                  <a:pt x="318" y="22"/>
                  <a:pt x="319" y="37"/>
                </a:cubicBezTo>
                <a:cubicBezTo>
                  <a:pt x="319" y="49"/>
                  <a:pt x="318" y="61"/>
                  <a:pt x="317" y="73"/>
                </a:cubicBezTo>
                <a:cubicBezTo>
                  <a:pt x="317" y="76"/>
                  <a:pt x="315" y="80"/>
                  <a:pt x="313" y="83"/>
                </a:cubicBezTo>
                <a:cubicBezTo>
                  <a:pt x="306" y="96"/>
                  <a:pt x="296" y="98"/>
                  <a:pt x="283" y="87"/>
                </a:cubicBezTo>
                <a:cubicBezTo>
                  <a:pt x="282" y="94"/>
                  <a:pt x="281" y="100"/>
                  <a:pt x="280" y="107"/>
                </a:cubicBezTo>
                <a:cubicBezTo>
                  <a:pt x="279" y="140"/>
                  <a:pt x="283" y="172"/>
                  <a:pt x="296" y="204"/>
                </a:cubicBezTo>
                <a:cubicBezTo>
                  <a:pt x="311" y="241"/>
                  <a:pt x="321" y="279"/>
                  <a:pt x="321" y="320"/>
                </a:cubicBezTo>
                <a:cubicBezTo>
                  <a:pt x="321" y="339"/>
                  <a:pt x="318" y="358"/>
                  <a:pt x="308" y="375"/>
                </a:cubicBezTo>
                <a:cubicBezTo>
                  <a:pt x="294" y="398"/>
                  <a:pt x="272" y="409"/>
                  <a:pt x="247" y="410"/>
                </a:cubicBezTo>
                <a:cubicBezTo>
                  <a:pt x="203" y="412"/>
                  <a:pt x="159" y="413"/>
                  <a:pt x="116" y="413"/>
                </a:cubicBezTo>
                <a:cubicBezTo>
                  <a:pt x="90" y="412"/>
                  <a:pt x="64" y="410"/>
                  <a:pt x="40" y="401"/>
                </a:cubicBezTo>
                <a:cubicBezTo>
                  <a:pt x="33" y="399"/>
                  <a:pt x="27" y="396"/>
                  <a:pt x="20" y="392"/>
                </a:cubicBezTo>
                <a:close/>
                <a:moveTo>
                  <a:pt x="181" y="339"/>
                </a:moveTo>
                <a:cubicBezTo>
                  <a:pt x="209" y="339"/>
                  <a:pt x="237" y="339"/>
                  <a:pt x="266" y="339"/>
                </a:cubicBezTo>
                <a:cubicBezTo>
                  <a:pt x="267" y="339"/>
                  <a:pt x="269" y="340"/>
                  <a:pt x="271" y="339"/>
                </a:cubicBezTo>
                <a:cubicBezTo>
                  <a:pt x="272" y="338"/>
                  <a:pt x="274" y="337"/>
                  <a:pt x="276" y="336"/>
                </a:cubicBezTo>
                <a:cubicBezTo>
                  <a:pt x="274" y="334"/>
                  <a:pt x="272" y="333"/>
                  <a:pt x="270" y="332"/>
                </a:cubicBezTo>
                <a:cubicBezTo>
                  <a:pt x="269" y="331"/>
                  <a:pt x="268" y="332"/>
                  <a:pt x="267" y="332"/>
                </a:cubicBezTo>
                <a:cubicBezTo>
                  <a:pt x="210" y="332"/>
                  <a:pt x="153" y="332"/>
                  <a:pt x="96" y="332"/>
                </a:cubicBezTo>
                <a:cubicBezTo>
                  <a:pt x="95" y="332"/>
                  <a:pt x="93" y="331"/>
                  <a:pt x="93" y="332"/>
                </a:cubicBezTo>
                <a:cubicBezTo>
                  <a:pt x="91" y="333"/>
                  <a:pt x="89" y="334"/>
                  <a:pt x="87" y="335"/>
                </a:cubicBezTo>
                <a:cubicBezTo>
                  <a:pt x="89" y="337"/>
                  <a:pt x="91" y="338"/>
                  <a:pt x="93" y="339"/>
                </a:cubicBezTo>
                <a:cubicBezTo>
                  <a:pt x="94" y="340"/>
                  <a:pt x="96" y="339"/>
                  <a:pt x="97" y="339"/>
                </a:cubicBezTo>
                <a:cubicBezTo>
                  <a:pt x="125" y="339"/>
                  <a:pt x="153" y="339"/>
                  <a:pt x="181" y="339"/>
                </a:cubicBezTo>
                <a:close/>
                <a:moveTo>
                  <a:pt x="183" y="301"/>
                </a:moveTo>
                <a:cubicBezTo>
                  <a:pt x="211" y="301"/>
                  <a:pt x="239" y="301"/>
                  <a:pt x="268" y="301"/>
                </a:cubicBezTo>
                <a:cubicBezTo>
                  <a:pt x="270" y="301"/>
                  <a:pt x="272" y="301"/>
                  <a:pt x="273" y="300"/>
                </a:cubicBezTo>
                <a:cubicBezTo>
                  <a:pt x="275" y="300"/>
                  <a:pt x="276" y="298"/>
                  <a:pt x="277" y="296"/>
                </a:cubicBezTo>
                <a:cubicBezTo>
                  <a:pt x="276" y="295"/>
                  <a:pt x="275" y="294"/>
                  <a:pt x="273" y="293"/>
                </a:cubicBezTo>
                <a:cubicBezTo>
                  <a:pt x="272" y="292"/>
                  <a:pt x="270" y="293"/>
                  <a:pt x="269" y="293"/>
                </a:cubicBezTo>
                <a:cubicBezTo>
                  <a:pt x="212" y="293"/>
                  <a:pt x="155" y="293"/>
                  <a:pt x="98" y="293"/>
                </a:cubicBezTo>
                <a:cubicBezTo>
                  <a:pt x="96" y="293"/>
                  <a:pt x="94" y="293"/>
                  <a:pt x="93" y="293"/>
                </a:cubicBezTo>
                <a:cubicBezTo>
                  <a:pt x="91" y="294"/>
                  <a:pt x="89" y="295"/>
                  <a:pt x="89" y="296"/>
                </a:cubicBezTo>
                <a:cubicBezTo>
                  <a:pt x="90" y="298"/>
                  <a:pt x="91" y="300"/>
                  <a:pt x="92" y="300"/>
                </a:cubicBezTo>
                <a:cubicBezTo>
                  <a:pt x="94" y="301"/>
                  <a:pt x="96" y="301"/>
                  <a:pt x="98" y="301"/>
                </a:cubicBezTo>
                <a:cubicBezTo>
                  <a:pt x="127" y="301"/>
                  <a:pt x="155" y="301"/>
                  <a:pt x="183" y="301"/>
                </a:cubicBezTo>
                <a:close/>
                <a:moveTo>
                  <a:pt x="170" y="228"/>
                </a:moveTo>
                <a:cubicBezTo>
                  <a:pt x="170" y="229"/>
                  <a:pt x="170" y="229"/>
                  <a:pt x="170" y="229"/>
                </a:cubicBezTo>
                <a:cubicBezTo>
                  <a:pt x="198" y="229"/>
                  <a:pt x="226" y="229"/>
                  <a:pt x="254" y="229"/>
                </a:cubicBezTo>
                <a:cubicBezTo>
                  <a:pt x="256" y="229"/>
                  <a:pt x="257" y="229"/>
                  <a:pt x="259" y="228"/>
                </a:cubicBezTo>
                <a:cubicBezTo>
                  <a:pt x="261" y="228"/>
                  <a:pt x="262" y="226"/>
                  <a:pt x="264" y="225"/>
                </a:cubicBezTo>
                <a:cubicBezTo>
                  <a:pt x="262" y="223"/>
                  <a:pt x="261" y="222"/>
                  <a:pt x="259" y="221"/>
                </a:cubicBezTo>
                <a:cubicBezTo>
                  <a:pt x="258" y="220"/>
                  <a:pt x="257" y="221"/>
                  <a:pt x="256" y="221"/>
                </a:cubicBezTo>
                <a:cubicBezTo>
                  <a:pt x="199" y="221"/>
                  <a:pt x="141" y="221"/>
                  <a:pt x="84" y="221"/>
                </a:cubicBezTo>
                <a:cubicBezTo>
                  <a:pt x="81" y="221"/>
                  <a:pt x="79" y="223"/>
                  <a:pt x="76" y="225"/>
                </a:cubicBezTo>
                <a:cubicBezTo>
                  <a:pt x="79" y="226"/>
                  <a:pt x="81" y="228"/>
                  <a:pt x="84" y="228"/>
                </a:cubicBezTo>
                <a:cubicBezTo>
                  <a:pt x="113" y="229"/>
                  <a:pt x="141" y="228"/>
                  <a:pt x="170" y="228"/>
                </a:cubicBezTo>
                <a:close/>
                <a:moveTo>
                  <a:pt x="154" y="146"/>
                </a:moveTo>
                <a:cubicBezTo>
                  <a:pt x="154" y="146"/>
                  <a:pt x="154" y="146"/>
                  <a:pt x="154" y="146"/>
                </a:cubicBezTo>
                <a:cubicBezTo>
                  <a:pt x="126" y="146"/>
                  <a:pt x="97" y="146"/>
                  <a:pt x="69" y="146"/>
                </a:cubicBezTo>
                <a:cubicBezTo>
                  <a:pt x="67" y="146"/>
                  <a:pt x="65" y="146"/>
                  <a:pt x="63" y="146"/>
                </a:cubicBezTo>
                <a:cubicBezTo>
                  <a:pt x="62" y="147"/>
                  <a:pt x="60" y="149"/>
                  <a:pt x="60" y="149"/>
                </a:cubicBezTo>
                <a:cubicBezTo>
                  <a:pt x="60" y="151"/>
                  <a:pt x="61" y="153"/>
                  <a:pt x="63" y="154"/>
                </a:cubicBezTo>
                <a:cubicBezTo>
                  <a:pt x="64" y="154"/>
                  <a:pt x="66" y="154"/>
                  <a:pt x="68" y="154"/>
                </a:cubicBezTo>
                <a:cubicBezTo>
                  <a:pt x="125" y="154"/>
                  <a:pt x="182" y="154"/>
                  <a:pt x="240" y="154"/>
                </a:cubicBezTo>
                <a:cubicBezTo>
                  <a:pt x="242" y="154"/>
                  <a:pt x="245" y="151"/>
                  <a:pt x="248" y="150"/>
                </a:cubicBezTo>
                <a:cubicBezTo>
                  <a:pt x="245" y="149"/>
                  <a:pt x="243" y="146"/>
                  <a:pt x="240" y="146"/>
                </a:cubicBezTo>
                <a:cubicBezTo>
                  <a:pt x="211" y="146"/>
                  <a:pt x="183" y="146"/>
                  <a:pt x="154" y="146"/>
                </a:cubicBezTo>
                <a:close/>
                <a:moveTo>
                  <a:pt x="178" y="256"/>
                </a:moveTo>
                <a:cubicBezTo>
                  <a:pt x="178" y="256"/>
                  <a:pt x="178" y="256"/>
                  <a:pt x="178" y="256"/>
                </a:cubicBezTo>
                <a:cubicBezTo>
                  <a:pt x="149" y="256"/>
                  <a:pt x="120" y="256"/>
                  <a:pt x="91" y="256"/>
                </a:cubicBezTo>
                <a:cubicBezTo>
                  <a:pt x="89" y="256"/>
                  <a:pt x="86" y="258"/>
                  <a:pt x="84" y="259"/>
                </a:cubicBezTo>
                <a:cubicBezTo>
                  <a:pt x="86" y="261"/>
                  <a:pt x="89" y="262"/>
                  <a:pt x="92" y="264"/>
                </a:cubicBezTo>
                <a:cubicBezTo>
                  <a:pt x="92" y="264"/>
                  <a:pt x="93" y="264"/>
                  <a:pt x="93" y="264"/>
                </a:cubicBezTo>
                <a:cubicBezTo>
                  <a:pt x="150" y="264"/>
                  <a:pt x="207" y="264"/>
                  <a:pt x="264" y="264"/>
                </a:cubicBezTo>
                <a:cubicBezTo>
                  <a:pt x="265" y="264"/>
                  <a:pt x="267" y="264"/>
                  <a:pt x="269" y="263"/>
                </a:cubicBezTo>
                <a:cubicBezTo>
                  <a:pt x="270" y="263"/>
                  <a:pt x="272" y="261"/>
                  <a:pt x="272" y="260"/>
                </a:cubicBezTo>
                <a:cubicBezTo>
                  <a:pt x="271" y="258"/>
                  <a:pt x="270" y="257"/>
                  <a:pt x="268" y="256"/>
                </a:cubicBezTo>
                <a:cubicBezTo>
                  <a:pt x="267" y="255"/>
                  <a:pt x="264" y="256"/>
                  <a:pt x="262" y="256"/>
                </a:cubicBezTo>
                <a:cubicBezTo>
                  <a:pt x="234" y="256"/>
                  <a:pt x="206" y="256"/>
                  <a:pt x="178" y="256"/>
                </a:cubicBezTo>
                <a:close/>
                <a:moveTo>
                  <a:pt x="164" y="192"/>
                </a:moveTo>
                <a:cubicBezTo>
                  <a:pt x="164" y="192"/>
                  <a:pt x="164" y="192"/>
                  <a:pt x="164" y="192"/>
                </a:cubicBezTo>
                <a:cubicBezTo>
                  <a:pt x="191" y="192"/>
                  <a:pt x="218" y="192"/>
                  <a:pt x="246" y="192"/>
                </a:cubicBezTo>
                <a:cubicBezTo>
                  <a:pt x="248" y="192"/>
                  <a:pt x="252" y="192"/>
                  <a:pt x="254" y="191"/>
                </a:cubicBezTo>
                <a:cubicBezTo>
                  <a:pt x="256" y="191"/>
                  <a:pt x="257" y="189"/>
                  <a:pt x="259" y="188"/>
                </a:cubicBezTo>
                <a:cubicBezTo>
                  <a:pt x="257" y="186"/>
                  <a:pt x="256" y="185"/>
                  <a:pt x="254" y="184"/>
                </a:cubicBezTo>
                <a:cubicBezTo>
                  <a:pt x="253" y="183"/>
                  <a:pt x="252" y="184"/>
                  <a:pt x="251" y="184"/>
                </a:cubicBezTo>
                <a:cubicBezTo>
                  <a:pt x="193" y="184"/>
                  <a:pt x="136" y="184"/>
                  <a:pt x="78" y="184"/>
                </a:cubicBezTo>
                <a:cubicBezTo>
                  <a:pt x="75" y="184"/>
                  <a:pt x="70" y="183"/>
                  <a:pt x="71" y="188"/>
                </a:cubicBezTo>
                <a:cubicBezTo>
                  <a:pt x="71" y="190"/>
                  <a:pt x="76" y="191"/>
                  <a:pt x="78" y="191"/>
                </a:cubicBezTo>
                <a:cubicBezTo>
                  <a:pt x="107" y="192"/>
                  <a:pt x="136" y="192"/>
                  <a:pt x="164" y="192"/>
                </a:cubicBezTo>
                <a:close/>
                <a:moveTo>
                  <a:pt x="148" y="109"/>
                </a:moveTo>
                <a:cubicBezTo>
                  <a:pt x="120" y="109"/>
                  <a:pt x="91" y="109"/>
                  <a:pt x="63" y="109"/>
                </a:cubicBezTo>
                <a:cubicBezTo>
                  <a:pt x="61" y="109"/>
                  <a:pt x="59" y="109"/>
                  <a:pt x="58" y="109"/>
                </a:cubicBezTo>
                <a:cubicBezTo>
                  <a:pt x="56" y="110"/>
                  <a:pt x="54" y="112"/>
                  <a:pt x="54" y="113"/>
                </a:cubicBezTo>
                <a:cubicBezTo>
                  <a:pt x="54" y="114"/>
                  <a:pt x="56" y="116"/>
                  <a:pt x="58" y="117"/>
                </a:cubicBezTo>
                <a:cubicBezTo>
                  <a:pt x="59" y="117"/>
                  <a:pt x="61" y="117"/>
                  <a:pt x="62" y="117"/>
                </a:cubicBezTo>
                <a:cubicBezTo>
                  <a:pt x="119" y="117"/>
                  <a:pt x="177" y="117"/>
                  <a:pt x="234" y="117"/>
                </a:cubicBezTo>
                <a:cubicBezTo>
                  <a:pt x="238" y="117"/>
                  <a:pt x="242" y="118"/>
                  <a:pt x="242" y="113"/>
                </a:cubicBezTo>
                <a:cubicBezTo>
                  <a:pt x="242" y="111"/>
                  <a:pt x="237" y="109"/>
                  <a:pt x="235" y="109"/>
                </a:cubicBezTo>
                <a:cubicBezTo>
                  <a:pt x="206" y="109"/>
                  <a:pt x="177" y="109"/>
                  <a:pt x="148" y="109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6196850" y="1395085"/>
            <a:ext cx="1457325" cy="4498975"/>
          </a:xfrm>
          <a:custGeom>
            <a:avLst/>
            <a:gdLst>
              <a:gd name="T0" fmla="*/ 134 w 149"/>
              <a:gd name="T1" fmla="*/ 348 h 460"/>
              <a:gd name="T2" fmla="*/ 147 w 149"/>
              <a:gd name="T3" fmla="*/ 348 h 460"/>
              <a:gd name="T4" fmla="*/ 128 w 149"/>
              <a:gd name="T5" fmla="*/ 391 h 460"/>
              <a:gd name="T6" fmla="*/ 128 w 149"/>
              <a:gd name="T7" fmla="*/ 401 h 460"/>
              <a:gd name="T8" fmla="*/ 147 w 149"/>
              <a:gd name="T9" fmla="*/ 444 h 460"/>
              <a:gd name="T10" fmla="*/ 145 w 149"/>
              <a:gd name="T11" fmla="*/ 460 h 460"/>
              <a:gd name="T12" fmla="*/ 123 w 149"/>
              <a:gd name="T13" fmla="*/ 404 h 460"/>
              <a:gd name="T14" fmla="*/ 112 w 149"/>
              <a:gd name="T15" fmla="*/ 393 h 460"/>
              <a:gd name="T16" fmla="*/ 68 w 149"/>
              <a:gd name="T17" fmla="*/ 374 h 460"/>
              <a:gd name="T18" fmla="*/ 57 w 149"/>
              <a:gd name="T19" fmla="*/ 364 h 460"/>
              <a:gd name="T20" fmla="*/ 1 w 149"/>
              <a:gd name="T21" fmla="*/ 166 h 460"/>
              <a:gd name="T22" fmla="*/ 5 w 149"/>
              <a:gd name="T23" fmla="*/ 93 h 460"/>
              <a:gd name="T24" fmla="*/ 17 w 149"/>
              <a:gd name="T25" fmla="*/ 91 h 460"/>
              <a:gd name="T26" fmla="*/ 16 w 149"/>
              <a:gd name="T27" fmla="*/ 89 h 460"/>
              <a:gd name="T28" fmla="*/ 7 w 149"/>
              <a:gd name="T29" fmla="*/ 66 h 460"/>
              <a:gd name="T30" fmla="*/ 20 w 149"/>
              <a:gd name="T31" fmla="*/ 0 h 460"/>
              <a:gd name="T32" fmla="*/ 23 w 149"/>
              <a:gd name="T33" fmla="*/ 3 h 460"/>
              <a:gd name="T34" fmla="*/ 58 w 149"/>
              <a:gd name="T35" fmla="*/ 54 h 460"/>
              <a:gd name="T36" fmla="*/ 59 w 149"/>
              <a:gd name="T37" fmla="*/ 70 h 460"/>
              <a:gd name="T38" fmla="*/ 57 w 149"/>
              <a:gd name="T39" fmla="*/ 76 h 460"/>
              <a:gd name="T40" fmla="*/ 64 w 149"/>
              <a:gd name="T41" fmla="*/ 69 h 460"/>
              <a:gd name="T42" fmla="*/ 79 w 149"/>
              <a:gd name="T43" fmla="*/ 97 h 460"/>
              <a:gd name="T44" fmla="*/ 141 w 149"/>
              <a:gd name="T45" fmla="*/ 258 h 460"/>
              <a:gd name="T46" fmla="*/ 146 w 149"/>
              <a:gd name="T47" fmla="*/ 288 h 460"/>
              <a:gd name="T48" fmla="*/ 142 w 149"/>
              <a:gd name="T49" fmla="*/ 295 h 460"/>
              <a:gd name="T50" fmla="*/ 133 w 149"/>
              <a:gd name="T51" fmla="*/ 301 h 460"/>
              <a:gd name="T52" fmla="*/ 148 w 149"/>
              <a:gd name="T53" fmla="*/ 301 h 460"/>
              <a:gd name="T54" fmla="*/ 148 w 149"/>
              <a:gd name="T55" fmla="*/ 339 h 460"/>
              <a:gd name="T56" fmla="*/ 142 w 149"/>
              <a:gd name="T57" fmla="*/ 344 h 460"/>
              <a:gd name="T58" fmla="*/ 134 w 149"/>
              <a:gd name="T59" fmla="*/ 347 h 460"/>
              <a:gd name="T60" fmla="*/ 134 w 149"/>
              <a:gd name="T61" fmla="*/ 348 h 4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49" h="460">
                <a:moveTo>
                  <a:pt x="134" y="348"/>
                </a:moveTo>
                <a:cubicBezTo>
                  <a:pt x="138" y="348"/>
                  <a:pt x="142" y="348"/>
                  <a:pt x="147" y="348"/>
                </a:cubicBezTo>
                <a:cubicBezTo>
                  <a:pt x="141" y="363"/>
                  <a:pt x="134" y="377"/>
                  <a:pt x="128" y="391"/>
                </a:cubicBezTo>
                <a:cubicBezTo>
                  <a:pt x="127" y="394"/>
                  <a:pt x="126" y="398"/>
                  <a:pt x="128" y="401"/>
                </a:cubicBezTo>
                <a:cubicBezTo>
                  <a:pt x="134" y="415"/>
                  <a:pt x="141" y="429"/>
                  <a:pt x="147" y="444"/>
                </a:cubicBezTo>
                <a:cubicBezTo>
                  <a:pt x="149" y="448"/>
                  <a:pt x="147" y="454"/>
                  <a:pt x="145" y="460"/>
                </a:cubicBezTo>
                <a:cubicBezTo>
                  <a:pt x="138" y="441"/>
                  <a:pt x="130" y="423"/>
                  <a:pt x="123" y="404"/>
                </a:cubicBezTo>
                <a:cubicBezTo>
                  <a:pt x="121" y="399"/>
                  <a:pt x="118" y="396"/>
                  <a:pt x="112" y="393"/>
                </a:cubicBezTo>
                <a:cubicBezTo>
                  <a:pt x="97" y="387"/>
                  <a:pt x="82" y="381"/>
                  <a:pt x="68" y="374"/>
                </a:cubicBezTo>
                <a:cubicBezTo>
                  <a:pt x="63" y="372"/>
                  <a:pt x="59" y="368"/>
                  <a:pt x="57" y="364"/>
                </a:cubicBezTo>
                <a:cubicBezTo>
                  <a:pt x="27" y="301"/>
                  <a:pt x="6" y="236"/>
                  <a:pt x="1" y="166"/>
                </a:cubicBezTo>
                <a:cubicBezTo>
                  <a:pt x="0" y="142"/>
                  <a:pt x="1" y="118"/>
                  <a:pt x="5" y="93"/>
                </a:cubicBezTo>
                <a:cubicBezTo>
                  <a:pt x="9" y="92"/>
                  <a:pt x="13" y="92"/>
                  <a:pt x="17" y="91"/>
                </a:cubicBezTo>
                <a:cubicBezTo>
                  <a:pt x="16" y="90"/>
                  <a:pt x="16" y="89"/>
                  <a:pt x="16" y="89"/>
                </a:cubicBezTo>
                <a:cubicBezTo>
                  <a:pt x="6" y="84"/>
                  <a:pt x="5" y="76"/>
                  <a:pt x="7" y="66"/>
                </a:cubicBezTo>
                <a:cubicBezTo>
                  <a:pt x="12" y="45"/>
                  <a:pt x="16" y="23"/>
                  <a:pt x="20" y="0"/>
                </a:cubicBezTo>
                <a:cubicBezTo>
                  <a:pt x="22" y="2"/>
                  <a:pt x="23" y="2"/>
                  <a:pt x="23" y="3"/>
                </a:cubicBezTo>
                <a:cubicBezTo>
                  <a:pt x="35" y="20"/>
                  <a:pt x="46" y="37"/>
                  <a:pt x="58" y="54"/>
                </a:cubicBezTo>
                <a:cubicBezTo>
                  <a:pt x="62" y="59"/>
                  <a:pt x="62" y="64"/>
                  <a:pt x="59" y="70"/>
                </a:cubicBezTo>
                <a:cubicBezTo>
                  <a:pt x="57" y="71"/>
                  <a:pt x="57" y="73"/>
                  <a:pt x="57" y="76"/>
                </a:cubicBezTo>
                <a:cubicBezTo>
                  <a:pt x="59" y="74"/>
                  <a:pt x="61" y="72"/>
                  <a:pt x="64" y="69"/>
                </a:cubicBezTo>
                <a:cubicBezTo>
                  <a:pt x="69" y="78"/>
                  <a:pt x="74" y="87"/>
                  <a:pt x="79" y="97"/>
                </a:cubicBezTo>
                <a:cubicBezTo>
                  <a:pt x="104" y="149"/>
                  <a:pt x="128" y="201"/>
                  <a:pt x="141" y="258"/>
                </a:cubicBezTo>
                <a:cubicBezTo>
                  <a:pt x="144" y="268"/>
                  <a:pt x="145" y="278"/>
                  <a:pt x="146" y="288"/>
                </a:cubicBezTo>
                <a:cubicBezTo>
                  <a:pt x="146" y="290"/>
                  <a:pt x="144" y="293"/>
                  <a:pt x="142" y="295"/>
                </a:cubicBezTo>
                <a:cubicBezTo>
                  <a:pt x="140" y="297"/>
                  <a:pt x="137" y="299"/>
                  <a:pt x="133" y="301"/>
                </a:cubicBezTo>
                <a:cubicBezTo>
                  <a:pt x="138" y="301"/>
                  <a:pt x="142" y="301"/>
                  <a:pt x="148" y="301"/>
                </a:cubicBezTo>
                <a:cubicBezTo>
                  <a:pt x="148" y="314"/>
                  <a:pt x="148" y="327"/>
                  <a:pt x="148" y="339"/>
                </a:cubicBezTo>
                <a:cubicBezTo>
                  <a:pt x="147" y="341"/>
                  <a:pt x="144" y="343"/>
                  <a:pt x="142" y="344"/>
                </a:cubicBezTo>
                <a:cubicBezTo>
                  <a:pt x="140" y="346"/>
                  <a:pt x="137" y="346"/>
                  <a:pt x="134" y="347"/>
                </a:cubicBezTo>
                <a:cubicBezTo>
                  <a:pt x="134" y="348"/>
                  <a:pt x="134" y="348"/>
                  <a:pt x="134" y="348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6" name="TextBox 138">
            <a:extLst>
              <a:ext uri="{FF2B5EF4-FFF2-40B4-BE49-F238E27FC236}">
                <a16:creationId xmlns:a16="http://schemas.microsoft.com/office/drawing/2014/main" xmlns="" id="{035B9015-8E37-4B96-9C23-FCA68C945888}"/>
              </a:ext>
            </a:extLst>
          </p:cNvPr>
          <p:cNvSpPr txBox="1"/>
          <p:nvPr/>
        </p:nvSpPr>
        <p:spPr>
          <a:xfrm>
            <a:off x="999757" y="2732719"/>
            <a:ext cx="679728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40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1</a:t>
            </a:r>
            <a:endParaRPr lang="ko-KR" altLang="en-US" sz="40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7" name="TextBox 138">
            <a:extLst>
              <a:ext uri="{FF2B5EF4-FFF2-40B4-BE49-F238E27FC236}">
                <a16:creationId xmlns:a16="http://schemas.microsoft.com/office/drawing/2014/main" xmlns="" id="{035B9015-8E37-4B96-9C23-FCA68C945888}"/>
              </a:ext>
            </a:extLst>
          </p:cNvPr>
          <p:cNvSpPr txBox="1"/>
          <p:nvPr/>
        </p:nvSpPr>
        <p:spPr>
          <a:xfrm>
            <a:off x="999757" y="3644729"/>
            <a:ext cx="679728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40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2</a:t>
            </a:r>
            <a:endParaRPr lang="ko-KR" altLang="en-US" sz="40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8" name="TextBox 138">
            <a:extLst>
              <a:ext uri="{FF2B5EF4-FFF2-40B4-BE49-F238E27FC236}">
                <a16:creationId xmlns:a16="http://schemas.microsoft.com/office/drawing/2014/main" xmlns="" id="{035B9015-8E37-4B96-9C23-FCA68C945888}"/>
              </a:ext>
            </a:extLst>
          </p:cNvPr>
          <p:cNvSpPr txBox="1"/>
          <p:nvPr/>
        </p:nvSpPr>
        <p:spPr>
          <a:xfrm>
            <a:off x="999757" y="4537625"/>
            <a:ext cx="679728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40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3</a:t>
            </a:r>
            <a:endParaRPr lang="ko-KR" altLang="en-US" sz="40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9" name="TextBox 138">
            <a:extLst>
              <a:ext uri="{FF2B5EF4-FFF2-40B4-BE49-F238E27FC236}">
                <a16:creationId xmlns:a16="http://schemas.microsoft.com/office/drawing/2014/main" xmlns="" id="{035B9015-8E37-4B96-9C23-FCA68C945888}"/>
              </a:ext>
            </a:extLst>
          </p:cNvPr>
          <p:cNvSpPr txBox="1"/>
          <p:nvPr/>
        </p:nvSpPr>
        <p:spPr>
          <a:xfrm>
            <a:off x="11512272" y="0"/>
            <a:ext cx="679728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r>
              <a:rPr lang="en-GB" altLang="ko-KR" sz="40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3</a:t>
            </a:r>
            <a:endParaRPr lang="ko-KR" altLang="en-US" sz="40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0" name="TextBox 138">
            <a:extLst>
              <a:ext uri="{FF2B5EF4-FFF2-40B4-BE49-F238E27FC236}">
                <a16:creationId xmlns:a16="http://schemas.microsoft.com/office/drawing/2014/main" xmlns="" id="{035B9015-8E37-4B96-9C23-FCA68C945888}"/>
              </a:ext>
            </a:extLst>
          </p:cNvPr>
          <p:cNvSpPr txBox="1"/>
          <p:nvPr/>
        </p:nvSpPr>
        <p:spPr>
          <a:xfrm>
            <a:off x="1014589" y="5480828"/>
            <a:ext cx="679728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40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4</a:t>
            </a:r>
            <a:endParaRPr lang="ko-KR" altLang="en-US" sz="40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47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52871" y="111998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D7C880A-CE26-4D0B-9B7C-4FFC33CC1197}"/>
              </a:ext>
            </a:extLst>
          </p:cNvPr>
          <p:cNvSpPr/>
          <p:nvPr/>
        </p:nvSpPr>
        <p:spPr>
          <a:xfrm>
            <a:off x="3177" y="5133942"/>
            <a:ext cx="12192002" cy="98278"/>
          </a:xfrm>
          <a:prstGeom prst="rect">
            <a:avLst/>
          </a:prstGeom>
          <a:solidFill>
            <a:srgbClr val="735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C0E7975-CDAA-43F8-AA3A-02A34EDD66B4}"/>
              </a:ext>
            </a:extLst>
          </p:cNvPr>
          <p:cNvSpPr/>
          <p:nvPr/>
        </p:nvSpPr>
        <p:spPr>
          <a:xfrm>
            <a:off x="-2" y="987552"/>
            <a:ext cx="12192002" cy="41013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Freeform 8">
            <a:extLst>
              <a:ext uri="{FF2B5EF4-FFF2-40B4-BE49-F238E27FC236}">
                <a16:creationId xmlns:a16="http://schemas.microsoft.com/office/drawing/2014/main" xmlns="" id="{D7EBFE85-CF2A-41DF-AD82-1E10D19720B1}"/>
              </a:ext>
            </a:extLst>
          </p:cNvPr>
          <p:cNvSpPr>
            <a:spLocks noEditPoints="1"/>
          </p:cNvSpPr>
          <p:nvPr/>
        </p:nvSpPr>
        <p:spPr bwMode="auto">
          <a:xfrm>
            <a:off x="971606" y="1297127"/>
            <a:ext cx="3514827" cy="5036409"/>
          </a:xfrm>
          <a:custGeom>
            <a:avLst/>
            <a:gdLst>
              <a:gd name="T0" fmla="*/ 1307 w 2407"/>
              <a:gd name="T1" fmla="*/ 3296 h 3449"/>
              <a:gd name="T2" fmla="*/ 1393 w 2407"/>
              <a:gd name="T3" fmla="*/ 3433 h 3449"/>
              <a:gd name="T4" fmla="*/ 1318 w 2407"/>
              <a:gd name="T5" fmla="*/ 3430 h 3449"/>
              <a:gd name="T6" fmla="*/ 1232 w 2407"/>
              <a:gd name="T7" fmla="*/ 3392 h 3449"/>
              <a:gd name="T8" fmla="*/ 1634 w 2407"/>
              <a:gd name="T9" fmla="*/ 3254 h 3449"/>
              <a:gd name="T10" fmla="*/ 1670 w 2407"/>
              <a:gd name="T11" fmla="*/ 3273 h 3449"/>
              <a:gd name="T12" fmla="*/ 1271 w 2407"/>
              <a:gd name="T13" fmla="*/ 2772 h 3449"/>
              <a:gd name="T14" fmla="*/ 1634 w 2407"/>
              <a:gd name="T15" fmla="*/ 719 h 3449"/>
              <a:gd name="T16" fmla="*/ 1040 w 2407"/>
              <a:gd name="T17" fmla="*/ 126 h 3449"/>
              <a:gd name="T18" fmla="*/ 543 w 2407"/>
              <a:gd name="T19" fmla="*/ 2 h 3449"/>
              <a:gd name="T20" fmla="*/ 509 w 2407"/>
              <a:gd name="T21" fmla="*/ 156 h 3449"/>
              <a:gd name="T22" fmla="*/ 550 w 2407"/>
              <a:gd name="T23" fmla="*/ 68 h 3449"/>
              <a:gd name="T24" fmla="*/ 672 w 2407"/>
              <a:gd name="T25" fmla="*/ 51 h 3449"/>
              <a:gd name="T26" fmla="*/ 1009 w 2407"/>
              <a:gd name="T27" fmla="*/ 100 h 3449"/>
              <a:gd name="T28" fmla="*/ 1065 w 2407"/>
              <a:gd name="T29" fmla="*/ 182 h 3449"/>
              <a:gd name="T30" fmla="*/ 1234 w 2407"/>
              <a:gd name="T31" fmla="*/ 302 h 3449"/>
              <a:gd name="T32" fmla="*/ 1454 w 2407"/>
              <a:gd name="T33" fmla="*/ 346 h 3449"/>
              <a:gd name="T34" fmla="*/ 1562 w 2407"/>
              <a:gd name="T35" fmla="*/ 475 h 3449"/>
              <a:gd name="T36" fmla="*/ 1613 w 2407"/>
              <a:gd name="T37" fmla="*/ 548 h 3449"/>
              <a:gd name="T38" fmla="*/ 1576 w 2407"/>
              <a:gd name="T39" fmla="*/ 711 h 3449"/>
              <a:gd name="T40" fmla="*/ 1869 w 2407"/>
              <a:gd name="T41" fmla="*/ 714 h 3449"/>
              <a:gd name="T42" fmla="*/ 2220 w 2407"/>
              <a:gd name="T43" fmla="*/ 840 h 3449"/>
              <a:gd name="T44" fmla="*/ 2292 w 2407"/>
              <a:gd name="T45" fmla="*/ 1194 h 3449"/>
              <a:gd name="T46" fmla="*/ 2206 w 2407"/>
              <a:gd name="T47" fmla="*/ 1477 h 3449"/>
              <a:gd name="T48" fmla="*/ 2136 w 2407"/>
              <a:gd name="T49" fmla="*/ 1733 h 3449"/>
              <a:gd name="T50" fmla="*/ 1948 w 2407"/>
              <a:gd name="T51" fmla="*/ 1824 h 3449"/>
              <a:gd name="T52" fmla="*/ 1787 w 2407"/>
              <a:gd name="T53" fmla="*/ 1924 h 3449"/>
              <a:gd name="T54" fmla="*/ 1716 w 2407"/>
              <a:gd name="T55" fmla="*/ 2220 h 3449"/>
              <a:gd name="T56" fmla="*/ 1658 w 2407"/>
              <a:gd name="T57" fmla="*/ 2231 h 3449"/>
              <a:gd name="T58" fmla="*/ 1618 w 2407"/>
              <a:gd name="T59" fmla="*/ 2379 h 3449"/>
              <a:gd name="T60" fmla="*/ 1454 w 2407"/>
              <a:gd name="T61" fmla="*/ 2418 h 3449"/>
              <a:gd name="T62" fmla="*/ 1339 w 2407"/>
              <a:gd name="T63" fmla="*/ 2615 h 3449"/>
              <a:gd name="T64" fmla="*/ 1288 w 2407"/>
              <a:gd name="T65" fmla="*/ 2718 h 3449"/>
              <a:gd name="T66" fmla="*/ 1220 w 2407"/>
              <a:gd name="T67" fmla="*/ 2777 h 3449"/>
              <a:gd name="T68" fmla="*/ 1236 w 2407"/>
              <a:gd name="T69" fmla="*/ 2882 h 3449"/>
              <a:gd name="T70" fmla="*/ 1166 w 2407"/>
              <a:gd name="T71" fmla="*/ 2960 h 3449"/>
              <a:gd name="T72" fmla="*/ 1213 w 2407"/>
              <a:gd name="T73" fmla="*/ 3201 h 3449"/>
              <a:gd name="T74" fmla="*/ 1197 w 2407"/>
              <a:gd name="T75" fmla="*/ 3297 h 3449"/>
              <a:gd name="T76" fmla="*/ 1099 w 2407"/>
              <a:gd name="T77" fmla="*/ 3341 h 3449"/>
              <a:gd name="T78" fmla="*/ 1033 w 2407"/>
              <a:gd name="T79" fmla="*/ 3273 h 3449"/>
              <a:gd name="T80" fmla="*/ 983 w 2407"/>
              <a:gd name="T81" fmla="*/ 3219 h 3449"/>
              <a:gd name="T82" fmla="*/ 921 w 2407"/>
              <a:gd name="T83" fmla="*/ 3156 h 3449"/>
              <a:gd name="T84" fmla="*/ 871 w 2407"/>
              <a:gd name="T85" fmla="*/ 3022 h 3449"/>
              <a:gd name="T86" fmla="*/ 817 w 2407"/>
              <a:gd name="T87" fmla="*/ 2964 h 3449"/>
              <a:gd name="T88" fmla="*/ 832 w 2407"/>
              <a:gd name="T89" fmla="*/ 2861 h 3449"/>
              <a:gd name="T90" fmla="*/ 832 w 2407"/>
              <a:gd name="T91" fmla="*/ 2795 h 3449"/>
              <a:gd name="T92" fmla="*/ 775 w 2407"/>
              <a:gd name="T93" fmla="*/ 2803 h 3449"/>
              <a:gd name="T94" fmla="*/ 733 w 2407"/>
              <a:gd name="T95" fmla="*/ 2624 h 3449"/>
              <a:gd name="T96" fmla="*/ 715 w 2407"/>
              <a:gd name="T97" fmla="*/ 2306 h 3449"/>
              <a:gd name="T98" fmla="*/ 672 w 2407"/>
              <a:gd name="T99" fmla="*/ 2086 h 3449"/>
              <a:gd name="T100" fmla="*/ 667 w 2407"/>
              <a:gd name="T101" fmla="*/ 1894 h 3449"/>
              <a:gd name="T102" fmla="*/ 611 w 2407"/>
              <a:gd name="T103" fmla="*/ 1555 h 3449"/>
              <a:gd name="T104" fmla="*/ 349 w 2407"/>
              <a:gd name="T105" fmla="*/ 1397 h 3449"/>
              <a:gd name="T106" fmla="*/ 215 w 2407"/>
              <a:gd name="T107" fmla="*/ 1198 h 3449"/>
              <a:gd name="T108" fmla="*/ 45 w 2407"/>
              <a:gd name="T109" fmla="*/ 962 h 3449"/>
              <a:gd name="T110" fmla="*/ 31 w 2407"/>
              <a:gd name="T111" fmla="*/ 770 h 3449"/>
              <a:gd name="T112" fmla="*/ 61 w 2407"/>
              <a:gd name="T113" fmla="*/ 618 h 3449"/>
              <a:gd name="T114" fmla="*/ 208 w 2407"/>
              <a:gd name="T115" fmla="*/ 414 h 3449"/>
              <a:gd name="T116" fmla="*/ 230 w 2407"/>
              <a:gd name="T117" fmla="*/ 227 h 3449"/>
              <a:gd name="T118" fmla="*/ 244 w 2407"/>
              <a:gd name="T119" fmla="*/ 215 h 3449"/>
              <a:gd name="T120" fmla="*/ 380 w 2407"/>
              <a:gd name="T121" fmla="*/ 73 h 3449"/>
              <a:gd name="T122" fmla="*/ 494 w 2407"/>
              <a:gd name="T123" fmla="*/ 14 h 3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407" h="3449">
                <a:moveTo>
                  <a:pt x="1489" y="3376"/>
                </a:moveTo>
                <a:lnTo>
                  <a:pt x="1539" y="3376"/>
                </a:lnTo>
                <a:lnTo>
                  <a:pt x="1541" y="3379"/>
                </a:lnTo>
                <a:lnTo>
                  <a:pt x="1541" y="3383"/>
                </a:lnTo>
                <a:lnTo>
                  <a:pt x="1543" y="3388"/>
                </a:lnTo>
                <a:lnTo>
                  <a:pt x="1543" y="3395"/>
                </a:lnTo>
                <a:lnTo>
                  <a:pt x="1536" y="3397"/>
                </a:lnTo>
                <a:lnTo>
                  <a:pt x="1527" y="3399"/>
                </a:lnTo>
                <a:lnTo>
                  <a:pt x="1517" y="3399"/>
                </a:lnTo>
                <a:lnTo>
                  <a:pt x="1511" y="3397"/>
                </a:lnTo>
                <a:lnTo>
                  <a:pt x="1506" y="3395"/>
                </a:lnTo>
                <a:lnTo>
                  <a:pt x="1501" y="3395"/>
                </a:lnTo>
                <a:lnTo>
                  <a:pt x="1492" y="3395"/>
                </a:lnTo>
                <a:lnTo>
                  <a:pt x="1489" y="3376"/>
                </a:lnTo>
                <a:close/>
                <a:moveTo>
                  <a:pt x="1271" y="3275"/>
                </a:moveTo>
                <a:lnTo>
                  <a:pt x="1279" y="3282"/>
                </a:lnTo>
                <a:lnTo>
                  <a:pt x="1290" y="3283"/>
                </a:lnTo>
                <a:lnTo>
                  <a:pt x="1300" y="3287"/>
                </a:lnTo>
                <a:lnTo>
                  <a:pt x="1307" y="3296"/>
                </a:lnTo>
                <a:lnTo>
                  <a:pt x="1312" y="3308"/>
                </a:lnTo>
                <a:lnTo>
                  <a:pt x="1319" y="3318"/>
                </a:lnTo>
                <a:lnTo>
                  <a:pt x="1353" y="3337"/>
                </a:lnTo>
                <a:lnTo>
                  <a:pt x="1393" y="3355"/>
                </a:lnTo>
                <a:lnTo>
                  <a:pt x="1436" y="3369"/>
                </a:lnTo>
                <a:lnTo>
                  <a:pt x="1482" y="3379"/>
                </a:lnTo>
                <a:lnTo>
                  <a:pt x="1482" y="3395"/>
                </a:lnTo>
                <a:lnTo>
                  <a:pt x="1473" y="3395"/>
                </a:lnTo>
                <a:lnTo>
                  <a:pt x="1459" y="3400"/>
                </a:lnTo>
                <a:lnTo>
                  <a:pt x="1445" y="3400"/>
                </a:lnTo>
                <a:lnTo>
                  <a:pt x="1431" y="3400"/>
                </a:lnTo>
                <a:lnTo>
                  <a:pt x="1421" y="3402"/>
                </a:lnTo>
                <a:lnTo>
                  <a:pt x="1415" y="3406"/>
                </a:lnTo>
                <a:lnTo>
                  <a:pt x="1412" y="3407"/>
                </a:lnTo>
                <a:lnTo>
                  <a:pt x="1408" y="3411"/>
                </a:lnTo>
                <a:lnTo>
                  <a:pt x="1401" y="3413"/>
                </a:lnTo>
                <a:lnTo>
                  <a:pt x="1389" y="3414"/>
                </a:lnTo>
                <a:lnTo>
                  <a:pt x="1389" y="3433"/>
                </a:lnTo>
                <a:lnTo>
                  <a:pt x="1393" y="3433"/>
                </a:lnTo>
                <a:lnTo>
                  <a:pt x="1396" y="3428"/>
                </a:lnTo>
                <a:lnTo>
                  <a:pt x="1398" y="3425"/>
                </a:lnTo>
                <a:lnTo>
                  <a:pt x="1400" y="3423"/>
                </a:lnTo>
                <a:lnTo>
                  <a:pt x="1403" y="3423"/>
                </a:lnTo>
                <a:lnTo>
                  <a:pt x="1408" y="3421"/>
                </a:lnTo>
                <a:lnTo>
                  <a:pt x="1415" y="3421"/>
                </a:lnTo>
                <a:lnTo>
                  <a:pt x="1415" y="3430"/>
                </a:lnTo>
                <a:lnTo>
                  <a:pt x="1419" y="3433"/>
                </a:lnTo>
                <a:lnTo>
                  <a:pt x="1419" y="3437"/>
                </a:lnTo>
                <a:lnTo>
                  <a:pt x="1419" y="3442"/>
                </a:lnTo>
                <a:lnTo>
                  <a:pt x="1421" y="3449"/>
                </a:lnTo>
                <a:lnTo>
                  <a:pt x="1401" y="3446"/>
                </a:lnTo>
                <a:lnTo>
                  <a:pt x="1387" y="3439"/>
                </a:lnTo>
                <a:lnTo>
                  <a:pt x="1375" y="3432"/>
                </a:lnTo>
                <a:lnTo>
                  <a:pt x="1363" y="3425"/>
                </a:lnTo>
                <a:lnTo>
                  <a:pt x="1354" y="3425"/>
                </a:lnTo>
                <a:lnTo>
                  <a:pt x="1342" y="3427"/>
                </a:lnTo>
                <a:lnTo>
                  <a:pt x="1330" y="3428"/>
                </a:lnTo>
                <a:lnTo>
                  <a:pt x="1318" y="3430"/>
                </a:lnTo>
                <a:lnTo>
                  <a:pt x="1309" y="3430"/>
                </a:lnTo>
                <a:lnTo>
                  <a:pt x="1304" y="3427"/>
                </a:lnTo>
                <a:lnTo>
                  <a:pt x="1300" y="3423"/>
                </a:lnTo>
                <a:lnTo>
                  <a:pt x="1295" y="3418"/>
                </a:lnTo>
                <a:lnTo>
                  <a:pt x="1290" y="3413"/>
                </a:lnTo>
                <a:lnTo>
                  <a:pt x="1286" y="3409"/>
                </a:lnTo>
                <a:lnTo>
                  <a:pt x="1281" y="3406"/>
                </a:lnTo>
                <a:lnTo>
                  <a:pt x="1279" y="3406"/>
                </a:lnTo>
                <a:lnTo>
                  <a:pt x="1277" y="3406"/>
                </a:lnTo>
                <a:lnTo>
                  <a:pt x="1277" y="3407"/>
                </a:lnTo>
                <a:lnTo>
                  <a:pt x="1277" y="3409"/>
                </a:lnTo>
                <a:lnTo>
                  <a:pt x="1277" y="3411"/>
                </a:lnTo>
                <a:lnTo>
                  <a:pt x="1277" y="3413"/>
                </a:lnTo>
                <a:lnTo>
                  <a:pt x="1277" y="3414"/>
                </a:lnTo>
                <a:lnTo>
                  <a:pt x="1262" y="3414"/>
                </a:lnTo>
                <a:lnTo>
                  <a:pt x="1246" y="3409"/>
                </a:lnTo>
                <a:lnTo>
                  <a:pt x="1236" y="3402"/>
                </a:lnTo>
                <a:lnTo>
                  <a:pt x="1232" y="3402"/>
                </a:lnTo>
                <a:lnTo>
                  <a:pt x="1232" y="3392"/>
                </a:lnTo>
                <a:lnTo>
                  <a:pt x="1251" y="3392"/>
                </a:lnTo>
                <a:lnTo>
                  <a:pt x="1251" y="3388"/>
                </a:lnTo>
                <a:lnTo>
                  <a:pt x="1253" y="3386"/>
                </a:lnTo>
                <a:lnTo>
                  <a:pt x="1253" y="3386"/>
                </a:lnTo>
                <a:lnTo>
                  <a:pt x="1253" y="3385"/>
                </a:lnTo>
                <a:lnTo>
                  <a:pt x="1255" y="3383"/>
                </a:lnTo>
                <a:lnTo>
                  <a:pt x="1250" y="3371"/>
                </a:lnTo>
                <a:lnTo>
                  <a:pt x="1243" y="3358"/>
                </a:lnTo>
                <a:lnTo>
                  <a:pt x="1236" y="3346"/>
                </a:lnTo>
                <a:lnTo>
                  <a:pt x="1230" y="3332"/>
                </a:lnTo>
                <a:lnTo>
                  <a:pt x="1232" y="3322"/>
                </a:lnTo>
                <a:lnTo>
                  <a:pt x="1236" y="3310"/>
                </a:lnTo>
                <a:lnTo>
                  <a:pt x="1241" y="3297"/>
                </a:lnTo>
                <a:lnTo>
                  <a:pt x="1246" y="3287"/>
                </a:lnTo>
                <a:lnTo>
                  <a:pt x="1257" y="3278"/>
                </a:lnTo>
                <a:lnTo>
                  <a:pt x="1271" y="3275"/>
                </a:lnTo>
                <a:close/>
                <a:moveTo>
                  <a:pt x="1642" y="3222"/>
                </a:moveTo>
                <a:lnTo>
                  <a:pt x="1641" y="3238"/>
                </a:lnTo>
                <a:lnTo>
                  <a:pt x="1634" y="3254"/>
                </a:lnTo>
                <a:lnTo>
                  <a:pt x="1623" y="3264"/>
                </a:lnTo>
                <a:lnTo>
                  <a:pt x="1621" y="3266"/>
                </a:lnTo>
                <a:lnTo>
                  <a:pt x="1618" y="3269"/>
                </a:lnTo>
                <a:lnTo>
                  <a:pt x="1616" y="3271"/>
                </a:lnTo>
                <a:lnTo>
                  <a:pt x="1581" y="3264"/>
                </a:lnTo>
                <a:lnTo>
                  <a:pt x="1578" y="3238"/>
                </a:lnTo>
                <a:lnTo>
                  <a:pt x="1593" y="3233"/>
                </a:lnTo>
                <a:lnTo>
                  <a:pt x="1606" y="3228"/>
                </a:lnTo>
                <a:lnTo>
                  <a:pt x="1621" y="3224"/>
                </a:lnTo>
                <a:lnTo>
                  <a:pt x="1642" y="3222"/>
                </a:lnTo>
                <a:close/>
                <a:moveTo>
                  <a:pt x="1689" y="3217"/>
                </a:moveTo>
                <a:lnTo>
                  <a:pt x="1728" y="3217"/>
                </a:lnTo>
                <a:lnTo>
                  <a:pt x="1730" y="3228"/>
                </a:lnTo>
                <a:lnTo>
                  <a:pt x="1733" y="3236"/>
                </a:lnTo>
                <a:lnTo>
                  <a:pt x="1735" y="3248"/>
                </a:lnTo>
                <a:lnTo>
                  <a:pt x="1716" y="3254"/>
                </a:lnTo>
                <a:lnTo>
                  <a:pt x="1702" y="3261"/>
                </a:lnTo>
                <a:lnTo>
                  <a:pt x="1688" y="3268"/>
                </a:lnTo>
                <a:lnTo>
                  <a:pt x="1670" y="3273"/>
                </a:lnTo>
                <a:lnTo>
                  <a:pt x="1651" y="3275"/>
                </a:lnTo>
                <a:lnTo>
                  <a:pt x="1649" y="3271"/>
                </a:lnTo>
                <a:lnTo>
                  <a:pt x="1648" y="3269"/>
                </a:lnTo>
                <a:lnTo>
                  <a:pt x="1648" y="3266"/>
                </a:lnTo>
                <a:lnTo>
                  <a:pt x="1646" y="3261"/>
                </a:lnTo>
                <a:lnTo>
                  <a:pt x="1651" y="3255"/>
                </a:lnTo>
                <a:lnTo>
                  <a:pt x="1655" y="3250"/>
                </a:lnTo>
                <a:lnTo>
                  <a:pt x="1656" y="3245"/>
                </a:lnTo>
                <a:lnTo>
                  <a:pt x="1658" y="3240"/>
                </a:lnTo>
                <a:lnTo>
                  <a:pt x="1661" y="3233"/>
                </a:lnTo>
                <a:lnTo>
                  <a:pt x="1665" y="3229"/>
                </a:lnTo>
                <a:lnTo>
                  <a:pt x="1670" y="3228"/>
                </a:lnTo>
                <a:lnTo>
                  <a:pt x="1675" y="3226"/>
                </a:lnTo>
                <a:lnTo>
                  <a:pt x="1681" y="3222"/>
                </a:lnTo>
                <a:lnTo>
                  <a:pt x="1684" y="3221"/>
                </a:lnTo>
                <a:lnTo>
                  <a:pt x="1689" y="3217"/>
                </a:lnTo>
                <a:close/>
                <a:moveTo>
                  <a:pt x="1248" y="2761"/>
                </a:moveTo>
                <a:lnTo>
                  <a:pt x="1267" y="2761"/>
                </a:lnTo>
                <a:lnTo>
                  <a:pt x="1271" y="2772"/>
                </a:lnTo>
                <a:lnTo>
                  <a:pt x="1276" y="2782"/>
                </a:lnTo>
                <a:lnTo>
                  <a:pt x="1277" y="2795"/>
                </a:lnTo>
                <a:lnTo>
                  <a:pt x="1277" y="2810"/>
                </a:lnTo>
                <a:lnTo>
                  <a:pt x="1255" y="2814"/>
                </a:lnTo>
                <a:lnTo>
                  <a:pt x="1251" y="2800"/>
                </a:lnTo>
                <a:lnTo>
                  <a:pt x="1250" y="2788"/>
                </a:lnTo>
                <a:lnTo>
                  <a:pt x="1246" y="2775"/>
                </a:lnTo>
                <a:lnTo>
                  <a:pt x="1248" y="2761"/>
                </a:lnTo>
                <a:close/>
                <a:moveTo>
                  <a:pt x="1635" y="622"/>
                </a:moveTo>
                <a:lnTo>
                  <a:pt x="1635" y="634"/>
                </a:lnTo>
                <a:lnTo>
                  <a:pt x="1665" y="643"/>
                </a:lnTo>
                <a:lnTo>
                  <a:pt x="1696" y="653"/>
                </a:lnTo>
                <a:lnTo>
                  <a:pt x="1696" y="676"/>
                </a:lnTo>
                <a:lnTo>
                  <a:pt x="1688" y="688"/>
                </a:lnTo>
                <a:lnTo>
                  <a:pt x="1682" y="700"/>
                </a:lnTo>
                <a:lnTo>
                  <a:pt x="1674" y="711"/>
                </a:lnTo>
                <a:lnTo>
                  <a:pt x="1661" y="718"/>
                </a:lnTo>
                <a:lnTo>
                  <a:pt x="1649" y="721"/>
                </a:lnTo>
                <a:lnTo>
                  <a:pt x="1634" y="719"/>
                </a:lnTo>
                <a:lnTo>
                  <a:pt x="1618" y="716"/>
                </a:lnTo>
                <a:lnTo>
                  <a:pt x="1602" y="711"/>
                </a:lnTo>
                <a:lnTo>
                  <a:pt x="1588" y="707"/>
                </a:lnTo>
                <a:lnTo>
                  <a:pt x="1588" y="679"/>
                </a:lnTo>
                <a:lnTo>
                  <a:pt x="1586" y="672"/>
                </a:lnTo>
                <a:lnTo>
                  <a:pt x="1585" y="660"/>
                </a:lnTo>
                <a:lnTo>
                  <a:pt x="1585" y="649"/>
                </a:lnTo>
                <a:lnTo>
                  <a:pt x="1604" y="649"/>
                </a:lnTo>
                <a:lnTo>
                  <a:pt x="1607" y="637"/>
                </a:lnTo>
                <a:lnTo>
                  <a:pt x="1613" y="630"/>
                </a:lnTo>
                <a:lnTo>
                  <a:pt x="1621" y="625"/>
                </a:lnTo>
                <a:lnTo>
                  <a:pt x="1635" y="622"/>
                </a:lnTo>
                <a:close/>
                <a:moveTo>
                  <a:pt x="1075" y="89"/>
                </a:moveTo>
                <a:lnTo>
                  <a:pt x="1073" y="100"/>
                </a:lnTo>
                <a:lnTo>
                  <a:pt x="1070" y="114"/>
                </a:lnTo>
                <a:lnTo>
                  <a:pt x="1066" y="124"/>
                </a:lnTo>
                <a:lnTo>
                  <a:pt x="1059" y="131"/>
                </a:lnTo>
                <a:lnTo>
                  <a:pt x="1051" y="128"/>
                </a:lnTo>
                <a:lnTo>
                  <a:pt x="1040" y="126"/>
                </a:lnTo>
                <a:lnTo>
                  <a:pt x="1028" y="126"/>
                </a:lnTo>
                <a:lnTo>
                  <a:pt x="1024" y="119"/>
                </a:lnTo>
                <a:lnTo>
                  <a:pt x="1047" y="119"/>
                </a:lnTo>
                <a:lnTo>
                  <a:pt x="1047" y="112"/>
                </a:lnTo>
                <a:lnTo>
                  <a:pt x="1047" y="107"/>
                </a:lnTo>
                <a:lnTo>
                  <a:pt x="1045" y="101"/>
                </a:lnTo>
                <a:lnTo>
                  <a:pt x="1045" y="98"/>
                </a:lnTo>
                <a:lnTo>
                  <a:pt x="1044" y="93"/>
                </a:lnTo>
                <a:lnTo>
                  <a:pt x="1075" y="89"/>
                </a:lnTo>
                <a:close/>
                <a:moveTo>
                  <a:pt x="925" y="68"/>
                </a:moveTo>
                <a:lnTo>
                  <a:pt x="925" y="89"/>
                </a:lnTo>
                <a:lnTo>
                  <a:pt x="897" y="89"/>
                </a:lnTo>
                <a:lnTo>
                  <a:pt x="897" y="80"/>
                </a:lnTo>
                <a:lnTo>
                  <a:pt x="904" y="77"/>
                </a:lnTo>
                <a:lnTo>
                  <a:pt x="909" y="73"/>
                </a:lnTo>
                <a:lnTo>
                  <a:pt x="916" y="72"/>
                </a:lnTo>
                <a:lnTo>
                  <a:pt x="925" y="68"/>
                </a:lnTo>
                <a:close/>
                <a:moveTo>
                  <a:pt x="527" y="0"/>
                </a:moveTo>
                <a:lnTo>
                  <a:pt x="543" y="2"/>
                </a:lnTo>
                <a:lnTo>
                  <a:pt x="557" y="4"/>
                </a:lnTo>
                <a:lnTo>
                  <a:pt x="557" y="12"/>
                </a:lnTo>
                <a:lnTo>
                  <a:pt x="558" y="16"/>
                </a:lnTo>
                <a:lnTo>
                  <a:pt x="558" y="19"/>
                </a:lnTo>
                <a:lnTo>
                  <a:pt x="560" y="25"/>
                </a:lnTo>
                <a:lnTo>
                  <a:pt x="560" y="32"/>
                </a:lnTo>
                <a:lnTo>
                  <a:pt x="539" y="37"/>
                </a:lnTo>
                <a:lnTo>
                  <a:pt x="509" y="39"/>
                </a:lnTo>
                <a:lnTo>
                  <a:pt x="515" y="54"/>
                </a:lnTo>
                <a:lnTo>
                  <a:pt x="520" y="72"/>
                </a:lnTo>
                <a:lnTo>
                  <a:pt x="523" y="89"/>
                </a:lnTo>
                <a:lnTo>
                  <a:pt x="522" y="107"/>
                </a:lnTo>
                <a:lnTo>
                  <a:pt x="516" y="117"/>
                </a:lnTo>
                <a:lnTo>
                  <a:pt x="509" y="124"/>
                </a:lnTo>
                <a:lnTo>
                  <a:pt x="503" y="131"/>
                </a:lnTo>
                <a:lnTo>
                  <a:pt x="499" y="142"/>
                </a:lnTo>
                <a:lnTo>
                  <a:pt x="503" y="147"/>
                </a:lnTo>
                <a:lnTo>
                  <a:pt x="506" y="150"/>
                </a:lnTo>
                <a:lnTo>
                  <a:pt x="509" y="156"/>
                </a:lnTo>
                <a:lnTo>
                  <a:pt x="511" y="159"/>
                </a:lnTo>
                <a:lnTo>
                  <a:pt x="515" y="163"/>
                </a:lnTo>
                <a:lnTo>
                  <a:pt x="520" y="166"/>
                </a:lnTo>
                <a:lnTo>
                  <a:pt x="525" y="169"/>
                </a:lnTo>
                <a:lnTo>
                  <a:pt x="527" y="169"/>
                </a:lnTo>
                <a:lnTo>
                  <a:pt x="527" y="169"/>
                </a:lnTo>
                <a:lnTo>
                  <a:pt x="527" y="171"/>
                </a:lnTo>
                <a:lnTo>
                  <a:pt x="529" y="169"/>
                </a:lnTo>
                <a:lnTo>
                  <a:pt x="529" y="169"/>
                </a:lnTo>
                <a:lnTo>
                  <a:pt x="536" y="164"/>
                </a:lnTo>
                <a:lnTo>
                  <a:pt x="539" y="157"/>
                </a:lnTo>
                <a:lnTo>
                  <a:pt x="543" y="152"/>
                </a:lnTo>
                <a:lnTo>
                  <a:pt x="548" y="147"/>
                </a:lnTo>
                <a:lnTo>
                  <a:pt x="546" y="133"/>
                </a:lnTo>
                <a:lnTo>
                  <a:pt x="541" y="117"/>
                </a:lnTo>
                <a:lnTo>
                  <a:pt x="536" y="101"/>
                </a:lnTo>
                <a:lnTo>
                  <a:pt x="534" y="87"/>
                </a:lnTo>
                <a:lnTo>
                  <a:pt x="537" y="77"/>
                </a:lnTo>
                <a:lnTo>
                  <a:pt x="550" y="68"/>
                </a:lnTo>
                <a:lnTo>
                  <a:pt x="567" y="63"/>
                </a:lnTo>
                <a:lnTo>
                  <a:pt x="585" y="60"/>
                </a:lnTo>
                <a:lnTo>
                  <a:pt x="600" y="54"/>
                </a:lnTo>
                <a:lnTo>
                  <a:pt x="614" y="46"/>
                </a:lnTo>
                <a:lnTo>
                  <a:pt x="607" y="44"/>
                </a:lnTo>
                <a:lnTo>
                  <a:pt x="604" y="42"/>
                </a:lnTo>
                <a:lnTo>
                  <a:pt x="600" y="40"/>
                </a:lnTo>
                <a:lnTo>
                  <a:pt x="599" y="37"/>
                </a:lnTo>
                <a:lnTo>
                  <a:pt x="597" y="33"/>
                </a:lnTo>
                <a:lnTo>
                  <a:pt x="595" y="26"/>
                </a:lnTo>
                <a:lnTo>
                  <a:pt x="595" y="19"/>
                </a:lnTo>
                <a:lnTo>
                  <a:pt x="597" y="18"/>
                </a:lnTo>
                <a:lnTo>
                  <a:pt x="599" y="16"/>
                </a:lnTo>
                <a:lnTo>
                  <a:pt x="600" y="14"/>
                </a:lnTo>
                <a:lnTo>
                  <a:pt x="602" y="12"/>
                </a:lnTo>
                <a:lnTo>
                  <a:pt x="621" y="16"/>
                </a:lnTo>
                <a:lnTo>
                  <a:pt x="625" y="46"/>
                </a:lnTo>
                <a:lnTo>
                  <a:pt x="649" y="47"/>
                </a:lnTo>
                <a:lnTo>
                  <a:pt x="672" y="51"/>
                </a:lnTo>
                <a:lnTo>
                  <a:pt x="691" y="58"/>
                </a:lnTo>
                <a:lnTo>
                  <a:pt x="696" y="75"/>
                </a:lnTo>
                <a:lnTo>
                  <a:pt x="700" y="87"/>
                </a:lnTo>
                <a:lnTo>
                  <a:pt x="707" y="96"/>
                </a:lnTo>
                <a:lnTo>
                  <a:pt x="715" y="100"/>
                </a:lnTo>
                <a:lnTo>
                  <a:pt x="731" y="101"/>
                </a:lnTo>
                <a:lnTo>
                  <a:pt x="756" y="100"/>
                </a:lnTo>
                <a:lnTo>
                  <a:pt x="770" y="93"/>
                </a:lnTo>
                <a:lnTo>
                  <a:pt x="784" y="93"/>
                </a:lnTo>
                <a:lnTo>
                  <a:pt x="801" y="98"/>
                </a:lnTo>
                <a:lnTo>
                  <a:pt x="818" y="107"/>
                </a:lnTo>
                <a:lnTo>
                  <a:pt x="836" y="115"/>
                </a:lnTo>
                <a:lnTo>
                  <a:pt x="852" y="122"/>
                </a:lnTo>
                <a:lnTo>
                  <a:pt x="867" y="126"/>
                </a:lnTo>
                <a:lnTo>
                  <a:pt x="893" y="108"/>
                </a:lnTo>
                <a:lnTo>
                  <a:pt x="925" y="98"/>
                </a:lnTo>
                <a:lnTo>
                  <a:pt x="963" y="93"/>
                </a:lnTo>
                <a:lnTo>
                  <a:pt x="1009" y="93"/>
                </a:lnTo>
                <a:lnTo>
                  <a:pt x="1009" y="100"/>
                </a:lnTo>
                <a:lnTo>
                  <a:pt x="996" y="100"/>
                </a:lnTo>
                <a:lnTo>
                  <a:pt x="986" y="101"/>
                </a:lnTo>
                <a:lnTo>
                  <a:pt x="979" y="107"/>
                </a:lnTo>
                <a:lnTo>
                  <a:pt x="986" y="114"/>
                </a:lnTo>
                <a:lnTo>
                  <a:pt x="991" y="121"/>
                </a:lnTo>
                <a:lnTo>
                  <a:pt x="996" y="128"/>
                </a:lnTo>
                <a:lnTo>
                  <a:pt x="1003" y="131"/>
                </a:lnTo>
                <a:lnTo>
                  <a:pt x="1017" y="135"/>
                </a:lnTo>
                <a:lnTo>
                  <a:pt x="1026" y="142"/>
                </a:lnTo>
                <a:lnTo>
                  <a:pt x="1037" y="142"/>
                </a:lnTo>
                <a:lnTo>
                  <a:pt x="1049" y="142"/>
                </a:lnTo>
                <a:lnTo>
                  <a:pt x="1063" y="147"/>
                </a:lnTo>
                <a:lnTo>
                  <a:pt x="1066" y="149"/>
                </a:lnTo>
                <a:lnTo>
                  <a:pt x="1070" y="154"/>
                </a:lnTo>
                <a:lnTo>
                  <a:pt x="1073" y="157"/>
                </a:lnTo>
                <a:lnTo>
                  <a:pt x="1079" y="161"/>
                </a:lnTo>
                <a:lnTo>
                  <a:pt x="1079" y="166"/>
                </a:lnTo>
                <a:lnTo>
                  <a:pt x="1075" y="166"/>
                </a:lnTo>
                <a:lnTo>
                  <a:pt x="1065" y="182"/>
                </a:lnTo>
                <a:lnTo>
                  <a:pt x="1052" y="196"/>
                </a:lnTo>
                <a:lnTo>
                  <a:pt x="1040" y="211"/>
                </a:lnTo>
                <a:lnTo>
                  <a:pt x="1051" y="211"/>
                </a:lnTo>
                <a:lnTo>
                  <a:pt x="1068" y="203"/>
                </a:lnTo>
                <a:lnTo>
                  <a:pt x="1087" y="199"/>
                </a:lnTo>
                <a:lnTo>
                  <a:pt x="1106" y="201"/>
                </a:lnTo>
                <a:lnTo>
                  <a:pt x="1127" y="206"/>
                </a:lnTo>
                <a:lnTo>
                  <a:pt x="1148" y="215"/>
                </a:lnTo>
                <a:lnTo>
                  <a:pt x="1166" y="225"/>
                </a:lnTo>
                <a:lnTo>
                  <a:pt x="1178" y="238"/>
                </a:lnTo>
                <a:lnTo>
                  <a:pt x="1185" y="250"/>
                </a:lnTo>
                <a:lnTo>
                  <a:pt x="1192" y="264"/>
                </a:lnTo>
                <a:lnTo>
                  <a:pt x="1190" y="278"/>
                </a:lnTo>
                <a:lnTo>
                  <a:pt x="1185" y="292"/>
                </a:lnTo>
                <a:lnTo>
                  <a:pt x="1199" y="292"/>
                </a:lnTo>
                <a:lnTo>
                  <a:pt x="1213" y="292"/>
                </a:lnTo>
                <a:lnTo>
                  <a:pt x="1223" y="293"/>
                </a:lnTo>
                <a:lnTo>
                  <a:pt x="1232" y="300"/>
                </a:lnTo>
                <a:lnTo>
                  <a:pt x="1234" y="302"/>
                </a:lnTo>
                <a:lnTo>
                  <a:pt x="1234" y="304"/>
                </a:lnTo>
                <a:lnTo>
                  <a:pt x="1234" y="306"/>
                </a:lnTo>
                <a:lnTo>
                  <a:pt x="1236" y="307"/>
                </a:lnTo>
                <a:lnTo>
                  <a:pt x="1236" y="311"/>
                </a:lnTo>
                <a:lnTo>
                  <a:pt x="1251" y="311"/>
                </a:lnTo>
                <a:lnTo>
                  <a:pt x="1251" y="321"/>
                </a:lnTo>
                <a:lnTo>
                  <a:pt x="1251" y="332"/>
                </a:lnTo>
                <a:lnTo>
                  <a:pt x="1255" y="342"/>
                </a:lnTo>
                <a:lnTo>
                  <a:pt x="1264" y="334"/>
                </a:lnTo>
                <a:lnTo>
                  <a:pt x="1274" y="332"/>
                </a:lnTo>
                <a:lnTo>
                  <a:pt x="1284" y="335"/>
                </a:lnTo>
                <a:lnTo>
                  <a:pt x="1297" y="337"/>
                </a:lnTo>
                <a:lnTo>
                  <a:pt x="1312" y="337"/>
                </a:lnTo>
                <a:lnTo>
                  <a:pt x="1333" y="335"/>
                </a:lnTo>
                <a:lnTo>
                  <a:pt x="1360" y="334"/>
                </a:lnTo>
                <a:lnTo>
                  <a:pt x="1386" y="332"/>
                </a:lnTo>
                <a:lnTo>
                  <a:pt x="1412" y="334"/>
                </a:lnTo>
                <a:lnTo>
                  <a:pt x="1435" y="337"/>
                </a:lnTo>
                <a:lnTo>
                  <a:pt x="1454" y="346"/>
                </a:lnTo>
                <a:lnTo>
                  <a:pt x="1469" y="356"/>
                </a:lnTo>
                <a:lnTo>
                  <a:pt x="1483" y="367"/>
                </a:lnTo>
                <a:lnTo>
                  <a:pt x="1499" y="377"/>
                </a:lnTo>
                <a:lnTo>
                  <a:pt x="1517" y="384"/>
                </a:lnTo>
                <a:lnTo>
                  <a:pt x="1517" y="395"/>
                </a:lnTo>
                <a:lnTo>
                  <a:pt x="1531" y="395"/>
                </a:lnTo>
                <a:lnTo>
                  <a:pt x="1532" y="407"/>
                </a:lnTo>
                <a:lnTo>
                  <a:pt x="1534" y="416"/>
                </a:lnTo>
                <a:lnTo>
                  <a:pt x="1531" y="426"/>
                </a:lnTo>
                <a:lnTo>
                  <a:pt x="1536" y="426"/>
                </a:lnTo>
                <a:lnTo>
                  <a:pt x="1538" y="424"/>
                </a:lnTo>
                <a:lnTo>
                  <a:pt x="1539" y="423"/>
                </a:lnTo>
                <a:lnTo>
                  <a:pt x="1539" y="423"/>
                </a:lnTo>
                <a:lnTo>
                  <a:pt x="1539" y="423"/>
                </a:lnTo>
                <a:lnTo>
                  <a:pt x="1541" y="423"/>
                </a:lnTo>
                <a:lnTo>
                  <a:pt x="1543" y="423"/>
                </a:lnTo>
                <a:lnTo>
                  <a:pt x="1553" y="437"/>
                </a:lnTo>
                <a:lnTo>
                  <a:pt x="1559" y="454"/>
                </a:lnTo>
                <a:lnTo>
                  <a:pt x="1562" y="475"/>
                </a:lnTo>
                <a:lnTo>
                  <a:pt x="1565" y="494"/>
                </a:lnTo>
                <a:lnTo>
                  <a:pt x="1571" y="513"/>
                </a:lnTo>
                <a:lnTo>
                  <a:pt x="1581" y="526"/>
                </a:lnTo>
                <a:lnTo>
                  <a:pt x="1583" y="527"/>
                </a:lnTo>
                <a:lnTo>
                  <a:pt x="1585" y="527"/>
                </a:lnTo>
                <a:lnTo>
                  <a:pt x="1585" y="527"/>
                </a:lnTo>
                <a:lnTo>
                  <a:pt x="1586" y="527"/>
                </a:lnTo>
                <a:lnTo>
                  <a:pt x="1588" y="527"/>
                </a:lnTo>
                <a:lnTo>
                  <a:pt x="1593" y="526"/>
                </a:lnTo>
                <a:lnTo>
                  <a:pt x="1593" y="533"/>
                </a:lnTo>
                <a:lnTo>
                  <a:pt x="1593" y="536"/>
                </a:lnTo>
                <a:lnTo>
                  <a:pt x="1595" y="540"/>
                </a:lnTo>
                <a:lnTo>
                  <a:pt x="1597" y="541"/>
                </a:lnTo>
                <a:lnTo>
                  <a:pt x="1600" y="543"/>
                </a:lnTo>
                <a:lnTo>
                  <a:pt x="1604" y="545"/>
                </a:lnTo>
                <a:lnTo>
                  <a:pt x="1606" y="547"/>
                </a:lnTo>
                <a:lnTo>
                  <a:pt x="1607" y="548"/>
                </a:lnTo>
                <a:lnTo>
                  <a:pt x="1609" y="548"/>
                </a:lnTo>
                <a:lnTo>
                  <a:pt x="1613" y="548"/>
                </a:lnTo>
                <a:lnTo>
                  <a:pt x="1616" y="550"/>
                </a:lnTo>
                <a:lnTo>
                  <a:pt x="1618" y="571"/>
                </a:lnTo>
                <a:lnTo>
                  <a:pt x="1614" y="588"/>
                </a:lnTo>
                <a:lnTo>
                  <a:pt x="1607" y="608"/>
                </a:lnTo>
                <a:lnTo>
                  <a:pt x="1604" y="606"/>
                </a:lnTo>
                <a:lnTo>
                  <a:pt x="1602" y="604"/>
                </a:lnTo>
                <a:lnTo>
                  <a:pt x="1599" y="604"/>
                </a:lnTo>
                <a:lnTo>
                  <a:pt x="1593" y="602"/>
                </a:lnTo>
                <a:lnTo>
                  <a:pt x="1576" y="623"/>
                </a:lnTo>
                <a:lnTo>
                  <a:pt x="1560" y="644"/>
                </a:lnTo>
                <a:lnTo>
                  <a:pt x="1546" y="669"/>
                </a:lnTo>
                <a:lnTo>
                  <a:pt x="1553" y="670"/>
                </a:lnTo>
                <a:lnTo>
                  <a:pt x="1559" y="670"/>
                </a:lnTo>
                <a:lnTo>
                  <a:pt x="1564" y="674"/>
                </a:lnTo>
                <a:lnTo>
                  <a:pt x="1567" y="677"/>
                </a:lnTo>
                <a:lnTo>
                  <a:pt x="1569" y="684"/>
                </a:lnTo>
                <a:lnTo>
                  <a:pt x="1572" y="693"/>
                </a:lnTo>
                <a:lnTo>
                  <a:pt x="1574" y="702"/>
                </a:lnTo>
                <a:lnTo>
                  <a:pt x="1576" y="711"/>
                </a:lnTo>
                <a:lnTo>
                  <a:pt x="1581" y="718"/>
                </a:lnTo>
                <a:lnTo>
                  <a:pt x="1602" y="730"/>
                </a:lnTo>
                <a:lnTo>
                  <a:pt x="1628" y="735"/>
                </a:lnTo>
                <a:lnTo>
                  <a:pt x="1658" y="737"/>
                </a:lnTo>
                <a:lnTo>
                  <a:pt x="1663" y="733"/>
                </a:lnTo>
                <a:lnTo>
                  <a:pt x="1668" y="732"/>
                </a:lnTo>
                <a:lnTo>
                  <a:pt x="1675" y="730"/>
                </a:lnTo>
                <a:lnTo>
                  <a:pt x="1681" y="726"/>
                </a:lnTo>
                <a:lnTo>
                  <a:pt x="1691" y="716"/>
                </a:lnTo>
                <a:lnTo>
                  <a:pt x="1698" y="704"/>
                </a:lnTo>
                <a:lnTo>
                  <a:pt x="1705" y="693"/>
                </a:lnTo>
                <a:lnTo>
                  <a:pt x="1716" y="684"/>
                </a:lnTo>
                <a:lnTo>
                  <a:pt x="1730" y="677"/>
                </a:lnTo>
                <a:lnTo>
                  <a:pt x="1749" y="677"/>
                </a:lnTo>
                <a:lnTo>
                  <a:pt x="1773" y="681"/>
                </a:lnTo>
                <a:lnTo>
                  <a:pt x="1798" y="686"/>
                </a:lnTo>
                <a:lnTo>
                  <a:pt x="1824" y="695"/>
                </a:lnTo>
                <a:lnTo>
                  <a:pt x="1847" y="705"/>
                </a:lnTo>
                <a:lnTo>
                  <a:pt x="1869" y="714"/>
                </a:lnTo>
                <a:lnTo>
                  <a:pt x="1885" y="725"/>
                </a:lnTo>
                <a:lnTo>
                  <a:pt x="1895" y="733"/>
                </a:lnTo>
                <a:lnTo>
                  <a:pt x="1908" y="765"/>
                </a:lnTo>
                <a:lnTo>
                  <a:pt x="1920" y="761"/>
                </a:lnTo>
                <a:lnTo>
                  <a:pt x="1920" y="768"/>
                </a:lnTo>
                <a:lnTo>
                  <a:pt x="1923" y="772"/>
                </a:lnTo>
                <a:lnTo>
                  <a:pt x="1958" y="761"/>
                </a:lnTo>
                <a:lnTo>
                  <a:pt x="1974" y="766"/>
                </a:lnTo>
                <a:lnTo>
                  <a:pt x="1991" y="777"/>
                </a:lnTo>
                <a:lnTo>
                  <a:pt x="2007" y="784"/>
                </a:lnTo>
                <a:lnTo>
                  <a:pt x="2045" y="779"/>
                </a:lnTo>
                <a:lnTo>
                  <a:pt x="2058" y="787"/>
                </a:lnTo>
                <a:lnTo>
                  <a:pt x="2080" y="789"/>
                </a:lnTo>
                <a:lnTo>
                  <a:pt x="2103" y="786"/>
                </a:lnTo>
                <a:lnTo>
                  <a:pt x="2124" y="784"/>
                </a:lnTo>
                <a:lnTo>
                  <a:pt x="2145" y="787"/>
                </a:lnTo>
                <a:lnTo>
                  <a:pt x="2173" y="801"/>
                </a:lnTo>
                <a:lnTo>
                  <a:pt x="2197" y="821"/>
                </a:lnTo>
                <a:lnTo>
                  <a:pt x="2220" y="840"/>
                </a:lnTo>
                <a:lnTo>
                  <a:pt x="2243" y="859"/>
                </a:lnTo>
                <a:lnTo>
                  <a:pt x="2269" y="876"/>
                </a:lnTo>
                <a:lnTo>
                  <a:pt x="2283" y="880"/>
                </a:lnTo>
                <a:lnTo>
                  <a:pt x="2302" y="883"/>
                </a:lnTo>
                <a:lnTo>
                  <a:pt x="2327" y="887"/>
                </a:lnTo>
                <a:lnTo>
                  <a:pt x="2349" y="892"/>
                </a:lnTo>
                <a:lnTo>
                  <a:pt x="2367" y="897"/>
                </a:lnTo>
                <a:lnTo>
                  <a:pt x="2375" y="903"/>
                </a:lnTo>
                <a:lnTo>
                  <a:pt x="2382" y="918"/>
                </a:lnTo>
                <a:lnTo>
                  <a:pt x="2386" y="936"/>
                </a:lnTo>
                <a:lnTo>
                  <a:pt x="2391" y="953"/>
                </a:lnTo>
                <a:lnTo>
                  <a:pt x="2403" y="988"/>
                </a:lnTo>
                <a:lnTo>
                  <a:pt x="2407" y="1021"/>
                </a:lnTo>
                <a:lnTo>
                  <a:pt x="2405" y="1051"/>
                </a:lnTo>
                <a:lnTo>
                  <a:pt x="2396" y="1079"/>
                </a:lnTo>
                <a:lnTo>
                  <a:pt x="2384" y="1105"/>
                </a:lnTo>
                <a:lnTo>
                  <a:pt x="2368" y="1129"/>
                </a:lnTo>
                <a:lnTo>
                  <a:pt x="2349" y="1156"/>
                </a:lnTo>
                <a:lnTo>
                  <a:pt x="2292" y="1194"/>
                </a:lnTo>
                <a:lnTo>
                  <a:pt x="2281" y="1215"/>
                </a:lnTo>
                <a:lnTo>
                  <a:pt x="2272" y="1236"/>
                </a:lnTo>
                <a:lnTo>
                  <a:pt x="2265" y="1259"/>
                </a:lnTo>
                <a:lnTo>
                  <a:pt x="2257" y="1273"/>
                </a:lnTo>
                <a:lnTo>
                  <a:pt x="2246" y="1285"/>
                </a:lnTo>
                <a:lnTo>
                  <a:pt x="2237" y="1299"/>
                </a:lnTo>
                <a:lnTo>
                  <a:pt x="2218" y="1302"/>
                </a:lnTo>
                <a:lnTo>
                  <a:pt x="2215" y="1283"/>
                </a:lnTo>
                <a:lnTo>
                  <a:pt x="2208" y="1283"/>
                </a:lnTo>
                <a:lnTo>
                  <a:pt x="2208" y="1321"/>
                </a:lnTo>
                <a:lnTo>
                  <a:pt x="2199" y="1339"/>
                </a:lnTo>
                <a:lnTo>
                  <a:pt x="2197" y="1360"/>
                </a:lnTo>
                <a:lnTo>
                  <a:pt x="2201" y="1383"/>
                </a:lnTo>
                <a:lnTo>
                  <a:pt x="2204" y="1404"/>
                </a:lnTo>
                <a:lnTo>
                  <a:pt x="2211" y="1424"/>
                </a:lnTo>
                <a:lnTo>
                  <a:pt x="2215" y="1440"/>
                </a:lnTo>
                <a:lnTo>
                  <a:pt x="2215" y="1454"/>
                </a:lnTo>
                <a:lnTo>
                  <a:pt x="2211" y="1466"/>
                </a:lnTo>
                <a:lnTo>
                  <a:pt x="2206" y="1477"/>
                </a:lnTo>
                <a:lnTo>
                  <a:pt x="2203" y="1486"/>
                </a:lnTo>
                <a:lnTo>
                  <a:pt x="2208" y="1552"/>
                </a:lnTo>
                <a:lnTo>
                  <a:pt x="2196" y="1557"/>
                </a:lnTo>
                <a:lnTo>
                  <a:pt x="2187" y="1564"/>
                </a:lnTo>
                <a:lnTo>
                  <a:pt x="2182" y="1573"/>
                </a:lnTo>
                <a:lnTo>
                  <a:pt x="2180" y="1590"/>
                </a:lnTo>
                <a:lnTo>
                  <a:pt x="2189" y="1606"/>
                </a:lnTo>
                <a:lnTo>
                  <a:pt x="2192" y="1625"/>
                </a:lnTo>
                <a:lnTo>
                  <a:pt x="2180" y="1637"/>
                </a:lnTo>
                <a:lnTo>
                  <a:pt x="2176" y="1650"/>
                </a:lnTo>
                <a:lnTo>
                  <a:pt x="2171" y="1662"/>
                </a:lnTo>
                <a:lnTo>
                  <a:pt x="2164" y="1678"/>
                </a:lnTo>
                <a:lnTo>
                  <a:pt x="2157" y="1688"/>
                </a:lnTo>
                <a:lnTo>
                  <a:pt x="2152" y="1695"/>
                </a:lnTo>
                <a:lnTo>
                  <a:pt x="2145" y="1700"/>
                </a:lnTo>
                <a:lnTo>
                  <a:pt x="2141" y="1704"/>
                </a:lnTo>
                <a:lnTo>
                  <a:pt x="2138" y="1709"/>
                </a:lnTo>
                <a:lnTo>
                  <a:pt x="2136" y="1719"/>
                </a:lnTo>
                <a:lnTo>
                  <a:pt x="2136" y="1733"/>
                </a:lnTo>
                <a:lnTo>
                  <a:pt x="2138" y="1754"/>
                </a:lnTo>
                <a:lnTo>
                  <a:pt x="2112" y="1768"/>
                </a:lnTo>
                <a:lnTo>
                  <a:pt x="2087" y="1782"/>
                </a:lnTo>
                <a:lnTo>
                  <a:pt x="2091" y="1786"/>
                </a:lnTo>
                <a:lnTo>
                  <a:pt x="2093" y="1789"/>
                </a:lnTo>
                <a:lnTo>
                  <a:pt x="2093" y="1791"/>
                </a:lnTo>
                <a:lnTo>
                  <a:pt x="2093" y="1795"/>
                </a:lnTo>
                <a:lnTo>
                  <a:pt x="2093" y="1796"/>
                </a:lnTo>
                <a:lnTo>
                  <a:pt x="2075" y="1805"/>
                </a:lnTo>
                <a:lnTo>
                  <a:pt x="2058" y="1803"/>
                </a:lnTo>
                <a:lnTo>
                  <a:pt x="2040" y="1800"/>
                </a:lnTo>
                <a:lnTo>
                  <a:pt x="2026" y="1793"/>
                </a:lnTo>
                <a:lnTo>
                  <a:pt x="2018" y="1800"/>
                </a:lnTo>
                <a:lnTo>
                  <a:pt x="2004" y="1803"/>
                </a:lnTo>
                <a:lnTo>
                  <a:pt x="1988" y="1805"/>
                </a:lnTo>
                <a:lnTo>
                  <a:pt x="1972" y="1807"/>
                </a:lnTo>
                <a:lnTo>
                  <a:pt x="1958" y="1808"/>
                </a:lnTo>
                <a:lnTo>
                  <a:pt x="1955" y="1815"/>
                </a:lnTo>
                <a:lnTo>
                  <a:pt x="1948" y="1824"/>
                </a:lnTo>
                <a:lnTo>
                  <a:pt x="1939" y="1835"/>
                </a:lnTo>
                <a:lnTo>
                  <a:pt x="1930" y="1842"/>
                </a:lnTo>
                <a:lnTo>
                  <a:pt x="1923" y="1847"/>
                </a:lnTo>
                <a:lnTo>
                  <a:pt x="1892" y="1843"/>
                </a:lnTo>
                <a:lnTo>
                  <a:pt x="1881" y="1849"/>
                </a:lnTo>
                <a:lnTo>
                  <a:pt x="1867" y="1857"/>
                </a:lnTo>
                <a:lnTo>
                  <a:pt x="1850" y="1870"/>
                </a:lnTo>
                <a:lnTo>
                  <a:pt x="1833" y="1882"/>
                </a:lnTo>
                <a:lnTo>
                  <a:pt x="1820" y="1892"/>
                </a:lnTo>
                <a:lnTo>
                  <a:pt x="1812" y="1901"/>
                </a:lnTo>
                <a:lnTo>
                  <a:pt x="1808" y="1901"/>
                </a:lnTo>
                <a:lnTo>
                  <a:pt x="1805" y="1924"/>
                </a:lnTo>
                <a:lnTo>
                  <a:pt x="1801" y="1925"/>
                </a:lnTo>
                <a:lnTo>
                  <a:pt x="1798" y="1927"/>
                </a:lnTo>
                <a:lnTo>
                  <a:pt x="1796" y="1925"/>
                </a:lnTo>
                <a:lnTo>
                  <a:pt x="1794" y="1925"/>
                </a:lnTo>
                <a:lnTo>
                  <a:pt x="1792" y="1924"/>
                </a:lnTo>
                <a:lnTo>
                  <a:pt x="1789" y="1924"/>
                </a:lnTo>
                <a:lnTo>
                  <a:pt x="1787" y="1924"/>
                </a:lnTo>
                <a:lnTo>
                  <a:pt x="1784" y="1927"/>
                </a:lnTo>
                <a:lnTo>
                  <a:pt x="1780" y="1931"/>
                </a:lnTo>
                <a:lnTo>
                  <a:pt x="1785" y="1946"/>
                </a:lnTo>
                <a:lnTo>
                  <a:pt x="1784" y="1964"/>
                </a:lnTo>
                <a:lnTo>
                  <a:pt x="1780" y="1980"/>
                </a:lnTo>
                <a:lnTo>
                  <a:pt x="1780" y="1997"/>
                </a:lnTo>
                <a:lnTo>
                  <a:pt x="1784" y="2000"/>
                </a:lnTo>
                <a:lnTo>
                  <a:pt x="1787" y="2006"/>
                </a:lnTo>
                <a:lnTo>
                  <a:pt x="1791" y="2009"/>
                </a:lnTo>
                <a:lnTo>
                  <a:pt x="1794" y="2013"/>
                </a:lnTo>
                <a:lnTo>
                  <a:pt x="1798" y="2016"/>
                </a:lnTo>
                <a:lnTo>
                  <a:pt x="1799" y="2020"/>
                </a:lnTo>
                <a:lnTo>
                  <a:pt x="1792" y="2089"/>
                </a:lnTo>
                <a:lnTo>
                  <a:pt x="1773" y="2105"/>
                </a:lnTo>
                <a:lnTo>
                  <a:pt x="1757" y="2124"/>
                </a:lnTo>
                <a:lnTo>
                  <a:pt x="1747" y="2147"/>
                </a:lnTo>
                <a:lnTo>
                  <a:pt x="1738" y="2172"/>
                </a:lnTo>
                <a:lnTo>
                  <a:pt x="1728" y="2196"/>
                </a:lnTo>
                <a:lnTo>
                  <a:pt x="1716" y="2220"/>
                </a:lnTo>
                <a:lnTo>
                  <a:pt x="1707" y="2231"/>
                </a:lnTo>
                <a:lnTo>
                  <a:pt x="1695" y="2240"/>
                </a:lnTo>
                <a:lnTo>
                  <a:pt x="1684" y="2250"/>
                </a:lnTo>
                <a:lnTo>
                  <a:pt x="1681" y="2250"/>
                </a:lnTo>
                <a:lnTo>
                  <a:pt x="1681" y="2240"/>
                </a:lnTo>
                <a:lnTo>
                  <a:pt x="1698" y="2222"/>
                </a:lnTo>
                <a:lnTo>
                  <a:pt x="1712" y="2199"/>
                </a:lnTo>
                <a:lnTo>
                  <a:pt x="1719" y="2173"/>
                </a:lnTo>
                <a:lnTo>
                  <a:pt x="1716" y="2173"/>
                </a:lnTo>
                <a:lnTo>
                  <a:pt x="1716" y="2170"/>
                </a:lnTo>
                <a:lnTo>
                  <a:pt x="1709" y="2172"/>
                </a:lnTo>
                <a:lnTo>
                  <a:pt x="1700" y="2173"/>
                </a:lnTo>
                <a:lnTo>
                  <a:pt x="1689" y="2173"/>
                </a:lnTo>
                <a:lnTo>
                  <a:pt x="1688" y="2194"/>
                </a:lnTo>
                <a:lnTo>
                  <a:pt x="1682" y="2206"/>
                </a:lnTo>
                <a:lnTo>
                  <a:pt x="1677" y="2213"/>
                </a:lnTo>
                <a:lnTo>
                  <a:pt x="1670" y="2219"/>
                </a:lnTo>
                <a:lnTo>
                  <a:pt x="1663" y="2222"/>
                </a:lnTo>
                <a:lnTo>
                  <a:pt x="1658" y="2231"/>
                </a:lnTo>
                <a:lnTo>
                  <a:pt x="1655" y="2245"/>
                </a:lnTo>
                <a:lnTo>
                  <a:pt x="1655" y="2262"/>
                </a:lnTo>
                <a:lnTo>
                  <a:pt x="1658" y="2280"/>
                </a:lnTo>
                <a:lnTo>
                  <a:pt x="1658" y="2295"/>
                </a:lnTo>
                <a:lnTo>
                  <a:pt x="1655" y="2308"/>
                </a:lnTo>
                <a:lnTo>
                  <a:pt x="1649" y="2322"/>
                </a:lnTo>
                <a:lnTo>
                  <a:pt x="1642" y="2329"/>
                </a:lnTo>
                <a:lnTo>
                  <a:pt x="1635" y="2332"/>
                </a:lnTo>
                <a:lnTo>
                  <a:pt x="1628" y="2336"/>
                </a:lnTo>
                <a:lnTo>
                  <a:pt x="1620" y="2343"/>
                </a:lnTo>
                <a:lnTo>
                  <a:pt x="1620" y="2343"/>
                </a:lnTo>
                <a:lnTo>
                  <a:pt x="1621" y="2346"/>
                </a:lnTo>
                <a:lnTo>
                  <a:pt x="1623" y="2351"/>
                </a:lnTo>
                <a:lnTo>
                  <a:pt x="1623" y="2357"/>
                </a:lnTo>
                <a:lnTo>
                  <a:pt x="1623" y="2362"/>
                </a:lnTo>
                <a:lnTo>
                  <a:pt x="1625" y="2365"/>
                </a:lnTo>
                <a:lnTo>
                  <a:pt x="1623" y="2369"/>
                </a:lnTo>
                <a:lnTo>
                  <a:pt x="1621" y="2374"/>
                </a:lnTo>
                <a:lnTo>
                  <a:pt x="1618" y="2379"/>
                </a:lnTo>
                <a:lnTo>
                  <a:pt x="1614" y="2384"/>
                </a:lnTo>
                <a:lnTo>
                  <a:pt x="1609" y="2390"/>
                </a:lnTo>
                <a:lnTo>
                  <a:pt x="1606" y="2393"/>
                </a:lnTo>
                <a:lnTo>
                  <a:pt x="1600" y="2397"/>
                </a:lnTo>
                <a:lnTo>
                  <a:pt x="1579" y="2409"/>
                </a:lnTo>
                <a:lnTo>
                  <a:pt x="1555" y="2414"/>
                </a:lnTo>
                <a:lnTo>
                  <a:pt x="1529" y="2414"/>
                </a:lnTo>
                <a:lnTo>
                  <a:pt x="1501" y="2409"/>
                </a:lnTo>
                <a:lnTo>
                  <a:pt x="1471" y="2402"/>
                </a:lnTo>
                <a:lnTo>
                  <a:pt x="1442" y="2393"/>
                </a:lnTo>
                <a:lnTo>
                  <a:pt x="1415" y="2386"/>
                </a:lnTo>
                <a:lnTo>
                  <a:pt x="1389" y="2381"/>
                </a:lnTo>
                <a:lnTo>
                  <a:pt x="1389" y="2384"/>
                </a:lnTo>
                <a:lnTo>
                  <a:pt x="1393" y="2384"/>
                </a:lnTo>
                <a:lnTo>
                  <a:pt x="1393" y="2388"/>
                </a:lnTo>
                <a:lnTo>
                  <a:pt x="1410" y="2393"/>
                </a:lnTo>
                <a:lnTo>
                  <a:pt x="1426" y="2400"/>
                </a:lnTo>
                <a:lnTo>
                  <a:pt x="1442" y="2407"/>
                </a:lnTo>
                <a:lnTo>
                  <a:pt x="1454" y="2418"/>
                </a:lnTo>
                <a:lnTo>
                  <a:pt x="1463" y="2432"/>
                </a:lnTo>
                <a:lnTo>
                  <a:pt x="1464" y="2435"/>
                </a:lnTo>
                <a:lnTo>
                  <a:pt x="1464" y="2440"/>
                </a:lnTo>
                <a:lnTo>
                  <a:pt x="1464" y="2444"/>
                </a:lnTo>
                <a:lnTo>
                  <a:pt x="1463" y="2451"/>
                </a:lnTo>
                <a:lnTo>
                  <a:pt x="1463" y="2458"/>
                </a:lnTo>
                <a:lnTo>
                  <a:pt x="1475" y="2463"/>
                </a:lnTo>
                <a:lnTo>
                  <a:pt x="1489" y="2472"/>
                </a:lnTo>
                <a:lnTo>
                  <a:pt x="1501" y="2482"/>
                </a:lnTo>
                <a:lnTo>
                  <a:pt x="1508" y="2493"/>
                </a:lnTo>
                <a:lnTo>
                  <a:pt x="1503" y="2510"/>
                </a:lnTo>
                <a:lnTo>
                  <a:pt x="1496" y="2533"/>
                </a:lnTo>
                <a:lnTo>
                  <a:pt x="1489" y="2556"/>
                </a:lnTo>
                <a:lnTo>
                  <a:pt x="1478" y="2576"/>
                </a:lnTo>
                <a:lnTo>
                  <a:pt x="1461" y="2589"/>
                </a:lnTo>
                <a:lnTo>
                  <a:pt x="1436" y="2599"/>
                </a:lnTo>
                <a:lnTo>
                  <a:pt x="1407" y="2608"/>
                </a:lnTo>
                <a:lnTo>
                  <a:pt x="1373" y="2613"/>
                </a:lnTo>
                <a:lnTo>
                  <a:pt x="1339" y="2615"/>
                </a:lnTo>
                <a:lnTo>
                  <a:pt x="1305" y="2615"/>
                </a:lnTo>
                <a:lnTo>
                  <a:pt x="1274" y="2611"/>
                </a:lnTo>
                <a:lnTo>
                  <a:pt x="1274" y="2618"/>
                </a:lnTo>
                <a:lnTo>
                  <a:pt x="1279" y="2622"/>
                </a:lnTo>
                <a:lnTo>
                  <a:pt x="1284" y="2624"/>
                </a:lnTo>
                <a:lnTo>
                  <a:pt x="1288" y="2625"/>
                </a:lnTo>
                <a:lnTo>
                  <a:pt x="1290" y="2629"/>
                </a:lnTo>
                <a:lnTo>
                  <a:pt x="1291" y="2634"/>
                </a:lnTo>
                <a:lnTo>
                  <a:pt x="1293" y="2643"/>
                </a:lnTo>
                <a:lnTo>
                  <a:pt x="1295" y="2650"/>
                </a:lnTo>
                <a:lnTo>
                  <a:pt x="1293" y="2657"/>
                </a:lnTo>
                <a:lnTo>
                  <a:pt x="1290" y="2664"/>
                </a:lnTo>
                <a:lnTo>
                  <a:pt x="1288" y="2671"/>
                </a:lnTo>
                <a:lnTo>
                  <a:pt x="1290" y="2679"/>
                </a:lnTo>
                <a:lnTo>
                  <a:pt x="1293" y="2686"/>
                </a:lnTo>
                <a:lnTo>
                  <a:pt x="1298" y="2692"/>
                </a:lnTo>
                <a:lnTo>
                  <a:pt x="1302" y="2699"/>
                </a:lnTo>
                <a:lnTo>
                  <a:pt x="1305" y="2711"/>
                </a:lnTo>
                <a:lnTo>
                  <a:pt x="1288" y="2718"/>
                </a:lnTo>
                <a:lnTo>
                  <a:pt x="1271" y="2723"/>
                </a:lnTo>
                <a:lnTo>
                  <a:pt x="1250" y="2727"/>
                </a:lnTo>
                <a:lnTo>
                  <a:pt x="1223" y="2727"/>
                </a:lnTo>
                <a:lnTo>
                  <a:pt x="1215" y="2720"/>
                </a:lnTo>
                <a:lnTo>
                  <a:pt x="1202" y="2714"/>
                </a:lnTo>
                <a:lnTo>
                  <a:pt x="1187" y="2711"/>
                </a:lnTo>
                <a:lnTo>
                  <a:pt x="1175" y="2707"/>
                </a:lnTo>
                <a:lnTo>
                  <a:pt x="1175" y="2714"/>
                </a:lnTo>
                <a:lnTo>
                  <a:pt x="1187" y="2730"/>
                </a:lnTo>
                <a:lnTo>
                  <a:pt x="1197" y="2749"/>
                </a:lnTo>
                <a:lnTo>
                  <a:pt x="1197" y="2765"/>
                </a:lnTo>
                <a:lnTo>
                  <a:pt x="1201" y="2768"/>
                </a:lnTo>
                <a:lnTo>
                  <a:pt x="1204" y="2770"/>
                </a:lnTo>
                <a:lnTo>
                  <a:pt x="1208" y="2772"/>
                </a:lnTo>
                <a:lnTo>
                  <a:pt x="1211" y="2772"/>
                </a:lnTo>
                <a:lnTo>
                  <a:pt x="1213" y="2772"/>
                </a:lnTo>
                <a:lnTo>
                  <a:pt x="1216" y="2772"/>
                </a:lnTo>
                <a:lnTo>
                  <a:pt x="1218" y="2774"/>
                </a:lnTo>
                <a:lnTo>
                  <a:pt x="1220" y="2777"/>
                </a:lnTo>
                <a:lnTo>
                  <a:pt x="1223" y="2781"/>
                </a:lnTo>
                <a:lnTo>
                  <a:pt x="1223" y="2788"/>
                </a:lnTo>
                <a:lnTo>
                  <a:pt x="1222" y="2791"/>
                </a:lnTo>
                <a:lnTo>
                  <a:pt x="1222" y="2793"/>
                </a:lnTo>
                <a:lnTo>
                  <a:pt x="1222" y="2795"/>
                </a:lnTo>
                <a:lnTo>
                  <a:pt x="1222" y="2796"/>
                </a:lnTo>
                <a:lnTo>
                  <a:pt x="1223" y="2800"/>
                </a:lnTo>
                <a:lnTo>
                  <a:pt x="1223" y="2803"/>
                </a:lnTo>
                <a:lnTo>
                  <a:pt x="1236" y="2803"/>
                </a:lnTo>
                <a:lnTo>
                  <a:pt x="1234" y="2817"/>
                </a:lnTo>
                <a:lnTo>
                  <a:pt x="1229" y="2826"/>
                </a:lnTo>
                <a:lnTo>
                  <a:pt x="1223" y="2833"/>
                </a:lnTo>
                <a:lnTo>
                  <a:pt x="1220" y="2842"/>
                </a:lnTo>
                <a:lnTo>
                  <a:pt x="1222" y="2849"/>
                </a:lnTo>
                <a:lnTo>
                  <a:pt x="1227" y="2857"/>
                </a:lnTo>
                <a:lnTo>
                  <a:pt x="1232" y="2864"/>
                </a:lnTo>
                <a:lnTo>
                  <a:pt x="1236" y="2871"/>
                </a:lnTo>
                <a:lnTo>
                  <a:pt x="1236" y="2878"/>
                </a:lnTo>
                <a:lnTo>
                  <a:pt x="1236" y="2882"/>
                </a:lnTo>
                <a:lnTo>
                  <a:pt x="1234" y="2885"/>
                </a:lnTo>
                <a:lnTo>
                  <a:pt x="1232" y="2889"/>
                </a:lnTo>
                <a:lnTo>
                  <a:pt x="1230" y="2891"/>
                </a:lnTo>
                <a:lnTo>
                  <a:pt x="1229" y="2894"/>
                </a:lnTo>
                <a:lnTo>
                  <a:pt x="1229" y="2896"/>
                </a:lnTo>
                <a:lnTo>
                  <a:pt x="1229" y="2899"/>
                </a:lnTo>
                <a:lnTo>
                  <a:pt x="1229" y="2901"/>
                </a:lnTo>
                <a:lnTo>
                  <a:pt x="1230" y="2905"/>
                </a:lnTo>
                <a:lnTo>
                  <a:pt x="1232" y="2906"/>
                </a:lnTo>
                <a:lnTo>
                  <a:pt x="1234" y="2910"/>
                </a:lnTo>
                <a:lnTo>
                  <a:pt x="1236" y="2915"/>
                </a:lnTo>
                <a:lnTo>
                  <a:pt x="1202" y="2924"/>
                </a:lnTo>
                <a:lnTo>
                  <a:pt x="1175" y="2938"/>
                </a:lnTo>
                <a:lnTo>
                  <a:pt x="1173" y="2943"/>
                </a:lnTo>
                <a:lnTo>
                  <a:pt x="1171" y="2947"/>
                </a:lnTo>
                <a:lnTo>
                  <a:pt x="1169" y="2952"/>
                </a:lnTo>
                <a:lnTo>
                  <a:pt x="1168" y="2955"/>
                </a:lnTo>
                <a:lnTo>
                  <a:pt x="1166" y="2959"/>
                </a:lnTo>
                <a:lnTo>
                  <a:pt x="1166" y="2960"/>
                </a:lnTo>
                <a:lnTo>
                  <a:pt x="1176" y="2978"/>
                </a:lnTo>
                <a:lnTo>
                  <a:pt x="1190" y="2990"/>
                </a:lnTo>
                <a:lnTo>
                  <a:pt x="1209" y="2999"/>
                </a:lnTo>
                <a:lnTo>
                  <a:pt x="1232" y="3006"/>
                </a:lnTo>
                <a:lnTo>
                  <a:pt x="1255" y="3011"/>
                </a:lnTo>
                <a:lnTo>
                  <a:pt x="1277" y="3015"/>
                </a:lnTo>
                <a:lnTo>
                  <a:pt x="1286" y="3069"/>
                </a:lnTo>
                <a:lnTo>
                  <a:pt x="1271" y="3077"/>
                </a:lnTo>
                <a:lnTo>
                  <a:pt x="1255" y="3091"/>
                </a:lnTo>
                <a:lnTo>
                  <a:pt x="1243" y="3107"/>
                </a:lnTo>
                <a:lnTo>
                  <a:pt x="1236" y="3126"/>
                </a:lnTo>
                <a:lnTo>
                  <a:pt x="1241" y="3137"/>
                </a:lnTo>
                <a:lnTo>
                  <a:pt x="1243" y="3151"/>
                </a:lnTo>
                <a:lnTo>
                  <a:pt x="1243" y="3168"/>
                </a:lnTo>
                <a:lnTo>
                  <a:pt x="1229" y="3172"/>
                </a:lnTo>
                <a:lnTo>
                  <a:pt x="1218" y="3175"/>
                </a:lnTo>
                <a:lnTo>
                  <a:pt x="1204" y="3180"/>
                </a:lnTo>
                <a:lnTo>
                  <a:pt x="1204" y="3194"/>
                </a:lnTo>
                <a:lnTo>
                  <a:pt x="1213" y="3201"/>
                </a:lnTo>
                <a:lnTo>
                  <a:pt x="1223" y="3212"/>
                </a:lnTo>
                <a:lnTo>
                  <a:pt x="1234" y="3226"/>
                </a:lnTo>
                <a:lnTo>
                  <a:pt x="1246" y="3240"/>
                </a:lnTo>
                <a:lnTo>
                  <a:pt x="1255" y="3252"/>
                </a:lnTo>
                <a:lnTo>
                  <a:pt x="1258" y="3261"/>
                </a:lnTo>
                <a:lnTo>
                  <a:pt x="1253" y="3262"/>
                </a:lnTo>
                <a:lnTo>
                  <a:pt x="1250" y="3262"/>
                </a:lnTo>
                <a:lnTo>
                  <a:pt x="1243" y="3264"/>
                </a:lnTo>
                <a:lnTo>
                  <a:pt x="1236" y="3264"/>
                </a:lnTo>
                <a:lnTo>
                  <a:pt x="1234" y="3275"/>
                </a:lnTo>
                <a:lnTo>
                  <a:pt x="1230" y="3285"/>
                </a:lnTo>
                <a:lnTo>
                  <a:pt x="1229" y="3296"/>
                </a:lnTo>
                <a:lnTo>
                  <a:pt x="1222" y="3297"/>
                </a:lnTo>
                <a:lnTo>
                  <a:pt x="1215" y="3303"/>
                </a:lnTo>
                <a:lnTo>
                  <a:pt x="1209" y="3306"/>
                </a:lnTo>
                <a:lnTo>
                  <a:pt x="1204" y="3304"/>
                </a:lnTo>
                <a:lnTo>
                  <a:pt x="1201" y="3303"/>
                </a:lnTo>
                <a:lnTo>
                  <a:pt x="1199" y="3299"/>
                </a:lnTo>
                <a:lnTo>
                  <a:pt x="1197" y="3297"/>
                </a:lnTo>
                <a:lnTo>
                  <a:pt x="1194" y="3296"/>
                </a:lnTo>
                <a:lnTo>
                  <a:pt x="1194" y="3315"/>
                </a:lnTo>
                <a:lnTo>
                  <a:pt x="1202" y="3325"/>
                </a:lnTo>
                <a:lnTo>
                  <a:pt x="1208" y="3341"/>
                </a:lnTo>
                <a:lnTo>
                  <a:pt x="1209" y="3360"/>
                </a:lnTo>
                <a:lnTo>
                  <a:pt x="1188" y="3365"/>
                </a:lnTo>
                <a:lnTo>
                  <a:pt x="1171" y="3371"/>
                </a:lnTo>
                <a:lnTo>
                  <a:pt x="1152" y="3376"/>
                </a:lnTo>
                <a:lnTo>
                  <a:pt x="1152" y="3367"/>
                </a:lnTo>
                <a:lnTo>
                  <a:pt x="1150" y="3365"/>
                </a:lnTo>
                <a:lnTo>
                  <a:pt x="1148" y="3364"/>
                </a:lnTo>
                <a:lnTo>
                  <a:pt x="1148" y="3362"/>
                </a:lnTo>
                <a:lnTo>
                  <a:pt x="1148" y="3360"/>
                </a:lnTo>
                <a:lnTo>
                  <a:pt x="1147" y="3357"/>
                </a:lnTo>
                <a:lnTo>
                  <a:pt x="1134" y="3357"/>
                </a:lnTo>
                <a:lnTo>
                  <a:pt x="1126" y="3355"/>
                </a:lnTo>
                <a:lnTo>
                  <a:pt x="1117" y="3357"/>
                </a:lnTo>
                <a:lnTo>
                  <a:pt x="1105" y="3357"/>
                </a:lnTo>
                <a:lnTo>
                  <a:pt x="1099" y="3341"/>
                </a:lnTo>
                <a:lnTo>
                  <a:pt x="1091" y="3331"/>
                </a:lnTo>
                <a:lnTo>
                  <a:pt x="1080" y="3322"/>
                </a:lnTo>
                <a:lnTo>
                  <a:pt x="1063" y="3318"/>
                </a:lnTo>
                <a:lnTo>
                  <a:pt x="1063" y="3311"/>
                </a:lnTo>
                <a:lnTo>
                  <a:pt x="1063" y="3308"/>
                </a:lnTo>
                <a:lnTo>
                  <a:pt x="1065" y="3304"/>
                </a:lnTo>
                <a:lnTo>
                  <a:pt x="1065" y="3301"/>
                </a:lnTo>
                <a:lnTo>
                  <a:pt x="1063" y="3299"/>
                </a:lnTo>
                <a:lnTo>
                  <a:pt x="1058" y="3296"/>
                </a:lnTo>
                <a:lnTo>
                  <a:pt x="1052" y="3296"/>
                </a:lnTo>
                <a:lnTo>
                  <a:pt x="1049" y="3294"/>
                </a:lnTo>
                <a:lnTo>
                  <a:pt x="1044" y="3294"/>
                </a:lnTo>
                <a:lnTo>
                  <a:pt x="1040" y="3290"/>
                </a:lnTo>
                <a:lnTo>
                  <a:pt x="1037" y="3287"/>
                </a:lnTo>
                <a:lnTo>
                  <a:pt x="1033" y="3283"/>
                </a:lnTo>
                <a:lnTo>
                  <a:pt x="1033" y="3280"/>
                </a:lnTo>
                <a:lnTo>
                  <a:pt x="1033" y="3278"/>
                </a:lnTo>
                <a:lnTo>
                  <a:pt x="1033" y="3275"/>
                </a:lnTo>
                <a:lnTo>
                  <a:pt x="1033" y="3273"/>
                </a:lnTo>
                <a:lnTo>
                  <a:pt x="1033" y="3271"/>
                </a:lnTo>
                <a:lnTo>
                  <a:pt x="1031" y="3269"/>
                </a:lnTo>
                <a:lnTo>
                  <a:pt x="1028" y="3268"/>
                </a:lnTo>
                <a:lnTo>
                  <a:pt x="1024" y="3269"/>
                </a:lnTo>
                <a:lnTo>
                  <a:pt x="1019" y="3269"/>
                </a:lnTo>
                <a:lnTo>
                  <a:pt x="1016" y="3269"/>
                </a:lnTo>
                <a:lnTo>
                  <a:pt x="1012" y="3268"/>
                </a:lnTo>
                <a:lnTo>
                  <a:pt x="1007" y="3266"/>
                </a:lnTo>
                <a:lnTo>
                  <a:pt x="1002" y="3264"/>
                </a:lnTo>
                <a:lnTo>
                  <a:pt x="1002" y="3252"/>
                </a:lnTo>
                <a:lnTo>
                  <a:pt x="989" y="3252"/>
                </a:lnTo>
                <a:lnTo>
                  <a:pt x="991" y="3240"/>
                </a:lnTo>
                <a:lnTo>
                  <a:pt x="995" y="3233"/>
                </a:lnTo>
                <a:lnTo>
                  <a:pt x="1000" y="3226"/>
                </a:lnTo>
                <a:lnTo>
                  <a:pt x="1005" y="3217"/>
                </a:lnTo>
                <a:lnTo>
                  <a:pt x="986" y="3217"/>
                </a:lnTo>
                <a:lnTo>
                  <a:pt x="986" y="3214"/>
                </a:lnTo>
                <a:lnTo>
                  <a:pt x="983" y="3214"/>
                </a:lnTo>
                <a:lnTo>
                  <a:pt x="983" y="3219"/>
                </a:lnTo>
                <a:lnTo>
                  <a:pt x="981" y="3222"/>
                </a:lnTo>
                <a:lnTo>
                  <a:pt x="981" y="3224"/>
                </a:lnTo>
                <a:lnTo>
                  <a:pt x="981" y="3226"/>
                </a:lnTo>
                <a:lnTo>
                  <a:pt x="979" y="3226"/>
                </a:lnTo>
                <a:lnTo>
                  <a:pt x="977" y="3228"/>
                </a:lnTo>
                <a:lnTo>
                  <a:pt x="974" y="3229"/>
                </a:lnTo>
                <a:lnTo>
                  <a:pt x="962" y="3236"/>
                </a:lnTo>
                <a:lnTo>
                  <a:pt x="944" y="3241"/>
                </a:lnTo>
                <a:lnTo>
                  <a:pt x="948" y="3207"/>
                </a:lnTo>
                <a:lnTo>
                  <a:pt x="944" y="3198"/>
                </a:lnTo>
                <a:lnTo>
                  <a:pt x="941" y="3194"/>
                </a:lnTo>
                <a:lnTo>
                  <a:pt x="939" y="3193"/>
                </a:lnTo>
                <a:lnTo>
                  <a:pt x="939" y="3189"/>
                </a:lnTo>
                <a:lnTo>
                  <a:pt x="941" y="3184"/>
                </a:lnTo>
                <a:lnTo>
                  <a:pt x="944" y="3172"/>
                </a:lnTo>
                <a:lnTo>
                  <a:pt x="937" y="3168"/>
                </a:lnTo>
                <a:lnTo>
                  <a:pt x="932" y="3165"/>
                </a:lnTo>
                <a:lnTo>
                  <a:pt x="927" y="3159"/>
                </a:lnTo>
                <a:lnTo>
                  <a:pt x="921" y="3156"/>
                </a:lnTo>
                <a:lnTo>
                  <a:pt x="916" y="3152"/>
                </a:lnTo>
                <a:lnTo>
                  <a:pt x="883" y="3149"/>
                </a:lnTo>
                <a:lnTo>
                  <a:pt x="883" y="3140"/>
                </a:lnTo>
                <a:lnTo>
                  <a:pt x="878" y="3132"/>
                </a:lnTo>
                <a:lnTo>
                  <a:pt x="876" y="3123"/>
                </a:lnTo>
                <a:lnTo>
                  <a:pt x="880" y="3114"/>
                </a:lnTo>
                <a:lnTo>
                  <a:pt x="883" y="3105"/>
                </a:lnTo>
                <a:lnTo>
                  <a:pt x="887" y="3095"/>
                </a:lnTo>
                <a:lnTo>
                  <a:pt x="855" y="3098"/>
                </a:lnTo>
                <a:lnTo>
                  <a:pt x="852" y="3088"/>
                </a:lnTo>
                <a:lnTo>
                  <a:pt x="845" y="3072"/>
                </a:lnTo>
                <a:lnTo>
                  <a:pt x="845" y="3055"/>
                </a:lnTo>
                <a:lnTo>
                  <a:pt x="848" y="3037"/>
                </a:lnTo>
                <a:lnTo>
                  <a:pt x="853" y="3039"/>
                </a:lnTo>
                <a:lnTo>
                  <a:pt x="859" y="3039"/>
                </a:lnTo>
                <a:lnTo>
                  <a:pt x="862" y="3041"/>
                </a:lnTo>
                <a:lnTo>
                  <a:pt x="866" y="3043"/>
                </a:lnTo>
                <a:lnTo>
                  <a:pt x="871" y="3046"/>
                </a:lnTo>
                <a:lnTo>
                  <a:pt x="871" y="3022"/>
                </a:lnTo>
                <a:lnTo>
                  <a:pt x="867" y="3020"/>
                </a:lnTo>
                <a:lnTo>
                  <a:pt x="866" y="3016"/>
                </a:lnTo>
                <a:lnTo>
                  <a:pt x="862" y="3015"/>
                </a:lnTo>
                <a:lnTo>
                  <a:pt x="860" y="3013"/>
                </a:lnTo>
                <a:lnTo>
                  <a:pt x="855" y="3011"/>
                </a:lnTo>
                <a:lnTo>
                  <a:pt x="850" y="3008"/>
                </a:lnTo>
                <a:lnTo>
                  <a:pt x="843" y="3004"/>
                </a:lnTo>
                <a:lnTo>
                  <a:pt x="836" y="3002"/>
                </a:lnTo>
                <a:lnTo>
                  <a:pt x="829" y="2999"/>
                </a:lnTo>
                <a:lnTo>
                  <a:pt x="824" y="3008"/>
                </a:lnTo>
                <a:lnTo>
                  <a:pt x="817" y="3009"/>
                </a:lnTo>
                <a:lnTo>
                  <a:pt x="810" y="3009"/>
                </a:lnTo>
                <a:lnTo>
                  <a:pt x="797" y="3006"/>
                </a:lnTo>
                <a:lnTo>
                  <a:pt x="797" y="2983"/>
                </a:lnTo>
                <a:lnTo>
                  <a:pt x="803" y="2981"/>
                </a:lnTo>
                <a:lnTo>
                  <a:pt x="808" y="2978"/>
                </a:lnTo>
                <a:lnTo>
                  <a:pt x="811" y="2974"/>
                </a:lnTo>
                <a:lnTo>
                  <a:pt x="815" y="2971"/>
                </a:lnTo>
                <a:lnTo>
                  <a:pt x="817" y="2964"/>
                </a:lnTo>
                <a:lnTo>
                  <a:pt x="813" y="2953"/>
                </a:lnTo>
                <a:lnTo>
                  <a:pt x="815" y="2941"/>
                </a:lnTo>
                <a:lnTo>
                  <a:pt x="818" y="2926"/>
                </a:lnTo>
                <a:lnTo>
                  <a:pt x="820" y="2906"/>
                </a:lnTo>
                <a:lnTo>
                  <a:pt x="815" y="2906"/>
                </a:lnTo>
                <a:lnTo>
                  <a:pt x="808" y="2905"/>
                </a:lnTo>
                <a:lnTo>
                  <a:pt x="804" y="2903"/>
                </a:lnTo>
                <a:lnTo>
                  <a:pt x="801" y="2899"/>
                </a:lnTo>
                <a:lnTo>
                  <a:pt x="797" y="2896"/>
                </a:lnTo>
                <a:lnTo>
                  <a:pt x="796" y="2891"/>
                </a:lnTo>
                <a:lnTo>
                  <a:pt x="794" y="2884"/>
                </a:lnTo>
                <a:lnTo>
                  <a:pt x="797" y="2882"/>
                </a:lnTo>
                <a:lnTo>
                  <a:pt x="801" y="2880"/>
                </a:lnTo>
                <a:lnTo>
                  <a:pt x="803" y="2880"/>
                </a:lnTo>
                <a:lnTo>
                  <a:pt x="804" y="2878"/>
                </a:lnTo>
                <a:lnTo>
                  <a:pt x="808" y="2877"/>
                </a:lnTo>
                <a:lnTo>
                  <a:pt x="813" y="2877"/>
                </a:lnTo>
                <a:lnTo>
                  <a:pt x="813" y="2861"/>
                </a:lnTo>
                <a:lnTo>
                  <a:pt x="832" y="2861"/>
                </a:lnTo>
                <a:lnTo>
                  <a:pt x="832" y="2864"/>
                </a:lnTo>
                <a:lnTo>
                  <a:pt x="836" y="2864"/>
                </a:lnTo>
                <a:lnTo>
                  <a:pt x="836" y="2870"/>
                </a:lnTo>
                <a:lnTo>
                  <a:pt x="836" y="2873"/>
                </a:lnTo>
                <a:lnTo>
                  <a:pt x="836" y="2875"/>
                </a:lnTo>
                <a:lnTo>
                  <a:pt x="834" y="2877"/>
                </a:lnTo>
                <a:lnTo>
                  <a:pt x="836" y="2878"/>
                </a:lnTo>
                <a:lnTo>
                  <a:pt x="836" y="2880"/>
                </a:lnTo>
                <a:lnTo>
                  <a:pt x="839" y="2884"/>
                </a:lnTo>
                <a:lnTo>
                  <a:pt x="843" y="2885"/>
                </a:lnTo>
                <a:lnTo>
                  <a:pt x="846" y="2885"/>
                </a:lnTo>
                <a:lnTo>
                  <a:pt x="850" y="2887"/>
                </a:lnTo>
                <a:lnTo>
                  <a:pt x="855" y="2887"/>
                </a:lnTo>
                <a:lnTo>
                  <a:pt x="855" y="2880"/>
                </a:lnTo>
                <a:lnTo>
                  <a:pt x="855" y="2871"/>
                </a:lnTo>
                <a:lnTo>
                  <a:pt x="852" y="2856"/>
                </a:lnTo>
                <a:lnTo>
                  <a:pt x="846" y="2837"/>
                </a:lnTo>
                <a:lnTo>
                  <a:pt x="839" y="2816"/>
                </a:lnTo>
                <a:lnTo>
                  <a:pt x="832" y="2795"/>
                </a:lnTo>
                <a:lnTo>
                  <a:pt x="825" y="2774"/>
                </a:lnTo>
                <a:lnTo>
                  <a:pt x="818" y="2760"/>
                </a:lnTo>
                <a:lnTo>
                  <a:pt x="813" y="2749"/>
                </a:lnTo>
                <a:lnTo>
                  <a:pt x="813" y="2756"/>
                </a:lnTo>
                <a:lnTo>
                  <a:pt x="808" y="2763"/>
                </a:lnTo>
                <a:lnTo>
                  <a:pt x="803" y="2774"/>
                </a:lnTo>
                <a:lnTo>
                  <a:pt x="801" y="2782"/>
                </a:lnTo>
                <a:lnTo>
                  <a:pt x="801" y="2788"/>
                </a:lnTo>
                <a:lnTo>
                  <a:pt x="810" y="2796"/>
                </a:lnTo>
                <a:lnTo>
                  <a:pt x="815" y="2803"/>
                </a:lnTo>
                <a:lnTo>
                  <a:pt x="820" y="2814"/>
                </a:lnTo>
                <a:lnTo>
                  <a:pt x="820" y="2830"/>
                </a:lnTo>
                <a:lnTo>
                  <a:pt x="813" y="2830"/>
                </a:lnTo>
                <a:lnTo>
                  <a:pt x="804" y="2833"/>
                </a:lnTo>
                <a:lnTo>
                  <a:pt x="794" y="2835"/>
                </a:lnTo>
                <a:lnTo>
                  <a:pt x="782" y="2835"/>
                </a:lnTo>
                <a:lnTo>
                  <a:pt x="780" y="2824"/>
                </a:lnTo>
                <a:lnTo>
                  <a:pt x="778" y="2816"/>
                </a:lnTo>
                <a:lnTo>
                  <a:pt x="775" y="2803"/>
                </a:lnTo>
                <a:lnTo>
                  <a:pt x="773" y="2800"/>
                </a:lnTo>
                <a:lnTo>
                  <a:pt x="770" y="2796"/>
                </a:lnTo>
                <a:lnTo>
                  <a:pt x="764" y="2791"/>
                </a:lnTo>
                <a:lnTo>
                  <a:pt x="761" y="2788"/>
                </a:lnTo>
                <a:lnTo>
                  <a:pt x="759" y="2784"/>
                </a:lnTo>
                <a:lnTo>
                  <a:pt x="761" y="2774"/>
                </a:lnTo>
                <a:lnTo>
                  <a:pt x="764" y="2763"/>
                </a:lnTo>
                <a:lnTo>
                  <a:pt x="763" y="2749"/>
                </a:lnTo>
                <a:lnTo>
                  <a:pt x="761" y="2746"/>
                </a:lnTo>
                <a:lnTo>
                  <a:pt x="757" y="2742"/>
                </a:lnTo>
                <a:lnTo>
                  <a:pt x="754" y="2741"/>
                </a:lnTo>
                <a:lnTo>
                  <a:pt x="750" y="2739"/>
                </a:lnTo>
                <a:lnTo>
                  <a:pt x="747" y="2737"/>
                </a:lnTo>
                <a:lnTo>
                  <a:pt x="743" y="2734"/>
                </a:lnTo>
                <a:lnTo>
                  <a:pt x="743" y="2692"/>
                </a:lnTo>
                <a:lnTo>
                  <a:pt x="736" y="2688"/>
                </a:lnTo>
                <a:lnTo>
                  <a:pt x="740" y="2634"/>
                </a:lnTo>
                <a:lnTo>
                  <a:pt x="738" y="2629"/>
                </a:lnTo>
                <a:lnTo>
                  <a:pt x="733" y="2624"/>
                </a:lnTo>
                <a:lnTo>
                  <a:pt x="729" y="2620"/>
                </a:lnTo>
                <a:lnTo>
                  <a:pt x="724" y="2615"/>
                </a:lnTo>
                <a:lnTo>
                  <a:pt x="721" y="2611"/>
                </a:lnTo>
                <a:lnTo>
                  <a:pt x="708" y="2592"/>
                </a:lnTo>
                <a:lnTo>
                  <a:pt x="698" y="2568"/>
                </a:lnTo>
                <a:lnTo>
                  <a:pt x="689" y="2542"/>
                </a:lnTo>
                <a:lnTo>
                  <a:pt x="686" y="2515"/>
                </a:lnTo>
                <a:lnTo>
                  <a:pt x="701" y="2515"/>
                </a:lnTo>
                <a:lnTo>
                  <a:pt x="705" y="2498"/>
                </a:lnTo>
                <a:lnTo>
                  <a:pt x="707" y="2475"/>
                </a:lnTo>
                <a:lnTo>
                  <a:pt x="707" y="2453"/>
                </a:lnTo>
                <a:lnTo>
                  <a:pt x="705" y="2432"/>
                </a:lnTo>
                <a:lnTo>
                  <a:pt x="714" y="2414"/>
                </a:lnTo>
                <a:lnTo>
                  <a:pt x="717" y="2395"/>
                </a:lnTo>
                <a:lnTo>
                  <a:pt x="717" y="2374"/>
                </a:lnTo>
                <a:lnTo>
                  <a:pt x="715" y="2353"/>
                </a:lnTo>
                <a:lnTo>
                  <a:pt x="714" y="2332"/>
                </a:lnTo>
                <a:lnTo>
                  <a:pt x="714" y="2316"/>
                </a:lnTo>
                <a:lnTo>
                  <a:pt x="715" y="2306"/>
                </a:lnTo>
                <a:lnTo>
                  <a:pt x="719" y="2295"/>
                </a:lnTo>
                <a:lnTo>
                  <a:pt x="717" y="2285"/>
                </a:lnTo>
                <a:lnTo>
                  <a:pt x="703" y="2254"/>
                </a:lnTo>
                <a:lnTo>
                  <a:pt x="688" y="2222"/>
                </a:lnTo>
                <a:lnTo>
                  <a:pt x="675" y="2189"/>
                </a:lnTo>
                <a:lnTo>
                  <a:pt x="674" y="2175"/>
                </a:lnTo>
                <a:lnTo>
                  <a:pt x="677" y="2166"/>
                </a:lnTo>
                <a:lnTo>
                  <a:pt x="682" y="2158"/>
                </a:lnTo>
                <a:lnTo>
                  <a:pt x="684" y="2147"/>
                </a:lnTo>
                <a:lnTo>
                  <a:pt x="682" y="2135"/>
                </a:lnTo>
                <a:lnTo>
                  <a:pt x="679" y="2128"/>
                </a:lnTo>
                <a:lnTo>
                  <a:pt x="672" y="2123"/>
                </a:lnTo>
                <a:lnTo>
                  <a:pt x="667" y="2116"/>
                </a:lnTo>
                <a:lnTo>
                  <a:pt x="663" y="2109"/>
                </a:lnTo>
                <a:lnTo>
                  <a:pt x="663" y="2096"/>
                </a:lnTo>
                <a:lnTo>
                  <a:pt x="665" y="2095"/>
                </a:lnTo>
                <a:lnTo>
                  <a:pt x="667" y="2091"/>
                </a:lnTo>
                <a:lnTo>
                  <a:pt x="668" y="2089"/>
                </a:lnTo>
                <a:lnTo>
                  <a:pt x="672" y="2086"/>
                </a:lnTo>
                <a:lnTo>
                  <a:pt x="674" y="2083"/>
                </a:lnTo>
                <a:lnTo>
                  <a:pt x="675" y="2081"/>
                </a:lnTo>
                <a:lnTo>
                  <a:pt x="679" y="1959"/>
                </a:lnTo>
                <a:lnTo>
                  <a:pt x="675" y="1950"/>
                </a:lnTo>
                <a:lnTo>
                  <a:pt x="670" y="1939"/>
                </a:lnTo>
                <a:lnTo>
                  <a:pt x="672" y="1924"/>
                </a:lnTo>
                <a:lnTo>
                  <a:pt x="672" y="1922"/>
                </a:lnTo>
                <a:lnTo>
                  <a:pt x="674" y="1920"/>
                </a:lnTo>
                <a:lnTo>
                  <a:pt x="675" y="1920"/>
                </a:lnTo>
                <a:lnTo>
                  <a:pt x="677" y="1918"/>
                </a:lnTo>
                <a:lnTo>
                  <a:pt x="679" y="1917"/>
                </a:lnTo>
                <a:lnTo>
                  <a:pt x="679" y="1913"/>
                </a:lnTo>
                <a:lnTo>
                  <a:pt x="679" y="1908"/>
                </a:lnTo>
                <a:lnTo>
                  <a:pt x="677" y="1906"/>
                </a:lnTo>
                <a:lnTo>
                  <a:pt x="675" y="1904"/>
                </a:lnTo>
                <a:lnTo>
                  <a:pt x="674" y="1901"/>
                </a:lnTo>
                <a:lnTo>
                  <a:pt x="670" y="1897"/>
                </a:lnTo>
                <a:lnTo>
                  <a:pt x="668" y="1896"/>
                </a:lnTo>
                <a:lnTo>
                  <a:pt x="667" y="1894"/>
                </a:lnTo>
                <a:lnTo>
                  <a:pt x="667" y="1836"/>
                </a:lnTo>
                <a:lnTo>
                  <a:pt x="661" y="1828"/>
                </a:lnTo>
                <a:lnTo>
                  <a:pt x="656" y="1819"/>
                </a:lnTo>
                <a:lnTo>
                  <a:pt x="653" y="1805"/>
                </a:lnTo>
                <a:lnTo>
                  <a:pt x="661" y="1796"/>
                </a:lnTo>
                <a:lnTo>
                  <a:pt x="667" y="1784"/>
                </a:lnTo>
                <a:lnTo>
                  <a:pt x="668" y="1768"/>
                </a:lnTo>
                <a:lnTo>
                  <a:pt x="668" y="1751"/>
                </a:lnTo>
                <a:lnTo>
                  <a:pt x="668" y="1733"/>
                </a:lnTo>
                <a:lnTo>
                  <a:pt x="667" y="1716"/>
                </a:lnTo>
                <a:lnTo>
                  <a:pt x="663" y="1709"/>
                </a:lnTo>
                <a:lnTo>
                  <a:pt x="660" y="1692"/>
                </a:lnTo>
                <a:lnTo>
                  <a:pt x="654" y="1671"/>
                </a:lnTo>
                <a:lnTo>
                  <a:pt x="647" y="1644"/>
                </a:lnTo>
                <a:lnTo>
                  <a:pt x="642" y="1620"/>
                </a:lnTo>
                <a:lnTo>
                  <a:pt x="639" y="1597"/>
                </a:lnTo>
                <a:lnTo>
                  <a:pt x="635" y="1578"/>
                </a:lnTo>
                <a:lnTo>
                  <a:pt x="633" y="1568"/>
                </a:lnTo>
                <a:lnTo>
                  <a:pt x="611" y="1555"/>
                </a:lnTo>
                <a:lnTo>
                  <a:pt x="592" y="1540"/>
                </a:lnTo>
                <a:lnTo>
                  <a:pt x="576" y="1526"/>
                </a:lnTo>
                <a:lnTo>
                  <a:pt x="558" y="1510"/>
                </a:lnTo>
                <a:lnTo>
                  <a:pt x="541" y="1498"/>
                </a:lnTo>
                <a:lnTo>
                  <a:pt x="516" y="1487"/>
                </a:lnTo>
                <a:lnTo>
                  <a:pt x="490" y="1480"/>
                </a:lnTo>
                <a:lnTo>
                  <a:pt x="462" y="1473"/>
                </a:lnTo>
                <a:lnTo>
                  <a:pt x="441" y="1463"/>
                </a:lnTo>
                <a:lnTo>
                  <a:pt x="436" y="1459"/>
                </a:lnTo>
                <a:lnTo>
                  <a:pt x="433" y="1454"/>
                </a:lnTo>
                <a:lnTo>
                  <a:pt x="427" y="1449"/>
                </a:lnTo>
                <a:lnTo>
                  <a:pt x="422" y="1444"/>
                </a:lnTo>
                <a:lnTo>
                  <a:pt x="417" y="1440"/>
                </a:lnTo>
                <a:lnTo>
                  <a:pt x="405" y="1435"/>
                </a:lnTo>
                <a:lnTo>
                  <a:pt x="393" y="1433"/>
                </a:lnTo>
                <a:lnTo>
                  <a:pt x="379" y="1430"/>
                </a:lnTo>
                <a:lnTo>
                  <a:pt x="368" y="1424"/>
                </a:lnTo>
                <a:lnTo>
                  <a:pt x="365" y="1409"/>
                </a:lnTo>
                <a:lnTo>
                  <a:pt x="349" y="1397"/>
                </a:lnTo>
                <a:lnTo>
                  <a:pt x="333" y="1383"/>
                </a:lnTo>
                <a:lnTo>
                  <a:pt x="302" y="1356"/>
                </a:lnTo>
                <a:lnTo>
                  <a:pt x="298" y="1309"/>
                </a:lnTo>
                <a:lnTo>
                  <a:pt x="290" y="1295"/>
                </a:lnTo>
                <a:lnTo>
                  <a:pt x="277" y="1283"/>
                </a:lnTo>
                <a:lnTo>
                  <a:pt x="263" y="1271"/>
                </a:lnTo>
                <a:lnTo>
                  <a:pt x="253" y="1259"/>
                </a:lnTo>
                <a:lnTo>
                  <a:pt x="249" y="1250"/>
                </a:lnTo>
                <a:lnTo>
                  <a:pt x="248" y="1239"/>
                </a:lnTo>
                <a:lnTo>
                  <a:pt x="244" y="1229"/>
                </a:lnTo>
                <a:lnTo>
                  <a:pt x="242" y="1225"/>
                </a:lnTo>
                <a:lnTo>
                  <a:pt x="239" y="1222"/>
                </a:lnTo>
                <a:lnTo>
                  <a:pt x="234" y="1220"/>
                </a:lnTo>
                <a:lnTo>
                  <a:pt x="228" y="1219"/>
                </a:lnTo>
                <a:lnTo>
                  <a:pt x="225" y="1217"/>
                </a:lnTo>
                <a:lnTo>
                  <a:pt x="221" y="1213"/>
                </a:lnTo>
                <a:lnTo>
                  <a:pt x="218" y="1208"/>
                </a:lnTo>
                <a:lnTo>
                  <a:pt x="216" y="1203"/>
                </a:lnTo>
                <a:lnTo>
                  <a:pt x="215" y="1198"/>
                </a:lnTo>
                <a:lnTo>
                  <a:pt x="213" y="1192"/>
                </a:lnTo>
                <a:lnTo>
                  <a:pt x="211" y="1187"/>
                </a:lnTo>
                <a:lnTo>
                  <a:pt x="199" y="1182"/>
                </a:lnTo>
                <a:lnTo>
                  <a:pt x="195" y="1159"/>
                </a:lnTo>
                <a:lnTo>
                  <a:pt x="185" y="1142"/>
                </a:lnTo>
                <a:lnTo>
                  <a:pt x="171" y="1124"/>
                </a:lnTo>
                <a:lnTo>
                  <a:pt x="160" y="1107"/>
                </a:lnTo>
                <a:lnTo>
                  <a:pt x="157" y="1095"/>
                </a:lnTo>
                <a:lnTo>
                  <a:pt x="157" y="1086"/>
                </a:lnTo>
                <a:lnTo>
                  <a:pt x="153" y="1075"/>
                </a:lnTo>
                <a:lnTo>
                  <a:pt x="139" y="1060"/>
                </a:lnTo>
                <a:lnTo>
                  <a:pt x="124" y="1047"/>
                </a:lnTo>
                <a:lnTo>
                  <a:pt x="110" y="1033"/>
                </a:lnTo>
                <a:lnTo>
                  <a:pt x="101" y="1018"/>
                </a:lnTo>
                <a:lnTo>
                  <a:pt x="92" y="1000"/>
                </a:lnTo>
                <a:lnTo>
                  <a:pt x="80" y="983"/>
                </a:lnTo>
                <a:lnTo>
                  <a:pt x="68" y="972"/>
                </a:lnTo>
                <a:lnTo>
                  <a:pt x="56" y="965"/>
                </a:lnTo>
                <a:lnTo>
                  <a:pt x="45" y="962"/>
                </a:lnTo>
                <a:lnTo>
                  <a:pt x="35" y="958"/>
                </a:lnTo>
                <a:lnTo>
                  <a:pt x="26" y="951"/>
                </a:lnTo>
                <a:lnTo>
                  <a:pt x="19" y="943"/>
                </a:lnTo>
                <a:lnTo>
                  <a:pt x="14" y="929"/>
                </a:lnTo>
                <a:lnTo>
                  <a:pt x="19" y="918"/>
                </a:lnTo>
                <a:lnTo>
                  <a:pt x="16" y="908"/>
                </a:lnTo>
                <a:lnTo>
                  <a:pt x="9" y="896"/>
                </a:lnTo>
                <a:lnTo>
                  <a:pt x="2" y="882"/>
                </a:lnTo>
                <a:lnTo>
                  <a:pt x="0" y="868"/>
                </a:lnTo>
                <a:lnTo>
                  <a:pt x="3" y="852"/>
                </a:lnTo>
                <a:lnTo>
                  <a:pt x="14" y="833"/>
                </a:lnTo>
                <a:lnTo>
                  <a:pt x="29" y="815"/>
                </a:lnTo>
                <a:lnTo>
                  <a:pt x="50" y="801"/>
                </a:lnTo>
                <a:lnTo>
                  <a:pt x="71" y="791"/>
                </a:lnTo>
                <a:lnTo>
                  <a:pt x="77" y="772"/>
                </a:lnTo>
                <a:lnTo>
                  <a:pt x="64" y="772"/>
                </a:lnTo>
                <a:lnTo>
                  <a:pt x="52" y="777"/>
                </a:lnTo>
                <a:lnTo>
                  <a:pt x="42" y="775"/>
                </a:lnTo>
                <a:lnTo>
                  <a:pt x="31" y="770"/>
                </a:lnTo>
                <a:lnTo>
                  <a:pt x="21" y="765"/>
                </a:lnTo>
                <a:lnTo>
                  <a:pt x="10" y="761"/>
                </a:lnTo>
                <a:lnTo>
                  <a:pt x="10" y="733"/>
                </a:lnTo>
                <a:lnTo>
                  <a:pt x="16" y="733"/>
                </a:lnTo>
                <a:lnTo>
                  <a:pt x="17" y="732"/>
                </a:lnTo>
                <a:lnTo>
                  <a:pt x="19" y="732"/>
                </a:lnTo>
                <a:lnTo>
                  <a:pt x="19" y="732"/>
                </a:lnTo>
                <a:lnTo>
                  <a:pt x="19" y="732"/>
                </a:lnTo>
                <a:lnTo>
                  <a:pt x="21" y="730"/>
                </a:lnTo>
                <a:lnTo>
                  <a:pt x="23" y="726"/>
                </a:lnTo>
                <a:lnTo>
                  <a:pt x="17" y="714"/>
                </a:lnTo>
                <a:lnTo>
                  <a:pt x="14" y="698"/>
                </a:lnTo>
                <a:lnTo>
                  <a:pt x="14" y="679"/>
                </a:lnTo>
                <a:lnTo>
                  <a:pt x="21" y="674"/>
                </a:lnTo>
                <a:lnTo>
                  <a:pt x="29" y="663"/>
                </a:lnTo>
                <a:lnTo>
                  <a:pt x="40" y="651"/>
                </a:lnTo>
                <a:lnTo>
                  <a:pt x="49" y="637"/>
                </a:lnTo>
                <a:lnTo>
                  <a:pt x="57" y="625"/>
                </a:lnTo>
                <a:lnTo>
                  <a:pt x="61" y="618"/>
                </a:lnTo>
                <a:lnTo>
                  <a:pt x="63" y="604"/>
                </a:lnTo>
                <a:lnTo>
                  <a:pt x="64" y="594"/>
                </a:lnTo>
                <a:lnTo>
                  <a:pt x="68" y="583"/>
                </a:lnTo>
                <a:lnTo>
                  <a:pt x="80" y="578"/>
                </a:lnTo>
                <a:lnTo>
                  <a:pt x="92" y="574"/>
                </a:lnTo>
                <a:lnTo>
                  <a:pt x="106" y="571"/>
                </a:lnTo>
                <a:lnTo>
                  <a:pt x="119" y="564"/>
                </a:lnTo>
                <a:lnTo>
                  <a:pt x="124" y="555"/>
                </a:lnTo>
                <a:lnTo>
                  <a:pt x="131" y="543"/>
                </a:lnTo>
                <a:lnTo>
                  <a:pt x="139" y="529"/>
                </a:lnTo>
                <a:lnTo>
                  <a:pt x="146" y="517"/>
                </a:lnTo>
                <a:lnTo>
                  <a:pt x="153" y="510"/>
                </a:lnTo>
                <a:lnTo>
                  <a:pt x="167" y="505"/>
                </a:lnTo>
                <a:lnTo>
                  <a:pt x="187" y="503"/>
                </a:lnTo>
                <a:lnTo>
                  <a:pt x="195" y="482"/>
                </a:lnTo>
                <a:lnTo>
                  <a:pt x="206" y="463"/>
                </a:lnTo>
                <a:lnTo>
                  <a:pt x="218" y="445"/>
                </a:lnTo>
                <a:lnTo>
                  <a:pt x="211" y="433"/>
                </a:lnTo>
                <a:lnTo>
                  <a:pt x="208" y="414"/>
                </a:lnTo>
                <a:lnTo>
                  <a:pt x="206" y="391"/>
                </a:lnTo>
                <a:lnTo>
                  <a:pt x="206" y="367"/>
                </a:lnTo>
                <a:lnTo>
                  <a:pt x="206" y="346"/>
                </a:lnTo>
                <a:lnTo>
                  <a:pt x="211" y="346"/>
                </a:lnTo>
                <a:lnTo>
                  <a:pt x="213" y="344"/>
                </a:lnTo>
                <a:lnTo>
                  <a:pt x="215" y="344"/>
                </a:lnTo>
                <a:lnTo>
                  <a:pt x="216" y="342"/>
                </a:lnTo>
                <a:lnTo>
                  <a:pt x="218" y="342"/>
                </a:lnTo>
                <a:lnTo>
                  <a:pt x="209" y="332"/>
                </a:lnTo>
                <a:lnTo>
                  <a:pt x="208" y="323"/>
                </a:lnTo>
                <a:lnTo>
                  <a:pt x="211" y="318"/>
                </a:lnTo>
                <a:lnTo>
                  <a:pt x="213" y="313"/>
                </a:lnTo>
                <a:lnTo>
                  <a:pt x="215" y="307"/>
                </a:lnTo>
                <a:lnTo>
                  <a:pt x="209" y="297"/>
                </a:lnTo>
                <a:lnTo>
                  <a:pt x="202" y="288"/>
                </a:lnTo>
                <a:lnTo>
                  <a:pt x="195" y="278"/>
                </a:lnTo>
                <a:lnTo>
                  <a:pt x="192" y="265"/>
                </a:lnTo>
                <a:lnTo>
                  <a:pt x="213" y="248"/>
                </a:lnTo>
                <a:lnTo>
                  <a:pt x="230" y="227"/>
                </a:lnTo>
                <a:lnTo>
                  <a:pt x="225" y="225"/>
                </a:lnTo>
                <a:lnTo>
                  <a:pt x="223" y="224"/>
                </a:lnTo>
                <a:lnTo>
                  <a:pt x="221" y="224"/>
                </a:lnTo>
                <a:lnTo>
                  <a:pt x="220" y="222"/>
                </a:lnTo>
                <a:lnTo>
                  <a:pt x="220" y="220"/>
                </a:lnTo>
                <a:lnTo>
                  <a:pt x="220" y="217"/>
                </a:lnTo>
                <a:lnTo>
                  <a:pt x="218" y="211"/>
                </a:lnTo>
                <a:lnTo>
                  <a:pt x="220" y="208"/>
                </a:lnTo>
                <a:lnTo>
                  <a:pt x="223" y="203"/>
                </a:lnTo>
                <a:lnTo>
                  <a:pt x="225" y="199"/>
                </a:lnTo>
                <a:lnTo>
                  <a:pt x="228" y="199"/>
                </a:lnTo>
                <a:lnTo>
                  <a:pt x="228" y="197"/>
                </a:lnTo>
                <a:lnTo>
                  <a:pt x="230" y="197"/>
                </a:lnTo>
                <a:lnTo>
                  <a:pt x="234" y="197"/>
                </a:lnTo>
                <a:lnTo>
                  <a:pt x="237" y="196"/>
                </a:lnTo>
                <a:lnTo>
                  <a:pt x="239" y="201"/>
                </a:lnTo>
                <a:lnTo>
                  <a:pt x="241" y="204"/>
                </a:lnTo>
                <a:lnTo>
                  <a:pt x="242" y="210"/>
                </a:lnTo>
                <a:lnTo>
                  <a:pt x="244" y="215"/>
                </a:lnTo>
                <a:lnTo>
                  <a:pt x="249" y="215"/>
                </a:lnTo>
                <a:lnTo>
                  <a:pt x="244" y="196"/>
                </a:lnTo>
                <a:lnTo>
                  <a:pt x="256" y="196"/>
                </a:lnTo>
                <a:lnTo>
                  <a:pt x="256" y="183"/>
                </a:lnTo>
                <a:lnTo>
                  <a:pt x="272" y="183"/>
                </a:lnTo>
                <a:lnTo>
                  <a:pt x="277" y="171"/>
                </a:lnTo>
                <a:lnTo>
                  <a:pt x="286" y="163"/>
                </a:lnTo>
                <a:lnTo>
                  <a:pt x="295" y="154"/>
                </a:lnTo>
                <a:lnTo>
                  <a:pt x="311" y="154"/>
                </a:lnTo>
                <a:lnTo>
                  <a:pt x="312" y="138"/>
                </a:lnTo>
                <a:lnTo>
                  <a:pt x="314" y="126"/>
                </a:lnTo>
                <a:lnTo>
                  <a:pt x="316" y="115"/>
                </a:lnTo>
                <a:lnTo>
                  <a:pt x="317" y="100"/>
                </a:lnTo>
                <a:lnTo>
                  <a:pt x="328" y="91"/>
                </a:lnTo>
                <a:lnTo>
                  <a:pt x="337" y="82"/>
                </a:lnTo>
                <a:lnTo>
                  <a:pt x="347" y="75"/>
                </a:lnTo>
                <a:lnTo>
                  <a:pt x="359" y="72"/>
                </a:lnTo>
                <a:lnTo>
                  <a:pt x="379" y="68"/>
                </a:lnTo>
                <a:lnTo>
                  <a:pt x="380" y="73"/>
                </a:lnTo>
                <a:lnTo>
                  <a:pt x="380" y="75"/>
                </a:lnTo>
                <a:lnTo>
                  <a:pt x="380" y="77"/>
                </a:lnTo>
                <a:lnTo>
                  <a:pt x="382" y="79"/>
                </a:lnTo>
                <a:lnTo>
                  <a:pt x="384" y="80"/>
                </a:lnTo>
                <a:lnTo>
                  <a:pt x="384" y="77"/>
                </a:lnTo>
                <a:lnTo>
                  <a:pt x="389" y="68"/>
                </a:lnTo>
                <a:lnTo>
                  <a:pt x="393" y="61"/>
                </a:lnTo>
                <a:lnTo>
                  <a:pt x="396" y="58"/>
                </a:lnTo>
                <a:lnTo>
                  <a:pt x="403" y="54"/>
                </a:lnTo>
                <a:lnTo>
                  <a:pt x="417" y="54"/>
                </a:lnTo>
                <a:lnTo>
                  <a:pt x="426" y="54"/>
                </a:lnTo>
                <a:lnTo>
                  <a:pt x="440" y="51"/>
                </a:lnTo>
                <a:lnTo>
                  <a:pt x="455" y="46"/>
                </a:lnTo>
                <a:lnTo>
                  <a:pt x="471" y="39"/>
                </a:lnTo>
                <a:lnTo>
                  <a:pt x="483" y="32"/>
                </a:lnTo>
                <a:lnTo>
                  <a:pt x="490" y="26"/>
                </a:lnTo>
                <a:lnTo>
                  <a:pt x="492" y="23"/>
                </a:lnTo>
                <a:lnTo>
                  <a:pt x="494" y="19"/>
                </a:lnTo>
                <a:lnTo>
                  <a:pt x="494" y="14"/>
                </a:lnTo>
                <a:lnTo>
                  <a:pt x="496" y="11"/>
                </a:lnTo>
                <a:lnTo>
                  <a:pt x="499" y="7"/>
                </a:lnTo>
                <a:lnTo>
                  <a:pt x="511" y="2"/>
                </a:lnTo>
                <a:lnTo>
                  <a:pt x="527" y="0"/>
                </a:lnTo>
                <a:close/>
              </a:path>
            </a:pathLst>
          </a:custGeom>
          <a:solidFill>
            <a:srgbClr val="0070C0"/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D4E93D3-1370-499B-811D-A48CB14118CC}"/>
              </a:ext>
            </a:extLst>
          </p:cNvPr>
          <p:cNvSpPr txBox="1"/>
          <p:nvPr/>
        </p:nvSpPr>
        <p:spPr>
          <a:xfrm>
            <a:off x="5003016" y="3621626"/>
            <a:ext cx="6506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FB5904B-D999-4708-8C1B-6208D9707D3A}"/>
              </a:ext>
            </a:extLst>
          </p:cNvPr>
          <p:cNvSpPr txBox="1"/>
          <p:nvPr/>
        </p:nvSpPr>
        <p:spPr>
          <a:xfrm>
            <a:off x="9120441" y="4466516"/>
            <a:ext cx="234566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73503F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rgbClr val="73503F"/>
              </a:solidFill>
              <a:cs typeface="Arial" pitchFamily="34" charset="0"/>
            </a:endParaRPr>
          </a:p>
        </p:txBody>
      </p:sp>
      <p:sp>
        <p:nvSpPr>
          <p:cNvPr id="14" name="Oval 5">
            <a:extLst>
              <a:ext uri="{FF2B5EF4-FFF2-40B4-BE49-F238E27FC236}">
                <a16:creationId xmlns:a16="http://schemas.microsoft.com/office/drawing/2014/main" xmlns="" id="{4044DCBC-D0C4-4E9E-8D2A-6D98956F2E46}"/>
              </a:ext>
            </a:extLst>
          </p:cNvPr>
          <p:cNvSpPr/>
          <p:nvPr/>
        </p:nvSpPr>
        <p:spPr>
          <a:xfrm>
            <a:off x="2356379" y="2383250"/>
            <a:ext cx="1707037" cy="1707037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2A1B098-3081-4808-82E1-745926A00315}"/>
              </a:ext>
            </a:extLst>
          </p:cNvPr>
          <p:cNvSpPr txBox="1"/>
          <p:nvPr/>
        </p:nvSpPr>
        <p:spPr>
          <a:xfrm>
            <a:off x="2621465" y="2913603"/>
            <a:ext cx="117686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rgbClr val="0070C0"/>
                </a:solidFill>
                <a:cs typeface="Arial" pitchFamily="34" charset="0"/>
              </a:rPr>
              <a:t>85%</a:t>
            </a:r>
            <a:endParaRPr lang="ko-KR" altLang="en-US" sz="3600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D990624-48B1-4055-9D1D-1632C8A1EEA7}"/>
              </a:ext>
            </a:extLst>
          </p:cNvPr>
          <p:cNvSpPr txBox="1"/>
          <p:nvPr/>
        </p:nvSpPr>
        <p:spPr>
          <a:xfrm>
            <a:off x="8061056" y="2130405"/>
            <a:ext cx="3396372" cy="1292662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2800" dirty="0">
                <a:solidFill>
                  <a:schemeClr val="bg1"/>
                </a:solidFill>
              </a:rPr>
              <a:t>We Create</a:t>
            </a:r>
          </a:p>
          <a:p>
            <a:pPr algn="r"/>
            <a:r>
              <a:rPr lang="en-US" altLang="ko-KR" sz="2800" dirty="0">
                <a:solidFill>
                  <a:schemeClr val="bg1"/>
                </a:solidFill>
              </a:rPr>
              <a:t>Quality Professional </a:t>
            </a:r>
          </a:p>
          <a:p>
            <a:pPr algn="r"/>
            <a:r>
              <a:rPr lang="en-US" altLang="ko-KR" sz="2800" dirty="0">
                <a:solidFill>
                  <a:schemeClr val="bg1"/>
                </a:solidFill>
              </a:rPr>
              <a:t>PPT Presentation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grpSp>
        <p:nvGrpSpPr>
          <p:cNvPr id="16" name="Grupo 15"/>
          <p:cNvGrpSpPr/>
          <p:nvPr/>
        </p:nvGrpSpPr>
        <p:grpSpPr>
          <a:xfrm>
            <a:off x="4751519" y="1325037"/>
            <a:ext cx="2831905" cy="1979231"/>
            <a:chOff x="7820025" y="931863"/>
            <a:chExt cx="869950" cy="608012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7839075" y="1012825"/>
              <a:ext cx="850900" cy="527050"/>
            </a:xfrm>
            <a:custGeom>
              <a:avLst/>
              <a:gdLst>
                <a:gd name="T0" fmla="*/ 112 w 224"/>
                <a:gd name="T1" fmla="*/ 138 h 138"/>
                <a:gd name="T2" fmla="*/ 54 w 224"/>
                <a:gd name="T3" fmla="*/ 121 h 138"/>
                <a:gd name="T4" fmla="*/ 3 w 224"/>
                <a:gd name="T5" fmla="*/ 81 h 138"/>
                <a:gd name="T6" fmla="*/ 3 w 224"/>
                <a:gd name="T7" fmla="*/ 72 h 138"/>
                <a:gd name="T8" fmla="*/ 58 w 224"/>
                <a:gd name="T9" fmla="*/ 22 h 138"/>
                <a:gd name="T10" fmla="*/ 165 w 224"/>
                <a:gd name="T11" fmla="*/ 21 h 138"/>
                <a:gd name="T12" fmla="*/ 222 w 224"/>
                <a:gd name="T13" fmla="*/ 73 h 138"/>
                <a:gd name="T14" fmla="*/ 222 w 224"/>
                <a:gd name="T15" fmla="*/ 80 h 138"/>
                <a:gd name="T16" fmla="*/ 130 w 224"/>
                <a:gd name="T17" fmla="*/ 135 h 138"/>
                <a:gd name="T18" fmla="*/ 112 w 224"/>
                <a:gd name="T19" fmla="*/ 138 h 138"/>
                <a:gd name="T20" fmla="*/ 7 w 224"/>
                <a:gd name="T21" fmla="*/ 76 h 138"/>
                <a:gd name="T22" fmla="*/ 10 w 224"/>
                <a:gd name="T23" fmla="*/ 80 h 138"/>
                <a:gd name="T24" fmla="*/ 60 w 224"/>
                <a:gd name="T25" fmla="*/ 118 h 138"/>
                <a:gd name="T26" fmla="*/ 136 w 224"/>
                <a:gd name="T27" fmla="*/ 129 h 138"/>
                <a:gd name="T28" fmla="*/ 215 w 224"/>
                <a:gd name="T29" fmla="*/ 79 h 138"/>
                <a:gd name="T30" fmla="*/ 215 w 224"/>
                <a:gd name="T31" fmla="*/ 73 h 138"/>
                <a:gd name="T32" fmla="*/ 174 w 224"/>
                <a:gd name="T33" fmla="*/ 34 h 138"/>
                <a:gd name="T34" fmla="*/ 153 w 224"/>
                <a:gd name="T35" fmla="*/ 21 h 138"/>
                <a:gd name="T36" fmla="*/ 151 w 224"/>
                <a:gd name="T37" fmla="*/ 104 h 138"/>
                <a:gd name="T38" fmla="*/ 76 w 224"/>
                <a:gd name="T39" fmla="*/ 106 h 138"/>
                <a:gd name="T40" fmla="*/ 56 w 224"/>
                <a:gd name="T41" fmla="*/ 71 h 138"/>
                <a:gd name="T42" fmla="*/ 72 w 224"/>
                <a:gd name="T43" fmla="*/ 21 h 138"/>
                <a:gd name="T44" fmla="*/ 7 w 224"/>
                <a:gd name="T45" fmla="*/ 76 h 138"/>
                <a:gd name="T46" fmla="*/ 113 w 224"/>
                <a:gd name="T47" fmla="*/ 114 h 138"/>
                <a:gd name="T48" fmla="*/ 164 w 224"/>
                <a:gd name="T49" fmla="*/ 61 h 138"/>
                <a:gd name="T50" fmla="*/ 111 w 224"/>
                <a:gd name="T51" fmla="*/ 11 h 138"/>
                <a:gd name="T52" fmla="*/ 60 w 224"/>
                <a:gd name="T53" fmla="*/ 64 h 138"/>
                <a:gd name="T54" fmla="*/ 113 w 224"/>
                <a:gd name="T55" fmla="*/ 11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24" h="138">
                  <a:moveTo>
                    <a:pt x="112" y="138"/>
                  </a:moveTo>
                  <a:cubicBezTo>
                    <a:pt x="91" y="137"/>
                    <a:pt x="72" y="131"/>
                    <a:pt x="54" y="121"/>
                  </a:cubicBezTo>
                  <a:cubicBezTo>
                    <a:pt x="35" y="110"/>
                    <a:pt x="18" y="97"/>
                    <a:pt x="3" y="81"/>
                  </a:cubicBezTo>
                  <a:cubicBezTo>
                    <a:pt x="1" y="78"/>
                    <a:pt x="0" y="76"/>
                    <a:pt x="3" y="72"/>
                  </a:cubicBezTo>
                  <a:cubicBezTo>
                    <a:pt x="19" y="53"/>
                    <a:pt x="36" y="35"/>
                    <a:pt x="58" y="22"/>
                  </a:cubicBezTo>
                  <a:cubicBezTo>
                    <a:pt x="93" y="0"/>
                    <a:pt x="129" y="0"/>
                    <a:pt x="165" y="21"/>
                  </a:cubicBezTo>
                  <a:cubicBezTo>
                    <a:pt x="187" y="35"/>
                    <a:pt x="206" y="53"/>
                    <a:pt x="222" y="73"/>
                  </a:cubicBezTo>
                  <a:cubicBezTo>
                    <a:pt x="224" y="76"/>
                    <a:pt x="224" y="78"/>
                    <a:pt x="222" y="80"/>
                  </a:cubicBezTo>
                  <a:cubicBezTo>
                    <a:pt x="196" y="107"/>
                    <a:pt x="167" y="128"/>
                    <a:pt x="130" y="135"/>
                  </a:cubicBezTo>
                  <a:cubicBezTo>
                    <a:pt x="124" y="137"/>
                    <a:pt x="118" y="137"/>
                    <a:pt x="112" y="138"/>
                  </a:cubicBezTo>
                  <a:close/>
                  <a:moveTo>
                    <a:pt x="7" y="76"/>
                  </a:moveTo>
                  <a:cubicBezTo>
                    <a:pt x="8" y="78"/>
                    <a:pt x="9" y="79"/>
                    <a:pt x="10" y="80"/>
                  </a:cubicBezTo>
                  <a:cubicBezTo>
                    <a:pt x="25" y="95"/>
                    <a:pt x="41" y="108"/>
                    <a:pt x="60" y="118"/>
                  </a:cubicBezTo>
                  <a:cubicBezTo>
                    <a:pt x="84" y="130"/>
                    <a:pt x="109" y="136"/>
                    <a:pt x="136" y="129"/>
                  </a:cubicBezTo>
                  <a:cubicBezTo>
                    <a:pt x="168" y="120"/>
                    <a:pt x="193" y="102"/>
                    <a:pt x="215" y="79"/>
                  </a:cubicBezTo>
                  <a:cubicBezTo>
                    <a:pt x="218" y="76"/>
                    <a:pt x="216" y="75"/>
                    <a:pt x="215" y="73"/>
                  </a:cubicBezTo>
                  <a:cubicBezTo>
                    <a:pt x="203" y="58"/>
                    <a:pt x="189" y="45"/>
                    <a:pt x="174" y="34"/>
                  </a:cubicBezTo>
                  <a:cubicBezTo>
                    <a:pt x="167" y="29"/>
                    <a:pt x="160" y="25"/>
                    <a:pt x="153" y="21"/>
                  </a:cubicBezTo>
                  <a:cubicBezTo>
                    <a:pt x="179" y="52"/>
                    <a:pt x="170" y="86"/>
                    <a:pt x="151" y="104"/>
                  </a:cubicBezTo>
                  <a:cubicBezTo>
                    <a:pt x="131" y="123"/>
                    <a:pt x="98" y="125"/>
                    <a:pt x="76" y="106"/>
                  </a:cubicBezTo>
                  <a:cubicBezTo>
                    <a:pt x="65" y="97"/>
                    <a:pt x="58" y="86"/>
                    <a:pt x="56" y="71"/>
                  </a:cubicBezTo>
                  <a:cubicBezTo>
                    <a:pt x="53" y="52"/>
                    <a:pt x="59" y="35"/>
                    <a:pt x="72" y="21"/>
                  </a:cubicBezTo>
                  <a:cubicBezTo>
                    <a:pt x="45" y="34"/>
                    <a:pt x="25" y="53"/>
                    <a:pt x="7" y="76"/>
                  </a:cubicBezTo>
                  <a:close/>
                  <a:moveTo>
                    <a:pt x="113" y="114"/>
                  </a:moveTo>
                  <a:cubicBezTo>
                    <a:pt x="141" y="113"/>
                    <a:pt x="164" y="90"/>
                    <a:pt x="164" y="61"/>
                  </a:cubicBezTo>
                  <a:cubicBezTo>
                    <a:pt x="163" y="33"/>
                    <a:pt x="139" y="10"/>
                    <a:pt x="111" y="11"/>
                  </a:cubicBezTo>
                  <a:cubicBezTo>
                    <a:pt x="82" y="11"/>
                    <a:pt x="60" y="35"/>
                    <a:pt x="60" y="64"/>
                  </a:cubicBezTo>
                  <a:cubicBezTo>
                    <a:pt x="61" y="92"/>
                    <a:pt x="85" y="114"/>
                    <a:pt x="113" y="114"/>
                  </a:cubicBezTo>
                  <a:close/>
                </a:path>
              </a:pathLst>
            </a:custGeom>
            <a:solidFill>
              <a:srgbClr val="80CA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7820025" y="931863"/>
              <a:ext cx="858838" cy="260350"/>
            </a:xfrm>
            <a:custGeom>
              <a:avLst/>
              <a:gdLst>
                <a:gd name="T0" fmla="*/ 115 w 226"/>
                <a:gd name="T1" fmla="*/ 10 h 68"/>
                <a:gd name="T2" fmla="*/ 34 w 226"/>
                <a:gd name="T3" fmla="*/ 39 h 68"/>
                <a:gd name="T4" fmla="*/ 6 w 226"/>
                <a:gd name="T5" fmla="*/ 63 h 68"/>
                <a:gd name="T6" fmla="*/ 0 w 226"/>
                <a:gd name="T7" fmla="*/ 64 h 68"/>
                <a:gd name="T8" fmla="*/ 2 w 226"/>
                <a:gd name="T9" fmla="*/ 59 h 68"/>
                <a:gd name="T10" fmla="*/ 94 w 226"/>
                <a:gd name="T11" fmla="*/ 7 h 68"/>
                <a:gd name="T12" fmla="*/ 183 w 226"/>
                <a:gd name="T13" fmla="*/ 25 h 68"/>
                <a:gd name="T14" fmla="*/ 225 w 226"/>
                <a:gd name="T15" fmla="*/ 62 h 68"/>
                <a:gd name="T16" fmla="*/ 226 w 226"/>
                <a:gd name="T17" fmla="*/ 68 h 68"/>
                <a:gd name="T18" fmla="*/ 221 w 226"/>
                <a:gd name="T19" fmla="*/ 66 h 68"/>
                <a:gd name="T20" fmla="*/ 168 w 226"/>
                <a:gd name="T21" fmla="*/ 22 h 68"/>
                <a:gd name="T22" fmla="*/ 115 w 226"/>
                <a:gd name="T23" fmla="*/ 1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6" h="68">
                  <a:moveTo>
                    <a:pt x="115" y="10"/>
                  </a:moveTo>
                  <a:cubicBezTo>
                    <a:pt x="86" y="10"/>
                    <a:pt x="59" y="21"/>
                    <a:pt x="34" y="39"/>
                  </a:cubicBezTo>
                  <a:cubicBezTo>
                    <a:pt x="24" y="46"/>
                    <a:pt x="15" y="55"/>
                    <a:pt x="6" y="63"/>
                  </a:cubicBezTo>
                  <a:cubicBezTo>
                    <a:pt x="4" y="64"/>
                    <a:pt x="2" y="64"/>
                    <a:pt x="0" y="64"/>
                  </a:cubicBezTo>
                  <a:cubicBezTo>
                    <a:pt x="1" y="63"/>
                    <a:pt x="1" y="60"/>
                    <a:pt x="2" y="59"/>
                  </a:cubicBezTo>
                  <a:cubicBezTo>
                    <a:pt x="28" y="33"/>
                    <a:pt x="58" y="14"/>
                    <a:pt x="94" y="7"/>
                  </a:cubicBezTo>
                  <a:cubicBezTo>
                    <a:pt x="126" y="0"/>
                    <a:pt x="155" y="8"/>
                    <a:pt x="183" y="25"/>
                  </a:cubicBezTo>
                  <a:cubicBezTo>
                    <a:pt x="199" y="35"/>
                    <a:pt x="212" y="48"/>
                    <a:pt x="225" y="62"/>
                  </a:cubicBezTo>
                  <a:cubicBezTo>
                    <a:pt x="226" y="64"/>
                    <a:pt x="226" y="66"/>
                    <a:pt x="226" y="68"/>
                  </a:cubicBezTo>
                  <a:cubicBezTo>
                    <a:pt x="224" y="67"/>
                    <a:pt x="222" y="67"/>
                    <a:pt x="221" y="66"/>
                  </a:cubicBezTo>
                  <a:cubicBezTo>
                    <a:pt x="205" y="48"/>
                    <a:pt x="188" y="33"/>
                    <a:pt x="168" y="22"/>
                  </a:cubicBezTo>
                  <a:cubicBezTo>
                    <a:pt x="151" y="14"/>
                    <a:pt x="134" y="10"/>
                    <a:pt x="115" y="10"/>
                  </a:cubicBezTo>
                  <a:close/>
                </a:path>
              </a:pathLst>
            </a:custGeom>
            <a:solidFill>
              <a:srgbClr val="80CA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8108950" y="1096963"/>
              <a:ext cx="311150" cy="309562"/>
            </a:xfrm>
            <a:custGeom>
              <a:avLst/>
              <a:gdLst>
                <a:gd name="T0" fmla="*/ 0 w 82"/>
                <a:gd name="T1" fmla="*/ 40 h 81"/>
                <a:gd name="T2" fmla="*/ 41 w 82"/>
                <a:gd name="T3" fmla="*/ 0 h 81"/>
                <a:gd name="T4" fmla="*/ 81 w 82"/>
                <a:gd name="T5" fmla="*/ 41 h 81"/>
                <a:gd name="T6" fmla="*/ 40 w 82"/>
                <a:gd name="T7" fmla="*/ 81 h 81"/>
                <a:gd name="T8" fmla="*/ 0 w 82"/>
                <a:gd name="T9" fmla="*/ 40 h 81"/>
                <a:gd name="T10" fmla="*/ 67 w 82"/>
                <a:gd name="T11" fmla="*/ 63 h 81"/>
                <a:gd name="T12" fmla="*/ 73 w 82"/>
                <a:gd name="T13" fmla="*/ 25 h 81"/>
                <a:gd name="T14" fmla="*/ 44 w 82"/>
                <a:gd name="T15" fmla="*/ 6 h 81"/>
                <a:gd name="T16" fmla="*/ 44 w 82"/>
                <a:gd name="T17" fmla="*/ 38 h 81"/>
                <a:gd name="T18" fmla="*/ 45 w 82"/>
                <a:gd name="T19" fmla="*/ 41 h 81"/>
                <a:gd name="T20" fmla="*/ 67 w 82"/>
                <a:gd name="T21" fmla="*/ 63 h 81"/>
                <a:gd name="T22" fmla="*/ 15 w 82"/>
                <a:gd name="T23" fmla="*/ 63 h 81"/>
                <a:gd name="T24" fmla="*/ 37 w 82"/>
                <a:gd name="T25" fmla="*/ 41 h 81"/>
                <a:gd name="T26" fmla="*/ 38 w 82"/>
                <a:gd name="T27" fmla="*/ 38 h 81"/>
                <a:gd name="T28" fmla="*/ 38 w 82"/>
                <a:gd name="T29" fmla="*/ 6 h 81"/>
                <a:gd name="T30" fmla="*/ 8 w 82"/>
                <a:gd name="T31" fmla="*/ 27 h 81"/>
                <a:gd name="T32" fmla="*/ 15 w 82"/>
                <a:gd name="T33" fmla="*/ 63 h 81"/>
                <a:gd name="T34" fmla="*/ 44 w 82"/>
                <a:gd name="T35" fmla="*/ 77 h 81"/>
                <a:gd name="T36" fmla="*/ 63 w 82"/>
                <a:gd name="T37" fmla="*/ 68 h 81"/>
                <a:gd name="T38" fmla="*/ 44 w 82"/>
                <a:gd name="T39" fmla="*/ 49 h 81"/>
                <a:gd name="T40" fmla="*/ 44 w 82"/>
                <a:gd name="T41" fmla="*/ 77 h 81"/>
                <a:gd name="T42" fmla="*/ 38 w 82"/>
                <a:gd name="T43" fmla="*/ 49 h 81"/>
                <a:gd name="T44" fmla="*/ 19 w 82"/>
                <a:gd name="T45" fmla="*/ 67 h 81"/>
                <a:gd name="T46" fmla="*/ 38 w 82"/>
                <a:gd name="T47" fmla="*/ 75 h 81"/>
                <a:gd name="T48" fmla="*/ 38 w 82"/>
                <a:gd name="T49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2" h="81">
                  <a:moveTo>
                    <a:pt x="0" y="40"/>
                  </a:moveTo>
                  <a:cubicBezTo>
                    <a:pt x="1" y="17"/>
                    <a:pt x="19" y="0"/>
                    <a:pt x="41" y="0"/>
                  </a:cubicBezTo>
                  <a:cubicBezTo>
                    <a:pt x="64" y="0"/>
                    <a:pt x="82" y="18"/>
                    <a:pt x="81" y="41"/>
                  </a:cubicBezTo>
                  <a:cubicBezTo>
                    <a:pt x="81" y="63"/>
                    <a:pt x="63" y="81"/>
                    <a:pt x="40" y="81"/>
                  </a:cubicBezTo>
                  <a:cubicBezTo>
                    <a:pt x="18" y="81"/>
                    <a:pt x="0" y="62"/>
                    <a:pt x="0" y="40"/>
                  </a:cubicBezTo>
                  <a:close/>
                  <a:moveTo>
                    <a:pt x="67" y="63"/>
                  </a:moveTo>
                  <a:cubicBezTo>
                    <a:pt x="77" y="52"/>
                    <a:pt x="79" y="37"/>
                    <a:pt x="73" y="25"/>
                  </a:cubicBezTo>
                  <a:cubicBezTo>
                    <a:pt x="67" y="13"/>
                    <a:pt x="55" y="5"/>
                    <a:pt x="44" y="6"/>
                  </a:cubicBezTo>
                  <a:cubicBezTo>
                    <a:pt x="44" y="17"/>
                    <a:pt x="44" y="27"/>
                    <a:pt x="44" y="38"/>
                  </a:cubicBezTo>
                  <a:cubicBezTo>
                    <a:pt x="44" y="39"/>
                    <a:pt x="44" y="40"/>
                    <a:pt x="45" y="41"/>
                  </a:cubicBezTo>
                  <a:cubicBezTo>
                    <a:pt x="52" y="48"/>
                    <a:pt x="60" y="55"/>
                    <a:pt x="67" y="63"/>
                  </a:cubicBezTo>
                  <a:close/>
                  <a:moveTo>
                    <a:pt x="15" y="63"/>
                  </a:moveTo>
                  <a:cubicBezTo>
                    <a:pt x="22" y="55"/>
                    <a:pt x="30" y="48"/>
                    <a:pt x="37" y="41"/>
                  </a:cubicBezTo>
                  <a:cubicBezTo>
                    <a:pt x="37" y="40"/>
                    <a:pt x="38" y="39"/>
                    <a:pt x="38" y="38"/>
                  </a:cubicBezTo>
                  <a:cubicBezTo>
                    <a:pt x="38" y="27"/>
                    <a:pt x="38" y="17"/>
                    <a:pt x="38" y="6"/>
                  </a:cubicBezTo>
                  <a:cubicBezTo>
                    <a:pt x="26" y="6"/>
                    <a:pt x="14" y="15"/>
                    <a:pt x="8" y="27"/>
                  </a:cubicBezTo>
                  <a:cubicBezTo>
                    <a:pt x="3" y="39"/>
                    <a:pt x="6" y="54"/>
                    <a:pt x="15" y="63"/>
                  </a:cubicBezTo>
                  <a:close/>
                  <a:moveTo>
                    <a:pt x="44" y="77"/>
                  </a:moveTo>
                  <a:cubicBezTo>
                    <a:pt x="51" y="74"/>
                    <a:pt x="57" y="71"/>
                    <a:pt x="63" y="68"/>
                  </a:cubicBezTo>
                  <a:cubicBezTo>
                    <a:pt x="56" y="61"/>
                    <a:pt x="50" y="55"/>
                    <a:pt x="44" y="49"/>
                  </a:cubicBezTo>
                  <a:cubicBezTo>
                    <a:pt x="44" y="57"/>
                    <a:pt x="44" y="66"/>
                    <a:pt x="44" y="77"/>
                  </a:cubicBezTo>
                  <a:close/>
                  <a:moveTo>
                    <a:pt x="38" y="49"/>
                  </a:moveTo>
                  <a:cubicBezTo>
                    <a:pt x="31" y="55"/>
                    <a:pt x="25" y="61"/>
                    <a:pt x="19" y="67"/>
                  </a:cubicBezTo>
                  <a:cubicBezTo>
                    <a:pt x="24" y="72"/>
                    <a:pt x="30" y="75"/>
                    <a:pt x="38" y="75"/>
                  </a:cubicBezTo>
                  <a:cubicBezTo>
                    <a:pt x="38" y="66"/>
                    <a:pt x="38" y="57"/>
                    <a:pt x="38" y="49"/>
                  </a:cubicBezTo>
                  <a:close/>
                </a:path>
              </a:pathLst>
            </a:custGeom>
            <a:solidFill>
              <a:srgbClr val="80CA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133357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1F12438-48DA-4C61-8085-E08AB12D7AA9}"/>
              </a:ext>
            </a:extLst>
          </p:cNvPr>
          <p:cNvSpPr/>
          <p:nvPr/>
        </p:nvSpPr>
        <p:spPr>
          <a:xfrm>
            <a:off x="5754757" y="3468756"/>
            <a:ext cx="1698998" cy="1698998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D271E67-9455-4FCB-AFE2-00B85A12E2D8}"/>
              </a:ext>
            </a:extLst>
          </p:cNvPr>
          <p:cNvSpPr/>
          <p:nvPr/>
        </p:nvSpPr>
        <p:spPr>
          <a:xfrm>
            <a:off x="5754757" y="2196479"/>
            <a:ext cx="1188720" cy="118872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F57A602-8A53-473B-8FAC-638E9529B58D}"/>
              </a:ext>
            </a:extLst>
          </p:cNvPr>
          <p:cNvSpPr/>
          <p:nvPr/>
        </p:nvSpPr>
        <p:spPr>
          <a:xfrm>
            <a:off x="4470394" y="2196479"/>
            <a:ext cx="1188720" cy="118872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C03D5E3-65AE-431B-AF3B-6030A503098B}"/>
              </a:ext>
            </a:extLst>
          </p:cNvPr>
          <p:cNvSpPr/>
          <p:nvPr/>
        </p:nvSpPr>
        <p:spPr>
          <a:xfrm>
            <a:off x="4470394" y="3468756"/>
            <a:ext cx="1188720" cy="118872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rapezoid 3">
            <a:extLst>
              <a:ext uri="{FF2B5EF4-FFF2-40B4-BE49-F238E27FC236}">
                <a16:creationId xmlns:a16="http://schemas.microsoft.com/office/drawing/2014/main" xmlns="" id="{33B06086-03ED-4B1B-AC62-E41E78375958}"/>
              </a:ext>
            </a:extLst>
          </p:cNvPr>
          <p:cNvSpPr>
            <a:spLocks noChangeAspect="1"/>
          </p:cNvSpPr>
          <p:nvPr/>
        </p:nvSpPr>
        <p:spPr>
          <a:xfrm>
            <a:off x="6276843" y="3952841"/>
            <a:ext cx="666634" cy="679420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xmlns="" id="{E43716C8-CD75-4B0E-91F8-642104118D45}"/>
              </a:ext>
            </a:extLst>
          </p:cNvPr>
          <p:cNvSpPr>
            <a:spLocks noChangeAspect="1"/>
          </p:cNvSpPr>
          <p:nvPr/>
        </p:nvSpPr>
        <p:spPr>
          <a:xfrm>
            <a:off x="6096000" y="2614292"/>
            <a:ext cx="521208" cy="402741"/>
          </a:xfrm>
          <a:custGeom>
            <a:avLst/>
            <a:gdLst/>
            <a:ahLst/>
            <a:cxnLst/>
            <a:rect l="l" t="t" r="r" b="b"/>
            <a:pathLst>
              <a:path w="3949160" h="3051548">
                <a:moveTo>
                  <a:pt x="2339911" y="638678"/>
                </a:moveTo>
                <a:cubicBezTo>
                  <a:pt x="3228675" y="638678"/>
                  <a:pt x="3949160" y="1138384"/>
                  <a:pt x="3949160" y="1754802"/>
                </a:cubicBezTo>
                <a:cubicBezTo>
                  <a:pt x="3949160" y="2075792"/>
                  <a:pt x="3753790" y="2365135"/>
                  <a:pt x="3440317" y="2567662"/>
                </a:cubicBezTo>
                <a:lnTo>
                  <a:pt x="3655878" y="3051548"/>
                </a:lnTo>
                <a:lnTo>
                  <a:pt x="2882697" y="2804439"/>
                </a:lnTo>
                <a:cubicBezTo>
                  <a:pt x="2713357" y="2847946"/>
                  <a:pt x="2530504" y="2870926"/>
                  <a:pt x="2339911" y="2870926"/>
                </a:cubicBezTo>
                <a:cubicBezTo>
                  <a:pt x="1451147" y="2870926"/>
                  <a:pt x="730662" y="2371220"/>
                  <a:pt x="730662" y="1754802"/>
                </a:cubicBezTo>
                <a:cubicBezTo>
                  <a:pt x="730662" y="1138384"/>
                  <a:pt x="1451147" y="638678"/>
                  <a:pt x="2339911" y="638678"/>
                </a:cubicBezTo>
                <a:close/>
                <a:moveTo>
                  <a:pt x="1609249" y="0"/>
                </a:moveTo>
                <a:cubicBezTo>
                  <a:pt x="2214487" y="0"/>
                  <a:pt x="2741687" y="231736"/>
                  <a:pt x="3015976" y="574644"/>
                </a:cubicBezTo>
                <a:cubicBezTo>
                  <a:pt x="2789246" y="488504"/>
                  <a:pt x="2533611" y="440957"/>
                  <a:pt x="2263344" y="440957"/>
                </a:cubicBezTo>
                <a:cubicBezTo>
                  <a:pt x="1318096" y="440957"/>
                  <a:pt x="551821" y="1022559"/>
                  <a:pt x="551821" y="1740001"/>
                </a:cubicBezTo>
                <a:cubicBezTo>
                  <a:pt x="551821" y="1819940"/>
                  <a:pt x="561334" y="1898193"/>
                  <a:pt x="580963" y="1973803"/>
                </a:cubicBezTo>
                <a:cubicBezTo>
                  <a:pt x="578579" y="1972737"/>
                  <a:pt x="677277" y="2155498"/>
                  <a:pt x="675039" y="2154187"/>
                </a:cubicBezTo>
                <a:lnTo>
                  <a:pt x="502119" y="2089690"/>
                </a:lnTo>
                <a:lnTo>
                  <a:pt x="213774" y="2502637"/>
                </a:lnTo>
                <a:cubicBezTo>
                  <a:pt x="162937" y="2145510"/>
                  <a:pt x="82414" y="1758692"/>
                  <a:pt x="31577" y="1383752"/>
                </a:cubicBezTo>
                <a:cubicBezTo>
                  <a:pt x="6733" y="1307252"/>
                  <a:pt x="0" y="1197870"/>
                  <a:pt x="0" y="1116124"/>
                </a:cubicBezTo>
                <a:cubicBezTo>
                  <a:pt x="0" y="499706"/>
                  <a:pt x="720485" y="0"/>
                  <a:pt x="160924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" name="Freeform 14">
            <a:extLst>
              <a:ext uri="{FF2B5EF4-FFF2-40B4-BE49-F238E27FC236}">
                <a16:creationId xmlns:a16="http://schemas.microsoft.com/office/drawing/2014/main" xmlns="" id="{273E5073-DCA5-4667-AB88-4A695CBA2C2C}"/>
              </a:ext>
            </a:extLst>
          </p:cNvPr>
          <p:cNvSpPr>
            <a:spLocks noChangeAspect="1"/>
          </p:cNvSpPr>
          <p:nvPr/>
        </p:nvSpPr>
        <p:spPr>
          <a:xfrm>
            <a:off x="4836054" y="3810000"/>
            <a:ext cx="457497" cy="521208"/>
          </a:xfrm>
          <a:custGeom>
            <a:avLst/>
            <a:gdLst/>
            <a:ahLst/>
            <a:cxnLst/>
            <a:rect l="l" t="t" r="r" b="b"/>
            <a:pathLst>
              <a:path w="3456727" h="3938119">
                <a:moveTo>
                  <a:pt x="1728364" y="1961325"/>
                </a:moveTo>
                <a:cubicBezTo>
                  <a:pt x="1726089" y="2407152"/>
                  <a:pt x="1737463" y="2812034"/>
                  <a:pt x="1735188" y="3257861"/>
                </a:cubicBezTo>
                <a:cubicBezTo>
                  <a:pt x="2394830" y="3057694"/>
                  <a:pt x="2610919" y="2352560"/>
                  <a:pt x="2765594" y="1981796"/>
                </a:cubicBezTo>
                <a:close/>
                <a:moveTo>
                  <a:pt x="1728362" y="682044"/>
                </a:moveTo>
                <a:cubicBezTo>
                  <a:pt x="1355324" y="868563"/>
                  <a:pt x="1166530" y="952725"/>
                  <a:pt x="609247" y="1002767"/>
                </a:cubicBezTo>
                <a:cubicBezTo>
                  <a:pt x="606972" y="1330312"/>
                  <a:pt x="631992" y="1623739"/>
                  <a:pt x="704780" y="1964933"/>
                </a:cubicBezTo>
                <a:lnTo>
                  <a:pt x="1728363" y="1971757"/>
                </a:lnTo>
                <a:cubicBezTo>
                  <a:pt x="1728363" y="1541853"/>
                  <a:pt x="1728362" y="1111948"/>
                  <a:pt x="1728362" y="682044"/>
                </a:cubicBezTo>
                <a:close/>
                <a:moveTo>
                  <a:pt x="1723409" y="487996"/>
                </a:moveTo>
                <a:cubicBezTo>
                  <a:pt x="1725062" y="488690"/>
                  <a:pt x="1726712" y="489384"/>
                  <a:pt x="1728363" y="490064"/>
                </a:cubicBezTo>
                <a:cubicBezTo>
                  <a:pt x="1730015" y="489384"/>
                  <a:pt x="1731666" y="488690"/>
                  <a:pt x="1733319" y="487996"/>
                </a:cubicBezTo>
                <a:lnTo>
                  <a:pt x="1733319" y="492131"/>
                </a:lnTo>
                <a:cubicBezTo>
                  <a:pt x="2179467" y="679460"/>
                  <a:pt x="2405896" y="769409"/>
                  <a:pt x="2817789" y="813808"/>
                </a:cubicBezTo>
                <a:cubicBezTo>
                  <a:pt x="2971516" y="823489"/>
                  <a:pt x="3036247" y="875307"/>
                  <a:pt x="3033236" y="1061333"/>
                </a:cubicBezTo>
                <a:cubicBezTo>
                  <a:pt x="3015439" y="2441328"/>
                  <a:pt x="2363638" y="3359629"/>
                  <a:pt x="1733319" y="3448048"/>
                </a:cubicBezTo>
                <a:lnTo>
                  <a:pt x="1733319" y="3450123"/>
                </a:lnTo>
                <a:lnTo>
                  <a:pt x="1728363" y="3449086"/>
                </a:lnTo>
                <a:lnTo>
                  <a:pt x="1723409" y="3450123"/>
                </a:lnTo>
                <a:lnTo>
                  <a:pt x="1723409" y="3448048"/>
                </a:lnTo>
                <a:cubicBezTo>
                  <a:pt x="1093089" y="3359629"/>
                  <a:pt x="441289" y="2441328"/>
                  <a:pt x="423491" y="1061333"/>
                </a:cubicBezTo>
                <a:cubicBezTo>
                  <a:pt x="420479" y="875307"/>
                  <a:pt x="485211" y="823489"/>
                  <a:pt x="638937" y="813808"/>
                </a:cubicBezTo>
                <a:cubicBezTo>
                  <a:pt x="1050832" y="769409"/>
                  <a:pt x="1277261" y="679460"/>
                  <a:pt x="1723409" y="492131"/>
                </a:cubicBezTo>
                <a:close/>
                <a:moveTo>
                  <a:pt x="1722802" y="306889"/>
                </a:moveTo>
                <a:lnTo>
                  <a:pt x="1722802" y="311530"/>
                </a:lnTo>
                <a:cubicBezTo>
                  <a:pt x="1222099" y="521767"/>
                  <a:pt x="967982" y="622713"/>
                  <a:pt x="505720" y="672542"/>
                </a:cubicBezTo>
                <a:cubicBezTo>
                  <a:pt x="333196" y="683408"/>
                  <a:pt x="260550" y="741561"/>
                  <a:pt x="263929" y="950334"/>
                </a:cubicBezTo>
                <a:cubicBezTo>
                  <a:pt x="283902" y="2499079"/>
                  <a:pt x="1015407" y="3529669"/>
                  <a:pt x="1722802" y="3628902"/>
                </a:cubicBezTo>
                <a:lnTo>
                  <a:pt x="1722802" y="3631230"/>
                </a:lnTo>
                <a:lnTo>
                  <a:pt x="1728365" y="3630065"/>
                </a:lnTo>
                <a:lnTo>
                  <a:pt x="1733925" y="3631230"/>
                </a:lnTo>
                <a:lnTo>
                  <a:pt x="1733925" y="3628902"/>
                </a:lnTo>
                <a:cubicBezTo>
                  <a:pt x="2441322" y="3529669"/>
                  <a:pt x="3172826" y="2499079"/>
                  <a:pt x="3192800" y="950334"/>
                </a:cubicBezTo>
                <a:cubicBezTo>
                  <a:pt x="3196179" y="741561"/>
                  <a:pt x="3123532" y="683408"/>
                  <a:pt x="2951007" y="672542"/>
                </a:cubicBezTo>
                <a:cubicBezTo>
                  <a:pt x="2488747" y="622713"/>
                  <a:pt x="2234630" y="521767"/>
                  <a:pt x="1733925" y="311530"/>
                </a:cubicBezTo>
                <a:lnTo>
                  <a:pt x="1733925" y="306889"/>
                </a:lnTo>
                <a:cubicBezTo>
                  <a:pt x="1732071" y="307669"/>
                  <a:pt x="1730218" y="308445"/>
                  <a:pt x="1728365" y="309209"/>
                </a:cubicBezTo>
                <a:cubicBezTo>
                  <a:pt x="1726510" y="308445"/>
                  <a:pt x="1724659" y="307669"/>
                  <a:pt x="1722802" y="306889"/>
                </a:cubicBezTo>
                <a:close/>
                <a:moveTo>
                  <a:pt x="1721800" y="0"/>
                </a:moveTo>
                <a:cubicBezTo>
                  <a:pt x="1723991" y="923"/>
                  <a:pt x="1726176" y="1844"/>
                  <a:pt x="1728363" y="2749"/>
                </a:cubicBezTo>
                <a:cubicBezTo>
                  <a:pt x="1730551" y="1844"/>
                  <a:pt x="1732737" y="923"/>
                  <a:pt x="1734926" y="0"/>
                </a:cubicBezTo>
                <a:lnTo>
                  <a:pt x="1734926" y="5497"/>
                </a:lnTo>
                <a:cubicBezTo>
                  <a:pt x="2325825" y="254550"/>
                  <a:pt x="2625718" y="374136"/>
                  <a:pt x="3171248" y="433164"/>
                </a:cubicBezTo>
                <a:cubicBezTo>
                  <a:pt x="3374850" y="446035"/>
                  <a:pt x="3460584" y="514926"/>
                  <a:pt x="3456595" y="762245"/>
                </a:cubicBezTo>
                <a:cubicBezTo>
                  <a:pt x="3433024" y="2596936"/>
                  <a:pt x="2569749" y="3817807"/>
                  <a:pt x="1734926" y="3935360"/>
                </a:cubicBezTo>
                <a:lnTo>
                  <a:pt x="1734926" y="3938119"/>
                </a:lnTo>
                <a:lnTo>
                  <a:pt x="1728363" y="3936740"/>
                </a:lnTo>
                <a:lnTo>
                  <a:pt x="1721800" y="3938119"/>
                </a:lnTo>
                <a:lnTo>
                  <a:pt x="1721800" y="3935360"/>
                </a:lnTo>
                <a:cubicBezTo>
                  <a:pt x="886977" y="3817807"/>
                  <a:pt x="23703" y="2596936"/>
                  <a:pt x="132" y="762245"/>
                </a:cubicBezTo>
                <a:cubicBezTo>
                  <a:pt x="-3858" y="514926"/>
                  <a:pt x="81876" y="446035"/>
                  <a:pt x="285478" y="433164"/>
                </a:cubicBezTo>
                <a:cubicBezTo>
                  <a:pt x="831010" y="374136"/>
                  <a:pt x="1130903" y="254550"/>
                  <a:pt x="1721800" y="54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3" name="Freeform 20">
            <a:extLst>
              <a:ext uri="{FF2B5EF4-FFF2-40B4-BE49-F238E27FC236}">
                <a16:creationId xmlns:a16="http://schemas.microsoft.com/office/drawing/2014/main" xmlns="" id="{F039ED93-F886-444D-8AEF-068BE227A2C0}"/>
              </a:ext>
            </a:extLst>
          </p:cNvPr>
          <p:cNvSpPr>
            <a:spLocks noChangeAspect="1"/>
          </p:cNvSpPr>
          <p:nvPr/>
        </p:nvSpPr>
        <p:spPr>
          <a:xfrm flipH="1">
            <a:off x="4804150" y="2566198"/>
            <a:ext cx="521208" cy="501159"/>
          </a:xfrm>
          <a:custGeom>
            <a:avLst/>
            <a:gdLst/>
            <a:ahLst/>
            <a:cxnLst/>
            <a:rect l="l" t="t" r="r" b="b"/>
            <a:pathLst>
              <a:path w="3948393" h="3817544">
                <a:moveTo>
                  <a:pt x="1888045" y="2370407"/>
                </a:moveTo>
                <a:lnTo>
                  <a:pt x="1180379" y="2998560"/>
                </a:lnTo>
                <a:lnTo>
                  <a:pt x="695350" y="2712314"/>
                </a:lnTo>
                <a:lnTo>
                  <a:pt x="703301" y="3014463"/>
                </a:lnTo>
                <a:lnTo>
                  <a:pt x="1888044" y="3817544"/>
                </a:lnTo>
                <a:cubicBezTo>
                  <a:pt x="1885393" y="3356368"/>
                  <a:pt x="1874793" y="2911096"/>
                  <a:pt x="1888045" y="2370407"/>
                </a:cubicBezTo>
                <a:close/>
                <a:moveTo>
                  <a:pt x="2059390" y="2370407"/>
                </a:moveTo>
                <a:cubicBezTo>
                  <a:pt x="2072642" y="2911096"/>
                  <a:pt x="2062042" y="3356368"/>
                  <a:pt x="2059391" y="3817544"/>
                </a:cubicBezTo>
                <a:lnTo>
                  <a:pt x="3244134" y="3014463"/>
                </a:lnTo>
                <a:lnTo>
                  <a:pt x="3252085" y="2712314"/>
                </a:lnTo>
                <a:lnTo>
                  <a:pt x="2767056" y="2998560"/>
                </a:lnTo>
                <a:close/>
                <a:moveTo>
                  <a:pt x="733907" y="1451867"/>
                </a:moveTo>
                <a:lnTo>
                  <a:pt x="0" y="2113471"/>
                </a:lnTo>
                <a:lnTo>
                  <a:pt x="1170450" y="2848461"/>
                </a:lnTo>
                <a:lnTo>
                  <a:pt x="1919327" y="2170968"/>
                </a:lnTo>
                <a:close/>
                <a:moveTo>
                  <a:pt x="3206900" y="1451867"/>
                </a:moveTo>
                <a:lnTo>
                  <a:pt x="2021479" y="2170968"/>
                </a:lnTo>
                <a:lnTo>
                  <a:pt x="2770356" y="2848461"/>
                </a:lnTo>
                <a:lnTo>
                  <a:pt x="3940806" y="2113471"/>
                </a:lnTo>
                <a:close/>
                <a:moveTo>
                  <a:pt x="1195981" y="0"/>
                </a:moveTo>
                <a:lnTo>
                  <a:pt x="10560" y="719101"/>
                </a:lnTo>
                <a:lnTo>
                  <a:pt x="759438" y="1396594"/>
                </a:lnTo>
                <a:lnTo>
                  <a:pt x="1929887" y="661605"/>
                </a:lnTo>
                <a:close/>
                <a:moveTo>
                  <a:pt x="2762973" y="0"/>
                </a:moveTo>
                <a:lnTo>
                  <a:pt x="2029067" y="661605"/>
                </a:lnTo>
                <a:lnTo>
                  <a:pt x="3199516" y="1396594"/>
                </a:lnTo>
                <a:lnTo>
                  <a:pt x="3948393" y="71910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제목 3">
            <a:extLst>
              <a:ext uri="{FF2B5EF4-FFF2-40B4-BE49-F238E27FC236}">
                <a16:creationId xmlns:a16="http://schemas.microsoft.com/office/drawing/2014/main" xmlns="" id="{CFA537AB-CFC2-4EA8-8AA8-FD8693E47CEB}"/>
              </a:ext>
            </a:extLst>
          </p:cNvPr>
          <p:cNvSpPr txBox="1">
            <a:spLocks/>
          </p:cNvSpPr>
          <p:nvPr/>
        </p:nvSpPr>
        <p:spPr>
          <a:xfrm>
            <a:off x="7364076" y="1257031"/>
            <a:ext cx="4383976" cy="644435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5400" b="1" dirty="0">
                <a:solidFill>
                  <a:srgbClr val="73503F"/>
                </a:solidFill>
              </a:rPr>
              <a:t>Presentation</a:t>
            </a:r>
            <a:endParaRPr lang="ko-KR" altLang="en-US" sz="5400" b="1" dirty="0">
              <a:solidFill>
                <a:srgbClr val="73503F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767D09-F632-4DC7-8240-C90930151BE9}"/>
              </a:ext>
            </a:extLst>
          </p:cNvPr>
          <p:cNvSpPr txBox="1"/>
          <p:nvPr/>
        </p:nvSpPr>
        <p:spPr>
          <a:xfrm>
            <a:off x="6526467" y="506233"/>
            <a:ext cx="355202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rgbClr val="73503F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grpSp>
        <p:nvGrpSpPr>
          <p:cNvPr id="16" name="그룹 3">
            <a:extLst>
              <a:ext uri="{FF2B5EF4-FFF2-40B4-BE49-F238E27FC236}">
                <a16:creationId xmlns:a16="http://schemas.microsoft.com/office/drawing/2014/main" xmlns="" id="{89DDF676-4908-4C68-8A4C-27DEA41D8A9E}"/>
              </a:ext>
            </a:extLst>
          </p:cNvPr>
          <p:cNvGrpSpPr/>
          <p:nvPr/>
        </p:nvGrpSpPr>
        <p:grpSpPr>
          <a:xfrm>
            <a:off x="7975841" y="2345733"/>
            <a:ext cx="1754568" cy="870503"/>
            <a:chOff x="7742163" y="1857469"/>
            <a:chExt cx="3816000" cy="87050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7920F552-3C83-478C-95B1-34BB8B5C777B}"/>
                </a:ext>
              </a:extLst>
            </p:cNvPr>
            <p:cNvSpPr txBox="1"/>
            <p:nvPr/>
          </p:nvSpPr>
          <p:spPr>
            <a:xfrm>
              <a:off x="7742163" y="1857469"/>
              <a:ext cx="3816000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rgbClr val="73503F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5DABF4CC-C3AD-4D20-B310-AD05A3EC8263}"/>
                </a:ext>
              </a:extLst>
            </p:cNvPr>
            <p:cNvSpPr txBox="1"/>
            <p:nvPr/>
          </p:nvSpPr>
          <p:spPr>
            <a:xfrm>
              <a:off x="7742163" y="2127808"/>
              <a:ext cx="3816000" cy="600164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100" dirty="0">
                  <a:solidFill>
                    <a:srgbClr val="73503F"/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19" name="그룹 4">
            <a:extLst>
              <a:ext uri="{FF2B5EF4-FFF2-40B4-BE49-F238E27FC236}">
                <a16:creationId xmlns:a16="http://schemas.microsoft.com/office/drawing/2014/main" xmlns="" id="{1C95F1ED-97EF-40CA-AF9D-4D76404861D8}"/>
              </a:ext>
            </a:extLst>
          </p:cNvPr>
          <p:cNvGrpSpPr/>
          <p:nvPr/>
        </p:nvGrpSpPr>
        <p:grpSpPr>
          <a:xfrm>
            <a:off x="7975841" y="3470363"/>
            <a:ext cx="1754568" cy="870503"/>
            <a:chOff x="7742163" y="2983865"/>
            <a:chExt cx="3816000" cy="87050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A36203A3-636F-48AD-B50A-D7D802897B16}"/>
                </a:ext>
              </a:extLst>
            </p:cNvPr>
            <p:cNvSpPr txBox="1"/>
            <p:nvPr/>
          </p:nvSpPr>
          <p:spPr>
            <a:xfrm>
              <a:off x="7742163" y="2983865"/>
              <a:ext cx="3816000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rgbClr val="73503F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443F7A37-C452-4393-A4BC-EC177BA38D96}"/>
                </a:ext>
              </a:extLst>
            </p:cNvPr>
            <p:cNvSpPr txBox="1"/>
            <p:nvPr/>
          </p:nvSpPr>
          <p:spPr>
            <a:xfrm>
              <a:off x="7742163" y="3254204"/>
              <a:ext cx="3816000" cy="600164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100" dirty="0">
                  <a:solidFill>
                    <a:srgbClr val="73503F"/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22" name="그룹 5">
            <a:extLst>
              <a:ext uri="{FF2B5EF4-FFF2-40B4-BE49-F238E27FC236}">
                <a16:creationId xmlns:a16="http://schemas.microsoft.com/office/drawing/2014/main" xmlns="" id="{BD3BCCD5-72BC-4650-A4AF-5092E582852B}"/>
              </a:ext>
            </a:extLst>
          </p:cNvPr>
          <p:cNvGrpSpPr/>
          <p:nvPr/>
        </p:nvGrpSpPr>
        <p:grpSpPr>
          <a:xfrm>
            <a:off x="9993484" y="2345733"/>
            <a:ext cx="1754568" cy="870503"/>
            <a:chOff x="7742163" y="4121147"/>
            <a:chExt cx="3816000" cy="87050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584E4938-18D8-4695-A3A2-E60E9D5D638A}"/>
                </a:ext>
              </a:extLst>
            </p:cNvPr>
            <p:cNvSpPr txBox="1"/>
            <p:nvPr/>
          </p:nvSpPr>
          <p:spPr>
            <a:xfrm>
              <a:off x="7742163" y="4121147"/>
              <a:ext cx="3816000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rgbClr val="73503F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67D4CED5-05AF-4D59-BFDC-03C1B2DA015E}"/>
                </a:ext>
              </a:extLst>
            </p:cNvPr>
            <p:cNvSpPr txBox="1"/>
            <p:nvPr/>
          </p:nvSpPr>
          <p:spPr>
            <a:xfrm>
              <a:off x="7742163" y="4391486"/>
              <a:ext cx="3816000" cy="600164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100" dirty="0">
                  <a:solidFill>
                    <a:srgbClr val="73503F"/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25" name="그룹 6">
            <a:extLst>
              <a:ext uri="{FF2B5EF4-FFF2-40B4-BE49-F238E27FC236}">
                <a16:creationId xmlns:a16="http://schemas.microsoft.com/office/drawing/2014/main" xmlns="" id="{AA5CBDEE-602D-4D3E-9F55-67EA4357DD22}"/>
              </a:ext>
            </a:extLst>
          </p:cNvPr>
          <p:cNvGrpSpPr/>
          <p:nvPr/>
        </p:nvGrpSpPr>
        <p:grpSpPr>
          <a:xfrm>
            <a:off x="9993484" y="3470362"/>
            <a:ext cx="1754568" cy="870503"/>
            <a:chOff x="7742163" y="5269315"/>
            <a:chExt cx="3816000" cy="870503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F7D11B02-453A-4511-BAF5-01F4B331541E}"/>
                </a:ext>
              </a:extLst>
            </p:cNvPr>
            <p:cNvSpPr txBox="1"/>
            <p:nvPr/>
          </p:nvSpPr>
          <p:spPr>
            <a:xfrm>
              <a:off x="7742163" y="5269315"/>
              <a:ext cx="3816000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rgbClr val="73503F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2C9D77A0-0320-4C9B-A6F5-1132A47E1585}"/>
                </a:ext>
              </a:extLst>
            </p:cNvPr>
            <p:cNvSpPr txBox="1"/>
            <p:nvPr/>
          </p:nvSpPr>
          <p:spPr>
            <a:xfrm>
              <a:off x="7742163" y="5539654"/>
              <a:ext cx="3816000" cy="600164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100" dirty="0">
                  <a:solidFill>
                    <a:srgbClr val="73503F"/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38801532-6C1E-45DC-94EF-DF8F9D69DA4A}"/>
              </a:ext>
            </a:extLst>
          </p:cNvPr>
          <p:cNvSpPr/>
          <p:nvPr/>
        </p:nvSpPr>
        <p:spPr>
          <a:xfrm flipH="1">
            <a:off x="109728" y="5731079"/>
            <a:ext cx="5912782" cy="620688"/>
          </a:xfrm>
          <a:prstGeom prst="rect">
            <a:avLst/>
          </a:prstGeom>
          <a:solidFill>
            <a:srgbClr val="73503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014BD384-A2ED-434F-A224-0811A8679DE1}"/>
              </a:ext>
            </a:extLst>
          </p:cNvPr>
          <p:cNvSpPr/>
          <p:nvPr/>
        </p:nvSpPr>
        <p:spPr>
          <a:xfrm flipH="1">
            <a:off x="6096000" y="5731079"/>
            <a:ext cx="4730496" cy="620688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8B6813D2-D864-455D-8FD1-E6B1373920A3}"/>
              </a:ext>
            </a:extLst>
          </p:cNvPr>
          <p:cNvSpPr txBox="1"/>
          <p:nvPr/>
        </p:nvSpPr>
        <p:spPr>
          <a:xfrm flipH="1">
            <a:off x="1565011" y="5825274"/>
            <a:ext cx="3399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B87FB28E-26B3-42D8-9465-58F7620C4DDC}"/>
              </a:ext>
            </a:extLst>
          </p:cNvPr>
          <p:cNvGrpSpPr/>
          <p:nvPr/>
        </p:nvGrpSpPr>
        <p:grpSpPr>
          <a:xfrm>
            <a:off x="6296722" y="5865586"/>
            <a:ext cx="851132" cy="346617"/>
            <a:chOff x="6484672" y="2318645"/>
            <a:chExt cx="2188230" cy="891140"/>
          </a:xfrm>
          <a:solidFill>
            <a:schemeClr val="bg1"/>
          </a:solidFill>
        </p:grpSpPr>
        <p:sp>
          <p:nvSpPr>
            <p:cNvPr id="39" name="Oval 21">
              <a:extLst>
                <a:ext uri="{FF2B5EF4-FFF2-40B4-BE49-F238E27FC236}">
                  <a16:creationId xmlns:a16="http://schemas.microsoft.com/office/drawing/2014/main" xmlns="" id="{D4D07E72-044C-4CCE-B683-F75FEB8B8E9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89142" y="2318645"/>
              <a:ext cx="883760" cy="891140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165619C6-1D9E-4CB8-8E26-65A5A274D7E5}"/>
                </a:ext>
              </a:extLst>
            </p:cNvPr>
            <p:cNvSpPr/>
            <p:nvPr/>
          </p:nvSpPr>
          <p:spPr>
            <a:xfrm>
              <a:off x="6484672" y="2318645"/>
              <a:ext cx="599480" cy="854274"/>
            </a:xfrm>
            <a:custGeom>
              <a:avLst/>
              <a:gdLst/>
              <a:ahLst/>
              <a:cxnLst/>
              <a:rect l="l" t="t" r="r" b="b"/>
              <a:pathLst>
                <a:path w="599480" h="854274">
                  <a:moveTo>
                    <a:pt x="308967" y="0"/>
                  </a:moveTo>
                  <a:cubicBezTo>
                    <a:pt x="396676" y="0"/>
                    <a:pt x="482600" y="22027"/>
                    <a:pt x="566737" y="66080"/>
                  </a:cubicBezTo>
                  <a:lnTo>
                    <a:pt x="482203" y="230386"/>
                  </a:lnTo>
                  <a:cubicBezTo>
                    <a:pt x="436048" y="194271"/>
                    <a:pt x="389492" y="176213"/>
                    <a:pt x="342537" y="176213"/>
                  </a:cubicBezTo>
                  <a:cubicBezTo>
                    <a:pt x="319859" y="176213"/>
                    <a:pt x="299566" y="181989"/>
                    <a:pt x="281657" y="193542"/>
                  </a:cubicBezTo>
                  <a:cubicBezTo>
                    <a:pt x="261367" y="206688"/>
                    <a:pt x="251222" y="224216"/>
                    <a:pt x="251222" y="246125"/>
                  </a:cubicBezTo>
                  <a:cubicBezTo>
                    <a:pt x="251222" y="267630"/>
                    <a:pt x="264539" y="286150"/>
                    <a:pt x="291173" y="301684"/>
                  </a:cubicBezTo>
                  <a:cubicBezTo>
                    <a:pt x="303104" y="308859"/>
                    <a:pt x="338885" y="321209"/>
                    <a:pt x="398515" y="338733"/>
                  </a:cubicBezTo>
                  <a:cubicBezTo>
                    <a:pt x="473258" y="360586"/>
                    <a:pt x="526529" y="391579"/>
                    <a:pt x="558329" y="431713"/>
                  </a:cubicBezTo>
                  <a:cubicBezTo>
                    <a:pt x="585763" y="465882"/>
                    <a:pt x="599480" y="509786"/>
                    <a:pt x="599480" y="563426"/>
                  </a:cubicBezTo>
                  <a:cubicBezTo>
                    <a:pt x="599480" y="700900"/>
                    <a:pt x="539155" y="790498"/>
                    <a:pt x="418504" y="832219"/>
                  </a:cubicBezTo>
                  <a:cubicBezTo>
                    <a:pt x="376436" y="846922"/>
                    <a:pt x="331192" y="854274"/>
                    <a:pt x="282773" y="854274"/>
                  </a:cubicBezTo>
                  <a:cubicBezTo>
                    <a:pt x="181173" y="854274"/>
                    <a:pt x="86915" y="823516"/>
                    <a:pt x="0" y="762000"/>
                  </a:cubicBezTo>
                  <a:lnTo>
                    <a:pt x="90487" y="591741"/>
                  </a:lnTo>
                  <a:cubicBezTo>
                    <a:pt x="154118" y="649288"/>
                    <a:pt x="216356" y="678061"/>
                    <a:pt x="277201" y="678061"/>
                  </a:cubicBezTo>
                  <a:cubicBezTo>
                    <a:pt x="304642" y="678061"/>
                    <a:pt x="327908" y="671646"/>
                    <a:pt x="347002" y="658816"/>
                  </a:cubicBezTo>
                  <a:cubicBezTo>
                    <a:pt x="369270" y="644386"/>
                    <a:pt x="380404" y="623941"/>
                    <a:pt x="380404" y="597480"/>
                  </a:cubicBezTo>
                  <a:cubicBezTo>
                    <a:pt x="380404" y="573426"/>
                    <a:pt x="368080" y="553380"/>
                    <a:pt x="343430" y="537344"/>
                  </a:cubicBezTo>
                  <a:cubicBezTo>
                    <a:pt x="325143" y="525314"/>
                    <a:pt x="294332" y="513085"/>
                    <a:pt x="250998" y="500658"/>
                  </a:cubicBezTo>
                  <a:cubicBezTo>
                    <a:pt x="198524" y="485199"/>
                    <a:pt x="165528" y="474495"/>
                    <a:pt x="152009" y="468548"/>
                  </a:cubicBezTo>
                  <a:cubicBezTo>
                    <a:pt x="130541" y="459433"/>
                    <a:pt x="112253" y="448729"/>
                    <a:pt x="97147" y="436439"/>
                  </a:cubicBezTo>
                  <a:cubicBezTo>
                    <a:pt x="53814" y="400763"/>
                    <a:pt x="32147" y="346854"/>
                    <a:pt x="32147" y="274709"/>
                  </a:cubicBezTo>
                  <a:cubicBezTo>
                    <a:pt x="32147" y="199390"/>
                    <a:pt x="54570" y="136956"/>
                    <a:pt x="99417" y="87409"/>
                  </a:cubicBezTo>
                  <a:cubicBezTo>
                    <a:pt x="151805" y="29136"/>
                    <a:pt x="221654" y="0"/>
                    <a:pt x="30896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EF89DB86-61C3-4201-A272-D96A89DBBA0A}"/>
                </a:ext>
              </a:extLst>
            </p:cNvPr>
            <p:cNvSpPr/>
            <p:nvPr/>
          </p:nvSpPr>
          <p:spPr>
            <a:xfrm>
              <a:off x="7231491" y="2339482"/>
              <a:ext cx="462558" cy="812601"/>
            </a:xfrm>
            <a:custGeom>
              <a:avLst/>
              <a:gdLst/>
              <a:ahLst/>
              <a:cxnLst/>
              <a:rect l="l" t="t" r="r" b="b"/>
              <a:pathLst>
                <a:path w="462558" h="812601">
                  <a:moveTo>
                    <a:pt x="0" y="0"/>
                  </a:moveTo>
                  <a:lnTo>
                    <a:pt x="462558" y="0"/>
                  </a:lnTo>
                  <a:lnTo>
                    <a:pt x="462558" y="176212"/>
                  </a:lnTo>
                  <a:lnTo>
                    <a:pt x="211336" y="176212"/>
                  </a:lnTo>
                  <a:lnTo>
                    <a:pt x="211336" y="314920"/>
                  </a:lnTo>
                  <a:lnTo>
                    <a:pt x="448866" y="314920"/>
                  </a:lnTo>
                  <a:lnTo>
                    <a:pt x="448866" y="491132"/>
                  </a:lnTo>
                  <a:lnTo>
                    <a:pt x="211336" y="491132"/>
                  </a:lnTo>
                  <a:lnTo>
                    <a:pt x="211336" y="636389"/>
                  </a:lnTo>
                  <a:lnTo>
                    <a:pt x="462558" y="636389"/>
                  </a:lnTo>
                  <a:lnTo>
                    <a:pt x="462558" y="812601"/>
                  </a:lnTo>
                  <a:lnTo>
                    <a:pt x="0" y="81260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59925DA7-16FF-48BF-8374-253D4152255C}"/>
              </a:ext>
            </a:extLst>
          </p:cNvPr>
          <p:cNvSpPr txBox="1"/>
          <p:nvPr/>
        </p:nvSpPr>
        <p:spPr>
          <a:xfrm>
            <a:off x="7287202" y="5777284"/>
            <a:ext cx="833068" cy="52322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53F1DE37-1683-46FD-9155-B9235AAC8083}"/>
              </a:ext>
            </a:extLst>
          </p:cNvPr>
          <p:cNvSpPr txBox="1"/>
          <p:nvPr/>
        </p:nvSpPr>
        <p:spPr>
          <a:xfrm>
            <a:off x="7924937" y="4665198"/>
            <a:ext cx="3912567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600" b="1" dirty="0">
                <a:solidFill>
                  <a:srgbClr val="EDC7A0"/>
                </a:solidFill>
                <a:cs typeface="Arial" pitchFamily="34" charset="0"/>
              </a:rPr>
              <a:t>ALLPPT Layout </a:t>
            </a:r>
            <a:r>
              <a:rPr lang="en-GB" altLang="ko-KR" sz="1600" dirty="0">
                <a:cs typeface="Arial" pitchFamily="34" charset="0"/>
              </a:rPr>
              <a:t>Clean Text Slide for your Presentation. ALLPPT Layout Clean Text Slide for your Presentation.</a:t>
            </a:r>
          </a:p>
        </p:txBody>
      </p:sp>
      <p:sp>
        <p:nvSpPr>
          <p:cNvPr id="35" name="TextBox 16">
            <a:extLst>
              <a:ext uri="{FF2B5EF4-FFF2-40B4-BE49-F238E27FC236}">
                <a16:creationId xmlns:a16="http://schemas.microsoft.com/office/drawing/2014/main" xmlns="" id="{7920F552-3C83-478C-95B1-34BB8B5C777B}"/>
              </a:ext>
            </a:extLst>
          </p:cNvPr>
          <p:cNvSpPr txBox="1"/>
          <p:nvPr/>
        </p:nvSpPr>
        <p:spPr>
          <a:xfrm>
            <a:off x="8408252" y="5789827"/>
            <a:ext cx="2194834" cy="461665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907" y="1445775"/>
            <a:ext cx="3736288" cy="269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75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400050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1" name="Block Arc 30">
            <a:extLst>
              <a:ext uri="{FF2B5EF4-FFF2-40B4-BE49-F238E27FC236}">
                <a16:creationId xmlns:a16="http://schemas.microsoft.com/office/drawing/2014/main" xmlns="" id="{7E6EFF06-1761-4D06-86DA-EAED7784D7DB}"/>
              </a:ext>
            </a:extLst>
          </p:cNvPr>
          <p:cNvSpPr/>
          <p:nvPr/>
        </p:nvSpPr>
        <p:spPr>
          <a:xfrm rot="5400000" flipH="1">
            <a:off x="5291266" y="1783512"/>
            <a:ext cx="3892275" cy="3892275"/>
          </a:xfrm>
          <a:prstGeom prst="blockArc">
            <a:avLst>
              <a:gd name="adj1" fmla="val 11864761"/>
              <a:gd name="adj2" fmla="val 20578708"/>
              <a:gd name="adj3" fmla="val 1002"/>
            </a:avLst>
          </a:prstGeom>
          <a:solidFill>
            <a:srgbClr val="735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EB089F25-081C-458B-BF70-A5A519413AEA}"/>
              </a:ext>
            </a:extLst>
          </p:cNvPr>
          <p:cNvGrpSpPr/>
          <p:nvPr/>
        </p:nvGrpSpPr>
        <p:grpSpPr>
          <a:xfrm flipH="1">
            <a:off x="9134587" y="1649619"/>
            <a:ext cx="2600888" cy="923330"/>
            <a:chOff x="2551706" y="4283314"/>
            <a:chExt cx="1403938" cy="92333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5263D396-57E6-4513-906F-1B91310D4216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7859908D-F650-401F-A27D-F3F310DF60AF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6A7F4577-32F3-4F89-9D99-099B89E759CD}"/>
              </a:ext>
            </a:extLst>
          </p:cNvPr>
          <p:cNvGrpSpPr/>
          <p:nvPr/>
        </p:nvGrpSpPr>
        <p:grpSpPr>
          <a:xfrm flipH="1">
            <a:off x="9321995" y="3174508"/>
            <a:ext cx="2473990" cy="923330"/>
            <a:chOff x="2551706" y="4283314"/>
            <a:chExt cx="1403938" cy="92333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407F27AA-9B88-4950-9275-0360E64ECDFF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9EBCFCCC-73F5-4462-B7E4-43E8E0373F90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D11128D9-F9B5-4FDA-8B1E-6DA21185046F}"/>
              </a:ext>
            </a:extLst>
          </p:cNvPr>
          <p:cNvGrpSpPr/>
          <p:nvPr/>
        </p:nvGrpSpPr>
        <p:grpSpPr>
          <a:xfrm flipH="1">
            <a:off x="9134587" y="4996491"/>
            <a:ext cx="2600888" cy="923330"/>
            <a:chOff x="2551706" y="4283314"/>
            <a:chExt cx="1403938" cy="923330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53215D5A-A69E-43DC-8DD2-1506A6B92634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41F226DA-7580-4C00-A4B0-2643121289A2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41" name="Elbow Connector 29">
            <a:extLst>
              <a:ext uri="{FF2B5EF4-FFF2-40B4-BE49-F238E27FC236}">
                <a16:creationId xmlns:a16="http://schemas.microsoft.com/office/drawing/2014/main" xmlns="" id="{512DDB9E-D4CA-45E9-AFA2-60DB2719565F}"/>
              </a:ext>
            </a:extLst>
          </p:cNvPr>
          <p:cNvCxnSpPr/>
          <p:nvPr/>
        </p:nvCxnSpPr>
        <p:spPr>
          <a:xfrm rot="10800000" flipH="1">
            <a:off x="8271028" y="5134601"/>
            <a:ext cx="777620" cy="265779"/>
          </a:xfrm>
          <a:prstGeom prst="bentConnector3">
            <a:avLst/>
          </a:prstGeom>
          <a:ln w="38100">
            <a:solidFill>
              <a:srgbClr val="73503F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31">
            <a:extLst>
              <a:ext uri="{FF2B5EF4-FFF2-40B4-BE49-F238E27FC236}">
                <a16:creationId xmlns:a16="http://schemas.microsoft.com/office/drawing/2014/main" xmlns="" id="{6CF7647C-C190-43E4-A801-77144BAFDEBA}"/>
              </a:ext>
            </a:extLst>
          </p:cNvPr>
          <p:cNvCxnSpPr/>
          <p:nvPr/>
        </p:nvCxnSpPr>
        <p:spPr>
          <a:xfrm flipV="1">
            <a:off x="8951770" y="4316819"/>
            <a:ext cx="1351177" cy="372892"/>
          </a:xfrm>
          <a:prstGeom prst="bentConnector2">
            <a:avLst/>
          </a:prstGeom>
          <a:ln w="38100">
            <a:solidFill>
              <a:srgbClr val="73503F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xmlns="" id="{37C8A913-5BBF-4026-82D9-37F6C98D262C}"/>
              </a:ext>
            </a:extLst>
          </p:cNvPr>
          <p:cNvSpPr/>
          <p:nvPr/>
        </p:nvSpPr>
        <p:spPr>
          <a:xfrm flipH="1">
            <a:off x="7981390" y="5220859"/>
            <a:ext cx="360040" cy="360040"/>
          </a:xfrm>
          <a:prstGeom prst="ellipse">
            <a:avLst/>
          </a:prstGeom>
          <a:solidFill>
            <a:srgbClr val="EDC7A0"/>
          </a:solidFill>
          <a:ln>
            <a:solidFill>
              <a:srgbClr val="7350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xmlns="" id="{AEE89AAC-C33A-4D6F-9C6A-5004BC267AAD}"/>
              </a:ext>
            </a:extLst>
          </p:cNvPr>
          <p:cNvSpPr/>
          <p:nvPr/>
        </p:nvSpPr>
        <p:spPr>
          <a:xfrm flipH="1">
            <a:off x="7981390" y="1892052"/>
            <a:ext cx="360040" cy="360040"/>
          </a:xfrm>
          <a:prstGeom prst="ellipse">
            <a:avLst/>
          </a:prstGeom>
          <a:solidFill>
            <a:srgbClr val="EDC7A0"/>
          </a:solidFill>
          <a:ln>
            <a:solidFill>
              <a:srgbClr val="7350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9D58153F-5BA0-4FD4-B36F-A653BCBF8669}"/>
              </a:ext>
            </a:extLst>
          </p:cNvPr>
          <p:cNvSpPr/>
          <p:nvPr/>
        </p:nvSpPr>
        <p:spPr>
          <a:xfrm flipH="1">
            <a:off x="8732855" y="4495435"/>
            <a:ext cx="360040" cy="360040"/>
          </a:xfrm>
          <a:prstGeom prst="ellipse">
            <a:avLst/>
          </a:prstGeom>
          <a:solidFill>
            <a:srgbClr val="EDC7A0"/>
          </a:solidFill>
          <a:ln>
            <a:solidFill>
              <a:srgbClr val="7350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46" name="Elbow Connector 40">
            <a:extLst>
              <a:ext uri="{FF2B5EF4-FFF2-40B4-BE49-F238E27FC236}">
                <a16:creationId xmlns:a16="http://schemas.microsoft.com/office/drawing/2014/main" xmlns="" id="{10220865-7264-4158-BAEF-9E645AC8D454}"/>
              </a:ext>
            </a:extLst>
          </p:cNvPr>
          <p:cNvCxnSpPr/>
          <p:nvPr/>
        </p:nvCxnSpPr>
        <p:spPr>
          <a:xfrm rot="10800000" flipH="1">
            <a:off x="8271028" y="1823547"/>
            <a:ext cx="777620" cy="265779"/>
          </a:xfrm>
          <a:prstGeom prst="bentConnector3">
            <a:avLst/>
          </a:prstGeom>
          <a:ln w="38100">
            <a:solidFill>
              <a:srgbClr val="73503F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Block Arc 46">
            <a:extLst>
              <a:ext uri="{FF2B5EF4-FFF2-40B4-BE49-F238E27FC236}">
                <a16:creationId xmlns:a16="http://schemas.microsoft.com/office/drawing/2014/main" xmlns="" id="{86405175-75ED-4DB9-8CB5-25067232ABFF}"/>
              </a:ext>
            </a:extLst>
          </p:cNvPr>
          <p:cNvSpPr/>
          <p:nvPr/>
        </p:nvSpPr>
        <p:spPr>
          <a:xfrm rot="16200000" flipH="1">
            <a:off x="3176714" y="1792017"/>
            <a:ext cx="3892275" cy="3892275"/>
          </a:xfrm>
          <a:prstGeom prst="blockArc">
            <a:avLst>
              <a:gd name="adj1" fmla="val 11864761"/>
              <a:gd name="adj2" fmla="val 20597355"/>
              <a:gd name="adj3" fmla="val 1016"/>
            </a:avLst>
          </a:prstGeom>
          <a:solidFill>
            <a:srgbClr val="735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9D4F3770-09FE-40E4-A3D7-38EE4D704E6D}"/>
              </a:ext>
            </a:extLst>
          </p:cNvPr>
          <p:cNvGrpSpPr/>
          <p:nvPr/>
        </p:nvGrpSpPr>
        <p:grpSpPr>
          <a:xfrm flipH="1">
            <a:off x="696226" y="1658124"/>
            <a:ext cx="2512833" cy="923330"/>
            <a:chOff x="2551706" y="4283314"/>
            <a:chExt cx="1403938" cy="923330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228CC14A-DD8D-46B8-B93F-11C0B023A6C3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88FC8537-5BA2-4EC2-99FF-4C8AD26CB7B6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BB6DA080-C002-4252-A9D6-71D2E627C2C2}"/>
              </a:ext>
            </a:extLst>
          </p:cNvPr>
          <p:cNvGrpSpPr/>
          <p:nvPr/>
        </p:nvGrpSpPr>
        <p:grpSpPr>
          <a:xfrm flipH="1">
            <a:off x="518968" y="3339037"/>
            <a:ext cx="2512833" cy="923330"/>
            <a:chOff x="2551706" y="4283314"/>
            <a:chExt cx="1403938" cy="923330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89B5C318-C8D3-4DDF-A70E-6824C9B3C00B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C7DEEC61-EAC9-4269-9AC2-8F0E9EB534BD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BB0DA0F9-F584-495C-9F2E-C2B56ED55DC9}"/>
              </a:ext>
            </a:extLst>
          </p:cNvPr>
          <p:cNvGrpSpPr/>
          <p:nvPr/>
        </p:nvGrpSpPr>
        <p:grpSpPr>
          <a:xfrm flipH="1">
            <a:off x="696226" y="5004996"/>
            <a:ext cx="2512833" cy="923330"/>
            <a:chOff x="2551706" y="4283314"/>
            <a:chExt cx="1403938" cy="923330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5C123000-0762-48A2-BDDA-4526C7E40150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98385591-05EC-403E-A03C-E79A94071398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57" name="Elbow Connector 30">
            <a:extLst>
              <a:ext uri="{FF2B5EF4-FFF2-40B4-BE49-F238E27FC236}">
                <a16:creationId xmlns:a16="http://schemas.microsoft.com/office/drawing/2014/main" xmlns="" id="{C8515CCE-1629-4958-A5F7-C3A925F275C6}"/>
              </a:ext>
            </a:extLst>
          </p:cNvPr>
          <p:cNvCxnSpPr>
            <a:cxnSpLocks/>
          </p:cNvCxnSpPr>
          <p:nvPr/>
        </p:nvCxnSpPr>
        <p:spPr>
          <a:xfrm flipH="1">
            <a:off x="1601833" y="2946760"/>
            <a:ext cx="1623929" cy="377323"/>
          </a:xfrm>
          <a:prstGeom prst="bentConnector3">
            <a:avLst>
              <a:gd name="adj1" fmla="val 100894"/>
            </a:avLst>
          </a:prstGeom>
          <a:ln w="38100">
            <a:solidFill>
              <a:srgbClr val="73503F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>
            <a:extLst>
              <a:ext uri="{FF2B5EF4-FFF2-40B4-BE49-F238E27FC236}">
                <a16:creationId xmlns:a16="http://schemas.microsoft.com/office/drawing/2014/main" xmlns="" id="{87F89FFE-66EC-4485-9451-E1DAF4C0B31E}"/>
              </a:ext>
            </a:extLst>
          </p:cNvPr>
          <p:cNvSpPr/>
          <p:nvPr/>
        </p:nvSpPr>
        <p:spPr>
          <a:xfrm flipH="1">
            <a:off x="3950783" y="1900557"/>
            <a:ext cx="360040" cy="360040"/>
          </a:xfrm>
          <a:prstGeom prst="ellipse">
            <a:avLst/>
          </a:prstGeom>
          <a:solidFill>
            <a:srgbClr val="EDC7A0"/>
          </a:solidFill>
          <a:ln>
            <a:solidFill>
              <a:srgbClr val="7350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xmlns="" id="{8F11F221-15D2-440B-9051-63C45A7C5E97}"/>
              </a:ext>
            </a:extLst>
          </p:cNvPr>
          <p:cNvSpPr/>
          <p:nvPr/>
        </p:nvSpPr>
        <p:spPr>
          <a:xfrm flipH="1">
            <a:off x="3190199" y="2772748"/>
            <a:ext cx="360040" cy="360040"/>
          </a:xfrm>
          <a:prstGeom prst="ellipse">
            <a:avLst/>
          </a:prstGeom>
          <a:solidFill>
            <a:srgbClr val="EDC7A0"/>
          </a:solidFill>
          <a:ln>
            <a:solidFill>
              <a:srgbClr val="7350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xmlns="" id="{C0B6A679-6A71-43A7-9D52-6DF394551E70}"/>
              </a:ext>
            </a:extLst>
          </p:cNvPr>
          <p:cNvSpPr/>
          <p:nvPr/>
        </p:nvSpPr>
        <p:spPr>
          <a:xfrm flipH="1">
            <a:off x="3950783" y="5229364"/>
            <a:ext cx="360040" cy="360040"/>
          </a:xfrm>
          <a:prstGeom prst="ellipse">
            <a:avLst/>
          </a:prstGeom>
          <a:solidFill>
            <a:srgbClr val="EDC7A0"/>
          </a:solidFill>
          <a:ln>
            <a:solidFill>
              <a:srgbClr val="7350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61" name="Elbow Connector 39">
            <a:extLst>
              <a:ext uri="{FF2B5EF4-FFF2-40B4-BE49-F238E27FC236}">
                <a16:creationId xmlns:a16="http://schemas.microsoft.com/office/drawing/2014/main" xmlns="" id="{AF68C440-D1C0-49F6-9A8A-546DC112A370}"/>
              </a:ext>
            </a:extLst>
          </p:cNvPr>
          <p:cNvCxnSpPr/>
          <p:nvPr/>
        </p:nvCxnSpPr>
        <p:spPr>
          <a:xfrm rot="10800000">
            <a:off x="3273902" y="5143105"/>
            <a:ext cx="777620" cy="265779"/>
          </a:xfrm>
          <a:prstGeom prst="bentConnector3">
            <a:avLst/>
          </a:prstGeom>
          <a:ln w="38100">
            <a:solidFill>
              <a:srgbClr val="73503F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41">
            <a:extLst>
              <a:ext uri="{FF2B5EF4-FFF2-40B4-BE49-F238E27FC236}">
                <a16:creationId xmlns:a16="http://schemas.microsoft.com/office/drawing/2014/main" xmlns="" id="{447C8EFC-708C-4E72-BD15-BADDC610D8A2}"/>
              </a:ext>
            </a:extLst>
          </p:cNvPr>
          <p:cNvCxnSpPr/>
          <p:nvPr/>
        </p:nvCxnSpPr>
        <p:spPr>
          <a:xfrm rot="10800000">
            <a:off x="3273903" y="1832052"/>
            <a:ext cx="777620" cy="265779"/>
          </a:xfrm>
          <a:prstGeom prst="bentConnector3">
            <a:avLst/>
          </a:prstGeom>
          <a:ln w="38100">
            <a:solidFill>
              <a:srgbClr val="73503F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upo 62"/>
          <p:cNvGrpSpPr/>
          <p:nvPr/>
        </p:nvGrpSpPr>
        <p:grpSpPr>
          <a:xfrm>
            <a:off x="4012244" y="2007388"/>
            <a:ext cx="4002937" cy="3412073"/>
            <a:chOff x="3027363" y="3943350"/>
            <a:chExt cx="2720975" cy="2319338"/>
          </a:xfrm>
        </p:grpSpPr>
        <p:sp>
          <p:nvSpPr>
            <p:cNvPr id="64" name="Freeform 215"/>
            <p:cNvSpPr>
              <a:spLocks/>
            </p:cNvSpPr>
            <p:nvPr/>
          </p:nvSpPr>
          <p:spPr bwMode="auto">
            <a:xfrm>
              <a:off x="5083176" y="4286250"/>
              <a:ext cx="134938" cy="101600"/>
            </a:xfrm>
            <a:custGeom>
              <a:avLst/>
              <a:gdLst>
                <a:gd name="T0" fmla="*/ 36 w 36"/>
                <a:gd name="T1" fmla="*/ 10 h 27"/>
                <a:gd name="T2" fmla="*/ 36 w 36"/>
                <a:gd name="T3" fmla="*/ 0 h 27"/>
                <a:gd name="T4" fmla="*/ 18 w 36"/>
                <a:gd name="T5" fmla="*/ 7 h 27"/>
                <a:gd name="T6" fmla="*/ 18 w 36"/>
                <a:gd name="T7" fmla="*/ 7 h 27"/>
                <a:gd name="T8" fmla="*/ 18 w 36"/>
                <a:gd name="T9" fmla="*/ 7 h 27"/>
                <a:gd name="T10" fmla="*/ 18 w 36"/>
                <a:gd name="T11" fmla="*/ 7 h 27"/>
                <a:gd name="T12" fmla="*/ 18 w 36"/>
                <a:gd name="T13" fmla="*/ 7 h 27"/>
                <a:gd name="T14" fmla="*/ 0 w 36"/>
                <a:gd name="T15" fmla="*/ 0 h 27"/>
                <a:gd name="T16" fmla="*/ 0 w 36"/>
                <a:gd name="T17" fmla="*/ 10 h 27"/>
                <a:gd name="T18" fmla="*/ 18 w 36"/>
                <a:gd name="T19" fmla="*/ 27 h 27"/>
                <a:gd name="T20" fmla="*/ 36 w 36"/>
                <a:gd name="T21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27">
                  <a:moveTo>
                    <a:pt x="36" y="1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1" y="6"/>
                    <a:pt x="27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9" y="7"/>
                    <a:pt x="5" y="6"/>
                    <a:pt x="0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8" y="27"/>
                    <a:pt x="18" y="27"/>
                    <a:pt x="18" y="27"/>
                  </a:cubicBezTo>
                  <a:lnTo>
                    <a:pt x="36" y="10"/>
                  </a:ln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216"/>
            <p:cNvSpPr>
              <a:spLocks/>
            </p:cNvSpPr>
            <p:nvPr/>
          </p:nvSpPr>
          <p:spPr bwMode="auto">
            <a:xfrm>
              <a:off x="5091113" y="4405313"/>
              <a:ext cx="41275" cy="120650"/>
            </a:xfrm>
            <a:custGeom>
              <a:avLst/>
              <a:gdLst>
                <a:gd name="T0" fmla="*/ 9 w 26"/>
                <a:gd name="T1" fmla="*/ 15 h 76"/>
                <a:gd name="T2" fmla="*/ 0 w 26"/>
                <a:gd name="T3" fmla="*/ 3 h 76"/>
                <a:gd name="T4" fmla="*/ 21 w 26"/>
                <a:gd name="T5" fmla="*/ 76 h 76"/>
                <a:gd name="T6" fmla="*/ 26 w 26"/>
                <a:gd name="T7" fmla="*/ 17 h 76"/>
                <a:gd name="T8" fmla="*/ 26 w 26"/>
                <a:gd name="T9" fmla="*/ 0 h 76"/>
                <a:gd name="T10" fmla="*/ 9 w 26"/>
                <a:gd name="T11" fmla="*/ 1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76">
                  <a:moveTo>
                    <a:pt x="9" y="15"/>
                  </a:moveTo>
                  <a:lnTo>
                    <a:pt x="0" y="3"/>
                  </a:lnTo>
                  <a:lnTo>
                    <a:pt x="21" y="76"/>
                  </a:lnTo>
                  <a:lnTo>
                    <a:pt x="26" y="17"/>
                  </a:lnTo>
                  <a:lnTo>
                    <a:pt x="26" y="0"/>
                  </a:lnTo>
                  <a:lnTo>
                    <a:pt x="9" y="15"/>
                  </a:ln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217"/>
            <p:cNvSpPr>
              <a:spLocks/>
            </p:cNvSpPr>
            <p:nvPr/>
          </p:nvSpPr>
          <p:spPr bwMode="auto">
            <a:xfrm>
              <a:off x="5170488" y="4405313"/>
              <a:ext cx="41275" cy="120650"/>
            </a:xfrm>
            <a:custGeom>
              <a:avLst/>
              <a:gdLst>
                <a:gd name="T0" fmla="*/ 2 w 26"/>
                <a:gd name="T1" fmla="*/ 0 h 76"/>
                <a:gd name="T2" fmla="*/ 0 w 26"/>
                <a:gd name="T3" fmla="*/ 17 h 76"/>
                <a:gd name="T4" fmla="*/ 4 w 26"/>
                <a:gd name="T5" fmla="*/ 76 h 76"/>
                <a:gd name="T6" fmla="*/ 26 w 26"/>
                <a:gd name="T7" fmla="*/ 3 h 76"/>
                <a:gd name="T8" fmla="*/ 16 w 26"/>
                <a:gd name="T9" fmla="*/ 15 h 76"/>
                <a:gd name="T10" fmla="*/ 2 w 26"/>
                <a:gd name="T11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76">
                  <a:moveTo>
                    <a:pt x="2" y="0"/>
                  </a:moveTo>
                  <a:lnTo>
                    <a:pt x="0" y="17"/>
                  </a:lnTo>
                  <a:lnTo>
                    <a:pt x="4" y="76"/>
                  </a:lnTo>
                  <a:lnTo>
                    <a:pt x="26" y="3"/>
                  </a:lnTo>
                  <a:lnTo>
                    <a:pt x="16" y="1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218"/>
            <p:cNvSpPr>
              <a:spLocks/>
            </p:cNvSpPr>
            <p:nvPr/>
          </p:nvSpPr>
          <p:spPr bwMode="auto">
            <a:xfrm>
              <a:off x="5068888" y="4322763"/>
              <a:ext cx="82550" cy="106363"/>
            </a:xfrm>
            <a:custGeom>
              <a:avLst/>
              <a:gdLst>
                <a:gd name="T0" fmla="*/ 14 w 52"/>
                <a:gd name="T1" fmla="*/ 55 h 67"/>
                <a:gd name="T2" fmla="*/ 23 w 52"/>
                <a:gd name="T3" fmla="*/ 67 h 67"/>
                <a:gd name="T4" fmla="*/ 40 w 52"/>
                <a:gd name="T5" fmla="*/ 52 h 67"/>
                <a:gd name="T6" fmla="*/ 52 w 52"/>
                <a:gd name="T7" fmla="*/ 41 h 67"/>
                <a:gd name="T8" fmla="*/ 9 w 52"/>
                <a:gd name="T9" fmla="*/ 0 h 67"/>
                <a:gd name="T10" fmla="*/ 0 w 52"/>
                <a:gd name="T11" fmla="*/ 7 h 67"/>
                <a:gd name="T12" fmla="*/ 14 w 52"/>
                <a:gd name="T13" fmla="*/ 5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67">
                  <a:moveTo>
                    <a:pt x="14" y="55"/>
                  </a:moveTo>
                  <a:lnTo>
                    <a:pt x="23" y="67"/>
                  </a:lnTo>
                  <a:lnTo>
                    <a:pt x="40" y="52"/>
                  </a:lnTo>
                  <a:lnTo>
                    <a:pt x="52" y="41"/>
                  </a:lnTo>
                  <a:lnTo>
                    <a:pt x="9" y="0"/>
                  </a:lnTo>
                  <a:lnTo>
                    <a:pt x="0" y="7"/>
                  </a:lnTo>
                  <a:lnTo>
                    <a:pt x="14" y="55"/>
                  </a:ln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219"/>
            <p:cNvSpPr>
              <a:spLocks/>
            </p:cNvSpPr>
            <p:nvPr/>
          </p:nvSpPr>
          <p:spPr bwMode="auto">
            <a:xfrm>
              <a:off x="5151438" y="4322763"/>
              <a:ext cx="82550" cy="106363"/>
            </a:xfrm>
            <a:custGeom>
              <a:avLst/>
              <a:gdLst>
                <a:gd name="T0" fmla="*/ 14 w 52"/>
                <a:gd name="T1" fmla="*/ 52 h 67"/>
                <a:gd name="T2" fmla="*/ 28 w 52"/>
                <a:gd name="T3" fmla="*/ 67 h 67"/>
                <a:gd name="T4" fmla="*/ 38 w 52"/>
                <a:gd name="T5" fmla="*/ 55 h 67"/>
                <a:gd name="T6" fmla="*/ 52 w 52"/>
                <a:gd name="T7" fmla="*/ 7 h 67"/>
                <a:gd name="T8" fmla="*/ 42 w 52"/>
                <a:gd name="T9" fmla="*/ 0 h 67"/>
                <a:gd name="T10" fmla="*/ 0 w 52"/>
                <a:gd name="T11" fmla="*/ 41 h 67"/>
                <a:gd name="T12" fmla="*/ 14 w 52"/>
                <a:gd name="T13" fmla="*/ 5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67">
                  <a:moveTo>
                    <a:pt x="14" y="52"/>
                  </a:moveTo>
                  <a:lnTo>
                    <a:pt x="28" y="67"/>
                  </a:lnTo>
                  <a:lnTo>
                    <a:pt x="38" y="55"/>
                  </a:lnTo>
                  <a:lnTo>
                    <a:pt x="52" y="7"/>
                  </a:lnTo>
                  <a:lnTo>
                    <a:pt x="42" y="0"/>
                  </a:lnTo>
                  <a:lnTo>
                    <a:pt x="0" y="41"/>
                  </a:lnTo>
                  <a:lnTo>
                    <a:pt x="14" y="52"/>
                  </a:ln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220"/>
            <p:cNvSpPr>
              <a:spLocks/>
            </p:cNvSpPr>
            <p:nvPr/>
          </p:nvSpPr>
          <p:spPr bwMode="auto">
            <a:xfrm>
              <a:off x="5132388" y="4387850"/>
              <a:ext cx="41275" cy="44450"/>
            </a:xfrm>
            <a:custGeom>
              <a:avLst/>
              <a:gdLst>
                <a:gd name="T0" fmla="*/ 12 w 26"/>
                <a:gd name="T1" fmla="*/ 0 h 28"/>
                <a:gd name="T2" fmla="*/ 0 w 26"/>
                <a:gd name="T3" fmla="*/ 11 h 28"/>
                <a:gd name="T4" fmla="*/ 0 w 26"/>
                <a:gd name="T5" fmla="*/ 28 h 28"/>
                <a:gd name="T6" fmla="*/ 24 w 26"/>
                <a:gd name="T7" fmla="*/ 28 h 28"/>
                <a:gd name="T8" fmla="*/ 26 w 26"/>
                <a:gd name="T9" fmla="*/ 11 h 28"/>
                <a:gd name="T10" fmla="*/ 12 w 26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8">
                  <a:moveTo>
                    <a:pt x="12" y="0"/>
                  </a:moveTo>
                  <a:lnTo>
                    <a:pt x="0" y="11"/>
                  </a:lnTo>
                  <a:lnTo>
                    <a:pt x="0" y="28"/>
                  </a:lnTo>
                  <a:lnTo>
                    <a:pt x="24" y="28"/>
                  </a:lnTo>
                  <a:lnTo>
                    <a:pt x="26" y="1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221"/>
            <p:cNvSpPr>
              <a:spLocks/>
            </p:cNvSpPr>
            <p:nvPr/>
          </p:nvSpPr>
          <p:spPr bwMode="auto">
            <a:xfrm>
              <a:off x="5124451" y="4432300"/>
              <a:ext cx="52388" cy="120650"/>
            </a:xfrm>
            <a:custGeom>
              <a:avLst/>
              <a:gdLst>
                <a:gd name="T0" fmla="*/ 29 w 33"/>
                <a:gd name="T1" fmla="*/ 0 h 76"/>
                <a:gd name="T2" fmla="*/ 5 w 33"/>
                <a:gd name="T3" fmla="*/ 0 h 76"/>
                <a:gd name="T4" fmla="*/ 0 w 33"/>
                <a:gd name="T5" fmla="*/ 59 h 76"/>
                <a:gd name="T6" fmla="*/ 5 w 33"/>
                <a:gd name="T7" fmla="*/ 76 h 76"/>
                <a:gd name="T8" fmla="*/ 29 w 33"/>
                <a:gd name="T9" fmla="*/ 76 h 76"/>
                <a:gd name="T10" fmla="*/ 33 w 33"/>
                <a:gd name="T11" fmla="*/ 59 h 76"/>
                <a:gd name="T12" fmla="*/ 29 w 33"/>
                <a:gd name="T13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76">
                  <a:moveTo>
                    <a:pt x="29" y="0"/>
                  </a:moveTo>
                  <a:lnTo>
                    <a:pt x="5" y="0"/>
                  </a:lnTo>
                  <a:lnTo>
                    <a:pt x="0" y="59"/>
                  </a:lnTo>
                  <a:lnTo>
                    <a:pt x="5" y="76"/>
                  </a:lnTo>
                  <a:lnTo>
                    <a:pt x="29" y="76"/>
                  </a:lnTo>
                  <a:lnTo>
                    <a:pt x="33" y="5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222"/>
            <p:cNvSpPr>
              <a:spLocks/>
            </p:cNvSpPr>
            <p:nvPr/>
          </p:nvSpPr>
          <p:spPr bwMode="auto">
            <a:xfrm>
              <a:off x="5003801" y="4011613"/>
              <a:ext cx="293688" cy="300038"/>
            </a:xfrm>
            <a:custGeom>
              <a:avLst/>
              <a:gdLst>
                <a:gd name="T0" fmla="*/ 39 w 78"/>
                <a:gd name="T1" fmla="*/ 80 h 80"/>
                <a:gd name="T2" fmla="*/ 39 w 78"/>
                <a:gd name="T3" fmla="*/ 80 h 80"/>
                <a:gd name="T4" fmla="*/ 39 w 78"/>
                <a:gd name="T5" fmla="*/ 80 h 80"/>
                <a:gd name="T6" fmla="*/ 39 w 78"/>
                <a:gd name="T7" fmla="*/ 80 h 80"/>
                <a:gd name="T8" fmla="*/ 39 w 78"/>
                <a:gd name="T9" fmla="*/ 80 h 80"/>
                <a:gd name="T10" fmla="*/ 57 w 78"/>
                <a:gd name="T11" fmla="*/ 73 h 80"/>
                <a:gd name="T12" fmla="*/ 65 w 78"/>
                <a:gd name="T13" fmla="*/ 63 h 80"/>
                <a:gd name="T14" fmla="*/ 70 w 78"/>
                <a:gd name="T15" fmla="*/ 47 h 80"/>
                <a:gd name="T16" fmla="*/ 71 w 78"/>
                <a:gd name="T17" fmla="*/ 47 h 80"/>
                <a:gd name="T18" fmla="*/ 73 w 78"/>
                <a:gd name="T19" fmla="*/ 47 h 80"/>
                <a:gd name="T20" fmla="*/ 77 w 78"/>
                <a:gd name="T21" fmla="*/ 37 h 80"/>
                <a:gd name="T22" fmla="*/ 74 w 78"/>
                <a:gd name="T23" fmla="*/ 25 h 80"/>
                <a:gd name="T24" fmla="*/ 69 w 78"/>
                <a:gd name="T25" fmla="*/ 29 h 80"/>
                <a:gd name="T26" fmla="*/ 69 w 78"/>
                <a:gd name="T27" fmla="*/ 12 h 80"/>
                <a:gd name="T28" fmla="*/ 57 w 78"/>
                <a:gd name="T29" fmla="*/ 0 h 80"/>
                <a:gd name="T30" fmla="*/ 22 w 78"/>
                <a:gd name="T31" fmla="*/ 0 h 80"/>
                <a:gd name="T32" fmla="*/ 9 w 78"/>
                <a:gd name="T33" fmla="*/ 12 h 80"/>
                <a:gd name="T34" fmla="*/ 9 w 78"/>
                <a:gd name="T35" fmla="*/ 29 h 80"/>
                <a:gd name="T36" fmla="*/ 4 w 78"/>
                <a:gd name="T37" fmla="*/ 25 h 80"/>
                <a:gd name="T38" fmla="*/ 1 w 78"/>
                <a:gd name="T39" fmla="*/ 37 h 80"/>
                <a:gd name="T40" fmla="*/ 6 w 78"/>
                <a:gd name="T41" fmla="*/ 47 h 80"/>
                <a:gd name="T42" fmla="*/ 8 w 78"/>
                <a:gd name="T43" fmla="*/ 47 h 80"/>
                <a:gd name="T44" fmla="*/ 8 w 78"/>
                <a:gd name="T45" fmla="*/ 47 h 80"/>
                <a:gd name="T46" fmla="*/ 14 w 78"/>
                <a:gd name="T47" fmla="*/ 63 h 80"/>
                <a:gd name="T48" fmla="*/ 21 w 78"/>
                <a:gd name="T49" fmla="*/ 73 h 80"/>
                <a:gd name="T50" fmla="*/ 39 w 78"/>
                <a:gd name="T51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8" h="80">
                  <a:moveTo>
                    <a:pt x="39" y="80"/>
                  </a:move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48" y="80"/>
                    <a:pt x="52" y="79"/>
                    <a:pt x="57" y="73"/>
                  </a:cubicBezTo>
                  <a:cubicBezTo>
                    <a:pt x="59" y="71"/>
                    <a:pt x="62" y="67"/>
                    <a:pt x="65" y="63"/>
                  </a:cubicBezTo>
                  <a:cubicBezTo>
                    <a:pt x="67" y="59"/>
                    <a:pt x="69" y="54"/>
                    <a:pt x="70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3" y="47"/>
                  </a:cubicBezTo>
                  <a:cubicBezTo>
                    <a:pt x="76" y="46"/>
                    <a:pt x="76" y="42"/>
                    <a:pt x="77" y="37"/>
                  </a:cubicBezTo>
                  <a:cubicBezTo>
                    <a:pt x="78" y="31"/>
                    <a:pt x="78" y="26"/>
                    <a:pt x="74" y="25"/>
                  </a:cubicBezTo>
                  <a:cubicBezTo>
                    <a:pt x="73" y="25"/>
                    <a:pt x="71" y="26"/>
                    <a:pt x="69" y="29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5"/>
                    <a:pt x="64" y="0"/>
                    <a:pt x="57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5" y="0"/>
                    <a:pt x="9" y="5"/>
                    <a:pt x="9" y="12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8" y="26"/>
                    <a:pt x="6" y="25"/>
                    <a:pt x="4" y="25"/>
                  </a:cubicBezTo>
                  <a:cubicBezTo>
                    <a:pt x="1" y="26"/>
                    <a:pt x="0" y="31"/>
                    <a:pt x="1" y="37"/>
                  </a:cubicBezTo>
                  <a:cubicBezTo>
                    <a:pt x="2" y="42"/>
                    <a:pt x="3" y="46"/>
                    <a:pt x="6" y="47"/>
                  </a:cubicBezTo>
                  <a:cubicBezTo>
                    <a:pt x="6" y="47"/>
                    <a:pt x="7" y="47"/>
                    <a:pt x="8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10" y="54"/>
                    <a:pt x="11" y="59"/>
                    <a:pt x="14" y="63"/>
                  </a:cubicBezTo>
                  <a:cubicBezTo>
                    <a:pt x="17" y="67"/>
                    <a:pt x="19" y="71"/>
                    <a:pt x="21" y="73"/>
                  </a:cubicBezTo>
                  <a:cubicBezTo>
                    <a:pt x="26" y="79"/>
                    <a:pt x="30" y="80"/>
                    <a:pt x="39" y="80"/>
                  </a:cubicBez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223"/>
            <p:cNvSpPr>
              <a:spLocks/>
            </p:cNvSpPr>
            <p:nvPr/>
          </p:nvSpPr>
          <p:spPr bwMode="auto">
            <a:xfrm>
              <a:off x="5016501" y="3943350"/>
              <a:ext cx="273050" cy="176213"/>
            </a:xfrm>
            <a:custGeom>
              <a:avLst/>
              <a:gdLst>
                <a:gd name="T0" fmla="*/ 65 w 73"/>
                <a:gd name="T1" fmla="*/ 10 h 47"/>
                <a:gd name="T2" fmla="*/ 36 w 73"/>
                <a:gd name="T3" fmla="*/ 0 h 47"/>
                <a:gd name="T4" fmla="*/ 36 w 73"/>
                <a:gd name="T5" fmla="*/ 0 h 47"/>
                <a:gd name="T6" fmla="*/ 36 w 73"/>
                <a:gd name="T7" fmla="*/ 0 h 47"/>
                <a:gd name="T8" fmla="*/ 7 w 73"/>
                <a:gd name="T9" fmla="*/ 10 h 47"/>
                <a:gd name="T10" fmla="*/ 0 w 73"/>
                <a:gd name="T11" fmla="*/ 30 h 47"/>
                <a:gd name="T12" fmla="*/ 1 w 73"/>
                <a:gd name="T13" fmla="*/ 43 h 47"/>
                <a:gd name="T14" fmla="*/ 6 w 73"/>
                <a:gd name="T15" fmla="*/ 47 h 47"/>
                <a:gd name="T16" fmla="*/ 6 w 73"/>
                <a:gd name="T17" fmla="*/ 30 h 47"/>
                <a:gd name="T18" fmla="*/ 12 w 73"/>
                <a:gd name="T19" fmla="*/ 19 h 47"/>
                <a:gd name="T20" fmla="*/ 66 w 73"/>
                <a:gd name="T21" fmla="*/ 28 h 47"/>
                <a:gd name="T22" fmla="*/ 66 w 73"/>
                <a:gd name="T23" fmla="*/ 30 h 47"/>
                <a:gd name="T24" fmla="*/ 66 w 73"/>
                <a:gd name="T25" fmla="*/ 47 h 47"/>
                <a:gd name="T26" fmla="*/ 71 w 73"/>
                <a:gd name="T27" fmla="*/ 43 h 47"/>
                <a:gd name="T28" fmla="*/ 73 w 73"/>
                <a:gd name="T29" fmla="*/ 30 h 47"/>
                <a:gd name="T30" fmla="*/ 65 w 73"/>
                <a:gd name="T31" fmla="*/ 1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3" h="47">
                  <a:moveTo>
                    <a:pt x="65" y="10"/>
                  </a:moveTo>
                  <a:cubicBezTo>
                    <a:pt x="58" y="2"/>
                    <a:pt x="51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22" y="0"/>
                    <a:pt x="15" y="2"/>
                    <a:pt x="7" y="10"/>
                  </a:cubicBezTo>
                  <a:cubicBezTo>
                    <a:pt x="2" y="15"/>
                    <a:pt x="0" y="22"/>
                    <a:pt x="0" y="30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3" y="43"/>
                    <a:pt x="5" y="44"/>
                    <a:pt x="6" y="47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26"/>
                    <a:pt x="9" y="22"/>
                    <a:pt x="12" y="19"/>
                  </a:cubicBezTo>
                  <a:cubicBezTo>
                    <a:pt x="28" y="31"/>
                    <a:pt x="48" y="28"/>
                    <a:pt x="66" y="28"/>
                  </a:cubicBezTo>
                  <a:cubicBezTo>
                    <a:pt x="66" y="29"/>
                    <a:pt x="66" y="30"/>
                    <a:pt x="66" y="30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8" y="44"/>
                    <a:pt x="70" y="43"/>
                    <a:pt x="71" y="43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73" y="22"/>
                    <a:pt x="70" y="15"/>
                    <a:pt x="65" y="10"/>
                  </a:cubicBez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224"/>
            <p:cNvSpPr>
              <a:spLocks/>
            </p:cNvSpPr>
            <p:nvPr/>
          </p:nvSpPr>
          <p:spPr bwMode="auto">
            <a:xfrm>
              <a:off x="4846638" y="4308475"/>
              <a:ext cx="346075" cy="300038"/>
            </a:xfrm>
            <a:custGeom>
              <a:avLst/>
              <a:gdLst>
                <a:gd name="T0" fmla="*/ 63 w 92"/>
                <a:gd name="T1" fmla="*/ 5 h 80"/>
                <a:gd name="T2" fmla="*/ 63 w 92"/>
                <a:gd name="T3" fmla="*/ 0 h 80"/>
                <a:gd name="T4" fmla="*/ 57 w 92"/>
                <a:gd name="T5" fmla="*/ 7 h 80"/>
                <a:gd name="T6" fmla="*/ 40 w 92"/>
                <a:gd name="T7" fmla="*/ 14 h 80"/>
                <a:gd name="T8" fmla="*/ 20 w 92"/>
                <a:gd name="T9" fmla="*/ 20 h 80"/>
                <a:gd name="T10" fmla="*/ 0 w 92"/>
                <a:gd name="T11" fmla="*/ 47 h 80"/>
                <a:gd name="T12" fmla="*/ 0 w 92"/>
                <a:gd name="T13" fmla="*/ 80 h 80"/>
                <a:gd name="T14" fmla="*/ 92 w 92"/>
                <a:gd name="T15" fmla="*/ 80 h 80"/>
                <a:gd name="T16" fmla="*/ 63 w 92"/>
                <a:gd name="T17" fmla="*/ 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" h="80">
                  <a:moveTo>
                    <a:pt x="63" y="5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8" y="23"/>
                    <a:pt x="0" y="35"/>
                    <a:pt x="0" y="47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92" y="80"/>
                    <a:pt x="92" y="80"/>
                    <a:pt x="92" y="80"/>
                  </a:cubicBezTo>
                  <a:lnTo>
                    <a:pt x="63" y="5"/>
                  </a:ln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Freeform 225"/>
            <p:cNvSpPr>
              <a:spLocks/>
            </p:cNvSpPr>
            <p:nvPr/>
          </p:nvSpPr>
          <p:spPr bwMode="auto">
            <a:xfrm>
              <a:off x="5049838" y="4308475"/>
              <a:ext cx="74613" cy="123825"/>
            </a:xfrm>
            <a:custGeom>
              <a:avLst/>
              <a:gdLst>
                <a:gd name="T0" fmla="*/ 47 w 47"/>
                <a:gd name="T1" fmla="*/ 78 h 78"/>
                <a:gd name="T2" fmla="*/ 0 w 47"/>
                <a:gd name="T3" fmla="*/ 54 h 78"/>
                <a:gd name="T4" fmla="*/ 21 w 47"/>
                <a:gd name="T5" fmla="*/ 0 h 78"/>
                <a:gd name="T6" fmla="*/ 21 w 47"/>
                <a:gd name="T7" fmla="*/ 9 h 78"/>
                <a:gd name="T8" fmla="*/ 47 w 47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78">
                  <a:moveTo>
                    <a:pt x="47" y="78"/>
                  </a:moveTo>
                  <a:lnTo>
                    <a:pt x="0" y="54"/>
                  </a:lnTo>
                  <a:lnTo>
                    <a:pt x="21" y="0"/>
                  </a:lnTo>
                  <a:lnTo>
                    <a:pt x="21" y="9"/>
                  </a:lnTo>
                  <a:lnTo>
                    <a:pt x="47" y="78"/>
                  </a:ln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226"/>
            <p:cNvSpPr>
              <a:spLocks/>
            </p:cNvSpPr>
            <p:nvPr/>
          </p:nvSpPr>
          <p:spPr bwMode="auto">
            <a:xfrm>
              <a:off x="5113338" y="4308475"/>
              <a:ext cx="346075" cy="300038"/>
            </a:xfrm>
            <a:custGeom>
              <a:avLst/>
              <a:gdLst>
                <a:gd name="T0" fmla="*/ 29 w 92"/>
                <a:gd name="T1" fmla="*/ 5 h 80"/>
                <a:gd name="T2" fmla="*/ 28 w 92"/>
                <a:gd name="T3" fmla="*/ 0 h 80"/>
                <a:gd name="T4" fmla="*/ 34 w 92"/>
                <a:gd name="T5" fmla="*/ 7 h 80"/>
                <a:gd name="T6" fmla="*/ 52 w 92"/>
                <a:gd name="T7" fmla="*/ 14 h 80"/>
                <a:gd name="T8" fmla="*/ 72 w 92"/>
                <a:gd name="T9" fmla="*/ 20 h 80"/>
                <a:gd name="T10" fmla="*/ 92 w 92"/>
                <a:gd name="T11" fmla="*/ 47 h 80"/>
                <a:gd name="T12" fmla="*/ 92 w 92"/>
                <a:gd name="T13" fmla="*/ 80 h 80"/>
                <a:gd name="T14" fmla="*/ 0 w 92"/>
                <a:gd name="T15" fmla="*/ 80 h 80"/>
                <a:gd name="T16" fmla="*/ 29 w 92"/>
                <a:gd name="T17" fmla="*/ 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" h="80">
                  <a:moveTo>
                    <a:pt x="29" y="5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84" y="23"/>
                    <a:pt x="92" y="35"/>
                    <a:pt x="92" y="47"/>
                  </a:cubicBezTo>
                  <a:cubicBezTo>
                    <a:pt x="92" y="80"/>
                    <a:pt x="92" y="80"/>
                    <a:pt x="92" y="80"/>
                  </a:cubicBezTo>
                  <a:cubicBezTo>
                    <a:pt x="0" y="80"/>
                    <a:pt x="0" y="80"/>
                    <a:pt x="0" y="80"/>
                  </a:cubicBezTo>
                  <a:lnTo>
                    <a:pt x="29" y="5"/>
                  </a:ln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Freeform 227"/>
            <p:cNvSpPr>
              <a:spLocks/>
            </p:cNvSpPr>
            <p:nvPr/>
          </p:nvSpPr>
          <p:spPr bwMode="auto">
            <a:xfrm>
              <a:off x="5181601" y="4308475"/>
              <a:ext cx="74613" cy="123825"/>
            </a:xfrm>
            <a:custGeom>
              <a:avLst/>
              <a:gdLst>
                <a:gd name="T0" fmla="*/ 0 w 47"/>
                <a:gd name="T1" fmla="*/ 78 h 78"/>
                <a:gd name="T2" fmla="*/ 47 w 47"/>
                <a:gd name="T3" fmla="*/ 54 h 78"/>
                <a:gd name="T4" fmla="*/ 23 w 47"/>
                <a:gd name="T5" fmla="*/ 0 h 78"/>
                <a:gd name="T6" fmla="*/ 23 w 47"/>
                <a:gd name="T7" fmla="*/ 9 h 78"/>
                <a:gd name="T8" fmla="*/ 0 w 47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78">
                  <a:moveTo>
                    <a:pt x="0" y="78"/>
                  </a:moveTo>
                  <a:lnTo>
                    <a:pt x="47" y="54"/>
                  </a:lnTo>
                  <a:lnTo>
                    <a:pt x="23" y="0"/>
                  </a:lnTo>
                  <a:lnTo>
                    <a:pt x="23" y="9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" name="Freeform 228"/>
            <p:cNvSpPr>
              <a:spLocks/>
            </p:cNvSpPr>
            <p:nvPr/>
          </p:nvSpPr>
          <p:spPr bwMode="auto">
            <a:xfrm>
              <a:off x="5083176" y="4286250"/>
              <a:ext cx="134938" cy="101600"/>
            </a:xfrm>
            <a:custGeom>
              <a:avLst/>
              <a:gdLst>
                <a:gd name="T0" fmla="*/ 36 w 36"/>
                <a:gd name="T1" fmla="*/ 10 h 27"/>
                <a:gd name="T2" fmla="*/ 36 w 36"/>
                <a:gd name="T3" fmla="*/ 0 h 27"/>
                <a:gd name="T4" fmla="*/ 18 w 36"/>
                <a:gd name="T5" fmla="*/ 7 h 27"/>
                <a:gd name="T6" fmla="*/ 18 w 36"/>
                <a:gd name="T7" fmla="*/ 7 h 27"/>
                <a:gd name="T8" fmla="*/ 18 w 36"/>
                <a:gd name="T9" fmla="*/ 7 h 27"/>
                <a:gd name="T10" fmla="*/ 18 w 36"/>
                <a:gd name="T11" fmla="*/ 7 h 27"/>
                <a:gd name="T12" fmla="*/ 18 w 36"/>
                <a:gd name="T13" fmla="*/ 7 h 27"/>
                <a:gd name="T14" fmla="*/ 0 w 36"/>
                <a:gd name="T15" fmla="*/ 0 h 27"/>
                <a:gd name="T16" fmla="*/ 0 w 36"/>
                <a:gd name="T17" fmla="*/ 10 h 27"/>
                <a:gd name="T18" fmla="*/ 18 w 36"/>
                <a:gd name="T19" fmla="*/ 27 h 27"/>
                <a:gd name="T20" fmla="*/ 36 w 36"/>
                <a:gd name="T21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27">
                  <a:moveTo>
                    <a:pt x="36" y="1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1" y="6"/>
                    <a:pt x="27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9" y="7"/>
                    <a:pt x="5" y="6"/>
                    <a:pt x="0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8" y="27"/>
                    <a:pt x="18" y="27"/>
                    <a:pt x="18" y="27"/>
                  </a:cubicBezTo>
                  <a:lnTo>
                    <a:pt x="36" y="10"/>
                  </a:lnTo>
                  <a:close/>
                </a:path>
              </a:pathLst>
            </a:custGeom>
            <a:solidFill>
              <a:srgbClr val="F2C2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Freeform 229"/>
            <p:cNvSpPr>
              <a:spLocks/>
            </p:cNvSpPr>
            <p:nvPr/>
          </p:nvSpPr>
          <p:spPr bwMode="auto">
            <a:xfrm>
              <a:off x="5091113" y="4405313"/>
              <a:ext cx="41275" cy="120650"/>
            </a:xfrm>
            <a:custGeom>
              <a:avLst/>
              <a:gdLst>
                <a:gd name="T0" fmla="*/ 9 w 26"/>
                <a:gd name="T1" fmla="*/ 15 h 76"/>
                <a:gd name="T2" fmla="*/ 0 w 26"/>
                <a:gd name="T3" fmla="*/ 3 h 76"/>
                <a:gd name="T4" fmla="*/ 21 w 26"/>
                <a:gd name="T5" fmla="*/ 76 h 76"/>
                <a:gd name="T6" fmla="*/ 26 w 26"/>
                <a:gd name="T7" fmla="*/ 17 h 76"/>
                <a:gd name="T8" fmla="*/ 26 w 26"/>
                <a:gd name="T9" fmla="*/ 0 h 76"/>
                <a:gd name="T10" fmla="*/ 9 w 26"/>
                <a:gd name="T11" fmla="*/ 1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76">
                  <a:moveTo>
                    <a:pt x="9" y="15"/>
                  </a:moveTo>
                  <a:lnTo>
                    <a:pt x="0" y="3"/>
                  </a:lnTo>
                  <a:lnTo>
                    <a:pt x="21" y="76"/>
                  </a:lnTo>
                  <a:lnTo>
                    <a:pt x="26" y="17"/>
                  </a:lnTo>
                  <a:lnTo>
                    <a:pt x="26" y="0"/>
                  </a:lnTo>
                  <a:lnTo>
                    <a:pt x="9" y="15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" name="Freeform 230"/>
            <p:cNvSpPr>
              <a:spLocks/>
            </p:cNvSpPr>
            <p:nvPr/>
          </p:nvSpPr>
          <p:spPr bwMode="auto">
            <a:xfrm>
              <a:off x="5170488" y="4405313"/>
              <a:ext cx="41275" cy="120650"/>
            </a:xfrm>
            <a:custGeom>
              <a:avLst/>
              <a:gdLst>
                <a:gd name="T0" fmla="*/ 2 w 26"/>
                <a:gd name="T1" fmla="*/ 0 h 76"/>
                <a:gd name="T2" fmla="*/ 0 w 26"/>
                <a:gd name="T3" fmla="*/ 17 h 76"/>
                <a:gd name="T4" fmla="*/ 4 w 26"/>
                <a:gd name="T5" fmla="*/ 76 h 76"/>
                <a:gd name="T6" fmla="*/ 26 w 26"/>
                <a:gd name="T7" fmla="*/ 3 h 76"/>
                <a:gd name="T8" fmla="*/ 16 w 26"/>
                <a:gd name="T9" fmla="*/ 15 h 76"/>
                <a:gd name="T10" fmla="*/ 2 w 26"/>
                <a:gd name="T11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76">
                  <a:moveTo>
                    <a:pt x="2" y="0"/>
                  </a:moveTo>
                  <a:lnTo>
                    <a:pt x="0" y="17"/>
                  </a:lnTo>
                  <a:lnTo>
                    <a:pt x="4" y="76"/>
                  </a:lnTo>
                  <a:lnTo>
                    <a:pt x="26" y="3"/>
                  </a:lnTo>
                  <a:lnTo>
                    <a:pt x="16" y="1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" name="Freeform 231"/>
            <p:cNvSpPr>
              <a:spLocks/>
            </p:cNvSpPr>
            <p:nvPr/>
          </p:nvSpPr>
          <p:spPr bwMode="auto">
            <a:xfrm>
              <a:off x="5068888" y="4322763"/>
              <a:ext cx="82550" cy="106363"/>
            </a:xfrm>
            <a:custGeom>
              <a:avLst/>
              <a:gdLst>
                <a:gd name="T0" fmla="*/ 14 w 52"/>
                <a:gd name="T1" fmla="*/ 55 h 67"/>
                <a:gd name="T2" fmla="*/ 23 w 52"/>
                <a:gd name="T3" fmla="*/ 67 h 67"/>
                <a:gd name="T4" fmla="*/ 40 w 52"/>
                <a:gd name="T5" fmla="*/ 52 h 67"/>
                <a:gd name="T6" fmla="*/ 52 w 52"/>
                <a:gd name="T7" fmla="*/ 41 h 67"/>
                <a:gd name="T8" fmla="*/ 9 w 52"/>
                <a:gd name="T9" fmla="*/ 0 h 67"/>
                <a:gd name="T10" fmla="*/ 0 w 52"/>
                <a:gd name="T11" fmla="*/ 7 h 67"/>
                <a:gd name="T12" fmla="*/ 14 w 52"/>
                <a:gd name="T13" fmla="*/ 5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67">
                  <a:moveTo>
                    <a:pt x="14" y="55"/>
                  </a:moveTo>
                  <a:lnTo>
                    <a:pt x="23" y="67"/>
                  </a:lnTo>
                  <a:lnTo>
                    <a:pt x="40" y="52"/>
                  </a:lnTo>
                  <a:lnTo>
                    <a:pt x="52" y="41"/>
                  </a:lnTo>
                  <a:lnTo>
                    <a:pt x="9" y="0"/>
                  </a:lnTo>
                  <a:lnTo>
                    <a:pt x="0" y="7"/>
                  </a:lnTo>
                  <a:lnTo>
                    <a:pt x="14" y="55"/>
                  </a:ln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" name="Freeform 232"/>
            <p:cNvSpPr>
              <a:spLocks/>
            </p:cNvSpPr>
            <p:nvPr/>
          </p:nvSpPr>
          <p:spPr bwMode="auto">
            <a:xfrm>
              <a:off x="5151438" y="4322763"/>
              <a:ext cx="82550" cy="106363"/>
            </a:xfrm>
            <a:custGeom>
              <a:avLst/>
              <a:gdLst>
                <a:gd name="T0" fmla="*/ 14 w 52"/>
                <a:gd name="T1" fmla="*/ 52 h 67"/>
                <a:gd name="T2" fmla="*/ 28 w 52"/>
                <a:gd name="T3" fmla="*/ 67 h 67"/>
                <a:gd name="T4" fmla="*/ 38 w 52"/>
                <a:gd name="T5" fmla="*/ 55 h 67"/>
                <a:gd name="T6" fmla="*/ 52 w 52"/>
                <a:gd name="T7" fmla="*/ 7 h 67"/>
                <a:gd name="T8" fmla="*/ 42 w 52"/>
                <a:gd name="T9" fmla="*/ 0 h 67"/>
                <a:gd name="T10" fmla="*/ 0 w 52"/>
                <a:gd name="T11" fmla="*/ 41 h 67"/>
                <a:gd name="T12" fmla="*/ 14 w 52"/>
                <a:gd name="T13" fmla="*/ 5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67">
                  <a:moveTo>
                    <a:pt x="14" y="52"/>
                  </a:moveTo>
                  <a:lnTo>
                    <a:pt x="28" y="67"/>
                  </a:lnTo>
                  <a:lnTo>
                    <a:pt x="38" y="55"/>
                  </a:lnTo>
                  <a:lnTo>
                    <a:pt x="52" y="7"/>
                  </a:lnTo>
                  <a:lnTo>
                    <a:pt x="42" y="0"/>
                  </a:lnTo>
                  <a:lnTo>
                    <a:pt x="0" y="41"/>
                  </a:lnTo>
                  <a:lnTo>
                    <a:pt x="14" y="52"/>
                  </a:ln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" name="Freeform 233"/>
            <p:cNvSpPr>
              <a:spLocks/>
            </p:cNvSpPr>
            <p:nvPr/>
          </p:nvSpPr>
          <p:spPr bwMode="auto">
            <a:xfrm>
              <a:off x="5132388" y="4387850"/>
              <a:ext cx="41275" cy="44450"/>
            </a:xfrm>
            <a:custGeom>
              <a:avLst/>
              <a:gdLst>
                <a:gd name="T0" fmla="*/ 12 w 26"/>
                <a:gd name="T1" fmla="*/ 0 h 28"/>
                <a:gd name="T2" fmla="*/ 0 w 26"/>
                <a:gd name="T3" fmla="*/ 11 h 28"/>
                <a:gd name="T4" fmla="*/ 0 w 26"/>
                <a:gd name="T5" fmla="*/ 28 h 28"/>
                <a:gd name="T6" fmla="*/ 24 w 26"/>
                <a:gd name="T7" fmla="*/ 28 h 28"/>
                <a:gd name="T8" fmla="*/ 26 w 26"/>
                <a:gd name="T9" fmla="*/ 11 h 28"/>
                <a:gd name="T10" fmla="*/ 12 w 26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8">
                  <a:moveTo>
                    <a:pt x="12" y="0"/>
                  </a:moveTo>
                  <a:lnTo>
                    <a:pt x="0" y="11"/>
                  </a:lnTo>
                  <a:lnTo>
                    <a:pt x="0" y="28"/>
                  </a:lnTo>
                  <a:lnTo>
                    <a:pt x="24" y="28"/>
                  </a:lnTo>
                  <a:lnTo>
                    <a:pt x="26" y="1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3844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" name="Freeform 234"/>
            <p:cNvSpPr>
              <a:spLocks/>
            </p:cNvSpPr>
            <p:nvPr/>
          </p:nvSpPr>
          <p:spPr bwMode="auto">
            <a:xfrm>
              <a:off x="5124451" y="4432300"/>
              <a:ext cx="52388" cy="120650"/>
            </a:xfrm>
            <a:custGeom>
              <a:avLst/>
              <a:gdLst>
                <a:gd name="T0" fmla="*/ 29 w 33"/>
                <a:gd name="T1" fmla="*/ 0 h 76"/>
                <a:gd name="T2" fmla="*/ 5 w 33"/>
                <a:gd name="T3" fmla="*/ 0 h 76"/>
                <a:gd name="T4" fmla="*/ 0 w 33"/>
                <a:gd name="T5" fmla="*/ 59 h 76"/>
                <a:gd name="T6" fmla="*/ 5 w 33"/>
                <a:gd name="T7" fmla="*/ 76 h 76"/>
                <a:gd name="T8" fmla="*/ 29 w 33"/>
                <a:gd name="T9" fmla="*/ 76 h 76"/>
                <a:gd name="T10" fmla="*/ 33 w 33"/>
                <a:gd name="T11" fmla="*/ 59 h 76"/>
                <a:gd name="T12" fmla="*/ 29 w 33"/>
                <a:gd name="T13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76">
                  <a:moveTo>
                    <a:pt x="29" y="0"/>
                  </a:moveTo>
                  <a:lnTo>
                    <a:pt x="5" y="0"/>
                  </a:lnTo>
                  <a:lnTo>
                    <a:pt x="0" y="59"/>
                  </a:lnTo>
                  <a:lnTo>
                    <a:pt x="5" y="76"/>
                  </a:lnTo>
                  <a:lnTo>
                    <a:pt x="29" y="76"/>
                  </a:lnTo>
                  <a:lnTo>
                    <a:pt x="33" y="5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485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" name="Freeform 235"/>
            <p:cNvSpPr>
              <a:spLocks/>
            </p:cNvSpPr>
            <p:nvPr/>
          </p:nvSpPr>
          <p:spPr bwMode="auto">
            <a:xfrm>
              <a:off x="5003801" y="4011613"/>
              <a:ext cx="293688" cy="300038"/>
            </a:xfrm>
            <a:custGeom>
              <a:avLst/>
              <a:gdLst>
                <a:gd name="T0" fmla="*/ 39 w 78"/>
                <a:gd name="T1" fmla="*/ 80 h 80"/>
                <a:gd name="T2" fmla="*/ 39 w 78"/>
                <a:gd name="T3" fmla="*/ 80 h 80"/>
                <a:gd name="T4" fmla="*/ 39 w 78"/>
                <a:gd name="T5" fmla="*/ 80 h 80"/>
                <a:gd name="T6" fmla="*/ 39 w 78"/>
                <a:gd name="T7" fmla="*/ 80 h 80"/>
                <a:gd name="T8" fmla="*/ 39 w 78"/>
                <a:gd name="T9" fmla="*/ 80 h 80"/>
                <a:gd name="T10" fmla="*/ 57 w 78"/>
                <a:gd name="T11" fmla="*/ 73 h 80"/>
                <a:gd name="T12" fmla="*/ 65 w 78"/>
                <a:gd name="T13" fmla="*/ 63 h 80"/>
                <a:gd name="T14" fmla="*/ 70 w 78"/>
                <a:gd name="T15" fmla="*/ 47 h 80"/>
                <a:gd name="T16" fmla="*/ 71 w 78"/>
                <a:gd name="T17" fmla="*/ 47 h 80"/>
                <a:gd name="T18" fmla="*/ 73 w 78"/>
                <a:gd name="T19" fmla="*/ 47 h 80"/>
                <a:gd name="T20" fmla="*/ 77 w 78"/>
                <a:gd name="T21" fmla="*/ 37 h 80"/>
                <a:gd name="T22" fmla="*/ 74 w 78"/>
                <a:gd name="T23" fmla="*/ 25 h 80"/>
                <a:gd name="T24" fmla="*/ 69 w 78"/>
                <a:gd name="T25" fmla="*/ 29 h 80"/>
                <a:gd name="T26" fmla="*/ 69 w 78"/>
                <a:gd name="T27" fmla="*/ 12 h 80"/>
                <a:gd name="T28" fmla="*/ 57 w 78"/>
                <a:gd name="T29" fmla="*/ 0 h 80"/>
                <a:gd name="T30" fmla="*/ 22 w 78"/>
                <a:gd name="T31" fmla="*/ 0 h 80"/>
                <a:gd name="T32" fmla="*/ 9 w 78"/>
                <a:gd name="T33" fmla="*/ 12 h 80"/>
                <a:gd name="T34" fmla="*/ 9 w 78"/>
                <a:gd name="T35" fmla="*/ 29 h 80"/>
                <a:gd name="T36" fmla="*/ 4 w 78"/>
                <a:gd name="T37" fmla="*/ 25 h 80"/>
                <a:gd name="T38" fmla="*/ 1 w 78"/>
                <a:gd name="T39" fmla="*/ 37 h 80"/>
                <a:gd name="T40" fmla="*/ 6 w 78"/>
                <a:gd name="T41" fmla="*/ 47 h 80"/>
                <a:gd name="T42" fmla="*/ 8 w 78"/>
                <a:gd name="T43" fmla="*/ 47 h 80"/>
                <a:gd name="T44" fmla="*/ 8 w 78"/>
                <a:gd name="T45" fmla="*/ 47 h 80"/>
                <a:gd name="T46" fmla="*/ 14 w 78"/>
                <a:gd name="T47" fmla="*/ 63 h 80"/>
                <a:gd name="T48" fmla="*/ 21 w 78"/>
                <a:gd name="T49" fmla="*/ 73 h 80"/>
                <a:gd name="T50" fmla="*/ 39 w 78"/>
                <a:gd name="T51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8" h="80">
                  <a:moveTo>
                    <a:pt x="39" y="80"/>
                  </a:move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48" y="80"/>
                    <a:pt x="52" y="79"/>
                    <a:pt x="57" y="73"/>
                  </a:cubicBezTo>
                  <a:cubicBezTo>
                    <a:pt x="59" y="71"/>
                    <a:pt x="62" y="67"/>
                    <a:pt x="65" y="63"/>
                  </a:cubicBezTo>
                  <a:cubicBezTo>
                    <a:pt x="67" y="59"/>
                    <a:pt x="69" y="54"/>
                    <a:pt x="70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3" y="47"/>
                  </a:cubicBezTo>
                  <a:cubicBezTo>
                    <a:pt x="76" y="46"/>
                    <a:pt x="76" y="42"/>
                    <a:pt x="77" y="37"/>
                  </a:cubicBezTo>
                  <a:cubicBezTo>
                    <a:pt x="78" y="31"/>
                    <a:pt x="78" y="26"/>
                    <a:pt x="74" y="25"/>
                  </a:cubicBezTo>
                  <a:cubicBezTo>
                    <a:pt x="73" y="25"/>
                    <a:pt x="71" y="26"/>
                    <a:pt x="69" y="29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5"/>
                    <a:pt x="64" y="0"/>
                    <a:pt x="57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5" y="0"/>
                    <a:pt x="9" y="5"/>
                    <a:pt x="9" y="12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8" y="26"/>
                    <a:pt x="6" y="25"/>
                    <a:pt x="4" y="25"/>
                  </a:cubicBezTo>
                  <a:cubicBezTo>
                    <a:pt x="1" y="26"/>
                    <a:pt x="0" y="31"/>
                    <a:pt x="1" y="37"/>
                  </a:cubicBezTo>
                  <a:cubicBezTo>
                    <a:pt x="2" y="42"/>
                    <a:pt x="3" y="46"/>
                    <a:pt x="6" y="47"/>
                  </a:cubicBezTo>
                  <a:cubicBezTo>
                    <a:pt x="6" y="47"/>
                    <a:pt x="7" y="47"/>
                    <a:pt x="8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10" y="54"/>
                    <a:pt x="11" y="59"/>
                    <a:pt x="14" y="63"/>
                  </a:cubicBezTo>
                  <a:cubicBezTo>
                    <a:pt x="17" y="67"/>
                    <a:pt x="19" y="71"/>
                    <a:pt x="21" y="73"/>
                  </a:cubicBezTo>
                  <a:cubicBezTo>
                    <a:pt x="26" y="79"/>
                    <a:pt x="30" y="80"/>
                    <a:pt x="39" y="80"/>
                  </a:cubicBezTo>
                  <a:close/>
                </a:path>
              </a:pathLst>
            </a:custGeom>
            <a:solidFill>
              <a:srgbClr val="FFD2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" name="Freeform 236"/>
            <p:cNvSpPr>
              <a:spLocks/>
            </p:cNvSpPr>
            <p:nvPr/>
          </p:nvSpPr>
          <p:spPr bwMode="auto">
            <a:xfrm>
              <a:off x="5016501" y="3943350"/>
              <a:ext cx="273050" cy="176213"/>
            </a:xfrm>
            <a:custGeom>
              <a:avLst/>
              <a:gdLst>
                <a:gd name="T0" fmla="*/ 65 w 73"/>
                <a:gd name="T1" fmla="*/ 10 h 47"/>
                <a:gd name="T2" fmla="*/ 36 w 73"/>
                <a:gd name="T3" fmla="*/ 0 h 47"/>
                <a:gd name="T4" fmla="*/ 36 w 73"/>
                <a:gd name="T5" fmla="*/ 0 h 47"/>
                <a:gd name="T6" fmla="*/ 36 w 73"/>
                <a:gd name="T7" fmla="*/ 0 h 47"/>
                <a:gd name="T8" fmla="*/ 7 w 73"/>
                <a:gd name="T9" fmla="*/ 10 h 47"/>
                <a:gd name="T10" fmla="*/ 0 w 73"/>
                <a:gd name="T11" fmla="*/ 30 h 47"/>
                <a:gd name="T12" fmla="*/ 1 w 73"/>
                <a:gd name="T13" fmla="*/ 43 h 47"/>
                <a:gd name="T14" fmla="*/ 6 w 73"/>
                <a:gd name="T15" fmla="*/ 47 h 47"/>
                <a:gd name="T16" fmla="*/ 6 w 73"/>
                <a:gd name="T17" fmla="*/ 30 h 47"/>
                <a:gd name="T18" fmla="*/ 12 w 73"/>
                <a:gd name="T19" fmla="*/ 19 h 47"/>
                <a:gd name="T20" fmla="*/ 66 w 73"/>
                <a:gd name="T21" fmla="*/ 28 h 47"/>
                <a:gd name="T22" fmla="*/ 66 w 73"/>
                <a:gd name="T23" fmla="*/ 30 h 47"/>
                <a:gd name="T24" fmla="*/ 66 w 73"/>
                <a:gd name="T25" fmla="*/ 47 h 47"/>
                <a:gd name="T26" fmla="*/ 71 w 73"/>
                <a:gd name="T27" fmla="*/ 43 h 47"/>
                <a:gd name="T28" fmla="*/ 73 w 73"/>
                <a:gd name="T29" fmla="*/ 30 h 47"/>
                <a:gd name="T30" fmla="*/ 65 w 73"/>
                <a:gd name="T31" fmla="*/ 1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3" h="47">
                  <a:moveTo>
                    <a:pt x="65" y="10"/>
                  </a:moveTo>
                  <a:cubicBezTo>
                    <a:pt x="58" y="2"/>
                    <a:pt x="51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22" y="0"/>
                    <a:pt x="15" y="2"/>
                    <a:pt x="7" y="10"/>
                  </a:cubicBezTo>
                  <a:cubicBezTo>
                    <a:pt x="2" y="15"/>
                    <a:pt x="0" y="22"/>
                    <a:pt x="0" y="30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3" y="43"/>
                    <a:pt x="5" y="44"/>
                    <a:pt x="6" y="47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26"/>
                    <a:pt x="9" y="22"/>
                    <a:pt x="12" y="19"/>
                  </a:cubicBezTo>
                  <a:cubicBezTo>
                    <a:pt x="28" y="31"/>
                    <a:pt x="48" y="28"/>
                    <a:pt x="66" y="28"/>
                  </a:cubicBezTo>
                  <a:cubicBezTo>
                    <a:pt x="66" y="29"/>
                    <a:pt x="66" y="30"/>
                    <a:pt x="66" y="30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8" y="44"/>
                    <a:pt x="70" y="43"/>
                    <a:pt x="71" y="43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73" y="22"/>
                    <a:pt x="70" y="15"/>
                    <a:pt x="65" y="10"/>
                  </a:cubicBezTo>
                  <a:close/>
                </a:path>
              </a:pathLst>
            </a:custGeom>
            <a:solidFill>
              <a:srgbClr val="7D4E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" name="Freeform 237"/>
            <p:cNvSpPr>
              <a:spLocks/>
            </p:cNvSpPr>
            <p:nvPr/>
          </p:nvSpPr>
          <p:spPr bwMode="auto">
            <a:xfrm>
              <a:off x="4846638" y="4308475"/>
              <a:ext cx="346075" cy="300038"/>
            </a:xfrm>
            <a:custGeom>
              <a:avLst/>
              <a:gdLst>
                <a:gd name="T0" fmla="*/ 63 w 92"/>
                <a:gd name="T1" fmla="*/ 5 h 80"/>
                <a:gd name="T2" fmla="*/ 63 w 92"/>
                <a:gd name="T3" fmla="*/ 0 h 80"/>
                <a:gd name="T4" fmla="*/ 57 w 92"/>
                <a:gd name="T5" fmla="*/ 7 h 80"/>
                <a:gd name="T6" fmla="*/ 40 w 92"/>
                <a:gd name="T7" fmla="*/ 14 h 80"/>
                <a:gd name="T8" fmla="*/ 20 w 92"/>
                <a:gd name="T9" fmla="*/ 20 h 80"/>
                <a:gd name="T10" fmla="*/ 0 w 92"/>
                <a:gd name="T11" fmla="*/ 47 h 80"/>
                <a:gd name="T12" fmla="*/ 0 w 92"/>
                <a:gd name="T13" fmla="*/ 80 h 80"/>
                <a:gd name="T14" fmla="*/ 92 w 92"/>
                <a:gd name="T15" fmla="*/ 80 h 80"/>
                <a:gd name="T16" fmla="*/ 63 w 92"/>
                <a:gd name="T17" fmla="*/ 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" h="80">
                  <a:moveTo>
                    <a:pt x="63" y="5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8" y="23"/>
                    <a:pt x="0" y="35"/>
                    <a:pt x="0" y="47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92" y="80"/>
                    <a:pt x="92" y="80"/>
                    <a:pt x="92" y="80"/>
                  </a:cubicBezTo>
                  <a:lnTo>
                    <a:pt x="63" y="5"/>
                  </a:lnTo>
                  <a:close/>
                </a:path>
              </a:pathLst>
            </a:custGeom>
            <a:solidFill>
              <a:srgbClr val="2832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8" name="Freeform 238"/>
            <p:cNvSpPr>
              <a:spLocks/>
            </p:cNvSpPr>
            <p:nvPr/>
          </p:nvSpPr>
          <p:spPr bwMode="auto">
            <a:xfrm>
              <a:off x="5049838" y="4308475"/>
              <a:ext cx="74613" cy="123825"/>
            </a:xfrm>
            <a:custGeom>
              <a:avLst/>
              <a:gdLst>
                <a:gd name="T0" fmla="*/ 47 w 47"/>
                <a:gd name="T1" fmla="*/ 78 h 78"/>
                <a:gd name="T2" fmla="*/ 0 w 47"/>
                <a:gd name="T3" fmla="*/ 54 h 78"/>
                <a:gd name="T4" fmla="*/ 21 w 47"/>
                <a:gd name="T5" fmla="*/ 0 h 78"/>
                <a:gd name="T6" fmla="*/ 21 w 47"/>
                <a:gd name="T7" fmla="*/ 9 h 78"/>
                <a:gd name="T8" fmla="*/ 47 w 47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78">
                  <a:moveTo>
                    <a:pt x="47" y="78"/>
                  </a:moveTo>
                  <a:lnTo>
                    <a:pt x="0" y="54"/>
                  </a:lnTo>
                  <a:lnTo>
                    <a:pt x="21" y="0"/>
                  </a:lnTo>
                  <a:lnTo>
                    <a:pt x="21" y="9"/>
                  </a:lnTo>
                  <a:lnTo>
                    <a:pt x="47" y="78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9" name="Freeform 239"/>
            <p:cNvSpPr>
              <a:spLocks/>
            </p:cNvSpPr>
            <p:nvPr/>
          </p:nvSpPr>
          <p:spPr bwMode="auto">
            <a:xfrm>
              <a:off x="5113338" y="4308475"/>
              <a:ext cx="346075" cy="300038"/>
            </a:xfrm>
            <a:custGeom>
              <a:avLst/>
              <a:gdLst>
                <a:gd name="T0" fmla="*/ 29 w 92"/>
                <a:gd name="T1" fmla="*/ 5 h 80"/>
                <a:gd name="T2" fmla="*/ 28 w 92"/>
                <a:gd name="T3" fmla="*/ 0 h 80"/>
                <a:gd name="T4" fmla="*/ 34 w 92"/>
                <a:gd name="T5" fmla="*/ 7 h 80"/>
                <a:gd name="T6" fmla="*/ 52 w 92"/>
                <a:gd name="T7" fmla="*/ 14 h 80"/>
                <a:gd name="T8" fmla="*/ 72 w 92"/>
                <a:gd name="T9" fmla="*/ 20 h 80"/>
                <a:gd name="T10" fmla="*/ 92 w 92"/>
                <a:gd name="T11" fmla="*/ 47 h 80"/>
                <a:gd name="T12" fmla="*/ 92 w 92"/>
                <a:gd name="T13" fmla="*/ 80 h 80"/>
                <a:gd name="T14" fmla="*/ 0 w 92"/>
                <a:gd name="T15" fmla="*/ 80 h 80"/>
                <a:gd name="T16" fmla="*/ 29 w 92"/>
                <a:gd name="T17" fmla="*/ 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" h="80">
                  <a:moveTo>
                    <a:pt x="29" y="5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84" y="23"/>
                    <a:pt x="92" y="35"/>
                    <a:pt x="92" y="47"/>
                  </a:cubicBezTo>
                  <a:cubicBezTo>
                    <a:pt x="92" y="80"/>
                    <a:pt x="92" y="80"/>
                    <a:pt x="92" y="80"/>
                  </a:cubicBezTo>
                  <a:cubicBezTo>
                    <a:pt x="0" y="80"/>
                    <a:pt x="0" y="80"/>
                    <a:pt x="0" y="80"/>
                  </a:cubicBezTo>
                  <a:lnTo>
                    <a:pt x="29" y="5"/>
                  </a:lnTo>
                  <a:close/>
                </a:path>
              </a:pathLst>
            </a:custGeom>
            <a:solidFill>
              <a:srgbClr val="2832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" name="Freeform 240"/>
            <p:cNvSpPr>
              <a:spLocks/>
            </p:cNvSpPr>
            <p:nvPr/>
          </p:nvSpPr>
          <p:spPr bwMode="auto">
            <a:xfrm>
              <a:off x="5181601" y="4308475"/>
              <a:ext cx="74613" cy="123825"/>
            </a:xfrm>
            <a:custGeom>
              <a:avLst/>
              <a:gdLst>
                <a:gd name="T0" fmla="*/ 0 w 47"/>
                <a:gd name="T1" fmla="*/ 78 h 78"/>
                <a:gd name="T2" fmla="*/ 47 w 47"/>
                <a:gd name="T3" fmla="*/ 54 h 78"/>
                <a:gd name="T4" fmla="*/ 23 w 47"/>
                <a:gd name="T5" fmla="*/ 0 h 78"/>
                <a:gd name="T6" fmla="*/ 23 w 47"/>
                <a:gd name="T7" fmla="*/ 9 h 78"/>
                <a:gd name="T8" fmla="*/ 0 w 47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78">
                  <a:moveTo>
                    <a:pt x="0" y="78"/>
                  </a:moveTo>
                  <a:lnTo>
                    <a:pt x="47" y="54"/>
                  </a:lnTo>
                  <a:lnTo>
                    <a:pt x="23" y="0"/>
                  </a:lnTo>
                  <a:lnTo>
                    <a:pt x="23" y="9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" name="Rectangle 241"/>
            <p:cNvSpPr>
              <a:spLocks noChangeArrowheads="1"/>
            </p:cNvSpPr>
            <p:nvPr/>
          </p:nvSpPr>
          <p:spPr bwMode="auto">
            <a:xfrm>
              <a:off x="3444876" y="4589463"/>
              <a:ext cx="739775" cy="354013"/>
            </a:xfrm>
            <a:prstGeom prst="rect">
              <a:avLst/>
            </a:prstGeom>
            <a:solidFill>
              <a:srgbClr val="E8B9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2" name="Rectangle 242"/>
            <p:cNvSpPr>
              <a:spLocks noChangeArrowheads="1"/>
            </p:cNvSpPr>
            <p:nvPr/>
          </p:nvSpPr>
          <p:spPr bwMode="auto">
            <a:xfrm>
              <a:off x="3444876" y="4589463"/>
              <a:ext cx="739775" cy="354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3" name="Rectangle 243"/>
            <p:cNvSpPr>
              <a:spLocks noChangeArrowheads="1"/>
            </p:cNvSpPr>
            <p:nvPr/>
          </p:nvSpPr>
          <p:spPr bwMode="auto">
            <a:xfrm>
              <a:off x="3444876" y="4589463"/>
              <a:ext cx="739775" cy="30163"/>
            </a:xfrm>
            <a:prstGeom prst="rect">
              <a:avLst/>
            </a:prstGeom>
            <a:solidFill>
              <a:srgbClr val="D3A9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4" name="Rectangle 244"/>
            <p:cNvSpPr>
              <a:spLocks noChangeArrowheads="1"/>
            </p:cNvSpPr>
            <p:nvPr/>
          </p:nvSpPr>
          <p:spPr bwMode="auto">
            <a:xfrm>
              <a:off x="3444876" y="4589463"/>
              <a:ext cx="739775" cy="30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5" name="Rectangle 245"/>
            <p:cNvSpPr>
              <a:spLocks noChangeArrowheads="1"/>
            </p:cNvSpPr>
            <p:nvPr/>
          </p:nvSpPr>
          <p:spPr bwMode="auto">
            <a:xfrm>
              <a:off x="3490913" y="4635500"/>
              <a:ext cx="187325" cy="261938"/>
            </a:xfrm>
            <a:prstGeom prst="rect">
              <a:avLst/>
            </a:prstGeom>
            <a:solidFill>
              <a:srgbClr val="D4A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6" name="Rectangle 246"/>
            <p:cNvSpPr>
              <a:spLocks noChangeArrowheads="1"/>
            </p:cNvSpPr>
            <p:nvPr/>
          </p:nvSpPr>
          <p:spPr bwMode="auto">
            <a:xfrm>
              <a:off x="3722688" y="4635500"/>
              <a:ext cx="188913" cy="261938"/>
            </a:xfrm>
            <a:prstGeom prst="rect">
              <a:avLst/>
            </a:prstGeom>
            <a:solidFill>
              <a:srgbClr val="D4A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7" name="Rectangle 247"/>
            <p:cNvSpPr>
              <a:spLocks noChangeArrowheads="1"/>
            </p:cNvSpPr>
            <p:nvPr/>
          </p:nvSpPr>
          <p:spPr bwMode="auto">
            <a:xfrm>
              <a:off x="3952876" y="4635500"/>
              <a:ext cx="190500" cy="261938"/>
            </a:xfrm>
            <a:prstGeom prst="rect">
              <a:avLst/>
            </a:prstGeom>
            <a:solidFill>
              <a:srgbClr val="D4A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8" name="Freeform 248"/>
            <p:cNvSpPr>
              <a:spLocks/>
            </p:cNvSpPr>
            <p:nvPr/>
          </p:nvSpPr>
          <p:spPr bwMode="auto">
            <a:xfrm>
              <a:off x="3560763" y="4424363"/>
              <a:ext cx="71438" cy="52388"/>
            </a:xfrm>
            <a:custGeom>
              <a:avLst/>
              <a:gdLst>
                <a:gd name="T0" fmla="*/ 0 w 19"/>
                <a:gd name="T1" fmla="*/ 5 h 14"/>
                <a:gd name="T2" fmla="*/ 0 w 19"/>
                <a:gd name="T3" fmla="*/ 0 h 14"/>
                <a:gd name="T4" fmla="*/ 9 w 19"/>
                <a:gd name="T5" fmla="*/ 3 h 14"/>
                <a:gd name="T6" fmla="*/ 9 w 19"/>
                <a:gd name="T7" fmla="*/ 3 h 14"/>
                <a:gd name="T8" fmla="*/ 9 w 19"/>
                <a:gd name="T9" fmla="*/ 3 h 14"/>
                <a:gd name="T10" fmla="*/ 10 w 19"/>
                <a:gd name="T11" fmla="*/ 3 h 14"/>
                <a:gd name="T12" fmla="*/ 10 w 19"/>
                <a:gd name="T13" fmla="*/ 3 h 14"/>
                <a:gd name="T14" fmla="*/ 19 w 19"/>
                <a:gd name="T15" fmla="*/ 0 h 14"/>
                <a:gd name="T16" fmla="*/ 19 w 19"/>
                <a:gd name="T17" fmla="*/ 5 h 14"/>
                <a:gd name="T18" fmla="*/ 9 w 19"/>
                <a:gd name="T19" fmla="*/ 14 h 14"/>
                <a:gd name="T20" fmla="*/ 0 w 19"/>
                <a:gd name="T21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14">
                  <a:moveTo>
                    <a:pt x="0" y="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2"/>
                    <a:pt x="5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4" y="3"/>
                    <a:pt x="16" y="2"/>
                    <a:pt x="19" y="0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F2C2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9" name="Freeform 249"/>
            <p:cNvSpPr>
              <a:spLocks/>
            </p:cNvSpPr>
            <p:nvPr/>
          </p:nvSpPr>
          <p:spPr bwMode="auto">
            <a:xfrm>
              <a:off x="3629026" y="4465638"/>
              <a:ext cx="104775" cy="98425"/>
            </a:xfrm>
            <a:custGeom>
              <a:avLst/>
              <a:gdLst>
                <a:gd name="T0" fmla="*/ 5 w 28"/>
                <a:gd name="T1" fmla="*/ 8 h 26"/>
                <a:gd name="T2" fmla="*/ 10 w 28"/>
                <a:gd name="T3" fmla="*/ 8 h 26"/>
                <a:gd name="T4" fmla="*/ 12 w 28"/>
                <a:gd name="T5" fmla="*/ 0 h 26"/>
                <a:gd name="T6" fmla="*/ 20 w 28"/>
                <a:gd name="T7" fmla="*/ 2 h 26"/>
                <a:gd name="T8" fmla="*/ 28 w 28"/>
                <a:gd name="T9" fmla="*/ 13 h 26"/>
                <a:gd name="T10" fmla="*/ 28 w 28"/>
                <a:gd name="T11" fmla="*/ 26 h 26"/>
                <a:gd name="T12" fmla="*/ 25 w 28"/>
                <a:gd name="T13" fmla="*/ 26 h 26"/>
                <a:gd name="T14" fmla="*/ 17 w 28"/>
                <a:gd name="T15" fmla="*/ 26 h 26"/>
                <a:gd name="T16" fmla="*/ 14 w 28"/>
                <a:gd name="T17" fmla="*/ 26 h 26"/>
                <a:gd name="T18" fmla="*/ 0 w 28"/>
                <a:gd name="T19" fmla="*/ 26 h 26"/>
                <a:gd name="T20" fmla="*/ 9 w 28"/>
                <a:gd name="T21" fmla="*/ 11 h 26"/>
                <a:gd name="T22" fmla="*/ 5 w 28"/>
                <a:gd name="T23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26">
                  <a:moveTo>
                    <a:pt x="5" y="8"/>
                  </a:moveTo>
                  <a:cubicBezTo>
                    <a:pt x="10" y="8"/>
                    <a:pt x="10" y="8"/>
                    <a:pt x="10" y="8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5" y="3"/>
                    <a:pt x="28" y="8"/>
                    <a:pt x="28" y="13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9" y="11"/>
                    <a:pt x="9" y="11"/>
                    <a:pt x="9" y="11"/>
                  </a:cubicBezTo>
                  <a:lnTo>
                    <a:pt x="5" y="8"/>
                  </a:lnTo>
                  <a:close/>
                </a:path>
              </a:pathLst>
            </a:custGeom>
            <a:solidFill>
              <a:srgbClr val="615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0" name="Freeform 250"/>
            <p:cNvSpPr>
              <a:spLocks/>
            </p:cNvSpPr>
            <p:nvPr/>
          </p:nvSpPr>
          <p:spPr bwMode="auto">
            <a:xfrm>
              <a:off x="3460751" y="4465638"/>
              <a:ext cx="104775" cy="98425"/>
            </a:xfrm>
            <a:custGeom>
              <a:avLst/>
              <a:gdLst>
                <a:gd name="T0" fmla="*/ 8 w 28"/>
                <a:gd name="T1" fmla="*/ 2 h 26"/>
                <a:gd name="T2" fmla="*/ 16 w 28"/>
                <a:gd name="T3" fmla="*/ 0 h 26"/>
                <a:gd name="T4" fmla="*/ 18 w 28"/>
                <a:gd name="T5" fmla="*/ 8 h 26"/>
                <a:gd name="T6" fmla="*/ 23 w 28"/>
                <a:gd name="T7" fmla="*/ 8 h 26"/>
                <a:gd name="T8" fmla="*/ 19 w 28"/>
                <a:gd name="T9" fmla="*/ 11 h 26"/>
                <a:gd name="T10" fmla="*/ 28 w 28"/>
                <a:gd name="T11" fmla="*/ 26 h 26"/>
                <a:gd name="T12" fmla="*/ 14 w 28"/>
                <a:gd name="T13" fmla="*/ 26 h 26"/>
                <a:gd name="T14" fmla="*/ 11 w 28"/>
                <a:gd name="T15" fmla="*/ 26 h 26"/>
                <a:gd name="T16" fmla="*/ 3 w 28"/>
                <a:gd name="T17" fmla="*/ 26 h 26"/>
                <a:gd name="T18" fmla="*/ 0 w 28"/>
                <a:gd name="T19" fmla="*/ 26 h 26"/>
                <a:gd name="T20" fmla="*/ 0 w 28"/>
                <a:gd name="T21" fmla="*/ 13 h 26"/>
                <a:gd name="T22" fmla="*/ 8 w 28"/>
                <a:gd name="T23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26">
                  <a:moveTo>
                    <a:pt x="8" y="2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3" y="3"/>
                    <a:pt x="8" y="2"/>
                  </a:cubicBezTo>
                  <a:close/>
                </a:path>
              </a:pathLst>
            </a:custGeom>
            <a:solidFill>
              <a:srgbClr val="615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1" name="Freeform 251"/>
            <p:cNvSpPr>
              <a:spLocks/>
            </p:cNvSpPr>
            <p:nvPr/>
          </p:nvSpPr>
          <p:spPr bwMode="auto">
            <a:xfrm>
              <a:off x="3606801" y="4484688"/>
              <a:ext cx="22225" cy="63500"/>
            </a:xfrm>
            <a:custGeom>
              <a:avLst/>
              <a:gdLst>
                <a:gd name="T0" fmla="*/ 9 w 14"/>
                <a:gd name="T1" fmla="*/ 7 h 40"/>
                <a:gd name="T2" fmla="*/ 14 w 14"/>
                <a:gd name="T3" fmla="*/ 2 h 40"/>
                <a:gd name="T4" fmla="*/ 2 w 14"/>
                <a:gd name="T5" fmla="*/ 40 h 40"/>
                <a:gd name="T6" fmla="*/ 0 w 14"/>
                <a:gd name="T7" fmla="*/ 10 h 40"/>
                <a:gd name="T8" fmla="*/ 0 w 14"/>
                <a:gd name="T9" fmla="*/ 0 h 40"/>
                <a:gd name="T10" fmla="*/ 9 w 14"/>
                <a:gd name="T11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40">
                  <a:moveTo>
                    <a:pt x="9" y="7"/>
                  </a:moveTo>
                  <a:lnTo>
                    <a:pt x="14" y="2"/>
                  </a:lnTo>
                  <a:lnTo>
                    <a:pt x="2" y="4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9" y="7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2" name="Freeform 252"/>
            <p:cNvSpPr>
              <a:spLocks/>
            </p:cNvSpPr>
            <p:nvPr/>
          </p:nvSpPr>
          <p:spPr bwMode="auto">
            <a:xfrm>
              <a:off x="3565526" y="4484688"/>
              <a:ext cx="22225" cy="63500"/>
            </a:xfrm>
            <a:custGeom>
              <a:avLst/>
              <a:gdLst>
                <a:gd name="T0" fmla="*/ 14 w 14"/>
                <a:gd name="T1" fmla="*/ 0 h 40"/>
                <a:gd name="T2" fmla="*/ 14 w 14"/>
                <a:gd name="T3" fmla="*/ 10 h 40"/>
                <a:gd name="T4" fmla="*/ 12 w 14"/>
                <a:gd name="T5" fmla="*/ 40 h 40"/>
                <a:gd name="T6" fmla="*/ 0 w 14"/>
                <a:gd name="T7" fmla="*/ 2 h 40"/>
                <a:gd name="T8" fmla="*/ 5 w 14"/>
                <a:gd name="T9" fmla="*/ 7 h 40"/>
                <a:gd name="T10" fmla="*/ 14 w 14"/>
                <a:gd name="T1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40">
                  <a:moveTo>
                    <a:pt x="14" y="0"/>
                  </a:moveTo>
                  <a:lnTo>
                    <a:pt x="14" y="10"/>
                  </a:lnTo>
                  <a:lnTo>
                    <a:pt x="12" y="40"/>
                  </a:lnTo>
                  <a:lnTo>
                    <a:pt x="0" y="2"/>
                  </a:lnTo>
                  <a:lnTo>
                    <a:pt x="5" y="7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3" name="Freeform 253"/>
            <p:cNvSpPr>
              <a:spLocks/>
            </p:cNvSpPr>
            <p:nvPr/>
          </p:nvSpPr>
          <p:spPr bwMode="auto">
            <a:xfrm>
              <a:off x="3595688" y="4443413"/>
              <a:ext cx="44450" cy="52388"/>
            </a:xfrm>
            <a:custGeom>
              <a:avLst/>
              <a:gdLst>
                <a:gd name="T0" fmla="*/ 21 w 28"/>
                <a:gd name="T1" fmla="*/ 28 h 33"/>
                <a:gd name="T2" fmla="*/ 16 w 28"/>
                <a:gd name="T3" fmla="*/ 33 h 33"/>
                <a:gd name="T4" fmla="*/ 7 w 28"/>
                <a:gd name="T5" fmla="*/ 26 h 33"/>
                <a:gd name="T6" fmla="*/ 0 w 28"/>
                <a:gd name="T7" fmla="*/ 21 h 33"/>
                <a:gd name="T8" fmla="*/ 23 w 28"/>
                <a:gd name="T9" fmla="*/ 0 h 33"/>
                <a:gd name="T10" fmla="*/ 28 w 28"/>
                <a:gd name="T11" fmla="*/ 2 h 33"/>
                <a:gd name="T12" fmla="*/ 21 w 28"/>
                <a:gd name="T13" fmla="*/ 2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33">
                  <a:moveTo>
                    <a:pt x="21" y="28"/>
                  </a:moveTo>
                  <a:lnTo>
                    <a:pt x="16" y="33"/>
                  </a:lnTo>
                  <a:lnTo>
                    <a:pt x="7" y="26"/>
                  </a:lnTo>
                  <a:lnTo>
                    <a:pt x="0" y="21"/>
                  </a:lnTo>
                  <a:lnTo>
                    <a:pt x="23" y="0"/>
                  </a:lnTo>
                  <a:lnTo>
                    <a:pt x="28" y="2"/>
                  </a:lnTo>
                  <a:lnTo>
                    <a:pt x="21" y="28"/>
                  </a:ln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4" name="Freeform 254"/>
            <p:cNvSpPr>
              <a:spLocks/>
            </p:cNvSpPr>
            <p:nvPr/>
          </p:nvSpPr>
          <p:spPr bwMode="auto">
            <a:xfrm>
              <a:off x="3554413" y="4443413"/>
              <a:ext cx="41275" cy="52388"/>
            </a:xfrm>
            <a:custGeom>
              <a:avLst/>
              <a:gdLst>
                <a:gd name="T0" fmla="*/ 21 w 26"/>
                <a:gd name="T1" fmla="*/ 26 h 33"/>
                <a:gd name="T2" fmla="*/ 12 w 26"/>
                <a:gd name="T3" fmla="*/ 33 h 33"/>
                <a:gd name="T4" fmla="*/ 7 w 26"/>
                <a:gd name="T5" fmla="*/ 28 h 33"/>
                <a:gd name="T6" fmla="*/ 0 w 26"/>
                <a:gd name="T7" fmla="*/ 2 h 33"/>
                <a:gd name="T8" fmla="*/ 4 w 26"/>
                <a:gd name="T9" fmla="*/ 0 h 33"/>
                <a:gd name="T10" fmla="*/ 26 w 26"/>
                <a:gd name="T11" fmla="*/ 21 h 33"/>
                <a:gd name="T12" fmla="*/ 21 w 26"/>
                <a:gd name="T13" fmla="*/ 2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33">
                  <a:moveTo>
                    <a:pt x="21" y="26"/>
                  </a:moveTo>
                  <a:lnTo>
                    <a:pt x="12" y="33"/>
                  </a:lnTo>
                  <a:lnTo>
                    <a:pt x="7" y="28"/>
                  </a:lnTo>
                  <a:lnTo>
                    <a:pt x="0" y="2"/>
                  </a:lnTo>
                  <a:lnTo>
                    <a:pt x="4" y="0"/>
                  </a:lnTo>
                  <a:lnTo>
                    <a:pt x="26" y="21"/>
                  </a:lnTo>
                  <a:lnTo>
                    <a:pt x="21" y="26"/>
                  </a:ln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5" name="Freeform 255"/>
            <p:cNvSpPr>
              <a:spLocks/>
            </p:cNvSpPr>
            <p:nvPr/>
          </p:nvSpPr>
          <p:spPr bwMode="auto">
            <a:xfrm>
              <a:off x="3587751" y="4476750"/>
              <a:ext cx="19050" cy="23813"/>
            </a:xfrm>
            <a:custGeom>
              <a:avLst/>
              <a:gdLst>
                <a:gd name="T0" fmla="*/ 5 w 12"/>
                <a:gd name="T1" fmla="*/ 0 h 15"/>
                <a:gd name="T2" fmla="*/ 12 w 12"/>
                <a:gd name="T3" fmla="*/ 5 h 15"/>
                <a:gd name="T4" fmla="*/ 12 w 12"/>
                <a:gd name="T5" fmla="*/ 15 h 15"/>
                <a:gd name="T6" fmla="*/ 0 w 12"/>
                <a:gd name="T7" fmla="*/ 15 h 15"/>
                <a:gd name="T8" fmla="*/ 0 w 12"/>
                <a:gd name="T9" fmla="*/ 5 h 15"/>
                <a:gd name="T10" fmla="*/ 5 w 12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5">
                  <a:moveTo>
                    <a:pt x="5" y="0"/>
                  </a:moveTo>
                  <a:lnTo>
                    <a:pt x="12" y="5"/>
                  </a:lnTo>
                  <a:lnTo>
                    <a:pt x="12" y="15"/>
                  </a:lnTo>
                  <a:lnTo>
                    <a:pt x="0" y="15"/>
                  </a:lnTo>
                  <a:lnTo>
                    <a:pt x="0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63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6" name="Freeform 256"/>
            <p:cNvSpPr>
              <a:spLocks/>
            </p:cNvSpPr>
            <p:nvPr/>
          </p:nvSpPr>
          <p:spPr bwMode="auto">
            <a:xfrm>
              <a:off x="3584576" y="4500563"/>
              <a:ext cx="25400" cy="63500"/>
            </a:xfrm>
            <a:custGeom>
              <a:avLst/>
              <a:gdLst>
                <a:gd name="T0" fmla="*/ 2 w 16"/>
                <a:gd name="T1" fmla="*/ 0 h 40"/>
                <a:gd name="T2" fmla="*/ 14 w 16"/>
                <a:gd name="T3" fmla="*/ 0 h 40"/>
                <a:gd name="T4" fmla="*/ 16 w 16"/>
                <a:gd name="T5" fmla="*/ 30 h 40"/>
                <a:gd name="T6" fmla="*/ 14 w 16"/>
                <a:gd name="T7" fmla="*/ 40 h 40"/>
                <a:gd name="T8" fmla="*/ 2 w 16"/>
                <a:gd name="T9" fmla="*/ 40 h 40"/>
                <a:gd name="T10" fmla="*/ 0 w 16"/>
                <a:gd name="T11" fmla="*/ 30 h 40"/>
                <a:gd name="T12" fmla="*/ 2 w 16"/>
                <a:gd name="T1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40">
                  <a:moveTo>
                    <a:pt x="2" y="0"/>
                  </a:moveTo>
                  <a:lnTo>
                    <a:pt x="14" y="0"/>
                  </a:lnTo>
                  <a:lnTo>
                    <a:pt x="16" y="30"/>
                  </a:lnTo>
                  <a:lnTo>
                    <a:pt x="14" y="40"/>
                  </a:lnTo>
                  <a:lnTo>
                    <a:pt x="2" y="40"/>
                  </a:lnTo>
                  <a:lnTo>
                    <a:pt x="0" y="3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F49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7" name="Freeform 257"/>
            <p:cNvSpPr>
              <a:spLocks/>
            </p:cNvSpPr>
            <p:nvPr/>
          </p:nvSpPr>
          <p:spPr bwMode="auto">
            <a:xfrm>
              <a:off x="3519488" y="4278313"/>
              <a:ext cx="155575" cy="157163"/>
            </a:xfrm>
            <a:custGeom>
              <a:avLst/>
              <a:gdLst>
                <a:gd name="T0" fmla="*/ 21 w 41"/>
                <a:gd name="T1" fmla="*/ 42 h 42"/>
                <a:gd name="T2" fmla="*/ 21 w 41"/>
                <a:gd name="T3" fmla="*/ 42 h 42"/>
                <a:gd name="T4" fmla="*/ 20 w 41"/>
                <a:gd name="T5" fmla="*/ 42 h 42"/>
                <a:gd name="T6" fmla="*/ 20 w 41"/>
                <a:gd name="T7" fmla="*/ 42 h 42"/>
                <a:gd name="T8" fmla="*/ 20 w 41"/>
                <a:gd name="T9" fmla="*/ 42 h 42"/>
                <a:gd name="T10" fmla="*/ 11 w 41"/>
                <a:gd name="T11" fmla="*/ 39 h 42"/>
                <a:gd name="T12" fmla="*/ 7 w 41"/>
                <a:gd name="T13" fmla="*/ 33 h 42"/>
                <a:gd name="T14" fmla="*/ 4 w 41"/>
                <a:gd name="T15" fmla="*/ 25 h 42"/>
                <a:gd name="T16" fmla="*/ 4 w 41"/>
                <a:gd name="T17" fmla="*/ 25 h 42"/>
                <a:gd name="T18" fmla="*/ 3 w 41"/>
                <a:gd name="T19" fmla="*/ 25 h 42"/>
                <a:gd name="T20" fmla="*/ 0 w 41"/>
                <a:gd name="T21" fmla="*/ 20 h 42"/>
                <a:gd name="T22" fmla="*/ 2 w 41"/>
                <a:gd name="T23" fmla="*/ 13 h 42"/>
                <a:gd name="T24" fmla="*/ 5 w 41"/>
                <a:gd name="T25" fmla="*/ 15 h 42"/>
                <a:gd name="T26" fmla="*/ 5 w 41"/>
                <a:gd name="T27" fmla="*/ 6 h 42"/>
                <a:gd name="T28" fmla="*/ 11 w 41"/>
                <a:gd name="T29" fmla="*/ 0 h 42"/>
                <a:gd name="T30" fmla="*/ 30 w 41"/>
                <a:gd name="T31" fmla="*/ 0 h 42"/>
                <a:gd name="T32" fmla="*/ 36 w 41"/>
                <a:gd name="T33" fmla="*/ 6 h 42"/>
                <a:gd name="T34" fmla="*/ 36 w 41"/>
                <a:gd name="T35" fmla="*/ 15 h 42"/>
                <a:gd name="T36" fmla="*/ 39 w 41"/>
                <a:gd name="T37" fmla="*/ 13 h 42"/>
                <a:gd name="T38" fmla="*/ 41 w 41"/>
                <a:gd name="T39" fmla="*/ 20 h 42"/>
                <a:gd name="T40" fmla="*/ 38 w 41"/>
                <a:gd name="T41" fmla="*/ 25 h 42"/>
                <a:gd name="T42" fmla="*/ 37 w 41"/>
                <a:gd name="T43" fmla="*/ 25 h 42"/>
                <a:gd name="T44" fmla="*/ 37 w 41"/>
                <a:gd name="T45" fmla="*/ 25 h 42"/>
                <a:gd name="T46" fmla="*/ 34 w 41"/>
                <a:gd name="T47" fmla="*/ 33 h 42"/>
                <a:gd name="T48" fmla="*/ 30 w 41"/>
                <a:gd name="T49" fmla="*/ 39 h 42"/>
                <a:gd name="T50" fmla="*/ 21 w 41"/>
                <a:gd name="T5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1" h="42">
                  <a:moveTo>
                    <a:pt x="21" y="42"/>
                  </a:moveTo>
                  <a:cubicBezTo>
                    <a:pt x="21" y="42"/>
                    <a:pt x="21" y="42"/>
                    <a:pt x="21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16" y="42"/>
                    <a:pt x="14" y="41"/>
                    <a:pt x="11" y="39"/>
                  </a:cubicBezTo>
                  <a:cubicBezTo>
                    <a:pt x="10" y="37"/>
                    <a:pt x="9" y="36"/>
                    <a:pt x="7" y="33"/>
                  </a:cubicBezTo>
                  <a:cubicBezTo>
                    <a:pt x="6" y="31"/>
                    <a:pt x="5" y="28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1" y="24"/>
                    <a:pt x="1" y="22"/>
                    <a:pt x="0" y="20"/>
                  </a:cubicBezTo>
                  <a:cubicBezTo>
                    <a:pt x="0" y="16"/>
                    <a:pt x="0" y="14"/>
                    <a:pt x="2" y="13"/>
                  </a:cubicBezTo>
                  <a:cubicBezTo>
                    <a:pt x="3" y="13"/>
                    <a:pt x="4" y="14"/>
                    <a:pt x="5" y="1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3"/>
                    <a:pt x="8" y="0"/>
                    <a:pt x="1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6" y="3"/>
                    <a:pt x="36" y="6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7" y="14"/>
                    <a:pt x="38" y="13"/>
                    <a:pt x="39" y="13"/>
                  </a:cubicBezTo>
                  <a:cubicBezTo>
                    <a:pt x="41" y="14"/>
                    <a:pt x="41" y="16"/>
                    <a:pt x="41" y="20"/>
                  </a:cubicBezTo>
                  <a:cubicBezTo>
                    <a:pt x="40" y="22"/>
                    <a:pt x="40" y="24"/>
                    <a:pt x="38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6" y="28"/>
                    <a:pt x="35" y="31"/>
                    <a:pt x="34" y="33"/>
                  </a:cubicBezTo>
                  <a:cubicBezTo>
                    <a:pt x="32" y="36"/>
                    <a:pt x="31" y="37"/>
                    <a:pt x="30" y="39"/>
                  </a:cubicBezTo>
                  <a:cubicBezTo>
                    <a:pt x="27" y="41"/>
                    <a:pt x="25" y="42"/>
                    <a:pt x="21" y="42"/>
                  </a:cubicBezTo>
                  <a:close/>
                </a:path>
              </a:pathLst>
            </a:custGeom>
            <a:solidFill>
              <a:srgbClr val="FFD2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8" name="Freeform 258"/>
            <p:cNvSpPr>
              <a:spLocks/>
            </p:cNvSpPr>
            <p:nvPr/>
          </p:nvSpPr>
          <p:spPr bwMode="auto">
            <a:xfrm>
              <a:off x="3524251" y="4240213"/>
              <a:ext cx="146050" cy="93663"/>
            </a:xfrm>
            <a:custGeom>
              <a:avLst/>
              <a:gdLst>
                <a:gd name="T0" fmla="*/ 35 w 39"/>
                <a:gd name="T1" fmla="*/ 25 h 25"/>
                <a:gd name="T2" fmla="*/ 35 w 39"/>
                <a:gd name="T3" fmla="*/ 16 h 25"/>
                <a:gd name="T4" fmla="*/ 29 w 39"/>
                <a:gd name="T5" fmla="*/ 10 h 25"/>
                <a:gd name="T6" fmla="*/ 10 w 39"/>
                <a:gd name="T7" fmla="*/ 10 h 25"/>
                <a:gd name="T8" fmla="*/ 4 w 39"/>
                <a:gd name="T9" fmla="*/ 16 h 25"/>
                <a:gd name="T10" fmla="*/ 4 w 39"/>
                <a:gd name="T11" fmla="*/ 25 h 25"/>
                <a:gd name="T12" fmla="*/ 1 w 39"/>
                <a:gd name="T13" fmla="*/ 23 h 25"/>
                <a:gd name="T14" fmla="*/ 0 w 39"/>
                <a:gd name="T15" fmla="*/ 16 h 25"/>
                <a:gd name="T16" fmla="*/ 4 w 39"/>
                <a:gd name="T17" fmla="*/ 6 h 25"/>
                <a:gd name="T18" fmla="*/ 19 w 39"/>
                <a:gd name="T19" fmla="*/ 0 h 25"/>
                <a:gd name="T20" fmla="*/ 19 w 39"/>
                <a:gd name="T21" fmla="*/ 0 h 25"/>
                <a:gd name="T22" fmla="*/ 20 w 39"/>
                <a:gd name="T23" fmla="*/ 0 h 25"/>
                <a:gd name="T24" fmla="*/ 35 w 39"/>
                <a:gd name="T25" fmla="*/ 6 h 25"/>
                <a:gd name="T26" fmla="*/ 39 w 39"/>
                <a:gd name="T27" fmla="*/ 16 h 25"/>
                <a:gd name="T28" fmla="*/ 38 w 39"/>
                <a:gd name="T29" fmla="*/ 23 h 25"/>
                <a:gd name="T30" fmla="*/ 35 w 39"/>
                <a:gd name="T3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25">
                  <a:moveTo>
                    <a:pt x="35" y="25"/>
                  </a:moveTo>
                  <a:cubicBezTo>
                    <a:pt x="35" y="16"/>
                    <a:pt x="35" y="16"/>
                    <a:pt x="35" y="16"/>
                  </a:cubicBezTo>
                  <a:cubicBezTo>
                    <a:pt x="35" y="13"/>
                    <a:pt x="32" y="10"/>
                    <a:pt x="29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7" y="10"/>
                    <a:pt x="4" y="13"/>
                    <a:pt x="4" y="16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3" y="24"/>
                    <a:pt x="2" y="23"/>
                    <a:pt x="1" y="23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2"/>
                    <a:pt x="2" y="8"/>
                    <a:pt x="4" y="6"/>
                  </a:cubicBezTo>
                  <a:cubicBezTo>
                    <a:pt x="8" y="2"/>
                    <a:pt x="12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7" y="0"/>
                    <a:pt x="31" y="2"/>
                    <a:pt x="35" y="6"/>
                  </a:cubicBezTo>
                  <a:cubicBezTo>
                    <a:pt x="37" y="8"/>
                    <a:pt x="39" y="12"/>
                    <a:pt x="39" y="16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7" y="23"/>
                    <a:pt x="36" y="24"/>
                    <a:pt x="35" y="25"/>
                  </a:cubicBezTo>
                  <a:close/>
                </a:path>
              </a:pathLst>
            </a:custGeom>
            <a:solidFill>
              <a:srgbClr val="7D4E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9" name="Freeform 259"/>
            <p:cNvSpPr>
              <a:spLocks/>
            </p:cNvSpPr>
            <p:nvPr/>
          </p:nvSpPr>
          <p:spPr bwMode="auto">
            <a:xfrm>
              <a:off x="3519488" y="4446588"/>
              <a:ext cx="68263" cy="117475"/>
            </a:xfrm>
            <a:custGeom>
              <a:avLst/>
              <a:gdLst>
                <a:gd name="T0" fmla="*/ 17 w 43"/>
                <a:gd name="T1" fmla="*/ 31 h 74"/>
                <a:gd name="T2" fmla="*/ 5 w 43"/>
                <a:gd name="T3" fmla="*/ 31 h 74"/>
                <a:gd name="T4" fmla="*/ 0 w 43"/>
                <a:gd name="T5" fmla="*/ 12 h 74"/>
                <a:gd name="T6" fmla="*/ 22 w 43"/>
                <a:gd name="T7" fmla="*/ 0 h 74"/>
                <a:gd name="T8" fmla="*/ 29 w 43"/>
                <a:gd name="T9" fmla="*/ 26 h 74"/>
                <a:gd name="T10" fmla="*/ 41 w 43"/>
                <a:gd name="T11" fmla="*/ 64 h 74"/>
                <a:gd name="T12" fmla="*/ 43 w 43"/>
                <a:gd name="T13" fmla="*/ 74 h 74"/>
                <a:gd name="T14" fmla="*/ 38 w 43"/>
                <a:gd name="T15" fmla="*/ 74 h 74"/>
                <a:gd name="T16" fmla="*/ 34 w 43"/>
                <a:gd name="T17" fmla="*/ 74 h 74"/>
                <a:gd name="T18" fmla="*/ 29 w 43"/>
                <a:gd name="T19" fmla="*/ 74 h 74"/>
                <a:gd name="T20" fmla="*/ 8 w 43"/>
                <a:gd name="T21" fmla="*/ 38 h 74"/>
                <a:gd name="T22" fmla="*/ 17 w 43"/>
                <a:gd name="T23" fmla="*/ 3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74">
                  <a:moveTo>
                    <a:pt x="17" y="31"/>
                  </a:moveTo>
                  <a:lnTo>
                    <a:pt x="5" y="31"/>
                  </a:lnTo>
                  <a:lnTo>
                    <a:pt x="0" y="12"/>
                  </a:lnTo>
                  <a:lnTo>
                    <a:pt x="22" y="0"/>
                  </a:lnTo>
                  <a:lnTo>
                    <a:pt x="29" y="26"/>
                  </a:lnTo>
                  <a:lnTo>
                    <a:pt x="41" y="64"/>
                  </a:lnTo>
                  <a:lnTo>
                    <a:pt x="43" y="74"/>
                  </a:lnTo>
                  <a:lnTo>
                    <a:pt x="38" y="74"/>
                  </a:lnTo>
                  <a:lnTo>
                    <a:pt x="34" y="74"/>
                  </a:lnTo>
                  <a:lnTo>
                    <a:pt x="29" y="74"/>
                  </a:lnTo>
                  <a:lnTo>
                    <a:pt x="8" y="38"/>
                  </a:lnTo>
                  <a:lnTo>
                    <a:pt x="17" y="31"/>
                  </a:lnTo>
                  <a:close/>
                </a:path>
              </a:pathLst>
            </a:custGeom>
            <a:solidFill>
              <a:srgbClr val="A18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0" name="Freeform 260"/>
            <p:cNvSpPr>
              <a:spLocks/>
            </p:cNvSpPr>
            <p:nvPr/>
          </p:nvSpPr>
          <p:spPr bwMode="auto">
            <a:xfrm>
              <a:off x="3606801" y="4446588"/>
              <a:ext cx="68263" cy="117475"/>
            </a:xfrm>
            <a:custGeom>
              <a:avLst/>
              <a:gdLst>
                <a:gd name="T0" fmla="*/ 14 w 43"/>
                <a:gd name="T1" fmla="*/ 26 h 74"/>
                <a:gd name="T2" fmla="*/ 21 w 43"/>
                <a:gd name="T3" fmla="*/ 0 h 74"/>
                <a:gd name="T4" fmla="*/ 43 w 43"/>
                <a:gd name="T5" fmla="*/ 12 h 74"/>
                <a:gd name="T6" fmla="*/ 38 w 43"/>
                <a:gd name="T7" fmla="*/ 31 h 74"/>
                <a:gd name="T8" fmla="*/ 26 w 43"/>
                <a:gd name="T9" fmla="*/ 31 h 74"/>
                <a:gd name="T10" fmla="*/ 35 w 43"/>
                <a:gd name="T11" fmla="*/ 38 h 74"/>
                <a:gd name="T12" fmla="*/ 14 w 43"/>
                <a:gd name="T13" fmla="*/ 74 h 74"/>
                <a:gd name="T14" fmla="*/ 9 w 43"/>
                <a:gd name="T15" fmla="*/ 74 h 74"/>
                <a:gd name="T16" fmla="*/ 5 w 43"/>
                <a:gd name="T17" fmla="*/ 74 h 74"/>
                <a:gd name="T18" fmla="*/ 0 w 43"/>
                <a:gd name="T19" fmla="*/ 74 h 74"/>
                <a:gd name="T20" fmla="*/ 2 w 43"/>
                <a:gd name="T21" fmla="*/ 64 h 74"/>
                <a:gd name="T22" fmla="*/ 14 w 43"/>
                <a:gd name="T23" fmla="*/ 2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74">
                  <a:moveTo>
                    <a:pt x="14" y="26"/>
                  </a:moveTo>
                  <a:lnTo>
                    <a:pt x="21" y="0"/>
                  </a:lnTo>
                  <a:lnTo>
                    <a:pt x="43" y="12"/>
                  </a:lnTo>
                  <a:lnTo>
                    <a:pt x="38" y="31"/>
                  </a:lnTo>
                  <a:lnTo>
                    <a:pt x="26" y="31"/>
                  </a:lnTo>
                  <a:lnTo>
                    <a:pt x="35" y="38"/>
                  </a:lnTo>
                  <a:lnTo>
                    <a:pt x="14" y="74"/>
                  </a:lnTo>
                  <a:lnTo>
                    <a:pt x="9" y="74"/>
                  </a:lnTo>
                  <a:lnTo>
                    <a:pt x="5" y="74"/>
                  </a:lnTo>
                  <a:lnTo>
                    <a:pt x="0" y="74"/>
                  </a:lnTo>
                  <a:lnTo>
                    <a:pt x="2" y="64"/>
                  </a:lnTo>
                  <a:lnTo>
                    <a:pt x="14" y="26"/>
                  </a:lnTo>
                  <a:close/>
                </a:path>
              </a:pathLst>
            </a:custGeom>
            <a:solidFill>
              <a:srgbClr val="A18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1" name="Freeform 261"/>
            <p:cNvSpPr>
              <a:spLocks/>
            </p:cNvSpPr>
            <p:nvPr/>
          </p:nvSpPr>
          <p:spPr bwMode="auto">
            <a:xfrm>
              <a:off x="3527426" y="4259263"/>
              <a:ext cx="131763" cy="44450"/>
            </a:xfrm>
            <a:custGeom>
              <a:avLst/>
              <a:gdLst>
                <a:gd name="T0" fmla="*/ 0 w 35"/>
                <a:gd name="T1" fmla="*/ 10 h 12"/>
                <a:gd name="T2" fmla="*/ 31 w 35"/>
                <a:gd name="T3" fmla="*/ 6 h 12"/>
                <a:gd name="T4" fmla="*/ 32 w 35"/>
                <a:gd name="T5" fmla="*/ 0 h 12"/>
                <a:gd name="T6" fmla="*/ 4 w 35"/>
                <a:gd name="T7" fmla="*/ 0 h 12"/>
                <a:gd name="T8" fmla="*/ 0 w 35"/>
                <a:gd name="T9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2">
                  <a:moveTo>
                    <a:pt x="0" y="10"/>
                  </a:moveTo>
                  <a:cubicBezTo>
                    <a:pt x="10" y="10"/>
                    <a:pt x="22" y="12"/>
                    <a:pt x="31" y="6"/>
                  </a:cubicBezTo>
                  <a:cubicBezTo>
                    <a:pt x="35" y="4"/>
                    <a:pt x="32" y="0"/>
                    <a:pt x="32" y="0"/>
                  </a:cubicBezTo>
                  <a:cubicBezTo>
                    <a:pt x="4" y="0"/>
                    <a:pt x="4" y="0"/>
                    <a:pt x="4" y="0"/>
                  </a:cubicBezTo>
                  <a:lnTo>
                    <a:pt x="0" y="10"/>
                  </a:lnTo>
                  <a:close/>
                </a:path>
              </a:pathLst>
            </a:custGeom>
            <a:solidFill>
              <a:srgbClr val="7D4E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2" name="Freeform 262"/>
            <p:cNvSpPr>
              <a:spLocks/>
            </p:cNvSpPr>
            <p:nvPr/>
          </p:nvSpPr>
          <p:spPr bwMode="auto">
            <a:xfrm>
              <a:off x="3689351" y="4476750"/>
              <a:ext cx="49213" cy="87313"/>
            </a:xfrm>
            <a:custGeom>
              <a:avLst/>
              <a:gdLst>
                <a:gd name="T0" fmla="*/ 8 w 13"/>
                <a:gd name="T1" fmla="*/ 1 h 23"/>
                <a:gd name="T2" fmla="*/ 2 w 13"/>
                <a:gd name="T3" fmla="*/ 17 h 23"/>
                <a:gd name="T4" fmla="*/ 2 w 13"/>
                <a:gd name="T5" fmla="*/ 23 h 23"/>
                <a:gd name="T6" fmla="*/ 13 w 13"/>
                <a:gd name="T7" fmla="*/ 23 h 23"/>
                <a:gd name="T8" fmla="*/ 11 w 13"/>
                <a:gd name="T9" fmla="*/ 0 h 23"/>
                <a:gd name="T10" fmla="*/ 8 w 13"/>
                <a:gd name="T11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23">
                  <a:moveTo>
                    <a:pt x="8" y="1"/>
                  </a:moveTo>
                  <a:cubicBezTo>
                    <a:pt x="0" y="6"/>
                    <a:pt x="2" y="12"/>
                    <a:pt x="2" y="17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8" y="1"/>
                    <a:pt x="8" y="1"/>
                  </a:cubicBez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3" name="Freeform 263"/>
            <p:cNvSpPr>
              <a:spLocks/>
            </p:cNvSpPr>
            <p:nvPr/>
          </p:nvSpPr>
          <p:spPr bwMode="auto">
            <a:xfrm>
              <a:off x="3787776" y="4465638"/>
              <a:ext cx="58738" cy="98425"/>
            </a:xfrm>
            <a:custGeom>
              <a:avLst/>
              <a:gdLst>
                <a:gd name="T0" fmla="*/ 16 w 16"/>
                <a:gd name="T1" fmla="*/ 0 h 26"/>
                <a:gd name="T2" fmla="*/ 8 w 16"/>
                <a:gd name="T3" fmla="*/ 6 h 26"/>
                <a:gd name="T4" fmla="*/ 7 w 16"/>
                <a:gd name="T5" fmla="*/ 6 h 26"/>
                <a:gd name="T6" fmla="*/ 0 w 16"/>
                <a:gd name="T7" fmla="*/ 0 h 26"/>
                <a:gd name="T8" fmla="*/ 0 w 16"/>
                <a:gd name="T9" fmla="*/ 0 h 26"/>
                <a:gd name="T10" fmla="*/ 8 w 16"/>
                <a:gd name="T11" fmla="*/ 26 h 26"/>
                <a:gd name="T12" fmla="*/ 16 w 16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26">
                  <a:moveTo>
                    <a:pt x="16" y="0"/>
                  </a:moveTo>
                  <a:cubicBezTo>
                    <a:pt x="15" y="4"/>
                    <a:pt x="12" y="6"/>
                    <a:pt x="8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4" y="6"/>
                    <a:pt x="1" y="4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16" y="0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4" name="Freeform 264"/>
            <p:cNvSpPr>
              <a:spLocks/>
            </p:cNvSpPr>
            <p:nvPr/>
          </p:nvSpPr>
          <p:spPr bwMode="auto">
            <a:xfrm>
              <a:off x="3892551" y="4476750"/>
              <a:ext cx="49213" cy="87313"/>
            </a:xfrm>
            <a:custGeom>
              <a:avLst/>
              <a:gdLst>
                <a:gd name="T0" fmla="*/ 5 w 13"/>
                <a:gd name="T1" fmla="*/ 1 h 23"/>
                <a:gd name="T2" fmla="*/ 3 w 13"/>
                <a:gd name="T3" fmla="*/ 0 h 23"/>
                <a:gd name="T4" fmla="*/ 0 w 13"/>
                <a:gd name="T5" fmla="*/ 23 h 23"/>
                <a:gd name="T6" fmla="*/ 11 w 13"/>
                <a:gd name="T7" fmla="*/ 23 h 23"/>
                <a:gd name="T8" fmla="*/ 11 w 13"/>
                <a:gd name="T9" fmla="*/ 17 h 23"/>
                <a:gd name="T10" fmla="*/ 5 w 13"/>
                <a:gd name="T11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23">
                  <a:moveTo>
                    <a:pt x="5" y="1"/>
                  </a:moveTo>
                  <a:cubicBezTo>
                    <a:pt x="5" y="1"/>
                    <a:pt x="4" y="0"/>
                    <a:pt x="3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2"/>
                    <a:pt x="13" y="6"/>
                    <a:pt x="5" y="1"/>
                  </a:cubicBez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5" name="Freeform 265"/>
            <p:cNvSpPr>
              <a:spLocks/>
            </p:cNvSpPr>
            <p:nvPr/>
          </p:nvSpPr>
          <p:spPr bwMode="auto">
            <a:xfrm>
              <a:off x="3730626" y="4459288"/>
              <a:ext cx="85725" cy="104775"/>
            </a:xfrm>
            <a:custGeom>
              <a:avLst/>
              <a:gdLst>
                <a:gd name="T0" fmla="*/ 15 w 23"/>
                <a:gd name="T1" fmla="*/ 2 h 28"/>
                <a:gd name="T2" fmla="*/ 15 w 23"/>
                <a:gd name="T3" fmla="*/ 1 h 28"/>
                <a:gd name="T4" fmla="*/ 15 w 23"/>
                <a:gd name="T5" fmla="*/ 0 h 28"/>
                <a:gd name="T6" fmla="*/ 0 w 23"/>
                <a:gd name="T7" fmla="*/ 5 h 28"/>
                <a:gd name="T8" fmla="*/ 0 w 23"/>
                <a:gd name="T9" fmla="*/ 5 h 28"/>
                <a:gd name="T10" fmla="*/ 2 w 23"/>
                <a:gd name="T11" fmla="*/ 28 h 28"/>
                <a:gd name="T12" fmla="*/ 23 w 23"/>
                <a:gd name="T13" fmla="*/ 28 h 28"/>
                <a:gd name="T14" fmla="*/ 15 w 23"/>
                <a:gd name="T15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8">
                  <a:moveTo>
                    <a:pt x="15" y="2"/>
                  </a:moveTo>
                  <a:cubicBezTo>
                    <a:pt x="15" y="2"/>
                    <a:pt x="15" y="1"/>
                    <a:pt x="15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15" y="2"/>
                    <a:pt x="15" y="2"/>
                    <a:pt x="15" y="2"/>
                  </a:cubicBezTo>
                  <a:close/>
                </a:path>
              </a:pathLst>
            </a:custGeom>
            <a:solidFill>
              <a:srgbClr val="CF49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6" name="Freeform 266"/>
            <p:cNvSpPr>
              <a:spLocks/>
            </p:cNvSpPr>
            <p:nvPr/>
          </p:nvSpPr>
          <p:spPr bwMode="auto">
            <a:xfrm>
              <a:off x="3708401" y="4240213"/>
              <a:ext cx="214313" cy="219075"/>
            </a:xfrm>
            <a:custGeom>
              <a:avLst/>
              <a:gdLst>
                <a:gd name="T0" fmla="*/ 16 w 57"/>
                <a:gd name="T1" fmla="*/ 44 h 58"/>
                <a:gd name="T2" fmla="*/ 12 w 57"/>
                <a:gd name="T3" fmla="*/ 35 h 58"/>
                <a:gd name="T4" fmla="*/ 12 w 57"/>
                <a:gd name="T5" fmla="*/ 35 h 58"/>
                <a:gd name="T6" fmla="*/ 11 w 57"/>
                <a:gd name="T7" fmla="*/ 35 h 58"/>
                <a:gd name="T8" fmla="*/ 8 w 57"/>
                <a:gd name="T9" fmla="*/ 30 h 58"/>
                <a:gd name="T10" fmla="*/ 10 w 57"/>
                <a:gd name="T11" fmla="*/ 24 h 58"/>
                <a:gd name="T12" fmla="*/ 12 w 57"/>
                <a:gd name="T13" fmla="*/ 25 h 58"/>
                <a:gd name="T14" fmla="*/ 13 w 57"/>
                <a:gd name="T15" fmla="*/ 17 h 58"/>
                <a:gd name="T16" fmla="*/ 45 w 57"/>
                <a:gd name="T17" fmla="*/ 21 h 58"/>
                <a:gd name="T18" fmla="*/ 46 w 57"/>
                <a:gd name="T19" fmla="*/ 25 h 58"/>
                <a:gd name="T20" fmla="*/ 47 w 57"/>
                <a:gd name="T21" fmla="*/ 24 h 58"/>
                <a:gd name="T22" fmla="*/ 49 w 57"/>
                <a:gd name="T23" fmla="*/ 30 h 58"/>
                <a:gd name="T24" fmla="*/ 47 w 57"/>
                <a:gd name="T25" fmla="*/ 35 h 58"/>
                <a:gd name="T26" fmla="*/ 46 w 57"/>
                <a:gd name="T27" fmla="*/ 35 h 58"/>
                <a:gd name="T28" fmla="*/ 45 w 57"/>
                <a:gd name="T29" fmla="*/ 35 h 58"/>
                <a:gd name="T30" fmla="*/ 41 w 57"/>
                <a:gd name="T31" fmla="*/ 44 h 58"/>
                <a:gd name="T32" fmla="*/ 37 w 57"/>
                <a:gd name="T33" fmla="*/ 49 h 58"/>
                <a:gd name="T34" fmla="*/ 37 w 57"/>
                <a:gd name="T35" fmla="*/ 58 h 58"/>
                <a:gd name="T36" fmla="*/ 44 w 57"/>
                <a:gd name="T37" fmla="*/ 56 h 58"/>
                <a:gd name="T38" fmla="*/ 52 w 57"/>
                <a:gd name="T39" fmla="*/ 24 h 58"/>
                <a:gd name="T40" fmla="*/ 29 w 57"/>
                <a:gd name="T41" fmla="*/ 0 h 58"/>
                <a:gd name="T42" fmla="*/ 5 w 57"/>
                <a:gd name="T43" fmla="*/ 24 h 58"/>
                <a:gd name="T44" fmla="*/ 13 w 57"/>
                <a:gd name="T45" fmla="*/ 56 h 58"/>
                <a:gd name="T46" fmla="*/ 21 w 57"/>
                <a:gd name="T47" fmla="*/ 58 h 58"/>
                <a:gd name="T48" fmla="*/ 21 w 57"/>
                <a:gd name="T49" fmla="*/ 49 h 58"/>
                <a:gd name="T50" fmla="*/ 16 w 57"/>
                <a:gd name="T51" fmla="*/ 4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7" h="58">
                  <a:moveTo>
                    <a:pt x="16" y="44"/>
                  </a:moveTo>
                  <a:cubicBezTo>
                    <a:pt x="15" y="43"/>
                    <a:pt x="13" y="39"/>
                    <a:pt x="12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0" y="34"/>
                    <a:pt x="8" y="32"/>
                    <a:pt x="8" y="30"/>
                  </a:cubicBezTo>
                  <a:cubicBezTo>
                    <a:pt x="8" y="27"/>
                    <a:pt x="8" y="25"/>
                    <a:pt x="10" y="24"/>
                  </a:cubicBezTo>
                  <a:cubicBezTo>
                    <a:pt x="11" y="24"/>
                    <a:pt x="11" y="25"/>
                    <a:pt x="12" y="25"/>
                  </a:cubicBezTo>
                  <a:cubicBezTo>
                    <a:pt x="12" y="22"/>
                    <a:pt x="12" y="19"/>
                    <a:pt x="13" y="17"/>
                  </a:cubicBezTo>
                  <a:cubicBezTo>
                    <a:pt x="27" y="7"/>
                    <a:pt x="33" y="29"/>
                    <a:pt x="45" y="21"/>
                  </a:cubicBezTo>
                  <a:cubicBezTo>
                    <a:pt x="45" y="22"/>
                    <a:pt x="46" y="24"/>
                    <a:pt x="46" y="25"/>
                  </a:cubicBezTo>
                  <a:cubicBezTo>
                    <a:pt x="46" y="25"/>
                    <a:pt x="47" y="24"/>
                    <a:pt x="47" y="24"/>
                  </a:cubicBezTo>
                  <a:cubicBezTo>
                    <a:pt x="49" y="25"/>
                    <a:pt x="50" y="27"/>
                    <a:pt x="49" y="30"/>
                  </a:cubicBezTo>
                  <a:cubicBezTo>
                    <a:pt x="49" y="32"/>
                    <a:pt x="48" y="34"/>
                    <a:pt x="47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4" y="39"/>
                    <a:pt x="43" y="43"/>
                    <a:pt x="41" y="44"/>
                  </a:cubicBezTo>
                  <a:cubicBezTo>
                    <a:pt x="39" y="47"/>
                    <a:pt x="38" y="48"/>
                    <a:pt x="37" y="49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9" y="57"/>
                    <a:pt x="41" y="57"/>
                    <a:pt x="44" y="56"/>
                  </a:cubicBezTo>
                  <a:cubicBezTo>
                    <a:pt x="57" y="54"/>
                    <a:pt x="55" y="43"/>
                    <a:pt x="52" y="24"/>
                  </a:cubicBezTo>
                  <a:cubicBezTo>
                    <a:pt x="51" y="0"/>
                    <a:pt x="29" y="0"/>
                    <a:pt x="29" y="0"/>
                  </a:cubicBezTo>
                  <a:cubicBezTo>
                    <a:pt x="28" y="0"/>
                    <a:pt x="7" y="0"/>
                    <a:pt x="5" y="24"/>
                  </a:cubicBezTo>
                  <a:cubicBezTo>
                    <a:pt x="3" y="43"/>
                    <a:pt x="0" y="54"/>
                    <a:pt x="13" y="56"/>
                  </a:cubicBezTo>
                  <a:cubicBezTo>
                    <a:pt x="16" y="57"/>
                    <a:pt x="19" y="57"/>
                    <a:pt x="21" y="58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19" y="48"/>
                    <a:pt x="18" y="47"/>
                    <a:pt x="16" y="44"/>
                  </a:cubicBezTo>
                  <a:close/>
                </a:path>
              </a:pathLst>
            </a:custGeom>
            <a:solidFill>
              <a:srgbClr val="F89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7" name="Freeform 267"/>
            <p:cNvSpPr>
              <a:spLocks/>
            </p:cNvSpPr>
            <p:nvPr/>
          </p:nvSpPr>
          <p:spPr bwMode="auto">
            <a:xfrm>
              <a:off x="3816351" y="4459288"/>
              <a:ext cx="87313" cy="104775"/>
            </a:xfrm>
            <a:custGeom>
              <a:avLst/>
              <a:gdLst>
                <a:gd name="T0" fmla="*/ 22 w 23"/>
                <a:gd name="T1" fmla="*/ 5 h 28"/>
                <a:gd name="T2" fmla="*/ 8 w 23"/>
                <a:gd name="T3" fmla="*/ 0 h 28"/>
                <a:gd name="T4" fmla="*/ 8 w 23"/>
                <a:gd name="T5" fmla="*/ 1 h 28"/>
                <a:gd name="T6" fmla="*/ 8 w 23"/>
                <a:gd name="T7" fmla="*/ 2 h 28"/>
                <a:gd name="T8" fmla="*/ 8 w 23"/>
                <a:gd name="T9" fmla="*/ 2 h 28"/>
                <a:gd name="T10" fmla="*/ 0 w 23"/>
                <a:gd name="T11" fmla="*/ 28 h 28"/>
                <a:gd name="T12" fmla="*/ 20 w 23"/>
                <a:gd name="T13" fmla="*/ 28 h 28"/>
                <a:gd name="T14" fmla="*/ 23 w 23"/>
                <a:gd name="T15" fmla="*/ 5 h 28"/>
                <a:gd name="T16" fmla="*/ 22 w 23"/>
                <a:gd name="T1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8">
                  <a:moveTo>
                    <a:pt x="22" y="5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2" y="5"/>
                    <a:pt x="22" y="5"/>
                    <a:pt x="22" y="5"/>
                  </a:cubicBezTo>
                  <a:close/>
                </a:path>
              </a:pathLst>
            </a:custGeom>
            <a:solidFill>
              <a:srgbClr val="CF49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8" name="Freeform 268"/>
            <p:cNvSpPr>
              <a:spLocks/>
            </p:cNvSpPr>
            <p:nvPr/>
          </p:nvSpPr>
          <p:spPr bwMode="auto">
            <a:xfrm>
              <a:off x="3787776" y="4424363"/>
              <a:ext cx="58738" cy="63500"/>
            </a:xfrm>
            <a:custGeom>
              <a:avLst/>
              <a:gdLst>
                <a:gd name="T0" fmla="*/ 0 w 16"/>
                <a:gd name="T1" fmla="*/ 11 h 17"/>
                <a:gd name="T2" fmla="*/ 7 w 16"/>
                <a:gd name="T3" fmla="*/ 17 h 17"/>
                <a:gd name="T4" fmla="*/ 8 w 16"/>
                <a:gd name="T5" fmla="*/ 17 h 17"/>
                <a:gd name="T6" fmla="*/ 16 w 16"/>
                <a:gd name="T7" fmla="*/ 11 h 17"/>
                <a:gd name="T8" fmla="*/ 16 w 16"/>
                <a:gd name="T9" fmla="*/ 10 h 17"/>
                <a:gd name="T10" fmla="*/ 16 w 16"/>
                <a:gd name="T11" fmla="*/ 9 h 17"/>
                <a:gd name="T12" fmla="*/ 16 w 16"/>
                <a:gd name="T13" fmla="*/ 9 h 17"/>
                <a:gd name="T14" fmla="*/ 16 w 16"/>
                <a:gd name="T15" fmla="*/ 0 h 17"/>
                <a:gd name="T16" fmla="*/ 8 w 16"/>
                <a:gd name="T17" fmla="*/ 4 h 17"/>
                <a:gd name="T18" fmla="*/ 8 w 16"/>
                <a:gd name="T19" fmla="*/ 4 h 17"/>
                <a:gd name="T20" fmla="*/ 8 w 16"/>
                <a:gd name="T21" fmla="*/ 4 h 17"/>
                <a:gd name="T22" fmla="*/ 8 w 16"/>
                <a:gd name="T23" fmla="*/ 4 h 17"/>
                <a:gd name="T24" fmla="*/ 8 w 16"/>
                <a:gd name="T25" fmla="*/ 4 h 17"/>
                <a:gd name="T26" fmla="*/ 0 w 16"/>
                <a:gd name="T27" fmla="*/ 0 h 17"/>
                <a:gd name="T28" fmla="*/ 0 w 16"/>
                <a:gd name="T29" fmla="*/ 9 h 17"/>
                <a:gd name="T30" fmla="*/ 0 w 16"/>
                <a:gd name="T31" fmla="*/ 9 h 17"/>
                <a:gd name="T32" fmla="*/ 0 w 16"/>
                <a:gd name="T33" fmla="*/ 10 h 17"/>
                <a:gd name="T34" fmla="*/ 0 w 16"/>
                <a:gd name="T35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" h="17">
                  <a:moveTo>
                    <a:pt x="0" y="11"/>
                  </a:moveTo>
                  <a:cubicBezTo>
                    <a:pt x="1" y="15"/>
                    <a:pt x="4" y="17"/>
                    <a:pt x="7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12" y="17"/>
                    <a:pt x="15" y="15"/>
                    <a:pt x="16" y="11"/>
                  </a:cubicBezTo>
                  <a:cubicBezTo>
                    <a:pt x="16" y="11"/>
                    <a:pt x="16" y="10"/>
                    <a:pt x="16" y="10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4" y="2"/>
                    <a:pt x="12" y="3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4" y="3"/>
                    <a:pt x="2" y="2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1"/>
                    <a:pt x="0" y="11"/>
                  </a:cubicBezTo>
                  <a:close/>
                </a:path>
              </a:pathLst>
            </a:custGeom>
            <a:solidFill>
              <a:srgbClr val="F2C2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9" name="Freeform 269"/>
            <p:cNvSpPr>
              <a:spLocks/>
            </p:cNvSpPr>
            <p:nvPr/>
          </p:nvSpPr>
          <p:spPr bwMode="auto">
            <a:xfrm>
              <a:off x="3738563" y="4267200"/>
              <a:ext cx="157163" cy="173038"/>
            </a:xfrm>
            <a:custGeom>
              <a:avLst/>
              <a:gdLst>
                <a:gd name="T0" fmla="*/ 33 w 42"/>
                <a:gd name="T1" fmla="*/ 37 h 46"/>
                <a:gd name="T2" fmla="*/ 37 w 42"/>
                <a:gd name="T3" fmla="*/ 28 h 46"/>
                <a:gd name="T4" fmla="*/ 38 w 42"/>
                <a:gd name="T5" fmla="*/ 28 h 46"/>
                <a:gd name="T6" fmla="*/ 39 w 42"/>
                <a:gd name="T7" fmla="*/ 28 h 46"/>
                <a:gd name="T8" fmla="*/ 41 w 42"/>
                <a:gd name="T9" fmla="*/ 23 h 46"/>
                <a:gd name="T10" fmla="*/ 39 w 42"/>
                <a:gd name="T11" fmla="*/ 17 h 46"/>
                <a:gd name="T12" fmla="*/ 38 w 42"/>
                <a:gd name="T13" fmla="*/ 18 h 46"/>
                <a:gd name="T14" fmla="*/ 37 w 42"/>
                <a:gd name="T15" fmla="*/ 14 h 46"/>
                <a:gd name="T16" fmla="*/ 5 w 42"/>
                <a:gd name="T17" fmla="*/ 10 h 46"/>
                <a:gd name="T18" fmla="*/ 4 w 42"/>
                <a:gd name="T19" fmla="*/ 18 h 46"/>
                <a:gd name="T20" fmla="*/ 2 w 42"/>
                <a:gd name="T21" fmla="*/ 17 h 46"/>
                <a:gd name="T22" fmla="*/ 0 w 42"/>
                <a:gd name="T23" fmla="*/ 23 h 46"/>
                <a:gd name="T24" fmla="*/ 3 w 42"/>
                <a:gd name="T25" fmla="*/ 28 h 46"/>
                <a:gd name="T26" fmla="*/ 4 w 42"/>
                <a:gd name="T27" fmla="*/ 28 h 46"/>
                <a:gd name="T28" fmla="*/ 4 w 42"/>
                <a:gd name="T29" fmla="*/ 28 h 46"/>
                <a:gd name="T30" fmla="*/ 8 w 42"/>
                <a:gd name="T31" fmla="*/ 37 h 46"/>
                <a:gd name="T32" fmla="*/ 13 w 42"/>
                <a:gd name="T33" fmla="*/ 42 h 46"/>
                <a:gd name="T34" fmla="*/ 21 w 42"/>
                <a:gd name="T35" fmla="*/ 46 h 46"/>
                <a:gd name="T36" fmla="*/ 21 w 42"/>
                <a:gd name="T37" fmla="*/ 46 h 46"/>
                <a:gd name="T38" fmla="*/ 21 w 42"/>
                <a:gd name="T39" fmla="*/ 46 h 46"/>
                <a:gd name="T40" fmla="*/ 21 w 42"/>
                <a:gd name="T41" fmla="*/ 46 h 46"/>
                <a:gd name="T42" fmla="*/ 21 w 42"/>
                <a:gd name="T43" fmla="*/ 46 h 46"/>
                <a:gd name="T44" fmla="*/ 29 w 42"/>
                <a:gd name="T45" fmla="*/ 42 h 46"/>
                <a:gd name="T46" fmla="*/ 33 w 42"/>
                <a:gd name="T47" fmla="*/ 3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2" h="46">
                  <a:moveTo>
                    <a:pt x="33" y="37"/>
                  </a:moveTo>
                  <a:cubicBezTo>
                    <a:pt x="35" y="36"/>
                    <a:pt x="36" y="32"/>
                    <a:pt x="37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40" y="27"/>
                    <a:pt x="41" y="25"/>
                    <a:pt x="41" y="23"/>
                  </a:cubicBezTo>
                  <a:cubicBezTo>
                    <a:pt x="42" y="20"/>
                    <a:pt x="41" y="18"/>
                    <a:pt x="39" y="17"/>
                  </a:cubicBezTo>
                  <a:cubicBezTo>
                    <a:pt x="39" y="17"/>
                    <a:pt x="38" y="18"/>
                    <a:pt x="38" y="18"/>
                  </a:cubicBezTo>
                  <a:cubicBezTo>
                    <a:pt x="38" y="17"/>
                    <a:pt x="37" y="15"/>
                    <a:pt x="37" y="14"/>
                  </a:cubicBezTo>
                  <a:cubicBezTo>
                    <a:pt x="25" y="22"/>
                    <a:pt x="19" y="0"/>
                    <a:pt x="5" y="10"/>
                  </a:cubicBezTo>
                  <a:cubicBezTo>
                    <a:pt x="4" y="12"/>
                    <a:pt x="4" y="15"/>
                    <a:pt x="4" y="18"/>
                  </a:cubicBezTo>
                  <a:cubicBezTo>
                    <a:pt x="3" y="18"/>
                    <a:pt x="3" y="17"/>
                    <a:pt x="2" y="17"/>
                  </a:cubicBezTo>
                  <a:cubicBezTo>
                    <a:pt x="0" y="18"/>
                    <a:pt x="0" y="20"/>
                    <a:pt x="0" y="23"/>
                  </a:cubicBezTo>
                  <a:cubicBezTo>
                    <a:pt x="0" y="25"/>
                    <a:pt x="2" y="27"/>
                    <a:pt x="3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5" y="32"/>
                    <a:pt x="7" y="36"/>
                    <a:pt x="8" y="37"/>
                  </a:cubicBezTo>
                  <a:cubicBezTo>
                    <a:pt x="10" y="40"/>
                    <a:pt x="11" y="41"/>
                    <a:pt x="13" y="42"/>
                  </a:cubicBezTo>
                  <a:cubicBezTo>
                    <a:pt x="15" y="44"/>
                    <a:pt x="17" y="45"/>
                    <a:pt x="21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5" y="45"/>
                    <a:pt x="27" y="44"/>
                    <a:pt x="29" y="42"/>
                  </a:cubicBezTo>
                  <a:cubicBezTo>
                    <a:pt x="30" y="41"/>
                    <a:pt x="31" y="40"/>
                    <a:pt x="33" y="37"/>
                  </a:cubicBezTo>
                  <a:close/>
                </a:path>
              </a:pathLst>
            </a:custGeom>
            <a:solidFill>
              <a:srgbClr val="FFD2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0" name="Freeform 270"/>
            <p:cNvSpPr>
              <a:spLocks/>
            </p:cNvSpPr>
            <p:nvPr/>
          </p:nvSpPr>
          <p:spPr bwMode="auto">
            <a:xfrm>
              <a:off x="3997326" y="4424363"/>
              <a:ext cx="71438" cy="52388"/>
            </a:xfrm>
            <a:custGeom>
              <a:avLst/>
              <a:gdLst>
                <a:gd name="T0" fmla="*/ 19 w 19"/>
                <a:gd name="T1" fmla="*/ 5 h 14"/>
                <a:gd name="T2" fmla="*/ 19 w 19"/>
                <a:gd name="T3" fmla="*/ 0 h 14"/>
                <a:gd name="T4" fmla="*/ 10 w 19"/>
                <a:gd name="T5" fmla="*/ 3 h 14"/>
                <a:gd name="T6" fmla="*/ 9 w 19"/>
                <a:gd name="T7" fmla="*/ 3 h 14"/>
                <a:gd name="T8" fmla="*/ 9 w 19"/>
                <a:gd name="T9" fmla="*/ 3 h 14"/>
                <a:gd name="T10" fmla="*/ 9 w 19"/>
                <a:gd name="T11" fmla="*/ 3 h 14"/>
                <a:gd name="T12" fmla="*/ 9 w 19"/>
                <a:gd name="T13" fmla="*/ 3 h 14"/>
                <a:gd name="T14" fmla="*/ 0 w 19"/>
                <a:gd name="T15" fmla="*/ 0 h 14"/>
                <a:gd name="T16" fmla="*/ 0 w 19"/>
                <a:gd name="T17" fmla="*/ 5 h 14"/>
                <a:gd name="T18" fmla="*/ 9 w 19"/>
                <a:gd name="T19" fmla="*/ 14 h 14"/>
                <a:gd name="T20" fmla="*/ 19 w 19"/>
                <a:gd name="T21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14">
                  <a:moveTo>
                    <a:pt x="19" y="5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6" y="3"/>
                    <a:pt x="14" y="3"/>
                    <a:pt x="10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5" y="3"/>
                    <a:pt x="3" y="3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rgbClr val="F2C2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1" name="Freeform 271"/>
            <p:cNvSpPr>
              <a:spLocks/>
            </p:cNvSpPr>
            <p:nvPr/>
          </p:nvSpPr>
          <p:spPr bwMode="auto">
            <a:xfrm>
              <a:off x="4024313" y="4476750"/>
              <a:ext cx="17463" cy="23813"/>
            </a:xfrm>
            <a:custGeom>
              <a:avLst/>
              <a:gdLst>
                <a:gd name="T0" fmla="*/ 4 w 11"/>
                <a:gd name="T1" fmla="*/ 0 h 15"/>
                <a:gd name="T2" fmla="*/ 0 w 11"/>
                <a:gd name="T3" fmla="*/ 7 h 15"/>
                <a:gd name="T4" fmla="*/ 0 w 11"/>
                <a:gd name="T5" fmla="*/ 15 h 15"/>
                <a:gd name="T6" fmla="*/ 11 w 11"/>
                <a:gd name="T7" fmla="*/ 15 h 15"/>
                <a:gd name="T8" fmla="*/ 11 w 11"/>
                <a:gd name="T9" fmla="*/ 7 h 15"/>
                <a:gd name="T10" fmla="*/ 4 w 11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5">
                  <a:moveTo>
                    <a:pt x="4" y="0"/>
                  </a:moveTo>
                  <a:lnTo>
                    <a:pt x="0" y="7"/>
                  </a:lnTo>
                  <a:lnTo>
                    <a:pt x="0" y="15"/>
                  </a:lnTo>
                  <a:lnTo>
                    <a:pt x="11" y="15"/>
                  </a:lnTo>
                  <a:lnTo>
                    <a:pt x="11" y="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2832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2" name="Freeform 272"/>
            <p:cNvSpPr>
              <a:spLocks/>
            </p:cNvSpPr>
            <p:nvPr/>
          </p:nvSpPr>
          <p:spPr bwMode="auto">
            <a:xfrm>
              <a:off x="3956051" y="4278313"/>
              <a:ext cx="153988" cy="157163"/>
            </a:xfrm>
            <a:custGeom>
              <a:avLst/>
              <a:gdLst>
                <a:gd name="T0" fmla="*/ 20 w 41"/>
                <a:gd name="T1" fmla="*/ 42 h 42"/>
                <a:gd name="T2" fmla="*/ 20 w 41"/>
                <a:gd name="T3" fmla="*/ 42 h 42"/>
                <a:gd name="T4" fmla="*/ 20 w 41"/>
                <a:gd name="T5" fmla="*/ 42 h 42"/>
                <a:gd name="T6" fmla="*/ 20 w 41"/>
                <a:gd name="T7" fmla="*/ 42 h 42"/>
                <a:gd name="T8" fmla="*/ 21 w 41"/>
                <a:gd name="T9" fmla="*/ 42 h 42"/>
                <a:gd name="T10" fmla="*/ 30 w 41"/>
                <a:gd name="T11" fmla="*/ 39 h 42"/>
                <a:gd name="T12" fmla="*/ 34 w 41"/>
                <a:gd name="T13" fmla="*/ 33 h 42"/>
                <a:gd name="T14" fmla="*/ 37 w 41"/>
                <a:gd name="T15" fmla="*/ 25 h 42"/>
                <a:gd name="T16" fmla="*/ 37 w 41"/>
                <a:gd name="T17" fmla="*/ 25 h 42"/>
                <a:gd name="T18" fmla="*/ 38 w 41"/>
                <a:gd name="T19" fmla="*/ 25 h 42"/>
                <a:gd name="T20" fmla="*/ 40 w 41"/>
                <a:gd name="T21" fmla="*/ 20 h 42"/>
                <a:gd name="T22" fmla="*/ 39 w 41"/>
                <a:gd name="T23" fmla="*/ 13 h 42"/>
                <a:gd name="T24" fmla="*/ 36 w 41"/>
                <a:gd name="T25" fmla="*/ 15 h 42"/>
                <a:gd name="T26" fmla="*/ 36 w 41"/>
                <a:gd name="T27" fmla="*/ 7 h 42"/>
                <a:gd name="T28" fmla="*/ 30 w 41"/>
                <a:gd name="T29" fmla="*/ 0 h 42"/>
                <a:gd name="T30" fmla="*/ 11 w 41"/>
                <a:gd name="T31" fmla="*/ 0 h 42"/>
                <a:gd name="T32" fmla="*/ 5 w 41"/>
                <a:gd name="T33" fmla="*/ 7 h 42"/>
                <a:gd name="T34" fmla="*/ 5 w 41"/>
                <a:gd name="T35" fmla="*/ 15 h 42"/>
                <a:gd name="T36" fmla="*/ 2 w 41"/>
                <a:gd name="T37" fmla="*/ 13 h 42"/>
                <a:gd name="T38" fmla="*/ 0 w 41"/>
                <a:gd name="T39" fmla="*/ 20 h 42"/>
                <a:gd name="T40" fmla="*/ 3 w 41"/>
                <a:gd name="T41" fmla="*/ 25 h 42"/>
                <a:gd name="T42" fmla="*/ 4 w 41"/>
                <a:gd name="T43" fmla="*/ 25 h 42"/>
                <a:gd name="T44" fmla="*/ 4 w 41"/>
                <a:gd name="T45" fmla="*/ 25 h 42"/>
                <a:gd name="T46" fmla="*/ 7 w 41"/>
                <a:gd name="T47" fmla="*/ 33 h 42"/>
                <a:gd name="T48" fmla="*/ 11 w 41"/>
                <a:gd name="T49" fmla="*/ 39 h 42"/>
                <a:gd name="T50" fmla="*/ 20 w 41"/>
                <a:gd name="T5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1" h="42">
                  <a:moveTo>
                    <a:pt x="20" y="42"/>
                  </a:move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5" y="42"/>
                    <a:pt x="27" y="42"/>
                    <a:pt x="30" y="39"/>
                  </a:cubicBezTo>
                  <a:cubicBezTo>
                    <a:pt x="31" y="37"/>
                    <a:pt x="32" y="36"/>
                    <a:pt x="34" y="33"/>
                  </a:cubicBezTo>
                  <a:cubicBezTo>
                    <a:pt x="35" y="31"/>
                    <a:pt x="36" y="28"/>
                    <a:pt x="37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40" y="24"/>
                    <a:pt x="40" y="22"/>
                    <a:pt x="40" y="20"/>
                  </a:cubicBezTo>
                  <a:cubicBezTo>
                    <a:pt x="41" y="17"/>
                    <a:pt x="41" y="14"/>
                    <a:pt x="39" y="13"/>
                  </a:cubicBezTo>
                  <a:cubicBezTo>
                    <a:pt x="38" y="13"/>
                    <a:pt x="37" y="14"/>
                    <a:pt x="36" y="15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6" y="3"/>
                    <a:pt x="33" y="0"/>
                    <a:pt x="3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8" y="0"/>
                    <a:pt x="5" y="3"/>
                    <a:pt x="5" y="7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4"/>
                    <a:pt x="3" y="13"/>
                    <a:pt x="2" y="13"/>
                  </a:cubicBezTo>
                  <a:cubicBezTo>
                    <a:pt x="0" y="14"/>
                    <a:pt x="0" y="17"/>
                    <a:pt x="0" y="20"/>
                  </a:cubicBezTo>
                  <a:cubicBezTo>
                    <a:pt x="1" y="22"/>
                    <a:pt x="1" y="24"/>
                    <a:pt x="3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5" y="28"/>
                    <a:pt x="6" y="31"/>
                    <a:pt x="7" y="33"/>
                  </a:cubicBezTo>
                  <a:cubicBezTo>
                    <a:pt x="9" y="36"/>
                    <a:pt x="10" y="37"/>
                    <a:pt x="11" y="39"/>
                  </a:cubicBezTo>
                  <a:cubicBezTo>
                    <a:pt x="14" y="42"/>
                    <a:pt x="16" y="42"/>
                    <a:pt x="20" y="42"/>
                  </a:cubicBezTo>
                  <a:close/>
                </a:path>
              </a:pathLst>
            </a:custGeom>
            <a:solidFill>
              <a:srgbClr val="FFD2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3" name="Freeform 273"/>
            <p:cNvSpPr>
              <a:spLocks/>
            </p:cNvSpPr>
            <p:nvPr/>
          </p:nvSpPr>
          <p:spPr bwMode="auto">
            <a:xfrm>
              <a:off x="3959226" y="4240213"/>
              <a:ext cx="147638" cy="93663"/>
            </a:xfrm>
            <a:custGeom>
              <a:avLst/>
              <a:gdLst>
                <a:gd name="T0" fmla="*/ 4 w 39"/>
                <a:gd name="T1" fmla="*/ 25 h 25"/>
                <a:gd name="T2" fmla="*/ 4 w 39"/>
                <a:gd name="T3" fmla="*/ 17 h 25"/>
                <a:gd name="T4" fmla="*/ 10 w 39"/>
                <a:gd name="T5" fmla="*/ 10 h 25"/>
                <a:gd name="T6" fmla="*/ 29 w 39"/>
                <a:gd name="T7" fmla="*/ 10 h 25"/>
                <a:gd name="T8" fmla="*/ 35 w 39"/>
                <a:gd name="T9" fmla="*/ 17 h 25"/>
                <a:gd name="T10" fmla="*/ 35 w 39"/>
                <a:gd name="T11" fmla="*/ 25 h 25"/>
                <a:gd name="T12" fmla="*/ 38 w 39"/>
                <a:gd name="T13" fmla="*/ 23 h 25"/>
                <a:gd name="T14" fmla="*/ 39 w 39"/>
                <a:gd name="T15" fmla="*/ 16 h 25"/>
                <a:gd name="T16" fmla="*/ 35 w 39"/>
                <a:gd name="T17" fmla="*/ 6 h 25"/>
                <a:gd name="T18" fmla="*/ 19 w 39"/>
                <a:gd name="T19" fmla="*/ 0 h 25"/>
                <a:gd name="T20" fmla="*/ 19 w 39"/>
                <a:gd name="T21" fmla="*/ 0 h 25"/>
                <a:gd name="T22" fmla="*/ 19 w 39"/>
                <a:gd name="T23" fmla="*/ 0 h 25"/>
                <a:gd name="T24" fmla="*/ 4 w 39"/>
                <a:gd name="T25" fmla="*/ 6 h 25"/>
                <a:gd name="T26" fmla="*/ 0 w 39"/>
                <a:gd name="T27" fmla="*/ 16 h 25"/>
                <a:gd name="T28" fmla="*/ 1 w 39"/>
                <a:gd name="T29" fmla="*/ 23 h 25"/>
                <a:gd name="T30" fmla="*/ 4 w 39"/>
                <a:gd name="T3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25">
                  <a:moveTo>
                    <a:pt x="4" y="25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4" y="13"/>
                    <a:pt x="7" y="10"/>
                    <a:pt x="10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32" y="10"/>
                    <a:pt x="35" y="13"/>
                    <a:pt x="35" y="17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6" y="24"/>
                    <a:pt x="37" y="23"/>
                    <a:pt x="38" y="23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2"/>
                    <a:pt x="37" y="9"/>
                    <a:pt x="35" y="6"/>
                  </a:cubicBezTo>
                  <a:cubicBezTo>
                    <a:pt x="31" y="2"/>
                    <a:pt x="27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2" y="0"/>
                    <a:pt x="8" y="2"/>
                    <a:pt x="4" y="6"/>
                  </a:cubicBezTo>
                  <a:cubicBezTo>
                    <a:pt x="2" y="9"/>
                    <a:pt x="0" y="12"/>
                    <a:pt x="0" y="16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2" y="23"/>
                    <a:pt x="3" y="24"/>
                    <a:pt x="4" y="25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4" name="Freeform 274"/>
            <p:cNvSpPr>
              <a:spLocks/>
            </p:cNvSpPr>
            <p:nvPr/>
          </p:nvSpPr>
          <p:spPr bwMode="auto">
            <a:xfrm>
              <a:off x="3895726" y="4446588"/>
              <a:ext cx="128588" cy="117475"/>
            </a:xfrm>
            <a:custGeom>
              <a:avLst/>
              <a:gdLst>
                <a:gd name="T0" fmla="*/ 34 w 34"/>
                <a:gd name="T1" fmla="*/ 14 h 31"/>
                <a:gd name="T2" fmla="*/ 34 w 34"/>
                <a:gd name="T3" fmla="*/ 11 h 31"/>
                <a:gd name="T4" fmla="*/ 30 w 34"/>
                <a:gd name="T5" fmla="*/ 13 h 31"/>
                <a:gd name="T6" fmla="*/ 25 w 34"/>
                <a:gd name="T7" fmla="*/ 0 h 31"/>
                <a:gd name="T8" fmla="*/ 8 w 34"/>
                <a:gd name="T9" fmla="*/ 7 h 31"/>
                <a:gd name="T10" fmla="*/ 0 w 34"/>
                <a:gd name="T11" fmla="*/ 18 h 31"/>
                <a:gd name="T12" fmla="*/ 0 w 34"/>
                <a:gd name="T13" fmla="*/ 31 h 31"/>
                <a:gd name="T14" fmla="*/ 3 w 34"/>
                <a:gd name="T15" fmla="*/ 31 h 31"/>
                <a:gd name="T16" fmla="*/ 11 w 34"/>
                <a:gd name="T17" fmla="*/ 31 h 31"/>
                <a:gd name="T18" fmla="*/ 14 w 34"/>
                <a:gd name="T19" fmla="*/ 31 h 31"/>
                <a:gd name="T20" fmla="*/ 28 w 34"/>
                <a:gd name="T21" fmla="*/ 31 h 31"/>
                <a:gd name="T22" fmla="*/ 30 w 34"/>
                <a:gd name="T23" fmla="*/ 31 h 31"/>
                <a:gd name="T24" fmla="*/ 32 w 34"/>
                <a:gd name="T25" fmla="*/ 31 h 31"/>
                <a:gd name="T26" fmla="*/ 34 w 34"/>
                <a:gd name="T27" fmla="*/ 31 h 31"/>
                <a:gd name="T28" fmla="*/ 33 w 34"/>
                <a:gd name="T29" fmla="*/ 27 h 31"/>
                <a:gd name="T30" fmla="*/ 34 w 34"/>
                <a:gd name="T31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4" h="31">
                  <a:moveTo>
                    <a:pt x="34" y="14"/>
                  </a:moveTo>
                  <a:cubicBezTo>
                    <a:pt x="34" y="11"/>
                    <a:pt x="34" y="11"/>
                    <a:pt x="34" y="11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3" y="8"/>
                    <a:pt x="0" y="13"/>
                    <a:pt x="0" y="18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3" y="27"/>
                    <a:pt x="33" y="27"/>
                    <a:pt x="33" y="27"/>
                  </a:cubicBezTo>
                  <a:lnTo>
                    <a:pt x="34" y="14"/>
                  </a:lnTo>
                  <a:close/>
                </a:path>
              </a:pathLst>
            </a:custGeom>
            <a:solidFill>
              <a:srgbClr val="66D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5" name="Freeform 275"/>
            <p:cNvSpPr>
              <a:spLocks/>
            </p:cNvSpPr>
            <p:nvPr/>
          </p:nvSpPr>
          <p:spPr bwMode="auto">
            <a:xfrm>
              <a:off x="4041776" y="4446588"/>
              <a:ext cx="128588" cy="117475"/>
            </a:xfrm>
            <a:custGeom>
              <a:avLst/>
              <a:gdLst>
                <a:gd name="T0" fmla="*/ 26 w 34"/>
                <a:gd name="T1" fmla="*/ 7 h 31"/>
                <a:gd name="T2" fmla="*/ 9 w 34"/>
                <a:gd name="T3" fmla="*/ 0 h 31"/>
                <a:gd name="T4" fmla="*/ 4 w 34"/>
                <a:gd name="T5" fmla="*/ 13 h 31"/>
                <a:gd name="T6" fmla="*/ 0 w 34"/>
                <a:gd name="T7" fmla="*/ 11 h 31"/>
                <a:gd name="T8" fmla="*/ 0 w 34"/>
                <a:gd name="T9" fmla="*/ 14 h 31"/>
                <a:gd name="T10" fmla="*/ 1 w 34"/>
                <a:gd name="T11" fmla="*/ 27 h 31"/>
                <a:gd name="T12" fmla="*/ 0 w 34"/>
                <a:gd name="T13" fmla="*/ 31 h 31"/>
                <a:gd name="T14" fmla="*/ 34 w 34"/>
                <a:gd name="T15" fmla="*/ 31 h 31"/>
                <a:gd name="T16" fmla="*/ 34 w 34"/>
                <a:gd name="T17" fmla="*/ 18 h 31"/>
                <a:gd name="T18" fmla="*/ 26 w 34"/>
                <a:gd name="T19" fmla="*/ 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1">
                  <a:moveTo>
                    <a:pt x="26" y="7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3"/>
                    <a:pt x="31" y="8"/>
                    <a:pt x="26" y="7"/>
                  </a:cubicBezTo>
                  <a:close/>
                </a:path>
              </a:pathLst>
            </a:custGeom>
            <a:solidFill>
              <a:srgbClr val="66D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6" name="Freeform 276"/>
            <p:cNvSpPr>
              <a:spLocks/>
            </p:cNvSpPr>
            <p:nvPr/>
          </p:nvSpPr>
          <p:spPr bwMode="auto">
            <a:xfrm>
              <a:off x="3983038" y="4443413"/>
              <a:ext cx="47625" cy="52388"/>
            </a:xfrm>
            <a:custGeom>
              <a:avLst/>
              <a:gdLst>
                <a:gd name="T0" fmla="*/ 16 w 30"/>
                <a:gd name="T1" fmla="*/ 33 h 33"/>
                <a:gd name="T2" fmla="*/ 26 w 30"/>
                <a:gd name="T3" fmla="*/ 28 h 33"/>
                <a:gd name="T4" fmla="*/ 30 w 30"/>
                <a:gd name="T5" fmla="*/ 21 h 33"/>
                <a:gd name="T6" fmla="*/ 9 w 30"/>
                <a:gd name="T7" fmla="*/ 0 h 33"/>
                <a:gd name="T8" fmla="*/ 0 w 30"/>
                <a:gd name="T9" fmla="*/ 5 h 33"/>
                <a:gd name="T10" fmla="*/ 16 w 30"/>
                <a:gd name="T1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3">
                  <a:moveTo>
                    <a:pt x="16" y="33"/>
                  </a:moveTo>
                  <a:lnTo>
                    <a:pt x="26" y="28"/>
                  </a:lnTo>
                  <a:lnTo>
                    <a:pt x="30" y="21"/>
                  </a:lnTo>
                  <a:lnTo>
                    <a:pt x="9" y="0"/>
                  </a:lnTo>
                  <a:lnTo>
                    <a:pt x="0" y="5"/>
                  </a:lnTo>
                  <a:lnTo>
                    <a:pt x="16" y="33"/>
                  </a:lnTo>
                  <a:close/>
                </a:path>
              </a:pathLst>
            </a:custGeom>
            <a:solidFill>
              <a:srgbClr val="52C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7" name="Freeform 277"/>
            <p:cNvSpPr>
              <a:spLocks/>
            </p:cNvSpPr>
            <p:nvPr/>
          </p:nvSpPr>
          <p:spPr bwMode="auto">
            <a:xfrm>
              <a:off x="4030663" y="4443413"/>
              <a:ext cx="53975" cy="52388"/>
            </a:xfrm>
            <a:custGeom>
              <a:avLst/>
              <a:gdLst>
                <a:gd name="T0" fmla="*/ 7 w 34"/>
                <a:gd name="T1" fmla="*/ 28 h 33"/>
                <a:gd name="T2" fmla="*/ 17 w 34"/>
                <a:gd name="T3" fmla="*/ 33 h 33"/>
                <a:gd name="T4" fmla="*/ 34 w 34"/>
                <a:gd name="T5" fmla="*/ 5 h 33"/>
                <a:gd name="T6" fmla="*/ 24 w 34"/>
                <a:gd name="T7" fmla="*/ 0 h 33"/>
                <a:gd name="T8" fmla="*/ 0 w 34"/>
                <a:gd name="T9" fmla="*/ 21 h 33"/>
                <a:gd name="T10" fmla="*/ 7 w 34"/>
                <a:gd name="T11" fmla="*/ 2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33">
                  <a:moveTo>
                    <a:pt x="7" y="28"/>
                  </a:moveTo>
                  <a:lnTo>
                    <a:pt x="17" y="33"/>
                  </a:lnTo>
                  <a:lnTo>
                    <a:pt x="34" y="5"/>
                  </a:lnTo>
                  <a:lnTo>
                    <a:pt x="24" y="0"/>
                  </a:lnTo>
                  <a:lnTo>
                    <a:pt x="0" y="21"/>
                  </a:lnTo>
                  <a:lnTo>
                    <a:pt x="7" y="28"/>
                  </a:lnTo>
                  <a:close/>
                </a:path>
              </a:pathLst>
            </a:custGeom>
            <a:solidFill>
              <a:srgbClr val="52C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8" name="Freeform 278"/>
            <p:cNvSpPr>
              <a:spLocks/>
            </p:cNvSpPr>
            <p:nvPr/>
          </p:nvSpPr>
          <p:spPr bwMode="auto">
            <a:xfrm>
              <a:off x="4016376" y="4500563"/>
              <a:ext cx="33338" cy="63500"/>
            </a:xfrm>
            <a:custGeom>
              <a:avLst/>
              <a:gdLst>
                <a:gd name="T0" fmla="*/ 16 w 21"/>
                <a:gd name="T1" fmla="*/ 0 h 40"/>
                <a:gd name="T2" fmla="*/ 5 w 21"/>
                <a:gd name="T3" fmla="*/ 0 h 40"/>
                <a:gd name="T4" fmla="*/ 0 w 21"/>
                <a:gd name="T5" fmla="*/ 40 h 40"/>
                <a:gd name="T6" fmla="*/ 5 w 21"/>
                <a:gd name="T7" fmla="*/ 40 h 40"/>
                <a:gd name="T8" fmla="*/ 16 w 21"/>
                <a:gd name="T9" fmla="*/ 40 h 40"/>
                <a:gd name="T10" fmla="*/ 21 w 21"/>
                <a:gd name="T11" fmla="*/ 40 h 40"/>
                <a:gd name="T12" fmla="*/ 16 w 21"/>
                <a:gd name="T1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40">
                  <a:moveTo>
                    <a:pt x="16" y="0"/>
                  </a:moveTo>
                  <a:lnTo>
                    <a:pt x="5" y="0"/>
                  </a:lnTo>
                  <a:lnTo>
                    <a:pt x="0" y="40"/>
                  </a:lnTo>
                  <a:lnTo>
                    <a:pt x="5" y="40"/>
                  </a:lnTo>
                  <a:lnTo>
                    <a:pt x="16" y="40"/>
                  </a:lnTo>
                  <a:lnTo>
                    <a:pt x="21" y="4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485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9" name="Rectangle 279"/>
            <p:cNvSpPr>
              <a:spLocks noChangeArrowheads="1"/>
            </p:cNvSpPr>
            <p:nvPr/>
          </p:nvSpPr>
          <p:spPr bwMode="auto">
            <a:xfrm>
              <a:off x="3422651" y="4564063"/>
              <a:ext cx="785813" cy="41275"/>
            </a:xfrm>
            <a:prstGeom prst="rect">
              <a:avLst/>
            </a:prstGeom>
            <a:solidFill>
              <a:srgbClr val="F5C3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0" name="Freeform 280"/>
            <p:cNvSpPr>
              <a:spLocks/>
            </p:cNvSpPr>
            <p:nvPr/>
          </p:nvSpPr>
          <p:spPr bwMode="auto">
            <a:xfrm>
              <a:off x="4857751" y="4660900"/>
              <a:ext cx="26988" cy="582613"/>
            </a:xfrm>
            <a:custGeom>
              <a:avLst/>
              <a:gdLst>
                <a:gd name="T0" fmla="*/ 7 w 7"/>
                <a:gd name="T1" fmla="*/ 0 h 155"/>
                <a:gd name="T2" fmla="*/ 0 w 7"/>
                <a:gd name="T3" fmla="*/ 6 h 155"/>
                <a:gd name="T4" fmla="*/ 0 w 7"/>
                <a:gd name="T5" fmla="*/ 155 h 155"/>
                <a:gd name="T6" fmla="*/ 7 w 7"/>
                <a:gd name="T7" fmla="*/ 155 h 155"/>
                <a:gd name="T8" fmla="*/ 7 w 7"/>
                <a:gd name="T9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55">
                  <a:moveTo>
                    <a:pt x="7" y="0"/>
                  </a:moveTo>
                  <a:cubicBezTo>
                    <a:pt x="3" y="0"/>
                    <a:pt x="1" y="2"/>
                    <a:pt x="0" y="6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7" y="155"/>
                    <a:pt x="7" y="155"/>
                    <a:pt x="7" y="155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F7D6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1" name="Freeform 281"/>
            <p:cNvSpPr>
              <a:spLocks/>
            </p:cNvSpPr>
            <p:nvPr/>
          </p:nvSpPr>
          <p:spPr bwMode="auto">
            <a:xfrm>
              <a:off x="4884738" y="4660900"/>
              <a:ext cx="439738" cy="593725"/>
            </a:xfrm>
            <a:custGeom>
              <a:avLst/>
              <a:gdLst>
                <a:gd name="T0" fmla="*/ 117 w 117"/>
                <a:gd name="T1" fmla="*/ 153 h 158"/>
                <a:gd name="T2" fmla="*/ 0 w 117"/>
                <a:gd name="T3" fmla="*/ 148 h 158"/>
                <a:gd name="T4" fmla="*/ 0 w 117"/>
                <a:gd name="T5" fmla="*/ 0 h 158"/>
                <a:gd name="T6" fmla="*/ 117 w 117"/>
                <a:gd name="T7" fmla="*/ 4 h 158"/>
                <a:gd name="T8" fmla="*/ 117 w 117"/>
                <a:gd name="T9" fmla="*/ 15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58">
                  <a:moveTo>
                    <a:pt x="117" y="153"/>
                  </a:moveTo>
                  <a:cubicBezTo>
                    <a:pt x="71" y="153"/>
                    <a:pt x="39" y="158"/>
                    <a:pt x="0" y="14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6" y="8"/>
                    <a:pt x="60" y="2"/>
                    <a:pt x="117" y="4"/>
                  </a:cubicBezTo>
                  <a:lnTo>
                    <a:pt x="117" y="153"/>
                  </a:lnTo>
                  <a:close/>
                </a:path>
              </a:pathLst>
            </a:custGeom>
            <a:solidFill>
              <a:srgbClr val="C79F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2" name="Freeform 282"/>
            <p:cNvSpPr>
              <a:spLocks/>
            </p:cNvSpPr>
            <p:nvPr/>
          </p:nvSpPr>
          <p:spPr bwMode="auto">
            <a:xfrm>
              <a:off x="4879976" y="4665663"/>
              <a:ext cx="439738" cy="593725"/>
            </a:xfrm>
            <a:custGeom>
              <a:avLst/>
              <a:gdLst>
                <a:gd name="T0" fmla="*/ 117 w 117"/>
                <a:gd name="T1" fmla="*/ 153 h 158"/>
                <a:gd name="T2" fmla="*/ 0 w 117"/>
                <a:gd name="T3" fmla="*/ 149 h 158"/>
                <a:gd name="T4" fmla="*/ 0 w 117"/>
                <a:gd name="T5" fmla="*/ 0 h 158"/>
                <a:gd name="T6" fmla="*/ 117 w 117"/>
                <a:gd name="T7" fmla="*/ 4 h 158"/>
                <a:gd name="T8" fmla="*/ 117 w 117"/>
                <a:gd name="T9" fmla="*/ 15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58">
                  <a:moveTo>
                    <a:pt x="117" y="153"/>
                  </a:moveTo>
                  <a:cubicBezTo>
                    <a:pt x="71" y="154"/>
                    <a:pt x="39" y="158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6" y="8"/>
                    <a:pt x="60" y="2"/>
                    <a:pt x="117" y="4"/>
                  </a:cubicBezTo>
                  <a:lnTo>
                    <a:pt x="117" y="153"/>
                  </a:lnTo>
                  <a:close/>
                </a:path>
              </a:pathLst>
            </a:custGeom>
            <a:solidFill>
              <a:srgbClr val="DEB1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3" name="Freeform 283"/>
            <p:cNvSpPr>
              <a:spLocks/>
            </p:cNvSpPr>
            <p:nvPr/>
          </p:nvSpPr>
          <p:spPr bwMode="auto">
            <a:xfrm>
              <a:off x="4876801" y="4672013"/>
              <a:ext cx="439738" cy="593725"/>
            </a:xfrm>
            <a:custGeom>
              <a:avLst/>
              <a:gdLst>
                <a:gd name="T0" fmla="*/ 117 w 117"/>
                <a:gd name="T1" fmla="*/ 153 h 158"/>
                <a:gd name="T2" fmla="*/ 0 w 117"/>
                <a:gd name="T3" fmla="*/ 149 h 158"/>
                <a:gd name="T4" fmla="*/ 0 w 117"/>
                <a:gd name="T5" fmla="*/ 0 h 158"/>
                <a:gd name="T6" fmla="*/ 117 w 117"/>
                <a:gd name="T7" fmla="*/ 4 h 158"/>
                <a:gd name="T8" fmla="*/ 117 w 117"/>
                <a:gd name="T9" fmla="*/ 15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58">
                  <a:moveTo>
                    <a:pt x="117" y="153"/>
                  </a:moveTo>
                  <a:cubicBezTo>
                    <a:pt x="71" y="154"/>
                    <a:pt x="39" y="158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6" y="9"/>
                    <a:pt x="60" y="2"/>
                    <a:pt x="117" y="4"/>
                  </a:cubicBezTo>
                  <a:lnTo>
                    <a:pt x="117" y="153"/>
                  </a:lnTo>
                  <a:close/>
                </a:path>
              </a:pathLst>
            </a:custGeom>
            <a:solidFill>
              <a:srgbClr val="EBBB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4" name="Freeform 284"/>
            <p:cNvSpPr>
              <a:spLocks/>
            </p:cNvSpPr>
            <p:nvPr/>
          </p:nvSpPr>
          <p:spPr bwMode="auto">
            <a:xfrm>
              <a:off x="4868863" y="4679950"/>
              <a:ext cx="444500" cy="593725"/>
            </a:xfrm>
            <a:custGeom>
              <a:avLst/>
              <a:gdLst>
                <a:gd name="T0" fmla="*/ 118 w 118"/>
                <a:gd name="T1" fmla="*/ 152 h 158"/>
                <a:gd name="T2" fmla="*/ 0 w 118"/>
                <a:gd name="T3" fmla="*/ 149 h 158"/>
                <a:gd name="T4" fmla="*/ 0 w 118"/>
                <a:gd name="T5" fmla="*/ 0 h 158"/>
                <a:gd name="T6" fmla="*/ 118 w 118"/>
                <a:gd name="T7" fmla="*/ 3 h 158"/>
                <a:gd name="T8" fmla="*/ 118 w 118"/>
                <a:gd name="T9" fmla="*/ 152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58">
                  <a:moveTo>
                    <a:pt x="118" y="152"/>
                  </a:moveTo>
                  <a:cubicBezTo>
                    <a:pt x="71" y="153"/>
                    <a:pt x="39" y="158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6" y="8"/>
                    <a:pt x="61" y="1"/>
                    <a:pt x="118" y="3"/>
                  </a:cubicBezTo>
                  <a:lnTo>
                    <a:pt x="118" y="152"/>
                  </a:lnTo>
                  <a:close/>
                </a:path>
              </a:pathLst>
            </a:custGeom>
            <a:solidFill>
              <a:srgbClr val="DEB1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5" name="Freeform 285"/>
            <p:cNvSpPr>
              <a:spLocks/>
            </p:cNvSpPr>
            <p:nvPr/>
          </p:nvSpPr>
          <p:spPr bwMode="auto">
            <a:xfrm>
              <a:off x="4865688" y="4679950"/>
              <a:ext cx="442913" cy="593725"/>
            </a:xfrm>
            <a:custGeom>
              <a:avLst/>
              <a:gdLst>
                <a:gd name="T0" fmla="*/ 118 w 118"/>
                <a:gd name="T1" fmla="*/ 153 h 158"/>
                <a:gd name="T2" fmla="*/ 0 w 118"/>
                <a:gd name="T3" fmla="*/ 149 h 158"/>
                <a:gd name="T4" fmla="*/ 0 w 118"/>
                <a:gd name="T5" fmla="*/ 0 h 158"/>
                <a:gd name="T6" fmla="*/ 118 w 118"/>
                <a:gd name="T7" fmla="*/ 4 h 158"/>
                <a:gd name="T8" fmla="*/ 118 w 118"/>
                <a:gd name="T9" fmla="*/ 15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58">
                  <a:moveTo>
                    <a:pt x="118" y="153"/>
                  </a:moveTo>
                  <a:cubicBezTo>
                    <a:pt x="71" y="153"/>
                    <a:pt x="39" y="158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6" y="8"/>
                    <a:pt x="61" y="2"/>
                    <a:pt x="118" y="4"/>
                  </a:cubicBezTo>
                  <a:lnTo>
                    <a:pt x="118" y="153"/>
                  </a:lnTo>
                  <a:close/>
                </a:path>
              </a:pathLst>
            </a:custGeom>
            <a:solidFill>
              <a:srgbClr val="EBBB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6" name="Freeform 286"/>
            <p:cNvSpPr>
              <a:spLocks/>
            </p:cNvSpPr>
            <p:nvPr/>
          </p:nvSpPr>
          <p:spPr bwMode="auto">
            <a:xfrm>
              <a:off x="4857751" y="4687888"/>
              <a:ext cx="447675" cy="596900"/>
            </a:xfrm>
            <a:custGeom>
              <a:avLst/>
              <a:gdLst>
                <a:gd name="T0" fmla="*/ 119 w 119"/>
                <a:gd name="T1" fmla="*/ 152 h 159"/>
                <a:gd name="T2" fmla="*/ 0 w 119"/>
                <a:gd name="T3" fmla="*/ 148 h 159"/>
                <a:gd name="T4" fmla="*/ 0 w 119"/>
                <a:gd name="T5" fmla="*/ 0 h 159"/>
                <a:gd name="T6" fmla="*/ 119 w 119"/>
                <a:gd name="T7" fmla="*/ 4 h 159"/>
                <a:gd name="T8" fmla="*/ 119 w 119"/>
                <a:gd name="T9" fmla="*/ 15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59">
                  <a:moveTo>
                    <a:pt x="119" y="152"/>
                  </a:moveTo>
                  <a:cubicBezTo>
                    <a:pt x="73" y="152"/>
                    <a:pt x="39" y="159"/>
                    <a:pt x="0" y="14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6" y="9"/>
                    <a:pt x="62" y="0"/>
                    <a:pt x="119" y="4"/>
                  </a:cubicBezTo>
                  <a:lnTo>
                    <a:pt x="119" y="152"/>
                  </a:lnTo>
                  <a:close/>
                </a:path>
              </a:pathLst>
            </a:custGeom>
            <a:solidFill>
              <a:srgbClr val="DEB1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7" name="Freeform 287"/>
            <p:cNvSpPr>
              <a:spLocks/>
            </p:cNvSpPr>
            <p:nvPr/>
          </p:nvSpPr>
          <p:spPr bwMode="auto">
            <a:xfrm>
              <a:off x="4857751" y="4684713"/>
              <a:ext cx="439738" cy="600075"/>
            </a:xfrm>
            <a:custGeom>
              <a:avLst/>
              <a:gdLst>
                <a:gd name="T0" fmla="*/ 117 w 117"/>
                <a:gd name="T1" fmla="*/ 155 h 160"/>
                <a:gd name="T2" fmla="*/ 0 w 117"/>
                <a:gd name="T3" fmla="*/ 149 h 160"/>
                <a:gd name="T4" fmla="*/ 0 w 117"/>
                <a:gd name="T5" fmla="*/ 0 h 160"/>
                <a:gd name="T6" fmla="*/ 117 w 117"/>
                <a:gd name="T7" fmla="*/ 6 h 160"/>
                <a:gd name="T8" fmla="*/ 117 w 117"/>
                <a:gd name="T9" fmla="*/ 155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60">
                  <a:moveTo>
                    <a:pt x="117" y="155"/>
                  </a:moveTo>
                  <a:cubicBezTo>
                    <a:pt x="71" y="155"/>
                    <a:pt x="39" y="160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6" y="9"/>
                    <a:pt x="60" y="3"/>
                    <a:pt x="117" y="6"/>
                  </a:cubicBezTo>
                  <a:lnTo>
                    <a:pt x="117" y="155"/>
                  </a:lnTo>
                  <a:close/>
                </a:path>
              </a:pathLst>
            </a:custGeom>
            <a:solidFill>
              <a:srgbClr val="F7D6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8" name="Freeform 288"/>
            <p:cNvSpPr>
              <a:spLocks noEditPoints="1"/>
            </p:cNvSpPr>
            <p:nvPr/>
          </p:nvSpPr>
          <p:spPr bwMode="auto">
            <a:xfrm>
              <a:off x="4891088" y="4729163"/>
              <a:ext cx="373063" cy="508000"/>
            </a:xfrm>
            <a:custGeom>
              <a:avLst/>
              <a:gdLst>
                <a:gd name="T0" fmla="*/ 50 w 99"/>
                <a:gd name="T1" fmla="*/ 135 h 135"/>
                <a:gd name="T2" fmla="*/ 6 w 99"/>
                <a:gd name="T3" fmla="*/ 132 h 135"/>
                <a:gd name="T4" fmla="*/ 0 w 99"/>
                <a:gd name="T5" fmla="*/ 124 h 135"/>
                <a:gd name="T6" fmla="*/ 0 w 99"/>
                <a:gd name="T7" fmla="*/ 8 h 135"/>
                <a:gd name="T8" fmla="*/ 8 w 99"/>
                <a:gd name="T9" fmla="*/ 0 h 135"/>
                <a:gd name="T10" fmla="*/ 46 w 99"/>
                <a:gd name="T11" fmla="*/ 2 h 135"/>
                <a:gd name="T12" fmla="*/ 54 w 99"/>
                <a:gd name="T13" fmla="*/ 2 h 135"/>
                <a:gd name="T14" fmla="*/ 55 w 99"/>
                <a:gd name="T15" fmla="*/ 2 h 135"/>
                <a:gd name="T16" fmla="*/ 63 w 99"/>
                <a:gd name="T17" fmla="*/ 2 h 135"/>
                <a:gd name="T18" fmla="*/ 92 w 99"/>
                <a:gd name="T19" fmla="*/ 3 h 135"/>
                <a:gd name="T20" fmla="*/ 99 w 99"/>
                <a:gd name="T21" fmla="*/ 10 h 135"/>
                <a:gd name="T22" fmla="*/ 99 w 99"/>
                <a:gd name="T23" fmla="*/ 127 h 135"/>
                <a:gd name="T24" fmla="*/ 92 w 99"/>
                <a:gd name="T25" fmla="*/ 134 h 135"/>
                <a:gd name="T26" fmla="*/ 74 w 99"/>
                <a:gd name="T27" fmla="*/ 135 h 135"/>
                <a:gd name="T28" fmla="*/ 74 w 99"/>
                <a:gd name="T29" fmla="*/ 135 h 135"/>
                <a:gd name="T30" fmla="*/ 50 w 99"/>
                <a:gd name="T31" fmla="*/ 135 h 135"/>
                <a:gd name="T32" fmla="*/ 7 w 99"/>
                <a:gd name="T33" fmla="*/ 1 h 135"/>
                <a:gd name="T34" fmla="*/ 1 w 99"/>
                <a:gd name="T35" fmla="*/ 8 h 135"/>
                <a:gd name="T36" fmla="*/ 1 w 99"/>
                <a:gd name="T37" fmla="*/ 124 h 135"/>
                <a:gd name="T38" fmla="*/ 6 w 99"/>
                <a:gd name="T39" fmla="*/ 130 h 135"/>
                <a:gd name="T40" fmla="*/ 50 w 99"/>
                <a:gd name="T41" fmla="*/ 134 h 135"/>
                <a:gd name="T42" fmla="*/ 73 w 99"/>
                <a:gd name="T43" fmla="*/ 133 h 135"/>
                <a:gd name="T44" fmla="*/ 74 w 99"/>
                <a:gd name="T45" fmla="*/ 133 h 135"/>
                <a:gd name="T46" fmla="*/ 92 w 99"/>
                <a:gd name="T47" fmla="*/ 133 h 135"/>
                <a:gd name="T48" fmla="*/ 98 w 99"/>
                <a:gd name="T49" fmla="*/ 127 h 135"/>
                <a:gd name="T50" fmla="*/ 98 w 99"/>
                <a:gd name="T51" fmla="*/ 10 h 135"/>
                <a:gd name="T52" fmla="*/ 92 w 99"/>
                <a:gd name="T53" fmla="*/ 4 h 135"/>
                <a:gd name="T54" fmla="*/ 63 w 99"/>
                <a:gd name="T55" fmla="*/ 3 h 135"/>
                <a:gd name="T56" fmla="*/ 55 w 99"/>
                <a:gd name="T57" fmla="*/ 3 h 135"/>
                <a:gd name="T58" fmla="*/ 54 w 99"/>
                <a:gd name="T59" fmla="*/ 3 h 135"/>
                <a:gd name="T60" fmla="*/ 46 w 99"/>
                <a:gd name="T61" fmla="*/ 3 h 135"/>
                <a:gd name="T62" fmla="*/ 8 w 99"/>
                <a:gd name="T63" fmla="*/ 1 h 135"/>
                <a:gd name="T64" fmla="*/ 7 w 99"/>
                <a:gd name="T65" fmla="*/ 1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" h="135">
                  <a:moveTo>
                    <a:pt x="50" y="135"/>
                  </a:moveTo>
                  <a:cubicBezTo>
                    <a:pt x="38" y="135"/>
                    <a:pt x="22" y="135"/>
                    <a:pt x="6" y="132"/>
                  </a:cubicBezTo>
                  <a:cubicBezTo>
                    <a:pt x="2" y="131"/>
                    <a:pt x="0" y="128"/>
                    <a:pt x="0" y="12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21" y="2"/>
                    <a:pt x="34" y="2"/>
                    <a:pt x="46" y="2"/>
                  </a:cubicBezTo>
                  <a:cubicBezTo>
                    <a:pt x="48" y="2"/>
                    <a:pt x="51" y="2"/>
                    <a:pt x="54" y="2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7" y="2"/>
                    <a:pt x="60" y="2"/>
                    <a:pt x="63" y="2"/>
                  </a:cubicBezTo>
                  <a:cubicBezTo>
                    <a:pt x="71" y="2"/>
                    <a:pt x="81" y="2"/>
                    <a:pt x="92" y="3"/>
                  </a:cubicBezTo>
                  <a:cubicBezTo>
                    <a:pt x="96" y="3"/>
                    <a:pt x="99" y="6"/>
                    <a:pt x="99" y="10"/>
                  </a:cubicBezTo>
                  <a:cubicBezTo>
                    <a:pt x="99" y="127"/>
                    <a:pt x="99" y="127"/>
                    <a:pt x="99" y="127"/>
                  </a:cubicBezTo>
                  <a:cubicBezTo>
                    <a:pt x="99" y="131"/>
                    <a:pt x="96" y="134"/>
                    <a:pt x="92" y="134"/>
                  </a:cubicBezTo>
                  <a:cubicBezTo>
                    <a:pt x="86" y="134"/>
                    <a:pt x="80" y="135"/>
                    <a:pt x="74" y="135"/>
                  </a:cubicBezTo>
                  <a:cubicBezTo>
                    <a:pt x="74" y="135"/>
                    <a:pt x="74" y="135"/>
                    <a:pt x="74" y="135"/>
                  </a:cubicBezTo>
                  <a:cubicBezTo>
                    <a:pt x="65" y="135"/>
                    <a:pt x="58" y="135"/>
                    <a:pt x="50" y="135"/>
                  </a:cubicBezTo>
                  <a:close/>
                  <a:moveTo>
                    <a:pt x="7" y="1"/>
                  </a:moveTo>
                  <a:cubicBezTo>
                    <a:pt x="4" y="1"/>
                    <a:pt x="1" y="4"/>
                    <a:pt x="1" y="8"/>
                  </a:cubicBezTo>
                  <a:cubicBezTo>
                    <a:pt x="1" y="124"/>
                    <a:pt x="1" y="124"/>
                    <a:pt x="1" y="124"/>
                  </a:cubicBezTo>
                  <a:cubicBezTo>
                    <a:pt x="1" y="127"/>
                    <a:pt x="3" y="130"/>
                    <a:pt x="6" y="130"/>
                  </a:cubicBezTo>
                  <a:cubicBezTo>
                    <a:pt x="23" y="133"/>
                    <a:pt x="38" y="134"/>
                    <a:pt x="50" y="134"/>
                  </a:cubicBezTo>
                  <a:cubicBezTo>
                    <a:pt x="58" y="134"/>
                    <a:pt x="65" y="134"/>
                    <a:pt x="73" y="133"/>
                  </a:cubicBezTo>
                  <a:cubicBezTo>
                    <a:pt x="74" y="133"/>
                    <a:pt x="74" y="133"/>
                    <a:pt x="74" y="133"/>
                  </a:cubicBezTo>
                  <a:cubicBezTo>
                    <a:pt x="80" y="133"/>
                    <a:pt x="86" y="133"/>
                    <a:pt x="92" y="133"/>
                  </a:cubicBezTo>
                  <a:cubicBezTo>
                    <a:pt x="95" y="133"/>
                    <a:pt x="98" y="130"/>
                    <a:pt x="98" y="127"/>
                  </a:cubicBezTo>
                  <a:cubicBezTo>
                    <a:pt x="98" y="10"/>
                    <a:pt x="98" y="10"/>
                    <a:pt x="98" y="10"/>
                  </a:cubicBezTo>
                  <a:cubicBezTo>
                    <a:pt x="98" y="7"/>
                    <a:pt x="95" y="4"/>
                    <a:pt x="92" y="4"/>
                  </a:cubicBezTo>
                  <a:cubicBezTo>
                    <a:pt x="81" y="3"/>
                    <a:pt x="71" y="3"/>
                    <a:pt x="63" y="3"/>
                  </a:cubicBezTo>
                  <a:cubicBezTo>
                    <a:pt x="60" y="3"/>
                    <a:pt x="57" y="3"/>
                    <a:pt x="55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1" y="3"/>
                    <a:pt x="48" y="3"/>
                    <a:pt x="46" y="3"/>
                  </a:cubicBezTo>
                  <a:cubicBezTo>
                    <a:pt x="34" y="3"/>
                    <a:pt x="21" y="3"/>
                    <a:pt x="8" y="1"/>
                  </a:cubicBezTo>
                  <a:lnTo>
                    <a:pt x="7" y="1"/>
                  </a:lnTo>
                  <a:close/>
                </a:path>
              </a:pathLst>
            </a:custGeom>
            <a:solidFill>
              <a:srgbClr val="7B6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9" name="Freeform 289"/>
            <p:cNvSpPr>
              <a:spLocks/>
            </p:cNvSpPr>
            <p:nvPr/>
          </p:nvSpPr>
          <p:spPr bwMode="auto">
            <a:xfrm>
              <a:off x="4967288" y="4932363"/>
              <a:ext cx="206375" cy="3175"/>
            </a:xfrm>
            <a:custGeom>
              <a:avLst/>
              <a:gdLst>
                <a:gd name="T0" fmla="*/ 25 w 55"/>
                <a:gd name="T1" fmla="*/ 1 h 1"/>
                <a:gd name="T2" fmla="*/ 0 w 55"/>
                <a:gd name="T3" fmla="*/ 1 h 1"/>
                <a:gd name="T4" fmla="*/ 0 w 55"/>
                <a:gd name="T5" fmla="*/ 0 h 1"/>
                <a:gd name="T6" fmla="*/ 25 w 55"/>
                <a:gd name="T7" fmla="*/ 0 h 1"/>
                <a:gd name="T8" fmla="*/ 35 w 55"/>
                <a:gd name="T9" fmla="*/ 0 h 1"/>
                <a:gd name="T10" fmla="*/ 36 w 55"/>
                <a:gd name="T11" fmla="*/ 0 h 1"/>
                <a:gd name="T12" fmla="*/ 55 w 55"/>
                <a:gd name="T13" fmla="*/ 0 h 1"/>
                <a:gd name="T14" fmla="*/ 55 w 55"/>
                <a:gd name="T15" fmla="*/ 1 h 1"/>
                <a:gd name="T16" fmla="*/ 36 w 55"/>
                <a:gd name="T17" fmla="*/ 1 h 1"/>
                <a:gd name="T18" fmla="*/ 35 w 55"/>
                <a:gd name="T19" fmla="*/ 1 h 1"/>
                <a:gd name="T20" fmla="*/ 25 w 55"/>
                <a:gd name="T2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1">
                  <a:moveTo>
                    <a:pt x="25" y="1"/>
                  </a:moveTo>
                  <a:cubicBezTo>
                    <a:pt x="17" y="1"/>
                    <a:pt x="9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17" y="0"/>
                    <a:pt x="25" y="0"/>
                  </a:cubicBezTo>
                  <a:cubicBezTo>
                    <a:pt x="28" y="0"/>
                    <a:pt x="31" y="0"/>
                    <a:pt x="35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42" y="0"/>
                    <a:pt x="48" y="0"/>
                    <a:pt x="55" y="0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48" y="1"/>
                    <a:pt x="42" y="1"/>
                    <a:pt x="36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1" y="1"/>
                    <a:pt x="28" y="1"/>
                    <a:pt x="25" y="1"/>
                  </a:cubicBezTo>
                  <a:close/>
                </a:path>
              </a:pathLst>
            </a:custGeom>
            <a:solidFill>
              <a:srgbClr val="7B6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0" name="Freeform 290"/>
            <p:cNvSpPr>
              <a:spLocks/>
            </p:cNvSpPr>
            <p:nvPr/>
          </p:nvSpPr>
          <p:spPr bwMode="auto">
            <a:xfrm>
              <a:off x="4967288" y="4962525"/>
              <a:ext cx="206375" cy="6350"/>
            </a:xfrm>
            <a:custGeom>
              <a:avLst/>
              <a:gdLst>
                <a:gd name="T0" fmla="*/ 25 w 55"/>
                <a:gd name="T1" fmla="*/ 2 h 2"/>
                <a:gd name="T2" fmla="*/ 0 w 55"/>
                <a:gd name="T3" fmla="*/ 1 h 2"/>
                <a:gd name="T4" fmla="*/ 0 w 55"/>
                <a:gd name="T5" fmla="*/ 0 h 2"/>
                <a:gd name="T6" fmla="*/ 25 w 55"/>
                <a:gd name="T7" fmla="*/ 1 h 2"/>
                <a:gd name="T8" fmla="*/ 34 w 55"/>
                <a:gd name="T9" fmla="*/ 1 h 2"/>
                <a:gd name="T10" fmla="*/ 36 w 55"/>
                <a:gd name="T11" fmla="*/ 1 h 2"/>
                <a:gd name="T12" fmla="*/ 55 w 55"/>
                <a:gd name="T13" fmla="*/ 1 h 2"/>
                <a:gd name="T14" fmla="*/ 55 w 55"/>
                <a:gd name="T15" fmla="*/ 2 h 2"/>
                <a:gd name="T16" fmla="*/ 36 w 55"/>
                <a:gd name="T17" fmla="*/ 2 h 2"/>
                <a:gd name="T18" fmla="*/ 34 w 55"/>
                <a:gd name="T19" fmla="*/ 2 h 2"/>
                <a:gd name="T20" fmla="*/ 25 w 55"/>
                <a:gd name="T2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2">
                  <a:moveTo>
                    <a:pt x="25" y="2"/>
                  </a:moveTo>
                  <a:cubicBezTo>
                    <a:pt x="17" y="2"/>
                    <a:pt x="9" y="2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1"/>
                    <a:pt x="17" y="1"/>
                    <a:pt x="25" y="1"/>
                  </a:cubicBezTo>
                  <a:cubicBezTo>
                    <a:pt x="28" y="1"/>
                    <a:pt x="31" y="1"/>
                    <a:pt x="34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42" y="1"/>
                    <a:pt x="48" y="1"/>
                    <a:pt x="55" y="1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48" y="2"/>
                    <a:pt x="42" y="2"/>
                    <a:pt x="36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1" y="2"/>
                    <a:pt x="28" y="2"/>
                    <a:pt x="25" y="2"/>
                  </a:cubicBezTo>
                  <a:close/>
                </a:path>
              </a:pathLst>
            </a:custGeom>
            <a:solidFill>
              <a:srgbClr val="7B6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1" name="Freeform 291"/>
            <p:cNvSpPr>
              <a:spLocks/>
            </p:cNvSpPr>
            <p:nvPr/>
          </p:nvSpPr>
          <p:spPr bwMode="auto">
            <a:xfrm>
              <a:off x="4967288" y="4995863"/>
              <a:ext cx="206375" cy="3175"/>
            </a:xfrm>
            <a:custGeom>
              <a:avLst/>
              <a:gdLst>
                <a:gd name="T0" fmla="*/ 25 w 55"/>
                <a:gd name="T1" fmla="*/ 1 h 1"/>
                <a:gd name="T2" fmla="*/ 0 w 55"/>
                <a:gd name="T3" fmla="*/ 1 h 1"/>
                <a:gd name="T4" fmla="*/ 0 w 55"/>
                <a:gd name="T5" fmla="*/ 0 h 1"/>
                <a:gd name="T6" fmla="*/ 25 w 55"/>
                <a:gd name="T7" fmla="*/ 0 h 1"/>
                <a:gd name="T8" fmla="*/ 35 w 55"/>
                <a:gd name="T9" fmla="*/ 0 h 1"/>
                <a:gd name="T10" fmla="*/ 36 w 55"/>
                <a:gd name="T11" fmla="*/ 0 h 1"/>
                <a:gd name="T12" fmla="*/ 55 w 55"/>
                <a:gd name="T13" fmla="*/ 0 h 1"/>
                <a:gd name="T14" fmla="*/ 55 w 55"/>
                <a:gd name="T15" fmla="*/ 1 h 1"/>
                <a:gd name="T16" fmla="*/ 36 w 55"/>
                <a:gd name="T17" fmla="*/ 1 h 1"/>
                <a:gd name="T18" fmla="*/ 35 w 55"/>
                <a:gd name="T19" fmla="*/ 1 h 1"/>
                <a:gd name="T20" fmla="*/ 25 w 55"/>
                <a:gd name="T2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1">
                  <a:moveTo>
                    <a:pt x="25" y="1"/>
                  </a:moveTo>
                  <a:cubicBezTo>
                    <a:pt x="17" y="1"/>
                    <a:pt x="9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17" y="0"/>
                    <a:pt x="25" y="0"/>
                  </a:cubicBezTo>
                  <a:cubicBezTo>
                    <a:pt x="28" y="0"/>
                    <a:pt x="31" y="0"/>
                    <a:pt x="35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42" y="0"/>
                    <a:pt x="48" y="0"/>
                    <a:pt x="55" y="0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48" y="1"/>
                    <a:pt x="42" y="1"/>
                    <a:pt x="36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1" y="1"/>
                    <a:pt x="28" y="1"/>
                    <a:pt x="25" y="1"/>
                  </a:cubicBezTo>
                  <a:close/>
                </a:path>
              </a:pathLst>
            </a:custGeom>
            <a:solidFill>
              <a:srgbClr val="7B6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2" name="Freeform 292"/>
            <p:cNvSpPr>
              <a:spLocks/>
            </p:cNvSpPr>
            <p:nvPr/>
          </p:nvSpPr>
          <p:spPr bwMode="auto">
            <a:xfrm>
              <a:off x="4967288" y="5026025"/>
              <a:ext cx="206375" cy="7938"/>
            </a:xfrm>
            <a:custGeom>
              <a:avLst/>
              <a:gdLst>
                <a:gd name="T0" fmla="*/ 25 w 55"/>
                <a:gd name="T1" fmla="*/ 2 h 2"/>
                <a:gd name="T2" fmla="*/ 0 w 55"/>
                <a:gd name="T3" fmla="*/ 1 h 2"/>
                <a:gd name="T4" fmla="*/ 0 w 55"/>
                <a:gd name="T5" fmla="*/ 0 h 2"/>
                <a:gd name="T6" fmla="*/ 25 w 55"/>
                <a:gd name="T7" fmla="*/ 1 h 2"/>
                <a:gd name="T8" fmla="*/ 35 w 55"/>
                <a:gd name="T9" fmla="*/ 1 h 2"/>
                <a:gd name="T10" fmla="*/ 36 w 55"/>
                <a:gd name="T11" fmla="*/ 1 h 2"/>
                <a:gd name="T12" fmla="*/ 55 w 55"/>
                <a:gd name="T13" fmla="*/ 1 h 2"/>
                <a:gd name="T14" fmla="*/ 55 w 55"/>
                <a:gd name="T15" fmla="*/ 2 h 2"/>
                <a:gd name="T16" fmla="*/ 36 w 55"/>
                <a:gd name="T17" fmla="*/ 2 h 2"/>
                <a:gd name="T18" fmla="*/ 35 w 55"/>
                <a:gd name="T19" fmla="*/ 2 h 2"/>
                <a:gd name="T20" fmla="*/ 25 w 55"/>
                <a:gd name="T2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2">
                  <a:moveTo>
                    <a:pt x="25" y="2"/>
                  </a:moveTo>
                  <a:cubicBezTo>
                    <a:pt x="17" y="2"/>
                    <a:pt x="9" y="2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1"/>
                    <a:pt x="17" y="1"/>
                    <a:pt x="25" y="1"/>
                  </a:cubicBezTo>
                  <a:cubicBezTo>
                    <a:pt x="28" y="1"/>
                    <a:pt x="31" y="1"/>
                    <a:pt x="35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42" y="1"/>
                    <a:pt x="48" y="1"/>
                    <a:pt x="55" y="1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48" y="2"/>
                    <a:pt x="42" y="2"/>
                    <a:pt x="36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1" y="2"/>
                    <a:pt x="28" y="2"/>
                    <a:pt x="25" y="2"/>
                  </a:cubicBezTo>
                  <a:close/>
                </a:path>
              </a:pathLst>
            </a:custGeom>
            <a:solidFill>
              <a:srgbClr val="7B6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3" name="Freeform 293"/>
            <p:cNvSpPr>
              <a:spLocks/>
            </p:cNvSpPr>
            <p:nvPr/>
          </p:nvSpPr>
          <p:spPr bwMode="auto">
            <a:xfrm>
              <a:off x="4967288" y="5059363"/>
              <a:ext cx="206375" cy="4763"/>
            </a:xfrm>
            <a:custGeom>
              <a:avLst/>
              <a:gdLst>
                <a:gd name="T0" fmla="*/ 25 w 55"/>
                <a:gd name="T1" fmla="*/ 1 h 1"/>
                <a:gd name="T2" fmla="*/ 0 w 55"/>
                <a:gd name="T3" fmla="*/ 1 h 1"/>
                <a:gd name="T4" fmla="*/ 0 w 55"/>
                <a:gd name="T5" fmla="*/ 0 h 1"/>
                <a:gd name="T6" fmla="*/ 25 w 55"/>
                <a:gd name="T7" fmla="*/ 0 h 1"/>
                <a:gd name="T8" fmla="*/ 35 w 55"/>
                <a:gd name="T9" fmla="*/ 0 h 1"/>
                <a:gd name="T10" fmla="*/ 36 w 55"/>
                <a:gd name="T11" fmla="*/ 0 h 1"/>
                <a:gd name="T12" fmla="*/ 55 w 55"/>
                <a:gd name="T13" fmla="*/ 0 h 1"/>
                <a:gd name="T14" fmla="*/ 55 w 55"/>
                <a:gd name="T15" fmla="*/ 1 h 1"/>
                <a:gd name="T16" fmla="*/ 36 w 55"/>
                <a:gd name="T17" fmla="*/ 1 h 1"/>
                <a:gd name="T18" fmla="*/ 35 w 55"/>
                <a:gd name="T19" fmla="*/ 1 h 1"/>
                <a:gd name="T20" fmla="*/ 25 w 55"/>
                <a:gd name="T2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1">
                  <a:moveTo>
                    <a:pt x="25" y="1"/>
                  </a:moveTo>
                  <a:cubicBezTo>
                    <a:pt x="17" y="1"/>
                    <a:pt x="9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17" y="0"/>
                    <a:pt x="25" y="0"/>
                  </a:cubicBezTo>
                  <a:cubicBezTo>
                    <a:pt x="28" y="0"/>
                    <a:pt x="31" y="0"/>
                    <a:pt x="35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42" y="0"/>
                    <a:pt x="48" y="0"/>
                    <a:pt x="55" y="0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48" y="1"/>
                    <a:pt x="42" y="1"/>
                    <a:pt x="36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1" y="1"/>
                    <a:pt x="28" y="1"/>
                    <a:pt x="25" y="1"/>
                  </a:cubicBezTo>
                  <a:close/>
                </a:path>
              </a:pathLst>
            </a:custGeom>
            <a:solidFill>
              <a:srgbClr val="7B6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4" name="Freeform 294"/>
            <p:cNvSpPr>
              <a:spLocks/>
            </p:cNvSpPr>
            <p:nvPr/>
          </p:nvSpPr>
          <p:spPr bwMode="auto">
            <a:xfrm>
              <a:off x="4978401" y="4822825"/>
              <a:ext cx="25400" cy="49213"/>
            </a:xfrm>
            <a:custGeom>
              <a:avLst/>
              <a:gdLst>
                <a:gd name="T0" fmla="*/ 6 w 7"/>
                <a:gd name="T1" fmla="*/ 4 h 13"/>
                <a:gd name="T2" fmla="*/ 6 w 7"/>
                <a:gd name="T3" fmla="*/ 3 h 13"/>
                <a:gd name="T4" fmla="*/ 5 w 7"/>
                <a:gd name="T5" fmla="*/ 2 h 13"/>
                <a:gd name="T6" fmla="*/ 5 w 7"/>
                <a:gd name="T7" fmla="*/ 2 h 13"/>
                <a:gd name="T8" fmla="*/ 3 w 7"/>
                <a:gd name="T9" fmla="*/ 1 h 13"/>
                <a:gd name="T10" fmla="*/ 2 w 7"/>
                <a:gd name="T11" fmla="*/ 2 h 13"/>
                <a:gd name="T12" fmla="*/ 1 w 7"/>
                <a:gd name="T13" fmla="*/ 4 h 13"/>
                <a:gd name="T14" fmla="*/ 1 w 7"/>
                <a:gd name="T15" fmla="*/ 10 h 13"/>
                <a:gd name="T16" fmla="*/ 2 w 7"/>
                <a:gd name="T17" fmla="*/ 12 h 13"/>
                <a:gd name="T18" fmla="*/ 4 w 7"/>
                <a:gd name="T19" fmla="*/ 12 h 13"/>
                <a:gd name="T20" fmla="*/ 5 w 7"/>
                <a:gd name="T21" fmla="*/ 12 h 13"/>
                <a:gd name="T22" fmla="*/ 5 w 7"/>
                <a:gd name="T23" fmla="*/ 11 h 13"/>
                <a:gd name="T24" fmla="*/ 6 w 7"/>
                <a:gd name="T25" fmla="*/ 11 h 13"/>
                <a:gd name="T26" fmla="*/ 6 w 7"/>
                <a:gd name="T27" fmla="*/ 10 h 13"/>
                <a:gd name="T28" fmla="*/ 6 w 7"/>
                <a:gd name="T29" fmla="*/ 10 h 13"/>
                <a:gd name="T30" fmla="*/ 7 w 7"/>
                <a:gd name="T31" fmla="*/ 10 h 13"/>
                <a:gd name="T32" fmla="*/ 7 w 7"/>
                <a:gd name="T33" fmla="*/ 10 h 13"/>
                <a:gd name="T34" fmla="*/ 7 w 7"/>
                <a:gd name="T35" fmla="*/ 11 h 13"/>
                <a:gd name="T36" fmla="*/ 6 w 7"/>
                <a:gd name="T37" fmla="*/ 12 h 13"/>
                <a:gd name="T38" fmla="*/ 5 w 7"/>
                <a:gd name="T39" fmla="*/ 13 h 13"/>
                <a:gd name="T40" fmla="*/ 3 w 7"/>
                <a:gd name="T41" fmla="*/ 13 h 13"/>
                <a:gd name="T42" fmla="*/ 2 w 7"/>
                <a:gd name="T43" fmla="*/ 13 h 13"/>
                <a:gd name="T44" fmla="*/ 1 w 7"/>
                <a:gd name="T45" fmla="*/ 12 h 13"/>
                <a:gd name="T46" fmla="*/ 0 w 7"/>
                <a:gd name="T47" fmla="*/ 11 h 13"/>
                <a:gd name="T48" fmla="*/ 0 w 7"/>
                <a:gd name="T49" fmla="*/ 10 h 13"/>
                <a:gd name="T50" fmla="*/ 0 w 7"/>
                <a:gd name="T51" fmla="*/ 4 h 13"/>
                <a:gd name="T52" fmla="*/ 0 w 7"/>
                <a:gd name="T53" fmla="*/ 2 h 13"/>
                <a:gd name="T54" fmla="*/ 1 w 7"/>
                <a:gd name="T55" fmla="*/ 1 h 13"/>
                <a:gd name="T56" fmla="*/ 2 w 7"/>
                <a:gd name="T57" fmla="*/ 1 h 13"/>
                <a:gd name="T58" fmla="*/ 3 w 7"/>
                <a:gd name="T59" fmla="*/ 0 h 13"/>
                <a:gd name="T60" fmla="*/ 5 w 7"/>
                <a:gd name="T61" fmla="*/ 1 h 13"/>
                <a:gd name="T62" fmla="*/ 6 w 7"/>
                <a:gd name="T63" fmla="*/ 1 h 13"/>
                <a:gd name="T64" fmla="*/ 7 w 7"/>
                <a:gd name="T65" fmla="*/ 2 h 13"/>
                <a:gd name="T66" fmla="*/ 7 w 7"/>
                <a:gd name="T67" fmla="*/ 3 h 13"/>
                <a:gd name="T68" fmla="*/ 7 w 7"/>
                <a:gd name="T69" fmla="*/ 4 h 13"/>
                <a:gd name="T70" fmla="*/ 6 w 7"/>
                <a:gd name="T71" fmla="*/ 4 h 13"/>
                <a:gd name="T72" fmla="*/ 6 w 7"/>
                <a:gd name="T73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" h="13">
                  <a:moveTo>
                    <a:pt x="6" y="4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1"/>
                    <a:pt x="3" y="1"/>
                  </a:cubicBezTo>
                  <a:cubicBezTo>
                    <a:pt x="3" y="1"/>
                    <a:pt x="2" y="2"/>
                    <a:pt x="2" y="2"/>
                  </a:cubicBezTo>
                  <a:cubicBezTo>
                    <a:pt x="1" y="3"/>
                    <a:pt x="1" y="3"/>
                    <a:pt x="1" y="4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1"/>
                    <a:pt x="2" y="12"/>
                  </a:cubicBezTo>
                  <a:cubicBezTo>
                    <a:pt x="2" y="12"/>
                    <a:pt x="3" y="12"/>
                    <a:pt x="4" y="12"/>
                  </a:cubicBezTo>
                  <a:cubicBezTo>
                    <a:pt x="4" y="12"/>
                    <a:pt x="4" y="12"/>
                    <a:pt x="5" y="1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3"/>
                    <a:pt x="5" y="13"/>
                    <a:pt x="5" y="13"/>
                  </a:cubicBezTo>
                  <a:cubicBezTo>
                    <a:pt x="4" y="13"/>
                    <a:pt x="4" y="13"/>
                    <a:pt x="3" y="13"/>
                  </a:cubicBezTo>
                  <a:cubicBezTo>
                    <a:pt x="3" y="13"/>
                    <a:pt x="2" y="13"/>
                    <a:pt x="2" y="13"/>
                  </a:cubicBezTo>
                  <a:cubicBezTo>
                    <a:pt x="2" y="13"/>
                    <a:pt x="1" y="13"/>
                    <a:pt x="1" y="12"/>
                  </a:cubicBezTo>
                  <a:cubicBezTo>
                    <a:pt x="1" y="12"/>
                    <a:pt x="0" y="12"/>
                    <a:pt x="0" y="11"/>
                  </a:cubicBezTo>
                  <a:cubicBezTo>
                    <a:pt x="0" y="11"/>
                    <a:pt x="0" y="10"/>
                    <a:pt x="0" y="1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2"/>
                    <a:pt x="1" y="2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4" y="0"/>
                    <a:pt x="5" y="0"/>
                    <a:pt x="5" y="1"/>
                  </a:cubicBezTo>
                  <a:cubicBezTo>
                    <a:pt x="5" y="1"/>
                    <a:pt x="6" y="1"/>
                    <a:pt x="6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lose/>
                </a:path>
              </a:pathLst>
            </a:custGeom>
            <a:solidFill>
              <a:srgbClr val="634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5" name="Freeform 295"/>
            <p:cNvSpPr>
              <a:spLocks noEditPoints="1"/>
            </p:cNvSpPr>
            <p:nvPr/>
          </p:nvSpPr>
          <p:spPr bwMode="auto">
            <a:xfrm>
              <a:off x="5008563" y="4822825"/>
              <a:ext cx="33338" cy="49213"/>
            </a:xfrm>
            <a:custGeom>
              <a:avLst/>
              <a:gdLst>
                <a:gd name="T0" fmla="*/ 2 w 21"/>
                <a:gd name="T1" fmla="*/ 31 h 31"/>
                <a:gd name="T2" fmla="*/ 0 w 21"/>
                <a:gd name="T3" fmla="*/ 31 h 31"/>
                <a:gd name="T4" fmla="*/ 0 w 21"/>
                <a:gd name="T5" fmla="*/ 31 h 31"/>
                <a:gd name="T6" fmla="*/ 0 w 21"/>
                <a:gd name="T7" fmla="*/ 31 h 31"/>
                <a:gd name="T8" fmla="*/ 9 w 21"/>
                <a:gd name="T9" fmla="*/ 2 h 31"/>
                <a:gd name="T10" fmla="*/ 9 w 21"/>
                <a:gd name="T11" fmla="*/ 0 h 31"/>
                <a:gd name="T12" fmla="*/ 9 w 21"/>
                <a:gd name="T13" fmla="*/ 0 h 31"/>
                <a:gd name="T14" fmla="*/ 12 w 21"/>
                <a:gd name="T15" fmla="*/ 0 h 31"/>
                <a:gd name="T16" fmla="*/ 12 w 21"/>
                <a:gd name="T17" fmla="*/ 2 h 31"/>
                <a:gd name="T18" fmla="*/ 21 w 21"/>
                <a:gd name="T19" fmla="*/ 31 h 31"/>
                <a:gd name="T20" fmla="*/ 21 w 21"/>
                <a:gd name="T21" fmla="*/ 31 h 31"/>
                <a:gd name="T22" fmla="*/ 21 w 21"/>
                <a:gd name="T23" fmla="*/ 31 h 31"/>
                <a:gd name="T24" fmla="*/ 21 w 21"/>
                <a:gd name="T25" fmla="*/ 31 h 31"/>
                <a:gd name="T26" fmla="*/ 19 w 21"/>
                <a:gd name="T27" fmla="*/ 31 h 31"/>
                <a:gd name="T28" fmla="*/ 19 w 21"/>
                <a:gd name="T29" fmla="*/ 31 h 31"/>
                <a:gd name="T30" fmla="*/ 16 w 21"/>
                <a:gd name="T31" fmla="*/ 24 h 31"/>
                <a:gd name="T32" fmla="*/ 5 w 21"/>
                <a:gd name="T33" fmla="*/ 24 h 31"/>
                <a:gd name="T34" fmla="*/ 2 w 21"/>
                <a:gd name="T35" fmla="*/ 31 h 31"/>
                <a:gd name="T36" fmla="*/ 2 w 21"/>
                <a:gd name="T37" fmla="*/ 31 h 31"/>
                <a:gd name="T38" fmla="*/ 2 w 21"/>
                <a:gd name="T39" fmla="*/ 31 h 31"/>
                <a:gd name="T40" fmla="*/ 16 w 21"/>
                <a:gd name="T41" fmla="*/ 21 h 31"/>
                <a:gd name="T42" fmla="*/ 9 w 21"/>
                <a:gd name="T43" fmla="*/ 5 h 31"/>
                <a:gd name="T44" fmla="*/ 5 w 21"/>
                <a:gd name="T45" fmla="*/ 21 h 31"/>
                <a:gd name="T46" fmla="*/ 16 w 21"/>
                <a:gd name="T47" fmla="*/ 2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" h="31">
                  <a:moveTo>
                    <a:pt x="2" y="31"/>
                  </a:move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9" y="2"/>
                  </a:lnTo>
                  <a:lnTo>
                    <a:pt x="9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21" y="31"/>
                  </a:lnTo>
                  <a:lnTo>
                    <a:pt x="21" y="31"/>
                  </a:lnTo>
                  <a:lnTo>
                    <a:pt x="21" y="31"/>
                  </a:lnTo>
                  <a:lnTo>
                    <a:pt x="21" y="31"/>
                  </a:lnTo>
                  <a:lnTo>
                    <a:pt x="19" y="31"/>
                  </a:lnTo>
                  <a:lnTo>
                    <a:pt x="19" y="31"/>
                  </a:lnTo>
                  <a:lnTo>
                    <a:pt x="16" y="24"/>
                  </a:lnTo>
                  <a:lnTo>
                    <a:pt x="5" y="24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31"/>
                  </a:lnTo>
                  <a:close/>
                  <a:moveTo>
                    <a:pt x="16" y="21"/>
                  </a:moveTo>
                  <a:lnTo>
                    <a:pt x="9" y="5"/>
                  </a:lnTo>
                  <a:lnTo>
                    <a:pt x="5" y="21"/>
                  </a:lnTo>
                  <a:lnTo>
                    <a:pt x="16" y="21"/>
                  </a:lnTo>
                  <a:close/>
                </a:path>
              </a:pathLst>
            </a:custGeom>
            <a:solidFill>
              <a:srgbClr val="634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6" name="Freeform 296"/>
            <p:cNvSpPr>
              <a:spLocks/>
            </p:cNvSpPr>
            <p:nvPr/>
          </p:nvSpPr>
          <p:spPr bwMode="auto">
            <a:xfrm>
              <a:off x="5045076" y="4822825"/>
              <a:ext cx="26988" cy="49213"/>
            </a:xfrm>
            <a:custGeom>
              <a:avLst/>
              <a:gdLst>
                <a:gd name="T0" fmla="*/ 3 w 7"/>
                <a:gd name="T1" fmla="*/ 12 h 13"/>
                <a:gd name="T2" fmla="*/ 5 w 7"/>
                <a:gd name="T3" fmla="*/ 12 h 13"/>
                <a:gd name="T4" fmla="*/ 6 w 7"/>
                <a:gd name="T5" fmla="*/ 10 h 13"/>
                <a:gd name="T6" fmla="*/ 5 w 7"/>
                <a:gd name="T7" fmla="*/ 8 h 13"/>
                <a:gd name="T8" fmla="*/ 4 w 7"/>
                <a:gd name="T9" fmla="*/ 7 h 13"/>
                <a:gd name="T10" fmla="*/ 3 w 7"/>
                <a:gd name="T11" fmla="*/ 7 h 13"/>
                <a:gd name="T12" fmla="*/ 2 w 7"/>
                <a:gd name="T13" fmla="*/ 6 h 13"/>
                <a:gd name="T14" fmla="*/ 1 w 7"/>
                <a:gd name="T15" fmla="*/ 5 h 13"/>
                <a:gd name="T16" fmla="*/ 0 w 7"/>
                <a:gd name="T17" fmla="*/ 4 h 13"/>
                <a:gd name="T18" fmla="*/ 0 w 7"/>
                <a:gd name="T19" fmla="*/ 2 h 13"/>
                <a:gd name="T20" fmla="*/ 1 w 7"/>
                <a:gd name="T21" fmla="*/ 1 h 13"/>
                <a:gd name="T22" fmla="*/ 3 w 7"/>
                <a:gd name="T23" fmla="*/ 1 h 13"/>
                <a:gd name="T24" fmla="*/ 4 w 7"/>
                <a:gd name="T25" fmla="*/ 0 h 13"/>
                <a:gd name="T26" fmla="*/ 5 w 7"/>
                <a:gd name="T27" fmla="*/ 0 h 13"/>
                <a:gd name="T28" fmla="*/ 6 w 7"/>
                <a:gd name="T29" fmla="*/ 1 h 13"/>
                <a:gd name="T30" fmla="*/ 6 w 7"/>
                <a:gd name="T31" fmla="*/ 1 h 13"/>
                <a:gd name="T32" fmla="*/ 7 w 7"/>
                <a:gd name="T33" fmla="*/ 1 h 13"/>
                <a:gd name="T34" fmla="*/ 7 w 7"/>
                <a:gd name="T35" fmla="*/ 2 h 13"/>
                <a:gd name="T36" fmla="*/ 6 w 7"/>
                <a:gd name="T37" fmla="*/ 2 h 13"/>
                <a:gd name="T38" fmla="*/ 6 w 7"/>
                <a:gd name="T39" fmla="*/ 2 h 13"/>
                <a:gd name="T40" fmla="*/ 5 w 7"/>
                <a:gd name="T41" fmla="*/ 2 h 13"/>
                <a:gd name="T42" fmla="*/ 5 w 7"/>
                <a:gd name="T43" fmla="*/ 2 h 13"/>
                <a:gd name="T44" fmla="*/ 4 w 7"/>
                <a:gd name="T45" fmla="*/ 1 h 13"/>
                <a:gd name="T46" fmla="*/ 3 w 7"/>
                <a:gd name="T47" fmla="*/ 2 h 13"/>
                <a:gd name="T48" fmla="*/ 2 w 7"/>
                <a:gd name="T49" fmla="*/ 2 h 13"/>
                <a:gd name="T50" fmla="*/ 1 w 7"/>
                <a:gd name="T51" fmla="*/ 2 h 13"/>
                <a:gd name="T52" fmla="*/ 1 w 7"/>
                <a:gd name="T53" fmla="*/ 3 h 13"/>
                <a:gd name="T54" fmla="*/ 2 w 7"/>
                <a:gd name="T55" fmla="*/ 5 h 13"/>
                <a:gd name="T56" fmla="*/ 3 w 7"/>
                <a:gd name="T57" fmla="*/ 5 h 13"/>
                <a:gd name="T58" fmla="*/ 4 w 7"/>
                <a:gd name="T59" fmla="*/ 6 h 13"/>
                <a:gd name="T60" fmla="*/ 6 w 7"/>
                <a:gd name="T61" fmla="*/ 7 h 13"/>
                <a:gd name="T62" fmla="*/ 7 w 7"/>
                <a:gd name="T63" fmla="*/ 8 h 13"/>
                <a:gd name="T64" fmla="*/ 7 w 7"/>
                <a:gd name="T65" fmla="*/ 10 h 13"/>
                <a:gd name="T66" fmla="*/ 7 w 7"/>
                <a:gd name="T67" fmla="*/ 11 h 13"/>
                <a:gd name="T68" fmla="*/ 6 w 7"/>
                <a:gd name="T69" fmla="*/ 12 h 13"/>
                <a:gd name="T70" fmla="*/ 5 w 7"/>
                <a:gd name="T71" fmla="*/ 13 h 13"/>
                <a:gd name="T72" fmla="*/ 3 w 7"/>
                <a:gd name="T73" fmla="*/ 13 h 13"/>
                <a:gd name="T74" fmla="*/ 2 w 7"/>
                <a:gd name="T75" fmla="*/ 13 h 13"/>
                <a:gd name="T76" fmla="*/ 1 w 7"/>
                <a:gd name="T77" fmla="*/ 13 h 13"/>
                <a:gd name="T78" fmla="*/ 0 w 7"/>
                <a:gd name="T79" fmla="*/ 12 h 13"/>
                <a:gd name="T80" fmla="*/ 0 w 7"/>
                <a:gd name="T81" fmla="*/ 11 h 13"/>
                <a:gd name="T82" fmla="*/ 0 w 7"/>
                <a:gd name="T83" fmla="*/ 11 h 13"/>
                <a:gd name="T84" fmla="*/ 0 w 7"/>
                <a:gd name="T85" fmla="*/ 11 h 13"/>
                <a:gd name="T86" fmla="*/ 1 w 7"/>
                <a:gd name="T87" fmla="*/ 11 h 13"/>
                <a:gd name="T88" fmla="*/ 1 w 7"/>
                <a:gd name="T89" fmla="*/ 11 h 13"/>
                <a:gd name="T90" fmla="*/ 2 w 7"/>
                <a:gd name="T91" fmla="*/ 12 h 13"/>
                <a:gd name="T92" fmla="*/ 3 w 7"/>
                <a:gd name="T93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" h="13">
                  <a:moveTo>
                    <a:pt x="3" y="12"/>
                  </a:moveTo>
                  <a:cubicBezTo>
                    <a:pt x="4" y="12"/>
                    <a:pt x="5" y="12"/>
                    <a:pt x="5" y="12"/>
                  </a:cubicBezTo>
                  <a:cubicBezTo>
                    <a:pt x="6" y="11"/>
                    <a:pt x="6" y="11"/>
                    <a:pt x="6" y="10"/>
                  </a:cubicBezTo>
                  <a:cubicBezTo>
                    <a:pt x="6" y="9"/>
                    <a:pt x="6" y="9"/>
                    <a:pt x="5" y="8"/>
                  </a:cubicBezTo>
                  <a:cubicBezTo>
                    <a:pt x="5" y="8"/>
                    <a:pt x="5" y="8"/>
                    <a:pt x="4" y="7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2" y="6"/>
                    <a:pt x="2" y="6"/>
                  </a:cubicBezTo>
                  <a:cubicBezTo>
                    <a:pt x="1" y="6"/>
                    <a:pt x="1" y="6"/>
                    <a:pt x="1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2" y="5"/>
                  </a:cubicBezTo>
                  <a:cubicBezTo>
                    <a:pt x="2" y="5"/>
                    <a:pt x="2" y="5"/>
                    <a:pt x="3" y="5"/>
                  </a:cubicBezTo>
                  <a:cubicBezTo>
                    <a:pt x="3" y="6"/>
                    <a:pt x="4" y="6"/>
                    <a:pt x="4" y="6"/>
                  </a:cubicBezTo>
                  <a:cubicBezTo>
                    <a:pt x="5" y="6"/>
                    <a:pt x="5" y="6"/>
                    <a:pt x="6" y="7"/>
                  </a:cubicBezTo>
                  <a:cubicBezTo>
                    <a:pt x="6" y="7"/>
                    <a:pt x="6" y="7"/>
                    <a:pt x="7" y="8"/>
                  </a:cubicBezTo>
                  <a:cubicBezTo>
                    <a:pt x="7" y="8"/>
                    <a:pt x="7" y="9"/>
                    <a:pt x="7" y="10"/>
                  </a:cubicBezTo>
                  <a:cubicBezTo>
                    <a:pt x="7" y="10"/>
                    <a:pt x="7" y="11"/>
                    <a:pt x="7" y="11"/>
                  </a:cubicBezTo>
                  <a:cubicBezTo>
                    <a:pt x="7" y="12"/>
                    <a:pt x="6" y="12"/>
                    <a:pt x="6" y="12"/>
                  </a:cubicBezTo>
                  <a:cubicBezTo>
                    <a:pt x="6" y="13"/>
                    <a:pt x="5" y="13"/>
                    <a:pt x="5" y="13"/>
                  </a:cubicBezTo>
                  <a:cubicBezTo>
                    <a:pt x="4" y="13"/>
                    <a:pt x="4" y="13"/>
                    <a:pt x="3" y="13"/>
                  </a:cubicBezTo>
                  <a:cubicBezTo>
                    <a:pt x="3" y="13"/>
                    <a:pt x="2" y="13"/>
                    <a:pt x="2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3" y="12"/>
                    <a:pt x="3" y="12"/>
                  </a:cubicBezTo>
                  <a:close/>
                </a:path>
              </a:pathLst>
            </a:custGeom>
            <a:solidFill>
              <a:srgbClr val="634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7" name="Freeform 297"/>
            <p:cNvSpPr>
              <a:spLocks/>
            </p:cNvSpPr>
            <p:nvPr/>
          </p:nvSpPr>
          <p:spPr bwMode="auto">
            <a:xfrm>
              <a:off x="5080001" y="4822825"/>
              <a:ext cx="25400" cy="49213"/>
            </a:xfrm>
            <a:custGeom>
              <a:avLst/>
              <a:gdLst>
                <a:gd name="T0" fmla="*/ 2 w 16"/>
                <a:gd name="T1" fmla="*/ 14 h 31"/>
                <a:gd name="T2" fmla="*/ 9 w 16"/>
                <a:gd name="T3" fmla="*/ 14 h 31"/>
                <a:gd name="T4" fmla="*/ 9 w 16"/>
                <a:gd name="T5" fmla="*/ 14 h 31"/>
                <a:gd name="T6" fmla="*/ 9 w 16"/>
                <a:gd name="T7" fmla="*/ 17 h 31"/>
                <a:gd name="T8" fmla="*/ 9 w 16"/>
                <a:gd name="T9" fmla="*/ 17 h 31"/>
                <a:gd name="T10" fmla="*/ 9 w 16"/>
                <a:gd name="T11" fmla="*/ 17 h 31"/>
                <a:gd name="T12" fmla="*/ 2 w 16"/>
                <a:gd name="T13" fmla="*/ 17 h 31"/>
                <a:gd name="T14" fmla="*/ 2 w 16"/>
                <a:gd name="T15" fmla="*/ 29 h 31"/>
                <a:gd name="T16" fmla="*/ 16 w 16"/>
                <a:gd name="T17" fmla="*/ 29 h 31"/>
                <a:gd name="T18" fmla="*/ 16 w 16"/>
                <a:gd name="T19" fmla="*/ 29 h 31"/>
                <a:gd name="T20" fmla="*/ 16 w 16"/>
                <a:gd name="T21" fmla="*/ 31 h 31"/>
                <a:gd name="T22" fmla="*/ 16 w 16"/>
                <a:gd name="T23" fmla="*/ 31 h 31"/>
                <a:gd name="T24" fmla="*/ 16 w 16"/>
                <a:gd name="T25" fmla="*/ 31 h 31"/>
                <a:gd name="T26" fmla="*/ 2 w 16"/>
                <a:gd name="T27" fmla="*/ 31 h 31"/>
                <a:gd name="T28" fmla="*/ 0 w 16"/>
                <a:gd name="T29" fmla="*/ 31 h 31"/>
                <a:gd name="T30" fmla="*/ 0 w 16"/>
                <a:gd name="T31" fmla="*/ 31 h 31"/>
                <a:gd name="T32" fmla="*/ 0 w 16"/>
                <a:gd name="T33" fmla="*/ 2 h 31"/>
                <a:gd name="T34" fmla="*/ 0 w 16"/>
                <a:gd name="T35" fmla="*/ 2 h 31"/>
                <a:gd name="T36" fmla="*/ 2 w 16"/>
                <a:gd name="T37" fmla="*/ 0 h 31"/>
                <a:gd name="T38" fmla="*/ 16 w 16"/>
                <a:gd name="T39" fmla="*/ 0 h 31"/>
                <a:gd name="T40" fmla="*/ 16 w 16"/>
                <a:gd name="T41" fmla="*/ 2 h 31"/>
                <a:gd name="T42" fmla="*/ 16 w 16"/>
                <a:gd name="T43" fmla="*/ 2 h 31"/>
                <a:gd name="T44" fmla="*/ 16 w 16"/>
                <a:gd name="T45" fmla="*/ 2 h 31"/>
                <a:gd name="T46" fmla="*/ 16 w 16"/>
                <a:gd name="T47" fmla="*/ 2 h 31"/>
                <a:gd name="T48" fmla="*/ 2 w 16"/>
                <a:gd name="T49" fmla="*/ 2 h 31"/>
                <a:gd name="T50" fmla="*/ 2 w 16"/>
                <a:gd name="T51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" h="31">
                  <a:moveTo>
                    <a:pt x="2" y="14"/>
                  </a:moveTo>
                  <a:lnTo>
                    <a:pt x="9" y="14"/>
                  </a:lnTo>
                  <a:lnTo>
                    <a:pt x="9" y="14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2" y="17"/>
                  </a:lnTo>
                  <a:lnTo>
                    <a:pt x="2" y="29"/>
                  </a:lnTo>
                  <a:lnTo>
                    <a:pt x="16" y="29"/>
                  </a:lnTo>
                  <a:lnTo>
                    <a:pt x="16" y="29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2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2" y="2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634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8" name="Freeform 298"/>
            <p:cNvSpPr>
              <a:spLocks/>
            </p:cNvSpPr>
            <p:nvPr/>
          </p:nvSpPr>
          <p:spPr bwMode="auto">
            <a:xfrm>
              <a:off x="5124451" y="4822825"/>
              <a:ext cx="30163" cy="49213"/>
            </a:xfrm>
            <a:custGeom>
              <a:avLst/>
              <a:gdLst>
                <a:gd name="T0" fmla="*/ 17 w 19"/>
                <a:gd name="T1" fmla="*/ 31 h 31"/>
                <a:gd name="T2" fmla="*/ 17 w 19"/>
                <a:gd name="T3" fmla="*/ 31 h 31"/>
                <a:gd name="T4" fmla="*/ 14 w 19"/>
                <a:gd name="T5" fmla="*/ 29 h 31"/>
                <a:gd name="T6" fmla="*/ 5 w 19"/>
                <a:gd name="T7" fmla="*/ 7 h 31"/>
                <a:gd name="T8" fmla="*/ 5 w 19"/>
                <a:gd name="T9" fmla="*/ 31 h 31"/>
                <a:gd name="T10" fmla="*/ 3 w 19"/>
                <a:gd name="T11" fmla="*/ 31 h 31"/>
                <a:gd name="T12" fmla="*/ 3 w 19"/>
                <a:gd name="T13" fmla="*/ 31 h 31"/>
                <a:gd name="T14" fmla="*/ 3 w 19"/>
                <a:gd name="T15" fmla="*/ 31 h 31"/>
                <a:gd name="T16" fmla="*/ 0 w 19"/>
                <a:gd name="T17" fmla="*/ 31 h 31"/>
                <a:gd name="T18" fmla="*/ 0 w 19"/>
                <a:gd name="T19" fmla="*/ 2 h 31"/>
                <a:gd name="T20" fmla="*/ 3 w 19"/>
                <a:gd name="T21" fmla="*/ 0 h 31"/>
                <a:gd name="T22" fmla="*/ 3 w 19"/>
                <a:gd name="T23" fmla="*/ 0 h 31"/>
                <a:gd name="T24" fmla="*/ 5 w 19"/>
                <a:gd name="T25" fmla="*/ 2 h 31"/>
                <a:gd name="T26" fmla="*/ 5 w 19"/>
                <a:gd name="T27" fmla="*/ 2 h 31"/>
                <a:gd name="T28" fmla="*/ 17 w 19"/>
                <a:gd name="T29" fmla="*/ 24 h 31"/>
                <a:gd name="T30" fmla="*/ 17 w 19"/>
                <a:gd name="T31" fmla="*/ 2 h 31"/>
                <a:gd name="T32" fmla="*/ 17 w 19"/>
                <a:gd name="T33" fmla="*/ 0 h 31"/>
                <a:gd name="T34" fmla="*/ 17 w 19"/>
                <a:gd name="T35" fmla="*/ 0 h 31"/>
                <a:gd name="T36" fmla="*/ 19 w 19"/>
                <a:gd name="T37" fmla="*/ 0 h 31"/>
                <a:gd name="T38" fmla="*/ 19 w 19"/>
                <a:gd name="T39" fmla="*/ 2 h 31"/>
                <a:gd name="T40" fmla="*/ 19 w 19"/>
                <a:gd name="T41" fmla="*/ 31 h 31"/>
                <a:gd name="T42" fmla="*/ 19 w 19"/>
                <a:gd name="T43" fmla="*/ 31 h 31"/>
                <a:gd name="T44" fmla="*/ 17 w 19"/>
                <a:gd name="T4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" h="31">
                  <a:moveTo>
                    <a:pt x="17" y="31"/>
                  </a:moveTo>
                  <a:lnTo>
                    <a:pt x="17" y="31"/>
                  </a:lnTo>
                  <a:lnTo>
                    <a:pt x="14" y="29"/>
                  </a:lnTo>
                  <a:lnTo>
                    <a:pt x="5" y="7"/>
                  </a:lnTo>
                  <a:lnTo>
                    <a:pt x="5" y="31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0" y="31"/>
                  </a:lnTo>
                  <a:lnTo>
                    <a:pt x="0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17" y="24"/>
                  </a:lnTo>
                  <a:lnTo>
                    <a:pt x="17" y="2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19" y="31"/>
                  </a:lnTo>
                  <a:lnTo>
                    <a:pt x="19" y="31"/>
                  </a:lnTo>
                  <a:lnTo>
                    <a:pt x="17" y="31"/>
                  </a:lnTo>
                  <a:close/>
                </a:path>
              </a:pathLst>
            </a:custGeom>
            <a:solidFill>
              <a:srgbClr val="634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9" name="Freeform 299"/>
            <p:cNvSpPr>
              <a:spLocks noEditPoints="1"/>
            </p:cNvSpPr>
            <p:nvPr/>
          </p:nvSpPr>
          <p:spPr bwMode="auto">
            <a:xfrm>
              <a:off x="5162551" y="4826000"/>
              <a:ext cx="22225" cy="23813"/>
            </a:xfrm>
            <a:custGeom>
              <a:avLst/>
              <a:gdLst>
                <a:gd name="T0" fmla="*/ 3 w 6"/>
                <a:gd name="T1" fmla="*/ 6 h 6"/>
                <a:gd name="T2" fmla="*/ 0 w 6"/>
                <a:gd name="T3" fmla="*/ 3 h 6"/>
                <a:gd name="T4" fmla="*/ 3 w 6"/>
                <a:gd name="T5" fmla="*/ 0 h 6"/>
                <a:gd name="T6" fmla="*/ 6 w 6"/>
                <a:gd name="T7" fmla="*/ 3 h 6"/>
                <a:gd name="T8" fmla="*/ 3 w 6"/>
                <a:gd name="T9" fmla="*/ 6 h 6"/>
                <a:gd name="T10" fmla="*/ 3 w 6"/>
                <a:gd name="T11" fmla="*/ 1 h 6"/>
                <a:gd name="T12" fmla="*/ 1 w 6"/>
                <a:gd name="T13" fmla="*/ 3 h 6"/>
                <a:gd name="T14" fmla="*/ 3 w 6"/>
                <a:gd name="T15" fmla="*/ 5 h 6"/>
                <a:gd name="T16" fmla="*/ 5 w 6"/>
                <a:gd name="T17" fmla="*/ 3 h 6"/>
                <a:gd name="T18" fmla="*/ 3 w 6"/>
                <a:gd name="T1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cubicBezTo>
                    <a:pt x="1" y="6"/>
                    <a:pt x="0" y="4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" y="0"/>
                    <a:pt x="6" y="1"/>
                    <a:pt x="6" y="3"/>
                  </a:cubicBezTo>
                  <a:cubicBezTo>
                    <a:pt x="6" y="4"/>
                    <a:pt x="5" y="6"/>
                    <a:pt x="3" y="6"/>
                  </a:cubicBezTo>
                  <a:close/>
                  <a:moveTo>
                    <a:pt x="3" y="1"/>
                  </a:moveTo>
                  <a:cubicBezTo>
                    <a:pt x="2" y="1"/>
                    <a:pt x="1" y="2"/>
                    <a:pt x="1" y="3"/>
                  </a:cubicBezTo>
                  <a:cubicBezTo>
                    <a:pt x="1" y="4"/>
                    <a:pt x="2" y="5"/>
                    <a:pt x="3" y="5"/>
                  </a:cubicBezTo>
                  <a:cubicBezTo>
                    <a:pt x="4" y="5"/>
                    <a:pt x="5" y="4"/>
                    <a:pt x="5" y="3"/>
                  </a:cubicBezTo>
                  <a:cubicBezTo>
                    <a:pt x="5" y="2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634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0" name="Freeform 300"/>
            <p:cNvSpPr>
              <a:spLocks/>
            </p:cNvSpPr>
            <p:nvPr/>
          </p:nvSpPr>
          <p:spPr bwMode="auto">
            <a:xfrm>
              <a:off x="5094288" y="5397500"/>
              <a:ext cx="312738" cy="384175"/>
            </a:xfrm>
            <a:custGeom>
              <a:avLst/>
              <a:gdLst>
                <a:gd name="T0" fmla="*/ 168 w 197"/>
                <a:gd name="T1" fmla="*/ 0 h 242"/>
                <a:gd name="T2" fmla="*/ 0 w 197"/>
                <a:gd name="T3" fmla="*/ 22 h 242"/>
                <a:gd name="T4" fmla="*/ 29 w 197"/>
                <a:gd name="T5" fmla="*/ 242 h 242"/>
                <a:gd name="T6" fmla="*/ 197 w 197"/>
                <a:gd name="T7" fmla="*/ 220 h 242"/>
                <a:gd name="T8" fmla="*/ 168 w 197"/>
                <a:gd name="T9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242">
                  <a:moveTo>
                    <a:pt x="168" y="0"/>
                  </a:moveTo>
                  <a:lnTo>
                    <a:pt x="0" y="22"/>
                  </a:lnTo>
                  <a:lnTo>
                    <a:pt x="29" y="242"/>
                  </a:lnTo>
                  <a:lnTo>
                    <a:pt x="197" y="220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1" name="Freeform 301"/>
            <p:cNvSpPr>
              <a:spLocks/>
            </p:cNvSpPr>
            <p:nvPr/>
          </p:nvSpPr>
          <p:spPr bwMode="auto">
            <a:xfrm>
              <a:off x="5068888" y="5383213"/>
              <a:ext cx="307975" cy="379413"/>
            </a:xfrm>
            <a:custGeom>
              <a:avLst/>
              <a:gdLst>
                <a:gd name="T0" fmla="*/ 168 w 194"/>
                <a:gd name="T1" fmla="*/ 0 h 239"/>
                <a:gd name="T2" fmla="*/ 0 w 194"/>
                <a:gd name="T3" fmla="*/ 21 h 239"/>
                <a:gd name="T4" fmla="*/ 26 w 194"/>
                <a:gd name="T5" fmla="*/ 239 h 239"/>
                <a:gd name="T6" fmla="*/ 194 w 194"/>
                <a:gd name="T7" fmla="*/ 220 h 239"/>
                <a:gd name="T8" fmla="*/ 168 w 194"/>
                <a:gd name="T9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" h="239">
                  <a:moveTo>
                    <a:pt x="168" y="0"/>
                  </a:moveTo>
                  <a:lnTo>
                    <a:pt x="0" y="21"/>
                  </a:lnTo>
                  <a:lnTo>
                    <a:pt x="26" y="239"/>
                  </a:lnTo>
                  <a:lnTo>
                    <a:pt x="194" y="220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2" name="Freeform 302"/>
            <p:cNvSpPr>
              <a:spLocks/>
            </p:cNvSpPr>
            <p:nvPr/>
          </p:nvSpPr>
          <p:spPr bwMode="auto">
            <a:xfrm>
              <a:off x="5038726" y="5372100"/>
              <a:ext cx="327025" cy="398463"/>
            </a:xfrm>
            <a:custGeom>
              <a:avLst/>
              <a:gdLst>
                <a:gd name="T0" fmla="*/ 206 w 206"/>
                <a:gd name="T1" fmla="*/ 218 h 251"/>
                <a:gd name="T2" fmla="*/ 40 w 206"/>
                <a:gd name="T3" fmla="*/ 251 h 251"/>
                <a:gd name="T4" fmla="*/ 0 w 206"/>
                <a:gd name="T5" fmla="*/ 33 h 251"/>
                <a:gd name="T6" fmla="*/ 165 w 206"/>
                <a:gd name="T7" fmla="*/ 0 h 251"/>
                <a:gd name="T8" fmla="*/ 206 w 206"/>
                <a:gd name="T9" fmla="*/ 21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51">
                  <a:moveTo>
                    <a:pt x="206" y="218"/>
                  </a:moveTo>
                  <a:lnTo>
                    <a:pt x="40" y="251"/>
                  </a:lnTo>
                  <a:lnTo>
                    <a:pt x="0" y="33"/>
                  </a:lnTo>
                  <a:lnTo>
                    <a:pt x="165" y="0"/>
                  </a:lnTo>
                  <a:lnTo>
                    <a:pt x="206" y="218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3" name="Freeform 303"/>
            <p:cNvSpPr>
              <a:spLocks/>
            </p:cNvSpPr>
            <p:nvPr/>
          </p:nvSpPr>
          <p:spPr bwMode="auto">
            <a:xfrm>
              <a:off x="5087938" y="5495925"/>
              <a:ext cx="115888" cy="96838"/>
            </a:xfrm>
            <a:custGeom>
              <a:avLst/>
              <a:gdLst>
                <a:gd name="T0" fmla="*/ 73 w 73"/>
                <a:gd name="T1" fmla="*/ 50 h 61"/>
                <a:gd name="T2" fmla="*/ 11 w 73"/>
                <a:gd name="T3" fmla="*/ 61 h 61"/>
                <a:gd name="T4" fmla="*/ 0 w 73"/>
                <a:gd name="T5" fmla="*/ 12 h 61"/>
                <a:gd name="T6" fmla="*/ 63 w 73"/>
                <a:gd name="T7" fmla="*/ 0 h 61"/>
                <a:gd name="T8" fmla="*/ 73 w 73"/>
                <a:gd name="T9" fmla="*/ 5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61">
                  <a:moveTo>
                    <a:pt x="73" y="50"/>
                  </a:moveTo>
                  <a:lnTo>
                    <a:pt x="11" y="61"/>
                  </a:lnTo>
                  <a:lnTo>
                    <a:pt x="0" y="12"/>
                  </a:lnTo>
                  <a:lnTo>
                    <a:pt x="63" y="0"/>
                  </a:lnTo>
                  <a:lnTo>
                    <a:pt x="73" y="50"/>
                  </a:ln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4" name="Freeform 304"/>
            <p:cNvSpPr>
              <a:spLocks/>
            </p:cNvSpPr>
            <p:nvPr/>
          </p:nvSpPr>
          <p:spPr bwMode="auto">
            <a:xfrm>
              <a:off x="5200651" y="5476875"/>
              <a:ext cx="100013" cy="98425"/>
            </a:xfrm>
            <a:custGeom>
              <a:avLst/>
              <a:gdLst>
                <a:gd name="T0" fmla="*/ 63 w 63"/>
                <a:gd name="T1" fmla="*/ 50 h 62"/>
                <a:gd name="T2" fmla="*/ 9 w 63"/>
                <a:gd name="T3" fmla="*/ 62 h 62"/>
                <a:gd name="T4" fmla="*/ 0 w 63"/>
                <a:gd name="T5" fmla="*/ 9 h 62"/>
                <a:gd name="T6" fmla="*/ 54 w 63"/>
                <a:gd name="T7" fmla="*/ 0 h 62"/>
                <a:gd name="T8" fmla="*/ 63 w 63"/>
                <a:gd name="T9" fmla="*/ 5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63" y="50"/>
                  </a:moveTo>
                  <a:lnTo>
                    <a:pt x="9" y="62"/>
                  </a:lnTo>
                  <a:lnTo>
                    <a:pt x="0" y="9"/>
                  </a:lnTo>
                  <a:lnTo>
                    <a:pt x="54" y="0"/>
                  </a:lnTo>
                  <a:lnTo>
                    <a:pt x="63" y="50"/>
                  </a:ln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5" name="Freeform 305"/>
            <p:cNvSpPr>
              <a:spLocks/>
            </p:cNvSpPr>
            <p:nvPr/>
          </p:nvSpPr>
          <p:spPr bwMode="auto">
            <a:xfrm>
              <a:off x="5083176" y="5454650"/>
              <a:ext cx="200025" cy="41275"/>
            </a:xfrm>
            <a:custGeom>
              <a:avLst/>
              <a:gdLst>
                <a:gd name="T0" fmla="*/ 123 w 126"/>
                <a:gd name="T1" fmla="*/ 0 h 26"/>
                <a:gd name="T2" fmla="*/ 0 w 126"/>
                <a:gd name="T3" fmla="*/ 21 h 26"/>
                <a:gd name="T4" fmla="*/ 3 w 126"/>
                <a:gd name="T5" fmla="*/ 26 h 26"/>
                <a:gd name="T6" fmla="*/ 126 w 126"/>
                <a:gd name="T7" fmla="*/ 5 h 26"/>
                <a:gd name="T8" fmla="*/ 123 w 126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6">
                  <a:moveTo>
                    <a:pt x="123" y="0"/>
                  </a:moveTo>
                  <a:lnTo>
                    <a:pt x="0" y="21"/>
                  </a:lnTo>
                  <a:lnTo>
                    <a:pt x="3" y="26"/>
                  </a:lnTo>
                  <a:lnTo>
                    <a:pt x="126" y="5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6" name="Freeform 306"/>
            <p:cNvSpPr>
              <a:spLocks/>
            </p:cNvSpPr>
            <p:nvPr/>
          </p:nvSpPr>
          <p:spPr bwMode="auto">
            <a:xfrm>
              <a:off x="5105401" y="5570538"/>
              <a:ext cx="200025" cy="46038"/>
            </a:xfrm>
            <a:custGeom>
              <a:avLst/>
              <a:gdLst>
                <a:gd name="T0" fmla="*/ 123 w 126"/>
                <a:gd name="T1" fmla="*/ 0 h 29"/>
                <a:gd name="T2" fmla="*/ 0 w 126"/>
                <a:gd name="T3" fmla="*/ 24 h 29"/>
                <a:gd name="T4" fmla="*/ 3 w 126"/>
                <a:gd name="T5" fmla="*/ 29 h 29"/>
                <a:gd name="T6" fmla="*/ 126 w 126"/>
                <a:gd name="T7" fmla="*/ 5 h 29"/>
                <a:gd name="T8" fmla="*/ 123 w 126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9">
                  <a:moveTo>
                    <a:pt x="123" y="0"/>
                  </a:moveTo>
                  <a:lnTo>
                    <a:pt x="0" y="24"/>
                  </a:lnTo>
                  <a:lnTo>
                    <a:pt x="3" y="29"/>
                  </a:lnTo>
                  <a:lnTo>
                    <a:pt x="126" y="5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7" name="Freeform 307"/>
            <p:cNvSpPr>
              <a:spLocks/>
            </p:cNvSpPr>
            <p:nvPr/>
          </p:nvSpPr>
          <p:spPr bwMode="auto">
            <a:xfrm>
              <a:off x="5110163" y="5592763"/>
              <a:ext cx="198438" cy="46038"/>
            </a:xfrm>
            <a:custGeom>
              <a:avLst/>
              <a:gdLst>
                <a:gd name="T0" fmla="*/ 125 w 125"/>
                <a:gd name="T1" fmla="*/ 0 h 29"/>
                <a:gd name="T2" fmla="*/ 0 w 125"/>
                <a:gd name="T3" fmla="*/ 24 h 29"/>
                <a:gd name="T4" fmla="*/ 2 w 125"/>
                <a:gd name="T5" fmla="*/ 29 h 29"/>
                <a:gd name="T6" fmla="*/ 125 w 125"/>
                <a:gd name="T7" fmla="*/ 5 h 29"/>
                <a:gd name="T8" fmla="*/ 125 w 125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29">
                  <a:moveTo>
                    <a:pt x="125" y="0"/>
                  </a:moveTo>
                  <a:lnTo>
                    <a:pt x="0" y="24"/>
                  </a:lnTo>
                  <a:lnTo>
                    <a:pt x="2" y="29"/>
                  </a:lnTo>
                  <a:lnTo>
                    <a:pt x="125" y="5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8" name="Freeform 308"/>
            <p:cNvSpPr>
              <a:spLocks/>
            </p:cNvSpPr>
            <p:nvPr/>
          </p:nvSpPr>
          <p:spPr bwMode="auto">
            <a:xfrm>
              <a:off x="5113338" y="5616575"/>
              <a:ext cx="200025" cy="44450"/>
            </a:xfrm>
            <a:custGeom>
              <a:avLst/>
              <a:gdLst>
                <a:gd name="T0" fmla="*/ 126 w 126"/>
                <a:gd name="T1" fmla="*/ 0 h 28"/>
                <a:gd name="T2" fmla="*/ 0 w 126"/>
                <a:gd name="T3" fmla="*/ 23 h 28"/>
                <a:gd name="T4" fmla="*/ 2 w 126"/>
                <a:gd name="T5" fmla="*/ 28 h 28"/>
                <a:gd name="T6" fmla="*/ 126 w 126"/>
                <a:gd name="T7" fmla="*/ 4 h 28"/>
                <a:gd name="T8" fmla="*/ 126 w 126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8">
                  <a:moveTo>
                    <a:pt x="126" y="0"/>
                  </a:moveTo>
                  <a:lnTo>
                    <a:pt x="0" y="23"/>
                  </a:lnTo>
                  <a:lnTo>
                    <a:pt x="2" y="28"/>
                  </a:lnTo>
                  <a:lnTo>
                    <a:pt x="126" y="4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9" name="Freeform 309"/>
            <p:cNvSpPr>
              <a:spLocks/>
            </p:cNvSpPr>
            <p:nvPr/>
          </p:nvSpPr>
          <p:spPr bwMode="auto">
            <a:xfrm>
              <a:off x="5121276" y="5638800"/>
              <a:ext cx="195263" cy="44450"/>
            </a:xfrm>
            <a:custGeom>
              <a:avLst/>
              <a:gdLst>
                <a:gd name="T0" fmla="*/ 123 w 123"/>
                <a:gd name="T1" fmla="*/ 0 h 28"/>
                <a:gd name="T2" fmla="*/ 0 w 123"/>
                <a:gd name="T3" fmla="*/ 23 h 28"/>
                <a:gd name="T4" fmla="*/ 0 w 123"/>
                <a:gd name="T5" fmla="*/ 28 h 28"/>
                <a:gd name="T6" fmla="*/ 123 w 123"/>
                <a:gd name="T7" fmla="*/ 5 h 28"/>
                <a:gd name="T8" fmla="*/ 123 w 123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28">
                  <a:moveTo>
                    <a:pt x="123" y="0"/>
                  </a:moveTo>
                  <a:lnTo>
                    <a:pt x="0" y="23"/>
                  </a:lnTo>
                  <a:lnTo>
                    <a:pt x="0" y="28"/>
                  </a:lnTo>
                  <a:lnTo>
                    <a:pt x="123" y="5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0" name="Freeform 310"/>
            <p:cNvSpPr>
              <a:spLocks/>
            </p:cNvSpPr>
            <p:nvPr/>
          </p:nvSpPr>
          <p:spPr bwMode="auto">
            <a:xfrm>
              <a:off x="5124451" y="5661025"/>
              <a:ext cx="195263" cy="44450"/>
            </a:xfrm>
            <a:custGeom>
              <a:avLst/>
              <a:gdLst>
                <a:gd name="T0" fmla="*/ 123 w 123"/>
                <a:gd name="T1" fmla="*/ 0 h 28"/>
                <a:gd name="T2" fmla="*/ 0 w 123"/>
                <a:gd name="T3" fmla="*/ 24 h 28"/>
                <a:gd name="T4" fmla="*/ 0 w 123"/>
                <a:gd name="T5" fmla="*/ 28 h 28"/>
                <a:gd name="T6" fmla="*/ 123 w 123"/>
                <a:gd name="T7" fmla="*/ 5 h 28"/>
                <a:gd name="T8" fmla="*/ 123 w 123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28">
                  <a:moveTo>
                    <a:pt x="123" y="0"/>
                  </a:moveTo>
                  <a:lnTo>
                    <a:pt x="0" y="24"/>
                  </a:lnTo>
                  <a:lnTo>
                    <a:pt x="0" y="28"/>
                  </a:lnTo>
                  <a:lnTo>
                    <a:pt x="123" y="5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1" name="Freeform 311"/>
            <p:cNvSpPr>
              <a:spLocks/>
            </p:cNvSpPr>
            <p:nvPr/>
          </p:nvSpPr>
          <p:spPr bwMode="auto">
            <a:xfrm>
              <a:off x="5129213" y="5683250"/>
              <a:ext cx="195263" cy="46038"/>
            </a:xfrm>
            <a:custGeom>
              <a:avLst/>
              <a:gdLst>
                <a:gd name="T0" fmla="*/ 123 w 123"/>
                <a:gd name="T1" fmla="*/ 0 h 29"/>
                <a:gd name="T2" fmla="*/ 0 w 123"/>
                <a:gd name="T3" fmla="*/ 24 h 29"/>
                <a:gd name="T4" fmla="*/ 0 w 123"/>
                <a:gd name="T5" fmla="*/ 29 h 29"/>
                <a:gd name="T6" fmla="*/ 123 w 123"/>
                <a:gd name="T7" fmla="*/ 5 h 29"/>
                <a:gd name="T8" fmla="*/ 123 w 123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29">
                  <a:moveTo>
                    <a:pt x="123" y="0"/>
                  </a:moveTo>
                  <a:lnTo>
                    <a:pt x="0" y="24"/>
                  </a:lnTo>
                  <a:lnTo>
                    <a:pt x="0" y="29"/>
                  </a:lnTo>
                  <a:lnTo>
                    <a:pt x="123" y="5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2" name="Freeform 312"/>
            <p:cNvSpPr>
              <a:spLocks/>
            </p:cNvSpPr>
            <p:nvPr/>
          </p:nvSpPr>
          <p:spPr bwMode="auto">
            <a:xfrm>
              <a:off x="5080001" y="5432425"/>
              <a:ext cx="198438" cy="44450"/>
            </a:xfrm>
            <a:custGeom>
              <a:avLst/>
              <a:gdLst>
                <a:gd name="T0" fmla="*/ 123 w 125"/>
                <a:gd name="T1" fmla="*/ 0 h 28"/>
                <a:gd name="T2" fmla="*/ 0 w 125"/>
                <a:gd name="T3" fmla="*/ 23 h 28"/>
                <a:gd name="T4" fmla="*/ 2 w 125"/>
                <a:gd name="T5" fmla="*/ 28 h 28"/>
                <a:gd name="T6" fmla="*/ 125 w 125"/>
                <a:gd name="T7" fmla="*/ 4 h 28"/>
                <a:gd name="T8" fmla="*/ 123 w 125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28">
                  <a:moveTo>
                    <a:pt x="123" y="0"/>
                  </a:moveTo>
                  <a:lnTo>
                    <a:pt x="0" y="23"/>
                  </a:lnTo>
                  <a:lnTo>
                    <a:pt x="2" y="28"/>
                  </a:lnTo>
                  <a:lnTo>
                    <a:pt x="125" y="4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3" name="Freeform 313"/>
            <p:cNvSpPr>
              <a:spLocks/>
            </p:cNvSpPr>
            <p:nvPr/>
          </p:nvSpPr>
          <p:spPr bwMode="auto">
            <a:xfrm>
              <a:off x="5075238" y="5413375"/>
              <a:ext cx="200025" cy="41275"/>
            </a:xfrm>
            <a:custGeom>
              <a:avLst/>
              <a:gdLst>
                <a:gd name="T0" fmla="*/ 123 w 126"/>
                <a:gd name="T1" fmla="*/ 0 h 26"/>
                <a:gd name="T2" fmla="*/ 0 w 126"/>
                <a:gd name="T3" fmla="*/ 21 h 26"/>
                <a:gd name="T4" fmla="*/ 3 w 126"/>
                <a:gd name="T5" fmla="*/ 26 h 26"/>
                <a:gd name="T6" fmla="*/ 126 w 126"/>
                <a:gd name="T7" fmla="*/ 5 h 26"/>
                <a:gd name="T8" fmla="*/ 123 w 126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6">
                  <a:moveTo>
                    <a:pt x="123" y="0"/>
                  </a:moveTo>
                  <a:lnTo>
                    <a:pt x="0" y="21"/>
                  </a:lnTo>
                  <a:lnTo>
                    <a:pt x="3" y="26"/>
                  </a:lnTo>
                  <a:lnTo>
                    <a:pt x="126" y="5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4" name="Freeform 314"/>
            <p:cNvSpPr>
              <a:spLocks/>
            </p:cNvSpPr>
            <p:nvPr/>
          </p:nvSpPr>
          <p:spPr bwMode="auto">
            <a:xfrm>
              <a:off x="4937126" y="5668963"/>
              <a:ext cx="341313" cy="300038"/>
            </a:xfrm>
            <a:custGeom>
              <a:avLst/>
              <a:gdLst>
                <a:gd name="T0" fmla="*/ 0 w 215"/>
                <a:gd name="T1" fmla="*/ 104 h 189"/>
                <a:gd name="T2" fmla="*/ 54 w 215"/>
                <a:gd name="T3" fmla="*/ 0 h 189"/>
                <a:gd name="T4" fmla="*/ 215 w 215"/>
                <a:gd name="T5" fmla="*/ 85 h 189"/>
                <a:gd name="T6" fmla="*/ 161 w 215"/>
                <a:gd name="T7" fmla="*/ 189 h 189"/>
                <a:gd name="T8" fmla="*/ 0 w 215"/>
                <a:gd name="T9" fmla="*/ 104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189">
                  <a:moveTo>
                    <a:pt x="0" y="104"/>
                  </a:moveTo>
                  <a:lnTo>
                    <a:pt x="54" y="0"/>
                  </a:lnTo>
                  <a:lnTo>
                    <a:pt x="215" y="85"/>
                  </a:lnTo>
                  <a:lnTo>
                    <a:pt x="161" y="189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C6B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5" name="Freeform 315"/>
            <p:cNvSpPr>
              <a:spLocks/>
            </p:cNvSpPr>
            <p:nvPr/>
          </p:nvSpPr>
          <p:spPr bwMode="auto">
            <a:xfrm>
              <a:off x="4937126" y="5803900"/>
              <a:ext cx="258763" cy="165100"/>
            </a:xfrm>
            <a:custGeom>
              <a:avLst/>
              <a:gdLst>
                <a:gd name="T0" fmla="*/ 48 w 69"/>
                <a:gd name="T1" fmla="*/ 0 h 44"/>
                <a:gd name="T2" fmla="*/ 8 w 69"/>
                <a:gd name="T3" fmla="*/ 3 h 44"/>
                <a:gd name="T4" fmla="*/ 0 w 69"/>
                <a:gd name="T5" fmla="*/ 8 h 44"/>
                <a:gd name="T6" fmla="*/ 0 w 69"/>
                <a:gd name="T7" fmla="*/ 8 h 44"/>
                <a:gd name="T8" fmla="*/ 68 w 69"/>
                <a:gd name="T9" fmla="*/ 44 h 44"/>
                <a:gd name="T10" fmla="*/ 68 w 69"/>
                <a:gd name="T11" fmla="*/ 43 h 44"/>
                <a:gd name="T12" fmla="*/ 68 w 69"/>
                <a:gd name="T13" fmla="*/ 34 h 44"/>
                <a:gd name="T14" fmla="*/ 48 w 69"/>
                <a:gd name="T1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44">
                  <a:moveTo>
                    <a:pt x="48" y="0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5" y="3"/>
                    <a:pt x="2" y="5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68" y="44"/>
                    <a:pt x="68" y="44"/>
                    <a:pt x="68" y="44"/>
                  </a:cubicBezTo>
                  <a:cubicBezTo>
                    <a:pt x="68" y="43"/>
                    <a:pt x="68" y="43"/>
                    <a:pt x="68" y="43"/>
                  </a:cubicBezTo>
                  <a:cubicBezTo>
                    <a:pt x="69" y="40"/>
                    <a:pt x="69" y="37"/>
                    <a:pt x="68" y="34"/>
                  </a:cubicBezTo>
                  <a:lnTo>
                    <a:pt x="48" y="0"/>
                  </a:lnTo>
                  <a:close/>
                </a:path>
              </a:pathLst>
            </a:custGeom>
            <a:solidFill>
              <a:srgbClr val="DACC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6" name="Freeform 316"/>
            <p:cNvSpPr>
              <a:spLocks/>
            </p:cNvSpPr>
            <p:nvPr/>
          </p:nvSpPr>
          <p:spPr bwMode="auto">
            <a:xfrm>
              <a:off x="5008563" y="5668963"/>
              <a:ext cx="269875" cy="168275"/>
            </a:xfrm>
            <a:custGeom>
              <a:avLst/>
              <a:gdLst>
                <a:gd name="T0" fmla="*/ 25 w 72"/>
                <a:gd name="T1" fmla="*/ 43 h 45"/>
                <a:gd name="T2" fmla="*/ 20 w 72"/>
                <a:gd name="T3" fmla="*/ 38 h 45"/>
                <a:gd name="T4" fmla="*/ 3 w 72"/>
                <a:gd name="T5" fmla="*/ 15 h 45"/>
                <a:gd name="T6" fmla="*/ 2 w 72"/>
                <a:gd name="T7" fmla="*/ 4 h 45"/>
                <a:gd name="T8" fmla="*/ 4 w 72"/>
                <a:gd name="T9" fmla="*/ 0 h 45"/>
                <a:gd name="T10" fmla="*/ 72 w 72"/>
                <a:gd name="T11" fmla="*/ 36 h 45"/>
                <a:gd name="T12" fmla="*/ 70 w 72"/>
                <a:gd name="T13" fmla="*/ 39 h 45"/>
                <a:gd name="T14" fmla="*/ 60 w 72"/>
                <a:gd name="T15" fmla="*/ 45 h 45"/>
                <a:gd name="T16" fmla="*/ 32 w 72"/>
                <a:gd name="T17" fmla="*/ 44 h 45"/>
                <a:gd name="T18" fmla="*/ 25 w 72"/>
                <a:gd name="T19" fmla="*/ 4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45">
                  <a:moveTo>
                    <a:pt x="25" y="43"/>
                  </a:moveTo>
                  <a:cubicBezTo>
                    <a:pt x="23" y="42"/>
                    <a:pt x="21" y="40"/>
                    <a:pt x="20" y="38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1" y="12"/>
                    <a:pt x="0" y="7"/>
                    <a:pt x="2" y="4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2" y="36"/>
                    <a:pt x="72" y="36"/>
                    <a:pt x="72" y="36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68" y="43"/>
                    <a:pt x="64" y="45"/>
                    <a:pt x="60" y="45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29" y="44"/>
                    <a:pt x="27" y="44"/>
                    <a:pt x="25" y="43"/>
                  </a:cubicBezTo>
                  <a:close/>
                </a:path>
              </a:pathLst>
            </a:custGeom>
            <a:solidFill>
              <a:srgbClr val="EDDE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7" name="Freeform 317"/>
            <p:cNvSpPr>
              <a:spLocks/>
            </p:cNvSpPr>
            <p:nvPr/>
          </p:nvSpPr>
          <p:spPr bwMode="auto">
            <a:xfrm>
              <a:off x="5165726" y="5638800"/>
              <a:ext cx="406400" cy="280988"/>
            </a:xfrm>
            <a:custGeom>
              <a:avLst/>
              <a:gdLst>
                <a:gd name="T0" fmla="*/ 7 w 108"/>
                <a:gd name="T1" fmla="*/ 75 h 75"/>
                <a:gd name="T2" fmla="*/ 0 w 108"/>
                <a:gd name="T3" fmla="*/ 69 h 75"/>
                <a:gd name="T4" fmla="*/ 0 w 108"/>
                <a:gd name="T5" fmla="*/ 6 h 75"/>
                <a:gd name="T6" fmla="*/ 6 w 108"/>
                <a:gd name="T7" fmla="*/ 0 h 75"/>
                <a:gd name="T8" fmla="*/ 7 w 108"/>
                <a:gd name="T9" fmla="*/ 0 h 75"/>
                <a:gd name="T10" fmla="*/ 102 w 108"/>
                <a:gd name="T11" fmla="*/ 0 h 75"/>
                <a:gd name="T12" fmla="*/ 102 w 108"/>
                <a:gd name="T13" fmla="*/ 0 h 75"/>
                <a:gd name="T14" fmla="*/ 108 w 108"/>
                <a:gd name="T15" fmla="*/ 6 h 75"/>
                <a:gd name="T16" fmla="*/ 108 w 108"/>
                <a:gd name="T17" fmla="*/ 69 h 75"/>
                <a:gd name="T18" fmla="*/ 102 w 108"/>
                <a:gd name="T19" fmla="*/ 75 h 75"/>
                <a:gd name="T20" fmla="*/ 7 w 108"/>
                <a:gd name="T21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75">
                  <a:moveTo>
                    <a:pt x="7" y="75"/>
                  </a:moveTo>
                  <a:cubicBezTo>
                    <a:pt x="3" y="75"/>
                    <a:pt x="0" y="73"/>
                    <a:pt x="0" y="6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6" y="0"/>
                    <a:pt x="108" y="3"/>
                    <a:pt x="108" y="6"/>
                  </a:cubicBezTo>
                  <a:cubicBezTo>
                    <a:pt x="108" y="69"/>
                    <a:pt x="108" y="69"/>
                    <a:pt x="108" y="69"/>
                  </a:cubicBezTo>
                  <a:cubicBezTo>
                    <a:pt x="108" y="73"/>
                    <a:pt x="105" y="75"/>
                    <a:pt x="102" y="75"/>
                  </a:cubicBezTo>
                  <a:lnTo>
                    <a:pt x="7" y="75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8" name="Freeform 318"/>
            <p:cNvSpPr>
              <a:spLocks/>
            </p:cNvSpPr>
            <p:nvPr/>
          </p:nvSpPr>
          <p:spPr bwMode="auto">
            <a:xfrm>
              <a:off x="5165726" y="5638800"/>
              <a:ext cx="406400" cy="149225"/>
            </a:xfrm>
            <a:custGeom>
              <a:avLst/>
              <a:gdLst>
                <a:gd name="T0" fmla="*/ 31 w 108"/>
                <a:gd name="T1" fmla="*/ 40 h 40"/>
                <a:gd name="T2" fmla="*/ 17 w 108"/>
                <a:gd name="T3" fmla="*/ 34 h 40"/>
                <a:gd name="T4" fmla="*/ 0 w 108"/>
                <a:gd name="T5" fmla="*/ 17 h 40"/>
                <a:gd name="T6" fmla="*/ 0 w 108"/>
                <a:gd name="T7" fmla="*/ 6 h 40"/>
                <a:gd name="T8" fmla="*/ 6 w 108"/>
                <a:gd name="T9" fmla="*/ 0 h 40"/>
                <a:gd name="T10" fmla="*/ 7 w 108"/>
                <a:gd name="T11" fmla="*/ 0 h 40"/>
                <a:gd name="T12" fmla="*/ 102 w 108"/>
                <a:gd name="T13" fmla="*/ 0 h 40"/>
                <a:gd name="T14" fmla="*/ 102 w 108"/>
                <a:gd name="T15" fmla="*/ 0 h 40"/>
                <a:gd name="T16" fmla="*/ 108 w 108"/>
                <a:gd name="T17" fmla="*/ 6 h 40"/>
                <a:gd name="T18" fmla="*/ 108 w 108"/>
                <a:gd name="T19" fmla="*/ 17 h 40"/>
                <a:gd name="T20" fmla="*/ 92 w 108"/>
                <a:gd name="T21" fmla="*/ 34 h 40"/>
                <a:gd name="T22" fmla="*/ 77 w 108"/>
                <a:gd name="T23" fmla="*/ 40 h 40"/>
                <a:gd name="T24" fmla="*/ 31 w 108"/>
                <a:gd name="T2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8" h="40">
                  <a:moveTo>
                    <a:pt x="31" y="40"/>
                  </a:moveTo>
                  <a:cubicBezTo>
                    <a:pt x="26" y="40"/>
                    <a:pt x="20" y="37"/>
                    <a:pt x="17" y="34"/>
                  </a:cubicBezTo>
                  <a:cubicBezTo>
                    <a:pt x="9" y="26"/>
                    <a:pt x="0" y="17"/>
                    <a:pt x="0" y="1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6" y="0"/>
                    <a:pt x="108" y="3"/>
                    <a:pt x="108" y="6"/>
                  </a:cubicBezTo>
                  <a:cubicBezTo>
                    <a:pt x="108" y="17"/>
                    <a:pt x="108" y="17"/>
                    <a:pt x="108" y="17"/>
                  </a:cubicBezTo>
                  <a:cubicBezTo>
                    <a:pt x="108" y="17"/>
                    <a:pt x="99" y="26"/>
                    <a:pt x="92" y="34"/>
                  </a:cubicBezTo>
                  <a:cubicBezTo>
                    <a:pt x="88" y="37"/>
                    <a:pt x="83" y="40"/>
                    <a:pt x="77" y="40"/>
                  </a:cubicBezTo>
                  <a:lnTo>
                    <a:pt x="31" y="40"/>
                  </a:lnTo>
                  <a:close/>
                </a:path>
              </a:pathLst>
            </a:custGeom>
            <a:solidFill>
              <a:srgbClr val="683C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9" name="Freeform 319"/>
            <p:cNvSpPr>
              <a:spLocks/>
            </p:cNvSpPr>
            <p:nvPr/>
          </p:nvSpPr>
          <p:spPr bwMode="auto">
            <a:xfrm>
              <a:off x="5349876" y="5751513"/>
              <a:ext cx="38100" cy="79375"/>
            </a:xfrm>
            <a:custGeom>
              <a:avLst/>
              <a:gdLst>
                <a:gd name="T0" fmla="*/ 3 w 10"/>
                <a:gd name="T1" fmla="*/ 21 h 21"/>
                <a:gd name="T2" fmla="*/ 0 w 10"/>
                <a:gd name="T3" fmla="*/ 18 h 21"/>
                <a:gd name="T4" fmla="*/ 0 w 10"/>
                <a:gd name="T5" fmla="*/ 0 h 21"/>
                <a:gd name="T6" fmla="*/ 10 w 10"/>
                <a:gd name="T7" fmla="*/ 0 h 21"/>
                <a:gd name="T8" fmla="*/ 10 w 10"/>
                <a:gd name="T9" fmla="*/ 18 h 21"/>
                <a:gd name="T10" fmla="*/ 7 w 10"/>
                <a:gd name="T11" fmla="*/ 21 h 21"/>
                <a:gd name="T12" fmla="*/ 3 w 1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1">
                  <a:moveTo>
                    <a:pt x="3" y="21"/>
                  </a:moveTo>
                  <a:cubicBezTo>
                    <a:pt x="1" y="21"/>
                    <a:pt x="0" y="19"/>
                    <a:pt x="0" y="1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9"/>
                    <a:pt x="9" y="21"/>
                    <a:pt x="7" y="21"/>
                  </a:cubicBezTo>
                  <a:lnTo>
                    <a:pt x="3" y="2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0" name="Rectangle 320"/>
            <p:cNvSpPr>
              <a:spLocks noChangeArrowheads="1"/>
            </p:cNvSpPr>
            <p:nvPr/>
          </p:nvSpPr>
          <p:spPr bwMode="auto">
            <a:xfrm>
              <a:off x="5346701" y="5788025"/>
              <a:ext cx="44450" cy="1270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1" name="Freeform 321"/>
            <p:cNvSpPr>
              <a:spLocks/>
            </p:cNvSpPr>
            <p:nvPr/>
          </p:nvSpPr>
          <p:spPr bwMode="auto">
            <a:xfrm>
              <a:off x="5335588" y="5751513"/>
              <a:ext cx="71438" cy="30163"/>
            </a:xfrm>
            <a:custGeom>
              <a:avLst/>
              <a:gdLst>
                <a:gd name="T0" fmla="*/ 2 w 19"/>
                <a:gd name="T1" fmla="*/ 8 h 8"/>
                <a:gd name="T2" fmla="*/ 0 w 19"/>
                <a:gd name="T3" fmla="*/ 6 h 8"/>
                <a:gd name="T4" fmla="*/ 0 w 19"/>
                <a:gd name="T5" fmla="*/ 2 h 8"/>
                <a:gd name="T6" fmla="*/ 2 w 19"/>
                <a:gd name="T7" fmla="*/ 0 h 8"/>
                <a:gd name="T8" fmla="*/ 17 w 19"/>
                <a:gd name="T9" fmla="*/ 0 h 8"/>
                <a:gd name="T10" fmla="*/ 19 w 19"/>
                <a:gd name="T11" fmla="*/ 2 h 8"/>
                <a:gd name="T12" fmla="*/ 19 w 19"/>
                <a:gd name="T13" fmla="*/ 6 h 8"/>
                <a:gd name="T14" fmla="*/ 17 w 19"/>
                <a:gd name="T15" fmla="*/ 8 h 8"/>
                <a:gd name="T16" fmla="*/ 2 w 19"/>
                <a:gd name="T1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8">
                  <a:moveTo>
                    <a:pt x="2" y="8"/>
                  </a:moveTo>
                  <a:cubicBezTo>
                    <a:pt x="1" y="8"/>
                    <a:pt x="0" y="7"/>
                    <a:pt x="0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9" y="1"/>
                    <a:pt x="19" y="2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7"/>
                    <a:pt x="18" y="8"/>
                    <a:pt x="17" y="8"/>
                  </a:cubicBezTo>
                  <a:lnTo>
                    <a:pt x="2" y="8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2" name="Freeform 322"/>
            <p:cNvSpPr>
              <a:spLocks/>
            </p:cNvSpPr>
            <p:nvPr/>
          </p:nvSpPr>
          <p:spPr bwMode="auto">
            <a:xfrm>
              <a:off x="5354638" y="5800725"/>
              <a:ext cx="28575" cy="22225"/>
            </a:xfrm>
            <a:custGeom>
              <a:avLst/>
              <a:gdLst>
                <a:gd name="T0" fmla="*/ 2 w 8"/>
                <a:gd name="T1" fmla="*/ 6 h 6"/>
                <a:gd name="T2" fmla="*/ 0 w 8"/>
                <a:gd name="T3" fmla="*/ 5 h 6"/>
                <a:gd name="T4" fmla="*/ 0 w 8"/>
                <a:gd name="T5" fmla="*/ 0 h 6"/>
                <a:gd name="T6" fmla="*/ 8 w 8"/>
                <a:gd name="T7" fmla="*/ 0 h 6"/>
                <a:gd name="T8" fmla="*/ 8 w 8"/>
                <a:gd name="T9" fmla="*/ 5 h 6"/>
                <a:gd name="T10" fmla="*/ 6 w 8"/>
                <a:gd name="T11" fmla="*/ 6 h 6"/>
                <a:gd name="T12" fmla="*/ 2 w 8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6">
                  <a:moveTo>
                    <a:pt x="2" y="6"/>
                  </a:moveTo>
                  <a:cubicBezTo>
                    <a:pt x="1" y="6"/>
                    <a:pt x="0" y="6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6"/>
                    <a:pt x="7" y="6"/>
                    <a:pt x="6" y="6"/>
                  </a:cubicBezTo>
                  <a:lnTo>
                    <a:pt x="2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3" name="Oval 323"/>
            <p:cNvSpPr>
              <a:spLocks noChangeArrowheads="1"/>
            </p:cNvSpPr>
            <p:nvPr/>
          </p:nvSpPr>
          <p:spPr bwMode="auto">
            <a:xfrm>
              <a:off x="5341938" y="5762625"/>
              <a:ext cx="7938" cy="7938"/>
            </a:xfrm>
            <a:prstGeom prst="ellipse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4" name="Oval 324"/>
            <p:cNvSpPr>
              <a:spLocks noChangeArrowheads="1"/>
            </p:cNvSpPr>
            <p:nvPr/>
          </p:nvSpPr>
          <p:spPr bwMode="auto">
            <a:xfrm>
              <a:off x="5387976" y="5762625"/>
              <a:ext cx="11113" cy="7938"/>
            </a:xfrm>
            <a:prstGeom prst="ellipse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5" name="Freeform 325"/>
            <p:cNvSpPr>
              <a:spLocks/>
            </p:cNvSpPr>
            <p:nvPr/>
          </p:nvSpPr>
          <p:spPr bwMode="auto">
            <a:xfrm>
              <a:off x="5357813" y="5803900"/>
              <a:ext cx="22225" cy="3175"/>
            </a:xfrm>
            <a:custGeom>
              <a:avLst/>
              <a:gdLst>
                <a:gd name="T0" fmla="*/ 2 w 14"/>
                <a:gd name="T1" fmla="*/ 2 h 2"/>
                <a:gd name="T2" fmla="*/ 0 w 14"/>
                <a:gd name="T3" fmla="*/ 0 h 2"/>
                <a:gd name="T4" fmla="*/ 2 w 14"/>
                <a:gd name="T5" fmla="*/ 0 h 2"/>
                <a:gd name="T6" fmla="*/ 14 w 14"/>
                <a:gd name="T7" fmla="*/ 0 h 2"/>
                <a:gd name="T8" fmla="*/ 14 w 14"/>
                <a:gd name="T9" fmla="*/ 0 h 2"/>
                <a:gd name="T10" fmla="*/ 14 w 14"/>
                <a:gd name="T11" fmla="*/ 2 h 2"/>
                <a:gd name="T12" fmla="*/ 2 w 14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">
                  <a:moveTo>
                    <a:pt x="2" y="2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6" name="Freeform 326"/>
            <p:cNvSpPr>
              <a:spLocks/>
            </p:cNvSpPr>
            <p:nvPr/>
          </p:nvSpPr>
          <p:spPr bwMode="auto">
            <a:xfrm>
              <a:off x="5357813" y="5811838"/>
              <a:ext cx="22225" cy="3175"/>
            </a:xfrm>
            <a:custGeom>
              <a:avLst/>
              <a:gdLst>
                <a:gd name="T0" fmla="*/ 2 w 14"/>
                <a:gd name="T1" fmla="*/ 2 h 2"/>
                <a:gd name="T2" fmla="*/ 0 w 14"/>
                <a:gd name="T3" fmla="*/ 0 h 2"/>
                <a:gd name="T4" fmla="*/ 2 w 14"/>
                <a:gd name="T5" fmla="*/ 0 h 2"/>
                <a:gd name="T6" fmla="*/ 14 w 14"/>
                <a:gd name="T7" fmla="*/ 0 h 2"/>
                <a:gd name="T8" fmla="*/ 14 w 14"/>
                <a:gd name="T9" fmla="*/ 0 h 2"/>
                <a:gd name="T10" fmla="*/ 14 w 14"/>
                <a:gd name="T11" fmla="*/ 2 h 2"/>
                <a:gd name="T12" fmla="*/ 2 w 14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">
                  <a:moveTo>
                    <a:pt x="2" y="2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7" name="Freeform 327"/>
            <p:cNvSpPr>
              <a:spLocks/>
            </p:cNvSpPr>
            <p:nvPr/>
          </p:nvSpPr>
          <p:spPr bwMode="auto">
            <a:xfrm>
              <a:off x="5357813" y="5818188"/>
              <a:ext cx="22225" cy="4763"/>
            </a:xfrm>
            <a:custGeom>
              <a:avLst/>
              <a:gdLst>
                <a:gd name="T0" fmla="*/ 2 w 14"/>
                <a:gd name="T1" fmla="*/ 3 h 3"/>
                <a:gd name="T2" fmla="*/ 0 w 14"/>
                <a:gd name="T3" fmla="*/ 0 h 3"/>
                <a:gd name="T4" fmla="*/ 2 w 14"/>
                <a:gd name="T5" fmla="*/ 0 h 3"/>
                <a:gd name="T6" fmla="*/ 14 w 14"/>
                <a:gd name="T7" fmla="*/ 0 h 3"/>
                <a:gd name="T8" fmla="*/ 14 w 14"/>
                <a:gd name="T9" fmla="*/ 0 h 3"/>
                <a:gd name="T10" fmla="*/ 14 w 14"/>
                <a:gd name="T11" fmla="*/ 3 h 3"/>
                <a:gd name="T12" fmla="*/ 2 w 14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2" y="3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8" name="Freeform 328"/>
            <p:cNvSpPr>
              <a:spLocks/>
            </p:cNvSpPr>
            <p:nvPr/>
          </p:nvSpPr>
          <p:spPr bwMode="auto">
            <a:xfrm>
              <a:off x="5313363" y="5603875"/>
              <a:ext cx="112713" cy="30163"/>
            </a:xfrm>
            <a:custGeom>
              <a:avLst/>
              <a:gdLst>
                <a:gd name="T0" fmla="*/ 15 w 30"/>
                <a:gd name="T1" fmla="*/ 4 h 8"/>
                <a:gd name="T2" fmla="*/ 4 w 30"/>
                <a:gd name="T3" fmla="*/ 7 h 8"/>
                <a:gd name="T4" fmla="*/ 1 w 30"/>
                <a:gd name="T5" fmla="*/ 7 h 8"/>
                <a:gd name="T6" fmla="*/ 2 w 30"/>
                <a:gd name="T7" fmla="*/ 4 h 8"/>
                <a:gd name="T8" fmla="*/ 15 w 30"/>
                <a:gd name="T9" fmla="*/ 0 h 8"/>
                <a:gd name="T10" fmla="*/ 28 w 30"/>
                <a:gd name="T11" fmla="*/ 4 h 8"/>
                <a:gd name="T12" fmla="*/ 29 w 30"/>
                <a:gd name="T13" fmla="*/ 7 h 8"/>
                <a:gd name="T14" fmla="*/ 26 w 30"/>
                <a:gd name="T15" fmla="*/ 7 h 8"/>
                <a:gd name="T16" fmla="*/ 15 w 30"/>
                <a:gd name="T17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8">
                  <a:moveTo>
                    <a:pt x="15" y="4"/>
                  </a:moveTo>
                  <a:cubicBezTo>
                    <a:pt x="11" y="4"/>
                    <a:pt x="7" y="5"/>
                    <a:pt x="4" y="7"/>
                  </a:cubicBezTo>
                  <a:cubicBezTo>
                    <a:pt x="3" y="8"/>
                    <a:pt x="2" y="8"/>
                    <a:pt x="1" y="7"/>
                  </a:cubicBezTo>
                  <a:cubicBezTo>
                    <a:pt x="0" y="6"/>
                    <a:pt x="1" y="5"/>
                    <a:pt x="2" y="4"/>
                  </a:cubicBezTo>
                  <a:cubicBezTo>
                    <a:pt x="6" y="1"/>
                    <a:pt x="11" y="0"/>
                    <a:pt x="15" y="0"/>
                  </a:cubicBezTo>
                  <a:cubicBezTo>
                    <a:pt x="20" y="0"/>
                    <a:pt x="24" y="1"/>
                    <a:pt x="28" y="4"/>
                  </a:cubicBezTo>
                  <a:cubicBezTo>
                    <a:pt x="30" y="5"/>
                    <a:pt x="30" y="6"/>
                    <a:pt x="29" y="7"/>
                  </a:cubicBezTo>
                  <a:cubicBezTo>
                    <a:pt x="29" y="8"/>
                    <a:pt x="27" y="8"/>
                    <a:pt x="26" y="7"/>
                  </a:cubicBezTo>
                  <a:cubicBezTo>
                    <a:pt x="23" y="5"/>
                    <a:pt x="19" y="4"/>
                    <a:pt x="15" y="4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9" name="Freeform 329"/>
            <p:cNvSpPr>
              <a:spLocks/>
            </p:cNvSpPr>
            <p:nvPr/>
          </p:nvSpPr>
          <p:spPr bwMode="auto">
            <a:xfrm>
              <a:off x="4305301" y="4319588"/>
              <a:ext cx="436563" cy="214313"/>
            </a:xfrm>
            <a:custGeom>
              <a:avLst/>
              <a:gdLst>
                <a:gd name="T0" fmla="*/ 103 w 116"/>
                <a:gd name="T1" fmla="*/ 12 h 57"/>
                <a:gd name="T2" fmla="*/ 73 w 116"/>
                <a:gd name="T3" fmla="*/ 0 h 57"/>
                <a:gd name="T4" fmla="*/ 43 w 116"/>
                <a:gd name="T5" fmla="*/ 0 h 57"/>
                <a:gd name="T6" fmla="*/ 13 w 116"/>
                <a:gd name="T7" fmla="*/ 12 h 57"/>
                <a:gd name="T8" fmla="*/ 0 w 116"/>
                <a:gd name="T9" fmla="*/ 29 h 57"/>
                <a:gd name="T10" fmla="*/ 0 w 116"/>
                <a:gd name="T11" fmla="*/ 57 h 57"/>
                <a:gd name="T12" fmla="*/ 5 w 116"/>
                <a:gd name="T13" fmla="*/ 57 h 57"/>
                <a:gd name="T14" fmla="*/ 19 w 116"/>
                <a:gd name="T15" fmla="*/ 57 h 57"/>
                <a:gd name="T16" fmla="*/ 22 w 116"/>
                <a:gd name="T17" fmla="*/ 57 h 57"/>
                <a:gd name="T18" fmla="*/ 45 w 116"/>
                <a:gd name="T19" fmla="*/ 57 h 57"/>
                <a:gd name="T20" fmla="*/ 52 w 116"/>
                <a:gd name="T21" fmla="*/ 57 h 57"/>
                <a:gd name="T22" fmla="*/ 64 w 116"/>
                <a:gd name="T23" fmla="*/ 57 h 57"/>
                <a:gd name="T24" fmla="*/ 94 w 116"/>
                <a:gd name="T25" fmla="*/ 57 h 57"/>
                <a:gd name="T26" fmla="*/ 97 w 116"/>
                <a:gd name="T27" fmla="*/ 57 h 57"/>
                <a:gd name="T28" fmla="*/ 111 w 116"/>
                <a:gd name="T29" fmla="*/ 57 h 57"/>
                <a:gd name="T30" fmla="*/ 116 w 116"/>
                <a:gd name="T31" fmla="*/ 57 h 57"/>
                <a:gd name="T32" fmla="*/ 116 w 116"/>
                <a:gd name="T33" fmla="*/ 29 h 57"/>
                <a:gd name="T34" fmla="*/ 103 w 116"/>
                <a:gd name="T35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6" h="57">
                  <a:moveTo>
                    <a:pt x="103" y="12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3" y="10"/>
                    <a:pt x="43" y="10"/>
                    <a:pt x="43" y="0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5" y="15"/>
                    <a:pt x="0" y="22"/>
                    <a:pt x="0" y="29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52" y="57"/>
                    <a:pt x="52" y="57"/>
                    <a:pt x="52" y="57"/>
                  </a:cubicBezTo>
                  <a:cubicBezTo>
                    <a:pt x="64" y="57"/>
                    <a:pt x="64" y="57"/>
                    <a:pt x="64" y="57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7" y="57"/>
                    <a:pt x="97" y="57"/>
                    <a:pt x="97" y="57"/>
                  </a:cubicBezTo>
                  <a:cubicBezTo>
                    <a:pt x="111" y="57"/>
                    <a:pt x="111" y="57"/>
                    <a:pt x="111" y="57"/>
                  </a:cubicBezTo>
                  <a:cubicBezTo>
                    <a:pt x="116" y="57"/>
                    <a:pt x="116" y="57"/>
                    <a:pt x="116" y="57"/>
                  </a:cubicBezTo>
                  <a:cubicBezTo>
                    <a:pt x="116" y="29"/>
                    <a:pt x="116" y="29"/>
                    <a:pt x="116" y="29"/>
                  </a:cubicBezTo>
                  <a:cubicBezTo>
                    <a:pt x="116" y="22"/>
                    <a:pt x="111" y="15"/>
                    <a:pt x="103" y="12"/>
                  </a:cubicBezTo>
                  <a:close/>
                </a:path>
              </a:pathLst>
            </a:custGeom>
            <a:solidFill>
              <a:srgbClr val="DF49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0" name="Freeform 330"/>
            <p:cNvSpPr>
              <a:spLocks/>
            </p:cNvSpPr>
            <p:nvPr/>
          </p:nvSpPr>
          <p:spPr bwMode="auto">
            <a:xfrm>
              <a:off x="4467226" y="4286250"/>
              <a:ext cx="112713" cy="71438"/>
            </a:xfrm>
            <a:custGeom>
              <a:avLst/>
              <a:gdLst>
                <a:gd name="T0" fmla="*/ 30 w 30"/>
                <a:gd name="T1" fmla="*/ 9 h 19"/>
                <a:gd name="T2" fmla="*/ 30 w 30"/>
                <a:gd name="T3" fmla="*/ 9 h 19"/>
                <a:gd name="T4" fmla="*/ 30 w 30"/>
                <a:gd name="T5" fmla="*/ 0 h 19"/>
                <a:gd name="T6" fmla="*/ 20 w 30"/>
                <a:gd name="T7" fmla="*/ 6 h 19"/>
                <a:gd name="T8" fmla="*/ 15 w 30"/>
                <a:gd name="T9" fmla="*/ 6 h 19"/>
                <a:gd name="T10" fmla="*/ 15 w 30"/>
                <a:gd name="T11" fmla="*/ 6 h 19"/>
                <a:gd name="T12" fmla="*/ 15 w 30"/>
                <a:gd name="T13" fmla="*/ 6 h 19"/>
                <a:gd name="T14" fmla="*/ 15 w 30"/>
                <a:gd name="T15" fmla="*/ 6 h 19"/>
                <a:gd name="T16" fmla="*/ 15 w 30"/>
                <a:gd name="T17" fmla="*/ 6 h 19"/>
                <a:gd name="T18" fmla="*/ 10 w 30"/>
                <a:gd name="T19" fmla="*/ 6 h 19"/>
                <a:gd name="T20" fmla="*/ 0 w 30"/>
                <a:gd name="T21" fmla="*/ 0 h 19"/>
                <a:gd name="T22" fmla="*/ 0 w 30"/>
                <a:gd name="T23" fmla="*/ 9 h 19"/>
                <a:gd name="T24" fmla="*/ 30 w 30"/>
                <a:gd name="T25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19">
                  <a:moveTo>
                    <a:pt x="30" y="9"/>
                  </a:moveTo>
                  <a:cubicBezTo>
                    <a:pt x="30" y="9"/>
                    <a:pt x="30" y="9"/>
                    <a:pt x="30" y="9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7" y="4"/>
                    <a:pt x="24" y="5"/>
                    <a:pt x="20" y="6"/>
                  </a:cubicBezTo>
                  <a:cubicBezTo>
                    <a:pt x="19" y="6"/>
                    <a:pt x="17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3" y="6"/>
                    <a:pt x="11" y="6"/>
                    <a:pt x="10" y="6"/>
                  </a:cubicBezTo>
                  <a:cubicBezTo>
                    <a:pt x="6" y="5"/>
                    <a:pt x="3" y="4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9"/>
                    <a:pt x="30" y="19"/>
                    <a:pt x="30" y="9"/>
                  </a:cubicBezTo>
                  <a:close/>
                </a:path>
              </a:pathLst>
            </a:custGeom>
            <a:solidFill>
              <a:srgbClr val="F2C2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1" name="Rectangle 331"/>
            <p:cNvSpPr>
              <a:spLocks noChangeArrowheads="1"/>
            </p:cNvSpPr>
            <p:nvPr/>
          </p:nvSpPr>
          <p:spPr bwMode="auto">
            <a:xfrm>
              <a:off x="4522788" y="4308475"/>
              <a:ext cx="1588" cy="1588"/>
            </a:xfrm>
            <a:prstGeom prst="rect">
              <a:avLst/>
            </a:prstGeom>
            <a:solidFill>
              <a:srgbClr val="FFD2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2" name="Rectangle 332"/>
            <p:cNvSpPr>
              <a:spLocks noChangeArrowheads="1"/>
            </p:cNvSpPr>
            <p:nvPr/>
          </p:nvSpPr>
          <p:spPr bwMode="auto">
            <a:xfrm>
              <a:off x="4511676" y="4432300"/>
              <a:ext cx="123825" cy="444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3" name="Freeform 333"/>
            <p:cNvSpPr>
              <a:spLocks noEditPoints="1"/>
            </p:cNvSpPr>
            <p:nvPr/>
          </p:nvSpPr>
          <p:spPr bwMode="auto">
            <a:xfrm>
              <a:off x="4530726" y="4435475"/>
              <a:ext cx="19050" cy="34925"/>
            </a:xfrm>
            <a:custGeom>
              <a:avLst/>
              <a:gdLst>
                <a:gd name="T0" fmla="*/ 2 w 5"/>
                <a:gd name="T1" fmla="*/ 0 h 9"/>
                <a:gd name="T2" fmla="*/ 3 w 5"/>
                <a:gd name="T3" fmla="*/ 0 h 9"/>
                <a:gd name="T4" fmla="*/ 4 w 5"/>
                <a:gd name="T5" fmla="*/ 1 h 9"/>
                <a:gd name="T6" fmla="*/ 4 w 5"/>
                <a:gd name="T7" fmla="*/ 1 h 9"/>
                <a:gd name="T8" fmla="*/ 4 w 5"/>
                <a:gd name="T9" fmla="*/ 2 h 9"/>
                <a:gd name="T10" fmla="*/ 4 w 5"/>
                <a:gd name="T11" fmla="*/ 4 h 9"/>
                <a:gd name="T12" fmla="*/ 3 w 5"/>
                <a:gd name="T13" fmla="*/ 4 h 9"/>
                <a:gd name="T14" fmla="*/ 4 w 5"/>
                <a:gd name="T15" fmla="*/ 5 h 9"/>
                <a:gd name="T16" fmla="*/ 5 w 5"/>
                <a:gd name="T17" fmla="*/ 6 h 9"/>
                <a:gd name="T18" fmla="*/ 5 w 5"/>
                <a:gd name="T19" fmla="*/ 7 h 9"/>
                <a:gd name="T20" fmla="*/ 4 w 5"/>
                <a:gd name="T21" fmla="*/ 8 h 9"/>
                <a:gd name="T22" fmla="*/ 4 w 5"/>
                <a:gd name="T23" fmla="*/ 8 h 9"/>
                <a:gd name="T24" fmla="*/ 3 w 5"/>
                <a:gd name="T25" fmla="*/ 9 h 9"/>
                <a:gd name="T26" fmla="*/ 2 w 5"/>
                <a:gd name="T27" fmla="*/ 9 h 9"/>
                <a:gd name="T28" fmla="*/ 1 w 5"/>
                <a:gd name="T29" fmla="*/ 9 h 9"/>
                <a:gd name="T30" fmla="*/ 1 w 5"/>
                <a:gd name="T31" fmla="*/ 8 h 9"/>
                <a:gd name="T32" fmla="*/ 0 w 5"/>
                <a:gd name="T33" fmla="*/ 8 h 9"/>
                <a:gd name="T34" fmla="*/ 0 w 5"/>
                <a:gd name="T35" fmla="*/ 7 h 9"/>
                <a:gd name="T36" fmla="*/ 0 w 5"/>
                <a:gd name="T37" fmla="*/ 6 h 9"/>
                <a:gd name="T38" fmla="*/ 0 w 5"/>
                <a:gd name="T39" fmla="*/ 5 h 9"/>
                <a:gd name="T40" fmla="*/ 1 w 5"/>
                <a:gd name="T41" fmla="*/ 4 h 9"/>
                <a:gd name="T42" fmla="*/ 0 w 5"/>
                <a:gd name="T43" fmla="*/ 4 h 9"/>
                <a:gd name="T44" fmla="*/ 0 w 5"/>
                <a:gd name="T45" fmla="*/ 2 h 9"/>
                <a:gd name="T46" fmla="*/ 0 w 5"/>
                <a:gd name="T47" fmla="*/ 1 h 9"/>
                <a:gd name="T48" fmla="*/ 1 w 5"/>
                <a:gd name="T49" fmla="*/ 1 h 9"/>
                <a:gd name="T50" fmla="*/ 1 w 5"/>
                <a:gd name="T51" fmla="*/ 0 h 9"/>
                <a:gd name="T52" fmla="*/ 2 w 5"/>
                <a:gd name="T53" fmla="*/ 0 h 9"/>
                <a:gd name="T54" fmla="*/ 4 w 5"/>
                <a:gd name="T55" fmla="*/ 6 h 9"/>
                <a:gd name="T56" fmla="*/ 3 w 5"/>
                <a:gd name="T57" fmla="*/ 5 h 9"/>
                <a:gd name="T58" fmla="*/ 2 w 5"/>
                <a:gd name="T59" fmla="*/ 5 h 9"/>
                <a:gd name="T60" fmla="*/ 1 w 5"/>
                <a:gd name="T61" fmla="*/ 5 h 9"/>
                <a:gd name="T62" fmla="*/ 1 w 5"/>
                <a:gd name="T63" fmla="*/ 6 h 9"/>
                <a:gd name="T64" fmla="*/ 1 w 5"/>
                <a:gd name="T65" fmla="*/ 7 h 9"/>
                <a:gd name="T66" fmla="*/ 1 w 5"/>
                <a:gd name="T67" fmla="*/ 8 h 9"/>
                <a:gd name="T68" fmla="*/ 2 w 5"/>
                <a:gd name="T69" fmla="*/ 8 h 9"/>
                <a:gd name="T70" fmla="*/ 3 w 5"/>
                <a:gd name="T71" fmla="*/ 8 h 9"/>
                <a:gd name="T72" fmla="*/ 4 w 5"/>
                <a:gd name="T73" fmla="*/ 7 h 9"/>
                <a:gd name="T74" fmla="*/ 4 w 5"/>
                <a:gd name="T75" fmla="*/ 6 h 9"/>
                <a:gd name="T76" fmla="*/ 2 w 5"/>
                <a:gd name="T77" fmla="*/ 1 h 9"/>
                <a:gd name="T78" fmla="*/ 1 w 5"/>
                <a:gd name="T79" fmla="*/ 1 h 9"/>
                <a:gd name="T80" fmla="*/ 1 w 5"/>
                <a:gd name="T81" fmla="*/ 2 h 9"/>
                <a:gd name="T82" fmla="*/ 1 w 5"/>
                <a:gd name="T83" fmla="*/ 4 h 9"/>
                <a:gd name="T84" fmla="*/ 2 w 5"/>
                <a:gd name="T85" fmla="*/ 4 h 9"/>
                <a:gd name="T86" fmla="*/ 3 w 5"/>
                <a:gd name="T87" fmla="*/ 4 h 9"/>
                <a:gd name="T88" fmla="*/ 4 w 5"/>
                <a:gd name="T89" fmla="*/ 2 h 9"/>
                <a:gd name="T90" fmla="*/ 3 w 5"/>
                <a:gd name="T91" fmla="*/ 1 h 9"/>
                <a:gd name="T92" fmla="*/ 2 w 5"/>
                <a:gd name="T9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" h="9">
                  <a:moveTo>
                    <a:pt x="2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5"/>
                    <a:pt x="4" y="5"/>
                  </a:cubicBezTo>
                  <a:cubicBezTo>
                    <a:pt x="5" y="5"/>
                    <a:pt x="5" y="6"/>
                    <a:pt x="5" y="6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5"/>
                    <a:pt x="1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2" y="0"/>
                  </a:lnTo>
                  <a:close/>
                  <a:moveTo>
                    <a:pt x="4" y="6"/>
                  </a:moveTo>
                  <a:cubicBezTo>
                    <a:pt x="4" y="6"/>
                    <a:pt x="4" y="5"/>
                    <a:pt x="3" y="5"/>
                  </a:cubicBezTo>
                  <a:cubicBezTo>
                    <a:pt x="3" y="5"/>
                    <a:pt x="3" y="5"/>
                    <a:pt x="2" y="5"/>
                  </a:cubicBezTo>
                  <a:cubicBezTo>
                    <a:pt x="2" y="5"/>
                    <a:pt x="1" y="5"/>
                    <a:pt x="1" y="5"/>
                  </a:cubicBezTo>
                  <a:cubicBezTo>
                    <a:pt x="1" y="5"/>
                    <a:pt x="1" y="6"/>
                    <a:pt x="1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8"/>
                    <a:pt x="1" y="8"/>
                  </a:cubicBezTo>
                  <a:cubicBezTo>
                    <a:pt x="1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7"/>
                    <a:pt x="4" y="7"/>
                  </a:cubicBezTo>
                  <a:lnTo>
                    <a:pt x="4" y="6"/>
                  </a:lnTo>
                  <a:close/>
                  <a:moveTo>
                    <a:pt x="2" y="1"/>
                  </a:moveTo>
                  <a:cubicBezTo>
                    <a:pt x="2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4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3"/>
                    <a:pt x="4" y="3"/>
                    <a:pt x="4" y="2"/>
                  </a:cubicBezTo>
                  <a:cubicBezTo>
                    <a:pt x="4" y="2"/>
                    <a:pt x="4" y="2"/>
                    <a:pt x="3" y="1"/>
                  </a:cubicBezTo>
                  <a:cubicBezTo>
                    <a:pt x="3" y="1"/>
                    <a:pt x="3" y="1"/>
                    <a:pt x="2" y="1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4" name="Freeform 334"/>
            <p:cNvSpPr>
              <a:spLocks/>
            </p:cNvSpPr>
            <p:nvPr/>
          </p:nvSpPr>
          <p:spPr bwMode="auto">
            <a:xfrm>
              <a:off x="4549776" y="4435475"/>
              <a:ext cx="7938" cy="34925"/>
            </a:xfrm>
            <a:custGeom>
              <a:avLst/>
              <a:gdLst>
                <a:gd name="T0" fmla="*/ 2 w 5"/>
                <a:gd name="T1" fmla="*/ 5 h 22"/>
                <a:gd name="T2" fmla="*/ 2 w 5"/>
                <a:gd name="T3" fmla="*/ 5 h 22"/>
                <a:gd name="T4" fmla="*/ 2 w 5"/>
                <a:gd name="T5" fmla="*/ 7 h 22"/>
                <a:gd name="T6" fmla="*/ 0 w 5"/>
                <a:gd name="T7" fmla="*/ 5 h 22"/>
                <a:gd name="T8" fmla="*/ 0 w 5"/>
                <a:gd name="T9" fmla="*/ 5 h 22"/>
                <a:gd name="T10" fmla="*/ 0 w 5"/>
                <a:gd name="T11" fmla="*/ 5 h 22"/>
                <a:gd name="T12" fmla="*/ 2 w 5"/>
                <a:gd name="T13" fmla="*/ 5 h 22"/>
                <a:gd name="T14" fmla="*/ 2 w 5"/>
                <a:gd name="T15" fmla="*/ 3 h 22"/>
                <a:gd name="T16" fmla="*/ 5 w 5"/>
                <a:gd name="T17" fmla="*/ 0 h 22"/>
                <a:gd name="T18" fmla="*/ 5 w 5"/>
                <a:gd name="T19" fmla="*/ 0 h 22"/>
                <a:gd name="T20" fmla="*/ 5 w 5"/>
                <a:gd name="T21" fmla="*/ 0 h 22"/>
                <a:gd name="T22" fmla="*/ 5 w 5"/>
                <a:gd name="T23" fmla="*/ 3 h 22"/>
                <a:gd name="T24" fmla="*/ 5 w 5"/>
                <a:gd name="T25" fmla="*/ 22 h 22"/>
                <a:gd name="T26" fmla="*/ 5 w 5"/>
                <a:gd name="T27" fmla="*/ 22 h 22"/>
                <a:gd name="T28" fmla="*/ 5 w 5"/>
                <a:gd name="T29" fmla="*/ 22 h 22"/>
                <a:gd name="T30" fmla="*/ 2 w 5"/>
                <a:gd name="T31" fmla="*/ 22 h 22"/>
                <a:gd name="T32" fmla="*/ 2 w 5"/>
                <a:gd name="T33" fmla="*/ 22 h 22"/>
                <a:gd name="T34" fmla="*/ 2 w 5"/>
                <a:gd name="T35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" h="22">
                  <a:moveTo>
                    <a:pt x="2" y="5"/>
                  </a:moveTo>
                  <a:lnTo>
                    <a:pt x="2" y="5"/>
                  </a:lnTo>
                  <a:lnTo>
                    <a:pt x="2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3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5" name="Freeform 335"/>
            <p:cNvSpPr>
              <a:spLocks/>
            </p:cNvSpPr>
            <p:nvPr/>
          </p:nvSpPr>
          <p:spPr bwMode="auto">
            <a:xfrm>
              <a:off x="4560888" y="4435475"/>
              <a:ext cx="19050" cy="34925"/>
            </a:xfrm>
            <a:custGeom>
              <a:avLst/>
              <a:gdLst>
                <a:gd name="T0" fmla="*/ 0 w 5"/>
                <a:gd name="T1" fmla="*/ 2 h 9"/>
                <a:gd name="T2" fmla="*/ 1 w 5"/>
                <a:gd name="T3" fmla="*/ 2 h 9"/>
                <a:gd name="T4" fmla="*/ 1 w 5"/>
                <a:gd name="T5" fmla="*/ 1 h 9"/>
                <a:gd name="T6" fmla="*/ 2 w 5"/>
                <a:gd name="T7" fmla="*/ 1 h 9"/>
                <a:gd name="T8" fmla="*/ 3 w 5"/>
                <a:gd name="T9" fmla="*/ 0 h 9"/>
                <a:gd name="T10" fmla="*/ 4 w 5"/>
                <a:gd name="T11" fmla="*/ 1 h 9"/>
                <a:gd name="T12" fmla="*/ 4 w 5"/>
                <a:gd name="T13" fmla="*/ 1 h 9"/>
                <a:gd name="T14" fmla="*/ 5 w 5"/>
                <a:gd name="T15" fmla="*/ 2 h 9"/>
                <a:gd name="T16" fmla="*/ 5 w 5"/>
                <a:gd name="T17" fmla="*/ 3 h 9"/>
                <a:gd name="T18" fmla="*/ 5 w 5"/>
                <a:gd name="T19" fmla="*/ 4 h 9"/>
                <a:gd name="T20" fmla="*/ 4 w 5"/>
                <a:gd name="T21" fmla="*/ 5 h 9"/>
                <a:gd name="T22" fmla="*/ 3 w 5"/>
                <a:gd name="T23" fmla="*/ 5 h 9"/>
                <a:gd name="T24" fmla="*/ 2 w 5"/>
                <a:gd name="T25" fmla="*/ 6 h 9"/>
                <a:gd name="T26" fmla="*/ 1 w 5"/>
                <a:gd name="T27" fmla="*/ 7 h 9"/>
                <a:gd name="T28" fmla="*/ 1 w 5"/>
                <a:gd name="T29" fmla="*/ 7 h 9"/>
                <a:gd name="T30" fmla="*/ 1 w 5"/>
                <a:gd name="T31" fmla="*/ 8 h 9"/>
                <a:gd name="T32" fmla="*/ 5 w 5"/>
                <a:gd name="T33" fmla="*/ 8 h 9"/>
                <a:gd name="T34" fmla="*/ 5 w 5"/>
                <a:gd name="T35" fmla="*/ 8 h 9"/>
                <a:gd name="T36" fmla="*/ 5 w 5"/>
                <a:gd name="T37" fmla="*/ 9 h 9"/>
                <a:gd name="T38" fmla="*/ 5 w 5"/>
                <a:gd name="T39" fmla="*/ 9 h 9"/>
                <a:gd name="T40" fmla="*/ 5 w 5"/>
                <a:gd name="T41" fmla="*/ 9 h 9"/>
                <a:gd name="T42" fmla="*/ 1 w 5"/>
                <a:gd name="T43" fmla="*/ 9 h 9"/>
                <a:gd name="T44" fmla="*/ 0 w 5"/>
                <a:gd name="T45" fmla="*/ 9 h 9"/>
                <a:gd name="T46" fmla="*/ 0 w 5"/>
                <a:gd name="T47" fmla="*/ 9 h 9"/>
                <a:gd name="T48" fmla="*/ 0 w 5"/>
                <a:gd name="T49" fmla="*/ 7 h 9"/>
                <a:gd name="T50" fmla="*/ 1 w 5"/>
                <a:gd name="T51" fmla="*/ 7 h 9"/>
                <a:gd name="T52" fmla="*/ 1 w 5"/>
                <a:gd name="T53" fmla="*/ 6 h 9"/>
                <a:gd name="T54" fmla="*/ 2 w 5"/>
                <a:gd name="T55" fmla="*/ 5 h 9"/>
                <a:gd name="T56" fmla="*/ 3 w 5"/>
                <a:gd name="T57" fmla="*/ 4 h 9"/>
                <a:gd name="T58" fmla="*/ 4 w 5"/>
                <a:gd name="T59" fmla="*/ 4 h 9"/>
                <a:gd name="T60" fmla="*/ 4 w 5"/>
                <a:gd name="T61" fmla="*/ 3 h 9"/>
                <a:gd name="T62" fmla="*/ 4 w 5"/>
                <a:gd name="T63" fmla="*/ 2 h 9"/>
                <a:gd name="T64" fmla="*/ 4 w 5"/>
                <a:gd name="T65" fmla="*/ 2 h 9"/>
                <a:gd name="T66" fmla="*/ 3 w 5"/>
                <a:gd name="T67" fmla="*/ 1 h 9"/>
                <a:gd name="T68" fmla="*/ 3 w 5"/>
                <a:gd name="T69" fmla="*/ 1 h 9"/>
                <a:gd name="T70" fmla="*/ 2 w 5"/>
                <a:gd name="T71" fmla="*/ 1 h 9"/>
                <a:gd name="T72" fmla="*/ 1 w 5"/>
                <a:gd name="T73" fmla="*/ 2 h 9"/>
                <a:gd name="T74" fmla="*/ 1 w 5"/>
                <a:gd name="T75" fmla="*/ 3 h 9"/>
                <a:gd name="T76" fmla="*/ 1 w 5"/>
                <a:gd name="T77" fmla="*/ 3 h 9"/>
                <a:gd name="T78" fmla="*/ 1 w 5"/>
                <a:gd name="T79" fmla="*/ 3 h 9"/>
                <a:gd name="T80" fmla="*/ 0 w 5"/>
                <a:gd name="T81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" h="9">
                  <a:moveTo>
                    <a:pt x="0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6" name="Freeform 336"/>
            <p:cNvSpPr>
              <a:spLocks/>
            </p:cNvSpPr>
            <p:nvPr/>
          </p:nvSpPr>
          <p:spPr bwMode="auto">
            <a:xfrm>
              <a:off x="4583113" y="4435475"/>
              <a:ext cx="19050" cy="34925"/>
            </a:xfrm>
            <a:custGeom>
              <a:avLst/>
              <a:gdLst>
                <a:gd name="T0" fmla="*/ 12 w 12"/>
                <a:gd name="T1" fmla="*/ 5 h 22"/>
                <a:gd name="T2" fmla="*/ 10 w 12"/>
                <a:gd name="T3" fmla="*/ 5 h 22"/>
                <a:gd name="T4" fmla="*/ 3 w 12"/>
                <a:gd name="T5" fmla="*/ 22 h 22"/>
                <a:gd name="T6" fmla="*/ 3 w 12"/>
                <a:gd name="T7" fmla="*/ 22 h 22"/>
                <a:gd name="T8" fmla="*/ 0 w 12"/>
                <a:gd name="T9" fmla="*/ 22 h 22"/>
                <a:gd name="T10" fmla="*/ 0 w 12"/>
                <a:gd name="T11" fmla="*/ 22 h 22"/>
                <a:gd name="T12" fmla="*/ 0 w 12"/>
                <a:gd name="T13" fmla="*/ 19 h 22"/>
                <a:gd name="T14" fmla="*/ 10 w 12"/>
                <a:gd name="T15" fmla="*/ 5 h 22"/>
                <a:gd name="T16" fmla="*/ 10 w 12"/>
                <a:gd name="T17" fmla="*/ 3 h 22"/>
                <a:gd name="T18" fmla="*/ 3 w 12"/>
                <a:gd name="T19" fmla="*/ 3 h 22"/>
                <a:gd name="T20" fmla="*/ 3 w 12"/>
                <a:gd name="T21" fmla="*/ 5 h 22"/>
                <a:gd name="T22" fmla="*/ 0 w 12"/>
                <a:gd name="T23" fmla="*/ 7 h 22"/>
                <a:gd name="T24" fmla="*/ 0 w 12"/>
                <a:gd name="T25" fmla="*/ 7 h 22"/>
                <a:gd name="T26" fmla="*/ 0 w 12"/>
                <a:gd name="T27" fmla="*/ 7 h 22"/>
                <a:gd name="T28" fmla="*/ 0 w 12"/>
                <a:gd name="T29" fmla="*/ 5 h 22"/>
                <a:gd name="T30" fmla="*/ 0 w 12"/>
                <a:gd name="T31" fmla="*/ 3 h 22"/>
                <a:gd name="T32" fmla="*/ 0 w 12"/>
                <a:gd name="T33" fmla="*/ 0 h 22"/>
                <a:gd name="T34" fmla="*/ 0 w 12"/>
                <a:gd name="T35" fmla="*/ 0 h 22"/>
                <a:gd name="T36" fmla="*/ 10 w 12"/>
                <a:gd name="T37" fmla="*/ 0 h 22"/>
                <a:gd name="T38" fmla="*/ 10 w 12"/>
                <a:gd name="T39" fmla="*/ 0 h 22"/>
                <a:gd name="T40" fmla="*/ 12 w 12"/>
                <a:gd name="T41" fmla="*/ 3 h 22"/>
                <a:gd name="T42" fmla="*/ 12 w 12"/>
                <a:gd name="T43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" h="22">
                  <a:moveTo>
                    <a:pt x="12" y="5"/>
                  </a:moveTo>
                  <a:lnTo>
                    <a:pt x="10" y="5"/>
                  </a:lnTo>
                  <a:lnTo>
                    <a:pt x="3" y="22"/>
                  </a:lnTo>
                  <a:lnTo>
                    <a:pt x="3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3" y="3"/>
                  </a:lnTo>
                  <a:lnTo>
                    <a:pt x="3" y="5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3"/>
                  </a:lnTo>
                  <a:lnTo>
                    <a:pt x="12" y="5"/>
                  </a:ln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7" name="Freeform 337"/>
            <p:cNvSpPr>
              <a:spLocks/>
            </p:cNvSpPr>
            <p:nvPr/>
          </p:nvSpPr>
          <p:spPr bwMode="auto">
            <a:xfrm>
              <a:off x="4598988" y="4435475"/>
              <a:ext cx="19050" cy="34925"/>
            </a:xfrm>
            <a:custGeom>
              <a:avLst/>
              <a:gdLst>
                <a:gd name="T0" fmla="*/ 9 w 12"/>
                <a:gd name="T1" fmla="*/ 17 h 22"/>
                <a:gd name="T2" fmla="*/ 2 w 12"/>
                <a:gd name="T3" fmla="*/ 17 h 22"/>
                <a:gd name="T4" fmla="*/ 0 w 12"/>
                <a:gd name="T5" fmla="*/ 17 h 22"/>
                <a:gd name="T6" fmla="*/ 0 w 12"/>
                <a:gd name="T7" fmla="*/ 17 h 22"/>
                <a:gd name="T8" fmla="*/ 0 w 12"/>
                <a:gd name="T9" fmla="*/ 15 h 22"/>
                <a:gd name="T10" fmla="*/ 7 w 12"/>
                <a:gd name="T11" fmla="*/ 3 h 22"/>
                <a:gd name="T12" fmla="*/ 7 w 12"/>
                <a:gd name="T13" fmla="*/ 0 h 22"/>
                <a:gd name="T14" fmla="*/ 9 w 12"/>
                <a:gd name="T15" fmla="*/ 0 h 22"/>
                <a:gd name="T16" fmla="*/ 9 w 12"/>
                <a:gd name="T17" fmla="*/ 0 h 22"/>
                <a:gd name="T18" fmla="*/ 9 w 12"/>
                <a:gd name="T19" fmla="*/ 3 h 22"/>
                <a:gd name="T20" fmla="*/ 9 w 12"/>
                <a:gd name="T21" fmla="*/ 3 h 22"/>
                <a:gd name="T22" fmla="*/ 2 w 12"/>
                <a:gd name="T23" fmla="*/ 15 h 22"/>
                <a:gd name="T24" fmla="*/ 9 w 12"/>
                <a:gd name="T25" fmla="*/ 15 h 22"/>
                <a:gd name="T26" fmla="*/ 9 w 12"/>
                <a:gd name="T27" fmla="*/ 10 h 22"/>
                <a:gd name="T28" fmla="*/ 9 w 12"/>
                <a:gd name="T29" fmla="*/ 10 h 22"/>
                <a:gd name="T30" fmla="*/ 9 w 12"/>
                <a:gd name="T31" fmla="*/ 10 h 22"/>
                <a:gd name="T32" fmla="*/ 9 w 12"/>
                <a:gd name="T33" fmla="*/ 10 h 22"/>
                <a:gd name="T34" fmla="*/ 9 w 12"/>
                <a:gd name="T35" fmla="*/ 10 h 22"/>
                <a:gd name="T36" fmla="*/ 9 w 12"/>
                <a:gd name="T37" fmla="*/ 15 h 22"/>
                <a:gd name="T38" fmla="*/ 12 w 12"/>
                <a:gd name="T39" fmla="*/ 15 h 22"/>
                <a:gd name="T40" fmla="*/ 12 w 12"/>
                <a:gd name="T41" fmla="*/ 15 h 22"/>
                <a:gd name="T42" fmla="*/ 12 w 12"/>
                <a:gd name="T43" fmla="*/ 17 h 22"/>
                <a:gd name="T44" fmla="*/ 12 w 12"/>
                <a:gd name="T45" fmla="*/ 17 h 22"/>
                <a:gd name="T46" fmla="*/ 12 w 12"/>
                <a:gd name="T47" fmla="*/ 17 h 22"/>
                <a:gd name="T48" fmla="*/ 9 w 12"/>
                <a:gd name="T49" fmla="*/ 17 h 22"/>
                <a:gd name="T50" fmla="*/ 9 w 12"/>
                <a:gd name="T51" fmla="*/ 22 h 22"/>
                <a:gd name="T52" fmla="*/ 9 w 12"/>
                <a:gd name="T53" fmla="*/ 22 h 22"/>
                <a:gd name="T54" fmla="*/ 9 w 12"/>
                <a:gd name="T55" fmla="*/ 22 h 22"/>
                <a:gd name="T56" fmla="*/ 9 w 12"/>
                <a:gd name="T57" fmla="*/ 22 h 22"/>
                <a:gd name="T58" fmla="*/ 9 w 12"/>
                <a:gd name="T59" fmla="*/ 22 h 22"/>
                <a:gd name="T60" fmla="*/ 9 w 12"/>
                <a:gd name="T61" fmla="*/ 1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" h="22">
                  <a:moveTo>
                    <a:pt x="9" y="17"/>
                  </a:moveTo>
                  <a:lnTo>
                    <a:pt x="2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7" y="3"/>
                  </a:lnTo>
                  <a:lnTo>
                    <a:pt x="7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3"/>
                  </a:lnTo>
                  <a:lnTo>
                    <a:pt x="9" y="3"/>
                  </a:lnTo>
                  <a:lnTo>
                    <a:pt x="2" y="15"/>
                  </a:lnTo>
                  <a:lnTo>
                    <a:pt x="9" y="15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15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9" y="17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9" y="17"/>
                  </a:ln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8" name="Rectangle 338"/>
            <p:cNvSpPr>
              <a:spLocks noChangeArrowheads="1"/>
            </p:cNvSpPr>
            <p:nvPr/>
          </p:nvSpPr>
          <p:spPr bwMode="auto">
            <a:xfrm>
              <a:off x="4387851" y="4454525"/>
              <a:ext cx="7938" cy="79375"/>
            </a:xfrm>
            <a:prstGeom prst="rect">
              <a:avLst/>
            </a:prstGeom>
            <a:solidFill>
              <a:srgbClr val="B53B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9" name="Rectangle 339"/>
            <p:cNvSpPr>
              <a:spLocks noChangeArrowheads="1"/>
            </p:cNvSpPr>
            <p:nvPr/>
          </p:nvSpPr>
          <p:spPr bwMode="auto">
            <a:xfrm>
              <a:off x="4651376" y="4454525"/>
              <a:ext cx="7938" cy="79375"/>
            </a:xfrm>
            <a:prstGeom prst="rect">
              <a:avLst/>
            </a:prstGeom>
            <a:solidFill>
              <a:srgbClr val="B53B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0" name="Freeform 340"/>
            <p:cNvSpPr>
              <a:spLocks/>
            </p:cNvSpPr>
            <p:nvPr/>
          </p:nvSpPr>
          <p:spPr bwMode="auto">
            <a:xfrm>
              <a:off x="4398963" y="4019550"/>
              <a:ext cx="249238" cy="288925"/>
            </a:xfrm>
            <a:custGeom>
              <a:avLst/>
              <a:gdLst>
                <a:gd name="T0" fmla="*/ 29 w 66"/>
                <a:gd name="T1" fmla="*/ 0 h 77"/>
                <a:gd name="T2" fmla="*/ 6 w 66"/>
                <a:gd name="T3" fmla="*/ 23 h 77"/>
                <a:gd name="T4" fmla="*/ 6 w 66"/>
                <a:gd name="T5" fmla="*/ 33 h 77"/>
                <a:gd name="T6" fmla="*/ 5 w 66"/>
                <a:gd name="T7" fmla="*/ 32 h 77"/>
                <a:gd name="T8" fmla="*/ 5 w 66"/>
                <a:gd name="T9" fmla="*/ 32 h 77"/>
                <a:gd name="T10" fmla="*/ 4 w 66"/>
                <a:gd name="T11" fmla="*/ 32 h 77"/>
                <a:gd name="T12" fmla="*/ 1 w 66"/>
                <a:gd name="T13" fmla="*/ 35 h 77"/>
                <a:gd name="T14" fmla="*/ 0 w 66"/>
                <a:gd name="T15" fmla="*/ 42 h 77"/>
                <a:gd name="T16" fmla="*/ 5 w 66"/>
                <a:gd name="T17" fmla="*/ 50 h 77"/>
                <a:gd name="T18" fmla="*/ 7 w 66"/>
                <a:gd name="T19" fmla="*/ 50 h 77"/>
                <a:gd name="T20" fmla="*/ 7 w 66"/>
                <a:gd name="T21" fmla="*/ 50 h 77"/>
                <a:gd name="T22" fmla="*/ 12 w 66"/>
                <a:gd name="T23" fmla="*/ 63 h 77"/>
                <a:gd name="T24" fmla="*/ 18 w 66"/>
                <a:gd name="T25" fmla="*/ 71 h 77"/>
                <a:gd name="T26" fmla="*/ 22 w 66"/>
                <a:gd name="T27" fmla="*/ 75 h 77"/>
                <a:gd name="T28" fmla="*/ 28 w 66"/>
                <a:gd name="T29" fmla="*/ 77 h 77"/>
                <a:gd name="T30" fmla="*/ 33 w 66"/>
                <a:gd name="T31" fmla="*/ 77 h 77"/>
                <a:gd name="T32" fmla="*/ 33 w 66"/>
                <a:gd name="T33" fmla="*/ 77 h 77"/>
                <a:gd name="T34" fmla="*/ 38 w 66"/>
                <a:gd name="T35" fmla="*/ 77 h 77"/>
                <a:gd name="T36" fmla="*/ 44 w 66"/>
                <a:gd name="T37" fmla="*/ 75 h 77"/>
                <a:gd name="T38" fmla="*/ 48 w 66"/>
                <a:gd name="T39" fmla="*/ 71 h 77"/>
                <a:gd name="T40" fmla="*/ 54 w 66"/>
                <a:gd name="T41" fmla="*/ 63 h 77"/>
                <a:gd name="T42" fmla="*/ 59 w 66"/>
                <a:gd name="T43" fmla="*/ 50 h 77"/>
                <a:gd name="T44" fmla="*/ 59 w 66"/>
                <a:gd name="T45" fmla="*/ 50 h 77"/>
                <a:gd name="T46" fmla="*/ 61 w 66"/>
                <a:gd name="T47" fmla="*/ 50 h 77"/>
                <a:gd name="T48" fmla="*/ 66 w 66"/>
                <a:gd name="T49" fmla="*/ 42 h 77"/>
                <a:gd name="T50" fmla="*/ 65 w 66"/>
                <a:gd name="T51" fmla="*/ 35 h 77"/>
                <a:gd name="T52" fmla="*/ 62 w 66"/>
                <a:gd name="T53" fmla="*/ 32 h 77"/>
                <a:gd name="T54" fmla="*/ 61 w 66"/>
                <a:gd name="T55" fmla="*/ 32 h 77"/>
                <a:gd name="T56" fmla="*/ 61 w 66"/>
                <a:gd name="T57" fmla="*/ 32 h 77"/>
                <a:gd name="T58" fmla="*/ 60 w 66"/>
                <a:gd name="T59" fmla="*/ 33 h 77"/>
                <a:gd name="T60" fmla="*/ 60 w 66"/>
                <a:gd name="T61" fmla="*/ 23 h 77"/>
                <a:gd name="T62" fmla="*/ 37 w 66"/>
                <a:gd name="T63" fmla="*/ 0 h 77"/>
                <a:gd name="T64" fmla="*/ 29 w 66"/>
                <a:gd name="T6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6" h="77">
                  <a:moveTo>
                    <a:pt x="29" y="0"/>
                  </a:moveTo>
                  <a:cubicBezTo>
                    <a:pt x="16" y="0"/>
                    <a:pt x="6" y="11"/>
                    <a:pt x="6" y="23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2" y="32"/>
                    <a:pt x="1" y="34"/>
                    <a:pt x="1" y="35"/>
                  </a:cubicBezTo>
                  <a:cubicBezTo>
                    <a:pt x="0" y="37"/>
                    <a:pt x="0" y="39"/>
                    <a:pt x="0" y="42"/>
                  </a:cubicBezTo>
                  <a:cubicBezTo>
                    <a:pt x="1" y="46"/>
                    <a:pt x="3" y="49"/>
                    <a:pt x="5" y="50"/>
                  </a:cubicBezTo>
                  <a:cubicBezTo>
                    <a:pt x="6" y="50"/>
                    <a:pt x="6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8" y="56"/>
                    <a:pt x="10" y="60"/>
                    <a:pt x="12" y="63"/>
                  </a:cubicBezTo>
                  <a:cubicBezTo>
                    <a:pt x="14" y="67"/>
                    <a:pt x="16" y="69"/>
                    <a:pt x="18" y="71"/>
                  </a:cubicBezTo>
                  <a:cubicBezTo>
                    <a:pt x="20" y="73"/>
                    <a:pt x="21" y="74"/>
                    <a:pt x="22" y="75"/>
                  </a:cubicBezTo>
                  <a:cubicBezTo>
                    <a:pt x="24" y="76"/>
                    <a:pt x="26" y="77"/>
                    <a:pt x="28" y="77"/>
                  </a:cubicBezTo>
                  <a:cubicBezTo>
                    <a:pt x="29" y="77"/>
                    <a:pt x="31" y="77"/>
                    <a:pt x="33" y="77"/>
                  </a:cubicBezTo>
                  <a:cubicBezTo>
                    <a:pt x="33" y="77"/>
                    <a:pt x="33" y="77"/>
                    <a:pt x="33" y="77"/>
                  </a:cubicBezTo>
                  <a:cubicBezTo>
                    <a:pt x="35" y="77"/>
                    <a:pt x="37" y="77"/>
                    <a:pt x="38" y="77"/>
                  </a:cubicBezTo>
                  <a:cubicBezTo>
                    <a:pt x="40" y="77"/>
                    <a:pt x="42" y="76"/>
                    <a:pt x="44" y="75"/>
                  </a:cubicBezTo>
                  <a:cubicBezTo>
                    <a:pt x="45" y="74"/>
                    <a:pt x="46" y="73"/>
                    <a:pt x="48" y="71"/>
                  </a:cubicBezTo>
                  <a:cubicBezTo>
                    <a:pt x="50" y="69"/>
                    <a:pt x="52" y="67"/>
                    <a:pt x="54" y="63"/>
                  </a:cubicBezTo>
                  <a:cubicBezTo>
                    <a:pt x="56" y="60"/>
                    <a:pt x="58" y="56"/>
                    <a:pt x="59" y="50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60" y="50"/>
                    <a:pt x="60" y="50"/>
                    <a:pt x="61" y="50"/>
                  </a:cubicBezTo>
                  <a:cubicBezTo>
                    <a:pt x="63" y="49"/>
                    <a:pt x="65" y="46"/>
                    <a:pt x="66" y="42"/>
                  </a:cubicBezTo>
                  <a:cubicBezTo>
                    <a:pt x="66" y="39"/>
                    <a:pt x="66" y="37"/>
                    <a:pt x="65" y="35"/>
                  </a:cubicBezTo>
                  <a:cubicBezTo>
                    <a:pt x="65" y="34"/>
                    <a:pt x="64" y="32"/>
                    <a:pt x="62" y="32"/>
                  </a:cubicBezTo>
                  <a:cubicBezTo>
                    <a:pt x="61" y="32"/>
                    <a:pt x="61" y="32"/>
                    <a:pt x="61" y="32"/>
                  </a:cubicBezTo>
                  <a:cubicBezTo>
                    <a:pt x="61" y="32"/>
                    <a:pt x="61" y="32"/>
                    <a:pt x="61" y="32"/>
                  </a:cubicBezTo>
                  <a:cubicBezTo>
                    <a:pt x="60" y="33"/>
                    <a:pt x="60" y="33"/>
                    <a:pt x="60" y="33"/>
                  </a:cubicBezTo>
                  <a:cubicBezTo>
                    <a:pt x="60" y="23"/>
                    <a:pt x="60" y="23"/>
                    <a:pt x="60" y="23"/>
                  </a:cubicBezTo>
                  <a:cubicBezTo>
                    <a:pt x="60" y="11"/>
                    <a:pt x="50" y="0"/>
                    <a:pt x="37" y="0"/>
                  </a:cubicBezTo>
                  <a:cubicBezTo>
                    <a:pt x="29" y="0"/>
                    <a:pt x="29" y="0"/>
                    <a:pt x="29" y="0"/>
                  </a:cubicBezTo>
                </a:path>
              </a:pathLst>
            </a:custGeom>
            <a:solidFill>
              <a:srgbClr val="FFD2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1" name="Freeform 341"/>
            <p:cNvSpPr>
              <a:spLocks noEditPoints="1"/>
            </p:cNvSpPr>
            <p:nvPr/>
          </p:nvSpPr>
          <p:spPr bwMode="auto">
            <a:xfrm>
              <a:off x="4456113" y="4217988"/>
              <a:ext cx="134938" cy="98425"/>
            </a:xfrm>
            <a:custGeom>
              <a:avLst/>
              <a:gdLst>
                <a:gd name="T0" fmla="*/ 18 w 36"/>
                <a:gd name="T1" fmla="*/ 0 h 26"/>
                <a:gd name="T2" fmla="*/ 18 w 36"/>
                <a:gd name="T3" fmla="*/ 0 h 26"/>
                <a:gd name="T4" fmla="*/ 3 w 36"/>
                <a:gd name="T5" fmla="*/ 19 h 26"/>
                <a:gd name="T6" fmla="*/ 13 w 36"/>
                <a:gd name="T7" fmla="*/ 25 h 26"/>
                <a:gd name="T8" fmla="*/ 18 w 36"/>
                <a:gd name="T9" fmla="*/ 26 h 26"/>
                <a:gd name="T10" fmla="*/ 18 w 36"/>
                <a:gd name="T11" fmla="*/ 26 h 26"/>
                <a:gd name="T12" fmla="*/ 18 w 36"/>
                <a:gd name="T13" fmla="*/ 26 h 26"/>
                <a:gd name="T14" fmla="*/ 23 w 36"/>
                <a:gd name="T15" fmla="*/ 25 h 26"/>
                <a:gd name="T16" fmla="*/ 33 w 36"/>
                <a:gd name="T17" fmla="*/ 19 h 26"/>
                <a:gd name="T18" fmla="*/ 18 w 36"/>
                <a:gd name="T19" fmla="*/ 0 h 26"/>
                <a:gd name="T20" fmla="*/ 14 w 36"/>
                <a:gd name="T21" fmla="*/ 11 h 26"/>
                <a:gd name="T22" fmla="*/ 11 w 36"/>
                <a:gd name="T23" fmla="*/ 8 h 26"/>
                <a:gd name="T24" fmla="*/ 14 w 36"/>
                <a:gd name="T25" fmla="*/ 5 h 26"/>
                <a:gd name="T26" fmla="*/ 22 w 36"/>
                <a:gd name="T27" fmla="*/ 5 h 26"/>
                <a:gd name="T28" fmla="*/ 25 w 36"/>
                <a:gd name="T29" fmla="*/ 8 h 26"/>
                <a:gd name="T30" fmla="*/ 22 w 36"/>
                <a:gd name="T31" fmla="*/ 11 h 26"/>
                <a:gd name="T32" fmla="*/ 14 w 36"/>
                <a:gd name="T33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" h="26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5" y="0"/>
                    <a:pt x="0" y="10"/>
                    <a:pt x="3" y="19"/>
                  </a:cubicBezTo>
                  <a:cubicBezTo>
                    <a:pt x="6" y="23"/>
                    <a:pt x="9" y="25"/>
                    <a:pt x="13" y="25"/>
                  </a:cubicBezTo>
                  <a:cubicBezTo>
                    <a:pt x="14" y="26"/>
                    <a:pt x="16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20" y="26"/>
                    <a:pt x="22" y="26"/>
                    <a:pt x="23" y="25"/>
                  </a:cubicBezTo>
                  <a:cubicBezTo>
                    <a:pt x="27" y="25"/>
                    <a:pt x="30" y="23"/>
                    <a:pt x="33" y="19"/>
                  </a:cubicBezTo>
                  <a:cubicBezTo>
                    <a:pt x="36" y="10"/>
                    <a:pt x="31" y="0"/>
                    <a:pt x="18" y="0"/>
                  </a:cubicBezTo>
                  <a:close/>
                  <a:moveTo>
                    <a:pt x="14" y="11"/>
                  </a:moveTo>
                  <a:cubicBezTo>
                    <a:pt x="12" y="11"/>
                    <a:pt x="11" y="10"/>
                    <a:pt x="11" y="8"/>
                  </a:cubicBezTo>
                  <a:cubicBezTo>
                    <a:pt x="11" y="6"/>
                    <a:pt x="12" y="5"/>
                    <a:pt x="14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4" y="5"/>
                    <a:pt x="25" y="6"/>
                    <a:pt x="25" y="8"/>
                  </a:cubicBezTo>
                  <a:cubicBezTo>
                    <a:pt x="25" y="10"/>
                    <a:pt x="24" y="11"/>
                    <a:pt x="22" y="11"/>
                  </a:cubicBezTo>
                  <a:lnTo>
                    <a:pt x="14" y="11"/>
                  </a:ln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2" name="Freeform 342"/>
            <p:cNvSpPr>
              <a:spLocks/>
            </p:cNvSpPr>
            <p:nvPr/>
          </p:nvSpPr>
          <p:spPr bwMode="auto">
            <a:xfrm>
              <a:off x="4422776" y="4019550"/>
              <a:ext cx="201613" cy="149225"/>
            </a:xfrm>
            <a:custGeom>
              <a:avLst/>
              <a:gdLst>
                <a:gd name="T0" fmla="*/ 31 w 54"/>
                <a:gd name="T1" fmla="*/ 0 h 40"/>
                <a:gd name="T2" fmla="*/ 23 w 54"/>
                <a:gd name="T3" fmla="*/ 0 h 40"/>
                <a:gd name="T4" fmla="*/ 0 w 54"/>
                <a:gd name="T5" fmla="*/ 23 h 40"/>
                <a:gd name="T6" fmla="*/ 0 w 54"/>
                <a:gd name="T7" fmla="*/ 32 h 40"/>
                <a:gd name="T8" fmla="*/ 0 w 54"/>
                <a:gd name="T9" fmla="*/ 40 h 40"/>
                <a:gd name="T10" fmla="*/ 4 w 54"/>
                <a:gd name="T11" fmla="*/ 40 h 40"/>
                <a:gd name="T12" fmla="*/ 4 w 54"/>
                <a:gd name="T13" fmla="*/ 23 h 40"/>
                <a:gd name="T14" fmla="*/ 14 w 54"/>
                <a:gd name="T15" fmla="*/ 10 h 40"/>
                <a:gd name="T16" fmla="*/ 27 w 54"/>
                <a:gd name="T17" fmla="*/ 15 h 40"/>
                <a:gd name="T18" fmla="*/ 40 w 54"/>
                <a:gd name="T19" fmla="*/ 10 h 40"/>
                <a:gd name="T20" fmla="*/ 50 w 54"/>
                <a:gd name="T21" fmla="*/ 23 h 40"/>
                <a:gd name="T22" fmla="*/ 50 w 54"/>
                <a:gd name="T23" fmla="*/ 40 h 40"/>
                <a:gd name="T24" fmla="*/ 54 w 54"/>
                <a:gd name="T25" fmla="*/ 40 h 40"/>
                <a:gd name="T26" fmla="*/ 54 w 54"/>
                <a:gd name="T27" fmla="*/ 32 h 40"/>
                <a:gd name="T28" fmla="*/ 54 w 54"/>
                <a:gd name="T29" fmla="*/ 23 h 40"/>
                <a:gd name="T30" fmla="*/ 31 w 54"/>
                <a:gd name="T3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4" h="40">
                  <a:moveTo>
                    <a:pt x="31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1"/>
                    <a:pt x="0" y="2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17"/>
                    <a:pt x="8" y="10"/>
                    <a:pt x="14" y="10"/>
                  </a:cubicBezTo>
                  <a:cubicBezTo>
                    <a:pt x="18" y="13"/>
                    <a:pt x="22" y="15"/>
                    <a:pt x="27" y="15"/>
                  </a:cubicBezTo>
                  <a:cubicBezTo>
                    <a:pt x="31" y="15"/>
                    <a:pt x="36" y="13"/>
                    <a:pt x="40" y="10"/>
                  </a:cubicBezTo>
                  <a:cubicBezTo>
                    <a:pt x="46" y="10"/>
                    <a:pt x="50" y="17"/>
                    <a:pt x="50" y="23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4" y="32"/>
                    <a:pt x="54" y="32"/>
                    <a:pt x="54" y="32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4" y="11"/>
                    <a:pt x="44" y="0"/>
                    <a:pt x="31" y="0"/>
                  </a:cubicBezTo>
                </a:path>
              </a:pathLst>
            </a:custGeom>
            <a:solidFill>
              <a:srgbClr val="B19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3" name="Freeform 343"/>
            <p:cNvSpPr>
              <a:spLocks/>
            </p:cNvSpPr>
            <p:nvPr/>
          </p:nvSpPr>
          <p:spPr bwMode="auto">
            <a:xfrm>
              <a:off x="4422776" y="5168900"/>
              <a:ext cx="231775" cy="176213"/>
            </a:xfrm>
            <a:custGeom>
              <a:avLst/>
              <a:gdLst>
                <a:gd name="T0" fmla="*/ 62 w 62"/>
                <a:gd name="T1" fmla="*/ 18 h 47"/>
                <a:gd name="T2" fmla="*/ 62 w 62"/>
                <a:gd name="T3" fmla="*/ 0 h 47"/>
                <a:gd name="T4" fmla="*/ 31 w 62"/>
                <a:gd name="T5" fmla="*/ 12 h 47"/>
                <a:gd name="T6" fmla="*/ 31 w 62"/>
                <a:gd name="T7" fmla="*/ 12 h 47"/>
                <a:gd name="T8" fmla="*/ 31 w 62"/>
                <a:gd name="T9" fmla="*/ 12 h 47"/>
                <a:gd name="T10" fmla="*/ 31 w 62"/>
                <a:gd name="T11" fmla="*/ 12 h 47"/>
                <a:gd name="T12" fmla="*/ 31 w 62"/>
                <a:gd name="T13" fmla="*/ 12 h 47"/>
                <a:gd name="T14" fmla="*/ 0 w 62"/>
                <a:gd name="T15" fmla="*/ 0 h 47"/>
                <a:gd name="T16" fmla="*/ 0 w 62"/>
                <a:gd name="T17" fmla="*/ 18 h 47"/>
                <a:gd name="T18" fmla="*/ 31 w 62"/>
                <a:gd name="T19" fmla="*/ 47 h 47"/>
                <a:gd name="T20" fmla="*/ 62 w 62"/>
                <a:gd name="T21" fmla="*/ 1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" h="47">
                  <a:moveTo>
                    <a:pt x="62" y="18"/>
                  </a:moveTo>
                  <a:cubicBezTo>
                    <a:pt x="62" y="0"/>
                    <a:pt x="62" y="0"/>
                    <a:pt x="62" y="0"/>
                  </a:cubicBezTo>
                  <a:cubicBezTo>
                    <a:pt x="54" y="10"/>
                    <a:pt x="47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15" y="12"/>
                    <a:pt x="8" y="10"/>
                    <a:pt x="0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1" y="47"/>
                    <a:pt x="31" y="47"/>
                    <a:pt x="31" y="47"/>
                  </a:cubicBezTo>
                  <a:lnTo>
                    <a:pt x="62" y="18"/>
                  </a:lnTo>
                  <a:close/>
                </a:path>
              </a:pathLst>
            </a:custGeom>
            <a:solidFill>
              <a:srgbClr val="F2C2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4" name="Freeform 344"/>
            <p:cNvSpPr>
              <a:spLocks/>
            </p:cNvSpPr>
            <p:nvPr/>
          </p:nvSpPr>
          <p:spPr bwMode="auto">
            <a:xfrm>
              <a:off x="4087813" y="5303838"/>
              <a:ext cx="346075" cy="327025"/>
            </a:xfrm>
            <a:custGeom>
              <a:avLst/>
              <a:gdLst>
                <a:gd name="T0" fmla="*/ 76 w 92"/>
                <a:gd name="T1" fmla="*/ 28 h 87"/>
                <a:gd name="T2" fmla="*/ 59 w 92"/>
                <a:gd name="T3" fmla="*/ 29 h 87"/>
                <a:gd name="T4" fmla="*/ 52 w 92"/>
                <a:gd name="T5" fmla="*/ 0 h 87"/>
                <a:gd name="T6" fmla="*/ 26 w 92"/>
                <a:gd name="T7" fmla="*/ 7 h 87"/>
                <a:gd name="T8" fmla="*/ 0 w 92"/>
                <a:gd name="T9" fmla="*/ 44 h 87"/>
                <a:gd name="T10" fmla="*/ 0 w 92"/>
                <a:gd name="T11" fmla="*/ 87 h 87"/>
                <a:gd name="T12" fmla="*/ 9 w 92"/>
                <a:gd name="T13" fmla="*/ 87 h 87"/>
                <a:gd name="T14" fmla="*/ 38 w 92"/>
                <a:gd name="T15" fmla="*/ 87 h 87"/>
                <a:gd name="T16" fmla="*/ 46 w 92"/>
                <a:gd name="T17" fmla="*/ 87 h 87"/>
                <a:gd name="T18" fmla="*/ 92 w 92"/>
                <a:gd name="T19" fmla="*/ 87 h 87"/>
                <a:gd name="T20" fmla="*/ 62 w 92"/>
                <a:gd name="T21" fmla="*/ 37 h 87"/>
                <a:gd name="T22" fmla="*/ 76 w 92"/>
                <a:gd name="T23" fmla="*/ 2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2" h="87">
                  <a:moveTo>
                    <a:pt x="76" y="28"/>
                  </a:moveTo>
                  <a:cubicBezTo>
                    <a:pt x="59" y="29"/>
                    <a:pt x="59" y="29"/>
                    <a:pt x="59" y="29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10" y="12"/>
                    <a:pt x="0" y="27"/>
                    <a:pt x="0" y="44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9" y="87"/>
                    <a:pt x="9" y="87"/>
                    <a:pt x="9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92" y="87"/>
                    <a:pt x="92" y="87"/>
                    <a:pt x="92" y="87"/>
                  </a:cubicBezTo>
                  <a:cubicBezTo>
                    <a:pt x="62" y="37"/>
                    <a:pt x="62" y="37"/>
                    <a:pt x="62" y="37"/>
                  </a:cubicBezTo>
                  <a:lnTo>
                    <a:pt x="76" y="28"/>
                  </a:lnTo>
                  <a:close/>
                </a:path>
              </a:pathLst>
            </a:custGeom>
            <a:solidFill>
              <a:srgbClr val="615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5" name="Freeform 345"/>
            <p:cNvSpPr>
              <a:spLocks/>
            </p:cNvSpPr>
            <p:nvPr/>
          </p:nvSpPr>
          <p:spPr bwMode="auto">
            <a:xfrm>
              <a:off x="4643438" y="5303838"/>
              <a:ext cx="349250" cy="327025"/>
            </a:xfrm>
            <a:custGeom>
              <a:avLst/>
              <a:gdLst>
                <a:gd name="T0" fmla="*/ 66 w 93"/>
                <a:gd name="T1" fmla="*/ 7 h 87"/>
                <a:gd name="T2" fmla="*/ 40 w 93"/>
                <a:gd name="T3" fmla="*/ 0 h 87"/>
                <a:gd name="T4" fmla="*/ 40 w 93"/>
                <a:gd name="T5" fmla="*/ 0 h 87"/>
                <a:gd name="T6" fmla="*/ 33 w 93"/>
                <a:gd name="T7" fmla="*/ 29 h 87"/>
                <a:gd name="T8" fmla="*/ 17 w 93"/>
                <a:gd name="T9" fmla="*/ 28 h 87"/>
                <a:gd name="T10" fmla="*/ 30 w 93"/>
                <a:gd name="T11" fmla="*/ 37 h 87"/>
                <a:gd name="T12" fmla="*/ 0 w 93"/>
                <a:gd name="T13" fmla="*/ 87 h 87"/>
                <a:gd name="T14" fmla="*/ 47 w 93"/>
                <a:gd name="T15" fmla="*/ 87 h 87"/>
                <a:gd name="T16" fmla="*/ 54 w 93"/>
                <a:gd name="T17" fmla="*/ 87 h 87"/>
                <a:gd name="T18" fmla="*/ 83 w 93"/>
                <a:gd name="T19" fmla="*/ 87 h 87"/>
                <a:gd name="T20" fmla="*/ 93 w 93"/>
                <a:gd name="T21" fmla="*/ 87 h 87"/>
                <a:gd name="T22" fmla="*/ 93 w 93"/>
                <a:gd name="T23" fmla="*/ 44 h 87"/>
                <a:gd name="T24" fmla="*/ 66 w 93"/>
                <a:gd name="T25" fmla="*/ 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" h="87">
                  <a:moveTo>
                    <a:pt x="66" y="7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83" y="87"/>
                    <a:pt x="83" y="87"/>
                    <a:pt x="83" y="87"/>
                  </a:cubicBezTo>
                  <a:cubicBezTo>
                    <a:pt x="93" y="87"/>
                    <a:pt x="93" y="87"/>
                    <a:pt x="93" y="87"/>
                  </a:cubicBezTo>
                  <a:cubicBezTo>
                    <a:pt x="93" y="44"/>
                    <a:pt x="93" y="44"/>
                    <a:pt x="93" y="44"/>
                  </a:cubicBezTo>
                  <a:cubicBezTo>
                    <a:pt x="93" y="27"/>
                    <a:pt x="82" y="12"/>
                    <a:pt x="66" y="7"/>
                  </a:cubicBezTo>
                  <a:close/>
                </a:path>
              </a:pathLst>
            </a:custGeom>
            <a:solidFill>
              <a:srgbClr val="615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6" name="Freeform 346"/>
            <p:cNvSpPr>
              <a:spLocks/>
            </p:cNvSpPr>
            <p:nvPr/>
          </p:nvSpPr>
          <p:spPr bwMode="auto">
            <a:xfrm>
              <a:off x="4437063" y="5378450"/>
              <a:ext cx="71438" cy="203200"/>
            </a:xfrm>
            <a:custGeom>
              <a:avLst/>
              <a:gdLst>
                <a:gd name="T0" fmla="*/ 14 w 45"/>
                <a:gd name="T1" fmla="*/ 22 h 128"/>
                <a:gd name="T2" fmla="*/ 0 w 45"/>
                <a:gd name="T3" fmla="*/ 5 h 128"/>
                <a:gd name="T4" fmla="*/ 36 w 45"/>
                <a:gd name="T5" fmla="*/ 128 h 128"/>
                <a:gd name="T6" fmla="*/ 45 w 45"/>
                <a:gd name="T7" fmla="*/ 29 h 128"/>
                <a:gd name="T8" fmla="*/ 40 w 45"/>
                <a:gd name="T9" fmla="*/ 0 h 128"/>
                <a:gd name="T10" fmla="*/ 14 w 45"/>
                <a:gd name="T11" fmla="*/ 2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28">
                  <a:moveTo>
                    <a:pt x="14" y="22"/>
                  </a:moveTo>
                  <a:lnTo>
                    <a:pt x="0" y="5"/>
                  </a:lnTo>
                  <a:lnTo>
                    <a:pt x="36" y="128"/>
                  </a:lnTo>
                  <a:lnTo>
                    <a:pt x="45" y="29"/>
                  </a:lnTo>
                  <a:lnTo>
                    <a:pt x="40" y="0"/>
                  </a:lnTo>
                  <a:lnTo>
                    <a:pt x="14" y="22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7" name="Freeform 347"/>
            <p:cNvSpPr>
              <a:spLocks/>
            </p:cNvSpPr>
            <p:nvPr/>
          </p:nvSpPr>
          <p:spPr bwMode="auto">
            <a:xfrm>
              <a:off x="4568826" y="5378450"/>
              <a:ext cx="74613" cy="203200"/>
            </a:xfrm>
            <a:custGeom>
              <a:avLst/>
              <a:gdLst>
                <a:gd name="T0" fmla="*/ 5 w 47"/>
                <a:gd name="T1" fmla="*/ 0 h 128"/>
                <a:gd name="T2" fmla="*/ 0 w 47"/>
                <a:gd name="T3" fmla="*/ 29 h 128"/>
                <a:gd name="T4" fmla="*/ 9 w 47"/>
                <a:gd name="T5" fmla="*/ 128 h 128"/>
                <a:gd name="T6" fmla="*/ 47 w 47"/>
                <a:gd name="T7" fmla="*/ 5 h 128"/>
                <a:gd name="T8" fmla="*/ 31 w 47"/>
                <a:gd name="T9" fmla="*/ 22 h 128"/>
                <a:gd name="T10" fmla="*/ 5 w 47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128">
                  <a:moveTo>
                    <a:pt x="5" y="0"/>
                  </a:moveTo>
                  <a:lnTo>
                    <a:pt x="0" y="29"/>
                  </a:lnTo>
                  <a:lnTo>
                    <a:pt x="9" y="128"/>
                  </a:lnTo>
                  <a:lnTo>
                    <a:pt x="47" y="5"/>
                  </a:lnTo>
                  <a:lnTo>
                    <a:pt x="31" y="2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8" name="Freeform 348"/>
            <p:cNvSpPr>
              <a:spLocks/>
            </p:cNvSpPr>
            <p:nvPr/>
          </p:nvSpPr>
          <p:spPr bwMode="auto">
            <a:xfrm>
              <a:off x="4395788" y="5237163"/>
              <a:ext cx="142875" cy="176213"/>
            </a:xfrm>
            <a:custGeom>
              <a:avLst/>
              <a:gdLst>
                <a:gd name="T0" fmla="*/ 26 w 90"/>
                <a:gd name="T1" fmla="*/ 94 h 111"/>
                <a:gd name="T2" fmla="*/ 40 w 90"/>
                <a:gd name="T3" fmla="*/ 111 h 111"/>
                <a:gd name="T4" fmla="*/ 66 w 90"/>
                <a:gd name="T5" fmla="*/ 89 h 111"/>
                <a:gd name="T6" fmla="*/ 90 w 90"/>
                <a:gd name="T7" fmla="*/ 68 h 111"/>
                <a:gd name="T8" fmla="*/ 17 w 90"/>
                <a:gd name="T9" fmla="*/ 0 h 111"/>
                <a:gd name="T10" fmla="*/ 0 w 90"/>
                <a:gd name="T11" fmla="*/ 9 h 111"/>
                <a:gd name="T12" fmla="*/ 26 w 90"/>
                <a:gd name="T13" fmla="*/ 94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11">
                  <a:moveTo>
                    <a:pt x="26" y="94"/>
                  </a:moveTo>
                  <a:lnTo>
                    <a:pt x="40" y="111"/>
                  </a:lnTo>
                  <a:lnTo>
                    <a:pt x="66" y="89"/>
                  </a:lnTo>
                  <a:lnTo>
                    <a:pt x="90" y="68"/>
                  </a:lnTo>
                  <a:lnTo>
                    <a:pt x="17" y="0"/>
                  </a:lnTo>
                  <a:lnTo>
                    <a:pt x="0" y="9"/>
                  </a:lnTo>
                  <a:lnTo>
                    <a:pt x="26" y="94"/>
                  </a:ln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9" name="Freeform 349"/>
            <p:cNvSpPr>
              <a:spLocks/>
            </p:cNvSpPr>
            <p:nvPr/>
          </p:nvSpPr>
          <p:spPr bwMode="auto">
            <a:xfrm>
              <a:off x="4538663" y="5237163"/>
              <a:ext cx="142875" cy="176213"/>
            </a:xfrm>
            <a:custGeom>
              <a:avLst/>
              <a:gdLst>
                <a:gd name="T0" fmla="*/ 24 w 90"/>
                <a:gd name="T1" fmla="*/ 89 h 111"/>
                <a:gd name="T2" fmla="*/ 50 w 90"/>
                <a:gd name="T3" fmla="*/ 111 h 111"/>
                <a:gd name="T4" fmla="*/ 66 w 90"/>
                <a:gd name="T5" fmla="*/ 94 h 111"/>
                <a:gd name="T6" fmla="*/ 90 w 90"/>
                <a:gd name="T7" fmla="*/ 9 h 111"/>
                <a:gd name="T8" fmla="*/ 73 w 90"/>
                <a:gd name="T9" fmla="*/ 0 h 111"/>
                <a:gd name="T10" fmla="*/ 0 w 90"/>
                <a:gd name="T11" fmla="*/ 68 h 111"/>
                <a:gd name="T12" fmla="*/ 24 w 90"/>
                <a:gd name="T13" fmla="*/ 8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11">
                  <a:moveTo>
                    <a:pt x="24" y="89"/>
                  </a:moveTo>
                  <a:lnTo>
                    <a:pt x="50" y="111"/>
                  </a:lnTo>
                  <a:lnTo>
                    <a:pt x="66" y="94"/>
                  </a:lnTo>
                  <a:lnTo>
                    <a:pt x="90" y="9"/>
                  </a:lnTo>
                  <a:lnTo>
                    <a:pt x="73" y="0"/>
                  </a:lnTo>
                  <a:lnTo>
                    <a:pt x="0" y="68"/>
                  </a:lnTo>
                  <a:lnTo>
                    <a:pt x="24" y="89"/>
                  </a:ln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0" name="Freeform 350"/>
            <p:cNvSpPr>
              <a:spLocks/>
            </p:cNvSpPr>
            <p:nvPr/>
          </p:nvSpPr>
          <p:spPr bwMode="auto">
            <a:xfrm>
              <a:off x="4500563" y="5345113"/>
              <a:ext cx="76200" cy="79375"/>
            </a:xfrm>
            <a:custGeom>
              <a:avLst/>
              <a:gdLst>
                <a:gd name="T0" fmla="*/ 24 w 48"/>
                <a:gd name="T1" fmla="*/ 0 h 50"/>
                <a:gd name="T2" fmla="*/ 0 w 48"/>
                <a:gd name="T3" fmla="*/ 21 h 50"/>
                <a:gd name="T4" fmla="*/ 5 w 48"/>
                <a:gd name="T5" fmla="*/ 50 h 50"/>
                <a:gd name="T6" fmla="*/ 43 w 48"/>
                <a:gd name="T7" fmla="*/ 50 h 50"/>
                <a:gd name="T8" fmla="*/ 48 w 48"/>
                <a:gd name="T9" fmla="*/ 21 h 50"/>
                <a:gd name="T10" fmla="*/ 24 w 48"/>
                <a:gd name="T1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50">
                  <a:moveTo>
                    <a:pt x="24" y="0"/>
                  </a:moveTo>
                  <a:lnTo>
                    <a:pt x="0" y="21"/>
                  </a:lnTo>
                  <a:lnTo>
                    <a:pt x="5" y="50"/>
                  </a:lnTo>
                  <a:lnTo>
                    <a:pt x="43" y="50"/>
                  </a:lnTo>
                  <a:lnTo>
                    <a:pt x="48" y="2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B63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1" name="Freeform 351"/>
            <p:cNvSpPr>
              <a:spLocks/>
            </p:cNvSpPr>
            <p:nvPr/>
          </p:nvSpPr>
          <p:spPr bwMode="auto">
            <a:xfrm>
              <a:off x="4494213" y="5424488"/>
              <a:ext cx="88900" cy="206375"/>
            </a:xfrm>
            <a:custGeom>
              <a:avLst/>
              <a:gdLst>
                <a:gd name="T0" fmla="*/ 47 w 56"/>
                <a:gd name="T1" fmla="*/ 0 h 130"/>
                <a:gd name="T2" fmla="*/ 9 w 56"/>
                <a:gd name="T3" fmla="*/ 0 h 130"/>
                <a:gd name="T4" fmla="*/ 0 w 56"/>
                <a:gd name="T5" fmla="*/ 99 h 130"/>
                <a:gd name="T6" fmla="*/ 9 w 56"/>
                <a:gd name="T7" fmla="*/ 130 h 130"/>
                <a:gd name="T8" fmla="*/ 47 w 56"/>
                <a:gd name="T9" fmla="*/ 130 h 130"/>
                <a:gd name="T10" fmla="*/ 56 w 56"/>
                <a:gd name="T11" fmla="*/ 99 h 130"/>
                <a:gd name="T12" fmla="*/ 47 w 56"/>
                <a:gd name="T1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130">
                  <a:moveTo>
                    <a:pt x="47" y="0"/>
                  </a:moveTo>
                  <a:lnTo>
                    <a:pt x="9" y="0"/>
                  </a:lnTo>
                  <a:lnTo>
                    <a:pt x="0" y="99"/>
                  </a:lnTo>
                  <a:lnTo>
                    <a:pt x="9" y="130"/>
                  </a:lnTo>
                  <a:lnTo>
                    <a:pt x="47" y="130"/>
                  </a:lnTo>
                  <a:lnTo>
                    <a:pt x="56" y="99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CF49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2" name="Freeform 352"/>
            <p:cNvSpPr>
              <a:spLocks/>
            </p:cNvSpPr>
            <p:nvPr/>
          </p:nvSpPr>
          <p:spPr bwMode="auto">
            <a:xfrm>
              <a:off x="4286251" y="4691063"/>
              <a:ext cx="504825" cy="522288"/>
            </a:xfrm>
            <a:custGeom>
              <a:avLst/>
              <a:gdLst>
                <a:gd name="T0" fmla="*/ 67 w 134"/>
                <a:gd name="T1" fmla="*/ 139 h 139"/>
                <a:gd name="T2" fmla="*/ 67 w 134"/>
                <a:gd name="T3" fmla="*/ 139 h 139"/>
                <a:gd name="T4" fmla="*/ 67 w 134"/>
                <a:gd name="T5" fmla="*/ 139 h 139"/>
                <a:gd name="T6" fmla="*/ 67 w 134"/>
                <a:gd name="T7" fmla="*/ 139 h 139"/>
                <a:gd name="T8" fmla="*/ 67 w 134"/>
                <a:gd name="T9" fmla="*/ 139 h 139"/>
                <a:gd name="T10" fmla="*/ 98 w 134"/>
                <a:gd name="T11" fmla="*/ 127 h 139"/>
                <a:gd name="T12" fmla="*/ 111 w 134"/>
                <a:gd name="T13" fmla="*/ 110 h 139"/>
                <a:gd name="T14" fmla="*/ 121 w 134"/>
                <a:gd name="T15" fmla="*/ 82 h 139"/>
                <a:gd name="T16" fmla="*/ 122 w 134"/>
                <a:gd name="T17" fmla="*/ 83 h 139"/>
                <a:gd name="T18" fmla="*/ 125 w 134"/>
                <a:gd name="T19" fmla="*/ 82 h 139"/>
                <a:gd name="T20" fmla="*/ 132 w 134"/>
                <a:gd name="T21" fmla="*/ 66 h 139"/>
                <a:gd name="T22" fmla="*/ 128 w 134"/>
                <a:gd name="T23" fmla="*/ 45 h 139"/>
                <a:gd name="T24" fmla="*/ 119 w 134"/>
                <a:gd name="T25" fmla="*/ 50 h 139"/>
                <a:gd name="T26" fmla="*/ 119 w 134"/>
                <a:gd name="T27" fmla="*/ 22 h 139"/>
                <a:gd name="T28" fmla="*/ 97 w 134"/>
                <a:gd name="T29" fmla="*/ 0 h 139"/>
                <a:gd name="T30" fmla="*/ 37 w 134"/>
                <a:gd name="T31" fmla="*/ 0 h 139"/>
                <a:gd name="T32" fmla="*/ 15 w 134"/>
                <a:gd name="T33" fmla="*/ 22 h 139"/>
                <a:gd name="T34" fmla="*/ 15 w 134"/>
                <a:gd name="T35" fmla="*/ 50 h 139"/>
                <a:gd name="T36" fmla="*/ 6 w 134"/>
                <a:gd name="T37" fmla="*/ 45 h 139"/>
                <a:gd name="T38" fmla="*/ 1 w 134"/>
                <a:gd name="T39" fmla="*/ 66 h 139"/>
                <a:gd name="T40" fmla="*/ 9 w 134"/>
                <a:gd name="T41" fmla="*/ 82 h 139"/>
                <a:gd name="T42" fmla="*/ 12 w 134"/>
                <a:gd name="T43" fmla="*/ 83 h 139"/>
                <a:gd name="T44" fmla="*/ 13 w 134"/>
                <a:gd name="T45" fmla="*/ 82 h 139"/>
                <a:gd name="T46" fmla="*/ 24 w 134"/>
                <a:gd name="T47" fmla="*/ 110 h 139"/>
                <a:gd name="T48" fmla="*/ 36 w 134"/>
                <a:gd name="T49" fmla="*/ 127 h 139"/>
                <a:gd name="T50" fmla="*/ 67 w 134"/>
                <a:gd name="T51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4" h="139">
                  <a:moveTo>
                    <a:pt x="67" y="139"/>
                  </a:moveTo>
                  <a:cubicBezTo>
                    <a:pt x="67" y="139"/>
                    <a:pt x="67" y="139"/>
                    <a:pt x="67" y="139"/>
                  </a:cubicBezTo>
                  <a:cubicBezTo>
                    <a:pt x="67" y="139"/>
                    <a:pt x="67" y="139"/>
                    <a:pt x="67" y="139"/>
                  </a:cubicBezTo>
                  <a:cubicBezTo>
                    <a:pt x="67" y="139"/>
                    <a:pt x="67" y="139"/>
                    <a:pt x="67" y="139"/>
                  </a:cubicBezTo>
                  <a:cubicBezTo>
                    <a:pt x="67" y="139"/>
                    <a:pt x="67" y="139"/>
                    <a:pt x="67" y="139"/>
                  </a:cubicBezTo>
                  <a:cubicBezTo>
                    <a:pt x="83" y="139"/>
                    <a:pt x="90" y="137"/>
                    <a:pt x="98" y="127"/>
                  </a:cubicBezTo>
                  <a:cubicBezTo>
                    <a:pt x="102" y="123"/>
                    <a:pt x="106" y="117"/>
                    <a:pt x="111" y="110"/>
                  </a:cubicBezTo>
                  <a:cubicBezTo>
                    <a:pt x="115" y="104"/>
                    <a:pt x="118" y="94"/>
                    <a:pt x="121" y="82"/>
                  </a:cubicBezTo>
                  <a:cubicBezTo>
                    <a:pt x="122" y="83"/>
                    <a:pt x="122" y="83"/>
                    <a:pt x="122" y="83"/>
                  </a:cubicBezTo>
                  <a:cubicBezTo>
                    <a:pt x="123" y="83"/>
                    <a:pt x="124" y="83"/>
                    <a:pt x="125" y="82"/>
                  </a:cubicBezTo>
                  <a:cubicBezTo>
                    <a:pt x="130" y="80"/>
                    <a:pt x="131" y="74"/>
                    <a:pt x="132" y="66"/>
                  </a:cubicBezTo>
                  <a:cubicBezTo>
                    <a:pt x="134" y="55"/>
                    <a:pt x="134" y="46"/>
                    <a:pt x="128" y="45"/>
                  </a:cubicBezTo>
                  <a:cubicBezTo>
                    <a:pt x="125" y="45"/>
                    <a:pt x="122" y="47"/>
                    <a:pt x="119" y="50"/>
                  </a:cubicBezTo>
                  <a:cubicBezTo>
                    <a:pt x="119" y="22"/>
                    <a:pt x="119" y="22"/>
                    <a:pt x="119" y="22"/>
                  </a:cubicBezTo>
                  <a:cubicBezTo>
                    <a:pt x="119" y="10"/>
                    <a:pt x="109" y="0"/>
                    <a:pt x="9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25" y="0"/>
                    <a:pt x="15" y="10"/>
                    <a:pt x="15" y="22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3" y="47"/>
                    <a:pt x="9" y="45"/>
                    <a:pt x="6" y="45"/>
                  </a:cubicBezTo>
                  <a:cubicBezTo>
                    <a:pt x="1" y="46"/>
                    <a:pt x="0" y="55"/>
                    <a:pt x="1" y="66"/>
                  </a:cubicBezTo>
                  <a:cubicBezTo>
                    <a:pt x="3" y="74"/>
                    <a:pt x="5" y="80"/>
                    <a:pt x="9" y="82"/>
                  </a:cubicBezTo>
                  <a:cubicBezTo>
                    <a:pt x="10" y="83"/>
                    <a:pt x="11" y="83"/>
                    <a:pt x="12" y="83"/>
                  </a:cubicBezTo>
                  <a:cubicBezTo>
                    <a:pt x="13" y="82"/>
                    <a:pt x="13" y="82"/>
                    <a:pt x="13" y="82"/>
                  </a:cubicBezTo>
                  <a:cubicBezTo>
                    <a:pt x="16" y="94"/>
                    <a:pt x="19" y="104"/>
                    <a:pt x="24" y="110"/>
                  </a:cubicBezTo>
                  <a:cubicBezTo>
                    <a:pt x="29" y="117"/>
                    <a:pt x="33" y="123"/>
                    <a:pt x="36" y="127"/>
                  </a:cubicBezTo>
                  <a:cubicBezTo>
                    <a:pt x="44" y="137"/>
                    <a:pt x="51" y="139"/>
                    <a:pt x="67" y="139"/>
                  </a:cubicBezTo>
                  <a:close/>
                </a:path>
              </a:pathLst>
            </a:custGeom>
            <a:solidFill>
              <a:srgbClr val="FFD2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3" name="Freeform 353"/>
            <p:cNvSpPr>
              <a:spLocks/>
            </p:cNvSpPr>
            <p:nvPr/>
          </p:nvSpPr>
          <p:spPr bwMode="auto">
            <a:xfrm>
              <a:off x="4302126" y="4578350"/>
              <a:ext cx="473075" cy="301625"/>
            </a:xfrm>
            <a:custGeom>
              <a:avLst/>
              <a:gdLst>
                <a:gd name="T0" fmla="*/ 11 w 126"/>
                <a:gd name="T1" fmla="*/ 80 h 80"/>
                <a:gd name="T2" fmla="*/ 11 w 126"/>
                <a:gd name="T3" fmla="*/ 52 h 80"/>
                <a:gd name="T4" fmla="*/ 33 w 126"/>
                <a:gd name="T5" fmla="*/ 30 h 80"/>
                <a:gd name="T6" fmla="*/ 93 w 126"/>
                <a:gd name="T7" fmla="*/ 30 h 80"/>
                <a:gd name="T8" fmla="*/ 115 w 126"/>
                <a:gd name="T9" fmla="*/ 52 h 80"/>
                <a:gd name="T10" fmla="*/ 115 w 126"/>
                <a:gd name="T11" fmla="*/ 80 h 80"/>
                <a:gd name="T12" fmla="*/ 124 w 126"/>
                <a:gd name="T13" fmla="*/ 75 h 80"/>
                <a:gd name="T14" fmla="*/ 126 w 126"/>
                <a:gd name="T15" fmla="*/ 51 h 80"/>
                <a:gd name="T16" fmla="*/ 113 w 126"/>
                <a:gd name="T17" fmla="*/ 17 h 80"/>
                <a:gd name="T18" fmla="*/ 63 w 126"/>
                <a:gd name="T19" fmla="*/ 0 h 80"/>
                <a:gd name="T20" fmla="*/ 63 w 126"/>
                <a:gd name="T21" fmla="*/ 0 h 80"/>
                <a:gd name="T22" fmla="*/ 63 w 126"/>
                <a:gd name="T23" fmla="*/ 0 h 80"/>
                <a:gd name="T24" fmla="*/ 13 w 126"/>
                <a:gd name="T25" fmla="*/ 17 h 80"/>
                <a:gd name="T26" fmla="*/ 1 w 126"/>
                <a:gd name="T27" fmla="*/ 51 h 80"/>
                <a:gd name="T28" fmla="*/ 2 w 126"/>
                <a:gd name="T29" fmla="*/ 75 h 80"/>
                <a:gd name="T30" fmla="*/ 11 w 126"/>
                <a:gd name="T31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6" h="80">
                  <a:moveTo>
                    <a:pt x="11" y="80"/>
                  </a:moveTo>
                  <a:cubicBezTo>
                    <a:pt x="11" y="52"/>
                    <a:pt x="11" y="52"/>
                    <a:pt x="11" y="52"/>
                  </a:cubicBezTo>
                  <a:cubicBezTo>
                    <a:pt x="11" y="40"/>
                    <a:pt x="21" y="30"/>
                    <a:pt x="33" y="30"/>
                  </a:cubicBezTo>
                  <a:cubicBezTo>
                    <a:pt x="93" y="30"/>
                    <a:pt x="93" y="30"/>
                    <a:pt x="93" y="30"/>
                  </a:cubicBezTo>
                  <a:cubicBezTo>
                    <a:pt x="105" y="30"/>
                    <a:pt x="115" y="40"/>
                    <a:pt x="115" y="52"/>
                  </a:cubicBezTo>
                  <a:cubicBezTo>
                    <a:pt x="115" y="80"/>
                    <a:pt x="115" y="80"/>
                    <a:pt x="115" y="80"/>
                  </a:cubicBezTo>
                  <a:cubicBezTo>
                    <a:pt x="118" y="77"/>
                    <a:pt x="121" y="75"/>
                    <a:pt x="124" y="75"/>
                  </a:cubicBezTo>
                  <a:cubicBezTo>
                    <a:pt x="126" y="51"/>
                    <a:pt x="126" y="51"/>
                    <a:pt x="126" y="51"/>
                  </a:cubicBezTo>
                  <a:cubicBezTo>
                    <a:pt x="126" y="38"/>
                    <a:pt x="122" y="26"/>
                    <a:pt x="113" y="17"/>
                  </a:cubicBezTo>
                  <a:cubicBezTo>
                    <a:pt x="100" y="4"/>
                    <a:pt x="88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38" y="0"/>
                    <a:pt x="26" y="4"/>
                    <a:pt x="13" y="17"/>
                  </a:cubicBezTo>
                  <a:cubicBezTo>
                    <a:pt x="5" y="26"/>
                    <a:pt x="0" y="38"/>
                    <a:pt x="1" y="51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5" y="75"/>
                    <a:pt x="9" y="77"/>
                    <a:pt x="11" y="80"/>
                  </a:cubicBezTo>
                  <a:close/>
                </a:path>
              </a:pathLst>
            </a:custGeom>
            <a:solidFill>
              <a:srgbClr val="7D4E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4" name="Freeform 354"/>
            <p:cNvSpPr>
              <a:spLocks/>
            </p:cNvSpPr>
            <p:nvPr/>
          </p:nvSpPr>
          <p:spPr bwMode="auto">
            <a:xfrm>
              <a:off x="4568826" y="5251450"/>
              <a:ext cx="225425" cy="379413"/>
            </a:xfrm>
            <a:custGeom>
              <a:avLst/>
              <a:gdLst>
                <a:gd name="T0" fmla="*/ 87 w 142"/>
                <a:gd name="T1" fmla="*/ 99 h 239"/>
                <a:gd name="T2" fmla="*/ 125 w 142"/>
                <a:gd name="T3" fmla="*/ 102 h 239"/>
                <a:gd name="T4" fmla="*/ 142 w 142"/>
                <a:gd name="T5" fmla="*/ 33 h 239"/>
                <a:gd name="T6" fmla="*/ 142 w 142"/>
                <a:gd name="T7" fmla="*/ 33 h 239"/>
                <a:gd name="T8" fmla="*/ 71 w 142"/>
                <a:gd name="T9" fmla="*/ 0 h 239"/>
                <a:gd name="T10" fmla="*/ 47 w 142"/>
                <a:gd name="T11" fmla="*/ 85 h 239"/>
                <a:gd name="T12" fmla="*/ 9 w 142"/>
                <a:gd name="T13" fmla="*/ 208 h 239"/>
                <a:gd name="T14" fmla="*/ 0 w 142"/>
                <a:gd name="T15" fmla="*/ 239 h 239"/>
                <a:gd name="T16" fmla="*/ 12 w 142"/>
                <a:gd name="T17" fmla="*/ 239 h 239"/>
                <a:gd name="T18" fmla="*/ 35 w 142"/>
                <a:gd name="T19" fmla="*/ 239 h 239"/>
                <a:gd name="T20" fmla="*/ 47 w 142"/>
                <a:gd name="T21" fmla="*/ 239 h 239"/>
                <a:gd name="T22" fmla="*/ 118 w 142"/>
                <a:gd name="T23" fmla="*/ 121 h 239"/>
                <a:gd name="T24" fmla="*/ 87 w 142"/>
                <a:gd name="T25" fmla="*/ 9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239">
                  <a:moveTo>
                    <a:pt x="87" y="99"/>
                  </a:moveTo>
                  <a:lnTo>
                    <a:pt x="125" y="102"/>
                  </a:lnTo>
                  <a:lnTo>
                    <a:pt x="142" y="33"/>
                  </a:lnTo>
                  <a:lnTo>
                    <a:pt x="142" y="33"/>
                  </a:lnTo>
                  <a:lnTo>
                    <a:pt x="71" y="0"/>
                  </a:lnTo>
                  <a:lnTo>
                    <a:pt x="47" y="85"/>
                  </a:lnTo>
                  <a:lnTo>
                    <a:pt x="9" y="208"/>
                  </a:lnTo>
                  <a:lnTo>
                    <a:pt x="0" y="239"/>
                  </a:lnTo>
                  <a:lnTo>
                    <a:pt x="12" y="239"/>
                  </a:lnTo>
                  <a:lnTo>
                    <a:pt x="35" y="239"/>
                  </a:lnTo>
                  <a:lnTo>
                    <a:pt x="47" y="239"/>
                  </a:lnTo>
                  <a:lnTo>
                    <a:pt x="118" y="121"/>
                  </a:lnTo>
                  <a:lnTo>
                    <a:pt x="87" y="99"/>
                  </a:lnTo>
                  <a:close/>
                </a:path>
              </a:pathLst>
            </a:custGeom>
            <a:solidFill>
              <a:srgbClr val="A18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5" name="Freeform 355"/>
            <p:cNvSpPr>
              <a:spLocks/>
            </p:cNvSpPr>
            <p:nvPr/>
          </p:nvSpPr>
          <p:spPr bwMode="auto">
            <a:xfrm>
              <a:off x="4283076" y="5251450"/>
              <a:ext cx="225425" cy="379413"/>
            </a:xfrm>
            <a:custGeom>
              <a:avLst/>
              <a:gdLst>
                <a:gd name="T0" fmla="*/ 97 w 142"/>
                <a:gd name="T1" fmla="*/ 85 h 239"/>
                <a:gd name="T2" fmla="*/ 71 w 142"/>
                <a:gd name="T3" fmla="*/ 0 h 239"/>
                <a:gd name="T4" fmla="*/ 0 w 142"/>
                <a:gd name="T5" fmla="*/ 33 h 239"/>
                <a:gd name="T6" fmla="*/ 17 w 142"/>
                <a:gd name="T7" fmla="*/ 102 h 239"/>
                <a:gd name="T8" fmla="*/ 57 w 142"/>
                <a:gd name="T9" fmla="*/ 99 h 239"/>
                <a:gd name="T10" fmla="*/ 24 w 142"/>
                <a:gd name="T11" fmla="*/ 121 h 239"/>
                <a:gd name="T12" fmla="*/ 95 w 142"/>
                <a:gd name="T13" fmla="*/ 239 h 239"/>
                <a:gd name="T14" fmla="*/ 109 w 142"/>
                <a:gd name="T15" fmla="*/ 239 h 239"/>
                <a:gd name="T16" fmla="*/ 130 w 142"/>
                <a:gd name="T17" fmla="*/ 239 h 239"/>
                <a:gd name="T18" fmla="*/ 142 w 142"/>
                <a:gd name="T19" fmla="*/ 239 h 239"/>
                <a:gd name="T20" fmla="*/ 133 w 142"/>
                <a:gd name="T21" fmla="*/ 208 h 239"/>
                <a:gd name="T22" fmla="*/ 97 w 142"/>
                <a:gd name="T23" fmla="*/ 8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2" h="239">
                  <a:moveTo>
                    <a:pt x="97" y="85"/>
                  </a:moveTo>
                  <a:lnTo>
                    <a:pt x="71" y="0"/>
                  </a:lnTo>
                  <a:lnTo>
                    <a:pt x="0" y="33"/>
                  </a:lnTo>
                  <a:lnTo>
                    <a:pt x="17" y="102"/>
                  </a:lnTo>
                  <a:lnTo>
                    <a:pt x="57" y="99"/>
                  </a:lnTo>
                  <a:lnTo>
                    <a:pt x="24" y="121"/>
                  </a:lnTo>
                  <a:lnTo>
                    <a:pt x="95" y="239"/>
                  </a:lnTo>
                  <a:lnTo>
                    <a:pt x="109" y="239"/>
                  </a:lnTo>
                  <a:lnTo>
                    <a:pt x="130" y="239"/>
                  </a:lnTo>
                  <a:lnTo>
                    <a:pt x="142" y="239"/>
                  </a:lnTo>
                  <a:lnTo>
                    <a:pt x="133" y="208"/>
                  </a:lnTo>
                  <a:lnTo>
                    <a:pt x="97" y="85"/>
                  </a:lnTo>
                  <a:close/>
                </a:path>
              </a:pathLst>
            </a:custGeom>
            <a:solidFill>
              <a:srgbClr val="A18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6" name="Freeform 356"/>
            <p:cNvSpPr>
              <a:spLocks/>
            </p:cNvSpPr>
            <p:nvPr/>
          </p:nvSpPr>
          <p:spPr bwMode="auto">
            <a:xfrm>
              <a:off x="4338638" y="4638675"/>
              <a:ext cx="425450" cy="146050"/>
            </a:xfrm>
            <a:custGeom>
              <a:avLst/>
              <a:gdLst>
                <a:gd name="T0" fmla="*/ 113 w 113"/>
                <a:gd name="T1" fmla="*/ 32 h 39"/>
                <a:gd name="T2" fmla="*/ 12 w 113"/>
                <a:gd name="T3" fmla="*/ 18 h 39"/>
                <a:gd name="T4" fmla="*/ 9 w 113"/>
                <a:gd name="T5" fmla="*/ 0 h 39"/>
                <a:gd name="T6" fmla="*/ 99 w 113"/>
                <a:gd name="T7" fmla="*/ 0 h 39"/>
                <a:gd name="T8" fmla="*/ 113 w 113"/>
                <a:gd name="T9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39">
                  <a:moveTo>
                    <a:pt x="113" y="32"/>
                  </a:moveTo>
                  <a:cubicBezTo>
                    <a:pt x="80" y="31"/>
                    <a:pt x="42" y="39"/>
                    <a:pt x="12" y="18"/>
                  </a:cubicBezTo>
                  <a:cubicBezTo>
                    <a:pt x="0" y="11"/>
                    <a:pt x="9" y="0"/>
                    <a:pt x="9" y="0"/>
                  </a:cubicBezTo>
                  <a:cubicBezTo>
                    <a:pt x="99" y="0"/>
                    <a:pt x="99" y="0"/>
                    <a:pt x="99" y="0"/>
                  </a:cubicBezTo>
                  <a:lnTo>
                    <a:pt x="113" y="32"/>
                  </a:lnTo>
                  <a:close/>
                </a:path>
              </a:pathLst>
            </a:custGeom>
            <a:solidFill>
              <a:srgbClr val="7D4E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7" name="Freeform 357"/>
            <p:cNvSpPr>
              <a:spLocks/>
            </p:cNvSpPr>
            <p:nvPr/>
          </p:nvSpPr>
          <p:spPr bwMode="auto">
            <a:xfrm>
              <a:off x="3922713" y="5127625"/>
              <a:ext cx="220663" cy="195263"/>
            </a:xfrm>
            <a:custGeom>
              <a:avLst/>
              <a:gdLst>
                <a:gd name="T0" fmla="*/ 59 w 59"/>
                <a:gd name="T1" fmla="*/ 31 h 52"/>
                <a:gd name="T2" fmla="*/ 59 w 59"/>
                <a:gd name="T3" fmla="*/ 0 h 52"/>
                <a:gd name="T4" fmla="*/ 0 w 59"/>
                <a:gd name="T5" fmla="*/ 0 h 52"/>
                <a:gd name="T6" fmla="*/ 0 w 59"/>
                <a:gd name="T7" fmla="*/ 31 h 52"/>
                <a:gd name="T8" fmla="*/ 8 w 59"/>
                <a:gd name="T9" fmla="*/ 48 h 52"/>
                <a:gd name="T10" fmla="*/ 11 w 59"/>
                <a:gd name="T11" fmla="*/ 50 h 52"/>
                <a:gd name="T12" fmla="*/ 21 w 59"/>
                <a:gd name="T13" fmla="*/ 52 h 52"/>
                <a:gd name="T14" fmla="*/ 38 w 59"/>
                <a:gd name="T15" fmla="*/ 52 h 52"/>
                <a:gd name="T16" fmla="*/ 48 w 59"/>
                <a:gd name="T17" fmla="*/ 50 h 52"/>
                <a:gd name="T18" fmla="*/ 53 w 59"/>
                <a:gd name="T19" fmla="*/ 46 h 52"/>
                <a:gd name="T20" fmla="*/ 59 w 59"/>
                <a:gd name="T21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2">
                  <a:moveTo>
                    <a:pt x="59" y="31"/>
                  </a:moveTo>
                  <a:cubicBezTo>
                    <a:pt x="59" y="0"/>
                    <a:pt x="59" y="0"/>
                    <a:pt x="5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8"/>
                    <a:pt x="3" y="44"/>
                    <a:pt x="8" y="48"/>
                  </a:cubicBezTo>
                  <a:cubicBezTo>
                    <a:pt x="9" y="48"/>
                    <a:pt x="10" y="49"/>
                    <a:pt x="11" y="50"/>
                  </a:cubicBezTo>
                  <a:cubicBezTo>
                    <a:pt x="14" y="51"/>
                    <a:pt x="17" y="52"/>
                    <a:pt x="21" y="52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42" y="52"/>
                    <a:pt x="45" y="51"/>
                    <a:pt x="48" y="50"/>
                  </a:cubicBezTo>
                  <a:cubicBezTo>
                    <a:pt x="50" y="49"/>
                    <a:pt x="51" y="47"/>
                    <a:pt x="53" y="46"/>
                  </a:cubicBezTo>
                  <a:cubicBezTo>
                    <a:pt x="56" y="42"/>
                    <a:pt x="59" y="37"/>
                    <a:pt x="59" y="31"/>
                  </a:cubicBezTo>
                  <a:close/>
                </a:path>
              </a:pathLst>
            </a:custGeom>
            <a:solidFill>
              <a:srgbClr val="FFC3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8" name="Freeform 358"/>
            <p:cNvSpPr>
              <a:spLocks/>
            </p:cNvSpPr>
            <p:nvPr/>
          </p:nvSpPr>
          <p:spPr bwMode="auto">
            <a:xfrm>
              <a:off x="3727451" y="5111750"/>
              <a:ext cx="544513" cy="711200"/>
            </a:xfrm>
            <a:custGeom>
              <a:avLst/>
              <a:gdLst>
                <a:gd name="T0" fmla="*/ 343 w 343"/>
                <a:gd name="T1" fmla="*/ 448 h 448"/>
                <a:gd name="T2" fmla="*/ 269 w 343"/>
                <a:gd name="T3" fmla="*/ 448 h 448"/>
                <a:gd name="T4" fmla="*/ 0 w 343"/>
                <a:gd name="T5" fmla="*/ 448 h 448"/>
                <a:gd name="T6" fmla="*/ 0 w 343"/>
                <a:gd name="T7" fmla="*/ 0 h 448"/>
                <a:gd name="T8" fmla="*/ 343 w 343"/>
                <a:gd name="T9" fmla="*/ 0 h 448"/>
                <a:gd name="T10" fmla="*/ 343 w 343"/>
                <a:gd name="T11" fmla="*/ 377 h 448"/>
                <a:gd name="T12" fmla="*/ 343 w 343"/>
                <a:gd name="T13" fmla="*/ 4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3" h="448">
                  <a:moveTo>
                    <a:pt x="343" y="448"/>
                  </a:moveTo>
                  <a:lnTo>
                    <a:pt x="269" y="448"/>
                  </a:lnTo>
                  <a:lnTo>
                    <a:pt x="0" y="448"/>
                  </a:lnTo>
                  <a:lnTo>
                    <a:pt x="0" y="0"/>
                  </a:lnTo>
                  <a:lnTo>
                    <a:pt x="343" y="0"/>
                  </a:lnTo>
                  <a:lnTo>
                    <a:pt x="343" y="377"/>
                  </a:lnTo>
                  <a:lnTo>
                    <a:pt x="343" y="448"/>
                  </a:lnTo>
                  <a:close/>
                </a:path>
              </a:pathLst>
            </a:custGeom>
            <a:solidFill>
              <a:srgbClr val="F2F1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9" name="Rectangle 359"/>
            <p:cNvSpPr>
              <a:spLocks noChangeArrowheads="1"/>
            </p:cNvSpPr>
            <p:nvPr/>
          </p:nvSpPr>
          <p:spPr bwMode="auto">
            <a:xfrm>
              <a:off x="3798888" y="5202238"/>
              <a:ext cx="398463" cy="22225"/>
            </a:xfrm>
            <a:prstGeom prst="rect">
              <a:avLst/>
            </a:pr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0" name="Rectangle 360"/>
            <p:cNvSpPr>
              <a:spLocks noChangeArrowheads="1"/>
            </p:cNvSpPr>
            <p:nvPr/>
          </p:nvSpPr>
          <p:spPr bwMode="auto">
            <a:xfrm>
              <a:off x="3798888" y="5262563"/>
              <a:ext cx="398463" cy="26988"/>
            </a:xfrm>
            <a:prstGeom prst="rect">
              <a:avLst/>
            </a:pr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1" name="Rectangle 361"/>
            <p:cNvSpPr>
              <a:spLocks noChangeArrowheads="1"/>
            </p:cNvSpPr>
            <p:nvPr/>
          </p:nvSpPr>
          <p:spPr bwMode="auto">
            <a:xfrm>
              <a:off x="3798888" y="5326063"/>
              <a:ext cx="398463" cy="23813"/>
            </a:xfrm>
            <a:prstGeom prst="rect">
              <a:avLst/>
            </a:pr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2" name="Rectangle 362"/>
            <p:cNvSpPr>
              <a:spLocks noChangeArrowheads="1"/>
            </p:cNvSpPr>
            <p:nvPr/>
          </p:nvSpPr>
          <p:spPr bwMode="auto">
            <a:xfrm>
              <a:off x="3798888" y="5386388"/>
              <a:ext cx="398463" cy="26988"/>
            </a:xfrm>
            <a:prstGeom prst="rect">
              <a:avLst/>
            </a:pr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3" name="Rectangle 363"/>
            <p:cNvSpPr>
              <a:spLocks noChangeArrowheads="1"/>
            </p:cNvSpPr>
            <p:nvPr/>
          </p:nvSpPr>
          <p:spPr bwMode="auto">
            <a:xfrm>
              <a:off x="3798888" y="5449888"/>
              <a:ext cx="398463" cy="23813"/>
            </a:xfrm>
            <a:prstGeom prst="rect">
              <a:avLst/>
            </a:pr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4" name="Rectangle 364"/>
            <p:cNvSpPr>
              <a:spLocks noChangeArrowheads="1"/>
            </p:cNvSpPr>
            <p:nvPr/>
          </p:nvSpPr>
          <p:spPr bwMode="auto">
            <a:xfrm>
              <a:off x="3798888" y="5510213"/>
              <a:ext cx="398463" cy="26988"/>
            </a:xfrm>
            <a:prstGeom prst="rect">
              <a:avLst/>
            </a:pr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5" name="Rectangle 365"/>
            <p:cNvSpPr>
              <a:spLocks noChangeArrowheads="1"/>
            </p:cNvSpPr>
            <p:nvPr/>
          </p:nvSpPr>
          <p:spPr bwMode="auto">
            <a:xfrm>
              <a:off x="3798888" y="5575300"/>
              <a:ext cx="398463" cy="22225"/>
            </a:xfrm>
            <a:prstGeom prst="rect">
              <a:avLst/>
            </a:pr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6" name="Rectangle 366"/>
            <p:cNvSpPr>
              <a:spLocks noChangeArrowheads="1"/>
            </p:cNvSpPr>
            <p:nvPr/>
          </p:nvSpPr>
          <p:spPr bwMode="auto">
            <a:xfrm>
              <a:off x="3967163" y="5634038"/>
              <a:ext cx="230188" cy="23813"/>
            </a:xfrm>
            <a:prstGeom prst="rect">
              <a:avLst/>
            </a:pr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7" name="Rectangle 367"/>
            <p:cNvSpPr>
              <a:spLocks noChangeArrowheads="1"/>
            </p:cNvSpPr>
            <p:nvPr/>
          </p:nvSpPr>
          <p:spPr bwMode="auto">
            <a:xfrm>
              <a:off x="3967163" y="5694363"/>
              <a:ext cx="230188" cy="26988"/>
            </a:xfrm>
            <a:prstGeom prst="rect">
              <a:avLst/>
            </a:pr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8" name="Freeform 368"/>
            <p:cNvSpPr>
              <a:spLocks/>
            </p:cNvSpPr>
            <p:nvPr/>
          </p:nvSpPr>
          <p:spPr bwMode="auto">
            <a:xfrm>
              <a:off x="3922713" y="5053013"/>
              <a:ext cx="49213" cy="96838"/>
            </a:xfrm>
            <a:custGeom>
              <a:avLst/>
              <a:gdLst>
                <a:gd name="T0" fmla="*/ 6 w 13"/>
                <a:gd name="T1" fmla="*/ 0 h 26"/>
                <a:gd name="T2" fmla="*/ 6 w 13"/>
                <a:gd name="T3" fmla="*/ 0 h 26"/>
                <a:gd name="T4" fmla="*/ 0 w 13"/>
                <a:gd name="T5" fmla="*/ 4 h 26"/>
                <a:gd name="T6" fmla="*/ 0 w 13"/>
                <a:gd name="T7" fmla="*/ 21 h 26"/>
                <a:gd name="T8" fmla="*/ 6 w 13"/>
                <a:gd name="T9" fmla="*/ 26 h 26"/>
                <a:gd name="T10" fmla="*/ 6 w 13"/>
                <a:gd name="T11" fmla="*/ 26 h 26"/>
                <a:gd name="T12" fmla="*/ 13 w 13"/>
                <a:gd name="T13" fmla="*/ 21 h 26"/>
                <a:gd name="T14" fmla="*/ 13 w 13"/>
                <a:gd name="T15" fmla="*/ 4 h 26"/>
                <a:gd name="T16" fmla="*/ 6 w 13"/>
                <a:gd name="T1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26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4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4"/>
                    <a:pt x="3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10" y="26"/>
                    <a:pt x="13" y="24"/>
                    <a:pt x="13" y="21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FFD2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9" name="Freeform 369"/>
            <p:cNvSpPr>
              <a:spLocks/>
            </p:cNvSpPr>
            <p:nvPr/>
          </p:nvSpPr>
          <p:spPr bwMode="auto">
            <a:xfrm>
              <a:off x="3971926" y="5037138"/>
              <a:ext cx="55563" cy="112713"/>
            </a:xfrm>
            <a:custGeom>
              <a:avLst/>
              <a:gdLst>
                <a:gd name="T0" fmla="*/ 8 w 15"/>
                <a:gd name="T1" fmla="*/ 0 h 30"/>
                <a:gd name="T2" fmla="*/ 7 w 15"/>
                <a:gd name="T3" fmla="*/ 0 h 30"/>
                <a:gd name="T4" fmla="*/ 0 w 15"/>
                <a:gd name="T5" fmla="*/ 5 h 30"/>
                <a:gd name="T6" fmla="*/ 0 w 15"/>
                <a:gd name="T7" fmla="*/ 25 h 30"/>
                <a:gd name="T8" fmla="*/ 7 w 15"/>
                <a:gd name="T9" fmla="*/ 30 h 30"/>
                <a:gd name="T10" fmla="*/ 8 w 15"/>
                <a:gd name="T11" fmla="*/ 30 h 30"/>
                <a:gd name="T12" fmla="*/ 15 w 15"/>
                <a:gd name="T13" fmla="*/ 25 h 30"/>
                <a:gd name="T14" fmla="*/ 15 w 15"/>
                <a:gd name="T15" fmla="*/ 5 h 30"/>
                <a:gd name="T16" fmla="*/ 8 w 15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30">
                  <a:moveTo>
                    <a:pt x="8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7"/>
                    <a:pt x="3" y="30"/>
                    <a:pt x="7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12" y="30"/>
                    <a:pt x="15" y="27"/>
                    <a:pt x="15" y="2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2"/>
                    <a:pt x="12" y="0"/>
                    <a:pt x="8" y="0"/>
                  </a:cubicBezTo>
                  <a:close/>
                </a:path>
              </a:pathLst>
            </a:custGeom>
            <a:solidFill>
              <a:srgbClr val="FFD2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0" name="Freeform 370"/>
            <p:cNvSpPr>
              <a:spLocks/>
            </p:cNvSpPr>
            <p:nvPr/>
          </p:nvSpPr>
          <p:spPr bwMode="auto">
            <a:xfrm>
              <a:off x="4027488" y="5037138"/>
              <a:ext cx="60325" cy="112713"/>
            </a:xfrm>
            <a:custGeom>
              <a:avLst/>
              <a:gdLst>
                <a:gd name="T0" fmla="*/ 8 w 16"/>
                <a:gd name="T1" fmla="*/ 0 h 30"/>
                <a:gd name="T2" fmla="*/ 8 w 16"/>
                <a:gd name="T3" fmla="*/ 0 h 30"/>
                <a:gd name="T4" fmla="*/ 0 w 16"/>
                <a:gd name="T5" fmla="*/ 5 h 30"/>
                <a:gd name="T6" fmla="*/ 0 w 16"/>
                <a:gd name="T7" fmla="*/ 25 h 30"/>
                <a:gd name="T8" fmla="*/ 8 w 16"/>
                <a:gd name="T9" fmla="*/ 30 h 30"/>
                <a:gd name="T10" fmla="*/ 8 w 16"/>
                <a:gd name="T11" fmla="*/ 30 h 30"/>
                <a:gd name="T12" fmla="*/ 16 w 16"/>
                <a:gd name="T13" fmla="*/ 25 h 30"/>
                <a:gd name="T14" fmla="*/ 16 w 16"/>
                <a:gd name="T15" fmla="*/ 5 h 30"/>
                <a:gd name="T16" fmla="*/ 8 w 16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30"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2"/>
                    <a:pt x="0" y="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7"/>
                    <a:pt x="4" y="30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12" y="30"/>
                    <a:pt x="16" y="27"/>
                    <a:pt x="16" y="2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2"/>
                    <a:pt x="12" y="0"/>
                    <a:pt x="8" y="0"/>
                  </a:cubicBezTo>
                  <a:close/>
                </a:path>
              </a:pathLst>
            </a:custGeom>
            <a:solidFill>
              <a:srgbClr val="FFD2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1" name="Freeform 371"/>
            <p:cNvSpPr>
              <a:spLocks/>
            </p:cNvSpPr>
            <p:nvPr/>
          </p:nvSpPr>
          <p:spPr bwMode="auto">
            <a:xfrm>
              <a:off x="4087813" y="5037138"/>
              <a:ext cx="55563" cy="112713"/>
            </a:xfrm>
            <a:custGeom>
              <a:avLst/>
              <a:gdLst>
                <a:gd name="T0" fmla="*/ 7 w 15"/>
                <a:gd name="T1" fmla="*/ 0 h 30"/>
                <a:gd name="T2" fmla="*/ 7 w 15"/>
                <a:gd name="T3" fmla="*/ 0 h 30"/>
                <a:gd name="T4" fmla="*/ 0 w 15"/>
                <a:gd name="T5" fmla="*/ 5 h 30"/>
                <a:gd name="T6" fmla="*/ 0 w 15"/>
                <a:gd name="T7" fmla="*/ 25 h 30"/>
                <a:gd name="T8" fmla="*/ 7 w 15"/>
                <a:gd name="T9" fmla="*/ 30 h 30"/>
                <a:gd name="T10" fmla="*/ 7 w 15"/>
                <a:gd name="T11" fmla="*/ 30 h 30"/>
                <a:gd name="T12" fmla="*/ 15 w 15"/>
                <a:gd name="T13" fmla="*/ 25 h 30"/>
                <a:gd name="T14" fmla="*/ 15 w 15"/>
                <a:gd name="T15" fmla="*/ 5 h 30"/>
                <a:gd name="T16" fmla="*/ 7 w 15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30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7"/>
                    <a:pt x="3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11" y="30"/>
                    <a:pt x="15" y="27"/>
                    <a:pt x="15" y="2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2"/>
                    <a:pt x="11" y="0"/>
                    <a:pt x="7" y="0"/>
                  </a:cubicBezTo>
                  <a:close/>
                </a:path>
              </a:pathLst>
            </a:custGeom>
            <a:solidFill>
              <a:srgbClr val="FFD2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2" name="Freeform 372"/>
            <p:cNvSpPr>
              <a:spLocks/>
            </p:cNvSpPr>
            <p:nvPr/>
          </p:nvSpPr>
          <p:spPr bwMode="auto">
            <a:xfrm>
              <a:off x="4316413" y="6142038"/>
              <a:ext cx="79375" cy="57150"/>
            </a:xfrm>
            <a:custGeom>
              <a:avLst/>
              <a:gdLst>
                <a:gd name="T0" fmla="*/ 45 w 50"/>
                <a:gd name="T1" fmla="*/ 36 h 36"/>
                <a:gd name="T2" fmla="*/ 50 w 50"/>
                <a:gd name="T3" fmla="*/ 31 h 36"/>
                <a:gd name="T4" fmla="*/ 5 w 50"/>
                <a:gd name="T5" fmla="*/ 0 h 36"/>
                <a:gd name="T6" fmla="*/ 0 w 50"/>
                <a:gd name="T7" fmla="*/ 5 h 36"/>
                <a:gd name="T8" fmla="*/ 45 w 50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36">
                  <a:moveTo>
                    <a:pt x="45" y="36"/>
                  </a:moveTo>
                  <a:lnTo>
                    <a:pt x="50" y="31"/>
                  </a:lnTo>
                  <a:lnTo>
                    <a:pt x="5" y="0"/>
                  </a:lnTo>
                  <a:lnTo>
                    <a:pt x="0" y="5"/>
                  </a:lnTo>
                  <a:lnTo>
                    <a:pt x="45" y="36"/>
                  </a:lnTo>
                  <a:close/>
                </a:path>
              </a:pathLst>
            </a:custGeom>
            <a:solidFill>
              <a:srgbClr val="87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3" name="Freeform 373"/>
            <p:cNvSpPr>
              <a:spLocks/>
            </p:cNvSpPr>
            <p:nvPr/>
          </p:nvSpPr>
          <p:spPr bwMode="auto">
            <a:xfrm>
              <a:off x="4302126" y="6169025"/>
              <a:ext cx="79375" cy="55563"/>
            </a:xfrm>
            <a:custGeom>
              <a:avLst/>
              <a:gdLst>
                <a:gd name="T0" fmla="*/ 45 w 50"/>
                <a:gd name="T1" fmla="*/ 35 h 35"/>
                <a:gd name="T2" fmla="*/ 50 w 50"/>
                <a:gd name="T3" fmla="*/ 30 h 35"/>
                <a:gd name="T4" fmla="*/ 2 w 50"/>
                <a:gd name="T5" fmla="*/ 0 h 35"/>
                <a:gd name="T6" fmla="*/ 0 w 50"/>
                <a:gd name="T7" fmla="*/ 4 h 35"/>
                <a:gd name="T8" fmla="*/ 45 w 50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35">
                  <a:moveTo>
                    <a:pt x="45" y="35"/>
                  </a:moveTo>
                  <a:lnTo>
                    <a:pt x="50" y="30"/>
                  </a:lnTo>
                  <a:lnTo>
                    <a:pt x="2" y="0"/>
                  </a:lnTo>
                  <a:lnTo>
                    <a:pt x="0" y="4"/>
                  </a:lnTo>
                  <a:lnTo>
                    <a:pt x="45" y="35"/>
                  </a:lnTo>
                  <a:close/>
                </a:path>
              </a:pathLst>
            </a:custGeom>
            <a:solidFill>
              <a:srgbClr val="87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4" name="Freeform 374"/>
            <p:cNvSpPr>
              <a:spLocks/>
            </p:cNvSpPr>
            <p:nvPr/>
          </p:nvSpPr>
          <p:spPr bwMode="auto">
            <a:xfrm>
              <a:off x="4335463" y="6119813"/>
              <a:ext cx="74613" cy="52388"/>
            </a:xfrm>
            <a:custGeom>
              <a:avLst/>
              <a:gdLst>
                <a:gd name="T0" fmla="*/ 45 w 47"/>
                <a:gd name="T1" fmla="*/ 33 h 33"/>
                <a:gd name="T2" fmla="*/ 47 w 47"/>
                <a:gd name="T3" fmla="*/ 28 h 33"/>
                <a:gd name="T4" fmla="*/ 2 w 47"/>
                <a:gd name="T5" fmla="*/ 0 h 33"/>
                <a:gd name="T6" fmla="*/ 0 w 47"/>
                <a:gd name="T7" fmla="*/ 5 h 33"/>
                <a:gd name="T8" fmla="*/ 45 w 47"/>
                <a:gd name="T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3">
                  <a:moveTo>
                    <a:pt x="45" y="33"/>
                  </a:moveTo>
                  <a:lnTo>
                    <a:pt x="47" y="28"/>
                  </a:lnTo>
                  <a:lnTo>
                    <a:pt x="2" y="0"/>
                  </a:lnTo>
                  <a:lnTo>
                    <a:pt x="0" y="5"/>
                  </a:lnTo>
                  <a:lnTo>
                    <a:pt x="45" y="33"/>
                  </a:lnTo>
                  <a:close/>
                </a:path>
              </a:pathLst>
            </a:custGeom>
            <a:solidFill>
              <a:srgbClr val="87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5" name="Freeform 375"/>
            <p:cNvSpPr>
              <a:spLocks/>
            </p:cNvSpPr>
            <p:nvPr/>
          </p:nvSpPr>
          <p:spPr bwMode="auto">
            <a:xfrm>
              <a:off x="4354513" y="6092825"/>
              <a:ext cx="74613" cy="57150"/>
            </a:xfrm>
            <a:custGeom>
              <a:avLst/>
              <a:gdLst>
                <a:gd name="T0" fmla="*/ 45 w 47"/>
                <a:gd name="T1" fmla="*/ 36 h 36"/>
                <a:gd name="T2" fmla="*/ 47 w 47"/>
                <a:gd name="T3" fmla="*/ 31 h 36"/>
                <a:gd name="T4" fmla="*/ 2 w 47"/>
                <a:gd name="T5" fmla="*/ 0 h 36"/>
                <a:gd name="T6" fmla="*/ 0 w 47"/>
                <a:gd name="T7" fmla="*/ 5 h 36"/>
                <a:gd name="T8" fmla="*/ 45 w 47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6">
                  <a:moveTo>
                    <a:pt x="45" y="36"/>
                  </a:moveTo>
                  <a:lnTo>
                    <a:pt x="47" y="31"/>
                  </a:lnTo>
                  <a:lnTo>
                    <a:pt x="2" y="0"/>
                  </a:lnTo>
                  <a:lnTo>
                    <a:pt x="0" y="5"/>
                  </a:lnTo>
                  <a:lnTo>
                    <a:pt x="45" y="36"/>
                  </a:lnTo>
                  <a:close/>
                </a:path>
              </a:pathLst>
            </a:custGeom>
            <a:solidFill>
              <a:srgbClr val="87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6" name="Freeform 376"/>
            <p:cNvSpPr>
              <a:spLocks/>
            </p:cNvSpPr>
            <p:nvPr/>
          </p:nvSpPr>
          <p:spPr bwMode="auto">
            <a:xfrm>
              <a:off x="4368801" y="6070600"/>
              <a:ext cx="79375" cy="52388"/>
            </a:xfrm>
            <a:custGeom>
              <a:avLst/>
              <a:gdLst>
                <a:gd name="T0" fmla="*/ 45 w 50"/>
                <a:gd name="T1" fmla="*/ 33 h 33"/>
                <a:gd name="T2" fmla="*/ 50 w 50"/>
                <a:gd name="T3" fmla="*/ 28 h 33"/>
                <a:gd name="T4" fmla="*/ 5 w 50"/>
                <a:gd name="T5" fmla="*/ 0 h 33"/>
                <a:gd name="T6" fmla="*/ 0 w 50"/>
                <a:gd name="T7" fmla="*/ 5 h 33"/>
                <a:gd name="T8" fmla="*/ 45 w 50"/>
                <a:gd name="T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33">
                  <a:moveTo>
                    <a:pt x="45" y="33"/>
                  </a:moveTo>
                  <a:lnTo>
                    <a:pt x="50" y="28"/>
                  </a:lnTo>
                  <a:lnTo>
                    <a:pt x="5" y="0"/>
                  </a:lnTo>
                  <a:lnTo>
                    <a:pt x="0" y="5"/>
                  </a:lnTo>
                  <a:lnTo>
                    <a:pt x="45" y="33"/>
                  </a:lnTo>
                  <a:close/>
                </a:path>
              </a:pathLst>
            </a:custGeom>
            <a:solidFill>
              <a:srgbClr val="87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7" name="Oval 377"/>
            <p:cNvSpPr>
              <a:spLocks noChangeArrowheads="1"/>
            </p:cNvSpPr>
            <p:nvPr/>
          </p:nvSpPr>
          <p:spPr bwMode="auto">
            <a:xfrm>
              <a:off x="4794251" y="6018213"/>
              <a:ext cx="25400" cy="25400"/>
            </a:xfrm>
            <a:prstGeom prst="ellipse">
              <a:avLst/>
            </a:pr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8" name="Freeform 378"/>
            <p:cNvSpPr>
              <a:spLocks/>
            </p:cNvSpPr>
            <p:nvPr/>
          </p:nvSpPr>
          <p:spPr bwMode="auto">
            <a:xfrm>
              <a:off x="4448176" y="5894388"/>
              <a:ext cx="82550" cy="112713"/>
            </a:xfrm>
            <a:custGeom>
              <a:avLst/>
              <a:gdLst>
                <a:gd name="T0" fmla="*/ 2 w 22"/>
                <a:gd name="T1" fmla="*/ 30 h 30"/>
                <a:gd name="T2" fmla="*/ 22 w 22"/>
                <a:gd name="T3" fmla="*/ 3 h 30"/>
                <a:gd name="T4" fmla="*/ 21 w 22"/>
                <a:gd name="T5" fmla="*/ 0 h 30"/>
                <a:gd name="T6" fmla="*/ 0 w 22"/>
                <a:gd name="T7" fmla="*/ 30 h 30"/>
                <a:gd name="T8" fmla="*/ 2 w 22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0">
                  <a:moveTo>
                    <a:pt x="2" y="30"/>
                  </a:moveTo>
                  <a:cubicBezTo>
                    <a:pt x="2" y="26"/>
                    <a:pt x="18" y="4"/>
                    <a:pt x="22" y="3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6" y="2"/>
                    <a:pt x="0" y="25"/>
                    <a:pt x="0" y="30"/>
                  </a:cubicBezTo>
                  <a:lnTo>
                    <a:pt x="2" y="30"/>
                  </a:lnTo>
                  <a:close/>
                </a:path>
              </a:pathLst>
            </a:custGeom>
            <a:solidFill>
              <a:srgbClr val="A48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9" name="Freeform 379"/>
            <p:cNvSpPr>
              <a:spLocks/>
            </p:cNvSpPr>
            <p:nvPr/>
          </p:nvSpPr>
          <p:spPr bwMode="auto">
            <a:xfrm>
              <a:off x="4587876" y="5811838"/>
              <a:ext cx="41275" cy="93663"/>
            </a:xfrm>
            <a:custGeom>
              <a:avLst/>
              <a:gdLst>
                <a:gd name="T0" fmla="*/ 1 w 11"/>
                <a:gd name="T1" fmla="*/ 21 h 25"/>
                <a:gd name="T2" fmla="*/ 1 w 11"/>
                <a:gd name="T3" fmla="*/ 24 h 25"/>
                <a:gd name="T4" fmla="*/ 5 w 11"/>
                <a:gd name="T5" fmla="*/ 22 h 25"/>
                <a:gd name="T6" fmla="*/ 9 w 11"/>
                <a:gd name="T7" fmla="*/ 0 h 25"/>
                <a:gd name="T8" fmla="*/ 4 w 11"/>
                <a:gd name="T9" fmla="*/ 1 h 25"/>
                <a:gd name="T10" fmla="*/ 1 w 11"/>
                <a:gd name="T11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25">
                  <a:moveTo>
                    <a:pt x="1" y="21"/>
                  </a:moveTo>
                  <a:cubicBezTo>
                    <a:pt x="0" y="22"/>
                    <a:pt x="0" y="23"/>
                    <a:pt x="1" y="24"/>
                  </a:cubicBezTo>
                  <a:cubicBezTo>
                    <a:pt x="2" y="25"/>
                    <a:pt x="4" y="24"/>
                    <a:pt x="5" y="22"/>
                  </a:cubicBezTo>
                  <a:cubicBezTo>
                    <a:pt x="9" y="16"/>
                    <a:pt x="11" y="8"/>
                    <a:pt x="9" y="0"/>
                  </a:cubicBezTo>
                  <a:cubicBezTo>
                    <a:pt x="7" y="1"/>
                    <a:pt x="6" y="1"/>
                    <a:pt x="4" y="1"/>
                  </a:cubicBezTo>
                  <a:cubicBezTo>
                    <a:pt x="6" y="8"/>
                    <a:pt x="4" y="15"/>
                    <a:pt x="1" y="21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0" name="Freeform 380"/>
            <p:cNvSpPr>
              <a:spLocks noEditPoints="1"/>
            </p:cNvSpPr>
            <p:nvPr/>
          </p:nvSpPr>
          <p:spPr bwMode="auto">
            <a:xfrm>
              <a:off x="4410076" y="5803900"/>
              <a:ext cx="342900" cy="115888"/>
            </a:xfrm>
            <a:custGeom>
              <a:avLst/>
              <a:gdLst>
                <a:gd name="T0" fmla="*/ 0 w 91"/>
                <a:gd name="T1" fmla="*/ 3 h 31"/>
                <a:gd name="T2" fmla="*/ 0 w 91"/>
                <a:gd name="T3" fmla="*/ 6 h 31"/>
                <a:gd name="T4" fmla="*/ 21 w 91"/>
                <a:gd name="T5" fmla="*/ 6 h 31"/>
                <a:gd name="T6" fmla="*/ 27 w 91"/>
                <a:gd name="T7" fmla="*/ 8 h 31"/>
                <a:gd name="T8" fmla="*/ 29 w 91"/>
                <a:gd name="T9" fmla="*/ 13 h 31"/>
                <a:gd name="T10" fmla="*/ 28 w 91"/>
                <a:gd name="T11" fmla="*/ 20 h 31"/>
                <a:gd name="T12" fmla="*/ 35 w 91"/>
                <a:gd name="T13" fmla="*/ 30 h 31"/>
                <a:gd name="T14" fmla="*/ 36 w 91"/>
                <a:gd name="T15" fmla="*/ 30 h 31"/>
                <a:gd name="T16" fmla="*/ 37 w 91"/>
                <a:gd name="T17" fmla="*/ 30 h 31"/>
                <a:gd name="T18" fmla="*/ 47 w 91"/>
                <a:gd name="T19" fmla="*/ 31 h 31"/>
                <a:gd name="T20" fmla="*/ 73 w 91"/>
                <a:gd name="T21" fmla="*/ 27 h 31"/>
                <a:gd name="T22" fmla="*/ 73 w 91"/>
                <a:gd name="T23" fmla="*/ 27 h 31"/>
                <a:gd name="T24" fmla="*/ 75 w 91"/>
                <a:gd name="T25" fmla="*/ 27 h 31"/>
                <a:gd name="T26" fmla="*/ 75 w 91"/>
                <a:gd name="T27" fmla="*/ 6 h 31"/>
                <a:gd name="T28" fmla="*/ 91 w 91"/>
                <a:gd name="T29" fmla="*/ 6 h 31"/>
                <a:gd name="T30" fmla="*/ 91 w 91"/>
                <a:gd name="T31" fmla="*/ 3 h 31"/>
                <a:gd name="T32" fmla="*/ 75 w 91"/>
                <a:gd name="T33" fmla="*/ 3 h 31"/>
                <a:gd name="T34" fmla="*/ 75 w 91"/>
                <a:gd name="T35" fmla="*/ 0 h 31"/>
                <a:gd name="T36" fmla="*/ 28 w 91"/>
                <a:gd name="T37" fmla="*/ 0 h 31"/>
                <a:gd name="T38" fmla="*/ 28 w 91"/>
                <a:gd name="T39" fmla="*/ 2 h 31"/>
                <a:gd name="T40" fmla="*/ 28 w 91"/>
                <a:gd name="T41" fmla="*/ 3 h 31"/>
                <a:gd name="T42" fmla="*/ 0 w 91"/>
                <a:gd name="T43" fmla="*/ 3 h 31"/>
                <a:gd name="T44" fmla="*/ 34 w 91"/>
                <a:gd name="T45" fmla="*/ 25 h 31"/>
                <a:gd name="T46" fmla="*/ 33 w 91"/>
                <a:gd name="T47" fmla="*/ 23 h 31"/>
                <a:gd name="T48" fmla="*/ 32 w 91"/>
                <a:gd name="T49" fmla="*/ 21 h 31"/>
                <a:gd name="T50" fmla="*/ 33 w 91"/>
                <a:gd name="T51" fmla="*/ 13 h 31"/>
                <a:gd name="T52" fmla="*/ 40 w 91"/>
                <a:gd name="T53" fmla="*/ 6 h 31"/>
                <a:gd name="T54" fmla="*/ 52 w 91"/>
                <a:gd name="T55" fmla="*/ 6 h 31"/>
                <a:gd name="T56" fmla="*/ 57 w 91"/>
                <a:gd name="T57" fmla="*/ 6 h 31"/>
                <a:gd name="T58" fmla="*/ 67 w 91"/>
                <a:gd name="T59" fmla="*/ 6 h 31"/>
                <a:gd name="T60" fmla="*/ 67 w 91"/>
                <a:gd name="T61" fmla="*/ 18 h 31"/>
                <a:gd name="T62" fmla="*/ 61 w 91"/>
                <a:gd name="T63" fmla="*/ 26 h 31"/>
                <a:gd name="T64" fmla="*/ 47 w 91"/>
                <a:gd name="T65" fmla="*/ 27 h 31"/>
                <a:gd name="T66" fmla="*/ 38 w 91"/>
                <a:gd name="T67" fmla="*/ 26 h 31"/>
                <a:gd name="T68" fmla="*/ 36 w 91"/>
                <a:gd name="T69" fmla="*/ 26 h 31"/>
                <a:gd name="T70" fmla="*/ 35 w 91"/>
                <a:gd name="T71" fmla="*/ 26 h 31"/>
                <a:gd name="T72" fmla="*/ 34 w 91"/>
                <a:gd name="T73" fmla="*/ 2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1" h="31">
                  <a:moveTo>
                    <a:pt x="0" y="3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3" y="6"/>
                    <a:pt x="25" y="6"/>
                    <a:pt x="27" y="8"/>
                  </a:cubicBezTo>
                  <a:cubicBezTo>
                    <a:pt x="28" y="9"/>
                    <a:pt x="29" y="11"/>
                    <a:pt x="29" y="13"/>
                  </a:cubicBezTo>
                  <a:cubicBezTo>
                    <a:pt x="29" y="15"/>
                    <a:pt x="28" y="18"/>
                    <a:pt x="28" y="20"/>
                  </a:cubicBezTo>
                  <a:cubicBezTo>
                    <a:pt x="28" y="25"/>
                    <a:pt x="31" y="29"/>
                    <a:pt x="35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30"/>
                    <a:pt x="37" y="30"/>
                  </a:cubicBezTo>
                  <a:cubicBezTo>
                    <a:pt x="40" y="30"/>
                    <a:pt x="44" y="31"/>
                    <a:pt x="47" y="31"/>
                  </a:cubicBezTo>
                  <a:cubicBezTo>
                    <a:pt x="55" y="31"/>
                    <a:pt x="64" y="30"/>
                    <a:pt x="73" y="27"/>
                  </a:cubicBezTo>
                  <a:cubicBezTo>
                    <a:pt x="73" y="27"/>
                    <a:pt x="73" y="27"/>
                    <a:pt x="73" y="27"/>
                  </a:cubicBezTo>
                  <a:cubicBezTo>
                    <a:pt x="75" y="27"/>
                    <a:pt x="75" y="27"/>
                    <a:pt x="75" y="27"/>
                  </a:cubicBezTo>
                  <a:cubicBezTo>
                    <a:pt x="75" y="6"/>
                    <a:pt x="75" y="6"/>
                    <a:pt x="75" y="6"/>
                  </a:cubicBezTo>
                  <a:cubicBezTo>
                    <a:pt x="91" y="6"/>
                    <a:pt x="91" y="6"/>
                    <a:pt x="91" y="6"/>
                  </a:cubicBezTo>
                  <a:cubicBezTo>
                    <a:pt x="91" y="3"/>
                    <a:pt x="91" y="3"/>
                    <a:pt x="91" y="3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3"/>
                    <a:pt x="28" y="3"/>
                    <a:pt x="28" y="3"/>
                  </a:cubicBezTo>
                  <a:lnTo>
                    <a:pt x="0" y="3"/>
                  </a:lnTo>
                  <a:close/>
                  <a:moveTo>
                    <a:pt x="34" y="25"/>
                  </a:moveTo>
                  <a:cubicBezTo>
                    <a:pt x="34" y="25"/>
                    <a:pt x="33" y="24"/>
                    <a:pt x="33" y="23"/>
                  </a:cubicBezTo>
                  <a:cubicBezTo>
                    <a:pt x="32" y="23"/>
                    <a:pt x="32" y="22"/>
                    <a:pt x="32" y="21"/>
                  </a:cubicBezTo>
                  <a:cubicBezTo>
                    <a:pt x="32" y="18"/>
                    <a:pt x="33" y="15"/>
                    <a:pt x="33" y="13"/>
                  </a:cubicBezTo>
                  <a:cubicBezTo>
                    <a:pt x="33" y="9"/>
                    <a:pt x="36" y="6"/>
                    <a:pt x="40" y="6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18"/>
                    <a:pt x="67" y="18"/>
                    <a:pt x="67" y="18"/>
                  </a:cubicBezTo>
                  <a:cubicBezTo>
                    <a:pt x="67" y="22"/>
                    <a:pt x="64" y="25"/>
                    <a:pt x="61" y="26"/>
                  </a:cubicBezTo>
                  <a:cubicBezTo>
                    <a:pt x="56" y="27"/>
                    <a:pt x="52" y="27"/>
                    <a:pt x="47" y="27"/>
                  </a:cubicBezTo>
                  <a:cubicBezTo>
                    <a:pt x="44" y="27"/>
                    <a:pt x="41" y="27"/>
                    <a:pt x="38" y="26"/>
                  </a:cubicBezTo>
                  <a:cubicBezTo>
                    <a:pt x="37" y="26"/>
                    <a:pt x="37" y="26"/>
                    <a:pt x="36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5"/>
                    <a:pt x="34" y="25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1" name="Freeform 381"/>
            <p:cNvSpPr>
              <a:spLocks/>
            </p:cNvSpPr>
            <p:nvPr/>
          </p:nvSpPr>
          <p:spPr bwMode="auto">
            <a:xfrm>
              <a:off x="4673601" y="5807075"/>
              <a:ext cx="233363" cy="315913"/>
            </a:xfrm>
            <a:custGeom>
              <a:avLst/>
              <a:gdLst>
                <a:gd name="T0" fmla="*/ 14 w 62"/>
                <a:gd name="T1" fmla="*/ 84 h 84"/>
                <a:gd name="T2" fmla="*/ 56 w 62"/>
                <a:gd name="T3" fmla="*/ 80 h 84"/>
                <a:gd name="T4" fmla="*/ 62 w 62"/>
                <a:gd name="T5" fmla="*/ 73 h 84"/>
                <a:gd name="T6" fmla="*/ 50 w 62"/>
                <a:gd name="T7" fmla="*/ 9 h 84"/>
                <a:gd name="T8" fmla="*/ 55 w 62"/>
                <a:gd name="T9" fmla="*/ 0 h 84"/>
                <a:gd name="T10" fmla="*/ 0 w 62"/>
                <a:gd name="T11" fmla="*/ 0 h 84"/>
                <a:gd name="T12" fmla="*/ 9 w 62"/>
                <a:gd name="T13" fmla="*/ 79 h 84"/>
                <a:gd name="T14" fmla="*/ 14 w 62"/>
                <a:gd name="T1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84">
                  <a:moveTo>
                    <a:pt x="14" y="84"/>
                  </a:moveTo>
                  <a:cubicBezTo>
                    <a:pt x="56" y="80"/>
                    <a:pt x="56" y="80"/>
                    <a:pt x="56" y="80"/>
                  </a:cubicBezTo>
                  <a:cubicBezTo>
                    <a:pt x="60" y="80"/>
                    <a:pt x="62" y="77"/>
                    <a:pt x="62" y="73"/>
                  </a:cubicBezTo>
                  <a:cubicBezTo>
                    <a:pt x="61" y="48"/>
                    <a:pt x="57" y="29"/>
                    <a:pt x="50" y="9"/>
                  </a:cubicBezTo>
                  <a:cubicBezTo>
                    <a:pt x="47" y="1"/>
                    <a:pt x="55" y="0"/>
                    <a:pt x="5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79"/>
                    <a:pt x="9" y="79"/>
                    <a:pt x="9" y="79"/>
                  </a:cubicBezTo>
                  <a:cubicBezTo>
                    <a:pt x="9" y="82"/>
                    <a:pt x="11" y="84"/>
                    <a:pt x="14" y="84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2" name="Freeform 382"/>
            <p:cNvSpPr>
              <a:spLocks/>
            </p:cNvSpPr>
            <p:nvPr/>
          </p:nvSpPr>
          <p:spPr bwMode="auto">
            <a:xfrm>
              <a:off x="4711701" y="5842000"/>
              <a:ext cx="161925" cy="242888"/>
            </a:xfrm>
            <a:custGeom>
              <a:avLst/>
              <a:gdLst>
                <a:gd name="T0" fmla="*/ 43 w 43"/>
                <a:gd name="T1" fmla="*/ 58 h 65"/>
                <a:gd name="T2" fmla="*/ 31 w 43"/>
                <a:gd name="T3" fmla="*/ 3 h 65"/>
                <a:gd name="T4" fmla="*/ 27 w 43"/>
                <a:gd name="T5" fmla="*/ 0 h 65"/>
                <a:gd name="T6" fmla="*/ 5 w 43"/>
                <a:gd name="T7" fmla="*/ 0 h 65"/>
                <a:gd name="T8" fmla="*/ 1 w 43"/>
                <a:gd name="T9" fmla="*/ 5 h 65"/>
                <a:gd name="T10" fmla="*/ 7 w 43"/>
                <a:gd name="T11" fmla="*/ 61 h 65"/>
                <a:gd name="T12" fmla="*/ 12 w 43"/>
                <a:gd name="T13" fmla="*/ 65 h 65"/>
                <a:gd name="T14" fmla="*/ 39 w 43"/>
                <a:gd name="T15" fmla="*/ 63 h 65"/>
                <a:gd name="T16" fmla="*/ 43 w 43"/>
                <a:gd name="T17" fmla="*/ 5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65">
                  <a:moveTo>
                    <a:pt x="43" y="58"/>
                  </a:moveTo>
                  <a:cubicBezTo>
                    <a:pt x="41" y="36"/>
                    <a:pt x="34" y="12"/>
                    <a:pt x="31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1" y="5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7" y="63"/>
                    <a:pt x="9" y="65"/>
                    <a:pt x="12" y="65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41" y="62"/>
                    <a:pt x="43" y="60"/>
                    <a:pt x="43" y="58"/>
                  </a:cubicBez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3" name="Freeform 383"/>
            <p:cNvSpPr>
              <a:spLocks/>
            </p:cNvSpPr>
            <p:nvPr/>
          </p:nvSpPr>
          <p:spPr bwMode="auto">
            <a:xfrm>
              <a:off x="4343401" y="5702300"/>
              <a:ext cx="571500" cy="112713"/>
            </a:xfrm>
            <a:custGeom>
              <a:avLst/>
              <a:gdLst>
                <a:gd name="T0" fmla="*/ 137 w 152"/>
                <a:gd name="T1" fmla="*/ 0 h 30"/>
                <a:gd name="T2" fmla="*/ 142 w 152"/>
                <a:gd name="T3" fmla="*/ 4 h 30"/>
                <a:gd name="T4" fmla="*/ 144 w 152"/>
                <a:gd name="T5" fmla="*/ 20 h 30"/>
                <a:gd name="T6" fmla="*/ 150 w 152"/>
                <a:gd name="T7" fmla="*/ 26 h 30"/>
                <a:gd name="T8" fmla="*/ 150 w 152"/>
                <a:gd name="T9" fmla="*/ 26 h 30"/>
                <a:gd name="T10" fmla="*/ 152 w 152"/>
                <a:gd name="T11" fmla="*/ 28 h 30"/>
                <a:gd name="T12" fmla="*/ 152 w 152"/>
                <a:gd name="T13" fmla="*/ 28 h 30"/>
                <a:gd name="T14" fmla="*/ 150 w 152"/>
                <a:gd name="T15" fmla="*/ 30 h 30"/>
                <a:gd name="T16" fmla="*/ 140 w 152"/>
                <a:gd name="T17" fmla="*/ 30 h 30"/>
                <a:gd name="T18" fmla="*/ 138 w 152"/>
                <a:gd name="T19" fmla="*/ 30 h 30"/>
                <a:gd name="T20" fmla="*/ 3 w 152"/>
                <a:gd name="T21" fmla="*/ 30 h 30"/>
                <a:gd name="T22" fmla="*/ 0 w 152"/>
                <a:gd name="T23" fmla="*/ 27 h 30"/>
                <a:gd name="T24" fmla="*/ 0 w 152"/>
                <a:gd name="T25" fmla="*/ 3 h 30"/>
                <a:gd name="T26" fmla="*/ 3 w 152"/>
                <a:gd name="T27" fmla="*/ 0 h 30"/>
                <a:gd name="T28" fmla="*/ 137 w 152"/>
                <a:gd name="T2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2" h="30">
                  <a:moveTo>
                    <a:pt x="137" y="0"/>
                  </a:moveTo>
                  <a:cubicBezTo>
                    <a:pt x="139" y="0"/>
                    <a:pt x="141" y="2"/>
                    <a:pt x="142" y="4"/>
                  </a:cubicBezTo>
                  <a:cubicBezTo>
                    <a:pt x="142" y="4"/>
                    <a:pt x="143" y="14"/>
                    <a:pt x="144" y="20"/>
                  </a:cubicBezTo>
                  <a:cubicBezTo>
                    <a:pt x="144" y="23"/>
                    <a:pt x="147" y="25"/>
                    <a:pt x="150" y="26"/>
                  </a:cubicBezTo>
                  <a:cubicBezTo>
                    <a:pt x="150" y="26"/>
                    <a:pt x="150" y="26"/>
                    <a:pt x="150" y="26"/>
                  </a:cubicBezTo>
                  <a:cubicBezTo>
                    <a:pt x="151" y="26"/>
                    <a:pt x="152" y="27"/>
                    <a:pt x="152" y="28"/>
                  </a:cubicBezTo>
                  <a:cubicBezTo>
                    <a:pt x="152" y="28"/>
                    <a:pt x="152" y="28"/>
                    <a:pt x="152" y="28"/>
                  </a:cubicBezTo>
                  <a:cubicBezTo>
                    <a:pt x="152" y="29"/>
                    <a:pt x="151" y="30"/>
                    <a:pt x="150" y="30"/>
                  </a:cubicBezTo>
                  <a:cubicBezTo>
                    <a:pt x="140" y="30"/>
                    <a:pt x="140" y="30"/>
                    <a:pt x="140" y="30"/>
                  </a:cubicBezTo>
                  <a:cubicBezTo>
                    <a:pt x="138" y="30"/>
                    <a:pt x="138" y="30"/>
                    <a:pt x="138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1" y="30"/>
                    <a:pt x="0" y="29"/>
                    <a:pt x="0" y="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lnTo>
                    <a:pt x="137" y="0"/>
                  </a:lnTo>
                  <a:close/>
                </a:path>
              </a:pathLst>
            </a:custGeom>
            <a:solidFill>
              <a:srgbClr val="5D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4" name="Rectangle 384"/>
            <p:cNvSpPr>
              <a:spLocks noChangeArrowheads="1"/>
            </p:cNvSpPr>
            <p:nvPr/>
          </p:nvSpPr>
          <p:spPr bwMode="auto">
            <a:xfrm>
              <a:off x="4327526" y="5713413"/>
              <a:ext cx="15875" cy="87313"/>
            </a:xfrm>
            <a:prstGeom prst="rect">
              <a:avLst/>
            </a:pr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5" name="Rectangle 385"/>
            <p:cNvSpPr>
              <a:spLocks noChangeArrowheads="1"/>
            </p:cNvSpPr>
            <p:nvPr/>
          </p:nvSpPr>
          <p:spPr bwMode="auto">
            <a:xfrm>
              <a:off x="4310063" y="5724525"/>
              <a:ext cx="17463" cy="52388"/>
            </a:xfrm>
            <a:prstGeom prst="rect">
              <a:avLst/>
            </a:pr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6" name="Rectangle 386"/>
            <p:cNvSpPr>
              <a:spLocks noChangeArrowheads="1"/>
            </p:cNvSpPr>
            <p:nvPr/>
          </p:nvSpPr>
          <p:spPr bwMode="auto">
            <a:xfrm>
              <a:off x="4362451" y="5688013"/>
              <a:ext cx="44450" cy="14288"/>
            </a:xfrm>
            <a:prstGeom prst="rect">
              <a:avLst/>
            </a:pr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7" name="Freeform 387"/>
            <p:cNvSpPr>
              <a:spLocks/>
            </p:cNvSpPr>
            <p:nvPr/>
          </p:nvSpPr>
          <p:spPr bwMode="auto">
            <a:xfrm>
              <a:off x="4343401" y="5732463"/>
              <a:ext cx="552450" cy="55563"/>
            </a:xfrm>
            <a:custGeom>
              <a:avLst/>
              <a:gdLst>
                <a:gd name="T0" fmla="*/ 88 w 147"/>
                <a:gd name="T1" fmla="*/ 0 h 15"/>
                <a:gd name="T2" fmla="*/ 90 w 147"/>
                <a:gd name="T3" fmla="*/ 9 h 15"/>
                <a:gd name="T4" fmla="*/ 90 w 147"/>
                <a:gd name="T5" fmla="*/ 0 h 15"/>
                <a:gd name="T6" fmla="*/ 93 w 147"/>
                <a:gd name="T7" fmla="*/ 9 h 15"/>
                <a:gd name="T8" fmla="*/ 93 w 147"/>
                <a:gd name="T9" fmla="*/ 0 h 15"/>
                <a:gd name="T10" fmla="*/ 95 w 147"/>
                <a:gd name="T11" fmla="*/ 9 h 15"/>
                <a:gd name="T12" fmla="*/ 95 w 147"/>
                <a:gd name="T13" fmla="*/ 0 h 15"/>
                <a:gd name="T14" fmla="*/ 97 w 147"/>
                <a:gd name="T15" fmla="*/ 9 h 15"/>
                <a:gd name="T16" fmla="*/ 97 w 147"/>
                <a:gd name="T17" fmla="*/ 0 h 15"/>
                <a:gd name="T18" fmla="*/ 100 w 147"/>
                <a:gd name="T19" fmla="*/ 9 h 15"/>
                <a:gd name="T20" fmla="*/ 100 w 147"/>
                <a:gd name="T21" fmla="*/ 0 h 15"/>
                <a:gd name="T22" fmla="*/ 102 w 147"/>
                <a:gd name="T23" fmla="*/ 9 h 15"/>
                <a:gd name="T24" fmla="*/ 102 w 147"/>
                <a:gd name="T25" fmla="*/ 0 h 15"/>
                <a:gd name="T26" fmla="*/ 104 w 147"/>
                <a:gd name="T27" fmla="*/ 9 h 15"/>
                <a:gd name="T28" fmla="*/ 104 w 147"/>
                <a:gd name="T29" fmla="*/ 0 h 15"/>
                <a:gd name="T30" fmla="*/ 107 w 147"/>
                <a:gd name="T31" fmla="*/ 9 h 15"/>
                <a:gd name="T32" fmla="*/ 107 w 147"/>
                <a:gd name="T33" fmla="*/ 0 h 15"/>
                <a:gd name="T34" fmla="*/ 109 w 147"/>
                <a:gd name="T35" fmla="*/ 9 h 15"/>
                <a:gd name="T36" fmla="*/ 109 w 147"/>
                <a:gd name="T37" fmla="*/ 0 h 15"/>
                <a:gd name="T38" fmla="*/ 111 w 147"/>
                <a:gd name="T39" fmla="*/ 9 h 15"/>
                <a:gd name="T40" fmla="*/ 111 w 147"/>
                <a:gd name="T41" fmla="*/ 0 h 15"/>
                <a:gd name="T42" fmla="*/ 114 w 147"/>
                <a:gd name="T43" fmla="*/ 9 h 15"/>
                <a:gd name="T44" fmla="*/ 114 w 147"/>
                <a:gd name="T45" fmla="*/ 0 h 15"/>
                <a:gd name="T46" fmla="*/ 116 w 147"/>
                <a:gd name="T47" fmla="*/ 9 h 15"/>
                <a:gd name="T48" fmla="*/ 116 w 147"/>
                <a:gd name="T49" fmla="*/ 0 h 15"/>
                <a:gd name="T50" fmla="*/ 118 w 147"/>
                <a:gd name="T51" fmla="*/ 9 h 15"/>
                <a:gd name="T52" fmla="*/ 118 w 147"/>
                <a:gd name="T53" fmla="*/ 0 h 15"/>
                <a:gd name="T54" fmla="*/ 121 w 147"/>
                <a:gd name="T55" fmla="*/ 9 h 15"/>
                <a:gd name="T56" fmla="*/ 120 w 147"/>
                <a:gd name="T57" fmla="*/ 0 h 15"/>
                <a:gd name="T58" fmla="*/ 123 w 147"/>
                <a:gd name="T59" fmla="*/ 9 h 15"/>
                <a:gd name="T60" fmla="*/ 142 w 147"/>
                <a:gd name="T61" fmla="*/ 0 h 15"/>
                <a:gd name="T62" fmla="*/ 147 w 147"/>
                <a:gd name="T63" fmla="*/ 12 h 15"/>
                <a:gd name="T64" fmla="*/ 3 w 147"/>
                <a:gd name="T65" fmla="*/ 15 h 15"/>
                <a:gd name="T66" fmla="*/ 0 w 147"/>
                <a:gd name="T67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7" h="15">
                  <a:moveTo>
                    <a:pt x="3" y="0"/>
                  </a:moveTo>
                  <a:cubicBezTo>
                    <a:pt x="88" y="0"/>
                    <a:pt x="88" y="0"/>
                    <a:pt x="88" y="0"/>
                  </a:cubicBezTo>
                  <a:cubicBezTo>
                    <a:pt x="90" y="10"/>
                    <a:pt x="90" y="10"/>
                    <a:pt x="90" y="10"/>
                  </a:cubicBezTo>
                  <a:cubicBezTo>
                    <a:pt x="90" y="9"/>
                    <a:pt x="90" y="9"/>
                    <a:pt x="90" y="9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2" y="10"/>
                    <a:pt x="92" y="10"/>
                    <a:pt x="92" y="10"/>
                  </a:cubicBezTo>
                  <a:cubicBezTo>
                    <a:pt x="93" y="9"/>
                    <a:pt x="93" y="9"/>
                    <a:pt x="93" y="9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4" y="10"/>
                    <a:pt x="94" y="10"/>
                    <a:pt x="94" y="10"/>
                  </a:cubicBezTo>
                  <a:cubicBezTo>
                    <a:pt x="95" y="9"/>
                    <a:pt x="95" y="9"/>
                    <a:pt x="95" y="9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6" y="10"/>
                    <a:pt x="96" y="10"/>
                    <a:pt x="96" y="10"/>
                  </a:cubicBezTo>
                  <a:cubicBezTo>
                    <a:pt x="97" y="9"/>
                    <a:pt x="97" y="9"/>
                    <a:pt x="97" y="9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9" y="10"/>
                    <a:pt x="99" y="10"/>
                    <a:pt x="99" y="10"/>
                  </a:cubicBezTo>
                  <a:cubicBezTo>
                    <a:pt x="100" y="9"/>
                    <a:pt x="100" y="9"/>
                    <a:pt x="100" y="9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1" y="10"/>
                    <a:pt x="101" y="10"/>
                    <a:pt x="101" y="10"/>
                  </a:cubicBezTo>
                  <a:cubicBezTo>
                    <a:pt x="102" y="9"/>
                    <a:pt x="102" y="9"/>
                    <a:pt x="102" y="9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4" y="9"/>
                    <a:pt x="104" y="9"/>
                    <a:pt x="104" y="9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6" y="10"/>
                    <a:pt x="106" y="10"/>
                    <a:pt x="106" y="10"/>
                  </a:cubicBezTo>
                  <a:cubicBezTo>
                    <a:pt x="107" y="9"/>
                    <a:pt x="107" y="9"/>
                    <a:pt x="107" y="9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8" y="10"/>
                    <a:pt x="108" y="10"/>
                    <a:pt x="108" y="10"/>
                  </a:cubicBezTo>
                  <a:cubicBezTo>
                    <a:pt x="109" y="9"/>
                    <a:pt x="109" y="9"/>
                    <a:pt x="109" y="9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10"/>
                    <a:pt x="110" y="10"/>
                    <a:pt x="110" y="10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14" y="9"/>
                    <a:pt x="114" y="9"/>
                    <a:pt x="114" y="9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5" y="10"/>
                    <a:pt x="115" y="10"/>
                    <a:pt x="115" y="10"/>
                  </a:cubicBezTo>
                  <a:cubicBezTo>
                    <a:pt x="116" y="9"/>
                    <a:pt x="116" y="9"/>
                    <a:pt x="116" y="9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7" y="10"/>
                    <a:pt x="117" y="10"/>
                    <a:pt x="117" y="10"/>
                  </a:cubicBezTo>
                  <a:cubicBezTo>
                    <a:pt x="118" y="9"/>
                    <a:pt x="118" y="9"/>
                    <a:pt x="118" y="9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20" y="10"/>
                    <a:pt x="120" y="10"/>
                    <a:pt x="120" y="10"/>
                  </a:cubicBezTo>
                  <a:cubicBezTo>
                    <a:pt x="121" y="9"/>
                    <a:pt x="121" y="9"/>
                    <a:pt x="121" y="9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2" y="10"/>
                    <a:pt x="122" y="10"/>
                    <a:pt x="122" y="10"/>
                  </a:cubicBezTo>
                  <a:cubicBezTo>
                    <a:pt x="123" y="9"/>
                    <a:pt x="123" y="9"/>
                    <a:pt x="123" y="9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44" y="0"/>
                    <a:pt x="145" y="1"/>
                    <a:pt x="145" y="2"/>
                  </a:cubicBezTo>
                  <a:cubicBezTo>
                    <a:pt x="147" y="12"/>
                    <a:pt x="147" y="12"/>
                    <a:pt x="147" y="12"/>
                  </a:cubicBezTo>
                  <a:cubicBezTo>
                    <a:pt x="147" y="13"/>
                    <a:pt x="146" y="15"/>
                    <a:pt x="144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8" name="Freeform 388"/>
            <p:cNvSpPr>
              <a:spLocks noEditPoints="1"/>
            </p:cNvSpPr>
            <p:nvPr/>
          </p:nvSpPr>
          <p:spPr bwMode="auto">
            <a:xfrm>
              <a:off x="4267201" y="5995988"/>
              <a:ext cx="233363" cy="266700"/>
            </a:xfrm>
            <a:custGeom>
              <a:avLst/>
              <a:gdLst>
                <a:gd name="T0" fmla="*/ 5 w 62"/>
                <a:gd name="T1" fmla="*/ 56 h 71"/>
                <a:gd name="T2" fmla="*/ 24 w 62"/>
                <a:gd name="T3" fmla="*/ 68 h 71"/>
                <a:gd name="T4" fmla="*/ 36 w 62"/>
                <a:gd name="T5" fmla="*/ 65 h 71"/>
                <a:gd name="T6" fmla="*/ 60 w 62"/>
                <a:gd name="T7" fmla="*/ 28 h 71"/>
                <a:gd name="T8" fmla="*/ 61 w 62"/>
                <a:gd name="T9" fmla="*/ 21 h 71"/>
                <a:gd name="T10" fmla="*/ 57 w 62"/>
                <a:gd name="T11" fmla="*/ 7 h 71"/>
                <a:gd name="T12" fmla="*/ 57 w 62"/>
                <a:gd name="T13" fmla="*/ 7 h 71"/>
                <a:gd name="T14" fmla="*/ 56 w 62"/>
                <a:gd name="T15" fmla="*/ 5 h 71"/>
                <a:gd name="T16" fmla="*/ 48 w 62"/>
                <a:gd name="T17" fmla="*/ 0 h 71"/>
                <a:gd name="T18" fmla="*/ 47 w 62"/>
                <a:gd name="T19" fmla="*/ 0 h 71"/>
                <a:gd name="T20" fmla="*/ 46 w 62"/>
                <a:gd name="T21" fmla="*/ 0 h 71"/>
                <a:gd name="T22" fmla="*/ 32 w 62"/>
                <a:gd name="T23" fmla="*/ 3 h 71"/>
                <a:gd name="T24" fmla="*/ 26 w 62"/>
                <a:gd name="T25" fmla="*/ 7 h 71"/>
                <a:gd name="T26" fmla="*/ 3 w 62"/>
                <a:gd name="T27" fmla="*/ 44 h 71"/>
                <a:gd name="T28" fmla="*/ 5 w 62"/>
                <a:gd name="T29" fmla="*/ 56 h 71"/>
                <a:gd name="T30" fmla="*/ 44 w 62"/>
                <a:gd name="T31" fmla="*/ 17 h 71"/>
                <a:gd name="T32" fmla="*/ 42 w 62"/>
                <a:gd name="T33" fmla="*/ 8 h 71"/>
                <a:gd name="T34" fmla="*/ 47 w 62"/>
                <a:gd name="T35" fmla="*/ 6 h 71"/>
                <a:gd name="T36" fmla="*/ 50 w 62"/>
                <a:gd name="T37" fmla="*/ 7 h 71"/>
                <a:gd name="T38" fmla="*/ 50 w 62"/>
                <a:gd name="T39" fmla="*/ 7 h 71"/>
                <a:gd name="T40" fmla="*/ 51 w 62"/>
                <a:gd name="T41" fmla="*/ 7 h 71"/>
                <a:gd name="T42" fmla="*/ 51 w 62"/>
                <a:gd name="T43" fmla="*/ 7 h 71"/>
                <a:gd name="T44" fmla="*/ 52 w 62"/>
                <a:gd name="T45" fmla="*/ 9 h 71"/>
                <a:gd name="T46" fmla="*/ 52 w 62"/>
                <a:gd name="T47" fmla="*/ 15 h 71"/>
                <a:gd name="T48" fmla="*/ 44 w 62"/>
                <a:gd name="T49" fmla="*/ 1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" h="71">
                  <a:moveTo>
                    <a:pt x="5" y="56"/>
                  </a:moveTo>
                  <a:cubicBezTo>
                    <a:pt x="24" y="68"/>
                    <a:pt x="24" y="68"/>
                    <a:pt x="24" y="68"/>
                  </a:cubicBezTo>
                  <a:cubicBezTo>
                    <a:pt x="28" y="71"/>
                    <a:pt x="34" y="69"/>
                    <a:pt x="36" y="65"/>
                  </a:cubicBezTo>
                  <a:cubicBezTo>
                    <a:pt x="60" y="28"/>
                    <a:pt x="60" y="28"/>
                    <a:pt x="60" y="28"/>
                  </a:cubicBezTo>
                  <a:cubicBezTo>
                    <a:pt x="61" y="26"/>
                    <a:pt x="62" y="23"/>
                    <a:pt x="61" y="21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57" y="6"/>
                    <a:pt x="57" y="5"/>
                    <a:pt x="56" y="5"/>
                  </a:cubicBezTo>
                  <a:cubicBezTo>
                    <a:pt x="55" y="2"/>
                    <a:pt x="52" y="0"/>
                    <a:pt x="48" y="0"/>
                  </a:cubicBezTo>
                  <a:cubicBezTo>
                    <a:pt x="48" y="0"/>
                    <a:pt x="47" y="0"/>
                    <a:pt x="47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0" y="3"/>
                    <a:pt x="28" y="4"/>
                    <a:pt x="26" y="7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0" y="48"/>
                    <a:pt x="1" y="53"/>
                    <a:pt x="5" y="56"/>
                  </a:cubicBezTo>
                  <a:close/>
                  <a:moveTo>
                    <a:pt x="44" y="17"/>
                  </a:moveTo>
                  <a:cubicBezTo>
                    <a:pt x="41" y="15"/>
                    <a:pt x="40" y="11"/>
                    <a:pt x="42" y="8"/>
                  </a:cubicBezTo>
                  <a:cubicBezTo>
                    <a:pt x="43" y="7"/>
                    <a:pt x="45" y="6"/>
                    <a:pt x="47" y="6"/>
                  </a:cubicBezTo>
                  <a:cubicBezTo>
                    <a:pt x="48" y="6"/>
                    <a:pt x="49" y="6"/>
                    <a:pt x="50" y="7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1" y="8"/>
                    <a:pt x="52" y="9"/>
                    <a:pt x="52" y="9"/>
                  </a:cubicBezTo>
                  <a:cubicBezTo>
                    <a:pt x="53" y="11"/>
                    <a:pt x="53" y="13"/>
                    <a:pt x="52" y="15"/>
                  </a:cubicBezTo>
                  <a:cubicBezTo>
                    <a:pt x="50" y="17"/>
                    <a:pt x="46" y="18"/>
                    <a:pt x="44" y="17"/>
                  </a:cubicBezTo>
                  <a:close/>
                </a:path>
              </a:pathLst>
            </a:custGeom>
            <a:solidFill>
              <a:srgbClr val="CBBB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9" name="Freeform 389"/>
            <p:cNvSpPr>
              <a:spLocks/>
            </p:cNvSpPr>
            <p:nvPr/>
          </p:nvSpPr>
          <p:spPr bwMode="auto">
            <a:xfrm>
              <a:off x="4445001" y="5889625"/>
              <a:ext cx="107950" cy="142875"/>
            </a:xfrm>
            <a:custGeom>
              <a:avLst/>
              <a:gdLst>
                <a:gd name="T0" fmla="*/ 3 w 29"/>
                <a:gd name="T1" fmla="*/ 35 h 38"/>
                <a:gd name="T2" fmla="*/ 3 w 29"/>
                <a:gd name="T3" fmla="*/ 35 h 38"/>
                <a:gd name="T4" fmla="*/ 4 w 29"/>
                <a:gd name="T5" fmla="*/ 35 h 38"/>
                <a:gd name="T6" fmla="*/ 4 w 29"/>
                <a:gd name="T7" fmla="*/ 35 h 38"/>
                <a:gd name="T8" fmla="*/ 6 w 29"/>
                <a:gd name="T9" fmla="*/ 35 h 38"/>
                <a:gd name="T10" fmla="*/ 9 w 29"/>
                <a:gd name="T11" fmla="*/ 33 h 38"/>
                <a:gd name="T12" fmla="*/ 26 w 29"/>
                <a:gd name="T13" fmla="*/ 7 h 38"/>
                <a:gd name="T14" fmla="*/ 27 w 29"/>
                <a:gd name="T15" fmla="*/ 4 h 38"/>
                <a:gd name="T16" fmla="*/ 26 w 29"/>
                <a:gd name="T17" fmla="*/ 3 h 38"/>
                <a:gd name="T18" fmla="*/ 26 w 29"/>
                <a:gd name="T19" fmla="*/ 2 h 38"/>
                <a:gd name="T20" fmla="*/ 25 w 29"/>
                <a:gd name="T21" fmla="*/ 2 h 38"/>
                <a:gd name="T22" fmla="*/ 24 w 29"/>
                <a:gd name="T23" fmla="*/ 0 h 38"/>
                <a:gd name="T24" fmla="*/ 27 w 29"/>
                <a:gd name="T25" fmla="*/ 0 h 38"/>
                <a:gd name="T26" fmla="*/ 29 w 29"/>
                <a:gd name="T27" fmla="*/ 3 h 38"/>
                <a:gd name="T28" fmla="*/ 29 w 29"/>
                <a:gd name="T29" fmla="*/ 4 h 38"/>
                <a:gd name="T30" fmla="*/ 28 w 29"/>
                <a:gd name="T31" fmla="*/ 7 h 38"/>
                <a:gd name="T32" fmla="*/ 10 w 29"/>
                <a:gd name="T33" fmla="*/ 35 h 38"/>
                <a:gd name="T34" fmla="*/ 7 w 29"/>
                <a:gd name="T35" fmla="*/ 37 h 38"/>
                <a:gd name="T36" fmla="*/ 5 w 29"/>
                <a:gd name="T37" fmla="*/ 37 h 38"/>
                <a:gd name="T38" fmla="*/ 4 w 29"/>
                <a:gd name="T39" fmla="*/ 38 h 38"/>
                <a:gd name="T40" fmla="*/ 2 w 29"/>
                <a:gd name="T41" fmla="*/ 37 h 38"/>
                <a:gd name="T42" fmla="*/ 0 w 29"/>
                <a:gd name="T43" fmla="*/ 34 h 38"/>
                <a:gd name="T44" fmla="*/ 3 w 29"/>
                <a:gd name="T45" fmla="*/ 3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9" h="38">
                  <a:moveTo>
                    <a:pt x="3" y="35"/>
                  </a:moveTo>
                  <a:cubicBezTo>
                    <a:pt x="3" y="35"/>
                    <a:pt x="3" y="35"/>
                    <a:pt x="3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5" y="35"/>
                    <a:pt x="6" y="35"/>
                  </a:cubicBezTo>
                  <a:cubicBezTo>
                    <a:pt x="7" y="34"/>
                    <a:pt x="8" y="34"/>
                    <a:pt x="9" y="33"/>
                  </a:cubicBezTo>
                  <a:cubicBezTo>
                    <a:pt x="16" y="27"/>
                    <a:pt x="24" y="14"/>
                    <a:pt x="26" y="7"/>
                  </a:cubicBezTo>
                  <a:cubicBezTo>
                    <a:pt x="26" y="6"/>
                    <a:pt x="26" y="5"/>
                    <a:pt x="27" y="4"/>
                  </a:cubicBezTo>
                  <a:cubicBezTo>
                    <a:pt x="27" y="3"/>
                    <a:pt x="27" y="3"/>
                    <a:pt x="26" y="3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6" y="2"/>
                    <a:pt x="25" y="2"/>
                  </a:cubicBezTo>
                  <a:cubicBezTo>
                    <a:pt x="25" y="2"/>
                    <a:pt x="24" y="1"/>
                    <a:pt x="24" y="0"/>
                  </a:cubicBezTo>
                  <a:cubicBezTo>
                    <a:pt x="25" y="0"/>
                    <a:pt x="26" y="0"/>
                    <a:pt x="27" y="0"/>
                  </a:cubicBezTo>
                  <a:cubicBezTo>
                    <a:pt x="28" y="1"/>
                    <a:pt x="29" y="2"/>
                    <a:pt x="29" y="3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5"/>
                    <a:pt x="29" y="6"/>
                    <a:pt x="28" y="7"/>
                  </a:cubicBezTo>
                  <a:cubicBezTo>
                    <a:pt x="26" y="15"/>
                    <a:pt x="17" y="29"/>
                    <a:pt x="10" y="35"/>
                  </a:cubicBezTo>
                  <a:cubicBezTo>
                    <a:pt x="9" y="36"/>
                    <a:pt x="8" y="36"/>
                    <a:pt x="7" y="37"/>
                  </a:cubicBezTo>
                  <a:cubicBezTo>
                    <a:pt x="6" y="37"/>
                    <a:pt x="6" y="37"/>
                    <a:pt x="5" y="37"/>
                  </a:cubicBezTo>
                  <a:cubicBezTo>
                    <a:pt x="5" y="38"/>
                    <a:pt x="5" y="38"/>
                    <a:pt x="4" y="38"/>
                  </a:cubicBezTo>
                  <a:cubicBezTo>
                    <a:pt x="3" y="38"/>
                    <a:pt x="2" y="37"/>
                    <a:pt x="2" y="37"/>
                  </a:cubicBezTo>
                  <a:cubicBezTo>
                    <a:pt x="1" y="36"/>
                    <a:pt x="0" y="35"/>
                    <a:pt x="0" y="34"/>
                  </a:cubicBezTo>
                  <a:cubicBezTo>
                    <a:pt x="1" y="34"/>
                    <a:pt x="2" y="34"/>
                    <a:pt x="3" y="35"/>
                  </a:cubicBezTo>
                  <a:close/>
                </a:path>
              </a:pathLst>
            </a:custGeom>
            <a:solidFill>
              <a:srgbClr val="A48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0" name="Freeform 390"/>
            <p:cNvSpPr>
              <a:spLocks noEditPoints="1"/>
            </p:cNvSpPr>
            <p:nvPr/>
          </p:nvSpPr>
          <p:spPr bwMode="auto">
            <a:xfrm>
              <a:off x="5451476" y="5360988"/>
              <a:ext cx="258763" cy="201613"/>
            </a:xfrm>
            <a:custGeom>
              <a:avLst/>
              <a:gdLst>
                <a:gd name="T0" fmla="*/ 0 w 69"/>
                <a:gd name="T1" fmla="*/ 42 h 54"/>
                <a:gd name="T2" fmla="*/ 0 w 69"/>
                <a:gd name="T3" fmla="*/ 42 h 54"/>
                <a:gd name="T4" fmla="*/ 11 w 69"/>
                <a:gd name="T5" fmla="*/ 52 h 54"/>
                <a:gd name="T6" fmla="*/ 23 w 69"/>
                <a:gd name="T7" fmla="*/ 42 h 54"/>
                <a:gd name="T8" fmla="*/ 23 w 69"/>
                <a:gd name="T9" fmla="*/ 42 h 54"/>
                <a:gd name="T10" fmla="*/ 23 w 69"/>
                <a:gd name="T11" fmla="*/ 41 h 54"/>
                <a:gd name="T12" fmla="*/ 12 w 69"/>
                <a:gd name="T13" fmla="*/ 13 h 54"/>
                <a:gd name="T14" fmla="*/ 32 w 69"/>
                <a:gd name="T15" fmla="*/ 13 h 54"/>
                <a:gd name="T16" fmla="*/ 32 w 69"/>
                <a:gd name="T17" fmla="*/ 54 h 54"/>
                <a:gd name="T18" fmla="*/ 36 w 69"/>
                <a:gd name="T19" fmla="*/ 54 h 54"/>
                <a:gd name="T20" fmla="*/ 36 w 69"/>
                <a:gd name="T21" fmla="*/ 13 h 54"/>
                <a:gd name="T22" fmla="*/ 57 w 69"/>
                <a:gd name="T23" fmla="*/ 13 h 54"/>
                <a:gd name="T24" fmla="*/ 46 w 69"/>
                <a:gd name="T25" fmla="*/ 41 h 54"/>
                <a:gd name="T26" fmla="*/ 46 w 69"/>
                <a:gd name="T27" fmla="*/ 42 h 54"/>
                <a:gd name="T28" fmla="*/ 46 w 69"/>
                <a:gd name="T29" fmla="*/ 42 h 54"/>
                <a:gd name="T30" fmla="*/ 58 w 69"/>
                <a:gd name="T31" fmla="*/ 52 h 54"/>
                <a:gd name="T32" fmla="*/ 69 w 69"/>
                <a:gd name="T33" fmla="*/ 42 h 54"/>
                <a:gd name="T34" fmla="*/ 69 w 69"/>
                <a:gd name="T35" fmla="*/ 42 h 54"/>
                <a:gd name="T36" fmla="*/ 69 w 69"/>
                <a:gd name="T37" fmla="*/ 41 h 54"/>
                <a:gd name="T38" fmla="*/ 58 w 69"/>
                <a:gd name="T39" fmla="*/ 13 h 54"/>
                <a:gd name="T40" fmla="*/ 62 w 69"/>
                <a:gd name="T41" fmla="*/ 13 h 54"/>
                <a:gd name="T42" fmla="*/ 62 w 69"/>
                <a:gd name="T43" fmla="*/ 10 h 54"/>
                <a:gd name="T44" fmla="*/ 36 w 69"/>
                <a:gd name="T45" fmla="*/ 7 h 54"/>
                <a:gd name="T46" fmla="*/ 36 w 69"/>
                <a:gd name="T47" fmla="*/ 0 h 54"/>
                <a:gd name="T48" fmla="*/ 32 w 69"/>
                <a:gd name="T49" fmla="*/ 0 h 54"/>
                <a:gd name="T50" fmla="*/ 32 w 69"/>
                <a:gd name="T51" fmla="*/ 7 h 54"/>
                <a:gd name="T52" fmla="*/ 7 w 69"/>
                <a:gd name="T53" fmla="*/ 10 h 54"/>
                <a:gd name="T54" fmla="*/ 7 w 69"/>
                <a:gd name="T55" fmla="*/ 13 h 54"/>
                <a:gd name="T56" fmla="*/ 11 w 69"/>
                <a:gd name="T57" fmla="*/ 13 h 54"/>
                <a:gd name="T58" fmla="*/ 0 w 69"/>
                <a:gd name="T59" fmla="*/ 41 h 54"/>
                <a:gd name="T60" fmla="*/ 0 w 69"/>
                <a:gd name="T61" fmla="*/ 42 h 54"/>
                <a:gd name="T62" fmla="*/ 68 w 69"/>
                <a:gd name="T63" fmla="*/ 42 h 54"/>
                <a:gd name="T64" fmla="*/ 48 w 69"/>
                <a:gd name="T65" fmla="*/ 42 h 54"/>
                <a:gd name="T66" fmla="*/ 58 w 69"/>
                <a:gd name="T67" fmla="*/ 15 h 54"/>
                <a:gd name="T68" fmla="*/ 68 w 69"/>
                <a:gd name="T69" fmla="*/ 42 h 54"/>
                <a:gd name="T70" fmla="*/ 11 w 69"/>
                <a:gd name="T71" fmla="*/ 15 h 54"/>
                <a:gd name="T72" fmla="*/ 21 w 69"/>
                <a:gd name="T73" fmla="*/ 42 h 54"/>
                <a:gd name="T74" fmla="*/ 1 w 69"/>
                <a:gd name="T75" fmla="*/ 42 h 54"/>
                <a:gd name="T76" fmla="*/ 11 w 69"/>
                <a:gd name="T77" fmla="*/ 1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9" h="54"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7"/>
                    <a:pt x="5" y="52"/>
                    <a:pt x="11" y="52"/>
                  </a:cubicBezTo>
                  <a:cubicBezTo>
                    <a:pt x="17" y="52"/>
                    <a:pt x="22" y="47"/>
                    <a:pt x="23" y="42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7" y="47"/>
                    <a:pt x="52" y="52"/>
                    <a:pt x="58" y="52"/>
                  </a:cubicBezTo>
                  <a:cubicBezTo>
                    <a:pt x="64" y="52"/>
                    <a:pt x="68" y="47"/>
                    <a:pt x="69" y="42"/>
                  </a:cubicBezTo>
                  <a:cubicBezTo>
                    <a:pt x="69" y="42"/>
                    <a:pt x="69" y="42"/>
                    <a:pt x="69" y="42"/>
                  </a:cubicBezTo>
                  <a:cubicBezTo>
                    <a:pt x="69" y="41"/>
                    <a:pt x="69" y="41"/>
                    <a:pt x="69" y="41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0" y="41"/>
                    <a:pt x="0" y="41"/>
                    <a:pt x="0" y="41"/>
                  </a:cubicBezTo>
                  <a:lnTo>
                    <a:pt x="0" y="42"/>
                  </a:lnTo>
                  <a:close/>
                  <a:moveTo>
                    <a:pt x="68" y="42"/>
                  </a:moveTo>
                  <a:cubicBezTo>
                    <a:pt x="48" y="42"/>
                    <a:pt x="48" y="42"/>
                    <a:pt x="48" y="42"/>
                  </a:cubicBezTo>
                  <a:cubicBezTo>
                    <a:pt x="58" y="15"/>
                    <a:pt x="58" y="15"/>
                    <a:pt x="58" y="15"/>
                  </a:cubicBezTo>
                  <a:lnTo>
                    <a:pt x="68" y="42"/>
                  </a:lnTo>
                  <a:close/>
                  <a:moveTo>
                    <a:pt x="11" y="15"/>
                  </a:moveTo>
                  <a:cubicBezTo>
                    <a:pt x="21" y="42"/>
                    <a:pt x="21" y="42"/>
                    <a:pt x="21" y="42"/>
                  </a:cubicBezTo>
                  <a:cubicBezTo>
                    <a:pt x="1" y="42"/>
                    <a:pt x="1" y="42"/>
                    <a:pt x="1" y="42"/>
                  </a:cubicBezTo>
                  <a:lnTo>
                    <a:pt x="11" y="15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1" name="Freeform 391"/>
            <p:cNvSpPr>
              <a:spLocks noEditPoints="1"/>
            </p:cNvSpPr>
            <p:nvPr/>
          </p:nvSpPr>
          <p:spPr bwMode="auto">
            <a:xfrm>
              <a:off x="4054476" y="5848350"/>
              <a:ext cx="261938" cy="207963"/>
            </a:xfrm>
            <a:custGeom>
              <a:avLst/>
              <a:gdLst>
                <a:gd name="T0" fmla="*/ 0 w 70"/>
                <a:gd name="T1" fmla="*/ 42 h 55"/>
                <a:gd name="T2" fmla="*/ 0 w 70"/>
                <a:gd name="T3" fmla="*/ 42 h 55"/>
                <a:gd name="T4" fmla="*/ 12 w 70"/>
                <a:gd name="T5" fmla="*/ 53 h 55"/>
                <a:gd name="T6" fmla="*/ 23 w 70"/>
                <a:gd name="T7" fmla="*/ 42 h 55"/>
                <a:gd name="T8" fmla="*/ 23 w 70"/>
                <a:gd name="T9" fmla="*/ 42 h 55"/>
                <a:gd name="T10" fmla="*/ 23 w 70"/>
                <a:gd name="T11" fmla="*/ 42 h 55"/>
                <a:gd name="T12" fmla="*/ 12 w 70"/>
                <a:gd name="T13" fmla="*/ 13 h 55"/>
                <a:gd name="T14" fmla="*/ 33 w 70"/>
                <a:gd name="T15" fmla="*/ 13 h 55"/>
                <a:gd name="T16" fmla="*/ 33 w 70"/>
                <a:gd name="T17" fmla="*/ 55 h 55"/>
                <a:gd name="T18" fmla="*/ 37 w 70"/>
                <a:gd name="T19" fmla="*/ 55 h 55"/>
                <a:gd name="T20" fmla="*/ 37 w 70"/>
                <a:gd name="T21" fmla="*/ 13 h 55"/>
                <a:gd name="T22" fmla="*/ 58 w 70"/>
                <a:gd name="T23" fmla="*/ 13 h 55"/>
                <a:gd name="T24" fmla="*/ 47 w 70"/>
                <a:gd name="T25" fmla="*/ 42 h 55"/>
                <a:gd name="T26" fmla="*/ 47 w 70"/>
                <a:gd name="T27" fmla="*/ 42 h 55"/>
                <a:gd name="T28" fmla="*/ 46 w 70"/>
                <a:gd name="T29" fmla="*/ 42 h 55"/>
                <a:gd name="T30" fmla="*/ 58 w 70"/>
                <a:gd name="T31" fmla="*/ 53 h 55"/>
                <a:gd name="T32" fmla="*/ 70 w 70"/>
                <a:gd name="T33" fmla="*/ 42 h 55"/>
                <a:gd name="T34" fmla="*/ 69 w 70"/>
                <a:gd name="T35" fmla="*/ 42 h 55"/>
                <a:gd name="T36" fmla="*/ 69 w 70"/>
                <a:gd name="T37" fmla="*/ 42 h 55"/>
                <a:gd name="T38" fmla="*/ 58 w 70"/>
                <a:gd name="T39" fmla="*/ 13 h 55"/>
                <a:gd name="T40" fmla="*/ 62 w 70"/>
                <a:gd name="T41" fmla="*/ 13 h 55"/>
                <a:gd name="T42" fmla="*/ 62 w 70"/>
                <a:gd name="T43" fmla="*/ 11 h 55"/>
                <a:gd name="T44" fmla="*/ 37 w 70"/>
                <a:gd name="T45" fmla="*/ 8 h 55"/>
                <a:gd name="T46" fmla="*/ 37 w 70"/>
                <a:gd name="T47" fmla="*/ 0 h 55"/>
                <a:gd name="T48" fmla="*/ 33 w 70"/>
                <a:gd name="T49" fmla="*/ 0 h 55"/>
                <a:gd name="T50" fmla="*/ 33 w 70"/>
                <a:gd name="T51" fmla="*/ 8 h 55"/>
                <a:gd name="T52" fmla="*/ 8 w 70"/>
                <a:gd name="T53" fmla="*/ 11 h 55"/>
                <a:gd name="T54" fmla="*/ 8 w 70"/>
                <a:gd name="T55" fmla="*/ 13 h 55"/>
                <a:gd name="T56" fmla="*/ 11 w 70"/>
                <a:gd name="T57" fmla="*/ 13 h 55"/>
                <a:gd name="T58" fmla="*/ 0 w 70"/>
                <a:gd name="T59" fmla="*/ 42 h 55"/>
                <a:gd name="T60" fmla="*/ 68 w 70"/>
                <a:gd name="T61" fmla="*/ 42 h 55"/>
                <a:gd name="T62" fmla="*/ 48 w 70"/>
                <a:gd name="T63" fmla="*/ 42 h 55"/>
                <a:gd name="T64" fmla="*/ 58 w 70"/>
                <a:gd name="T65" fmla="*/ 16 h 55"/>
                <a:gd name="T66" fmla="*/ 68 w 70"/>
                <a:gd name="T67" fmla="*/ 42 h 55"/>
                <a:gd name="T68" fmla="*/ 12 w 70"/>
                <a:gd name="T69" fmla="*/ 16 h 55"/>
                <a:gd name="T70" fmla="*/ 22 w 70"/>
                <a:gd name="T71" fmla="*/ 42 h 55"/>
                <a:gd name="T72" fmla="*/ 2 w 70"/>
                <a:gd name="T73" fmla="*/ 42 h 55"/>
                <a:gd name="T74" fmla="*/ 12 w 70"/>
                <a:gd name="T75" fmla="*/ 1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0" h="55"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1" y="48"/>
                    <a:pt x="6" y="53"/>
                    <a:pt x="12" y="53"/>
                  </a:cubicBezTo>
                  <a:cubicBezTo>
                    <a:pt x="18" y="53"/>
                    <a:pt x="22" y="48"/>
                    <a:pt x="23" y="42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55"/>
                    <a:pt x="33" y="55"/>
                    <a:pt x="33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7" y="48"/>
                    <a:pt x="52" y="53"/>
                    <a:pt x="58" y="53"/>
                  </a:cubicBezTo>
                  <a:cubicBezTo>
                    <a:pt x="64" y="53"/>
                    <a:pt x="69" y="48"/>
                    <a:pt x="70" y="42"/>
                  </a:cubicBezTo>
                  <a:cubicBezTo>
                    <a:pt x="69" y="42"/>
                    <a:pt x="69" y="42"/>
                    <a:pt x="69" y="42"/>
                  </a:cubicBezTo>
                  <a:cubicBezTo>
                    <a:pt x="69" y="42"/>
                    <a:pt x="69" y="42"/>
                    <a:pt x="69" y="42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62" y="11"/>
                    <a:pt x="62" y="11"/>
                    <a:pt x="62" y="11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0" y="42"/>
                    <a:pt x="0" y="42"/>
                    <a:pt x="0" y="42"/>
                  </a:cubicBezTo>
                  <a:close/>
                  <a:moveTo>
                    <a:pt x="68" y="42"/>
                  </a:moveTo>
                  <a:cubicBezTo>
                    <a:pt x="48" y="42"/>
                    <a:pt x="48" y="42"/>
                    <a:pt x="48" y="42"/>
                  </a:cubicBezTo>
                  <a:cubicBezTo>
                    <a:pt x="58" y="16"/>
                    <a:pt x="58" y="16"/>
                    <a:pt x="58" y="16"/>
                  </a:cubicBezTo>
                  <a:lnTo>
                    <a:pt x="68" y="42"/>
                  </a:lnTo>
                  <a:close/>
                  <a:moveTo>
                    <a:pt x="12" y="16"/>
                  </a:moveTo>
                  <a:cubicBezTo>
                    <a:pt x="22" y="42"/>
                    <a:pt x="22" y="42"/>
                    <a:pt x="22" y="42"/>
                  </a:cubicBezTo>
                  <a:cubicBezTo>
                    <a:pt x="2" y="42"/>
                    <a:pt x="2" y="42"/>
                    <a:pt x="2" y="42"/>
                  </a:cubicBezTo>
                  <a:lnTo>
                    <a:pt x="12" y="16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2" name="Freeform 392"/>
            <p:cNvSpPr>
              <a:spLocks noEditPoints="1"/>
            </p:cNvSpPr>
            <p:nvPr/>
          </p:nvSpPr>
          <p:spPr bwMode="auto">
            <a:xfrm>
              <a:off x="4981576" y="5991225"/>
              <a:ext cx="225425" cy="177800"/>
            </a:xfrm>
            <a:custGeom>
              <a:avLst/>
              <a:gdLst>
                <a:gd name="T0" fmla="*/ 1 w 60"/>
                <a:gd name="T1" fmla="*/ 36 h 47"/>
                <a:gd name="T2" fmla="*/ 0 w 60"/>
                <a:gd name="T3" fmla="*/ 36 h 47"/>
                <a:gd name="T4" fmla="*/ 10 w 60"/>
                <a:gd name="T5" fmla="*/ 45 h 47"/>
                <a:gd name="T6" fmla="*/ 20 w 60"/>
                <a:gd name="T7" fmla="*/ 36 h 47"/>
                <a:gd name="T8" fmla="*/ 20 w 60"/>
                <a:gd name="T9" fmla="*/ 36 h 47"/>
                <a:gd name="T10" fmla="*/ 20 w 60"/>
                <a:gd name="T11" fmla="*/ 36 h 47"/>
                <a:gd name="T12" fmla="*/ 11 w 60"/>
                <a:gd name="T13" fmla="*/ 11 h 47"/>
                <a:gd name="T14" fmla="*/ 29 w 60"/>
                <a:gd name="T15" fmla="*/ 11 h 47"/>
                <a:gd name="T16" fmla="*/ 29 w 60"/>
                <a:gd name="T17" fmla="*/ 47 h 47"/>
                <a:gd name="T18" fmla="*/ 32 w 60"/>
                <a:gd name="T19" fmla="*/ 47 h 47"/>
                <a:gd name="T20" fmla="*/ 32 w 60"/>
                <a:gd name="T21" fmla="*/ 11 h 47"/>
                <a:gd name="T22" fmla="*/ 50 w 60"/>
                <a:gd name="T23" fmla="*/ 11 h 47"/>
                <a:gd name="T24" fmla="*/ 40 w 60"/>
                <a:gd name="T25" fmla="*/ 36 h 47"/>
                <a:gd name="T26" fmla="*/ 40 w 60"/>
                <a:gd name="T27" fmla="*/ 36 h 47"/>
                <a:gd name="T28" fmla="*/ 40 w 60"/>
                <a:gd name="T29" fmla="*/ 36 h 47"/>
                <a:gd name="T30" fmla="*/ 50 w 60"/>
                <a:gd name="T31" fmla="*/ 45 h 47"/>
                <a:gd name="T32" fmla="*/ 60 w 60"/>
                <a:gd name="T33" fmla="*/ 36 h 47"/>
                <a:gd name="T34" fmla="*/ 60 w 60"/>
                <a:gd name="T35" fmla="*/ 36 h 47"/>
                <a:gd name="T36" fmla="*/ 60 w 60"/>
                <a:gd name="T37" fmla="*/ 36 h 47"/>
                <a:gd name="T38" fmla="*/ 51 w 60"/>
                <a:gd name="T39" fmla="*/ 11 h 47"/>
                <a:gd name="T40" fmla="*/ 54 w 60"/>
                <a:gd name="T41" fmla="*/ 11 h 47"/>
                <a:gd name="T42" fmla="*/ 54 w 60"/>
                <a:gd name="T43" fmla="*/ 9 h 47"/>
                <a:gd name="T44" fmla="*/ 32 w 60"/>
                <a:gd name="T45" fmla="*/ 6 h 47"/>
                <a:gd name="T46" fmla="*/ 32 w 60"/>
                <a:gd name="T47" fmla="*/ 0 h 47"/>
                <a:gd name="T48" fmla="*/ 29 w 60"/>
                <a:gd name="T49" fmla="*/ 0 h 47"/>
                <a:gd name="T50" fmla="*/ 29 w 60"/>
                <a:gd name="T51" fmla="*/ 6 h 47"/>
                <a:gd name="T52" fmla="*/ 7 w 60"/>
                <a:gd name="T53" fmla="*/ 9 h 47"/>
                <a:gd name="T54" fmla="*/ 7 w 60"/>
                <a:gd name="T55" fmla="*/ 11 h 47"/>
                <a:gd name="T56" fmla="*/ 10 w 60"/>
                <a:gd name="T57" fmla="*/ 11 h 47"/>
                <a:gd name="T58" fmla="*/ 1 w 60"/>
                <a:gd name="T59" fmla="*/ 36 h 47"/>
                <a:gd name="T60" fmla="*/ 59 w 60"/>
                <a:gd name="T61" fmla="*/ 36 h 47"/>
                <a:gd name="T62" fmla="*/ 42 w 60"/>
                <a:gd name="T63" fmla="*/ 36 h 47"/>
                <a:gd name="T64" fmla="*/ 50 w 60"/>
                <a:gd name="T65" fmla="*/ 14 h 47"/>
                <a:gd name="T66" fmla="*/ 59 w 60"/>
                <a:gd name="T67" fmla="*/ 36 h 47"/>
                <a:gd name="T68" fmla="*/ 10 w 60"/>
                <a:gd name="T69" fmla="*/ 14 h 47"/>
                <a:gd name="T70" fmla="*/ 19 w 60"/>
                <a:gd name="T71" fmla="*/ 36 h 47"/>
                <a:gd name="T72" fmla="*/ 2 w 60"/>
                <a:gd name="T73" fmla="*/ 36 h 47"/>
                <a:gd name="T74" fmla="*/ 10 w 60"/>
                <a:gd name="T75" fmla="*/ 1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0" h="47">
                  <a:moveTo>
                    <a:pt x="1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1" y="41"/>
                    <a:pt x="5" y="45"/>
                    <a:pt x="10" y="45"/>
                  </a:cubicBezTo>
                  <a:cubicBezTo>
                    <a:pt x="16" y="45"/>
                    <a:pt x="20" y="41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47"/>
                    <a:pt x="29" y="47"/>
                    <a:pt x="29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1" y="41"/>
                    <a:pt x="45" y="45"/>
                    <a:pt x="50" y="45"/>
                  </a:cubicBezTo>
                  <a:cubicBezTo>
                    <a:pt x="55" y="45"/>
                    <a:pt x="59" y="41"/>
                    <a:pt x="60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" y="36"/>
                    <a:pt x="1" y="36"/>
                    <a:pt x="1" y="36"/>
                  </a:cubicBezTo>
                  <a:close/>
                  <a:moveTo>
                    <a:pt x="59" y="36"/>
                  </a:moveTo>
                  <a:cubicBezTo>
                    <a:pt x="42" y="36"/>
                    <a:pt x="42" y="36"/>
                    <a:pt x="42" y="36"/>
                  </a:cubicBezTo>
                  <a:cubicBezTo>
                    <a:pt x="50" y="14"/>
                    <a:pt x="50" y="14"/>
                    <a:pt x="50" y="14"/>
                  </a:cubicBezTo>
                  <a:lnTo>
                    <a:pt x="59" y="36"/>
                  </a:lnTo>
                  <a:close/>
                  <a:moveTo>
                    <a:pt x="10" y="14"/>
                  </a:moveTo>
                  <a:cubicBezTo>
                    <a:pt x="19" y="36"/>
                    <a:pt x="19" y="36"/>
                    <a:pt x="19" y="36"/>
                  </a:cubicBezTo>
                  <a:cubicBezTo>
                    <a:pt x="2" y="36"/>
                    <a:pt x="2" y="36"/>
                    <a:pt x="2" y="36"/>
                  </a:cubicBezTo>
                  <a:lnTo>
                    <a:pt x="10" y="14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3" name="Freeform 393"/>
            <p:cNvSpPr>
              <a:spLocks noEditPoints="1"/>
            </p:cNvSpPr>
            <p:nvPr/>
          </p:nvSpPr>
          <p:spPr bwMode="auto">
            <a:xfrm>
              <a:off x="3092451" y="5545138"/>
              <a:ext cx="261938" cy="201613"/>
            </a:xfrm>
            <a:custGeom>
              <a:avLst/>
              <a:gdLst>
                <a:gd name="T0" fmla="*/ 0 w 70"/>
                <a:gd name="T1" fmla="*/ 42 h 54"/>
                <a:gd name="T2" fmla="*/ 0 w 70"/>
                <a:gd name="T3" fmla="*/ 42 h 54"/>
                <a:gd name="T4" fmla="*/ 12 w 70"/>
                <a:gd name="T5" fmla="*/ 52 h 54"/>
                <a:gd name="T6" fmla="*/ 23 w 70"/>
                <a:gd name="T7" fmla="*/ 42 h 54"/>
                <a:gd name="T8" fmla="*/ 23 w 70"/>
                <a:gd name="T9" fmla="*/ 42 h 54"/>
                <a:gd name="T10" fmla="*/ 23 w 70"/>
                <a:gd name="T11" fmla="*/ 42 h 54"/>
                <a:gd name="T12" fmla="*/ 12 w 70"/>
                <a:gd name="T13" fmla="*/ 13 h 54"/>
                <a:gd name="T14" fmla="*/ 33 w 70"/>
                <a:gd name="T15" fmla="*/ 13 h 54"/>
                <a:gd name="T16" fmla="*/ 33 w 70"/>
                <a:gd name="T17" fmla="*/ 54 h 54"/>
                <a:gd name="T18" fmla="*/ 37 w 70"/>
                <a:gd name="T19" fmla="*/ 54 h 54"/>
                <a:gd name="T20" fmla="*/ 37 w 70"/>
                <a:gd name="T21" fmla="*/ 13 h 54"/>
                <a:gd name="T22" fmla="*/ 58 w 70"/>
                <a:gd name="T23" fmla="*/ 13 h 54"/>
                <a:gd name="T24" fmla="*/ 47 w 70"/>
                <a:gd name="T25" fmla="*/ 42 h 54"/>
                <a:gd name="T26" fmla="*/ 47 w 70"/>
                <a:gd name="T27" fmla="*/ 42 h 54"/>
                <a:gd name="T28" fmla="*/ 47 w 70"/>
                <a:gd name="T29" fmla="*/ 42 h 54"/>
                <a:gd name="T30" fmla="*/ 58 w 70"/>
                <a:gd name="T31" fmla="*/ 52 h 54"/>
                <a:gd name="T32" fmla="*/ 70 w 70"/>
                <a:gd name="T33" fmla="*/ 42 h 54"/>
                <a:gd name="T34" fmla="*/ 70 w 70"/>
                <a:gd name="T35" fmla="*/ 42 h 54"/>
                <a:gd name="T36" fmla="*/ 70 w 70"/>
                <a:gd name="T37" fmla="*/ 42 h 54"/>
                <a:gd name="T38" fmla="*/ 59 w 70"/>
                <a:gd name="T39" fmla="*/ 13 h 54"/>
                <a:gd name="T40" fmla="*/ 62 w 70"/>
                <a:gd name="T41" fmla="*/ 13 h 54"/>
                <a:gd name="T42" fmla="*/ 62 w 70"/>
                <a:gd name="T43" fmla="*/ 10 h 54"/>
                <a:gd name="T44" fmla="*/ 37 w 70"/>
                <a:gd name="T45" fmla="*/ 7 h 54"/>
                <a:gd name="T46" fmla="*/ 37 w 70"/>
                <a:gd name="T47" fmla="*/ 0 h 54"/>
                <a:gd name="T48" fmla="*/ 33 w 70"/>
                <a:gd name="T49" fmla="*/ 0 h 54"/>
                <a:gd name="T50" fmla="*/ 33 w 70"/>
                <a:gd name="T51" fmla="*/ 7 h 54"/>
                <a:gd name="T52" fmla="*/ 8 w 70"/>
                <a:gd name="T53" fmla="*/ 10 h 54"/>
                <a:gd name="T54" fmla="*/ 8 w 70"/>
                <a:gd name="T55" fmla="*/ 13 h 54"/>
                <a:gd name="T56" fmla="*/ 11 w 70"/>
                <a:gd name="T57" fmla="*/ 13 h 54"/>
                <a:gd name="T58" fmla="*/ 0 w 70"/>
                <a:gd name="T59" fmla="*/ 42 h 54"/>
                <a:gd name="T60" fmla="*/ 68 w 70"/>
                <a:gd name="T61" fmla="*/ 42 h 54"/>
                <a:gd name="T62" fmla="*/ 48 w 70"/>
                <a:gd name="T63" fmla="*/ 42 h 54"/>
                <a:gd name="T64" fmla="*/ 58 w 70"/>
                <a:gd name="T65" fmla="*/ 16 h 54"/>
                <a:gd name="T66" fmla="*/ 68 w 70"/>
                <a:gd name="T67" fmla="*/ 42 h 54"/>
                <a:gd name="T68" fmla="*/ 12 w 70"/>
                <a:gd name="T69" fmla="*/ 16 h 54"/>
                <a:gd name="T70" fmla="*/ 22 w 70"/>
                <a:gd name="T71" fmla="*/ 42 h 54"/>
                <a:gd name="T72" fmla="*/ 2 w 70"/>
                <a:gd name="T73" fmla="*/ 42 h 54"/>
                <a:gd name="T74" fmla="*/ 12 w 70"/>
                <a:gd name="T75" fmla="*/ 1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0" h="54"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1" y="48"/>
                    <a:pt x="6" y="52"/>
                    <a:pt x="12" y="52"/>
                  </a:cubicBezTo>
                  <a:cubicBezTo>
                    <a:pt x="18" y="52"/>
                    <a:pt x="23" y="48"/>
                    <a:pt x="23" y="42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54"/>
                    <a:pt x="33" y="54"/>
                    <a:pt x="33" y="54"/>
                  </a:cubicBezTo>
                  <a:cubicBezTo>
                    <a:pt x="37" y="54"/>
                    <a:pt x="37" y="54"/>
                    <a:pt x="37" y="54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7" y="48"/>
                    <a:pt x="52" y="52"/>
                    <a:pt x="58" y="52"/>
                  </a:cubicBezTo>
                  <a:cubicBezTo>
                    <a:pt x="64" y="52"/>
                    <a:pt x="69" y="48"/>
                    <a:pt x="70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0" y="42"/>
                    <a:pt x="0" y="42"/>
                    <a:pt x="0" y="42"/>
                  </a:cubicBezTo>
                  <a:close/>
                  <a:moveTo>
                    <a:pt x="68" y="42"/>
                  </a:moveTo>
                  <a:cubicBezTo>
                    <a:pt x="48" y="42"/>
                    <a:pt x="48" y="42"/>
                    <a:pt x="48" y="42"/>
                  </a:cubicBezTo>
                  <a:cubicBezTo>
                    <a:pt x="58" y="16"/>
                    <a:pt x="58" y="16"/>
                    <a:pt x="58" y="16"/>
                  </a:cubicBezTo>
                  <a:lnTo>
                    <a:pt x="68" y="42"/>
                  </a:lnTo>
                  <a:close/>
                  <a:moveTo>
                    <a:pt x="12" y="16"/>
                  </a:moveTo>
                  <a:cubicBezTo>
                    <a:pt x="22" y="42"/>
                    <a:pt x="22" y="42"/>
                    <a:pt x="22" y="42"/>
                  </a:cubicBezTo>
                  <a:cubicBezTo>
                    <a:pt x="2" y="42"/>
                    <a:pt x="2" y="42"/>
                    <a:pt x="2" y="42"/>
                  </a:cubicBezTo>
                  <a:lnTo>
                    <a:pt x="12" y="16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4" name="Freeform 394"/>
            <p:cNvSpPr>
              <a:spLocks noEditPoints="1"/>
            </p:cNvSpPr>
            <p:nvPr/>
          </p:nvSpPr>
          <p:spPr bwMode="auto">
            <a:xfrm>
              <a:off x="3027363" y="4240213"/>
              <a:ext cx="376238" cy="293688"/>
            </a:xfrm>
            <a:custGeom>
              <a:avLst/>
              <a:gdLst>
                <a:gd name="T0" fmla="*/ 0 w 100"/>
                <a:gd name="T1" fmla="*/ 60 h 78"/>
                <a:gd name="T2" fmla="*/ 0 w 100"/>
                <a:gd name="T3" fmla="*/ 60 h 78"/>
                <a:gd name="T4" fmla="*/ 17 w 100"/>
                <a:gd name="T5" fmla="*/ 75 h 78"/>
                <a:gd name="T6" fmla="*/ 33 w 100"/>
                <a:gd name="T7" fmla="*/ 60 h 78"/>
                <a:gd name="T8" fmla="*/ 33 w 100"/>
                <a:gd name="T9" fmla="*/ 60 h 78"/>
                <a:gd name="T10" fmla="*/ 33 w 100"/>
                <a:gd name="T11" fmla="*/ 60 h 78"/>
                <a:gd name="T12" fmla="*/ 17 w 100"/>
                <a:gd name="T13" fmla="*/ 19 h 78"/>
                <a:gd name="T14" fmla="*/ 47 w 100"/>
                <a:gd name="T15" fmla="*/ 19 h 78"/>
                <a:gd name="T16" fmla="*/ 47 w 100"/>
                <a:gd name="T17" fmla="*/ 78 h 78"/>
                <a:gd name="T18" fmla="*/ 53 w 100"/>
                <a:gd name="T19" fmla="*/ 78 h 78"/>
                <a:gd name="T20" fmla="*/ 53 w 100"/>
                <a:gd name="T21" fmla="*/ 19 h 78"/>
                <a:gd name="T22" fmla="*/ 83 w 100"/>
                <a:gd name="T23" fmla="*/ 19 h 78"/>
                <a:gd name="T24" fmla="*/ 67 w 100"/>
                <a:gd name="T25" fmla="*/ 60 h 78"/>
                <a:gd name="T26" fmla="*/ 67 w 100"/>
                <a:gd name="T27" fmla="*/ 60 h 78"/>
                <a:gd name="T28" fmla="*/ 67 w 100"/>
                <a:gd name="T29" fmla="*/ 60 h 78"/>
                <a:gd name="T30" fmla="*/ 83 w 100"/>
                <a:gd name="T31" fmla="*/ 75 h 78"/>
                <a:gd name="T32" fmla="*/ 100 w 100"/>
                <a:gd name="T33" fmla="*/ 60 h 78"/>
                <a:gd name="T34" fmla="*/ 100 w 100"/>
                <a:gd name="T35" fmla="*/ 60 h 78"/>
                <a:gd name="T36" fmla="*/ 100 w 100"/>
                <a:gd name="T37" fmla="*/ 60 h 78"/>
                <a:gd name="T38" fmla="*/ 84 w 100"/>
                <a:gd name="T39" fmla="*/ 19 h 78"/>
                <a:gd name="T40" fmla="*/ 89 w 100"/>
                <a:gd name="T41" fmla="*/ 19 h 78"/>
                <a:gd name="T42" fmla="*/ 89 w 100"/>
                <a:gd name="T43" fmla="*/ 15 h 78"/>
                <a:gd name="T44" fmla="*/ 53 w 100"/>
                <a:gd name="T45" fmla="*/ 11 h 78"/>
                <a:gd name="T46" fmla="*/ 53 w 100"/>
                <a:gd name="T47" fmla="*/ 0 h 78"/>
                <a:gd name="T48" fmla="*/ 47 w 100"/>
                <a:gd name="T49" fmla="*/ 0 h 78"/>
                <a:gd name="T50" fmla="*/ 47 w 100"/>
                <a:gd name="T51" fmla="*/ 11 h 78"/>
                <a:gd name="T52" fmla="*/ 11 w 100"/>
                <a:gd name="T53" fmla="*/ 15 h 78"/>
                <a:gd name="T54" fmla="*/ 11 w 100"/>
                <a:gd name="T55" fmla="*/ 19 h 78"/>
                <a:gd name="T56" fmla="*/ 16 w 100"/>
                <a:gd name="T57" fmla="*/ 19 h 78"/>
                <a:gd name="T58" fmla="*/ 0 w 100"/>
                <a:gd name="T59" fmla="*/ 60 h 78"/>
                <a:gd name="T60" fmla="*/ 98 w 100"/>
                <a:gd name="T61" fmla="*/ 60 h 78"/>
                <a:gd name="T62" fmla="*/ 69 w 100"/>
                <a:gd name="T63" fmla="*/ 60 h 78"/>
                <a:gd name="T64" fmla="*/ 83 w 100"/>
                <a:gd name="T65" fmla="*/ 23 h 78"/>
                <a:gd name="T66" fmla="*/ 98 w 100"/>
                <a:gd name="T67" fmla="*/ 60 h 78"/>
                <a:gd name="T68" fmla="*/ 17 w 100"/>
                <a:gd name="T69" fmla="*/ 23 h 78"/>
                <a:gd name="T70" fmla="*/ 31 w 100"/>
                <a:gd name="T71" fmla="*/ 60 h 78"/>
                <a:gd name="T72" fmla="*/ 2 w 100"/>
                <a:gd name="T73" fmla="*/ 60 h 78"/>
                <a:gd name="T74" fmla="*/ 17 w 100"/>
                <a:gd name="T75" fmla="*/ 2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0" h="78">
                  <a:moveTo>
                    <a:pt x="0" y="6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1" y="69"/>
                    <a:pt x="8" y="75"/>
                    <a:pt x="17" y="75"/>
                  </a:cubicBezTo>
                  <a:cubicBezTo>
                    <a:pt x="25" y="75"/>
                    <a:pt x="32" y="69"/>
                    <a:pt x="33" y="60"/>
                  </a:cubicBezTo>
                  <a:cubicBezTo>
                    <a:pt x="33" y="60"/>
                    <a:pt x="33" y="60"/>
                    <a:pt x="33" y="60"/>
                  </a:cubicBezTo>
                  <a:cubicBezTo>
                    <a:pt x="33" y="60"/>
                    <a:pt x="33" y="60"/>
                    <a:pt x="33" y="60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78"/>
                    <a:pt x="47" y="78"/>
                    <a:pt x="47" y="78"/>
                  </a:cubicBezTo>
                  <a:cubicBezTo>
                    <a:pt x="53" y="78"/>
                    <a:pt x="53" y="78"/>
                    <a:pt x="53" y="78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68" y="69"/>
                    <a:pt x="75" y="75"/>
                    <a:pt x="83" y="75"/>
                  </a:cubicBezTo>
                  <a:cubicBezTo>
                    <a:pt x="92" y="75"/>
                    <a:pt x="99" y="69"/>
                    <a:pt x="100" y="60"/>
                  </a:cubicBezTo>
                  <a:cubicBezTo>
                    <a:pt x="100" y="60"/>
                    <a:pt x="100" y="60"/>
                    <a:pt x="100" y="60"/>
                  </a:cubicBezTo>
                  <a:cubicBezTo>
                    <a:pt x="100" y="60"/>
                    <a:pt x="100" y="60"/>
                    <a:pt x="100" y="60"/>
                  </a:cubicBezTo>
                  <a:cubicBezTo>
                    <a:pt x="84" y="19"/>
                    <a:pt x="84" y="19"/>
                    <a:pt x="84" y="19"/>
                  </a:cubicBezTo>
                  <a:cubicBezTo>
                    <a:pt x="89" y="19"/>
                    <a:pt x="89" y="19"/>
                    <a:pt x="89" y="19"/>
                  </a:cubicBezTo>
                  <a:cubicBezTo>
                    <a:pt x="89" y="15"/>
                    <a:pt x="89" y="15"/>
                    <a:pt x="89" y="15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0" y="60"/>
                    <a:pt x="0" y="60"/>
                    <a:pt x="0" y="60"/>
                  </a:cubicBezTo>
                  <a:close/>
                  <a:moveTo>
                    <a:pt x="98" y="60"/>
                  </a:moveTo>
                  <a:cubicBezTo>
                    <a:pt x="69" y="60"/>
                    <a:pt x="69" y="60"/>
                    <a:pt x="69" y="60"/>
                  </a:cubicBezTo>
                  <a:cubicBezTo>
                    <a:pt x="83" y="23"/>
                    <a:pt x="83" y="23"/>
                    <a:pt x="83" y="23"/>
                  </a:cubicBezTo>
                  <a:lnTo>
                    <a:pt x="98" y="60"/>
                  </a:lnTo>
                  <a:close/>
                  <a:moveTo>
                    <a:pt x="17" y="23"/>
                  </a:moveTo>
                  <a:cubicBezTo>
                    <a:pt x="31" y="60"/>
                    <a:pt x="31" y="60"/>
                    <a:pt x="31" y="60"/>
                  </a:cubicBezTo>
                  <a:cubicBezTo>
                    <a:pt x="2" y="60"/>
                    <a:pt x="2" y="60"/>
                    <a:pt x="2" y="60"/>
                  </a:cubicBezTo>
                  <a:lnTo>
                    <a:pt x="17" y="23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5" name="Freeform 395"/>
            <p:cNvSpPr>
              <a:spLocks noEditPoints="1"/>
            </p:cNvSpPr>
            <p:nvPr/>
          </p:nvSpPr>
          <p:spPr bwMode="auto">
            <a:xfrm>
              <a:off x="4706938" y="4094163"/>
              <a:ext cx="274638" cy="214313"/>
            </a:xfrm>
            <a:custGeom>
              <a:avLst/>
              <a:gdLst>
                <a:gd name="T0" fmla="*/ 0 w 73"/>
                <a:gd name="T1" fmla="*/ 44 h 57"/>
                <a:gd name="T2" fmla="*/ 0 w 73"/>
                <a:gd name="T3" fmla="*/ 44 h 57"/>
                <a:gd name="T4" fmla="*/ 12 w 73"/>
                <a:gd name="T5" fmla="*/ 55 h 57"/>
                <a:gd name="T6" fmla="*/ 24 w 73"/>
                <a:gd name="T7" fmla="*/ 44 h 57"/>
                <a:gd name="T8" fmla="*/ 24 w 73"/>
                <a:gd name="T9" fmla="*/ 44 h 57"/>
                <a:gd name="T10" fmla="*/ 24 w 73"/>
                <a:gd name="T11" fmla="*/ 44 h 57"/>
                <a:gd name="T12" fmla="*/ 13 w 73"/>
                <a:gd name="T13" fmla="*/ 14 h 57"/>
                <a:gd name="T14" fmla="*/ 35 w 73"/>
                <a:gd name="T15" fmla="*/ 14 h 57"/>
                <a:gd name="T16" fmla="*/ 35 w 73"/>
                <a:gd name="T17" fmla="*/ 57 h 57"/>
                <a:gd name="T18" fmla="*/ 39 w 73"/>
                <a:gd name="T19" fmla="*/ 57 h 57"/>
                <a:gd name="T20" fmla="*/ 39 w 73"/>
                <a:gd name="T21" fmla="*/ 14 h 57"/>
                <a:gd name="T22" fmla="*/ 60 w 73"/>
                <a:gd name="T23" fmla="*/ 14 h 57"/>
                <a:gd name="T24" fmla="*/ 49 w 73"/>
                <a:gd name="T25" fmla="*/ 44 h 57"/>
                <a:gd name="T26" fmla="*/ 49 w 73"/>
                <a:gd name="T27" fmla="*/ 44 h 57"/>
                <a:gd name="T28" fmla="*/ 49 w 73"/>
                <a:gd name="T29" fmla="*/ 44 h 57"/>
                <a:gd name="T30" fmla="*/ 61 w 73"/>
                <a:gd name="T31" fmla="*/ 55 h 57"/>
                <a:gd name="T32" fmla="*/ 73 w 73"/>
                <a:gd name="T33" fmla="*/ 44 h 57"/>
                <a:gd name="T34" fmla="*/ 73 w 73"/>
                <a:gd name="T35" fmla="*/ 44 h 57"/>
                <a:gd name="T36" fmla="*/ 73 w 73"/>
                <a:gd name="T37" fmla="*/ 44 h 57"/>
                <a:gd name="T38" fmla="*/ 61 w 73"/>
                <a:gd name="T39" fmla="*/ 14 h 57"/>
                <a:gd name="T40" fmla="*/ 65 w 73"/>
                <a:gd name="T41" fmla="*/ 14 h 57"/>
                <a:gd name="T42" fmla="*/ 65 w 73"/>
                <a:gd name="T43" fmla="*/ 11 h 57"/>
                <a:gd name="T44" fmla="*/ 39 w 73"/>
                <a:gd name="T45" fmla="*/ 8 h 57"/>
                <a:gd name="T46" fmla="*/ 39 w 73"/>
                <a:gd name="T47" fmla="*/ 0 h 57"/>
                <a:gd name="T48" fmla="*/ 35 w 73"/>
                <a:gd name="T49" fmla="*/ 0 h 57"/>
                <a:gd name="T50" fmla="*/ 35 w 73"/>
                <a:gd name="T51" fmla="*/ 8 h 57"/>
                <a:gd name="T52" fmla="*/ 8 w 73"/>
                <a:gd name="T53" fmla="*/ 11 h 57"/>
                <a:gd name="T54" fmla="*/ 8 w 73"/>
                <a:gd name="T55" fmla="*/ 14 h 57"/>
                <a:gd name="T56" fmla="*/ 12 w 73"/>
                <a:gd name="T57" fmla="*/ 14 h 57"/>
                <a:gd name="T58" fmla="*/ 0 w 73"/>
                <a:gd name="T59" fmla="*/ 44 h 57"/>
                <a:gd name="T60" fmla="*/ 71 w 73"/>
                <a:gd name="T61" fmla="*/ 44 h 57"/>
                <a:gd name="T62" fmla="*/ 50 w 73"/>
                <a:gd name="T63" fmla="*/ 44 h 57"/>
                <a:gd name="T64" fmla="*/ 61 w 73"/>
                <a:gd name="T65" fmla="*/ 16 h 57"/>
                <a:gd name="T66" fmla="*/ 71 w 73"/>
                <a:gd name="T67" fmla="*/ 44 h 57"/>
                <a:gd name="T68" fmla="*/ 12 w 73"/>
                <a:gd name="T69" fmla="*/ 16 h 57"/>
                <a:gd name="T70" fmla="*/ 23 w 73"/>
                <a:gd name="T71" fmla="*/ 44 h 57"/>
                <a:gd name="T72" fmla="*/ 2 w 73"/>
                <a:gd name="T73" fmla="*/ 44 h 57"/>
                <a:gd name="T74" fmla="*/ 12 w 73"/>
                <a:gd name="T75" fmla="*/ 1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3" h="57">
                  <a:moveTo>
                    <a:pt x="0" y="44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1" y="50"/>
                    <a:pt x="6" y="55"/>
                    <a:pt x="12" y="55"/>
                  </a:cubicBezTo>
                  <a:cubicBezTo>
                    <a:pt x="19" y="55"/>
                    <a:pt x="24" y="50"/>
                    <a:pt x="24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50"/>
                    <a:pt x="55" y="55"/>
                    <a:pt x="61" y="55"/>
                  </a:cubicBezTo>
                  <a:cubicBezTo>
                    <a:pt x="67" y="55"/>
                    <a:pt x="72" y="50"/>
                    <a:pt x="73" y="44"/>
                  </a:cubicBezTo>
                  <a:cubicBezTo>
                    <a:pt x="73" y="44"/>
                    <a:pt x="73" y="44"/>
                    <a:pt x="73" y="44"/>
                  </a:cubicBezTo>
                  <a:cubicBezTo>
                    <a:pt x="73" y="44"/>
                    <a:pt x="73" y="44"/>
                    <a:pt x="73" y="44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5" y="14"/>
                    <a:pt x="65" y="14"/>
                    <a:pt x="65" y="14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0" y="44"/>
                    <a:pt x="0" y="44"/>
                    <a:pt x="0" y="44"/>
                  </a:cubicBezTo>
                  <a:close/>
                  <a:moveTo>
                    <a:pt x="71" y="44"/>
                  </a:moveTo>
                  <a:cubicBezTo>
                    <a:pt x="50" y="44"/>
                    <a:pt x="50" y="44"/>
                    <a:pt x="50" y="44"/>
                  </a:cubicBezTo>
                  <a:cubicBezTo>
                    <a:pt x="61" y="16"/>
                    <a:pt x="61" y="16"/>
                    <a:pt x="61" y="16"/>
                  </a:cubicBezTo>
                  <a:lnTo>
                    <a:pt x="71" y="44"/>
                  </a:lnTo>
                  <a:close/>
                  <a:moveTo>
                    <a:pt x="12" y="16"/>
                  </a:moveTo>
                  <a:cubicBezTo>
                    <a:pt x="23" y="44"/>
                    <a:pt x="23" y="44"/>
                    <a:pt x="23" y="44"/>
                  </a:cubicBezTo>
                  <a:cubicBezTo>
                    <a:pt x="2" y="44"/>
                    <a:pt x="2" y="44"/>
                    <a:pt x="2" y="44"/>
                  </a:cubicBezTo>
                  <a:lnTo>
                    <a:pt x="12" y="16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6" name="Freeform 396"/>
            <p:cNvSpPr>
              <a:spLocks noEditPoints="1"/>
            </p:cNvSpPr>
            <p:nvPr/>
          </p:nvSpPr>
          <p:spPr bwMode="auto">
            <a:xfrm>
              <a:off x="5365751" y="4025900"/>
              <a:ext cx="311150" cy="266700"/>
            </a:xfrm>
            <a:custGeom>
              <a:avLst/>
              <a:gdLst>
                <a:gd name="T0" fmla="*/ 25 w 83"/>
                <a:gd name="T1" fmla="*/ 52 h 71"/>
                <a:gd name="T2" fmla="*/ 43 w 83"/>
                <a:gd name="T3" fmla="*/ 55 h 71"/>
                <a:gd name="T4" fmla="*/ 83 w 83"/>
                <a:gd name="T5" fmla="*/ 28 h 71"/>
                <a:gd name="T6" fmla="*/ 43 w 83"/>
                <a:gd name="T7" fmla="*/ 0 h 71"/>
                <a:gd name="T8" fmla="*/ 4 w 83"/>
                <a:gd name="T9" fmla="*/ 28 h 71"/>
                <a:gd name="T10" fmla="*/ 12 w 83"/>
                <a:gd name="T11" fmla="*/ 45 h 71"/>
                <a:gd name="T12" fmla="*/ 0 w 83"/>
                <a:gd name="T13" fmla="*/ 71 h 71"/>
                <a:gd name="T14" fmla="*/ 25 w 83"/>
                <a:gd name="T15" fmla="*/ 52 h 71"/>
                <a:gd name="T16" fmla="*/ 14 w 83"/>
                <a:gd name="T17" fmla="*/ 44 h 71"/>
                <a:gd name="T18" fmla="*/ 6 w 83"/>
                <a:gd name="T19" fmla="*/ 28 h 71"/>
                <a:gd name="T20" fmla="*/ 43 w 83"/>
                <a:gd name="T21" fmla="*/ 3 h 71"/>
                <a:gd name="T22" fmla="*/ 81 w 83"/>
                <a:gd name="T23" fmla="*/ 28 h 71"/>
                <a:gd name="T24" fmla="*/ 43 w 83"/>
                <a:gd name="T25" fmla="*/ 53 h 71"/>
                <a:gd name="T26" fmla="*/ 25 w 83"/>
                <a:gd name="T27" fmla="*/ 50 h 71"/>
                <a:gd name="T28" fmla="*/ 24 w 83"/>
                <a:gd name="T29" fmla="*/ 50 h 71"/>
                <a:gd name="T30" fmla="*/ 5 w 83"/>
                <a:gd name="T31" fmla="*/ 64 h 71"/>
                <a:gd name="T32" fmla="*/ 15 w 83"/>
                <a:gd name="T33" fmla="*/ 44 h 71"/>
                <a:gd name="T34" fmla="*/ 14 w 83"/>
                <a:gd name="T35" fmla="*/ 4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3" h="71">
                  <a:moveTo>
                    <a:pt x="25" y="52"/>
                  </a:moveTo>
                  <a:cubicBezTo>
                    <a:pt x="30" y="54"/>
                    <a:pt x="37" y="55"/>
                    <a:pt x="43" y="55"/>
                  </a:cubicBezTo>
                  <a:cubicBezTo>
                    <a:pt x="65" y="55"/>
                    <a:pt x="83" y="43"/>
                    <a:pt x="83" y="28"/>
                  </a:cubicBezTo>
                  <a:cubicBezTo>
                    <a:pt x="83" y="13"/>
                    <a:pt x="65" y="0"/>
                    <a:pt x="43" y="0"/>
                  </a:cubicBezTo>
                  <a:cubicBezTo>
                    <a:pt x="21" y="0"/>
                    <a:pt x="4" y="13"/>
                    <a:pt x="4" y="28"/>
                  </a:cubicBezTo>
                  <a:cubicBezTo>
                    <a:pt x="4" y="34"/>
                    <a:pt x="7" y="40"/>
                    <a:pt x="12" y="45"/>
                  </a:cubicBezTo>
                  <a:cubicBezTo>
                    <a:pt x="0" y="71"/>
                    <a:pt x="0" y="71"/>
                    <a:pt x="0" y="71"/>
                  </a:cubicBezTo>
                  <a:lnTo>
                    <a:pt x="25" y="52"/>
                  </a:lnTo>
                  <a:close/>
                  <a:moveTo>
                    <a:pt x="14" y="44"/>
                  </a:moveTo>
                  <a:cubicBezTo>
                    <a:pt x="9" y="39"/>
                    <a:pt x="6" y="34"/>
                    <a:pt x="6" y="28"/>
                  </a:cubicBezTo>
                  <a:cubicBezTo>
                    <a:pt x="6" y="14"/>
                    <a:pt x="22" y="3"/>
                    <a:pt x="43" y="3"/>
                  </a:cubicBezTo>
                  <a:cubicBezTo>
                    <a:pt x="64" y="3"/>
                    <a:pt x="81" y="14"/>
                    <a:pt x="81" y="28"/>
                  </a:cubicBezTo>
                  <a:cubicBezTo>
                    <a:pt x="81" y="42"/>
                    <a:pt x="64" y="53"/>
                    <a:pt x="43" y="53"/>
                  </a:cubicBezTo>
                  <a:cubicBezTo>
                    <a:pt x="37" y="53"/>
                    <a:pt x="31" y="52"/>
                    <a:pt x="25" y="50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5" y="64"/>
                    <a:pt x="5" y="64"/>
                    <a:pt x="5" y="64"/>
                  </a:cubicBezTo>
                  <a:cubicBezTo>
                    <a:pt x="15" y="44"/>
                    <a:pt x="15" y="44"/>
                    <a:pt x="15" y="44"/>
                  </a:cubicBezTo>
                  <a:lnTo>
                    <a:pt x="14" y="44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7" name="Oval 397"/>
            <p:cNvSpPr>
              <a:spLocks noChangeArrowheads="1"/>
            </p:cNvSpPr>
            <p:nvPr/>
          </p:nvSpPr>
          <p:spPr bwMode="auto">
            <a:xfrm>
              <a:off x="5470526" y="4135438"/>
              <a:ext cx="19050" cy="19050"/>
            </a:xfrm>
            <a:prstGeom prst="ellipse">
              <a:avLst/>
            </a:pr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8" name="Oval 398"/>
            <p:cNvSpPr>
              <a:spLocks noChangeArrowheads="1"/>
            </p:cNvSpPr>
            <p:nvPr/>
          </p:nvSpPr>
          <p:spPr bwMode="auto">
            <a:xfrm>
              <a:off x="5511801" y="4135438"/>
              <a:ext cx="22225" cy="19050"/>
            </a:xfrm>
            <a:prstGeom prst="ellipse">
              <a:avLst/>
            </a:pr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9" name="Oval 399"/>
            <p:cNvSpPr>
              <a:spLocks noChangeArrowheads="1"/>
            </p:cNvSpPr>
            <p:nvPr/>
          </p:nvSpPr>
          <p:spPr bwMode="auto">
            <a:xfrm>
              <a:off x="5556251" y="4135438"/>
              <a:ext cx="19050" cy="19050"/>
            </a:xfrm>
            <a:prstGeom prst="ellipse">
              <a:avLst/>
            </a:pr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0" name="Freeform 400"/>
            <p:cNvSpPr>
              <a:spLocks noEditPoints="1"/>
            </p:cNvSpPr>
            <p:nvPr/>
          </p:nvSpPr>
          <p:spPr bwMode="auto">
            <a:xfrm>
              <a:off x="5380038" y="4935538"/>
              <a:ext cx="368300" cy="312738"/>
            </a:xfrm>
            <a:custGeom>
              <a:avLst/>
              <a:gdLst>
                <a:gd name="T0" fmla="*/ 30 w 98"/>
                <a:gd name="T1" fmla="*/ 61 h 83"/>
                <a:gd name="T2" fmla="*/ 51 w 98"/>
                <a:gd name="T3" fmla="*/ 64 h 83"/>
                <a:gd name="T4" fmla="*/ 98 w 98"/>
                <a:gd name="T5" fmla="*/ 32 h 83"/>
                <a:gd name="T6" fmla="*/ 51 w 98"/>
                <a:gd name="T7" fmla="*/ 0 h 83"/>
                <a:gd name="T8" fmla="*/ 5 w 98"/>
                <a:gd name="T9" fmla="*/ 32 h 83"/>
                <a:gd name="T10" fmla="*/ 15 w 98"/>
                <a:gd name="T11" fmla="*/ 52 h 83"/>
                <a:gd name="T12" fmla="*/ 0 w 98"/>
                <a:gd name="T13" fmla="*/ 83 h 83"/>
                <a:gd name="T14" fmla="*/ 30 w 98"/>
                <a:gd name="T15" fmla="*/ 61 h 83"/>
                <a:gd name="T16" fmla="*/ 17 w 98"/>
                <a:gd name="T17" fmla="*/ 51 h 83"/>
                <a:gd name="T18" fmla="*/ 7 w 98"/>
                <a:gd name="T19" fmla="*/ 32 h 83"/>
                <a:gd name="T20" fmla="*/ 51 w 98"/>
                <a:gd name="T21" fmla="*/ 3 h 83"/>
                <a:gd name="T22" fmla="*/ 96 w 98"/>
                <a:gd name="T23" fmla="*/ 32 h 83"/>
                <a:gd name="T24" fmla="*/ 51 w 98"/>
                <a:gd name="T25" fmla="*/ 62 h 83"/>
                <a:gd name="T26" fmla="*/ 30 w 98"/>
                <a:gd name="T27" fmla="*/ 58 h 83"/>
                <a:gd name="T28" fmla="*/ 29 w 98"/>
                <a:gd name="T29" fmla="*/ 58 h 83"/>
                <a:gd name="T30" fmla="*/ 7 w 98"/>
                <a:gd name="T31" fmla="*/ 75 h 83"/>
                <a:gd name="T32" fmla="*/ 18 w 98"/>
                <a:gd name="T33" fmla="*/ 52 h 83"/>
                <a:gd name="T34" fmla="*/ 17 w 98"/>
                <a:gd name="T35" fmla="*/ 5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8" h="83">
                  <a:moveTo>
                    <a:pt x="30" y="61"/>
                  </a:moveTo>
                  <a:cubicBezTo>
                    <a:pt x="36" y="63"/>
                    <a:pt x="44" y="64"/>
                    <a:pt x="51" y="64"/>
                  </a:cubicBezTo>
                  <a:cubicBezTo>
                    <a:pt x="77" y="64"/>
                    <a:pt x="98" y="50"/>
                    <a:pt x="98" y="32"/>
                  </a:cubicBezTo>
                  <a:cubicBezTo>
                    <a:pt x="98" y="15"/>
                    <a:pt x="77" y="0"/>
                    <a:pt x="51" y="0"/>
                  </a:cubicBezTo>
                  <a:cubicBezTo>
                    <a:pt x="26" y="0"/>
                    <a:pt x="5" y="15"/>
                    <a:pt x="5" y="32"/>
                  </a:cubicBezTo>
                  <a:cubicBezTo>
                    <a:pt x="5" y="40"/>
                    <a:pt x="8" y="47"/>
                    <a:pt x="15" y="52"/>
                  </a:cubicBezTo>
                  <a:cubicBezTo>
                    <a:pt x="0" y="83"/>
                    <a:pt x="0" y="83"/>
                    <a:pt x="0" y="83"/>
                  </a:cubicBezTo>
                  <a:lnTo>
                    <a:pt x="30" y="61"/>
                  </a:lnTo>
                  <a:close/>
                  <a:moveTo>
                    <a:pt x="17" y="51"/>
                  </a:moveTo>
                  <a:cubicBezTo>
                    <a:pt x="10" y="46"/>
                    <a:pt x="7" y="39"/>
                    <a:pt x="7" y="32"/>
                  </a:cubicBezTo>
                  <a:cubicBezTo>
                    <a:pt x="7" y="16"/>
                    <a:pt x="27" y="3"/>
                    <a:pt x="51" y="3"/>
                  </a:cubicBezTo>
                  <a:cubicBezTo>
                    <a:pt x="76" y="3"/>
                    <a:pt x="96" y="16"/>
                    <a:pt x="96" y="32"/>
                  </a:cubicBezTo>
                  <a:cubicBezTo>
                    <a:pt x="96" y="49"/>
                    <a:pt x="76" y="62"/>
                    <a:pt x="51" y="62"/>
                  </a:cubicBezTo>
                  <a:cubicBezTo>
                    <a:pt x="44" y="62"/>
                    <a:pt x="36" y="61"/>
                    <a:pt x="30" y="58"/>
                  </a:cubicBezTo>
                  <a:cubicBezTo>
                    <a:pt x="29" y="58"/>
                    <a:pt x="29" y="58"/>
                    <a:pt x="29" y="58"/>
                  </a:cubicBezTo>
                  <a:cubicBezTo>
                    <a:pt x="7" y="75"/>
                    <a:pt x="7" y="75"/>
                    <a:pt x="7" y="75"/>
                  </a:cubicBezTo>
                  <a:cubicBezTo>
                    <a:pt x="18" y="52"/>
                    <a:pt x="18" y="52"/>
                    <a:pt x="18" y="52"/>
                  </a:cubicBezTo>
                  <a:lnTo>
                    <a:pt x="17" y="51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1" name="Oval 401"/>
            <p:cNvSpPr>
              <a:spLocks noChangeArrowheads="1"/>
            </p:cNvSpPr>
            <p:nvPr/>
          </p:nvSpPr>
          <p:spPr bwMode="auto">
            <a:xfrm>
              <a:off x="5503863" y="5059363"/>
              <a:ext cx="26988" cy="26988"/>
            </a:xfrm>
            <a:prstGeom prst="ellipse">
              <a:avLst/>
            </a:pr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2" name="Oval 402"/>
            <p:cNvSpPr>
              <a:spLocks noChangeArrowheads="1"/>
            </p:cNvSpPr>
            <p:nvPr/>
          </p:nvSpPr>
          <p:spPr bwMode="auto">
            <a:xfrm>
              <a:off x="5556251" y="5059363"/>
              <a:ext cx="23813" cy="26988"/>
            </a:xfrm>
            <a:prstGeom prst="ellipse">
              <a:avLst/>
            </a:pr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3" name="Oval 403"/>
            <p:cNvSpPr>
              <a:spLocks noChangeArrowheads="1"/>
            </p:cNvSpPr>
            <p:nvPr/>
          </p:nvSpPr>
          <p:spPr bwMode="auto">
            <a:xfrm>
              <a:off x="5605463" y="5059363"/>
              <a:ext cx="26988" cy="26988"/>
            </a:xfrm>
            <a:prstGeom prst="ellipse">
              <a:avLst/>
            </a:pr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4" name="Freeform 404"/>
            <p:cNvSpPr>
              <a:spLocks noEditPoints="1"/>
            </p:cNvSpPr>
            <p:nvPr/>
          </p:nvSpPr>
          <p:spPr bwMode="auto">
            <a:xfrm>
              <a:off x="4054476" y="4000500"/>
              <a:ext cx="311150" cy="266700"/>
            </a:xfrm>
            <a:custGeom>
              <a:avLst/>
              <a:gdLst>
                <a:gd name="T0" fmla="*/ 83 w 83"/>
                <a:gd name="T1" fmla="*/ 71 h 71"/>
                <a:gd name="T2" fmla="*/ 70 w 83"/>
                <a:gd name="T3" fmla="*/ 45 h 71"/>
                <a:gd name="T4" fmla="*/ 79 w 83"/>
                <a:gd name="T5" fmla="*/ 28 h 71"/>
                <a:gd name="T6" fmla="*/ 39 w 83"/>
                <a:gd name="T7" fmla="*/ 0 h 71"/>
                <a:gd name="T8" fmla="*/ 0 w 83"/>
                <a:gd name="T9" fmla="*/ 28 h 71"/>
                <a:gd name="T10" fmla="*/ 39 w 83"/>
                <a:gd name="T11" fmla="*/ 55 h 71"/>
                <a:gd name="T12" fmla="*/ 58 w 83"/>
                <a:gd name="T13" fmla="*/ 52 h 71"/>
                <a:gd name="T14" fmla="*/ 83 w 83"/>
                <a:gd name="T15" fmla="*/ 71 h 71"/>
                <a:gd name="T16" fmla="*/ 68 w 83"/>
                <a:gd name="T17" fmla="*/ 44 h 71"/>
                <a:gd name="T18" fmla="*/ 77 w 83"/>
                <a:gd name="T19" fmla="*/ 64 h 71"/>
                <a:gd name="T20" fmla="*/ 58 w 83"/>
                <a:gd name="T21" fmla="*/ 49 h 71"/>
                <a:gd name="T22" fmla="*/ 57 w 83"/>
                <a:gd name="T23" fmla="*/ 50 h 71"/>
                <a:gd name="T24" fmla="*/ 39 w 83"/>
                <a:gd name="T25" fmla="*/ 53 h 71"/>
                <a:gd name="T26" fmla="*/ 2 w 83"/>
                <a:gd name="T27" fmla="*/ 28 h 71"/>
                <a:gd name="T28" fmla="*/ 39 w 83"/>
                <a:gd name="T29" fmla="*/ 2 h 71"/>
                <a:gd name="T30" fmla="*/ 77 w 83"/>
                <a:gd name="T31" fmla="*/ 28 h 71"/>
                <a:gd name="T32" fmla="*/ 68 w 83"/>
                <a:gd name="T33" fmla="*/ 43 h 71"/>
                <a:gd name="T34" fmla="*/ 68 w 83"/>
                <a:gd name="T35" fmla="*/ 4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3" h="71">
                  <a:moveTo>
                    <a:pt x="83" y="71"/>
                  </a:moveTo>
                  <a:cubicBezTo>
                    <a:pt x="70" y="45"/>
                    <a:pt x="70" y="45"/>
                    <a:pt x="70" y="45"/>
                  </a:cubicBezTo>
                  <a:cubicBezTo>
                    <a:pt x="76" y="40"/>
                    <a:pt x="79" y="34"/>
                    <a:pt x="79" y="28"/>
                  </a:cubicBezTo>
                  <a:cubicBezTo>
                    <a:pt x="79" y="12"/>
                    <a:pt x="61" y="0"/>
                    <a:pt x="39" y="0"/>
                  </a:cubicBezTo>
                  <a:cubicBezTo>
                    <a:pt x="17" y="0"/>
                    <a:pt x="0" y="12"/>
                    <a:pt x="0" y="28"/>
                  </a:cubicBezTo>
                  <a:cubicBezTo>
                    <a:pt x="0" y="43"/>
                    <a:pt x="17" y="55"/>
                    <a:pt x="39" y="55"/>
                  </a:cubicBezTo>
                  <a:cubicBezTo>
                    <a:pt x="46" y="55"/>
                    <a:pt x="52" y="54"/>
                    <a:pt x="58" y="52"/>
                  </a:cubicBezTo>
                  <a:lnTo>
                    <a:pt x="83" y="71"/>
                  </a:lnTo>
                  <a:close/>
                  <a:moveTo>
                    <a:pt x="68" y="44"/>
                  </a:moveTo>
                  <a:cubicBezTo>
                    <a:pt x="77" y="64"/>
                    <a:pt x="77" y="64"/>
                    <a:pt x="77" y="64"/>
                  </a:cubicBezTo>
                  <a:cubicBezTo>
                    <a:pt x="58" y="49"/>
                    <a:pt x="58" y="49"/>
                    <a:pt x="58" y="49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2" y="52"/>
                    <a:pt x="46" y="53"/>
                    <a:pt x="39" y="53"/>
                  </a:cubicBezTo>
                  <a:cubicBezTo>
                    <a:pt x="18" y="53"/>
                    <a:pt x="2" y="41"/>
                    <a:pt x="2" y="28"/>
                  </a:cubicBezTo>
                  <a:cubicBezTo>
                    <a:pt x="2" y="14"/>
                    <a:pt x="18" y="2"/>
                    <a:pt x="39" y="2"/>
                  </a:cubicBezTo>
                  <a:cubicBezTo>
                    <a:pt x="60" y="2"/>
                    <a:pt x="77" y="14"/>
                    <a:pt x="77" y="28"/>
                  </a:cubicBezTo>
                  <a:cubicBezTo>
                    <a:pt x="77" y="33"/>
                    <a:pt x="74" y="39"/>
                    <a:pt x="68" y="43"/>
                  </a:cubicBezTo>
                  <a:lnTo>
                    <a:pt x="68" y="44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5" name="Oval 405"/>
            <p:cNvSpPr>
              <a:spLocks noChangeArrowheads="1"/>
            </p:cNvSpPr>
            <p:nvPr/>
          </p:nvSpPr>
          <p:spPr bwMode="auto">
            <a:xfrm>
              <a:off x="4238626" y="4105275"/>
              <a:ext cx="17463" cy="22225"/>
            </a:xfrm>
            <a:prstGeom prst="ellipse">
              <a:avLst/>
            </a:pr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6" name="Oval 407"/>
            <p:cNvSpPr>
              <a:spLocks noChangeArrowheads="1"/>
            </p:cNvSpPr>
            <p:nvPr/>
          </p:nvSpPr>
          <p:spPr bwMode="auto">
            <a:xfrm>
              <a:off x="4192588" y="4105275"/>
              <a:ext cx="22225" cy="22225"/>
            </a:xfrm>
            <a:prstGeom prst="ellipse">
              <a:avLst/>
            </a:pr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7" name="Oval 408"/>
            <p:cNvSpPr>
              <a:spLocks noChangeArrowheads="1"/>
            </p:cNvSpPr>
            <p:nvPr/>
          </p:nvSpPr>
          <p:spPr bwMode="auto">
            <a:xfrm>
              <a:off x="4151313" y="4105275"/>
              <a:ext cx="22225" cy="22225"/>
            </a:xfrm>
            <a:prstGeom prst="ellipse">
              <a:avLst/>
            </a:pr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8" name="Freeform 409"/>
            <p:cNvSpPr>
              <a:spLocks/>
            </p:cNvSpPr>
            <p:nvPr/>
          </p:nvSpPr>
          <p:spPr bwMode="auto">
            <a:xfrm>
              <a:off x="3306763" y="6026150"/>
              <a:ext cx="242888" cy="33338"/>
            </a:xfrm>
            <a:custGeom>
              <a:avLst/>
              <a:gdLst>
                <a:gd name="T0" fmla="*/ 65 w 65"/>
                <a:gd name="T1" fmla="*/ 9 h 9"/>
                <a:gd name="T2" fmla="*/ 0 w 65"/>
                <a:gd name="T3" fmla="*/ 9 h 9"/>
                <a:gd name="T4" fmla="*/ 0 w 65"/>
                <a:gd name="T5" fmla="*/ 4 h 9"/>
                <a:gd name="T6" fmla="*/ 4 w 65"/>
                <a:gd name="T7" fmla="*/ 0 h 9"/>
                <a:gd name="T8" fmla="*/ 61 w 65"/>
                <a:gd name="T9" fmla="*/ 0 h 9"/>
                <a:gd name="T10" fmla="*/ 65 w 65"/>
                <a:gd name="T11" fmla="*/ 4 h 9"/>
                <a:gd name="T12" fmla="*/ 65 w 65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3" y="0"/>
                    <a:pt x="65" y="2"/>
                    <a:pt x="65" y="4"/>
                  </a:cubicBezTo>
                  <a:lnTo>
                    <a:pt x="65" y="9"/>
                  </a:lnTo>
                  <a:close/>
                </a:path>
              </a:pathLst>
            </a:custGeom>
            <a:solidFill>
              <a:srgbClr val="9360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9" name="Rectangle 410"/>
            <p:cNvSpPr>
              <a:spLocks noChangeArrowheads="1"/>
            </p:cNvSpPr>
            <p:nvPr/>
          </p:nvSpPr>
          <p:spPr bwMode="auto">
            <a:xfrm>
              <a:off x="3290888" y="6043613"/>
              <a:ext cx="274638" cy="46038"/>
            </a:xfrm>
            <a:prstGeom prst="rect">
              <a:avLst/>
            </a:pr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0" name="Freeform 411"/>
            <p:cNvSpPr>
              <a:spLocks/>
            </p:cNvSpPr>
            <p:nvPr/>
          </p:nvSpPr>
          <p:spPr bwMode="auto">
            <a:xfrm>
              <a:off x="3279776" y="6056313"/>
              <a:ext cx="296863" cy="44450"/>
            </a:xfrm>
            <a:custGeom>
              <a:avLst/>
              <a:gdLst>
                <a:gd name="T0" fmla="*/ 79 w 79"/>
                <a:gd name="T1" fmla="*/ 12 h 12"/>
                <a:gd name="T2" fmla="*/ 0 w 79"/>
                <a:gd name="T3" fmla="*/ 12 h 12"/>
                <a:gd name="T4" fmla="*/ 0 w 79"/>
                <a:gd name="T5" fmla="*/ 4 h 12"/>
                <a:gd name="T6" fmla="*/ 4 w 79"/>
                <a:gd name="T7" fmla="*/ 0 h 12"/>
                <a:gd name="T8" fmla="*/ 75 w 79"/>
                <a:gd name="T9" fmla="*/ 0 h 12"/>
                <a:gd name="T10" fmla="*/ 79 w 79"/>
                <a:gd name="T11" fmla="*/ 4 h 12"/>
                <a:gd name="T12" fmla="*/ 79 w 79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2">
                  <a:moveTo>
                    <a:pt x="79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7" y="0"/>
                    <a:pt x="79" y="2"/>
                    <a:pt x="79" y="4"/>
                  </a:cubicBezTo>
                  <a:lnTo>
                    <a:pt x="79" y="12"/>
                  </a:lnTo>
                  <a:close/>
                </a:path>
              </a:pathLst>
            </a:custGeom>
            <a:solidFill>
              <a:srgbClr val="9360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1" name="Freeform 412"/>
            <p:cNvSpPr>
              <a:spLocks/>
            </p:cNvSpPr>
            <p:nvPr/>
          </p:nvSpPr>
          <p:spPr bwMode="auto">
            <a:xfrm>
              <a:off x="3549651" y="5781675"/>
              <a:ext cx="568325" cy="379413"/>
            </a:xfrm>
            <a:custGeom>
              <a:avLst/>
              <a:gdLst>
                <a:gd name="T0" fmla="*/ 0 w 151"/>
                <a:gd name="T1" fmla="*/ 11 h 101"/>
                <a:gd name="T2" fmla="*/ 58 w 151"/>
                <a:gd name="T3" fmla="*/ 46 h 101"/>
                <a:gd name="T4" fmla="*/ 139 w 151"/>
                <a:gd name="T5" fmla="*/ 99 h 101"/>
                <a:gd name="T6" fmla="*/ 148 w 151"/>
                <a:gd name="T7" fmla="*/ 94 h 101"/>
                <a:gd name="T8" fmla="*/ 148 w 151"/>
                <a:gd name="T9" fmla="*/ 84 h 101"/>
                <a:gd name="T10" fmla="*/ 64 w 151"/>
                <a:gd name="T11" fmla="*/ 36 h 101"/>
                <a:gd name="T12" fmla="*/ 7 w 151"/>
                <a:gd name="T13" fmla="*/ 0 h 101"/>
                <a:gd name="T14" fmla="*/ 0 w 151"/>
                <a:gd name="T15" fmla="*/ 1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101">
                  <a:moveTo>
                    <a:pt x="0" y="11"/>
                  </a:moveTo>
                  <a:cubicBezTo>
                    <a:pt x="58" y="46"/>
                    <a:pt x="58" y="46"/>
                    <a:pt x="58" y="46"/>
                  </a:cubicBezTo>
                  <a:cubicBezTo>
                    <a:pt x="94" y="72"/>
                    <a:pt x="117" y="89"/>
                    <a:pt x="139" y="99"/>
                  </a:cubicBezTo>
                  <a:cubicBezTo>
                    <a:pt x="142" y="101"/>
                    <a:pt x="146" y="97"/>
                    <a:pt x="148" y="94"/>
                  </a:cubicBezTo>
                  <a:cubicBezTo>
                    <a:pt x="150" y="91"/>
                    <a:pt x="151" y="86"/>
                    <a:pt x="148" y="84"/>
                  </a:cubicBezTo>
                  <a:cubicBezTo>
                    <a:pt x="129" y="69"/>
                    <a:pt x="103" y="56"/>
                    <a:pt x="64" y="36"/>
                  </a:cubicBezTo>
                  <a:cubicBezTo>
                    <a:pt x="7" y="0"/>
                    <a:pt x="7" y="0"/>
                    <a:pt x="7" y="0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2" name="Freeform 413"/>
            <p:cNvSpPr>
              <a:spLocks/>
            </p:cNvSpPr>
            <p:nvPr/>
          </p:nvSpPr>
          <p:spPr bwMode="auto">
            <a:xfrm>
              <a:off x="3395663" y="5638800"/>
              <a:ext cx="233363" cy="263525"/>
            </a:xfrm>
            <a:custGeom>
              <a:avLst/>
              <a:gdLst>
                <a:gd name="T0" fmla="*/ 74 w 147"/>
                <a:gd name="T1" fmla="*/ 166 h 166"/>
                <a:gd name="T2" fmla="*/ 0 w 147"/>
                <a:gd name="T3" fmla="*/ 118 h 166"/>
                <a:gd name="T4" fmla="*/ 74 w 147"/>
                <a:gd name="T5" fmla="*/ 0 h 166"/>
                <a:gd name="T6" fmla="*/ 147 w 147"/>
                <a:gd name="T7" fmla="*/ 45 h 166"/>
                <a:gd name="T8" fmla="*/ 74 w 147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66">
                  <a:moveTo>
                    <a:pt x="74" y="166"/>
                  </a:moveTo>
                  <a:lnTo>
                    <a:pt x="0" y="118"/>
                  </a:lnTo>
                  <a:lnTo>
                    <a:pt x="74" y="0"/>
                  </a:lnTo>
                  <a:lnTo>
                    <a:pt x="147" y="45"/>
                  </a:lnTo>
                  <a:lnTo>
                    <a:pt x="74" y="166"/>
                  </a:lnTo>
                  <a:close/>
                </a:path>
              </a:pathLst>
            </a:custGeom>
            <a:solidFill>
              <a:srgbClr val="9360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3" name="Freeform 414"/>
            <p:cNvSpPr>
              <a:spLocks/>
            </p:cNvSpPr>
            <p:nvPr/>
          </p:nvSpPr>
          <p:spPr bwMode="auto">
            <a:xfrm>
              <a:off x="3403601" y="5661025"/>
              <a:ext cx="214313" cy="217488"/>
            </a:xfrm>
            <a:custGeom>
              <a:avLst/>
              <a:gdLst>
                <a:gd name="T0" fmla="*/ 83 w 135"/>
                <a:gd name="T1" fmla="*/ 137 h 137"/>
                <a:gd name="T2" fmla="*/ 0 w 135"/>
                <a:gd name="T3" fmla="*/ 85 h 137"/>
                <a:gd name="T4" fmla="*/ 52 w 135"/>
                <a:gd name="T5" fmla="*/ 0 h 137"/>
                <a:gd name="T6" fmla="*/ 135 w 135"/>
                <a:gd name="T7" fmla="*/ 52 h 137"/>
                <a:gd name="T8" fmla="*/ 83 w 135"/>
                <a:gd name="T9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137">
                  <a:moveTo>
                    <a:pt x="83" y="137"/>
                  </a:moveTo>
                  <a:lnTo>
                    <a:pt x="0" y="85"/>
                  </a:lnTo>
                  <a:lnTo>
                    <a:pt x="52" y="0"/>
                  </a:lnTo>
                  <a:lnTo>
                    <a:pt x="135" y="52"/>
                  </a:lnTo>
                  <a:lnTo>
                    <a:pt x="83" y="137"/>
                  </a:lnTo>
                  <a:close/>
                </a:path>
              </a:pathLst>
            </a:custGeom>
            <a:solidFill>
              <a:srgbClr val="9360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4" name="Freeform 415"/>
            <p:cNvSpPr>
              <a:spLocks/>
            </p:cNvSpPr>
            <p:nvPr/>
          </p:nvSpPr>
          <p:spPr bwMode="auto">
            <a:xfrm>
              <a:off x="3395663" y="5781675"/>
              <a:ext cx="153988" cy="101600"/>
            </a:xfrm>
            <a:custGeom>
              <a:avLst/>
              <a:gdLst>
                <a:gd name="T0" fmla="*/ 40 w 41"/>
                <a:gd name="T1" fmla="*/ 26 h 27"/>
                <a:gd name="T2" fmla="*/ 40 w 41"/>
                <a:gd name="T3" fmla="*/ 25 h 27"/>
                <a:gd name="T4" fmla="*/ 38 w 41"/>
                <a:gd name="T5" fmla="*/ 21 h 27"/>
                <a:gd name="T6" fmla="*/ 6 w 41"/>
                <a:gd name="T7" fmla="*/ 1 h 27"/>
                <a:gd name="T8" fmla="*/ 1 w 41"/>
                <a:gd name="T9" fmla="*/ 1 h 27"/>
                <a:gd name="T10" fmla="*/ 1 w 41"/>
                <a:gd name="T11" fmla="*/ 2 h 27"/>
                <a:gd name="T12" fmla="*/ 3 w 41"/>
                <a:gd name="T13" fmla="*/ 6 h 27"/>
                <a:gd name="T14" fmla="*/ 35 w 41"/>
                <a:gd name="T15" fmla="*/ 26 h 27"/>
                <a:gd name="T16" fmla="*/ 40 w 41"/>
                <a:gd name="T17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27">
                  <a:moveTo>
                    <a:pt x="40" y="26"/>
                  </a:moveTo>
                  <a:cubicBezTo>
                    <a:pt x="40" y="25"/>
                    <a:pt x="40" y="25"/>
                    <a:pt x="40" y="25"/>
                  </a:cubicBezTo>
                  <a:cubicBezTo>
                    <a:pt x="41" y="24"/>
                    <a:pt x="40" y="22"/>
                    <a:pt x="38" y="2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0"/>
                    <a:pt x="2" y="0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1" y="5"/>
                    <a:pt x="3" y="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7" y="27"/>
                    <a:pt x="39" y="27"/>
                    <a:pt x="40" y="26"/>
                  </a:cubicBez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5" name="Freeform 416"/>
            <p:cNvSpPr>
              <a:spLocks/>
            </p:cNvSpPr>
            <p:nvPr/>
          </p:nvSpPr>
          <p:spPr bwMode="auto">
            <a:xfrm>
              <a:off x="3475038" y="5653088"/>
              <a:ext cx="150813" cy="106363"/>
            </a:xfrm>
            <a:custGeom>
              <a:avLst/>
              <a:gdLst>
                <a:gd name="T0" fmla="*/ 40 w 40"/>
                <a:gd name="T1" fmla="*/ 26 h 28"/>
                <a:gd name="T2" fmla="*/ 39 w 40"/>
                <a:gd name="T3" fmla="*/ 26 h 28"/>
                <a:gd name="T4" fmla="*/ 34 w 40"/>
                <a:gd name="T5" fmla="*/ 27 h 28"/>
                <a:gd name="T6" fmla="*/ 2 w 40"/>
                <a:gd name="T7" fmla="*/ 7 h 28"/>
                <a:gd name="T8" fmla="*/ 0 w 40"/>
                <a:gd name="T9" fmla="*/ 2 h 28"/>
                <a:gd name="T10" fmla="*/ 1 w 40"/>
                <a:gd name="T11" fmla="*/ 2 h 28"/>
                <a:gd name="T12" fmla="*/ 6 w 40"/>
                <a:gd name="T13" fmla="*/ 2 h 28"/>
                <a:gd name="T14" fmla="*/ 38 w 40"/>
                <a:gd name="T15" fmla="*/ 21 h 28"/>
                <a:gd name="T16" fmla="*/ 40 w 40"/>
                <a:gd name="T17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8">
                  <a:moveTo>
                    <a:pt x="40" y="26"/>
                  </a:moveTo>
                  <a:cubicBezTo>
                    <a:pt x="39" y="26"/>
                    <a:pt x="39" y="26"/>
                    <a:pt x="39" y="26"/>
                  </a:cubicBezTo>
                  <a:cubicBezTo>
                    <a:pt x="38" y="28"/>
                    <a:pt x="36" y="28"/>
                    <a:pt x="34" y="2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6"/>
                    <a:pt x="0" y="4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0"/>
                    <a:pt x="4" y="0"/>
                    <a:pt x="6" y="2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40" y="22"/>
                    <a:pt x="40" y="24"/>
                    <a:pt x="40" y="26"/>
                  </a:cubicBez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6" name="Freeform 417"/>
            <p:cNvSpPr>
              <a:spLocks/>
            </p:cNvSpPr>
            <p:nvPr/>
          </p:nvSpPr>
          <p:spPr bwMode="auto">
            <a:xfrm>
              <a:off x="3373438" y="5837238"/>
              <a:ext cx="131763" cy="98425"/>
            </a:xfrm>
            <a:custGeom>
              <a:avLst/>
              <a:gdLst>
                <a:gd name="T0" fmla="*/ 33 w 35"/>
                <a:gd name="T1" fmla="*/ 23 h 26"/>
                <a:gd name="T2" fmla="*/ 34 w 35"/>
                <a:gd name="T3" fmla="*/ 22 h 26"/>
                <a:gd name="T4" fmla="*/ 33 w 35"/>
                <a:gd name="T5" fmla="*/ 17 h 26"/>
                <a:gd name="T6" fmla="*/ 7 w 35"/>
                <a:gd name="T7" fmla="*/ 1 h 26"/>
                <a:gd name="T8" fmla="*/ 2 w 35"/>
                <a:gd name="T9" fmla="*/ 3 h 26"/>
                <a:gd name="T10" fmla="*/ 1 w 35"/>
                <a:gd name="T11" fmla="*/ 3 h 26"/>
                <a:gd name="T12" fmla="*/ 2 w 35"/>
                <a:gd name="T13" fmla="*/ 9 h 26"/>
                <a:gd name="T14" fmla="*/ 28 w 35"/>
                <a:gd name="T15" fmla="*/ 25 h 26"/>
                <a:gd name="T16" fmla="*/ 33 w 35"/>
                <a:gd name="T17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26">
                  <a:moveTo>
                    <a:pt x="33" y="23"/>
                  </a:moveTo>
                  <a:cubicBezTo>
                    <a:pt x="34" y="22"/>
                    <a:pt x="34" y="22"/>
                    <a:pt x="34" y="22"/>
                  </a:cubicBezTo>
                  <a:cubicBezTo>
                    <a:pt x="35" y="21"/>
                    <a:pt x="35" y="18"/>
                    <a:pt x="33" y="17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5" y="0"/>
                    <a:pt x="3" y="1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5"/>
                    <a:pt x="0" y="8"/>
                    <a:pt x="2" y="9"/>
                  </a:cubicBezTo>
                  <a:cubicBezTo>
                    <a:pt x="9" y="16"/>
                    <a:pt x="18" y="21"/>
                    <a:pt x="28" y="25"/>
                  </a:cubicBezTo>
                  <a:cubicBezTo>
                    <a:pt x="30" y="26"/>
                    <a:pt x="32" y="25"/>
                    <a:pt x="33" y="23"/>
                  </a:cubicBezTo>
                  <a:close/>
                </a:path>
              </a:pathLst>
            </a:custGeom>
            <a:solidFill>
              <a:srgbClr val="9360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7" name="Freeform 418"/>
            <p:cNvSpPr>
              <a:spLocks/>
            </p:cNvSpPr>
            <p:nvPr/>
          </p:nvSpPr>
          <p:spPr bwMode="auto">
            <a:xfrm>
              <a:off x="3516313" y="5603875"/>
              <a:ext cx="131763" cy="98425"/>
            </a:xfrm>
            <a:custGeom>
              <a:avLst/>
              <a:gdLst>
                <a:gd name="T0" fmla="*/ 34 w 35"/>
                <a:gd name="T1" fmla="*/ 22 h 26"/>
                <a:gd name="T2" fmla="*/ 34 w 35"/>
                <a:gd name="T3" fmla="*/ 23 h 26"/>
                <a:gd name="T4" fmla="*/ 29 w 35"/>
                <a:gd name="T5" fmla="*/ 25 h 26"/>
                <a:gd name="T6" fmla="*/ 2 w 35"/>
                <a:gd name="T7" fmla="*/ 8 h 26"/>
                <a:gd name="T8" fmla="*/ 1 w 35"/>
                <a:gd name="T9" fmla="*/ 3 h 26"/>
                <a:gd name="T10" fmla="*/ 2 w 35"/>
                <a:gd name="T11" fmla="*/ 2 h 26"/>
                <a:gd name="T12" fmla="*/ 7 w 35"/>
                <a:gd name="T13" fmla="*/ 1 h 26"/>
                <a:gd name="T14" fmla="*/ 34 w 35"/>
                <a:gd name="T15" fmla="*/ 17 h 26"/>
                <a:gd name="T16" fmla="*/ 34 w 35"/>
                <a:gd name="T17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26">
                  <a:moveTo>
                    <a:pt x="34" y="22"/>
                  </a:moveTo>
                  <a:cubicBezTo>
                    <a:pt x="34" y="23"/>
                    <a:pt x="34" y="23"/>
                    <a:pt x="34" y="23"/>
                  </a:cubicBezTo>
                  <a:cubicBezTo>
                    <a:pt x="33" y="25"/>
                    <a:pt x="30" y="26"/>
                    <a:pt x="29" y="25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0" y="5"/>
                    <a:pt x="1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17" y="4"/>
                    <a:pt x="25" y="10"/>
                    <a:pt x="34" y="17"/>
                  </a:cubicBezTo>
                  <a:cubicBezTo>
                    <a:pt x="35" y="18"/>
                    <a:pt x="35" y="20"/>
                    <a:pt x="34" y="22"/>
                  </a:cubicBezTo>
                  <a:close/>
                </a:path>
              </a:pathLst>
            </a:custGeom>
            <a:solidFill>
              <a:srgbClr val="9360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8" name="Freeform 419"/>
            <p:cNvSpPr>
              <a:spLocks/>
            </p:cNvSpPr>
            <p:nvPr/>
          </p:nvSpPr>
          <p:spPr bwMode="auto">
            <a:xfrm>
              <a:off x="3373438" y="5822950"/>
              <a:ext cx="146050" cy="104775"/>
            </a:xfrm>
            <a:custGeom>
              <a:avLst/>
              <a:gdLst>
                <a:gd name="T0" fmla="*/ 38 w 39"/>
                <a:gd name="T1" fmla="*/ 25 h 28"/>
                <a:gd name="T2" fmla="*/ 38 w 39"/>
                <a:gd name="T3" fmla="*/ 25 h 28"/>
                <a:gd name="T4" fmla="*/ 31 w 39"/>
                <a:gd name="T5" fmla="*/ 26 h 28"/>
                <a:gd name="T6" fmla="*/ 3 w 39"/>
                <a:gd name="T7" fmla="*/ 9 h 28"/>
                <a:gd name="T8" fmla="*/ 1 w 39"/>
                <a:gd name="T9" fmla="*/ 3 h 28"/>
                <a:gd name="T10" fmla="*/ 1 w 39"/>
                <a:gd name="T11" fmla="*/ 3 h 28"/>
                <a:gd name="T12" fmla="*/ 7 w 39"/>
                <a:gd name="T13" fmla="*/ 2 h 28"/>
                <a:gd name="T14" fmla="*/ 36 w 39"/>
                <a:gd name="T15" fmla="*/ 19 h 28"/>
                <a:gd name="T16" fmla="*/ 38 w 39"/>
                <a:gd name="T17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28">
                  <a:moveTo>
                    <a:pt x="38" y="25"/>
                  </a:moveTo>
                  <a:cubicBezTo>
                    <a:pt x="38" y="25"/>
                    <a:pt x="38" y="25"/>
                    <a:pt x="38" y="25"/>
                  </a:cubicBezTo>
                  <a:cubicBezTo>
                    <a:pt x="37" y="27"/>
                    <a:pt x="34" y="28"/>
                    <a:pt x="31" y="26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" y="7"/>
                    <a:pt x="0" y="5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1"/>
                    <a:pt x="5" y="0"/>
                    <a:pt x="7" y="2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8" y="21"/>
                    <a:pt x="39" y="23"/>
                    <a:pt x="38" y="25"/>
                  </a:cubicBez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9" name="Freeform 420"/>
            <p:cNvSpPr>
              <a:spLocks/>
            </p:cNvSpPr>
            <p:nvPr/>
          </p:nvSpPr>
          <p:spPr bwMode="auto">
            <a:xfrm>
              <a:off x="3502026" y="5611813"/>
              <a:ext cx="149225" cy="101600"/>
            </a:xfrm>
            <a:custGeom>
              <a:avLst/>
              <a:gdLst>
                <a:gd name="T0" fmla="*/ 39 w 40"/>
                <a:gd name="T1" fmla="*/ 25 h 27"/>
                <a:gd name="T2" fmla="*/ 39 w 40"/>
                <a:gd name="T3" fmla="*/ 25 h 27"/>
                <a:gd name="T4" fmla="*/ 36 w 40"/>
                <a:gd name="T5" fmla="*/ 19 h 27"/>
                <a:gd name="T6" fmla="*/ 8 w 40"/>
                <a:gd name="T7" fmla="*/ 1 h 27"/>
                <a:gd name="T8" fmla="*/ 2 w 40"/>
                <a:gd name="T9" fmla="*/ 2 h 27"/>
                <a:gd name="T10" fmla="*/ 2 w 40"/>
                <a:gd name="T11" fmla="*/ 2 h 27"/>
                <a:gd name="T12" fmla="*/ 4 w 40"/>
                <a:gd name="T13" fmla="*/ 8 h 27"/>
                <a:gd name="T14" fmla="*/ 32 w 40"/>
                <a:gd name="T15" fmla="*/ 26 h 27"/>
                <a:gd name="T16" fmla="*/ 39 w 40"/>
                <a:gd name="T17" fmla="*/ 2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7">
                  <a:moveTo>
                    <a:pt x="39" y="25"/>
                  </a:moveTo>
                  <a:cubicBezTo>
                    <a:pt x="39" y="25"/>
                    <a:pt x="39" y="25"/>
                    <a:pt x="39" y="25"/>
                  </a:cubicBezTo>
                  <a:cubicBezTo>
                    <a:pt x="40" y="23"/>
                    <a:pt x="39" y="20"/>
                    <a:pt x="36" y="19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6" y="0"/>
                    <a:pt x="3" y="0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4"/>
                    <a:pt x="1" y="7"/>
                    <a:pt x="4" y="8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5" y="27"/>
                    <a:pt x="37" y="27"/>
                    <a:pt x="39" y="25"/>
                  </a:cubicBez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0" name="Freeform 421"/>
            <p:cNvSpPr>
              <a:spLocks/>
            </p:cNvSpPr>
            <p:nvPr/>
          </p:nvSpPr>
          <p:spPr bwMode="auto">
            <a:xfrm>
              <a:off x="3579813" y="5792788"/>
              <a:ext cx="49213" cy="66675"/>
            </a:xfrm>
            <a:custGeom>
              <a:avLst/>
              <a:gdLst>
                <a:gd name="T0" fmla="*/ 7 w 13"/>
                <a:gd name="T1" fmla="*/ 16 h 18"/>
                <a:gd name="T2" fmla="*/ 2 w 13"/>
                <a:gd name="T3" fmla="*/ 17 h 18"/>
                <a:gd name="T4" fmla="*/ 2 w 13"/>
                <a:gd name="T5" fmla="*/ 17 h 18"/>
                <a:gd name="T6" fmla="*/ 1 w 13"/>
                <a:gd name="T7" fmla="*/ 12 h 18"/>
                <a:gd name="T8" fmla="*/ 6 w 13"/>
                <a:gd name="T9" fmla="*/ 3 h 18"/>
                <a:gd name="T10" fmla="*/ 11 w 13"/>
                <a:gd name="T11" fmla="*/ 1 h 18"/>
                <a:gd name="T12" fmla="*/ 11 w 13"/>
                <a:gd name="T13" fmla="*/ 2 h 18"/>
                <a:gd name="T14" fmla="*/ 12 w 13"/>
                <a:gd name="T15" fmla="*/ 6 h 18"/>
                <a:gd name="T16" fmla="*/ 7 w 13"/>
                <a:gd name="T17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8">
                  <a:moveTo>
                    <a:pt x="7" y="16"/>
                  </a:moveTo>
                  <a:cubicBezTo>
                    <a:pt x="6" y="17"/>
                    <a:pt x="4" y="18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0" y="16"/>
                    <a:pt x="0" y="13"/>
                    <a:pt x="1" y="1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1"/>
                    <a:pt x="9" y="0"/>
                    <a:pt x="11" y="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3" y="3"/>
                    <a:pt x="13" y="5"/>
                    <a:pt x="12" y="6"/>
                  </a:cubicBezTo>
                  <a:lnTo>
                    <a:pt x="7" y="16"/>
                  </a:lnTo>
                  <a:close/>
                </a:path>
              </a:pathLst>
            </a:custGeom>
            <a:solidFill>
              <a:srgbClr val="9360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1" name="Freeform 422"/>
            <p:cNvSpPr>
              <a:spLocks/>
            </p:cNvSpPr>
            <p:nvPr/>
          </p:nvSpPr>
          <p:spPr bwMode="auto">
            <a:xfrm>
              <a:off x="3606801" y="5811838"/>
              <a:ext cx="44450" cy="60325"/>
            </a:xfrm>
            <a:custGeom>
              <a:avLst/>
              <a:gdLst>
                <a:gd name="T0" fmla="*/ 5 w 12"/>
                <a:gd name="T1" fmla="*/ 14 h 16"/>
                <a:gd name="T2" fmla="*/ 1 w 12"/>
                <a:gd name="T3" fmla="*/ 16 h 16"/>
                <a:gd name="T4" fmla="*/ 1 w 12"/>
                <a:gd name="T5" fmla="*/ 16 h 16"/>
                <a:gd name="T6" fmla="*/ 1 w 12"/>
                <a:gd name="T7" fmla="*/ 11 h 16"/>
                <a:gd name="T8" fmla="*/ 7 w 12"/>
                <a:gd name="T9" fmla="*/ 2 h 16"/>
                <a:gd name="T10" fmla="*/ 11 w 12"/>
                <a:gd name="T11" fmla="*/ 0 h 16"/>
                <a:gd name="T12" fmla="*/ 11 w 12"/>
                <a:gd name="T13" fmla="*/ 0 h 16"/>
                <a:gd name="T14" fmla="*/ 11 w 12"/>
                <a:gd name="T15" fmla="*/ 5 h 16"/>
                <a:gd name="T16" fmla="*/ 5 w 12"/>
                <a:gd name="T17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6">
                  <a:moveTo>
                    <a:pt x="5" y="14"/>
                  </a:moveTo>
                  <a:cubicBezTo>
                    <a:pt x="4" y="15"/>
                    <a:pt x="2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5"/>
                    <a:pt x="0" y="13"/>
                    <a:pt x="1" y="1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1"/>
                    <a:pt x="9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1"/>
                    <a:pt x="12" y="3"/>
                    <a:pt x="11" y="5"/>
                  </a:cubicBezTo>
                  <a:lnTo>
                    <a:pt x="5" y="14"/>
                  </a:lnTo>
                  <a:close/>
                </a:path>
              </a:pathLst>
            </a:custGeom>
            <a:solidFill>
              <a:srgbClr val="9360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2" name="Freeform 423"/>
            <p:cNvSpPr>
              <a:spLocks/>
            </p:cNvSpPr>
            <p:nvPr/>
          </p:nvSpPr>
          <p:spPr bwMode="auto">
            <a:xfrm>
              <a:off x="3744913" y="5897563"/>
              <a:ext cx="46038" cy="60325"/>
            </a:xfrm>
            <a:custGeom>
              <a:avLst/>
              <a:gdLst>
                <a:gd name="T0" fmla="*/ 5 w 12"/>
                <a:gd name="T1" fmla="*/ 14 h 16"/>
                <a:gd name="T2" fmla="*/ 2 w 12"/>
                <a:gd name="T3" fmla="*/ 16 h 16"/>
                <a:gd name="T4" fmla="*/ 2 w 12"/>
                <a:gd name="T5" fmla="*/ 16 h 16"/>
                <a:gd name="T6" fmla="*/ 2 w 12"/>
                <a:gd name="T7" fmla="*/ 11 h 16"/>
                <a:gd name="T8" fmla="*/ 7 w 12"/>
                <a:gd name="T9" fmla="*/ 2 h 16"/>
                <a:gd name="T10" fmla="*/ 11 w 12"/>
                <a:gd name="T11" fmla="*/ 0 h 16"/>
                <a:gd name="T12" fmla="*/ 11 w 12"/>
                <a:gd name="T13" fmla="*/ 0 h 16"/>
                <a:gd name="T14" fmla="*/ 11 w 12"/>
                <a:gd name="T15" fmla="*/ 5 h 16"/>
                <a:gd name="T16" fmla="*/ 5 w 12"/>
                <a:gd name="T17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6">
                  <a:moveTo>
                    <a:pt x="5" y="14"/>
                  </a:moveTo>
                  <a:cubicBezTo>
                    <a:pt x="4" y="16"/>
                    <a:pt x="3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0" y="15"/>
                    <a:pt x="0" y="13"/>
                    <a:pt x="2" y="1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1"/>
                    <a:pt x="10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1"/>
                    <a:pt x="12" y="3"/>
                    <a:pt x="11" y="5"/>
                  </a:cubicBezTo>
                  <a:lnTo>
                    <a:pt x="5" y="14"/>
                  </a:lnTo>
                  <a:close/>
                </a:path>
              </a:pathLst>
            </a:custGeom>
            <a:solidFill>
              <a:srgbClr val="9360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3" name="Freeform 424"/>
            <p:cNvSpPr>
              <a:spLocks/>
            </p:cNvSpPr>
            <p:nvPr/>
          </p:nvSpPr>
          <p:spPr bwMode="auto">
            <a:xfrm>
              <a:off x="5402263" y="4668838"/>
              <a:ext cx="158750" cy="173038"/>
            </a:xfrm>
            <a:custGeom>
              <a:avLst/>
              <a:gdLst>
                <a:gd name="T0" fmla="*/ 37 w 42"/>
                <a:gd name="T1" fmla="*/ 36 h 46"/>
                <a:gd name="T2" fmla="*/ 25 w 42"/>
                <a:gd name="T3" fmla="*/ 8 h 46"/>
                <a:gd name="T4" fmla="*/ 10 w 42"/>
                <a:gd name="T5" fmla="*/ 0 h 46"/>
                <a:gd name="T6" fmla="*/ 8 w 42"/>
                <a:gd name="T7" fmla="*/ 2 h 46"/>
                <a:gd name="T8" fmla="*/ 35 w 42"/>
                <a:gd name="T9" fmla="*/ 21 h 46"/>
                <a:gd name="T10" fmla="*/ 35 w 42"/>
                <a:gd name="T11" fmla="*/ 35 h 46"/>
                <a:gd name="T12" fmla="*/ 0 w 42"/>
                <a:gd name="T13" fmla="*/ 40 h 46"/>
                <a:gd name="T14" fmla="*/ 1 w 42"/>
                <a:gd name="T15" fmla="*/ 42 h 46"/>
                <a:gd name="T16" fmla="*/ 18 w 42"/>
                <a:gd name="T17" fmla="*/ 45 h 46"/>
                <a:gd name="T18" fmla="*/ 37 w 42"/>
                <a:gd name="T19" fmla="*/ 3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6">
                  <a:moveTo>
                    <a:pt x="37" y="36"/>
                  </a:moveTo>
                  <a:cubicBezTo>
                    <a:pt x="42" y="26"/>
                    <a:pt x="38" y="17"/>
                    <a:pt x="25" y="8"/>
                  </a:cubicBezTo>
                  <a:cubicBezTo>
                    <a:pt x="21" y="5"/>
                    <a:pt x="15" y="3"/>
                    <a:pt x="10" y="0"/>
                  </a:cubicBezTo>
                  <a:cubicBezTo>
                    <a:pt x="9" y="1"/>
                    <a:pt x="9" y="1"/>
                    <a:pt x="8" y="2"/>
                  </a:cubicBezTo>
                  <a:cubicBezTo>
                    <a:pt x="19" y="6"/>
                    <a:pt x="30" y="13"/>
                    <a:pt x="35" y="21"/>
                  </a:cubicBezTo>
                  <a:cubicBezTo>
                    <a:pt x="38" y="25"/>
                    <a:pt x="38" y="30"/>
                    <a:pt x="35" y="35"/>
                  </a:cubicBezTo>
                  <a:cubicBezTo>
                    <a:pt x="29" y="46"/>
                    <a:pt x="14" y="44"/>
                    <a:pt x="0" y="40"/>
                  </a:cubicBezTo>
                  <a:cubicBezTo>
                    <a:pt x="1" y="41"/>
                    <a:pt x="1" y="42"/>
                    <a:pt x="1" y="42"/>
                  </a:cubicBezTo>
                  <a:cubicBezTo>
                    <a:pt x="7" y="44"/>
                    <a:pt x="13" y="45"/>
                    <a:pt x="18" y="45"/>
                  </a:cubicBezTo>
                  <a:cubicBezTo>
                    <a:pt x="26" y="45"/>
                    <a:pt x="33" y="43"/>
                    <a:pt x="37" y="36"/>
                  </a:cubicBez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4" name="Freeform 425"/>
            <p:cNvSpPr>
              <a:spLocks/>
            </p:cNvSpPr>
            <p:nvPr/>
          </p:nvSpPr>
          <p:spPr bwMode="auto">
            <a:xfrm>
              <a:off x="5399088" y="4679950"/>
              <a:ext cx="139700" cy="146050"/>
            </a:xfrm>
            <a:custGeom>
              <a:avLst/>
              <a:gdLst>
                <a:gd name="T0" fmla="*/ 34 w 37"/>
                <a:gd name="T1" fmla="*/ 31 h 39"/>
                <a:gd name="T2" fmla="*/ 22 w 37"/>
                <a:gd name="T3" fmla="*/ 8 h 39"/>
                <a:gd name="T4" fmla="*/ 8 w 37"/>
                <a:gd name="T5" fmla="*/ 0 h 39"/>
                <a:gd name="T6" fmla="*/ 7 w 37"/>
                <a:gd name="T7" fmla="*/ 2 h 39"/>
                <a:gd name="T8" fmla="*/ 32 w 37"/>
                <a:gd name="T9" fmla="*/ 19 h 39"/>
                <a:gd name="T10" fmla="*/ 32 w 37"/>
                <a:gd name="T11" fmla="*/ 30 h 39"/>
                <a:gd name="T12" fmla="*/ 0 w 37"/>
                <a:gd name="T13" fmla="*/ 32 h 39"/>
                <a:gd name="T14" fmla="*/ 1 w 37"/>
                <a:gd name="T15" fmla="*/ 35 h 39"/>
                <a:gd name="T16" fmla="*/ 20 w 37"/>
                <a:gd name="T17" fmla="*/ 38 h 39"/>
                <a:gd name="T18" fmla="*/ 34 w 37"/>
                <a:gd name="T19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39">
                  <a:moveTo>
                    <a:pt x="34" y="31"/>
                  </a:moveTo>
                  <a:cubicBezTo>
                    <a:pt x="37" y="26"/>
                    <a:pt x="37" y="17"/>
                    <a:pt x="22" y="8"/>
                  </a:cubicBezTo>
                  <a:cubicBezTo>
                    <a:pt x="18" y="5"/>
                    <a:pt x="13" y="3"/>
                    <a:pt x="8" y="0"/>
                  </a:cubicBezTo>
                  <a:cubicBezTo>
                    <a:pt x="7" y="1"/>
                    <a:pt x="7" y="2"/>
                    <a:pt x="7" y="2"/>
                  </a:cubicBezTo>
                  <a:cubicBezTo>
                    <a:pt x="17" y="6"/>
                    <a:pt x="28" y="13"/>
                    <a:pt x="32" y="19"/>
                  </a:cubicBezTo>
                  <a:cubicBezTo>
                    <a:pt x="34" y="23"/>
                    <a:pt x="34" y="26"/>
                    <a:pt x="32" y="30"/>
                  </a:cubicBezTo>
                  <a:cubicBezTo>
                    <a:pt x="28" y="39"/>
                    <a:pt x="14" y="37"/>
                    <a:pt x="0" y="32"/>
                  </a:cubicBezTo>
                  <a:cubicBezTo>
                    <a:pt x="1" y="33"/>
                    <a:pt x="1" y="34"/>
                    <a:pt x="1" y="35"/>
                  </a:cubicBezTo>
                  <a:cubicBezTo>
                    <a:pt x="7" y="37"/>
                    <a:pt x="14" y="38"/>
                    <a:pt x="20" y="38"/>
                  </a:cubicBezTo>
                  <a:cubicBezTo>
                    <a:pt x="26" y="38"/>
                    <a:pt x="32" y="36"/>
                    <a:pt x="34" y="31"/>
                  </a:cubicBez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5" name="Freeform 426"/>
            <p:cNvSpPr>
              <a:spLocks/>
            </p:cNvSpPr>
            <p:nvPr/>
          </p:nvSpPr>
          <p:spPr bwMode="auto">
            <a:xfrm>
              <a:off x="5399088" y="4695825"/>
              <a:ext cx="123825" cy="112713"/>
            </a:xfrm>
            <a:custGeom>
              <a:avLst/>
              <a:gdLst>
                <a:gd name="T0" fmla="*/ 25 w 33"/>
                <a:gd name="T1" fmla="*/ 30 h 30"/>
                <a:gd name="T2" fmla="*/ 30 w 33"/>
                <a:gd name="T3" fmla="*/ 25 h 30"/>
                <a:gd name="T4" fmla="*/ 19 w 33"/>
                <a:gd name="T5" fmla="*/ 6 h 30"/>
                <a:gd name="T6" fmla="*/ 6 w 33"/>
                <a:gd name="T7" fmla="*/ 0 h 30"/>
                <a:gd name="T8" fmla="*/ 5 w 33"/>
                <a:gd name="T9" fmla="*/ 2 h 30"/>
                <a:gd name="T10" fmla="*/ 28 w 33"/>
                <a:gd name="T11" fmla="*/ 17 h 30"/>
                <a:gd name="T12" fmla="*/ 28 w 33"/>
                <a:gd name="T13" fmla="*/ 24 h 30"/>
                <a:gd name="T14" fmla="*/ 25 w 33"/>
                <a:gd name="T15" fmla="*/ 28 h 30"/>
                <a:gd name="T16" fmla="*/ 0 w 33"/>
                <a:gd name="T17" fmla="*/ 24 h 30"/>
                <a:gd name="T18" fmla="*/ 0 w 33"/>
                <a:gd name="T19" fmla="*/ 25 h 30"/>
                <a:gd name="T20" fmla="*/ 0 w 33"/>
                <a:gd name="T21" fmla="*/ 26 h 30"/>
                <a:gd name="T22" fmla="*/ 20 w 33"/>
                <a:gd name="T23" fmla="*/ 30 h 30"/>
                <a:gd name="T24" fmla="*/ 25 w 33"/>
                <a:gd name="T2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0">
                  <a:moveTo>
                    <a:pt x="25" y="30"/>
                  </a:moveTo>
                  <a:cubicBezTo>
                    <a:pt x="28" y="29"/>
                    <a:pt x="29" y="27"/>
                    <a:pt x="30" y="25"/>
                  </a:cubicBezTo>
                  <a:cubicBezTo>
                    <a:pt x="33" y="19"/>
                    <a:pt x="29" y="13"/>
                    <a:pt x="19" y="6"/>
                  </a:cubicBezTo>
                  <a:cubicBezTo>
                    <a:pt x="15" y="4"/>
                    <a:pt x="11" y="2"/>
                    <a:pt x="6" y="0"/>
                  </a:cubicBezTo>
                  <a:cubicBezTo>
                    <a:pt x="5" y="0"/>
                    <a:pt x="5" y="1"/>
                    <a:pt x="5" y="2"/>
                  </a:cubicBezTo>
                  <a:cubicBezTo>
                    <a:pt x="14" y="6"/>
                    <a:pt x="24" y="11"/>
                    <a:pt x="28" y="17"/>
                  </a:cubicBezTo>
                  <a:cubicBezTo>
                    <a:pt x="29" y="20"/>
                    <a:pt x="30" y="22"/>
                    <a:pt x="28" y="24"/>
                  </a:cubicBezTo>
                  <a:cubicBezTo>
                    <a:pt x="28" y="26"/>
                    <a:pt x="26" y="27"/>
                    <a:pt x="25" y="28"/>
                  </a:cubicBezTo>
                  <a:cubicBezTo>
                    <a:pt x="19" y="30"/>
                    <a:pt x="10" y="27"/>
                    <a:pt x="0" y="24"/>
                  </a:cubicBezTo>
                  <a:cubicBezTo>
                    <a:pt x="0" y="24"/>
                    <a:pt x="0" y="25"/>
                    <a:pt x="0" y="25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7" y="29"/>
                    <a:pt x="14" y="30"/>
                    <a:pt x="20" y="30"/>
                  </a:cubicBezTo>
                  <a:cubicBezTo>
                    <a:pt x="22" y="30"/>
                    <a:pt x="24" y="30"/>
                    <a:pt x="25" y="30"/>
                  </a:cubicBez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6" name="Freeform 427"/>
            <p:cNvSpPr>
              <a:spLocks/>
            </p:cNvSpPr>
            <p:nvPr/>
          </p:nvSpPr>
          <p:spPr bwMode="auto">
            <a:xfrm>
              <a:off x="5399088" y="4706938"/>
              <a:ext cx="104775" cy="90488"/>
            </a:xfrm>
            <a:custGeom>
              <a:avLst/>
              <a:gdLst>
                <a:gd name="T0" fmla="*/ 24 w 28"/>
                <a:gd name="T1" fmla="*/ 23 h 24"/>
                <a:gd name="T2" fmla="*/ 27 w 28"/>
                <a:gd name="T3" fmla="*/ 20 h 24"/>
                <a:gd name="T4" fmla="*/ 14 w 28"/>
                <a:gd name="T5" fmla="*/ 5 h 24"/>
                <a:gd name="T6" fmla="*/ 4 w 28"/>
                <a:gd name="T7" fmla="*/ 0 h 24"/>
                <a:gd name="T8" fmla="*/ 3 w 28"/>
                <a:gd name="T9" fmla="*/ 2 h 24"/>
                <a:gd name="T10" fmla="*/ 24 w 28"/>
                <a:gd name="T11" fmla="*/ 15 h 24"/>
                <a:gd name="T12" fmla="*/ 25 w 28"/>
                <a:gd name="T13" fmla="*/ 19 h 24"/>
                <a:gd name="T14" fmla="*/ 23 w 28"/>
                <a:gd name="T15" fmla="*/ 21 h 24"/>
                <a:gd name="T16" fmla="*/ 0 w 28"/>
                <a:gd name="T17" fmla="*/ 17 h 24"/>
                <a:gd name="T18" fmla="*/ 0 w 28"/>
                <a:gd name="T19" fmla="*/ 19 h 24"/>
                <a:gd name="T20" fmla="*/ 20 w 28"/>
                <a:gd name="T21" fmla="*/ 24 h 24"/>
                <a:gd name="T22" fmla="*/ 24 w 28"/>
                <a:gd name="T23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24">
                  <a:moveTo>
                    <a:pt x="24" y="23"/>
                  </a:moveTo>
                  <a:cubicBezTo>
                    <a:pt x="25" y="23"/>
                    <a:pt x="26" y="22"/>
                    <a:pt x="27" y="20"/>
                  </a:cubicBezTo>
                  <a:cubicBezTo>
                    <a:pt x="28" y="16"/>
                    <a:pt x="24" y="11"/>
                    <a:pt x="14" y="5"/>
                  </a:cubicBezTo>
                  <a:cubicBezTo>
                    <a:pt x="12" y="4"/>
                    <a:pt x="8" y="2"/>
                    <a:pt x="4" y="0"/>
                  </a:cubicBezTo>
                  <a:cubicBezTo>
                    <a:pt x="4" y="1"/>
                    <a:pt x="3" y="2"/>
                    <a:pt x="3" y="2"/>
                  </a:cubicBezTo>
                  <a:cubicBezTo>
                    <a:pt x="12" y="6"/>
                    <a:pt x="21" y="11"/>
                    <a:pt x="24" y="15"/>
                  </a:cubicBezTo>
                  <a:cubicBezTo>
                    <a:pt x="25" y="17"/>
                    <a:pt x="25" y="18"/>
                    <a:pt x="25" y="19"/>
                  </a:cubicBezTo>
                  <a:cubicBezTo>
                    <a:pt x="24" y="20"/>
                    <a:pt x="24" y="21"/>
                    <a:pt x="23" y="21"/>
                  </a:cubicBezTo>
                  <a:cubicBezTo>
                    <a:pt x="19" y="23"/>
                    <a:pt x="10" y="20"/>
                    <a:pt x="0" y="17"/>
                  </a:cubicBezTo>
                  <a:cubicBezTo>
                    <a:pt x="0" y="17"/>
                    <a:pt x="0" y="18"/>
                    <a:pt x="0" y="19"/>
                  </a:cubicBezTo>
                  <a:cubicBezTo>
                    <a:pt x="8" y="22"/>
                    <a:pt x="15" y="24"/>
                    <a:pt x="20" y="24"/>
                  </a:cubicBezTo>
                  <a:cubicBezTo>
                    <a:pt x="21" y="24"/>
                    <a:pt x="22" y="24"/>
                    <a:pt x="24" y="23"/>
                  </a:cubicBez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7" name="Freeform 428"/>
            <p:cNvSpPr>
              <a:spLocks/>
            </p:cNvSpPr>
            <p:nvPr/>
          </p:nvSpPr>
          <p:spPr bwMode="auto">
            <a:xfrm>
              <a:off x="5402263" y="4721225"/>
              <a:ext cx="82550" cy="60325"/>
            </a:xfrm>
            <a:custGeom>
              <a:avLst/>
              <a:gdLst>
                <a:gd name="T0" fmla="*/ 20 w 22"/>
                <a:gd name="T1" fmla="*/ 16 h 16"/>
                <a:gd name="T2" fmla="*/ 22 w 22"/>
                <a:gd name="T3" fmla="*/ 14 h 16"/>
                <a:gd name="T4" fmla="*/ 17 w 22"/>
                <a:gd name="T5" fmla="*/ 8 h 16"/>
                <a:gd name="T6" fmla="*/ 2 w 22"/>
                <a:gd name="T7" fmla="*/ 0 h 16"/>
                <a:gd name="T8" fmla="*/ 1 w 22"/>
                <a:gd name="T9" fmla="*/ 2 h 16"/>
                <a:gd name="T10" fmla="*/ 20 w 22"/>
                <a:gd name="T11" fmla="*/ 14 h 16"/>
                <a:gd name="T12" fmla="*/ 19 w 22"/>
                <a:gd name="T13" fmla="*/ 14 h 16"/>
                <a:gd name="T14" fmla="*/ 0 w 22"/>
                <a:gd name="T15" fmla="*/ 8 h 16"/>
                <a:gd name="T16" fmla="*/ 0 w 22"/>
                <a:gd name="T17" fmla="*/ 11 h 16"/>
                <a:gd name="T18" fmla="*/ 18 w 22"/>
                <a:gd name="T19" fmla="*/ 16 h 16"/>
                <a:gd name="T20" fmla="*/ 20 w 22"/>
                <a:gd name="T2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16">
                  <a:moveTo>
                    <a:pt x="20" y="16"/>
                  </a:moveTo>
                  <a:cubicBezTo>
                    <a:pt x="21" y="16"/>
                    <a:pt x="22" y="15"/>
                    <a:pt x="22" y="14"/>
                  </a:cubicBezTo>
                  <a:cubicBezTo>
                    <a:pt x="22" y="12"/>
                    <a:pt x="21" y="10"/>
                    <a:pt x="17" y="8"/>
                  </a:cubicBezTo>
                  <a:cubicBezTo>
                    <a:pt x="14" y="5"/>
                    <a:pt x="8" y="3"/>
                    <a:pt x="2" y="0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1" y="6"/>
                    <a:pt x="20" y="11"/>
                    <a:pt x="20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7" y="15"/>
                    <a:pt x="9" y="12"/>
                    <a:pt x="0" y="8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8" y="14"/>
                    <a:pt x="14" y="16"/>
                    <a:pt x="18" y="16"/>
                  </a:cubicBezTo>
                  <a:cubicBezTo>
                    <a:pt x="19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8" name="Freeform 429"/>
            <p:cNvSpPr>
              <a:spLocks/>
            </p:cNvSpPr>
            <p:nvPr/>
          </p:nvSpPr>
          <p:spPr bwMode="auto">
            <a:xfrm>
              <a:off x="5402263" y="4737100"/>
              <a:ext cx="68263" cy="36513"/>
            </a:xfrm>
            <a:custGeom>
              <a:avLst/>
              <a:gdLst>
                <a:gd name="T0" fmla="*/ 17 w 18"/>
                <a:gd name="T1" fmla="*/ 10 h 10"/>
                <a:gd name="T2" fmla="*/ 18 w 18"/>
                <a:gd name="T3" fmla="*/ 9 h 10"/>
                <a:gd name="T4" fmla="*/ 17 w 18"/>
                <a:gd name="T5" fmla="*/ 8 h 10"/>
                <a:gd name="T6" fmla="*/ 1 w 18"/>
                <a:gd name="T7" fmla="*/ 0 h 10"/>
                <a:gd name="T8" fmla="*/ 0 w 18"/>
                <a:gd name="T9" fmla="*/ 2 h 10"/>
                <a:gd name="T10" fmla="*/ 16 w 18"/>
                <a:gd name="T11" fmla="*/ 10 h 10"/>
                <a:gd name="T12" fmla="*/ 17 w 18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0">
                  <a:moveTo>
                    <a:pt x="17" y="10"/>
                  </a:moveTo>
                  <a:cubicBezTo>
                    <a:pt x="17" y="10"/>
                    <a:pt x="18" y="9"/>
                    <a:pt x="18" y="9"/>
                  </a:cubicBezTo>
                  <a:cubicBezTo>
                    <a:pt x="18" y="9"/>
                    <a:pt x="18" y="8"/>
                    <a:pt x="17" y="8"/>
                  </a:cubicBezTo>
                  <a:cubicBezTo>
                    <a:pt x="12" y="5"/>
                    <a:pt x="6" y="3"/>
                    <a:pt x="1" y="0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6" y="5"/>
                    <a:pt x="11" y="7"/>
                    <a:pt x="16" y="10"/>
                  </a:cubicBezTo>
                  <a:lnTo>
                    <a:pt x="17" y="10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9" name="Freeform 430"/>
            <p:cNvSpPr>
              <a:spLocks/>
            </p:cNvSpPr>
            <p:nvPr/>
          </p:nvSpPr>
          <p:spPr bwMode="auto">
            <a:xfrm>
              <a:off x="5413376" y="4660900"/>
              <a:ext cx="166688" cy="195263"/>
            </a:xfrm>
            <a:custGeom>
              <a:avLst/>
              <a:gdLst>
                <a:gd name="T0" fmla="*/ 38 w 44"/>
                <a:gd name="T1" fmla="*/ 39 h 52"/>
                <a:gd name="T2" fmla="*/ 26 w 44"/>
                <a:gd name="T3" fmla="*/ 8 h 52"/>
                <a:gd name="T4" fmla="*/ 10 w 44"/>
                <a:gd name="T5" fmla="*/ 0 h 52"/>
                <a:gd name="T6" fmla="*/ 8 w 44"/>
                <a:gd name="T7" fmla="*/ 1 h 52"/>
                <a:gd name="T8" fmla="*/ 36 w 44"/>
                <a:gd name="T9" fmla="*/ 21 h 52"/>
                <a:gd name="T10" fmla="*/ 36 w 44"/>
                <a:gd name="T11" fmla="*/ 38 h 52"/>
                <a:gd name="T12" fmla="*/ 0 w 44"/>
                <a:gd name="T13" fmla="*/ 47 h 52"/>
                <a:gd name="T14" fmla="*/ 2 w 44"/>
                <a:gd name="T15" fmla="*/ 50 h 52"/>
                <a:gd name="T16" fmla="*/ 15 w 44"/>
                <a:gd name="T17" fmla="*/ 52 h 52"/>
                <a:gd name="T18" fmla="*/ 38 w 44"/>
                <a:gd name="T19" fmla="*/ 3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52">
                  <a:moveTo>
                    <a:pt x="38" y="39"/>
                  </a:moveTo>
                  <a:cubicBezTo>
                    <a:pt x="44" y="28"/>
                    <a:pt x="40" y="18"/>
                    <a:pt x="26" y="8"/>
                  </a:cubicBezTo>
                  <a:cubicBezTo>
                    <a:pt x="21" y="5"/>
                    <a:pt x="16" y="3"/>
                    <a:pt x="10" y="0"/>
                  </a:cubicBezTo>
                  <a:cubicBezTo>
                    <a:pt x="9" y="0"/>
                    <a:pt x="8" y="1"/>
                    <a:pt x="8" y="1"/>
                  </a:cubicBezTo>
                  <a:cubicBezTo>
                    <a:pt x="20" y="6"/>
                    <a:pt x="31" y="13"/>
                    <a:pt x="36" y="21"/>
                  </a:cubicBezTo>
                  <a:cubicBezTo>
                    <a:pt x="40" y="26"/>
                    <a:pt x="40" y="32"/>
                    <a:pt x="36" y="38"/>
                  </a:cubicBezTo>
                  <a:cubicBezTo>
                    <a:pt x="29" y="51"/>
                    <a:pt x="14" y="51"/>
                    <a:pt x="0" y="47"/>
                  </a:cubicBezTo>
                  <a:cubicBezTo>
                    <a:pt x="0" y="48"/>
                    <a:pt x="1" y="49"/>
                    <a:pt x="2" y="50"/>
                  </a:cubicBezTo>
                  <a:cubicBezTo>
                    <a:pt x="6" y="51"/>
                    <a:pt x="11" y="52"/>
                    <a:pt x="15" y="52"/>
                  </a:cubicBezTo>
                  <a:cubicBezTo>
                    <a:pt x="25" y="52"/>
                    <a:pt x="33" y="48"/>
                    <a:pt x="38" y="39"/>
                  </a:cubicBez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0" name="Freeform 431"/>
            <p:cNvSpPr>
              <a:spLocks/>
            </p:cNvSpPr>
            <p:nvPr/>
          </p:nvSpPr>
          <p:spPr bwMode="auto">
            <a:xfrm>
              <a:off x="5426076" y="4654550"/>
              <a:ext cx="168275" cy="214313"/>
            </a:xfrm>
            <a:custGeom>
              <a:avLst/>
              <a:gdLst>
                <a:gd name="T0" fmla="*/ 25 w 45"/>
                <a:gd name="T1" fmla="*/ 55 h 57"/>
                <a:gd name="T2" fmla="*/ 39 w 45"/>
                <a:gd name="T3" fmla="*/ 41 h 57"/>
                <a:gd name="T4" fmla="*/ 21 w 45"/>
                <a:gd name="T5" fmla="*/ 5 h 57"/>
                <a:gd name="T6" fmla="*/ 12 w 45"/>
                <a:gd name="T7" fmla="*/ 0 h 57"/>
                <a:gd name="T8" fmla="*/ 9 w 45"/>
                <a:gd name="T9" fmla="*/ 1 h 57"/>
                <a:gd name="T10" fmla="*/ 34 w 45"/>
                <a:gd name="T11" fmla="*/ 17 h 57"/>
                <a:gd name="T12" fmla="*/ 37 w 45"/>
                <a:gd name="T13" fmla="*/ 40 h 57"/>
                <a:gd name="T14" fmla="*/ 25 w 45"/>
                <a:gd name="T15" fmla="*/ 53 h 57"/>
                <a:gd name="T16" fmla="*/ 0 w 45"/>
                <a:gd name="T17" fmla="*/ 53 h 57"/>
                <a:gd name="T18" fmla="*/ 3 w 45"/>
                <a:gd name="T19" fmla="*/ 56 h 57"/>
                <a:gd name="T20" fmla="*/ 13 w 45"/>
                <a:gd name="T21" fmla="*/ 57 h 57"/>
                <a:gd name="T22" fmla="*/ 25 w 45"/>
                <a:gd name="T23" fmla="*/ 5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57">
                  <a:moveTo>
                    <a:pt x="25" y="55"/>
                  </a:moveTo>
                  <a:cubicBezTo>
                    <a:pt x="32" y="53"/>
                    <a:pt x="37" y="48"/>
                    <a:pt x="39" y="41"/>
                  </a:cubicBezTo>
                  <a:cubicBezTo>
                    <a:pt x="45" y="26"/>
                    <a:pt x="38" y="14"/>
                    <a:pt x="21" y="5"/>
                  </a:cubicBezTo>
                  <a:cubicBezTo>
                    <a:pt x="18" y="3"/>
                    <a:pt x="15" y="1"/>
                    <a:pt x="12" y="0"/>
                  </a:cubicBezTo>
                  <a:cubicBezTo>
                    <a:pt x="11" y="0"/>
                    <a:pt x="10" y="1"/>
                    <a:pt x="9" y="1"/>
                  </a:cubicBezTo>
                  <a:cubicBezTo>
                    <a:pt x="19" y="5"/>
                    <a:pt x="28" y="11"/>
                    <a:pt x="34" y="17"/>
                  </a:cubicBezTo>
                  <a:cubicBezTo>
                    <a:pt x="39" y="24"/>
                    <a:pt x="40" y="32"/>
                    <a:pt x="37" y="40"/>
                  </a:cubicBezTo>
                  <a:cubicBezTo>
                    <a:pt x="35" y="46"/>
                    <a:pt x="30" y="51"/>
                    <a:pt x="25" y="53"/>
                  </a:cubicBezTo>
                  <a:cubicBezTo>
                    <a:pt x="18" y="56"/>
                    <a:pt x="10" y="56"/>
                    <a:pt x="0" y="53"/>
                  </a:cubicBezTo>
                  <a:cubicBezTo>
                    <a:pt x="1" y="54"/>
                    <a:pt x="2" y="55"/>
                    <a:pt x="3" y="56"/>
                  </a:cubicBezTo>
                  <a:cubicBezTo>
                    <a:pt x="7" y="57"/>
                    <a:pt x="10" y="57"/>
                    <a:pt x="13" y="57"/>
                  </a:cubicBezTo>
                  <a:cubicBezTo>
                    <a:pt x="18" y="57"/>
                    <a:pt x="22" y="57"/>
                    <a:pt x="25" y="55"/>
                  </a:cubicBez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1" name="Freeform 432"/>
            <p:cNvSpPr>
              <a:spLocks/>
            </p:cNvSpPr>
            <p:nvPr/>
          </p:nvSpPr>
          <p:spPr bwMode="auto">
            <a:xfrm>
              <a:off x="5448301" y="4649788"/>
              <a:ext cx="142875" cy="230188"/>
            </a:xfrm>
            <a:custGeom>
              <a:avLst/>
              <a:gdLst>
                <a:gd name="T0" fmla="*/ 35 w 38"/>
                <a:gd name="T1" fmla="*/ 40 h 61"/>
                <a:gd name="T2" fmla="*/ 22 w 38"/>
                <a:gd name="T3" fmla="*/ 57 h 61"/>
                <a:gd name="T4" fmla="*/ 0 w 38"/>
                <a:gd name="T5" fmla="*/ 59 h 61"/>
                <a:gd name="T6" fmla="*/ 12 w 38"/>
                <a:gd name="T7" fmla="*/ 61 h 61"/>
                <a:gd name="T8" fmla="*/ 17 w 38"/>
                <a:gd name="T9" fmla="*/ 61 h 61"/>
                <a:gd name="T10" fmla="*/ 23 w 38"/>
                <a:gd name="T11" fmla="*/ 59 h 61"/>
                <a:gd name="T12" fmla="*/ 37 w 38"/>
                <a:gd name="T13" fmla="*/ 42 h 61"/>
                <a:gd name="T14" fmla="*/ 37 w 38"/>
                <a:gd name="T15" fmla="*/ 37 h 61"/>
                <a:gd name="T16" fmla="*/ 34 w 38"/>
                <a:gd name="T17" fmla="*/ 16 h 61"/>
                <a:gd name="T18" fmla="*/ 14 w 38"/>
                <a:gd name="T19" fmla="*/ 0 h 61"/>
                <a:gd name="T20" fmla="*/ 13 w 38"/>
                <a:gd name="T21" fmla="*/ 0 h 61"/>
                <a:gd name="T22" fmla="*/ 12 w 38"/>
                <a:gd name="T23" fmla="*/ 0 h 61"/>
                <a:gd name="T24" fmla="*/ 8 w 38"/>
                <a:gd name="T25" fmla="*/ 1 h 61"/>
                <a:gd name="T26" fmla="*/ 28 w 38"/>
                <a:gd name="T27" fmla="*/ 13 h 61"/>
                <a:gd name="T28" fmla="*/ 35 w 38"/>
                <a:gd name="T29" fmla="*/ 4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" h="61">
                  <a:moveTo>
                    <a:pt x="35" y="40"/>
                  </a:moveTo>
                  <a:cubicBezTo>
                    <a:pt x="33" y="49"/>
                    <a:pt x="29" y="54"/>
                    <a:pt x="22" y="57"/>
                  </a:cubicBezTo>
                  <a:cubicBezTo>
                    <a:pt x="18" y="59"/>
                    <a:pt x="11" y="60"/>
                    <a:pt x="0" y="59"/>
                  </a:cubicBezTo>
                  <a:cubicBezTo>
                    <a:pt x="4" y="61"/>
                    <a:pt x="8" y="61"/>
                    <a:pt x="12" y="61"/>
                  </a:cubicBezTo>
                  <a:cubicBezTo>
                    <a:pt x="14" y="61"/>
                    <a:pt x="16" y="61"/>
                    <a:pt x="17" y="61"/>
                  </a:cubicBezTo>
                  <a:cubicBezTo>
                    <a:pt x="19" y="61"/>
                    <a:pt x="21" y="60"/>
                    <a:pt x="23" y="59"/>
                  </a:cubicBezTo>
                  <a:cubicBezTo>
                    <a:pt x="30" y="56"/>
                    <a:pt x="34" y="50"/>
                    <a:pt x="37" y="42"/>
                  </a:cubicBezTo>
                  <a:cubicBezTo>
                    <a:pt x="37" y="40"/>
                    <a:pt x="37" y="39"/>
                    <a:pt x="37" y="37"/>
                  </a:cubicBezTo>
                  <a:cubicBezTo>
                    <a:pt x="37" y="31"/>
                    <a:pt x="36" y="23"/>
                    <a:pt x="34" y="16"/>
                  </a:cubicBezTo>
                  <a:cubicBezTo>
                    <a:pt x="29" y="10"/>
                    <a:pt x="23" y="5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0" y="0"/>
                    <a:pt x="8" y="1"/>
                  </a:cubicBezTo>
                  <a:cubicBezTo>
                    <a:pt x="16" y="4"/>
                    <a:pt x="23" y="8"/>
                    <a:pt x="28" y="13"/>
                  </a:cubicBezTo>
                  <a:cubicBezTo>
                    <a:pt x="35" y="21"/>
                    <a:pt x="38" y="30"/>
                    <a:pt x="35" y="40"/>
                  </a:cubicBez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2" name="Freeform 433"/>
            <p:cNvSpPr>
              <a:spLocks/>
            </p:cNvSpPr>
            <p:nvPr/>
          </p:nvSpPr>
          <p:spPr bwMode="auto">
            <a:xfrm>
              <a:off x="5410201" y="4740275"/>
              <a:ext cx="41275" cy="30163"/>
            </a:xfrm>
            <a:custGeom>
              <a:avLst/>
              <a:gdLst>
                <a:gd name="T0" fmla="*/ 11 w 11"/>
                <a:gd name="T1" fmla="*/ 8 h 8"/>
                <a:gd name="T2" fmla="*/ 0 w 11"/>
                <a:gd name="T3" fmla="*/ 0 h 8"/>
                <a:gd name="T4" fmla="*/ 10 w 11"/>
                <a:gd name="T5" fmla="*/ 7 h 8"/>
                <a:gd name="T6" fmla="*/ 11 w 11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8">
                  <a:moveTo>
                    <a:pt x="11" y="8"/>
                  </a:moveTo>
                  <a:cubicBezTo>
                    <a:pt x="8" y="4"/>
                    <a:pt x="5" y="1"/>
                    <a:pt x="0" y="0"/>
                  </a:cubicBezTo>
                  <a:cubicBezTo>
                    <a:pt x="4" y="2"/>
                    <a:pt x="8" y="4"/>
                    <a:pt x="10" y="7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3" name="Freeform 434"/>
            <p:cNvSpPr>
              <a:spLocks/>
            </p:cNvSpPr>
            <p:nvPr/>
          </p:nvSpPr>
          <p:spPr bwMode="auto">
            <a:xfrm>
              <a:off x="3216276" y="4729163"/>
              <a:ext cx="157163" cy="168275"/>
            </a:xfrm>
            <a:custGeom>
              <a:avLst/>
              <a:gdLst>
                <a:gd name="T0" fmla="*/ 37 w 42"/>
                <a:gd name="T1" fmla="*/ 35 h 45"/>
                <a:gd name="T2" fmla="*/ 25 w 42"/>
                <a:gd name="T3" fmla="*/ 8 h 45"/>
                <a:gd name="T4" fmla="*/ 9 w 42"/>
                <a:gd name="T5" fmla="*/ 0 h 45"/>
                <a:gd name="T6" fmla="*/ 8 w 42"/>
                <a:gd name="T7" fmla="*/ 1 h 45"/>
                <a:gd name="T8" fmla="*/ 35 w 42"/>
                <a:gd name="T9" fmla="*/ 20 h 45"/>
                <a:gd name="T10" fmla="*/ 35 w 42"/>
                <a:gd name="T11" fmla="*/ 34 h 45"/>
                <a:gd name="T12" fmla="*/ 0 w 42"/>
                <a:gd name="T13" fmla="*/ 39 h 45"/>
                <a:gd name="T14" fmla="*/ 1 w 42"/>
                <a:gd name="T15" fmla="*/ 42 h 45"/>
                <a:gd name="T16" fmla="*/ 18 w 42"/>
                <a:gd name="T17" fmla="*/ 45 h 45"/>
                <a:gd name="T18" fmla="*/ 37 w 42"/>
                <a:gd name="T19" fmla="*/ 3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5">
                  <a:moveTo>
                    <a:pt x="37" y="35"/>
                  </a:moveTo>
                  <a:cubicBezTo>
                    <a:pt x="42" y="26"/>
                    <a:pt x="38" y="16"/>
                    <a:pt x="25" y="8"/>
                  </a:cubicBezTo>
                  <a:cubicBezTo>
                    <a:pt x="20" y="5"/>
                    <a:pt x="15" y="2"/>
                    <a:pt x="9" y="0"/>
                  </a:cubicBezTo>
                  <a:cubicBezTo>
                    <a:pt x="9" y="0"/>
                    <a:pt x="8" y="1"/>
                    <a:pt x="8" y="1"/>
                  </a:cubicBezTo>
                  <a:cubicBezTo>
                    <a:pt x="18" y="6"/>
                    <a:pt x="30" y="12"/>
                    <a:pt x="35" y="20"/>
                  </a:cubicBezTo>
                  <a:cubicBezTo>
                    <a:pt x="37" y="25"/>
                    <a:pt x="38" y="29"/>
                    <a:pt x="35" y="34"/>
                  </a:cubicBezTo>
                  <a:cubicBezTo>
                    <a:pt x="29" y="45"/>
                    <a:pt x="14" y="44"/>
                    <a:pt x="0" y="39"/>
                  </a:cubicBezTo>
                  <a:cubicBezTo>
                    <a:pt x="0" y="40"/>
                    <a:pt x="1" y="41"/>
                    <a:pt x="1" y="42"/>
                  </a:cubicBezTo>
                  <a:cubicBezTo>
                    <a:pt x="7" y="44"/>
                    <a:pt x="13" y="45"/>
                    <a:pt x="18" y="45"/>
                  </a:cubicBezTo>
                  <a:cubicBezTo>
                    <a:pt x="26" y="45"/>
                    <a:pt x="33" y="42"/>
                    <a:pt x="37" y="35"/>
                  </a:cubicBez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4" name="Freeform 435"/>
            <p:cNvSpPr>
              <a:spLocks/>
            </p:cNvSpPr>
            <p:nvPr/>
          </p:nvSpPr>
          <p:spPr bwMode="auto">
            <a:xfrm>
              <a:off x="3211513" y="4740275"/>
              <a:ext cx="139700" cy="142875"/>
            </a:xfrm>
            <a:custGeom>
              <a:avLst/>
              <a:gdLst>
                <a:gd name="T0" fmla="*/ 34 w 37"/>
                <a:gd name="T1" fmla="*/ 30 h 38"/>
                <a:gd name="T2" fmla="*/ 22 w 37"/>
                <a:gd name="T3" fmla="*/ 7 h 38"/>
                <a:gd name="T4" fmla="*/ 7 w 37"/>
                <a:gd name="T5" fmla="*/ 0 h 38"/>
                <a:gd name="T6" fmla="*/ 6 w 37"/>
                <a:gd name="T7" fmla="*/ 2 h 38"/>
                <a:gd name="T8" fmla="*/ 31 w 37"/>
                <a:gd name="T9" fmla="*/ 19 h 38"/>
                <a:gd name="T10" fmla="*/ 32 w 37"/>
                <a:gd name="T11" fmla="*/ 29 h 38"/>
                <a:gd name="T12" fmla="*/ 0 w 37"/>
                <a:gd name="T13" fmla="*/ 32 h 38"/>
                <a:gd name="T14" fmla="*/ 0 w 37"/>
                <a:gd name="T15" fmla="*/ 34 h 38"/>
                <a:gd name="T16" fmla="*/ 19 w 37"/>
                <a:gd name="T17" fmla="*/ 38 h 38"/>
                <a:gd name="T18" fmla="*/ 34 w 37"/>
                <a:gd name="T19" fmla="*/ 3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38">
                  <a:moveTo>
                    <a:pt x="34" y="30"/>
                  </a:moveTo>
                  <a:cubicBezTo>
                    <a:pt x="37" y="25"/>
                    <a:pt x="37" y="17"/>
                    <a:pt x="22" y="7"/>
                  </a:cubicBezTo>
                  <a:cubicBezTo>
                    <a:pt x="18" y="5"/>
                    <a:pt x="13" y="2"/>
                    <a:pt x="7" y="0"/>
                  </a:cubicBezTo>
                  <a:cubicBezTo>
                    <a:pt x="7" y="0"/>
                    <a:pt x="6" y="1"/>
                    <a:pt x="6" y="2"/>
                  </a:cubicBezTo>
                  <a:cubicBezTo>
                    <a:pt x="16" y="6"/>
                    <a:pt x="27" y="12"/>
                    <a:pt x="31" y="19"/>
                  </a:cubicBezTo>
                  <a:cubicBezTo>
                    <a:pt x="34" y="22"/>
                    <a:pt x="34" y="26"/>
                    <a:pt x="32" y="29"/>
                  </a:cubicBezTo>
                  <a:cubicBezTo>
                    <a:pt x="27" y="38"/>
                    <a:pt x="13" y="36"/>
                    <a:pt x="0" y="32"/>
                  </a:cubicBezTo>
                  <a:cubicBezTo>
                    <a:pt x="0" y="33"/>
                    <a:pt x="0" y="33"/>
                    <a:pt x="0" y="34"/>
                  </a:cubicBezTo>
                  <a:cubicBezTo>
                    <a:pt x="7" y="36"/>
                    <a:pt x="13" y="38"/>
                    <a:pt x="19" y="38"/>
                  </a:cubicBezTo>
                  <a:cubicBezTo>
                    <a:pt x="26" y="38"/>
                    <a:pt x="31" y="36"/>
                    <a:pt x="34" y="30"/>
                  </a:cubicBez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5" name="Freeform 436"/>
            <p:cNvSpPr>
              <a:spLocks/>
            </p:cNvSpPr>
            <p:nvPr/>
          </p:nvSpPr>
          <p:spPr bwMode="auto">
            <a:xfrm>
              <a:off x="3211513" y="4751388"/>
              <a:ext cx="123825" cy="117475"/>
            </a:xfrm>
            <a:custGeom>
              <a:avLst/>
              <a:gdLst>
                <a:gd name="T0" fmla="*/ 25 w 33"/>
                <a:gd name="T1" fmla="*/ 30 h 31"/>
                <a:gd name="T2" fmla="*/ 30 w 33"/>
                <a:gd name="T3" fmla="*/ 25 h 31"/>
                <a:gd name="T4" fmla="*/ 18 w 33"/>
                <a:gd name="T5" fmla="*/ 7 h 31"/>
                <a:gd name="T6" fmla="*/ 5 w 33"/>
                <a:gd name="T7" fmla="*/ 0 h 31"/>
                <a:gd name="T8" fmla="*/ 4 w 33"/>
                <a:gd name="T9" fmla="*/ 2 h 31"/>
                <a:gd name="T10" fmla="*/ 27 w 33"/>
                <a:gd name="T11" fmla="*/ 18 h 31"/>
                <a:gd name="T12" fmla="*/ 28 w 33"/>
                <a:gd name="T13" fmla="*/ 25 h 31"/>
                <a:gd name="T14" fmla="*/ 24 w 33"/>
                <a:gd name="T15" fmla="*/ 28 h 31"/>
                <a:gd name="T16" fmla="*/ 0 w 33"/>
                <a:gd name="T17" fmla="*/ 24 h 31"/>
                <a:gd name="T18" fmla="*/ 0 w 33"/>
                <a:gd name="T19" fmla="*/ 26 h 31"/>
                <a:gd name="T20" fmla="*/ 0 w 33"/>
                <a:gd name="T21" fmla="*/ 27 h 31"/>
                <a:gd name="T22" fmla="*/ 19 w 33"/>
                <a:gd name="T23" fmla="*/ 31 h 31"/>
                <a:gd name="T24" fmla="*/ 25 w 33"/>
                <a:gd name="T25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1">
                  <a:moveTo>
                    <a:pt x="25" y="30"/>
                  </a:moveTo>
                  <a:cubicBezTo>
                    <a:pt x="27" y="29"/>
                    <a:pt x="29" y="28"/>
                    <a:pt x="30" y="25"/>
                  </a:cubicBezTo>
                  <a:cubicBezTo>
                    <a:pt x="33" y="19"/>
                    <a:pt x="29" y="13"/>
                    <a:pt x="18" y="7"/>
                  </a:cubicBezTo>
                  <a:cubicBezTo>
                    <a:pt x="15" y="5"/>
                    <a:pt x="10" y="2"/>
                    <a:pt x="5" y="0"/>
                  </a:cubicBezTo>
                  <a:cubicBezTo>
                    <a:pt x="5" y="1"/>
                    <a:pt x="4" y="2"/>
                    <a:pt x="4" y="2"/>
                  </a:cubicBezTo>
                  <a:cubicBezTo>
                    <a:pt x="14" y="6"/>
                    <a:pt x="24" y="12"/>
                    <a:pt x="27" y="18"/>
                  </a:cubicBezTo>
                  <a:cubicBezTo>
                    <a:pt x="29" y="20"/>
                    <a:pt x="29" y="22"/>
                    <a:pt x="28" y="25"/>
                  </a:cubicBezTo>
                  <a:cubicBezTo>
                    <a:pt x="27" y="26"/>
                    <a:pt x="26" y="27"/>
                    <a:pt x="24" y="28"/>
                  </a:cubicBezTo>
                  <a:cubicBezTo>
                    <a:pt x="19" y="30"/>
                    <a:pt x="9" y="28"/>
                    <a:pt x="0" y="24"/>
                  </a:cubicBezTo>
                  <a:cubicBezTo>
                    <a:pt x="0" y="25"/>
                    <a:pt x="0" y="25"/>
                    <a:pt x="0" y="2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7" y="29"/>
                    <a:pt x="14" y="31"/>
                    <a:pt x="19" y="31"/>
                  </a:cubicBezTo>
                  <a:cubicBezTo>
                    <a:pt x="21" y="31"/>
                    <a:pt x="23" y="31"/>
                    <a:pt x="25" y="30"/>
                  </a:cubicBez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6" name="Freeform 437"/>
            <p:cNvSpPr>
              <a:spLocks/>
            </p:cNvSpPr>
            <p:nvPr/>
          </p:nvSpPr>
          <p:spPr bwMode="auto">
            <a:xfrm>
              <a:off x="3211513" y="4767263"/>
              <a:ext cx="106363" cy="85725"/>
            </a:xfrm>
            <a:custGeom>
              <a:avLst/>
              <a:gdLst>
                <a:gd name="T0" fmla="*/ 23 w 28"/>
                <a:gd name="T1" fmla="*/ 23 h 23"/>
                <a:gd name="T2" fmla="*/ 26 w 28"/>
                <a:gd name="T3" fmla="*/ 20 h 23"/>
                <a:gd name="T4" fmla="*/ 14 w 28"/>
                <a:gd name="T5" fmla="*/ 5 h 23"/>
                <a:gd name="T6" fmla="*/ 3 w 28"/>
                <a:gd name="T7" fmla="*/ 0 h 23"/>
                <a:gd name="T8" fmla="*/ 3 w 28"/>
                <a:gd name="T9" fmla="*/ 2 h 23"/>
                <a:gd name="T10" fmla="*/ 23 w 28"/>
                <a:gd name="T11" fmla="*/ 15 h 23"/>
                <a:gd name="T12" fmla="*/ 24 w 28"/>
                <a:gd name="T13" fmla="*/ 19 h 23"/>
                <a:gd name="T14" fmla="*/ 22 w 28"/>
                <a:gd name="T15" fmla="*/ 21 h 23"/>
                <a:gd name="T16" fmla="*/ 0 w 28"/>
                <a:gd name="T17" fmla="*/ 16 h 23"/>
                <a:gd name="T18" fmla="*/ 0 w 28"/>
                <a:gd name="T19" fmla="*/ 18 h 23"/>
                <a:gd name="T20" fmla="*/ 19 w 28"/>
                <a:gd name="T21" fmla="*/ 23 h 23"/>
                <a:gd name="T22" fmla="*/ 23 w 28"/>
                <a:gd name="T2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23">
                  <a:moveTo>
                    <a:pt x="23" y="23"/>
                  </a:moveTo>
                  <a:cubicBezTo>
                    <a:pt x="25" y="22"/>
                    <a:pt x="26" y="21"/>
                    <a:pt x="26" y="20"/>
                  </a:cubicBezTo>
                  <a:cubicBezTo>
                    <a:pt x="28" y="15"/>
                    <a:pt x="24" y="10"/>
                    <a:pt x="14" y="5"/>
                  </a:cubicBezTo>
                  <a:cubicBezTo>
                    <a:pt x="11" y="3"/>
                    <a:pt x="8" y="2"/>
                    <a:pt x="3" y="0"/>
                  </a:cubicBezTo>
                  <a:cubicBezTo>
                    <a:pt x="3" y="1"/>
                    <a:pt x="3" y="1"/>
                    <a:pt x="3" y="2"/>
                  </a:cubicBezTo>
                  <a:cubicBezTo>
                    <a:pt x="12" y="6"/>
                    <a:pt x="21" y="10"/>
                    <a:pt x="23" y="15"/>
                  </a:cubicBezTo>
                  <a:cubicBezTo>
                    <a:pt x="24" y="16"/>
                    <a:pt x="25" y="18"/>
                    <a:pt x="24" y="19"/>
                  </a:cubicBezTo>
                  <a:cubicBezTo>
                    <a:pt x="24" y="20"/>
                    <a:pt x="23" y="20"/>
                    <a:pt x="22" y="21"/>
                  </a:cubicBezTo>
                  <a:cubicBezTo>
                    <a:pt x="18" y="22"/>
                    <a:pt x="9" y="20"/>
                    <a:pt x="0" y="16"/>
                  </a:cubicBezTo>
                  <a:cubicBezTo>
                    <a:pt x="0" y="17"/>
                    <a:pt x="0" y="18"/>
                    <a:pt x="0" y="18"/>
                  </a:cubicBezTo>
                  <a:cubicBezTo>
                    <a:pt x="8" y="21"/>
                    <a:pt x="14" y="23"/>
                    <a:pt x="19" y="23"/>
                  </a:cubicBezTo>
                  <a:cubicBezTo>
                    <a:pt x="21" y="23"/>
                    <a:pt x="22" y="23"/>
                    <a:pt x="23" y="23"/>
                  </a:cubicBez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7" name="Freeform 438"/>
            <p:cNvSpPr>
              <a:spLocks/>
            </p:cNvSpPr>
            <p:nvPr/>
          </p:nvSpPr>
          <p:spPr bwMode="auto">
            <a:xfrm>
              <a:off x="3211513" y="4781550"/>
              <a:ext cx="87313" cy="60325"/>
            </a:xfrm>
            <a:custGeom>
              <a:avLst/>
              <a:gdLst>
                <a:gd name="T0" fmla="*/ 21 w 23"/>
                <a:gd name="T1" fmla="*/ 16 h 16"/>
                <a:gd name="T2" fmla="*/ 22 w 23"/>
                <a:gd name="T3" fmla="*/ 14 h 16"/>
                <a:gd name="T4" fmla="*/ 18 w 23"/>
                <a:gd name="T5" fmla="*/ 7 h 16"/>
                <a:gd name="T6" fmla="*/ 2 w 23"/>
                <a:gd name="T7" fmla="*/ 0 h 16"/>
                <a:gd name="T8" fmla="*/ 2 w 23"/>
                <a:gd name="T9" fmla="*/ 2 h 16"/>
                <a:gd name="T10" fmla="*/ 20 w 23"/>
                <a:gd name="T11" fmla="*/ 13 h 16"/>
                <a:gd name="T12" fmla="*/ 20 w 23"/>
                <a:gd name="T13" fmla="*/ 14 h 16"/>
                <a:gd name="T14" fmla="*/ 0 w 23"/>
                <a:gd name="T15" fmla="*/ 8 h 16"/>
                <a:gd name="T16" fmla="*/ 0 w 23"/>
                <a:gd name="T17" fmla="*/ 10 h 16"/>
                <a:gd name="T18" fmla="*/ 19 w 23"/>
                <a:gd name="T19" fmla="*/ 16 h 16"/>
                <a:gd name="T20" fmla="*/ 21 w 23"/>
                <a:gd name="T2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16">
                  <a:moveTo>
                    <a:pt x="21" y="16"/>
                  </a:moveTo>
                  <a:cubicBezTo>
                    <a:pt x="22" y="15"/>
                    <a:pt x="22" y="14"/>
                    <a:pt x="22" y="14"/>
                  </a:cubicBezTo>
                  <a:cubicBezTo>
                    <a:pt x="23" y="12"/>
                    <a:pt x="21" y="10"/>
                    <a:pt x="18" y="7"/>
                  </a:cubicBezTo>
                  <a:cubicBezTo>
                    <a:pt x="15" y="5"/>
                    <a:pt x="9" y="2"/>
                    <a:pt x="2" y="0"/>
                  </a:cubicBezTo>
                  <a:cubicBezTo>
                    <a:pt x="2" y="0"/>
                    <a:pt x="2" y="1"/>
                    <a:pt x="2" y="2"/>
                  </a:cubicBezTo>
                  <a:cubicBezTo>
                    <a:pt x="12" y="6"/>
                    <a:pt x="21" y="10"/>
                    <a:pt x="20" y="13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8" y="15"/>
                    <a:pt x="9" y="12"/>
                    <a:pt x="0" y="8"/>
                  </a:cubicBezTo>
                  <a:cubicBezTo>
                    <a:pt x="0" y="9"/>
                    <a:pt x="0" y="9"/>
                    <a:pt x="0" y="10"/>
                  </a:cubicBezTo>
                  <a:cubicBezTo>
                    <a:pt x="8" y="14"/>
                    <a:pt x="15" y="16"/>
                    <a:pt x="19" y="16"/>
                  </a:cubicBezTo>
                  <a:cubicBezTo>
                    <a:pt x="20" y="16"/>
                    <a:pt x="20" y="16"/>
                    <a:pt x="21" y="16"/>
                  </a:cubicBez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8" name="Freeform 439"/>
            <p:cNvSpPr>
              <a:spLocks/>
            </p:cNvSpPr>
            <p:nvPr/>
          </p:nvSpPr>
          <p:spPr bwMode="auto">
            <a:xfrm>
              <a:off x="3216276" y="4797425"/>
              <a:ext cx="66675" cy="33338"/>
            </a:xfrm>
            <a:custGeom>
              <a:avLst/>
              <a:gdLst>
                <a:gd name="T0" fmla="*/ 16 w 18"/>
                <a:gd name="T1" fmla="*/ 9 h 9"/>
                <a:gd name="T2" fmla="*/ 17 w 18"/>
                <a:gd name="T3" fmla="*/ 9 h 9"/>
                <a:gd name="T4" fmla="*/ 17 w 18"/>
                <a:gd name="T5" fmla="*/ 7 h 9"/>
                <a:gd name="T6" fmla="*/ 0 w 18"/>
                <a:gd name="T7" fmla="*/ 0 h 9"/>
                <a:gd name="T8" fmla="*/ 0 w 18"/>
                <a:gd name="T9" fmla="*/ 2 h 9"/>
                <a:gd name="T10" fmla="*/ 16 w 1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9">
                  <a:moveTo>
                    <a:pt x="16" y="9"/>
                  </a:moveTo>
                  <a:cubicBezTo>
                    <a:pt x="17" y="9"/>
                    <a:pt x="17" y="9"/>
                    <a:pt x="17" y="9"/>
                  </a:cubicBezTo>
                  <a:cubicBezTo>
                    <a:pt x="18" y="8"/>
                    <a:pt x="17" y="7"/>
                    <a:pt x="17" y="7"/>
                  </a:cubicBezTo>
                  <a:cubicBezTo>
                    <a:pt x="11" y="4"/>
                    <a:pt x="6" y="2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5" y="4"/>
                    <a:pt x="11" y="7"/>
                    <a:pt x="16" y="9"/>
                  </a:cubicBez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9" name="Freeform 440"/>
            <p:cNvSpPr>
              <a:spLocks/>
            </p:cNvSpPr>
            <p:nvPr/>
          </p:nvSpPr>
          <p:spPr bwMode="auto">
            <a:xfrm>
              <a:off x="3222626" y="4721225"/>
              <a:ext cx="169863" cy="192088"/>
            </a:xfrm>
            <a:custGeom>
              <a:avLst/>
              <a:gdLst>
                <a:gd name="T0" fmla="*/ 39 w 45"/>
                <a:gd name="T1" fmla="*/ 39 h 51"/>
                <a:gd name="T2" fmla="*/ 26 w 45"/>
                <a:gd name="T3" fmla="*/ 8 h 51"/>
                <a:gd name="T4" fmla="*/ 10 w 45"/>
                <a:gd name="T5" fmla="*/ 0 h 51"/>
                <a:gd name="T6" fmla="*/ 8 w 45"/>
                <a:gd name="T7" fmla="*/ 1 h 51"/>
                <a:gd name="T8" fmla="*/ 36 w 45"/>
                <a:gd name="T9" fmla="*/ 20 h 51"/>
                <a:gd name="T10" fmla="*/ 37 w 45"/>
                <a:gd name="T11" fmla="*/ 38 h 51"/>
                <a:gd name="T12" fmla="*/ 0 w 45"/>
                <a:gd name="T13" fmla="*/ 47 h 51"/>
                <a:gd name="T14" fmla="*/ 2 w 45"/>
                <a:gd name="T15" fmla="*/ 49 h 51"/>
                <a:gd name="T16" fmla="*/ 16 w 45"/>
                <a:gd name="T17" fmla="*/ 51 h 51"/>
                <a:gd name="T18" fmla="*/ 39 w 45"/>
                <a:gd name="T19" fmla="*/ 3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51">
                  <a:moveTo>
                    <a:pt x="39" y="39"/>
                  </a:moveTo>
                  <a:cubicBezTo>
                    <a:pt x="45" y="28"/>
                    <a:pt x="41" y="17"/>
                    <a:pt x="26" y="8"/>
                  </a:cubicBezTo>
                  <a:cubicBezTo>
                    <a:pt x="22" y="5"/>
                    <a:pt x="16" y="2"/>
                    <a:pt x="10" y="0"/>
                  </a:cubicBezTo>
                  <a:cubicBezTo>
                    <a:pt x="10" y="0"/>
                    <a:pt x="9" y="0"/>
                    <a:pt x="8" y="1"/>
                  </a:cubicBezTo>
                  <a:cubicBezTo>
                    <a:pt x="20" y="6"/>
                    <a:pt x="31" y="12"/>
                    <a:pt x="36" y="20"/>
                  </a:cubicBezTo>
                  <a:cubicBezTo>
                    <a:pt x="40" y="26"/>
                    <a:pt x="40" y="32"/>
                    <a:pt x="37" y="38"/>
                  </a:cubicBezTo>
                  <a:cubicBezTo>
                    <a:pt x="30" y="51"/>
                    <a:pt x="15" y="51"/>
                    <a:pt x="0" y="47"/>
                  </a:cubicBezTo>
                  <a:cubicBezTo>
                    <a:pt x="1" y="47"/>
                    <a:pt x="1" y="48"/>
                    <a:pt x="2" y="49"/>
                  </a:cubicBezTo>
                  <a:cubicBezTo>
                    <a:pt x="7" y="50"/>
                    <a:pt x="11" y="51"/>
                    <a:pt x="16" y="51"/>
                  </a:cubicBezTo>
                  <a:cubicBezTo>
                    <a:pt x="25" y="51"/>
                    <a:pt x="34" y="48"/>
                    <a:pt x="39" y="39"/>
                  </a:cubicBez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0" name="Freeform 441"/>
            <p:cNvSpPr>
              <a:spLocks/>
            </p:cNvSpPr>
            <p:nvPr/>
          </p:nvSpPr>
          <p:spPr bwMode="auto">
            <a:xfrm>
              <a:off x="3235326" y="4713288"/>
              <a:ext cx="168275" cy="214313"/>
            </a:xfrm>
            <a:custGeom>
              <a:avLst/>
              <a:gdLst>
                <a:gd name="T0" fmla="*/ 26 w 45"/>
                <a:gd name="T1" fmla="*/ 55 h 57"/>
                <a:gd name="T2" fmla="*/ 40 w 45"/>
                <a:gd name="T3" fmla="*/ 40 h 57"/>
                <a:gd name="T4" fmla="*/ 21 w 45"/>
                <a:gd name="T5" fmla="*/ 4 h 57"/>
                <a:gd name="T6" fmla="*/ 12 w 45"/>
                <a:gd name="T7" fmla="*/ 0 h 57"/>
                <a:gd name="T8" fmla="*/ 9 w 45"/>
                <a:gd name="T9" fmla="*/ 1 h 57"/>
                <a:gd name="T10" fmla="*/ 34 w 45"/>
                <a:gd name="T11" fmla="*/ 17 h 57"/>
                <a:gd name="T12" fmla="*/ 38 w 45"/>
                <a:gd name="T13" fmla="*/ 39 h 57"/>
                <a:gd name="T14" fmla="*/ 25 w 45"/>
                <a:gd name="T15" fmla="*/ 53 h 57"/>
                <a:gd name="T16" fmla="*/ 0 w 45"/>
                <a:gd name="T17" fmla="*/ 53 h 57"/>
                <a:gd name="T18" fmla="*/ 4 w 45"/>
                <a:gd name="T19" fmla="*/ 56 h 57"/>
                <a:gd name="T20" fmla="*/ 14 w 45"/>
                <a:gd name="T21" fmla="*/ 57 h 57"/>
                <a:gd name="T22" fmla="*/ 26 w 45"/>
                <a:gd name="T23" fmla="*/ 5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57">
                  <a:moveTo>
                    <a:pt x="26" y="55"/>
                  </a:moveTo>
                  <a:cubicBezTo>
                    <a:pt x="32" y="52"/>
                    <a:pt x="37" y="47"/>
                    <a:pt x="40" y="40"/>
                  </a:cubicBezTo>
                  <a:cubicBezTo>
                    <a:pt x="45" y="26"/>
                    <a:pt x="39" y="14"/>
                    <a:pt x="21" y="4"/>
                  </a:cubicBezTo>
                  <a:cubicBezTo>
                    <a:pt x="19" y="2"/>
                    <a:pt x="15" y="1"/>
                    <a:pt x="12" y="0"/>
                  </a:cubicBezTo>
                  <a:cubicBezTo>
                    <a:pt x="11" y="0"/>
                    <a:pt x="10" y="0"/>
                    <a:pt x="9" y="1"/>
                  </a:cubicBezTo>
                  <a:cubicBezTo>
                    <a:pt x="19" y="5"/>
                    <a:pt x="29" y="10"/>
                    <a:pt x="34" y="17"/>
                  </a:cubicBezTo>
                  <a:cubicBezTo>
                    <a:pt x="40" y="24"/>
                    <a:pt x="41" y="31"/>
                    <a:pt x="38" y="39"/>
                  </a:cubicBezTo>
                  <a:cubicBezTo>
                    <a:pt x="35" y="46"/>
                    <a:pt x="31" y="50"/>
                    <a:pt x="25" y="53"/>
                  </a:cubicBezTo>
                  <a:cubicBezTo>
                    <a:pt x="19" y="55"/>
                    <a:pt x="10" y="55"/>
                    <a:pt x="0" y="53"/>
                  </a:cubicBezTo>
                  <a:cubicBezTo>
                    <a:pt x="1" y="54"/>
                    <a:pt x="3" y="55"/>
                    <a:pt x="4" y="56"/>
                  </a:cubicBezTo>
                  <a:cubicBezTo>
                    <a:pt x="7" y="56"/>
                    <a:pt x="11" y="57"/>
                    <a:pt x="14" y="57"/>
                  </a:cubicBezTo>
                  <a:cubicBezTo>
                    <a:pt x="18" y="57"/>
                    <a:pt x="22" y="56"/>
                    <a:pt x="26" y="55"/>
                  </a:cubicBez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1" name="Freeform 442"/>
            <p:cNvSpPr>
              <a:spLocks/>
            </p:cNvSpPr>
            <p:nvPr/>
          </p:nvSpPr>
          <p:spPr bwMode="auto">
            <a:xfrm>
              <a:off x="3260726" y="4710113"/>
              <a:ext cx="139700" cy="230188"/>
            </a:xfrm>
            <a:custGeom>
              <a:avLst/>
              <a:gdLst>
                <a:gd name="T0" fmla="*/ 35 w 37"/>
                <a:gd name="T1" fmla="*/ 40 h 61"/>
                <a:gd name="T2" fmla="*/ 22 w 37"/>
                <a:gd name="T3" fmla="*/ 57 h 61"/>
                <a:gd name="T4" fmla="*/ 0 w 37"/>
                <a:gd name="T5" fmla="*/ 58 h 61"/>
                <a:gd name="T6" fmla="*/ 12 w 37"/>
                <a:gd name="T7" fmla="*/ 61 h 61"/>
                <a:gd name="T8" fmla="*/ 17 w 37"/>
                <a:gd name="T9" fmla="*/ 60 h 61"/>
                <a:gd name="T10" fmla="*/ 23 w 37"/>
                <a:gd name="T11" fmla="*/ 59 h 61"/>
                <a:gd name="T12" fmla="*/ 36 w 37"/>
                <a:gd name="T13" fmla="*/ 42 h 61"/>
                <a:gd name="T14" fmla="*/ 37 w 37"/>
                <a:gd name="T15" fmla="*/ 37 h 61"/>
                <a:gd name="T16" fmla="*/ 33 w 37"/>
                <a:gd name="T17" fmla="*/ 16 h 61"/>
                <a:gd name="T18" fmla="*/ 13 w 37"/>
                <a:gd name="T19" fmla="*/ 0 h 61"/>
                <a:gd name="T20" fmla="*/ 13 w 37"/>
                <a:gd name="T21" fmla="*/ 0 h 61"/>
                <a:gd name="T22" fmla="*/ 12 w 37"/>
                <a:gd name="T23" fmla="*/ 0 h 61"/>
                <a:gd name="T24" fmla="*/ 8 w 37"/>
                <a:gd name="T25" fmla="*/ 0 h 61"/>
                <a:gd name="T26" fmla="*/ 28 w 37"/>
                <a:gd name="T27" fmla="*/ 13 h 61"/>
                <a:gd name="T28" fmla="*/ 35 w 37"/>
                <a:gd name="T29" fmla="*/ 4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" h="61">
                  <a:moveTo>
                    <a:pt x="35" y="40"/>
                  </a:moveTo>
                  <a:cubicBezTo>
                    <a:pt x="33" y="48"/>
                    <a:pt x="28" y="54"/>
                    <a:pt x="22" y="57"/>
                  </a:cubicBezTo>
                  <a:cubicBezTo>
                    <a:pt x="17" y="59"/>
                    <a:pt x="10" y="60"/>
                    <a:pt x="0" y="58"/>
                  </a:cubicBezTo>
                  <a:cubicBezTo>
                    <a:pt x="4" y="60"/>
                    <a:pt x="8" y="61"/>
                    <a:pt x="12" y="61"/>
                  </a:cubicBezTo>
                  <a:cubicBezTo>
                    <a:pt x="14" y="61"/>
                    <a:pt x="15" y="61"/>
                    <a:pt x="17" y="60"/>
                  </a:cubicBezTo>
                  <a:cubicBezTo>
                    <a:pt x="19" y="60"/>
                    <a:pt x="21" y="59"/>
                    <a:pt x="23" y="59"/>
                  </a:cubicBezTo>
                  <a:cubicBezTo>
                    <a:pt x="29" y="56"/>
                    <a:pt x="34" y="50"/>
                    <a:pt x="36" y="42"/>
                  </a:cubicBezTo>
                  <a:cubicBezTo>
                    <a:pt x="37" y="40"/>
                    <a:pt x="37" y="38"/>
                    <a:pt x="37" y="37"/>
                  </a:cubicBezTo>
                  <a:cubicBezTo>
                    <a:pt x="37" y="30"/>
                    <a:pt x="36" y="22"/>
                    <a:pt x="33" y="16"/>
                  </a:cubicBezTo>
                  <a:cubicBezTo>
                    <a:pt x="29" y="10"/>
                    <a:pt x="22" y="4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9" y="0"/>
                    <a:pt x="8" y="0"/>
                  </a:cubicBezTo>
                  <a:cubicBezTo>
                    <a:pt x="16" y="3"/>
                    <a:pt x="23" y="7"/>
                    <a:pt x="28" y="13"/>
                  </a:cubicBezTo>
                  <a:cubicBezTo>
                    <a:pt x="35" y="20"/>
                    <a:pt x="37" y="29"/>
                    <a:pt x="35" y="40"/>
                  </a:cubicBez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2" name="Freeform 443"/>
            <p:cNvSpPr>
              <a:spLocks/>
            </p:cNvSpPr>
            <p:nvPr/>
          </p:nvSpPr>
          <p:spPr bwMode="auto">
            <a:xfrm>
              <a:off x="3222626" y="4797425"/>
              <a:ext cx="42863" cy="28575"/>
            </a:xfrm>
            <a:custGeom>
              <a:avLst/>
              <a:gdLst>
                <a:gd name="T0" fmla="*/ 11 w 11"/>
                <a:gd name="T1" fmla="*/ 8 h 8"/>
                <a:gd name="T2" fmla="*/ 0 w 11"/>
                <a:gd name="T3" fmla="*/ 0 h 8"/>
                <a:gd name="T4" fmla="*/ 10 w 11"/>
                <a:gd name="T5" fmla="*/ 7 h 8"/>
                <a:gd name="T6" fmla="*/ 11 w 11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8">
                  <a:moveTo>
                    <a:pt x="11" y="8"/>
                  </a:moveTo>
                  <a:cubicBezTo>
                    <a:pt x="8" y="4"/>
                    <a:pt x="5" y="2"/>
                    <a:pt x="0" y="0"/>
                  </a:cubicBezTo>
                  <a:cubicBezTo>
                    <a:pt x="4" y="2"/>
                    <a:pt x="7" y="5"/>
                    <a:pt x="10" y="7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3" name="Freeform 444"/>
            <p:cNvSpPr>
              <a:spLocks/>
            </p:cNvSpPr>
            <p:nvPr/>
          </p:nvSpPr>
          <p:spPr bwMode="auto">
            <a:xfrm>
              <a:off x="3670301" y="6040438"/>
              <a:ext cx="101600" cy="112713"/>
            </a:xfrm>
            <a:custGeom>
              <a:avLst/>
              <a:gdLst>
                <a:gd name="T0" fmla="*/ 24 w 27"/>
                <a:gd name="T1" fmla="*/ 23 h 30"/>
                <a:gd name="T2" fmla="*/ 16 w 27"/>
                <a:gd name="T3" fmla="*/ 5 h 30"/>
                <a:gd name="T4" fmla="*/ 6 w 27"/>
                <a:gd name="T5" fmla="*/ 0 h 30"/>
                <a:gd name="T6" fmla="*/ 5 w 27"/>
                <a:gd name="T7" fmla="*/ 1 h 30"/>
                <a:gd name="T8" fmla="*/ 22 w 27"/>
                <a:gd name="T9" fmla="*/ 13 h 30"/>
                <a:gd name="T10" fmla="*/ 23 w 27"/>
                <a:gd name="T11" fmla="*/ 22 h 30"/>
                <a:gd name="T12" fmla="*/ 0 w 27"/>
                <a:gd name="T13" fmla="*/ 26 h 30"/>
                <a:gd name="T14" fmla="*/ 0 w 27"/>
                <a:gd name="T15" fmla="*/ 28 h 30"/>
                <a:gd name="T16" fmla="*/ 12 w 27"/>
                <a:gd name="T17" fmla="*/ 30 h 30"/>
                <a:gd name="T18" fmla="*/ 24 w 27"/>
                <a:gd name="T19" fmla="*/ 2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30">
                  <a:moveTo>
                    <a:pt x="24" y="23"/>
                  </a:moveTo>
                  <a:cubicBezTo>
                    <a:pt x="27" y="17"/>
                    <a:pt x="25" y="11"/>
                    <a:pt x="16" y="5"/>
                  </a:cubicBezTo>
                  <a:cubicBezTo>
                    <a:pt x="13" y="3"/>
                    <a:pt x="10" y="2"/>
                    <a:pt x="6" y="0"/>
                  </a:cubicBezTo>
                  <a:cubicBezTo>
                    <a:pt x="6" y="0"/>
                    <a:pt x="5" y="1"/>
                    <a:pt x="5" y="1"/>
                  </a:cubicBezTo>
                  <a:cubicBezTo>
                    <a:pt x="12" y="4"/>
                    <a:pt x="19" y="8"/>
                    <a:pt x="22" y="13"/>
                  </a:cubicBezTo>
                  <a:cubicBezTo>
                    <a:pt x="24" y="16"/>
                    <a:pt x="24" y="19"/>
                    <a:pt x="23" y="22"/>
                  </a:cubicBezTo>
                  <a:cubicBezTo>
                    <a:pt x="19" y="30"/>
                    <a:pt x="9" y="29"/>
                    <a:pt x="0" y="26"/>
                  </a:cubicBezTo>
                  <a:cubicBezTo>
                    <a:pt x="0" y="27"/>
                    <a:pt x="0" y="27"/>
                    <a:pt x="0" y="28"/>
                  </a:cubicBezTo>
                  <a:cubicBezTo>
                    <a:pt x="4" y="29"/>
                    <a:pt x="8" y="30"/>
                    <a:pt x="12" y="30"/>
                  </a:cubicBezTo>
                  <a:cubicBezTo>
                    <a:pt x="17" y="30"/>
                    <a:pt x="21" y="28"/>
                    <a:pt x="24" y="23"/>
                  </a:cubicBez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4" name="Freeform 445"/>
            <p:cNvSpPr>
              <a:spLocks/>
            </p:cNvSpPr>
            <p:nvPr/>
          </p:nvSpPr>
          <p:spPr bwMode="auto">
            <a:xfrm>
              <a:off x="3667126" y="6048375"/>
              <a:ext cx="90488" cy="93663"/>
            </a:xfrm>
            <a:custGeom>
              <a:avLst/>
              <a:gdLst>
                <a:gd name="T0" fmla="*/ 22 w 24"/>
                <a:gd name="T1" fmla="*/ 20 h 25"/>
                <a:gd name="T2" fmla="*/ 15 w 24"/>
                <a:gd name="T3" fmla="*/ 5 h 25"/>
                <a:gd name="T4" fmla="*/ 5 w 24"/>
                <a:gd name="T5" fmla="*/ 0 h 25"/>
                <a:gd name="T6" fmla="*/ 4 w 24"/>
                <a:gd name="T7" fmla="*/ 1 h 25"/>
                <a:gd name="T8" fmla="*/ 21 w 24"/>
                <a:gd name="T9" fmla="*/ 13 h 25"/>
                <a:gd name="T10" fmla="*/ 21 w 24"/>
                <a:gd name="T11" fmla="*/ 19 h 25"/>
                <a:gd name="T12" fmla="*/ 0 w 24"/>
                <a:gd name="T13" fmla="*/ 21 h 25"/>
                <a:gd name="T14" fmla="*/ 0 w 24"/>
                <a:gd name="T15" fmla="*/ 23 h 25"/>
                <a:gd name="T16" fmla="*/ 13 w 24"/>
                <a:gd name="T17" fmla="*/ 25 h 25"/>
                <a:gd name="T18" fmla="*/ 22 w 24"/>
                <a:gd name="T19" fmla="*/ 2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5">
                  <a:moveTo>
                    <a:pt x="22" y="20"/>
                  </a:moveTo>
                  <a:cubicBezTo>
                    <a:pt x="24" y="17"/>
                    <a:pt x="24" y="11"/>
                    <a:pt x="15" y="5"/>
                  </a:cubicBezTo>
                  <a:cubicBezTo>
                    <a:pt x="12" y="3"/>
                    <a:pt x="8" y="2"/>
                    <a:pt x="5" y="0"/>
                  </a:cubicBezTo>
                  <a:cubicBezTo>
                    <a:pt x="5" y="0"/>
                    <a:pt x="4" y="1"/>
                    <a:pt x="4" y="1"/>
                  </a:cubicBezTo>
                  <a:cubicBezTo>
                    <a:pt x="11" y="4"/>
                    <a:pt x="18" y="8"/>
                    <a:pt x="21" y="13"/>
                  </a:cubicBezTo>
                  <a:cubicBezTo>
                    <a:pt x="22" y="15"/>
                    <a:pt x="22" y="17"/>
                    <a:pt x="21" y="19"/>
                  </a:cubicBezTo>
                  <a:cubicBezTo>
                    <a:pt x="18" y="25"/>
                    <a:pt x="9" y="24"/>
                    <a:pt x="0" y="21"/>
                  </a:cubicBezTo>
                  <a:cubicBezTo>
                    <a:pt x="0" y="22"/>
                    <a:pt x="0" y="22"/>
                    <a:pt x="0" y="23"/>
                  </a:cubicBezTo>
                  <a:cubicBezTo>
                    <a:pt x="5" y="24"/>
                    <a:pt x="9" y="25"/>
                    <a:pt x="13" y="25"/>
                  </a:cubicBezTo>
                  <a:cubicBezTo>
                    <a:pt x="17" y="25"/>
                    <a:pt x="21" y="24"/>
                    <a:pt x="22" y="20"/>
                  </a:cubicBez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5" name="Freeform 446"/>
            <p:cNvSpPr>
              <a:spLocks/>
            </p:cNvSpPr>
            <p:nvPr/>
          </p:nvSpPr>
          <p:spPr bwMode="auto">
            <a:xfrm>
              <a:off x="3667126" y="6056313"/>
              <a:ext cx="82550" cy="74613"/>
            </a:xfrm>
            <a:custGeom>
              <a:avLst/>
              <a:gdLst>
                <a:gd name="T0" fmla="*/ 16 w 22"/>
                <a:gd name="T1" fmla="*/ 20 h 20"/>
                <a:gd name="T2" fmla="*/ 20 w 22"/>
                <a:gd name="T3" fmla="*/ 17 h 20"/>
                <a:gd name="T4" fmla="*/ 12 w 22"/>
                <a:gd name="T5" fmla="*/ 5 h 20"/>
                <a:gd name="T6" fmla="*/ 3 w 22"/>
                <a:gd name="T7" fmla="*/ 0 h 20"/>
                <a:gd name="T8" fmla="*/ 3 w 22"/>
                <a:gd name="T9" fmla="*/ 2 h 20"/>
                <a:gd name="T10" fmla="*/ 18 w 22"/>
                <a:gd name="T11" fmla="*/ 12 h 20"/>
                <a:gd name="T12" fmla="*/ 19 w 22"/>
                <a:gd name="T13" fmla="*/ 16 h 20"/>
                <a:gd name="T14" fmla="*/ 16 w 22"/>
                <a:gd name="T15" fmla="*/ 19 h 20"/>
                <a:gd name="T16" fmla="*/ 0 w 22"/>
                <a:gd name="T17" fmla="*/ 16 h 20"/>
                <a:gd name="T18" fmla="*/ 0 w 22"/>
                <a:gd name="T19" fmla="*/ 17 h 20"/>
                <a:gd name="T20" fmla="*/ 0 w 22"/>
                <a:gd name="T21" fmla="*/ 18 h 20"/>
                <a:gd name="T22" fmla="*/ 13 w 22"/>
                <a:gd name="T23" fmla="*/ 20 h 20"/>
                <a:gd name="T24" fmla="*/ 16 w 22"/>
                <a:gd name="T2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20">
                  <a:moveTo>
                    <a:pt x="16" y="20"/>
                  </a:moveTo>
                  <a:cubicBezTo>
                    <a:pt x="18" y="19"/>
                    <a:pt x="19" y="18"/>
                    <a:pt x="20" y="17"/>
                  </a:cubicBezTo>
                  <a:cubicBezTo>
                    <a:pt x="22" y="13"/>
                    <a:pt x="19" y="9"/>
                    <a:pt x="12" y="5"/>
                  </a:cubicBezTo>
                  <a:cubicBezTo>
                    <a:pt x="10" y="3"/>
                    <a:pt x="7" y="2"/>
                    <a:pt x="3" y="0"/>
                  </a:cubicBezTo>
                  <a:cubicBezTo>
                    <a:pt x="3" y="1"/>
                    <a:pt x="3" y="1"/>
                    <a:pt x="3" y="2"/>
                  </a:cubicBezTo>
                  <a:cubicBezTo>
                    <a:pt x="9" y="4"/>
                    <a:pt x="16" y="8"/>
                    <a:pt x="18" y="12"/>
                  </a:cubicBezTo>
                  <a:cubicBezTo>
                    <a:pt x="19" y="13"/>
                    <a:pt x="19" y="15"/>
                    <a:pt x="19" y="16"/>
                  </a:cubicBezTo>
                  <a:cubicBezTo>
                    <a:pt x="18" y="17"/>
                    <a:pt x="17" y="18"/>
                    <a:pt x="16" y="19"/>
                  </a:cubicBezTo>
                  <a:cubicBezTo>
                    <a:pt x="12" y="20"/>
                    <a:pt x="6" y="18"/>
                    <a:pt x="0" y="1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5" y="19"/>
                    <a:pt x="9" y="20"/>
                    <a:pt x="13" y="20"/>
                  </a:cubicBezTo>
                  <a:cubicBezTo>
                    <a:pt x="14" y="20"/>
                    <a:pt x="15" y="20"/>
                    <a:pt x="16" y="20"/>
                  </a:cubicBez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6" name="Freeform 447"/>
            <p:cNvSpPr>
              <a:spLocks/>
            </p:cNvSpPr>
            <p:nvPr/>
          </p:nvSpPr>
          <p:spPr bwMode="auto">
            <a:xfrm>
              <a:off x="3667126" y="6067425"/>
              <a:ext cx="66675" cy="55563"/>
            </a:xfrm>
            <a:custGeom>
              <a:avLst/>
              <a:gdLst>
                <a:gd name="T0" fmla="*/ 15 w 18"/>
                <a:gd name="T1" fmla="*/ 15 h 15"/>
                <a:gd name="T2" fmla="*/ 17 w 18"/>
                <a:gd name="T3" fmla="*/ 13 h 15"/>
                <a:gd name="T4" fmla="*/ 9 w 18"/>
                <a:gd name="T5" fmla="*/ 3 h 15"/>
                <a:gd name="T6" fmla="*/ 2 w 18"/>
                <a:gd name="T7" fmla="*/ 0 h 15"/>
                <a:gd name="T8" fmla="*/ 2 w 18"/>
                <a:gd name="T9" fmla="*/ 1 h 15"/>
                <a:gd name="T10" fmla="*/ 15 w 18"/>
                <a:gd name="T11" fmla="*/ 10 h 15"/>
                <a:gd name="T12" fmla="*/ 16 w 18"/>
                <a:gd name="T13" fmla="*/ 12 h 15"/>
                <a:gd name="T14" fmla="*/ 15 w 18"/>
                <a:gd name="T15" fmla="*/ 13 h 15"/>
                <a:gd name="T16" fmla="*/ 0 w 18"/>
                <a:gd name="T17" fmla="*/ 10 h 15"/>
                <a:gd name="T18" fmla="*/ 0 w 18"/>
                <a:gd name="T19" fmla="*/ 12 h 15"/>
                <a:gd name="T20" fmla="*/ 13 w 18"/>
                <a:gd name="T21" fmla="*/ 15 h 15"/>
                <a:gd name="T22" fmla="*/ 15 w 18"/>
                <a:gd name="T2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" h="15">
                  <a:moveTo>
                    <a:pt x="15" y="15"/>
                  </a:moveTo>
                  <a:cubicBezTo>
                    <a:pt x="16" y="14"/>
                    <a:pt x="17" y="14"/>
                    <a:pt x="17" y="13"/>
                  </a:cubicBezTo>
                  <a:cubicBezTo>
                    <a:pt x="18" y="10"/>
                    <a:pt x="16" y="6"/>
                    <a:pt x="9" y="3"/>
                  </a:cubicBezTo>
                  <a:cubicBezTo>
                    <a:pt x="8" y="2"/>
                    <a:pt x="5" y="1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8" y="3"/>
                    <a:pt x="14" y="6"/>
                    <a:pt x="15" y="10"/>
                  </a:cubicBezTo>
                  <a:cubicBezTo>
                    <a:pt x="16" y="10"/>
                    <a:pt x="16" y="11"/>
                    <a:pt x="16" y="12"/>
                  </a:cubicBezTo>
                  <a:cubicBezTo>
                    <a:pt x="16" y="13"/>
                    <a:pt x="15" y="13"/>
                    <a:pt x="15" y="13"/>
                  </a:cubicBezTo>
                  <a:cubicBezTo>
                    <a:pt x="12" y="14"/>
                    <a:pt x="6" y="13"/>
                    <a:pt x="0" y="10"/>
                  </a:cubicBezTo>
                  <a:cubicBezTo>
                    <a:pt x="0" y="11"/>
                    <a:pt x="0" y="11"/>
                    <a:pt x="0" y="12"/>
                  </a:cubicBezTo>
                  <a:cubicBezTo>
                    <a:pt x="5" y="14"/>
                    <a:pt x="10" y="15"/>
                    <a:pt x="13" y="15"/>
                  </a:cubicBezTo>
                  <a:cubicBezTo>
                    <a:pt x="14" y="15"/>
                    <a:pt x="15" y="15"/>
                    <a:pt x="15" y="15"/>
                  </a:cubicBez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7" name="Freeform 448"/>
            <p:cNvSpPr>
              <a:spLocks/>
            </p:cNvSpPr>
            <p:nvPr/>
          </p:nvSpPr>
          <p:spPr bwMode="auto">
            <a:xfrm>
              <a:off x="3667126" y="6073775"/>
              <a:ext cx="55563" cy="41275"/>
            </a:xfrm>
            <a:custGeom>
              <a:avLst/>
              <a:gdLst>
                <a:gd name="T0" fmla="*/ 14 w 15"/>
                <a:gd name="T1" fmla="*/ 11 h 11"/>
                <a:gd name="T2" fmla="*/ 15 w 15"/>
                <a:gd name="T3" fmla="*/ 9 h 11"/>
                <a:gd name="T4" fmla="*/ 12 w 15"/>
                <a:gd name="T5" fmla="*/ 5 h 11"/>
                <a:gd name="T6" fmla="*/ 2 w 15"/>
                <a:gd name="T7" fmla="*/ 0 h 11"/>
                <a:gd name="T8" fmla="*/ 1 w 15"/>
                <a:gd name="T9" fmla="*/ 1 h 11"/>
                <a:gd name="T10" fmla="*/ 13 w 15"/>
                <a:gd name="T11" fmla="*/ 9 h 11"/>
                <a:gd name="T12" fmla="*/ 13 w 15"/>
                <a:gd name="T13" fmla="*/ 9 h 11"/>
                <a:gd name="T14" fmla="*/ 0 w 15"/>
                <a:gd name="T15" fmla="*/ 6 h 11"/>
                <a:gd name="T16" fmla="*/ 0 w 15"/>
                <a:gd name="T17" fmla="*/ 7 h 11"/>
                <a:gd name="T18" fmla="*/ 12 w 15"/>
                <a:gd name="T19" fmla="*/ 11 h 11"/>
                <a:gd name="T20" fmla="*/ 14 w 15"/>
                <a:gd name="T2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1">
                  <a:moveTo>
                    <a:pt x="14" y="11"/>
                  </a:moveTo>
                  <a:cubicBezTo>
                    <a:pt x="14" y="10"/>
                    <a:pt x="15" y="10"/>
                    <a:pt x="15" y="9"/>
                  </a:cubicBezTo>
                  <a:cubicBezTo>
                    <a:pt x="15" y="8"/>
                    <a:pt x="14" y="7"/>
                    <a:pt x="12" y="5"/>
                  </a:cubicBezTo>
                  <a:cubicBezTo>
                    <a:pt x="10" y="4"/>
                    <a:pt x="6" y="2"/>
                    <a:pt x="2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8" y="4"/>
                    <a:pt x="14" y="7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2" y="10"/>
                    <a:pt x="6" y="8"/>
                    <a:pt x="0" y="6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5" y="9"/>
                    <a:pt x="10" y="11"/>
                    <a:pt x="12" y="11"/>
                  </a:cubicBezTo>
                  <a:cubicBezTo>
                    <a:pt x="13" y="11"/>
                    <a:pt x="13" y="11"/>
                    <a:pt x="14" y="11"/>
                  </a:cubicBez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8" name="Freeform 449"/>
            <p:cNvSpPr>
              <a:spLocks/>
            </p:cNvSpPr>
            <p:nvPr/>
          </p:nvSpPr>
          <p:spPr bwMode="auto">
            <a:xfrm>
              <a:off x="3670301" y="6084888"/>
              <a:ext cx="41275" cy="23813"/>
            </a:xfrm>
            <a:custGeom>
              <a:avLst/>
              <a:gdLst>
                <a:gd name="T0" fmla="*/ 11 w 11"/>
                <a:gd name="T1" fmla="*/ 6 h 6"/>
                <a:gd name="T2" fmla="*/ 11 w 11"/>
                <a:gd name="T3" fmla="*/ 6 h 6"/>
                <a:gd name="T4" fmla="*/ 11 w 11"/>
                <a:gd name="T5" fmla="*/ 5 h 6"/>
                <a:gd name="T6" fmla="*/ 0 w 11"/>
                <a:gd name="T7" fmla="*/ 0 h 6"/>
                <a:gd name="T8" fmla="*/ 0 w 11"/>
                <a:gd name="T9" fmla="*/ 1 h 6"/>
                <a:gd name="T10" fmla="*/ 10 w 11"/>
                <a:gd name="T11" fmla="*/ 6 h 6"/>
                <a:gd name="T12" fmla="*/ 11 w 11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6">
                  <a:moveTo>
                    <a:pt x="11" y="6"/>
                  </a:move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7" y="3"/>
                    <a:pt x="4" y="1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3" y="3"/>
                    <a:pt x="7" y="4"/>
                    <a:pt x="10" y="6"/>
                  </a:cubicBezTo>
                  <a:lnTo>
                    <a:pt x="11" y="6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9" name="Freeform 450"/>
            <p:cNvSpPr>
              <a:spLocks/>
            </p:cNvSpPr>
            <p:nvPr/>
          </p:nvSpPr>
          <p:spPr bwMode="auto">
            <a:xfrm>
              <a:off x="3675063" y="6037263"/>
              <a:ext cx="112713" cy="123825"/>
            </a:xfrm>
            <a:custGeom>
              <a:avLst/>
              <a:gdLst>
                <a:gd name="T0" fmla="*/ 26 w 30"/>
                <a:gd name="T1" fmla="*/ 25 h 33"/>
                <a:gd name="T2" fmla="*/ 17 w 30"/>
                <a:gd name="T3" fmla="*/ 5 h 33"/>
                <a:gd name="T4" fmla="*/ 7 w 30"/>
                <a:gd name="T5" fmla="*/ 0 h 33"/>
                <a:gd name="T6" fmla="*/ 6 w 30"/>
                <a:gd name="T7" fmla="*/ 0 h 33"/>
                <a:gd name="T8" fmla="*/ 24 w 30"/>
                <a:gd name="T9" fmla="*/ 13 h 33"/>
                <a:gd name="T10" fmla="*/ 24 w 30"/>
                <a:gd name="T11" fmla="*/ 25 h 33"/>
                <a:gd name="T12" fmla="*/ 0 w 30"/>
                <a:gd name="T13" fmla="*/ 30 h 33"/>
                <a:gd name="T14" fmla="*/ 1 w 30"/>
                <a:gd name="T15" fmla="*/ 32 h 33"/>
                <a:gd name="T16" fmla="*/ 10 w 30"/>
                <a:gd name="T17" fmla="*/ 33 h 33"/>
                <a:gd name="T18" fmla="*/ 26 w 30"/>
                <a:gd name="T19" fmla="*/ 2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33">
                  <a:moveTo>
                    <a:pt x="26" y="25"/>
                  </a:moveTo>
                  <a:cubicBezTo>
                    <a:pt x="30" y="18"/>
                    <a:pt x="27" y="11"/>
                    <a:pt x="17" y="5"/>
                  </a:cubicBezTo>
                  <a:cubicBezTo>
                    <a:pt x="14" y="3"/>
                    <a:pt x="11" y="1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3" y="4"/>
                    <a:pt x="21" y="8"/>
                    <a:pt x="24" y="13"/>
                  </a:cubicBezTo>
                  <a:cubicBezTo>
                    <a:pt x="26" y="17"/>
                    <a:pt x="27" y="21"/>
                    <a:pt x="24" y="25"/>
                  </a:cubicBezTo>
                  <a:cubicBezTo>
                    <a:pt x="20" y="33"/>
                    <a:pt x="10" y="33"/>
                    <a:pt x="0" y="30"/>
                  </a:cubicBezTo>
                  <a:cubicBezTo>
                    <a:pt x="1" y="31"/>
                    <a:pt x="1" y="32"/>
                    <a:pt x="1" y="32"/>
                  </a:cubicBezTo>
                  <a:cubicBezTo>
                    <a:pt x="4" y="33"/>
                    <a:pt x="8" y="33"/>
                    <a:pt x="10" y="33"/>
                  </a:cubicBezTo>
                  <a:cubicBezTo>
                    <a:pt x="17" y="33"/>
                    <a:pt x="22" y="31"/>
                    <a:pt x="26" y="25"/>
                  </a:cubicBez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0" name="Freeform 451"/>
            <p:cNvSpPr>
              <a:spLocks/>
            </p:cNvSpPr>
            <p:nvPr/>
          </p:nvSpPr>
          <p:spPr bwMode="auto">
            <a:xfrm>
              <a:off x="3681413" y="6029325"/>
              <a:ext cx="112713" cy="142875"/>
            </a:xfrm>
            <a:custGeom>
              <a:avLst/>
              <a:gdLst>
                <a:gd name="T0" fmla="*/ 17 w 30"/>
                <a:gd name="T1" fmla="*/ 36 h 38"/>
                <a:gd name="T2" fmla="*/ 26 w 30"/>
                <a:gd name="T3" fmla="*/ 27 h 38"/>
                <a:gd name="T4" fmla="*/ 14 w 30"/>
                <a:gd name="T5" fmla="*/ 3 h 38"/>
                <a:gd name="T6" fmla="*/ 8 w 30"/>
                <a:gd name="T7" fmla="*/ 0 h 38"/>
                <a:gd name="T8" fmla="*/ 6 w 30"/>
                <a:gd name="T9" fmla="*/ 1 h 38"/>
                <a:gd name="T10" fmla="*/ 22 w 30"/>
                <a:gd name="T11" fmla="*/ 12 h 38"/>
                <a:gd name="T12" fmla="*/ 25 w 30"/>
                <a:gd name="T13" fmla="*/ 26 h 38"/>
                <a:gd name="T14" fmla="*/ 17 w 30"/>
                <a:gd name="T15" fmla="*/ 35 h 38"/>
                <a:gd name="T16" fmla="*/ 0 w 30"/>
                <a:gd name="T17" fmla="*/ 35 h 38"/>
                <a:gd name="T18" fmla="*/ 3 w 30"/>
                <a:gd name="T19" fmla="*/ 37 h 38"/>
                <a:gd name="T20" fmla="*/ 9 w 30"/>
                <a:gd name="T21" fmla="*/ 38 h 38"/>
                <a:gd name="T22" fmla="*/ 17 w 30"/>
                <a:gd name="T23" fmla="*/ 3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" h="38">
                  <a:moveTo>
                    <a:pt x="17" y="36"/>
                  </a:moveTo>
                  <a:cubicBezTo>
                    <a:pt x="21" y="35"/>
                    <a:pt x="24" y="32"/>
                    <a:pt x="26" y="27"/>
                  </a:cubicBezTo>
                  <a:cubicBezTo>
                    <a:pt x="30" y="18"/>
                    <a:pt x="26" y="10"/>
                    <a:pt x="14" y="3"/>
                  </a:cubicBezTo>
                  <a:cubicBezTo>
                    <a:pt x="12" y="2"/>
                    <a:pt x="10" y="1"/>
                    <a:pt x="8" y="0"/>
                  </a:cubicBezTo>
                  <a:cubicBezTo>
                    <a:pt x="7" y="0"/>
                    <a:pt x="7" y="1"/>
                    <a:pt x="6" y="1"/>
                  </a:cubicBezTo>
                  <a:cubicBezTo>
                    <a:pt x="13" y="4"/>
                    <a:pt x="19" y="7"/>
                    <a:pt x="22" y="12"/>
                  </a:cubicBezTo>
                  <a:cubicBezTo>
                    <a:pt x="26" y="16"/>
                    <a:pt x="27" y="21"/>
                    <a:pt x="25" y="26"/>
                  </a:cubicBezTo>
                  <a:cubicBezTo>
                    <a:pt x="23" y="31"/>
                    <a:pt x="20" y="34"/>
                    <a:pt x="17" y="35"/>
                  </a:cubicBezTo>
                  <a:cubicBezTo>
                    <a:pt x="12" y="37"/>
                    <a:pt x="7" y="37"/>
                    <a:pt x="0" y="35"/>
                  </a:cubicBezTo>
                  <a:cubicBezTo>
                    <a:pt x="1" y="36"/>
                    <a:pt x="2" y="36"/>
                    <a:pt x="3" y="37"/>
                  </a:cubicBezTo>
                  <a:cubicBezTo>
                    <a:pt x="5" y="37"/>
                    <a:pt x="7" y="38"/>
                    <a:pt x="9" y="38"/>
                  </a:cubicBezTo>
                  <a:cubicBezTo>
                    <a:pt x="12" y="38"/>
                    <a:pt x="15" y="37"/>
                    <a:pt x="17" y="36"/>
                  </a:cubicBez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1" name="Freeform 452"/>
            <p:cNvSpPr>
              <a:spLocks/>
            </p:cNvSpPr>
            <p:nvPr/>
          </p:nvSpPr>
          <p:spPr bwMode="auto">
            <a:xfrm>
              <a:off x="3700463" y="6029325"/>
              <a:ext cx="90488" cy="150813"/>
            </a:xfrm>
            <a:custGeom>
              <a:avLst/>
              <a:gdLst>
                <a:gd name="T0" fmla="*/ 22 w 24"/>
                <a:gd name="T1" fmla="*/ 26 h 40"/>
                <a:gd name="T2" fmla="*/ 14 w 24"/>
                <a:gd name="T3" fmla="*/ 37 h 40"/>
                <a:gd name="T4" fmla="*/ 0 w 24"/>
                <a:gd name="T5" fmla="*/ 38 h 40"/>
                <a:gd name="T6" fmla="*/ 7 w 24"/>
                <a:gd name="T7" fmla="*/ 40 h 40"/>
                <a:gd name="T8" fmla="*/ 11 w 24"/>
                <a:gd name="T9" fmla="*/ 40 h 40"/>
                <a:gd name="T10" fmla="*/ 14 w 24"/>
                <a:gd name="T11" fmla="*/ 38 h 40"/>
                <a:gd name="T12" fmla="*/ 24 w 24"/>
                <a:gd name="T13" fmla="*/ 27 h 40"/>
                <a:gd name="T14" fmla="*/ 24 w 24"/>
                <a:gd name="T15" fmla="*/ 24 h 40"/>
                <a:gd name="T16" fmla="*/ 21 w 24"/>
                <a:gd name="T17" fmla="*/ 10 h 40"/>
                <a:gd name="T18" fmla="*/ 8 w 24"/>
                <a:gd name="T19" fmla="*/ 0 h 40"/>
                <a:gd name="T20" fmla="*/ 8 w 24"/>
                <a:gd name="T21" fmla="*/ 0 h 40"/>
                <a:gd name="T22" fmla="*/ 7 w 24"/>
                <a:gd name="T23" fmla="*/ 0 h 40"/>
                <a:gd name="T24" fmla="*/ 5 w 24"/>
                <a:gd name="T25" fmla="*/ 0 h 40"/>
                <a:gd name="T26" fmla="*/ 18 w 24"/>
                <a:gd name="T27" fmla="*/ 8 h 40"/>
                <a:gd name="T28" fmla="*/ 22 w 24"/>
                <a:gd name="T29" fmla="*/ 2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" h="40">
                  <a:moveTo>
                    <a:pt x="22" y="26"/>
                  </a:moveTo>
                  <a:cubicBezTo>
                    <a:pt x="21" y="31"/>
                    <a:pt x="18" y="35"/>
                    <a:pt x="14" y="37"/>
                  </a:cubicBezTo>
                  <a:cubicBezTo>
                    <a:pt x="11" y="38"/>
                    <a:pt x="6" y="39"/>
                    <a:pt x="0" y="38"/>
                  </a:cubicBezTo>
                  <a:cubicBezTo>
                    <a:pt x="2" y="39"/>
                    <a:pt x="5" y="40"/>
                    <a:pt x="7" y="40"/>
                  </a:cubicBezTo>
                  <a:cubicBezTo>
                    <a:pt x="9" y="40"/>
                    <a:pt x="10" y="40"/>
                    <a:pt x="11" y="40"/>
                  </a:cubicBezTo>
                  <a:cubicBezTo>
                    <a:pt x="12" y="39"/>
                    <a:pt x="13" y="39"/>
                    <a:pt x="14" y="38"/>
                  </a:cubicBezTo>
                  <a:cubicBezTo>
                    <a:pt x="19" y="36"/>
                    <a:pt x="22" y="33"/>
                    <a:pt x="24" y="27"/>
                  </a:cubicBezTo>
                  <a:cubicBezTo>
                    <a:pt x="24" y="26"/>
                    <a:pt x="24" y="25"/>
                    <a:pt x="24" y="24"/>
                  </a:cubicBezTo>
                  <a:cubicBezTo>
                    <a:pt x="24" y="20"/>
                    <a:pt x="23" y="15"/>
                    <a:pt x="21" y="10"/>
                  </a:cubicBezTo>
                  <a:cubicBezTo>
                    <a:pt x="19" y="6"/>
                    <a:pt x="14" y="3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6" y="0"/>
                    <a:pt x="5" y="0"/>
                  </a:cubicBezTo>
                  <a:cubicBezTo>
                    <a:pt x="10" y="2"/>
                    <a:pt x="15" y="5"/>
                    <a:pt x="18" y="8"/>
                  </a:cubicBezTo>
                  <a:cubicBezTo>
                    <a:pt x="23" y="13"/>
                    <a:pt x="24" y="19"/>
                    <a:pt x="22" y="26"/>
                  </a:cubicBez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2" name="Freeform 453"/>
            <p:cNvSpPr>
              <a:spLocks/>
            </p:cNvSpPr>
            <p:nvPr/>
          </p:nvSpPr>
          <p:spPr bwMode="auto">
            <a:xfrm>
              <a:off x="3675063" y="6084888"/>
              <a:ext cx="25400" cy="19050"/>
            </a:xfrm>
            <a:custGeom>
              <a:avLst/>
              <a:gdLst>
                <a:gd name="T0" fmla="*/ 7 w 7"/>
                <a:gd name="T1" fmla="*/ 5 h 5"/>
                <a:gd name="T2" fmla="*/ 0 w 7"/>
                <a:gd name="T3" fmla="*/ 0 h 5"/>
                <a:gd name="T4" fmla="*/ 7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7" y="5"/>
                  </a:moveTo>
                  <a:cubicBezTo>
                    <a:pt x="5" y="3"/>
                    <a:pt x="3" y="1"/>
                    <a:pt x="0" y="0"/>
                  </a:cubicBezTo>
                  <a:cubicBezTo>
                    <a:pt x="2" y="1"/>
                    <a:pt x="5" y="3"/>
                    <a:pt x="7" y="5"/>
                  </a:cubicBez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3" name="Freeform 454"/>
            <p:cNvSpPr>
              <a:spLocks/>
            </p:cNvSpPr>
            <p:nvPr/>
          </p:nvSpPr>
          <p:spPr bwMode="auto">
            <a:xfrm>
              <a:off x="3249613" y="5045075"/>
              <a:ext cx="360363" cy="390525"/>
            </a:xfrm>
            <a:custGeom>
              <a:avLst/>
              <a:gdLst>
                <a:gd name="T0" fmla="*/ 84 w 96"/>
                <a:gd name="T1" fmla="*/ 81 h 104"/>
                <a:gd name="T2" fmla="*/ 56 w 96"/>
                <a:gd name="T3" fmla="*/ 18 h 104"/>
                <a:gd name="T4" fmla="*/ 21 w 96"/>
                <a:gd name="T5" fmla="*/ 0 h 104"/>
                <a:gd name="T6" fmla="*/ 18 w 96"/>
                <a:gd name="T7" fmla="*/ 4 h 104"/>
                <a:gd name="T8" fmla="*/ 79 w 96"/>
                <a:gd name="T9" fmla="*/ 46 h 104"/>
                <a:gd name="T10" fmla="*/ 80 w 96"/>
                <a:gd name="T11" fmla="*/ 78 h 104"/>
                <a:gd name="T12" fmla="*/ 0 w 96"/>
                <a:gd name="T13" fmla="*/ 90 h 104"/>
                <a:gd name="T14" fmla="*/ 2 w 96"/>
                <a:gd name="T15" fmla="*/ 96 h 104"/>
                <a:gd name="T16" fmla="*/ 41 w 96"/>
                <a:gd name="T17" fmla="*/ 103 h 104"/>
                <a:gd name="T18" fmla="*/ 84 w 96"/>
                <a:gd name="T19" fmla="*/ 8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4">
                  <a:moveTo>
                    <a:pt x="84" y="81"/>
                  </a:moveTo>
                  <a:cubicBezTo>
                    <a:pt x="96" y="59"/>
                    <a:pt x="86" y="38"/>
                    <a:pt x="56" y="18"/>
                  </a:cubicBezTo>
                  <a:cubicBezTo>
                    <a:pt x="46" y="12"/>
                    <a:pt x="34" y="5"/>
                    <a:pt x="21" y="0"/>
                  </a:cubicBezTo>
                  <a:cubicBezTo>
                    <a:pt x="20" y="1"/>
                    <a:pt x="19" y="2"/>
                    <a:pt x="18" y="4"/>
                  </a:cubicBezTo>
                  <a:cubicBezTo>
                    <a:pt x="42" y="14"/>
                    <a:pt x="68" y="28"/>
                    <a:pt x="79" y="46"/>
                  </a:cubicBezTo>
                  <a:cubicBezTo>
                    <a:pt x="85" y="57"/>
                    <a:pt x="86" y="67"/>
                    <a:pt x="80" y="78"/>
                  </a:cubicBezTo>
                  <a:cubicBezTo>
                    <a:pt x="66" y="104"/>
                    <a:pt x="32" y="101"/>
                    <a:pt x="0" y="90"/>
                  </a:cubicBezTo>
                  <a:cubicBezTo>
                    <a:pt x="0" y="92"/>
                    <a:pt x="1" y="94"/>
                    <a:pt x="2" y="96"/>
                  </a:cubicBezTo>
                  <a:cubicBezTo>
                    <a:pt x="15" y="100"/>
                    <a:pt x="28" y="103"/>
                    <a:pt x="41" y="103"/>
                  </a:cubicBezTo>
                  <a:cubicBezTo>
                    <a:pt x="59" y="103"/>
                    <a:pt x="75" y="97"/>
                    <a:pt x="84" y="81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4" name="Freeform 455"/>
            <p:cNvSpPr>
              <a:spLocks/>
            </p:cNvSpPr>
            <p:nvPr/>
          </p:nvSpPr>
          <p:spPr bwMode="auto">
            <a:xfrm>
              <a:off x="3241676" y="5070475"/>
              <a:ext cx="312738" cy="331788"/>
            </a:xfrm>
            <a:custGeom>
              <a:avLst/>
              <a:gdLst>
                <a:gd name="T0" fmla="*/ 77 w 83"/>
                <a:gd name="T1" fmla="*/ 69 h 88"/>
                <a:gd name="T2" fmla="*/ 50 w 83"/>
                <a:gd name="T3" fmla="*/ 17 h 88"/>
                <a:gd name="T4" fmla="*/ 16 w 83"/>
                <a:gd name="T5" fmla="*/ 0 h 88"/>
                <a:gd name="T6" fmla="*/ 14 w 83"/>
                <a:gd name="T7" fmla="*/ 4 h 88"/>
                <a:gd name="T8" fmla="*/ 71 w 83"/>
                <a:gd name="T9" fmla="*/ 44 h 88"/>
                <a:gd name="T10" fmla="*/ 73 w 83"/>
                <a:gd name="T11" fmla="*/ 67 h 88"/>
                <a:gd name="T12" fmla="*/ 0 w 83"/>
                <a:gd name="T13" fmla="*/ 73 h 88"/>
                <a:gd name="T14" fmla="*/ 1 w 83"/>
                <a:gd name="T15" fmla="*/ 78 h 88"/>
                <a:gd name="T16" fmla="*/ 43 w 83"/>
                <a:gd name="T17" fmla="*/ 87 h 88"/>
                <a:gd name="T18" fmla="*/ 77 w 83"/>
                <a:gd name="T19" fmla="*/ 69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3" h="88">
                  <a:moveTo>
                    <a:pt x="77" y="69"/>
                  </a:moveTo>
                  <a:cubicBezTo>
                    <a:pt x="83" y="57"/>
                    <a:pt x="83" y="39"/>
                    <a:pt x="50" y="17"/>
                  </a:cubicBezTo>
                  <a:cubicBezTo>
                    <a:pt x="41" y="11"/>
                    <a:pt x="29" y="5"/>
                    <a:pt x="16" y="0"/>
                  </a:cubicBezTo>
                  <a:cubicBezTo>
                    <a:pt x="15" y="1"/>
                    <a:pt x="14" y="3"/>
                    <a:pt x="14" y="4"/>
                  </a:cubicBezTo>
                  <a:cubicBezTo>
                    <a:pt x="37" y="14"/>
                    <a:pt x="62" y="28"/>
                    <a:pt x="71" y="44"/>
                  </a:cubicBezTo>
                  <a:cubicBezTo>
                    <a:pt x="76" y="52"/>
                    <a:pt x="77" y="59"/>
                    <a:pt x="73" y="67"/>
                  </a:cubicBezTo>
                  <a:cubicBezTo>
                    <a:pt x="62" y="88"/>
                    <a:pt x="30" y="83"/>
                    <a:pt x="0" y="73"/>
                  </a:cubicBezTo>
                  <a:cubicBezTo>
                    <a:pt x="0" y="75"/>
                    <a:pt x="0" y="77"/>
                    <a:pt x="1" y="78"/>
                  </a:cubicBezTo>
                  <a:cubicBezTo>
                    <a:pt x="15" y="83"/>
                    <a:pt x="30" y="87"/>
                    <a:pt x="43" y="87"/>
                  </a:cubicBezTo>
                  <a:cubicBezTo>
                    <a:pt x="58" y="87"/>
                    <a:pt x="71" y="82"/>
                    <a:pt x="77" y="69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5" name="Freeform 456"/>
            <p:cNvSpPr>
              <a:spLocks/>
            </p:cNvSpPr>
            <p:nvPr/>
          </p:nvSpPr>
          <p:spPr bwMode="auto">
            <a:xfrm>
              <a:off x="3238501" y="5100638"/>
              <a:ext cx="280988" cy="263525"/>
            </a:xfrm>
            <a:custGeom>
              <a:avLst/>
              <a:gdLst>
                <a:gd name="T0" fmla="*/ 57 w 75"/>
                <a:gd name="T1" fmla="*/ 68 h 70"/>
                <a:gd name="T2" fmla="*/ 69 w 75"/>
                <a:gd name="T3" fmla="*/ 57 h 70"/>
                <a:gd name="T4" fmla="*/ 42 w 75"/>
                <a:gd name="T5" fmla="*/ 15 h 70"/>
                <a:gd name="T6" fmla="*/ 12 w 75"/>
                <a:gd name="T7" fmla="*/ 0 h 70"/>
                <a:gd name="T8" fmla="*/ 10 w 75"/>
                <a:gd name="T9" fmla="*/ 4 h 70"/>
                <a:gd name="T10" fmla="*/ 63 w 75"/>
                <a:gd name="T11" fmla="*/ 39 h 70"/>
                <a:gd name="T12" fmla="*/ 65 w 75"/>
                <a:gd name="T13" fmla="*/ 55 h 70"/>
                <a:gd name="T14" fmla="*/ 56 w 75"/>
                <a:gd name="T15" fmla="*/ 63 h 70"/>
                <a:gd name="T16" fmla="*/ 0 w 75"/>
                <a:gd name="T17" fmla="*/ 55 h 70"/>
                <a:gd name="T18" fmla="*/ 0 w 75"/>
                <a:gd name="T19" fmla="*/ 58 h 70"/>
                <a:gd name="T20" fmla="*/ 0 w 75"/>
                <a:gd name="T21" fmla="*/ 60 h 70"/>
                <a:gd name="T22" fmla="*/ 45 w 75"/>
                <a:gd name="T23" fmla="*/ 70 h 70"/>
                <a:gd name="T24" fmla="*/ 57 w 75"/>
                <a:gd name="T25" fmla="*/ 6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" h="70">
                  <a:moveTo>
                    <a:pt x="57" y="68"/>
                  </a:moveTo>
                  <a:cubicBezTo>
                    <a:pt x="63" y="66"/>
                    <a:pt x="67" y="62"/>
                    <a:pt x="69" y="57"/>
                  </a:cubicBezTo>
                  <a:cubicBezTo>
                    <a:pt x="75" y="44"/>
                    <a:pt x="66" y="29"/>
                    <a:pt x="42" y="15"/>
                  </a:cubicBezTo>
                  <a:cubicBezTo>
                    <a:pt x="34" y="10"/>
                    <a:pt x="24" y="5"/>
                    <a:pt x="12" y="0"/>
                  </a:cubicBezTo>
                  <a:cubicBezTo>
                    <a:pt x="12" y="1"/>
                    <a:pt x="11" y="3"/>
                    <a:pt x="10" y="4"/>
                  </a:cubicBezTo>
                  <a:cubicBezTo>
                    <a:pt x="32" y="14"/>
                    <a:pt x="55" y="26"/>
                    <a:pt x="63" y="39"/>
                  </a:cubicBezTo>
                  <a:cubicBezTo>
                    <a:pt x="66" y="45"/>
                    <a:pt x="67" y="50"/>
                    <a:pt x="65" y="55"/>
                  </a:cubicBezTo>
                  <a:cubicBezTo>
                    <a:pt x="63" y="59"/>
                    <a:pt x="60" y="62"/>
                    <a:pt x="56" y="63"/>
                  </a:cubicBezTo>
                  <a:cubicBezTo>
                    <a:pt x="43" y="68"/>
                    <a:pt x="22" y="62"/>
                    <a:pt x="0" y="55"/>
                  </a:cubicBezTo>
                  <a:cubicBezTo>
                    <a:pt x="0" y="56"/>
                    <a:pt x="0" y="57"/>
                    <a:pt x="0" y="58"/>
                  </a:cubicBezTo>
                  <a:cubicBezTo>
                    <a:pt x="0" y="58"/>
                    <a:pt x="0" y="59"/>
                    <a:pt x="0" y="60"/>
                  </a:cubicBezTo>
                  <a:cubicBezTo>
                    <a:pt x="16" y="66"/>
                    <a:pt x="32" y="70"/>
                    <a:pt x="45" y="70"/>
                  </a:cubicBezTo>
                  <a:cubicBezTo>
                    <a:pt x="49" y="70"/>
                    <a:pt x="54" y="69"/>
                    <a:pt x="57" y="68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6" name="Freeform 457"/>
            <p:cNvSpPr>
              <a:spLocks/>
            </p:cNvSpPr>
            <p:nvPr/>
          </p:nvSpPr>
          <p:spPr bwMode="auto">
            <a:xfrm>
              <a:off x="3241676" y="5130800"/>
              <a:ext cx="236538" cy="203200"/>
            </a:xfrm>
            <a:custGeom>
              <a:avLst/>
              <a:gdLst>
                <a:gd name="T0" fmla="*/ 52 w 63"/>
                <a:gd name="T1" fmla="*/ 52 h 54"/>
                <a:gd name="T2" fmla="*/ 59 w 63"/>
                <a:gd name="T3" fmla="*/ 45 h 54"/>
                <a:gd name="T4" fmla="*/ 32 w 63"/>
                <a:gd name="T5" fmla="*/ 11 h 54"/>
                <a:gd name="T6" fmla="*/ 7 w 63"/>
                <a:gd name="T7" fmla="*/ 0 h 54"/>
                <a:gd name="T8" fmla="*/ 6 w 63"/>
                <a:gd name="T9" fmla="*/ 5 h 54"/>
                <a:gd name="T10" fmla="*/ 53 w 63"/>
                <a:gd name="T11" fmla="*/ 34 h 54"/>
                <a:gd name="T12" fmla="*/ 55 w 63"/>
                <a:gd name="T13" fmla="*/ 43 h 54"/>
                <a:gd name="T14" fmla="*/ 51 w 63"/>
                <a:gd name="T15" fmla="*/ 48 h 54"/>
                <a:gd name="T16" fmla="*/ 0 w 63"/>
                <a:gd name="T17" fmla="*/ 37 h 54"/>
                <a:gd name="T18" fmla="*/ 0 w 63"/>
                <a:gd name="T19" fmla="*/ 42 h 54"/>
                <a:gd name="T20" fmla="*/ 43 w 63"/>
                <a:gd name="T21" fmla="*/ 54 h 54"/>
                <a:gd name="T22" fmla="*/ 52 w 63"/>
                <a:gd name="T23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3" h="54">
                  <a:moveTo>
                    <a:pt x="52" y="52"/>
                  </a:moveTo>
                  <a:cubicBezTo>
                    <a:pt x="56" y="51"/>
                    <a:pt x="58" y="48"/>
                    <a:pt x="59" y="45"/>
                  </a:cubicBezTo>
                  <a:cubicBezTo>
                    <a:pt x="63" y="35"/>
                    <a:pt x="54" y="23"/>
                    <a:pt x="32" y="11"/>
                  </a:cubicBezTo>
                  <a:cubicBezTo>
                    <a:pt x="26" y="8"/>
                    <a:pt x="17" y="4"/>
                    <a:pt x="7" y="0"/>
                  </a:cubicBezTo>
                  <a:cubicBezTo>
                    <a:pt x="7" y="2"/>
                    <a:pt x="6" y="3"/>
                    <a:pt x="6" y="5"/>
                  </a:cubicBezTo>
                  <a:cubicBezTo>
                    <a:pt x="26" y="13"/>
                    <a:pt x="47" y="24"/>
                    <a:pt x="53" y="34"/>
                  </a:cubicBezTo>
                  <a:cubicBezTo>
                    <a:pt x="55" y="38"/>
                    <a:pt x="56" y="41"/>
                    <a:pt x="55" y="43"/>
                  </a:cubicBezTo>
                  <a:cubicBezTo>
                    <a:pt x="54" y="45"/>
                    <a:pt x="53" y="47"/>
                    <a:pt x="51" y="48"/>
                  </a:cubicBezTo>
                  <a:cubicBezTo>
                    <a:pt x="41" y="51"/>
                    <a:pt x="21" y="45"/>
                    <a:pt x="0" y="37"/>
                  </a:cubicBezTo>
                  <a:cubicBezTo>
                    <a:pt x="0" y="39"/>
                    <a:pt x="0" y="40"/>
                    <a:pt x="0" y="42"/>
                  </a:cubicBezTo>
                  <a:cubicBezTo>
                    <a:pt x="17" y="49"/>
                    <a:pt x="32" y="54"/>
                    <a:pt x="43" y="54"/>
                  </a:cubicBezTo>
                  <a:cubicBezTo>
                    <a:pt x="47" y="54"/>
                    <a:pt x="50" y="53"/>
                    <a:pt x="52" y="52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7" name="Freeform 458"/>
            <p:cNvSpPr>
              <a:spLocks/>
            </p:cNvSpPr>
            <p:nvPr/>
          </p:nvSpPr>
          <p:spPr bwMode="auto">
            <a:xfrm>
              <a:off x="3241676" y="5160963"/>
              <a:ext cx="192088" cy="142875"/>
            </a:xfrm>
            <a:custGeom>
              <a:avLst/>
              <a:gdLst>
                <a:gd name="T0" fmla="*/ 47 w 51"/>
                <a:gd name="T1" fmla="*/ 37 h 38"/>
                <a:gd name="T2" fmla="*/ 50 w 51"/>
                <a:gd name="T3" fmla="*/ 33 h 38"/>
                <a:gd name="T4" fmla="*/ 40 w 51"/>
                <a:gd name="T5" fmla="*/ 18 h 38"/>
                <a:gd name="T6" fmla="*/ 5 w 51"/>
                <a:gd name="T7" fmla="*/ 0 h 38"/>
                <a:gd name="T8" fmla="*/ 3 w 51"/>
                <a:gd name="T9" fmla="*/ 5 h 38"/>
                <a:gd name="T10" fmla="*/ 45 w 51"/>
                <a:gd name="T11" fmla="*/ 32 h 38"/>
                <a:gd name="T12" fmla="*/ 45 w 51"/>
                <a:gd name="T13" fmla="*/ 33 h 38"/>
                <a:gd name="T14" fmla="*/ 1 w 51"/>
                <a:gd name="T15" fmla="*/ 20 h 38"/>
                <a:gd name="T16" fmla="*/ 0 w 51"/>
                <a:gd name="T17" fmla="*/ 25 h 38"/>
                <a:gd name="T18" fmla="*/ 42 w 51"/>
                <a:gd name="T19" fmla="*/ 38 h 38"/>
                <a:gd name="T20" fmla="*/ 47 w 51"/>
                <a:gd name="T21" fmla="*/ 3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38">
                  <a:moveTo>
                    <a:pt x="47" y="37"/>
                  </a:moveTo>
                  <a:cubicBezTo>
                    <a:pt x="49" y="36"/>
                    <a:pt x="50" y="35"/>
                    <a:pt x="50" y="33"/>
                  </a:cubicBezTo>
                  <a:cubicBezTo>
                    <a:pt x="51" y="28"/>
                    <a:pt x="48" y="23"/>
                    <a:pt x="40" y="18"/>
                  </a:cubicBezTo>
                  <a:cubicBezTo>
                    <a:pt x="33" y="13"/>
                    <a:pt x="19" y="6"/>
                    <a:pt x="5" y="0"/>
                  </a:cubicBezTo>
                  <a:cubicBezTo>
                    <a:pt x="4" y="2"/>
                    <a:pt x="4" y="4"/>
                    <a:pt x="3" y="5"/>
                  </a:cubicBezTo>
                  <a:cubicBezTo>
                    <a:pt x="27" y="15"/>
                    <a:pt x="46" y="25"/>
                    <a:pt x="45" y="32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40" y="35"/>
                    <a:pt x="21" y="28"/>
                    <a:pt x="1" y="20"/>
                  </a:cubicBezTo>
                  <a:cubicBezTo>
                    <a:pt x="1" y="21"/>
                    <a:pt x="0" y="23"/>
                    <a:pt x="0" y="25"/>
                  </a:cubicBezTo>
                  <a:cubicBezTo>
                    <a:pt x="18" y="33"/>
                    <a:pt x="34" y="38"/>
                    <a:pt x="42" y="38"/>
                  </a:cubicBezTo>
                  <a:cubicBezTo>
                    <a:pt x="44" y="38"/>
                    <a:pt x="46" y="38"/>
                    <a:pt x="47" y="37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8" name="Freeform 459"/>
            <p:cNvSpPr>
              <a:spLocks/>
            </p:cNvSpPr>
            <p:nvPr/>
          </p:nvSpPr>
          <p:spPr bwMode="auto">
            <a:xfrm>
              <a:off x="3246438" y="5199063"/>
              <a:ext cx="153988" cy="82550"/>
            </a:xfrm>
            <a:custGeom>
              <a:avLst/>
              <a:gdLst>
                <a:gd name="T0" fmla="*/ 38 w 41"/>
                <a:gd name="T1" fmla="*/ 22 h 22"/>
                <a:gd name="T2" fmla="*/ 41 w 41"/>
                <a:gd name="T3" fmla="*/ 20 h 22"/>
                <a:gd name="T4" fmla="*/ 39 w 41"/>
                <a:gd name="T5" fmla="*/ 17 h 22"/>
                <a:gd name="T6" fmla="*/ 1 w 41"/>
                <a:gd name="T7" fmla="*/ 0 h 22"/>
                <a:gd name="T8" fmla="*/ 0 w 41"/>
                <a:gd name="T9" fmla="*/ 5 h 22"/>
                <a:gd name="T10" fmla="*/ 37 w 41"/>
                <a:gd name="T11" fmla="*/ 21 h 22"/>
                <a:gd name="T12" fmla="*/ 38 w 41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22">
                  <a:moveTo>
                    <a:pt x="38" y="22"/>
                  </a:moveTo>
                  <a:cubicBezTo>
                    <a:pt x="39" y="22"/>
                    <a:pt x="40" y="21"/>
                    <a:pt x="41" y="20"/>
                  </a:cubicBezTo>
                  <a:cubicBezTo>
                    <a:pt x="41" y="19"/>
                    <a:pt x="41" y="17"/>
                    <a:pt x="39" y="17"/>
                  </a:cubicBezTo>
                  <a:cubicBezTo>
                    <a:pt x="27" y="11"/>
                    <a:pt x="14" y="5"/>
                    <a:pt x="1" y="0"/>
                  </a:cubicBezTo>
                  <a:cubicBezTo>
                    <a:pt x="1" y="1"/>
                    <a:pt x="1" y="3"/>
                    <a:pt x="0" y="5"/>
                  </a:cubicBezTo>
                  <a:cubicBezTo>
                    <a:pt x="13" y="10"/>
                    <a:pt x="25" y="16"/>
                    <a:pt x="37" y="21"/>
                  </a:cubicBezTo>
                  <a:lnTo>
                    <a:pt x="38" y="22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9" name="Freeform 460"/>
            <p:cNvSpPr>
              <a:spLocks/>
            </p:cNvSpPr>
            <p:nvPr/>
          </p:nvSpPr>
          <p:spPr bwMode="auto">
            <a:xfrm>
              <a:off x="3268663" y="5026025"/>
              <a:ext cx="382588" cy="442913"/>
            </a:xfrm>
            <a:custGeom>
              <a:avLst/>
              <a:gdLst>
                <a:gd name="T0" fmla="*/ 88 w 102"/>
                <a:gd name="T1" fmla="*/ 90 h 118"/>
                <a:gd name="T2" fmla="*/ 60 w 102"/>
                <a:gd name="T3" fmla="*/ 19 h 118"/>
                <a:gd name="T4" fmla="*/ 23 w 102"/>
                <a:gd name="T5" fmla="*/ 0 h 118"/>
                <a:gd name="T6" fmla="*/ 19 w 102"/>
                <a:gd name="T7" fmla="*/ 3 h 118"/>
                <a:gd name="T8" fmla="*/ 82 w 102"/>
                <a:gd name="T9" fmla="*/ 47 h 118"/>
                <a:gd name="T10" fmla="*/ 84 w 102"/>
                <a:gd name="T11" fmla="*/ 87 h 118"/>
                <a:gd name="T12" fmla="*/ 0 w 102"/>
                <a:gd name="T13" fmla="*/ 107 h 118"/>
                <a:gd name="T14" fmla="*/ 4 w 102"/>
                <a:gd name="T15" fmla="*/ 113 h 118"/>
                <a:gd name="T16" fmla="*/ 36 w 102"/>
                <a:gd name="T17" fmla="*/ 118 h 118"/>
                <a:gd name="T18" fmla="*/ 88 w 102"/>
                <a:gd name="T19" fmla="*/ 9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118">
                  <a:moveTo>
                    <a:pt x="88" y="90"/>
                  </a:moveTo>
                  <a:cubicBezTo>
                    <a:pt x="102" y="65"/>
                    <a:pt x="92" y="40"/>
                    <a:pt x="60" y="19"/>
                  </a:cubicBezTo>
                  <a:cubicBezTo>
                    <a:pt x="50" y="12"/>
                    <a:pt x="37" y="6"/>
                    <a:pt x="23" y="0"/>
                  </a:cubicBezTo>
                  <a:cubicBezTo>
                    <a:pt x="22" y="1"/>
                    <a:pt x="20" y="2"/>
                    <a:pt x="19" y="3"/>
                  </a:cubicBezTo>
                  <a:cubicBezTo>
                    <a:pt x="45" y="14"/>
                    <a:pt x="71" y="29"/>
                    <a:pt x="82" y="47"/>
                  </a:cubicBezTo>
                  <a:cubicBezTo>
                    <a:pt x="91" y="60"/>
                    <a:pt x="92" y="73"/>
                    <a:pt x="84" y="87"/>
                  </a:cubicBezTo>
                  <a:cubicBezTo>
                    <a:pt x="67" y="117"/>
                    <a:pt x="33" y="116"/>
                    <a:pt x="0" y="107"/>
                  </a:cubicBezTo>
                  <a:cubicBezTo>
                    <a:pt x="1" y="109"/>
                    <a:pt x="3" y="111"/>
                    <a:pt x="4" y="113"/>
                  </a:cubicBezTo>
                  <a:cubicBezTo>
                    <a:pt x="15" y="116"/>
                    <a:pt x="26" y="118"/>
                    <a:pt x="36" y="118"/>
                  </a:cubicBezTo>
                  <a:cubicBezTo>
                    <a:pt x="57" y="118"/>
                    <a:pt x="77" y="110"/>
                    <a:pt x="88" y="9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0" name="Freeform 461"/>
            <p:cNvSpPr>
              <a:spLocks/>
            </p:cNvSpPr>
            <p:nvPr/>
          </p:nvSpPr>
          <p:spPr bwMode="auto">
            <a:xfrm>
              <a:off x="3294063" y="5010150"/>
              <a:ext cx="384175" cy="488950"/>
            </a:xfrm>
            <a:custGeom>
              <a:avLst/>
              <a:gdLst>
                <a:gd name="T0" fmla="*/ 58 w 102"/>
                <a:gd name="T1" fmla="*/ 125 h 130"/>
                <a:gd name="T2" fmla="*/ 90 w 102"/>
                <a:gd name="T3" fmla="*/ 92 h 130"/>
                <a:gd name="T4" fmla="*/ 48 w 102"/>
                <a:gd name="T5" fmla="*/ 10 h 130"/>
                <a:gd name="T6" fmla="*/ 27 w 102"/>
                <a:gd name="T7" fmla="*/ 0 h 130"/>
                <a:gd name="T8" fmla="*/ 20 w 102"/>
                <a:gd name="T9" fmla="*/ 2 h 130"/>
                <a:gd name="T10" fmla="*/ 77 w 102"/>
                <a:gd name="T11" fmla="*/ 39 h 130"/>
                <a:gd name="T12" fmla="*/ 86 w 102"/>
                <a:gd name="T13" fmla="*/ 90 h 130"/>
                <a:gd name="T14" fmla="*/ 57 w 102"/>
                <a:gd name="T15" fmla="*/ 120 h 130"/>
                <a:gd name="T16" fmla="*/ 0 w 102"/>
                <a:gd name="T17" fmla="*/ 120 h 130"/>
                <a:gd name="T18" fmla="*/ 8 w 102"/>
                <a:gd name="T19" fmla="*/ 127 h 130"/>
                <a:gd name="T20" fmla="*/ 31 w 102"/>
                <a:gd name="T21" fmla="*/ 130 h 130"/>
                <a:gd name="T22" fmla="*/ 58 w 102"/>
                <a:gd name="T23" fmla="*/ 12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2" h="130">
                  <a:moveTo>
                    <a:pt x="58" y="125"/>
                  </a:moveTo>
                  <a:cubicBezTo>
                    <a:pt x="73" y="119"/>
                    <a:pt x="84" y="108"/>
                    <a:pt x="90" y="92"/>
                  </a:cubicBezTo>
                  <a:cubicBezTo>
                    <a:pt x="102" y="60"/>
                    <a:pt x="88" y="32"/>
                    <a:pt x="48" y="10"/>
                  </a:cubicBezTo>
                  <a:cubicBezTo>
                    <a:pt x="42" y="6"/>
                    <a:pt x="35" y="3"/>
                    <a:pt x="27" y="0"/>
                  </a:cubicBezTo>
                  <a:cubicBezTo>
                    <a:pt x="25" y="0"/>
                    <a:pt x="22" y="1"/>
                    <a:pt x="20" y="2"/>
                  </a:cubicBezTo>
                  <a:cubicBezTo>
                    <a:pt x="43" y="11"/>
                    <a:pt x="65" y="24"/>
                    <a:pt x="77" y="39"/>
                  </a:cubicBezTo>
                  <a:cubicBezTo>
                    <a:pt x="90" y="54"/>
                    <a:pt x="92" y="71"/>
                    <a:pt x="86" y="90"/>
                  </a:cubicBezTo>
                  <a:cubicBezTo>
                    <a:pt x="80" y="105"/>
                    <a:pt x="70" y="115"/>
                    <a:pt x="57" y="120"/>
                  </a:cubicBezTo>
                  <a:cubicBezTo>
                    <a:pt x="42" y="126"/>
                    <a:pt x="23" y="126"/>
                    <a:pt x="0" y="120"/>
                  </a:cubicBezTo>
                  <a:cubicBezTo>
                    <a:pt x="2" y="123"/>
                    <a:pt x="5" y="125"/>
                    <a:pt x="8" y="127"/>
                  </a:cubicBezTo>
                  <a:cubicBezTo>
                    <a:pt x="16" y="129"/>
                    <a:pt x="24" y="130"/>
                    <a:pt x="31" y="130"/>
                  </a:cubicBezTo>
                  <a:cubicBezTo>
                    <a:pt x="41" y="130"/>
                    <a:pt x="50" y="128"/>
                    <a:pt x="58" y="125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1" name="Freeform 462"/>
            <p:cNvSpPr>
              <a:spLocks/>
            </p:cNvSpPr>
            <p:nvPr/>
          </p:nvSpPr>
          <p:spPr bwMode="auto">
            <a:xfrm>
              <a:off x="3351213" y="5003800"/>
              <a:ext cx="319088" cy="522288"/>
            </a:xfrm>
            <a:custGeom>
              <a:avLst/>
              <a:gdLst>
                <a:gd name="T0" fmla="*/ 79 w 85"/>
                <a:gd name="T1" fmla="*/ 91 h 139"/>
                <a:gd name="T2" fmla="*/ 50 w 85"/>
                <a:gd name="T3" fmla="*/ 129 h 139"/>
                <a:gd name="T4" fmla="*/ 0 w 85"/>
                <a:gd name="T5" fmla="*/ 133 h 139"/>
                <a:gd name="T6" fmla="*/ 27 w 85"/>
                <a:gd name="T7" fmla="*/ 139 h 139"/>
                <a:gd name="T8" fmla="*/ 39 w 85"/>
                <a:gd name="T9" fmla="*/ 138 h 139"/>
                <a:gd name="T10" fmla="*/ 52 w 85"/>
                <a:gd name="T11" fmla="*/ 134 h 139"/>
                <a:gd name="T12" fmla="*/ 83 w 85"/>
                <a:gd name="T13" fmla="*/ 95 h 139"/>
                <a:gd name="T14" fmla="*/ 84 w 85"/>
                <a:gd name="T15" fmla="*/ 84 h 139"/>
                <a:gd name="T16" fmla="*/ 76 w 85"/>
                <a:gd name="T17" fmla="*/ 37 h 139"/>
                <a:gd name="T18" fmla="*/ 30 w 85"/>
                <a:gd name="T19" fmla="*/ 0 h 139"/>
                <a:gd name="T20" fmla="*/ 30 w 85"/>
                <a:gd name="T21" fmla="*/ 0 h 139"/>
                <a:gd name="T22" fmla="*/ 27 w 85"/>
                <a:gd name="T23" fmla="*/ 0 h 139"/>
                <a:gd name="T24" fmla="*/ 19 w 85"/>
                <a:gd name="T25" fmla="*/ 0 h 139"/>
                <a:gd name="T26" fmla="*/ 64 w 85"/>
                <a:gd name="T27" fmla="*/ 29 h 139"/>
                <a:gd name="T28" fmla="*/ 79 w 85"/>
                <a:gd name="T29" fmla="*/ 9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5" h="139">
                  <a:moveTo>
                    <a:pt x="79" y="91"/>
                  </a:moveTo>
                  <a:cubicBezTo>
                    <a:pt x="75" y="110"/>
                    <a:pt x="65" y="123"/>
                    <a:pt x="50" y="129"/>
                  </a:cubicBezTo>
                  <a:cubicBezTo>
                    <a:pt x="39" y="134"/>
                    <a:pt x="24" y="137"/>
                    <a:pt x="0" y="133"/>
                  </a:cubicBezTo>
                  <a:cubicBezTo>
                    <a:pt x="8" y="137"/>
                    <a:pt x="18" y="139"/>
                    <a:pt x="27" y="139"/>
                  </a:cubicBezTo>
                  <a:cubicBezTo>
                    <a:pt x="31" y="139"/>
                    <a:pt x="35" y="139"/>
                    <a:pt x="39" y="138"/>
                  </a:cubicBezTo>
                  <a:cubicBezTo>
                    <a:pt x="43" y="137"/>
                    <a:pt x="48" y="136"/>
                    <a:pt x="52" y="134"/>
                  </a:cubicBezTo>
                  <a:cubicBezTo>
                    <a:pt x="67" y="127"/>
                    <a:pt x="78" y="114"/>
                    <a:pt x="83" y="95"/>
                  </a:cubicBezTo>
                  <a:cubicBezTo>
                    <a:pt x="84" y="91"/>
                    <a:pt x="84" y="88"/>
                    <a:pt x="84" y="84"/>
                  </a:cubicBezTo>
                  <a:cubicBezTo>
                    <a:pt x="84" y="69"/>
                    <a:pt x="82" y="52"/>
                    <a:pt x="76" y="37"/>
                  </a:cubicBezTo>
                  <a:cubicBezTo>
                    <a:pt x="66" y="23"/>
                    <a:pt x="51" y="1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9" y="0"/>
                    <a:pt x="28" y="0"/>
                    <a:pt x="27" y="0"/>
                  </a:cubicBezTo>
                  <a:cubicBezTo>
                    <a:pt x="24" y="0"/>
                    <a:pt x="21" y="0"/>
                    <a:pt x="19" y="0"/>
                  </a:cubicBezTo>
                  <a:cubicBezTo>
                    <a:pt x="36" y="8"/>
                    <a:pt x="52" y="17"/>
                    <a:pt x="64" y="29"/>
                  </a:cubicBezTo>
                  <a:cubicBezTo>
                    <a:pt x="80" y="47"/>
                    <a:pt x="85" y="67"/>
                    <a:pt x="79" y="91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2" name="Freeform 463"/>
            <p:cNvSpPr>
              <a:spLocks/>
            </p:cNvSpPr>
            <p:nvPr/>
          </p:nvSpPr>
          <p:spPr bwMode="auto">
            <a:xfrm>
              <a:off x="3265488" y="5202238"/>
              <a:ext cx="93663" cy="68263"/>
            </a:xfrm>
            <a:custGeom>
              <a:avLst/>
              <a:gdLst>
                <a:gd name="T0" fmla="*/ 25 w 25"/>
                <a:gd name="T1" fmla="*/ 18 h 18"/>
                <a:gd name="T2" fmla="*/ 0 w 25"/>
                <a:gd name="T3" fmla="*/ 0 h 18"/>
                <a:gd name="T4" fmla="*/ 23 w 25"/>
                <a:gd name="T5" fmla="*/ 16 h 18"/>
                <a:gd name="T6" fmla="*/ 25 w 25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8">
                  <a:moveTo>
                    <a:pt x="25" y="18"/>
                  </a:moveTo>
                  <a:cubicBezTo>
                    <a:pt x="19" y="10"/>
                    <a:pt x="11" y="3"/>
                    <a:pt x="0" y="0"/>
                  </a:cubicBezTo>
                  <a:cubicBezTo>
                    <a:pt x="9" y="5"/>
                    <a:pt x="17" y="10"/>
                    <a:pt x="23" y="16"/>
                  </a:cubicBezTo>
                  <a:cubicBezTo>
                    <a:pt x="24" y="17"/>
                    <a:pt x="24" y="17"/>
                    <a:pt x="25" y="18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26541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400050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차트 5">
            <a:extLst>
              <a:ext uri="{FF2B5EF4-FFF2-40B4-BE49-F238E27FC236}">
                <a16:creationId xmlns:a16="http://schemas.microsoft.com/office/drawing/2014/main" xmlns="" id="{359D07B3-04B2-4B5A-B110-E653B0634E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9659522"/>
              </p:ext>
            </p:extLst>
          </p:nvPr>
        </p:nvGraphicFramePr>
        <p:xfrm>
          <a:off x="906450" y="2007338"/>
          <a:ext cx="6135463" cy="3997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B511C46-3AB7-4191-9954-461E2AF6EAB4}"/>
              </a:ext>
            </a:extLst>
          </p:cNvPr>
          <p:cNvSpPr/>
          <p:nvPr/>
        </p:nvSpPr>
        <p:spPr>
          <a:xfrm>
            <a:off x="7347892" y="1778968"/>
            <a:ext cx="3937659" cy="4225391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B6CB943-54AC-46B7-BA99-E0939AD14C6A}"/>
              </a:ext>
            </a:extLst>
          </p:cNvPr>
          <p:cNvSpPr txBox="1"/>
          <p:nvPr/>
        </p:nvSpPr>
        <p:spPr>
          <a:xfrm>
            <a:off x="2274074" y="1732802"/>
            <a:ext cx="340021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Chart Title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7">
            <a:extLst>
              <a:ext uri="{FF2B5EF4-FFF2-40B4-BE49-F238E27FC236}">
                <a16:creationId xmlns:a16="http://schemas.microsoft.com/office/drawing/2014/main" xmlns="" id="{99919503-1762-4306-8304-D83D5F23C597}"/>
              </a:ext>
            </a:extLst>
          </p:cNvPr>
          <p:cNvSpPr txBox="1"/>
          <p:nvPr/>
        </p:nvSpPr>
        <p:spPr>
          <a:xfrm>
            <a:off x="7521371" y="2249564"/>
            <a:ext cx="1148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35%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8BD8387-EF20-4A68-B8F1-CBD59B84C158}"/>
              </a:ext>
            </a:extLst>
          </p:cNvPr>
          <p:cNvSpPr txBox="1"/>
          <p:nvPr/>
        </p:nvSpPr>
        <p:spPr>
          <a:xfrm>
            <a:off x="7518294" y="1936804"/>
            <a:ext cx="171317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Chart Title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3AE72DA-FED9-40C6-BCDB-5796B1D10845}"/>
              </a:ext>
            </a:extLst>
          </p:cNvPr>
          <p:cNvSpPr/>
          <p:nvPr/>
        </p:nvSpPr>
        <p:spPr>
          <a:xfrm>
            <a:off x="7570720" y="2942367"/>
            <a:ext cx="34920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B1AA617-A446-43A7-BE5A-9B307444F074}"/>
              </a:ext>
            </a:extLst>
          </p:cNvPr>
          <p:cNvSpPr txBox="1"/>
          <p:nvPr/>
        </p:nvSpPr>
        <p:spPr>
          <a:xfrm>
            <a:off x="7524556" y="3220032"/>
            <a:ext cx="14328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>
                <a:solidFill>
                  <a:schemeClr val="bg1"/>
                </a:solidFill>
                <a:cs typeface="Arial" pitchFamily="34" charset="0"/>
              </a:rPr>
              <a:t>Add Text  Here </a:t>
            </a:r>
            <a:endParaRPr lang="ko-KR" altLang="en-US" sz="11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393F0EA-A73F-40CB-B3F0-21D33F56FBE1}"/>
              </a:ext>
            </a:extLst>
          </p:cNvPr>
          <p:cNvSpPr txBox="1"/>
          <p:nvPr/>
        </p:nvSpPr>
        <p:spPr>
          <a:xfrm>
            <a:off x="7524556" y="3579948"/>
            <a:ext cx="14328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>
                <a:solidFill>
                  <a:schemeClr val="bg1"/>
                </a:solidFill>
                <a:cs typeface="Arial" pitchFamily="34" charset="0"/>
              </a:rPr>
              <a:t>Add Text  Here </a:t>
            </a:r>
            <a:endParaRPr lang="ko-KR" altLang="en-US" sz="11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9473C38-364D-4FAA-AB48-10B22E43B675}"/>
              </a:ext>
            </a:extLst>
          </p:cNvPr>
          <p:cNvSpPr txBox="1"/>
          <p:nvPr/>
        </p:nvSpPr>
        <p:spPr>
          <a:xfrm>
            <a:off x="7524556" y="3939864"/>
            <a:ext cx="14328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>
                <a:solidFill>
                  <a:schemeClr val="bg1"/>
                </a:solidFill>
                <a:cs typeface="Arial" pitchFamily="34" charset="0"/>
              </a:rPr>
              <a:t>Add Text  Here </a:t>
            </a:r>
            <a:endParaRPr lang="ko-KR" altLang="en-US" sz="11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C4E7499-3634-470D-A922-C69DC7C68DED}"/>
              </a:ext>
            </a:extLst>
          </p:cNvPr>
          <p:cNvSpPr txBox="1"/>
          <p:nvPr/>
        </p:nvSpPr>
        <p:spPr>
          <a:xfrm>
            <a:off x="7524556" y="4299780"/>
            <a:ext cx="14328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>
                <a:solidFill>
                  <a:schemeClr val="bg1"/>
                </a:solidFill>
                <a:cs typeface="Arial" pitchFamily="34" charset="0"/>
              </a:rPr>
              <a:t>Add Text  Here </a:t>
            </a:r>
            <a:endParaRPr lang="ko-KR" altLang="en-US" sz="11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459A3D5-0747-494B-B130-AE44DFEB6964}"/>
              </a:ext>
            </a:extLst>
          </p:cNvPr>
          <p:cNvSpPr txBox="1"/>
          <p:nvPr/>
        </p:nvSpPr>
        <p:spPr>
          <a:xfrm>
            <a:off x="7524556" y="4659696"/>
            <a:ext cx="14328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>
                <a:solidFill>
                  <a:schemeClr val="bg1"/>
                </a:solidFill>
                <a:cs typeface="Arial" pitchFamily="34" charset="0"/>
              </a:rPr>
              <a:t>Add Text  Here </a:t>
            </a:r>
            <a:endParaRPr lang="ko-KR" altLang="en-US" sz="11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D6CE6E4-466F-4367-86ED-8BF31A691F55}"/>
              </a:ext>
            </a:extLst>
          </p:cNvPr>
          <p:cNvSpPr txBox="1"/>
          <p:nvPr/>
        </p:nvSpPr>
        <p:spPr>
          <a:xfrm>
            <a:off x="7524556" y="5019610"/>
            <a:ext cx="14328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>
                <a:solidFill>
                  <a:schemeClr val="bg1"/>
                </a:solidFill>
                <a:cs typeface="Arial" pitchFamily="34" charset="0"/>
              </a:rPr>
              <a:t>Add Text  Here </a:t>
            </a:r>
            <a:endParaRPr lang="ko-KR" altLang="en-US" sz="11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E7DEBD9-DF26-4EEE-9EE8-4472406F8D3D}"/>
              </a:ext>
            </a:extLst>
          </p:cNvPr>
          <p:cNvSpPr txBox="1"/>
          <p:nvPr/>
        </p:nvSpPr>
        <p:spPr>
          <a:xfrm>
            <a:off x="9702007" y="3220032"/>
            <a:ext cx="14328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100" b="1" dirty="0">
                <a:solidFill>
                  <a:schemeClr val="bg1"/>
                </a:solidFill>
                <a:cs typeface="Arial" pitchFamily="34" charset="0"/>
              </a:rPr>
              <a:t>Add Text  Here </a:t>
            </a:r>
            <a:endParaRPr lang="ko-KR" altLang="en-US" sz="11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FD3463A-47BD-4171-A488-D95A6BBF7E8A}"/>
              </a:ext>
            </a:extLst>
          </p:cNvPr>
          <p:cNvSpPr txBox="1"/>
          <p:nvPr/>
        </p:nvSpPr>
        <p:spPr>
          <a:xfrm>
            <a:off x="9702007" y="3579948"/>
            <a:ext cx="14328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100" b="1" dirty="0">
                <a:solidFill>
                  <a:schemeClr val="bg1"/>
                </a:solidFill>
                <a:cs typeface="Arial" pitchFamily="34" charset="0"/>
              </a:rPr>
              <a:t>Add Text  Here </a:t>
            </a:r>
            <a:endParaRPr lang="ko-KR" altLang="en-US" sz="11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A1F1985-DBFA-485D-AED1-131C7B399460}"/>
              </a:ext>
            </a:extLst>
          </p:cNvPr>
          <p:cNvSpPr txBox="1"/>
          <p:nvPr/>
        </p:nvSpPr>
        <p:spPr>
          <a:xfrm>
            <a:off x="9702007" y="3939864"/>
            <a:ext cx="14328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100" b="1" dirty="0">
                <a:solidFill>
                  <a:schemeClr val="bg1"/>
                </a:solidFill>
                <a:cs typeface="Arial" pitchFamily="34" charset="0"/>
              </a:rPr>
              <a:t>Add Text  Here </a:t>
            </a:r>
            <a:endParaRPr lang="ko-KR" altLang="en-US" sz="11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3E8B884-80AF-432C-B54F-2CA03EAB3BD9}"/>
              </a:ext>
            </a:extLst>
          </p:cNvPr>
          <p:cNvSpPr txBox="1"/>
          <p:nvPr/>
        </p:nvSpPr>
        <p:spPr>
          <a:xfrm>
            <a:off x="9702007" y="4299780"/>
            <a:ext cx="14328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100" b="1" dirty="0">
                <a:solidFill>
                  <a:schemeClr val="bg1"/>
                </a:solidFill>
                <a:cs typeface="Arial" pitchFamily="34" charset="0"/>
              </a:rPr>
              <a:t>Add Text  Here </a:t>
            </a:r>
            <a:endParaRPr lang="ko-KR" altLang="en-US" sz="11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86BA324-A1B8-4AFA-A79E-1B89D5857EAF}"/>
              </a:ext>
            </a:extLst>
          </p:cNvPr>
          <p:cNvSpPr txBox="1"/>
          <p:nvPr/>
        </p:nvSpPr>
        <p:spPr>
          <a:xfrm>
            <a:off x="9702007" y="4659696"/>
            <a:ext cx="14328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100" b="1" dirty="0">
                <a:solidFill>
                  <a:schemeClr val="bg1"/>
                </a:solidFill>
                <a:cs typeface="Arial" pitchFamily="34" charset="0"/>
              </a:rPr>
              <a:t>Add Text  Here </a:t>
            </a:r>
            <a:endParaRPr lang="ko-KR" altLang="en-US" sz="11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D01A7E9-61FF-4DF8-9A27-6FA1042C56B4}"/>
              </a:ext>
            </a:extLst>
          </p:cNvPr>
          <p:cNvSpPr txBox="1"/>
          <p:nvPr/>
        </p:nvSpPr>
        <p:spPr>
          <a:xfrm>
            <a:off x="9702007" y="5019610"/>
            <a:ext cx="14328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100" b="1" dirty="0">
                <a:solidFill>
                  <a:schemeClr val="bg1"/>
                </a:solidFill>
                <a:cs typeface="Arial" pitchFamily="34" charset="0"/>
              </a:rPr>
              <a:t>Add Text  Here </a:t>
            </a:r>
            <a:endParaRPr lang="ko-KR" altLang="en-US" sz="11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274B5AB-14D9-41DF-9745-EEDEF3B6EDB1}"/>
              </a:ext>
            </a:extLst>
          </p:cNvPr>
          <p:cNvSpPr txBox="1"/>
          <p:nvPr/>
        </p:nvSpPr>
        <p:spPr>
          <a:xfrm>
            <a:off x="9724821" y="2280341"/>
            <a:ext cx="10081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Contents  Here 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ADA9256B-8C97-4247-A8E8-8989E61412D1}"/>
              </a:ext>
            </a:extLst>
          </p:cNvPr>
          <p:cNvSpPr/>
          <p:nvPr/>
        </p:nvSpPr>
        <p:spPr>
          <a:xfrm>
            <a:off x="10692744" y="2287975"/>
            <a:ext cx="357064" cy="5695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3" name="Oval 1">
            <a:extLst>
              <a:ext uri="{FF2B5EF4-FFF2-40B4-BE49-F238E27FC236}">
                <a16:creationId xmlns:a16="http://schemas.microsoft.com/office/drawing/2014/main" xmlns="" id="{700E0D28-DC95-416C-AA86-1D2336252D92}"/>
              </a:ext>
            </a:extLst>
          </p:cNvPr>
          <p:cNvSpPr/>
          <p:nvPr/>
        </p:nvSpPr>
        <p:spPr>
          <a:xfrm>
            <a:off x="10799298" y="2342738"/>
            <a:ext cx="143956" cy="459982"/>
          </a:xfrm>
          <a:custGeom>
            <a:avLst/>
            <a:gdLst/>
            <a:ahLst/>
            <a:cxnLst/>
            <a:rect l="l" t="t" r="r" b="b"/>
            <a:pathLst>
              <a:path w="1236712" h="3951659">
                <a:moveTo>
                  <a:pt x="457153" y="1368152"/>
                </a:moveTo>
                <a:lnTo>
                  <a:pt x="779559" y="1368152"/>
                </a:lnTo>
                <a:lnTo>
                  <a:pt x="779559" y="2983270"/>
                </a:lnTo>
                <a:cubicBezTo>
                  <a:pt x="897782" y="3041176"/>
                  <a:pt x="978396" y="3162967"/>
                  <a:pt x="978396" y="3303586"/>
                </a:cubicBezTo>
                <a:cubicBezTo>
                  <a:pt x="978396" y="3502431"/>
                  <a:pt x="817201" y="3663626"/>
                  <a:pt x="618356" y="3663626"/>
                </a:cubicBezTo>
                <a:cubicBezTo>
                  <a:pt x="419511" y="3663626"/>
                  <a:pt x="258316" y="3502431"/>
                  <a:pt x="258316" y="3303586"/>
                </a:cubicBezTo>
                <a:cubicBezTo>
                  <a:pt x="258316" y="3162967"/>
                  <a:pt x="338930" y="3041176"/>
                  <a:pt x="457153" y="2983270"/>
                </a:cubicBezTo>
                <a:close/>
                <a:moveTo>
                  <a:pt x="618356" y="108087"/>
                </a:moveTo>
                <a:cubicBezTo>
                  <a:pt x="489122" y="108087"/>
                  <a:pt x="384356" y="292948"/>
                  <a:pt x="384356" y="520986"/>
                </a:cubicBezTo>
                <a:lnTo>
                  <a:pt x="384356" y="2909296"/>
                </a:lnTo>
                <a:cubicBezTo>
                  <a:pt x="243992" y="2988641"/>
                  <a:pt x="150304" y="3139601"/>
                  <a:pt x="150304" y="3312443"/>
                </a:cubicBezTo>
                <a:cubicBezTo>
                  <a:pt x="150304" y="3570941"/>
                  <a:pt x="359858" y="3780495"/>
                  <a:pt x="618356" y="3780495"/>
                </a:cubicBezTo>
                <a:cubicBezTo>
                  <a:pt x="876854" y="3780495"/>
                  <a:pt x="1086408" y="3570941"/>
                  <a:pt x="1086408" y="3312443"/>
                </a:cubicBezTo>
                <a:cubicBezTo>
                  <a:pt x="1086408" y="3139601"/>
                  <a:pt x="992721" y="2988641"/>
                  <a:pt x="852356" y="2909296"/>
                </a:cubicBezTo>
                <a:lnTo>
                  <a:pt x="852356" y="520986"/>
                </a:lnTo>
                <a:cubicBezTo>
                  <a:pt x="852356" y="292948"/>
                  <a:pt x="747591" y="108087"/>
                  <a:pt x="618356" y="108087"/>
                </a:cubicBezTo>
                <a:close/>
                <a:moveTo>
                  <a:pt x="618356" y="0"/>
                </a:moveTo>
                <a:cubicBezTo>
                  <a:pt x="824146" y="0"/>
                  <a:pt x="990972" y="166826"/>
                  <a:pt x="990972" y="372616"/>
                </a:cubicBezTo>
                <a:lnTo>
                  <a:pt x="990972" y="2842737"/>
                </a:lnTo>
                <a:cubicBezTo>
                  <a:pt x="1140867" y="2953808"/>
                  <a:pt x="1236712" y="3132362"/>
                  <a:pt x="1236712" y="3333303"/>
                </a:cubicBezTo>
                <a:cubicBezTo>
                  <a:pt x="1236712" y="3674812"/>
                  <a:pt x="959865" y="3951659"/>
                  <a:pt x="618356" y="3951659"/>
                </a:cubicBezTo>
                <a:cubicBezTo>
                  <a:pt x="276847" y="3951659"/>
                  <a:pt x="0" y="3674812"/>
                  <a:pt x="0" y="3333303"/>
                </a:cubicBezTo>
                <a:cubicBezTo>
                  <a:pt x="0" y="3132362"/>
                  <a:pt x="95846" y="2953808"/>
                  <a:pt x="245740" y="2842737"/>
                </a:cubicBezTo>
                <a:lnTo>
                  <a:pt x="245740" y="372616"/>
                </a:lnTo>
                <a:cubicBezTo>
                  <a:pt x="245740" y="166826"/>
                  <a:pt x="412566" y="0"/>
                  <a:pt x="618356" y="0"/>
                </a:cubicBezTo>
                <a:close/>
              </a:path>
            </a:pathLst>
          </a:custGeom>
          <a:solidFill>
            <a:srgbClr val="735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4" name="Rectangular Callout 1">
            <a:extLst>
              <a:ext uri="{FF2B5EF4-FFF2-40B4-BE49-F238E27FC236}">
                <a16:creationId xmlns:a16="http://schemas.microsoft.com/office/drawing/2014/main" xmlns="" id="{67B78D5E-B34C-4B71-AEAE-F14DE8152427}"/>
              </a:ext>
            </a:extLst>
          </p:cNvPr>
          <p:cNvSpPr/>
          <p:nvPr/>
        </p:nvSpPr>
        <p:spPr>
          <a:xfrm flipH="1">
            <a:off x="4295802" y="2988086"/>
            <a:ext cx="973021" cy="407953"/>
          </a:xfrm>
          <a:prstGeom prst="wedgeRectCallout">
            <a:avLst>
              <a:gd name="adj1" fmla="val -24937"/>
              <a:gd name="adj2" fmla="val 7572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dirty="0"/>
          </a:p>
        </p:txBody>
      </p:sp>
      <p:sp>
        <p:nvSpPr>
          <p:cNvPr id="25" name="TextBox 57">
            <a:extLst>
              <a:ext uri="{FF2B5EF4-FFF2-40B4-BE49-F238E27FC236}">
                <a16:creationId xmlns:a16="http://schemas.microsoft.com/office/drawing/2014/main" xmlns="" id="{348AD6E7-6821-49E7-9752-0DFF057851D2}"/>
              </a:ext>
            </a:extLst>
          </p:cNvPr>
          <p:cNvSpPr txBox="1"/>
          <p:nvPr/>
        </p:nvSpPr>
        <p:spPr>
          <a:xfrm>
            <a:off x="4293512" y="3028496"/>
            <a:ext cx="9360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35%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45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89598E7-8A4B-4656-B76C-A85E8A5EA141}"/>
              </a:ext>
            </a:extLst>
          </p:cNvPr>
          <p:cNvSpPr txBox="1"/>
          <p:nvPr/>
        </p:nvSpPr>
        <p:spPr>
          <a:xfrm>
            <a:off x="3299294" y="608408"/>
            <a:ext cx="402976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spc="300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</a:t>
            </a:r>
            <a:endParaRPr lang="ko-KR" altLang="en-US" sz="4800" b="1" spc="3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CE135A0-4B75-412C-9096-7FEEACBA7B62}"/>
              </a:ext>
            </a:extLst>
          </p:cNvPr>
          <p:cNvSpPr txBox="1"/>
          <p:nvPr/>
        </p:nvSpPr>
        <p:spPr>
          <a:xfrm>
            <a:off x="7093527" y="4065367"/>
            <a:ext cx="3914860" cy="2215991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ko-KR" sz="3200" dirty="0">
                <a:solidFill>
                  <a:schemeClr val="bg1"/>
                </a:solidFill>
              </a:rPr>
              <a:t>We Create </a:t>
            </a:r>
          </a:p>
          <a:p>
            <a:pPr algn="r">
              <a:lnSpc>
                <a:spcPct val="150000"/>
              </a:lnSpc>
            </a:pPr>
            <a:r>
              <a:rPr lang="en-US" altLang="ko-KR" sz="3200" dirty="0">
                <a:solidFill>
                  <a:schemeClr val="bg1"/>
                </a:solidFill>
              </a:rPr>
              <a:t>Quality Professional </a:t>
            </a:r>
          </a:p>
          <a:p>
            <a:pPr algn="r">
              <a:lnSpc>
                <a:spcPct val="150000"/>
              </a:lnSpc>
            </a:pPr>
            <a:r>
              <a:rPr lang="en-US" altLang="ko-KR" sz="3200" dirty="0">
                <a:solidFill>
                  <a:srgbClr val="73503F"/>
                </a:solidFill>
              </a:rPr>
              <a:t>PPT Presentation</a:t>
            </a:r>
            <a:endParaRPr lang="ko-KR" altLang="en-US" sz="3200" dirty="0">
              <a:solidFill>
                <a:srgbClr val="73503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CF47FFC-FE6F-4CA3-A5E1-48BCADB624D1}"/>
              </a:ext>
            </a:extLst>
          </p:cNvPr>
          <p:cNvSpPr txBox="1"/>
          <p:nvPr/>
        </p:nvSpPr>
        <p:spPr>
          <a:xfrm>
            <a:off x="5791199" y="1328110"/>
            <a:ext cx="507076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dirty="0">
                <a:solidFill>
                  <a:schemeClr val="bg1"/>
                </a:solidFill>
              </a:rPr>
              <a:t>PRESENTATION</a:t>
            </a:r>
            <a:endParaRPr lang="ko-KR" altLang="en-US" sz="4800" b="1" spc="3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F77583F-6F7F-470F-B346-4A27390FC08A}"/>
              </a:ext>
            </a:extLst>
          </p:cNvPr>
          <p:cNvSpPr txBox="1"/>
          <p:nvPr/>
        </p:nvSpPr>
        <p:spPr>
          <a:xfrm>
            <a:off x="7093527" y="3013501"/>
            <a:ext cx="3912567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600" b="1" dirty="0">
                <a:solidFill>
                  <a:schemeClr val="bg1"/>
                </a:solidFill>
                <a:cs typeface="Arial" pitchFamily="34" charset="0"/>
              </a:rPr>
              <a:t>ALLPPT Layout </a:t>
            </a:r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Clean Text Slide for your Presentation. ALLPPT Layout Clean Text Slide for your Presentation.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52FB85E-348F-4143-9577-8824BB8F624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8349" y="315156"/>
            <a:ext cx="1327500" cy="14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04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2">
            <a:extLst>
              <a:ext uri="{FF2B5EF4-FFF2-40B4-BE49-F238E27FC236}">
                <a16:creationId xmlns:a16="http://schemas.microsoft.com/office/drawing/2014/main" xmlns="" id="{46B2F439-8415-4DE8-85D3-BD829D94A83A}"/>
              </a:ext>
            </a:extLst>
          </p:cNvPr>
          <p:cNvSpPr/>
          <p:nvPr/>
        </p:nvSpPr>
        <p:spPr>
          <a:xfrm>
            <a:off x="4043524" y="3988684"/>
            <a:ext cx="630965" cy="630965"/>
          </a:xfrm>
          <a:prstGeom prst="ellipse">
            <a:avLst/>
          </a:prstGeom>
          <a:solidFill>
            <a:srgbClr val="73503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sp>
        <p:nvSpPr>
          <p:cNvPr id="33" name="Oval 3">
            <a:extLst>
              <a:ext uri="{FF2B5EF4-FFF2-40B4-BE49-F238E27FC236}">
                <a16:creationId xmlns:a16="http://schemas.microsoft.com/office/drawing/2014/main" xmlns="" id="{C9DCD53F-DE9F-4216-8021-D6781169438C}"/>
              </a:ext>
            </a:extLst>
          </p:cNvPr>
          <p:cNvSpPr/>
          <p:nvPr/>
        </p:nvSpPr>
        <p:spPr>
          <a:xfrm>
            <a:off x="945558" y="3988684"/>
            <a:ext cx="630965" cy="630965"/>
          </a:xfrm>
          <a:prstGeom prst="ellipse">
            <a:avLst/>
          </a:prstGeom>
          <a:solidFill>
            <a:srgbClr val="73503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>
              <a:cs typeface="Arial" pitchFamily="34" charset="0"/>
            </a:endParaRPr>
          </a:p>
        </p:txBody>
      </p:sp>
      <p:grpSp>
        <p:nvGrpSpPr>
          <p:cNvPr id="34" name="Group 4">
            <a:extLst>
              <a:ext uri="{FF2B5EF4-FFF2-40B4-BE49-F238E27FC236}">
                <a16:creationId xmlns:a16="http://schemas.microsoft.com/office/drawing/2014/main" xmlns="" id="{C533C0E8-6B35-4981-A428-E806884C2E83}"/>
              </a:ext>
            </a:extLst>
          </p:cNvPr>
          <p:cNvGrpSpPr/>
          <p:nvPr/>
        </p:nvGrpSpPr>
        <p:grpSpPr>
          <a:xfrm>
            <a:off x="1644614" y="3856249"/>
            <a:ext cx="2412029" cy="895838"/>
            <a:chOff x="3131840" y="2220255"/>
            <a:chExt cx="3096344" cy="895838"/>
          </a:xfrm>
        </p:grpSpPr>
        <p:sp>
          <p:nvSpPr>
            <p:cNvPr id="35" name="TextBox 5">
              <a:extLst>
                <a:ext uri="{FF2B5EF4-FFF2-40B4-BE49-F238E27FC236}">
                  <a16:creationId xmlns:a16="http://schemas.microsoft.com/office/drawing/2014/main" xmlns="" id="{D2C7779A-EF63-4036-B273-BD0C359E3706}"/>
                </a:ext>
              </a:extLst>
            </p:cNvPr>
            <p:cNvSpPr txBox="1"/>
            <p:nvPr/>
          </p:nvSpPr>
          <p:spPr>
            <a:xfrm>
              <a:off x="3131840" y="2220255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6">
              <a:extLst>
                <a:ext uri="{FF2B5EF4-FFF2-40B4-BE49-F238E27FC236}">
                  <a16:creationId xmlns:a16="http://schemas.microsoft.com/office/drawing/2014/main" xmlns="" id="{F5BF2EFC-FCB5-4D3C-A61D-88950267C37F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grpSp>
        <p:nvGrpSpPr>
          <p:cNvPr id="37" name="Group 7">
            <a:extLst>
              <a:ext uri="{FF2B5EF4-FFF2-40B4-BE49-F238E27FC236}">
                <a16:creationId xmlns:a16="http://schemas.microsoft.com/office/drawing/2014/main" xmlns="" id="{A4B099C6-36D6-406C-B313-1DFB0F809241}"/>
              </a:ext>
            </a:extLst>
          </p:cNvPr>
          <p:cNvGrpSpPr/>
          <p:nvPr/>
        </p:nvGrpSpPr>
        <p:grpSpPr>
          <a:xfrm>
            <a:off x="4742580" y="3856249"/>
            <a:ext cx="2412029" cy="895838"/>
            <a:chOff x="3131840" y="2220255"/>
            <a:chExt cx="3096344" cy="895838"/>
          </a:xfrm>
        </p:grpSpPr>
        <p:sp>
          <p:nvSpPr>
            <p:cNvPr id="38" name="TextBox 8">
              <a:extLst>
                <a:ext uri="{FF2B5EF4-FFF2-40B4-BE49-F238E27FC236}">
                  <a16:creationId xmlns:a16="http://schemas.microsoft.com/office/drawing/2014/main" xmlns="" id="{3F81A4DA-4CA2-40FD-84D2-715ED7EF8764}"/>
                </a:ext>
              </a:extLst>
            </p:cNvPr>
            <p:cNvSpPr txBox="1"/>
            <p:nvPr/>
          </p:nvSpPr>
          <p:spPr>
            <a:xfrm>
              <a:off x="3131840" y="2220255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9">
              <a:extLst>
                <a:ext uri="{FF2B5EF4-FFF2-40B4-BE49-F238E27FC236}">
                  <a16:creationId xmlns:a16="http://schemas.microsoft.com/office/drawing/2014/main" xmlns="" id="{B7E1C667-445C-40EB-B402-766B334F68D2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sp>
        <p:nvSpPr>
          <p:cNvPr id="40" name="Oval 10">
            <a:extLst>
              <a:ext uri="{FF2B5EF4-FFF2-40B4-BE49-F238E27FC236}">
                <a16:creationId xmlns:a16="http://schemas.microsoft.com/office/drawing/2014/main" xmlns="" id="{921FF0E3-E552-4197-B6CB-B18A2D6D6AEC}"/>
              </a:ext>
            </a:extLst>
          </p:cNvPr>
          <p:cNvSpPr/>
          <p:nvPr/>
        </p:nvSpPr>
        <p:spPr>
          <a:xfrm>
            <a:off x="4043524" y="5161970"/>
            <a:ext cx="630965" cy="630965"/>
          </a:xfrm>
          <a:prstGeom prst="ellipse">
            <a:avLst/>
          </a:prstGeom>
          <a:solidFill>
            <a:srgbClr val="73503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sp>
        <p:nvSpPr>
          <p:cNvPr id="41" name="Oval 11">
            <a:extLst>
              <a:ext uri="{FF2B5EF4-FFF2-40B4-BE49-F238E27FC236}">
                <a16:creationId xmlns:a16="http://schemas.microsoft.com/office/drawing/2014/main" xmlns="" id="{DBEBF686-8AC0-4FEF-939A-2BCFA0500049}"/>
              </a:ext>
            </a:extLst>
          </p:cNvPr>
          <p:cNvSpPr/>
          <p:nvPr/>
        </p:nvSpPr>
        <p:spPr>
          <a:xfrm>
            <a:off x="945558" y="5161970"/>
            <a:ext cx="630965" cy="630965"/>
          </a:xfrm>
          <a:prstGeom prst="ellipse">
            <a:avLst/>
          </a:prstGeom>
          <a:solidFill>
            <a:srgbClr val="73503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grpSp>
        <p:nvGrpSpPr>
          <p:cNvPr id="42" name="Group 12">
            <a:extLst>
              <a:ext uri="{FF2B5EF4-FFF2-40B4-BE49-F238E27FC236}">
                <a16:creationId xmlns:a16="http://schemas.microsoft.com/office/drawing/2014/main" xmlns="" id="{E786BDCB-1573-4AD9-B08A-044DCD9ED820}"/>
              </a:ext>
            </a:extLst>
          </p:cNvPr>
          <p:cNvGrpSpPr/>
          <p:nvPr/>
        </p:nvGrpSpPr>
        <p:grpSpPr>
          <a:xfrm>
            <a:off x="1644614" y="5029534"/>
            <a:ext cx="2412029" cy="895838"/>
            <a:chOff x="3131840" y="2220255"/>
            <a:chExt cx="3096344" cy="895838"/>
          </a:xfrm>
        </p:grpSpPr>
        <p:sp>
          <p:nvSpPr>
            <p:cNvPr id="43" name="TextBox 13">
              <a:extLst>
                <a:ext uri="{FF2B5EF4-FFF2-40B4-BE49-F238E27FC236}">
                  <a16:creationId xmlns:a16="http://schemas.microsoft.com/office/drawing/2014/main" xmlns="" id="{3838F3BF-1B26-40C9-92AA-62AE3434D0F0}"/>
                </a:ext>
              </a:extLst>
            </p:cNvPr>
            <p:cNvSpPr txBox="1"/>
            <p:nvPr/>
          </p:nvSpPr>
          <p:spPr>
            <a:xfrm>
              <a:off x="3131840" y="2220255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14">
              <a:extLst>
                <a:ext uri="{FF2B5EF4-FFF2-40B4-BE49-F238E27FC236}">
                  <a16:creationId xmlns:a16="http://schemas.microsoft.com/office/drawing/2014/main" xmlns="" id="{DEEE6165-C734-46E8-8101-7E6EE604EE64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grpSp>
        <p:nvGrpSpPr>
          <p:cNvPr id="45" name="Group 15">
            <a:extLst>
              <a:ext uri="{FF2B5EF4-FFF2-40B4-BE49-F238E27FC236}">
                <a16:creationId xmlns:a16="http://schemas.microsoft.com/office/drawing/2014/main" xmlns="" id="{7FEEB962-5BC9-4139-AA46-CFDD2C271904}"/>
              </a:ext>
            </a:extLst>
          </p:cNvPr>
          <p:cNvGrpSpPr/>
          <p:nvPr/>
        </p:nvGrpSpPr>
        <p:grpSpPr>
          <a:xfrm>
            <a:off x="4742580" y="5029534"/>
            <a:ext cx="2412029" cy="895838"/>
            <a:chOff x="3131840" y="2220255"/>
            <a:chExt cx="3096344" cy="895838"/>
          </a:xfrm>
        </p:grpSpPr>
        <p:sp>
          <p:nvSpPr>
            <p:cNvPr id="46" name="TextBox 16">
              <a:extLst>
                <a:ext uri="{FF2B5EF4-FFF2-40B4-BE49-F238E27FC236}">
                  <a16:creationId xmlns:a16="http://schemas.microsoft.com/office/drawing/2014/main" xmlns="" id="{93237616-3C6E-4364-85CA-3B53AE5561FF}"/>
                </a:ext>
              </a:extLst>
            </p:cNvPr>
            <p:cNvSpPr txBox="1"/>
            <p:nvPr/>
          </p:nvSpPr>
          <p:spPr>
            <a:xfrm>
              <a:off x="3131840" y="2220255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7" name="TextBox 17">
              <a:extLst>
                <a:ext uri="{FF2B5EF4-FFF2-40B4-BE49-F238E27FC236}">
                  <a16:creationId xmlns:a16="http://schemas.microsoft.com/office/drawing/2014/main" xmlns="" id="{FADC42AB-B679-4E65-B045-61755A20DF0A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sp>
        <p:nvSpPr>
          <p:cNvPr id="48" name="Round Same Side Corner Rectangle 11">
            <a:extLst>
              <a:ext uri="{FF2B5EF4-FFF2-40B4-BE49-F238E27FC236}">
                <a16:creationId xmlns:a16="http://schemas.microsoft.com/office/drawing/2014/main" xmlns="" id="{07C2A3B5-1C03-4963-8EF8-FA48D121399B}"/>
              </a:ext>
            </a:extLst>
          </p:cNvPr>
          <p:cNvSpPr>
            <a:spLocks noChangeAspect="1"/>
          </p:cNvSpPr>
          <p:nvPr/>
        </p:nvSpPr>
        <p:spPr>
          <a:xfrm>
            <a:off x="1116933" y="5331146"/>
            <a:ext cx="288218" cy="292616"/>
          </a:xfrm>
          <a:custGeom>
            <a:avLst/>
            <a:gdLst/>
            <a:ahLst/>
            <a:cxnLst/>
            <a:rect l="l" t="t" r="r" b="b"/>
            <a:pathLst>
              <a:path w="3746212" h="3803392">
                <a:moveTo>
                  <a:pt x="1805718" y="1770898"/>
                </a:moveTo>
                <a:lnTo>
                  <a:pt x="1881311" y="1770898"/>
                </a:lnTo>
                <a:cubicBezTo>
                  <a:pt x="1923060" y="1770898"/>
                  <a:pt x="1956904" y="1804742"/>
                  <a:pt x="1956904" y="1846490"/>
                </a:cubicBezTo>
                <a:cubicBezTo>
                  <a:pt x="1956904" y="1888239"/>
                  <a:pt x="1923060" y="1922083"/>
                  <a:pt x="1881311" y="1922083"/>
                </a:cubicBezTo>
                <a:lnTo>
                  <a:pt x="1805718" y="1922083"/>
                </a:lnTo>
                <a:close/>
                <a:moveTo>
                  <a:pt x="1343303" y="1695515"/>
                </a:moveTo>
                <a:cubicBezTo>
                  <a:pt x="1329134" y="1694905"/>
                  <a:pt x="1314741" y="1695561"/>
                  <a:pt x="1300261" y="1697572"/>
                </a:cubicBezTo>
                <a:cubicBezTo>
                  <a:pt x="1184424" y="1713656"/>
                  <a:pt x="1097520" y="1811650"/>
                  <a:pt x="1095397" y="1928579"/>
                </a:cubicBezTo>
                <a:cubicBezTo>
                  <a:pt x="1093274" y="2045508"/>
                  <a:pt x="1176562" y="2146592"/>
                  <a:pt x="1291739" y="2166871"/>
                </a:cubicBezTo>
                <a:cubicBezTo>
                  <a:pt x="1406916" y="2187150"/>
                  <a:pt x="1519721" y="2120593"/>
                  <a:pt x="1557663" y="2009970"/>
                </a:cubicBezTo>
                <a:lnTo>
                  <a:pt x="1424986" y="1964463"/>
                </a:lnTo>
                <a:cubicBezTo>
                  <a:pt x="1409445" y="2009774"/>
                  <a:pt x="1363239" y="2037036"/>
                  <a:pt x="1316063" y="2028730"/>
                </a:cubicBezTo>
                <a:cubicBezTo>
                  <a:pt x="1268886" y="2020423"/>
                  <a:pt x="1234771" y="1979019"/>
                  <a:pt x="1235641" y="1931125"/>
                </a:cubicBezTo>
                <a:cubicBezTo>
                  <a:pt x="1236510" y="1883231"/>
                  <a:pt x="1272106" y="1843093"/>
                  <a:pt x="1319553" y="1836505"/>
                </a:cubicBezTo>
                <a:cubicBezTo>
                  <a:pt x="1367000" y="1829917"/>
                  <a:pt x="1412184" y="1858839"/>
                  <a:pt x="1426070" y="1904684"/>
                </a:cubicBezTo>
                <a:lnTo>
                  <a:pt x="1560313" y="1864024"/>
                </a:lnTo>
                <a:cubicBezTo>
                  <a:pt x="1530651" y="1766088"/>
                  <a:pt x="1442483" y="1699786"/>
                  <a:pt x="1343303" y="1695515"/>
                </a:cubicBezTo>
                <a:close/>
                <a:moveTo>
                  <a:pt x="2185615" y="1695314"/>
                </a:moveTo>
                <a:lnTo>
                  <a:pt x="2185615" y="1932918"/>
                </a:lnTo>
                <a:lnTo>
                  <a:pt x="2185783" y="1932918"/>
                </a:lnTo>
                <a:cubicBezTo>
                  <a:pt x="2187160" y="2017080"/>
                  <a:pt x="2231558" y="2094609"/>
                  <a:pt x="2303144" y="2137304"/>
                </a:cubicBezTo>
                <a:cubicBezTo>
                  <a:pt x="2376613" y="2181122"/>
                  <a:pt x="2467487" y="2181548"/>
                  <a:pt x="2541350" y="2138420"/>
                </a:cubicBezTo>
                <a:cubicBezTo>
                  <a:pt x="2613953" y="2096028"/>
                  <a:pt x="2659209" y="2017927"/>
                  <a:pt x="2660625" y="1932918"/>
                </a:cubicBezTo>
                <a:lnTo>
                  <a:pt x="2660770" y="1932918"/>
                </a:lnTo>
                <a:lnTo>
                  <a:pt x="2660770" y="1928491"/>
                </a:lnTo>
                <a:lnTo>
                  <a:pt x="2660770" y="1695314"/>
                </a:lnTo>
                <a:lnTo>
                  <a:pt x="2531183" y="1695314"/>
                </a:lnTo>
                <a:lnTo>
                  <a:pt x="2531183" y="1928491"/>
                </a:lnTo>
                <a:lnTo>
                  <a:pt x="2531063" y="1928491"/>
                </a:lnTo>
                <a:cubicBezTo>
                  <a:pt x="2531063" y="1967864"/>
                  <a:pt x="2510377" y="2004226"/>
                  <a:pt x="2476841" y="2023808"/>
                </a:cubicBezTo>
                <a:cubicBezTo>
                  <a:pt x="2443304" y="2043389"/>
                  <a:pt x="2402044" y="2043196"/>
                  <a:pt x="2368686" y="2023301"/>
                </a:cubicBezTo>
                <a:cubicBezTo>
                  <a:pt x="2335327" y="2003405"/>
                  <a:pt x="2314972" y="1966851"/>
                  <a:pt x="2315328" y="1927480"/>
                </a:cubicBezTo>
                <a:lnTo>
                  <a:pt x="2315203" y="1927479"/>
                </a:lnTo>
                <a:lnTo>
                  <a:pt x="2315203" y="1695314"/>
                </a:lnTo>
                <a:close/>
                <a:moveTo>
                  <a:pt x="1805719" y="1695314"/>
                </a:moveTo>
                <a:lnTo>
                  <a:pt x="1805719" y="1695315"/>
                </a:lnTo>
                <a:lnTo>
                  <a:pt x="1676117" y="1695315"/>
                </a:lnTo>
                <a:lnTo>
                  <a:pt x="1676117" y="2170470"/>
                </a:lnTo>
                <a:lnTo>
                  <a:pt x="1805719" y="2170470"/>
                </a:lnTo>
                <a:lnTo>
                  <a:pt x="1805719" y="1997667"/>
                </a:lnTo>
                <a:lnTo>
                  <a:pt x="1942866" y="1997667"/>
                </a:lnTo>
                <a:cubicBezTo>
                  <a:pt x="2018609" y="1997667"/>
                  <a:pt x="2080012" y="1936264"/>
                  <a:pt x="2080012" y="1860520"/>
                </a:cubicBezTo>
                <a:lnTo>
                  <a:pt x="2080012" y="1832461"/>
                </a:lnTo>
                <a:cubicBezTo>
                  <a:pt x="2080012" y="1756717"/>
                  <a:pt x="2018609" y="1695314"/>
                  <a:pt x="1942866" y="1695314"/>
                </a:cubicBezTo>
                <a:close/>
                <a:moveTo>
                  <a:pt x="936104" y="965696"/>
                </a:moveTo>
                <a:lnTo>
                  <a:pt x="2808312" y="965696"/>
                </a:lnTo>
                <a:lnTo>
                  <a:pt x="2808312" y="2837696"/>
                </a:lnTo>
                <a:lnTo>
                  <a:pt x="936104" y="2837696"/>
                </a:lnTo>
                <a:close/>
                <a:moveTo>
                  <a:pt x="753031" y="782519"/>
                </a:moveTo>
                <a:lnTo>
                  <a:pt x="753031" y="3020873"/>
                </a:lnTo>
                <a:lnTo>
                  <a:pt x="2991385" y="3020873"/>
                </a:lnTo>
                <a:lnTo>
                  <a:pt x="2991385" y="782519"/>
                </a:lnTo>
                <a:close/>
                <a:moveTo>
                  <a:pt x="856388" y="0"/>
                </a:moveTo>
                <a:cubicBezTo>
                  <a:pt x="916041" y="0"/>
                  <a:pt x="964400" y="48359"/>
                  <a:pt x="964400" y="108012"/>
                </a:cubicBezTo>
                <a:lnTo>
                  <a:pt x="964400" y="551696"/>
                </a:lnTo>
                <a:lnTo>
                  <a:pt x="1256286" y="551696"/>
                </a:lnTo>
                <a:lnTo>
                  <a:pt x="1256286" y="108012"/>
                </a:lnTo>
                <a:cubicBezTo>
                  <a:pt x="1256286" y="48359"/>
                  <a:pt x="1304645" y="0"/>
                  <a:pt x="1364298" y="0"/>
                </a:cubicBezTo>
                <a:cubicBezTo>
                  <a:pt x="1423951" y="0"/>
                  <a:pt x="1472310" y="48359"/>
                  <a:pt x="1472310" y="108012"/>
                </a:cubicBezTo>
                <a:lnTo>
                  <a:pt x="1472310" y="551696"/>
                </a:lnTo>
                <a:lnTo>
                  <a:pt x="1764196" y="551696"/>
                </a:lnTo>
                <a:lnTo>
                  <a:pt x="1764196" y="108012"/>
                </a:lnTo>
                <a:cubicBezTo>
                  <a:pt x="1764196" y="48359"/>
                  <a:pt x="1812555" y="0"/>
                  <a:pt x="1872208" y="0"/>
                </a:cubicBezTo>
                <a:cubicBezTo>
                  <a:pt x="1931861" y="0"/>
                  <a:pt x="1980220" y="48359"/>
                  <a:pt x="1980220" y="108012"/>
                </a:cubicBezTo>
                <a:lnTo>
                  <a:pt x="1980220" y="551696"/>
                </a:lnTo>
                <a:lnTo>
                  <a:pt x="2272106" y="551696"/>
                </a:lnTo>
                <a:lnTo>
                  <a:pt x="2272106" y="108012"/>
                </a:lnTo>
                <a:cubicBezTo>
                  <a:pt x="2272106" y="48359"/>
                  <a:pt x="2320465" y="0"/>
                  <a:pt x="2380118" y="0"/>
                </a:cubicBezTo>
                <a:cubicBezTo>
                  <a:pt x="2439771" y="0"/>
                  <a:pt x="2488130" y="48359"/>
                  <a:pt x="2488130" y="108012"/>
                </a:cubicBezTo>
                <a:lnTo>
                  <a:pt x="2488130" y="551696"/>
                </a:lnTo>
                <a:lnTo>
                  <a:pt x="2780016" y="551696"/>
                </a:lnTo>
                <a:lnTo>
                  <a:pt x="2780016" y="108012"/>
                </a:lnTo>
                <a:cubicBezTo>
                  <a:pt x="2780016" y="48359"/>
                  <a:pt x="2828375" y="0"/>
                  <a:pt x="2888028" y="0"/>
                </a:cubicBezTo>
                <a:cubicBezTo>
                  <a:pt x="2947681" y="0"/>
                  <a:pt x="2996040" y="48359"/>
                  <a:pt x="2996040" y="108012"/>
                </a:cubicBezTo>
                <a:lnTo>
                  <a:pt x="2996040" y="551696"/>
                </a:lnTo>
                <a:lnTo>
                  <a:pt x="3222208" y="551696"/>
                </a:lnTo>
                <a:lnTo>
                  <a:pt x="3222208" y="819836"/>
                </a:lnTo>
                <a:lnTo>
                  <a:pt x="3638200" y="819836"/>
                </a:lnTo>
                <a:cubicBezTo>
                  <a:pt x="3697853" y="819836"/>
                  <a:pt x="3746212" y="868195"/>
                  <a:pt x="3746212" y="927848"/>
                </a:cubicBezTo>
                <a:cubicBezTo>
                  <a:pt x="3746212" y="987501"/>
                  <a:pt x="3697853" y="1035860"/>
                  <a:pt x="3638200" y="1035860"/>
                </a:cubicBezTo>
                <a:lnTo>
                  <a:pt x="3222208" y="1035860"/>
                </a:lnTo>
                <a:lnTo>
                  <a:pt x="3222208" y="1327746"/>
                </a:lnTo>
                <a:lnTo>
                  <a:pt x="3638200" y="1327746"/>
                </a:lnTo>
                <a:cubicBezTo>
                  <a:pt x="3697853" y="1327746"/>
                  <a:pt x="3746212" y="1376105"/>
                  <a:pt x="3746212" y="1435758"/>
                </a:cubicBezTo>
                <a:cubicBezTo>
                  <a:pt x="3746212" y="1495411"/>
                  <a:pt x="3697853" y="1543770"/>
                  <a:pt x="3638200" y="1543770"/>
                </a:cubicBezTo>
                <a:lnTo>
                  <a:pt x="3222208" y="1543770"/>
                </a:lnTo>
                <a:lnTo>
                  <a:pt x="3222208" y="1835656"/>
                </a:lnTo>
                <a:lnTo>
                  <a:pt x="3638200" y="1835656"/>
                </a:lnTo>
                <a:cubicBezTo>
                  <a:pt x="3697853" y="1835656"/>
                  <a:pt x="3746212" y="1884015"/>
                  <a:pt x="3746212" y="1943668"/>
                </a:cubicBezTo>
                <a:cubicBezTo>
                  <a:pt x="3746212" y="2003321"/>
                  <a:pt x="3697853" y="2051680"/>
                  <a:pt x="3638200" y="2051680"/>
                </a:cubicBezTo>
                <a:lnTo>
                  <a:pt x="3222208" y="2051680"/>
                </a:lnTo>
                <a:lnTo>
                  <a:pt x="3222208" y="2343566"/>
                </a:lnTo>
                <a:lnTo>
                  <a:pt x="3638200" y="2343566"/>
                </a:lnTo>
                <a:cubicBezTo>
                  <a:pt x="3697853" y="2343566"/>
                  <a:pt x="3746212" y="2391925"/>
                  <a:pt x="3746212" y="2451578"/>
                </a:cubicBezTo>
                <a:cubicBezTo>
                  <a:pt x="3746212" y="2511231"/>
                  <a:pt x="3697853" y="2559590"/>
                  <a:pt x="3638200" y="2559590"/>
                </a:cubicBezTo>
                <a:lnTo>
                  <a:pt x="3222208" y="2559590"/>
                </a:lnTo>
                <a:lnTo>
                  <a:pt x="3222208" y="2851476"/>
                </a:lnTo>
                <a:lnTo>
                  <a:pt x="3638200" y="2851476"/>
                </a:lnTo>
                <a:cubicBezTo>
                  <a:pt x="3697853" y="2851476"/>
                  <a:pt x="3746212" y="2899835"/>
                  <a:pt x="3746212" y="2959488"/>
                </a:cubicBezTo>
                <a:cubicBezTo>
                  <a:pt x="3746212" y="3019141"/>
                  <a:pt x="3697853" y="3067500"/>
                  <a:pt x="3638200" y="3067500"/>
                </a:cubicBezTo>
                <a:lnTo>
                  <a:pt x="3222208" y="3067500"/>
                </a:lnTo>
                <a:lnTo>
                  <a:pt x="3222208" y="3251696"/>
                </a:lnTo>
                <a:lnTo>
                  <a:pt x="2996040" y="3251696"/>
                </a:lnTo>
                <a:lnTo>
                  <a:pt x="2996040" y="3695380"/>
                </a:lnTo>
                <a:cubicBezTo>
                  <a:pt x="2996040" y="3755033"/>
                  <a:pt x="2947681" y="3803392"/>
                  <a:pt x="2888028" y="3803392"/>
                </a:cubicBezTo>
                <a:cubicBezTo>
                  <a:pt x="2828375" y="3803392"/>
                  <a:pt x="2780016" y="3755033"/>
                  <a:pt x="2780016" y="3695380"/>
                </a:cubicBezTo>
                <a:lnTo>
                  <a:pt x="2780016" y="3251696"/>
                </a:lnTo>
                <a:lnTo>
                  <a:pt x="2488130" y="3251696"/>
                </a:lnTo>
                <a:lnTo>
                  <a:pt x="2488130" y="3695380"/>
                </a:lnTo>
                <a:cubicBezTo>
                  <a:pt x="2488130" y="3755033"/>
                  <a:pt x="2439771" y="3803392"/>
                  <a:pt x="2380118" y="3803392"/>
                </a:cubicBezTo>
                <a:cubicBezTo>
                  <a:pt x="2320465" y="3803392"/>
                  <a:pt x="2272106" y="3755033"/>
                  <a:pt x="2272106" y="3695380"/>
                </a:cubicBezTo>
                <a:lnTo>
                  <a:pt x="2272106" y="3251696"/>
                </a:lnTo>
                <a:lnTo>
                  <a:pt x="1980220" y="3251696"/>
                </a:lnTo>
                <a:lnTo>
                  <a:pt x="1980220" y="3695380"/>
                </a:lnTo>
                <a:cubicBezTo>
                  <a:pt x="1980220" y="3755033"/>
                  <a:pt x="1931861" y="3803392"/>
                  <a:pt x="1872208" y="3803392"/>
                </a:cubicBezTo>
                <a:cubicBezTo>
                  <a:pt x="1812555" y="3803392"/>
                  <a:pt x="1764196" y="3755033"/>
                  <a:pt x="1764196" y="3695380"/>
                </a:cubicBezTo>
                <a:lnTo>
                  <a:pt x="1764196" y="3251696"/>
                </a:lnTo>
                <a:lnTo>
                  <a:pt x="1472310" y="3251696"/>
                </a:lnTo>
                <a:lnTo>
                  <a:pt x="1472310" y="3695380"/>
                </a:lnTo>
                <a:cubicBezTo>
                  <a:pt x="1472310" y="3755033"/>
                  <a:pt x="1423951" y="3803392"/>
                  <a:pt x="1364298" y="3803392"/>
                </a:cubicBezTo>
                <a:cubicBezTo>
                  <a:pt x="1304645" y="3803392"/>
                  <a:pt x="1256286" y="3755033"/>
                  <a:pt x="1256286" y="3695380"/>
                </a:cubicBezTo>
                <a:lnTo>
                  <a:pt x="1256286" y="3251696"/>
                </a:lnTo>
                <a:lnTo>
                  <a:pt x="964400" y="3251696"/>
                </a:lnTo>
                <a:lnTo>
                  <a:pt x="964400" y="3695380"/>
                </a:lnTo>
                <a:cubicBezTo>
                  <a:pt x="964400" y="3755033"/>
                  <a:pt x="916041" y="3803392"/>
                  <a:pt x="856388" y="3803392"/>
                </a:cubicBezTo>
                <a:cubicBezTo>
                  <a:pt x="796735" y="3803392"/>
                  <a:pt x="748376" y="3755033"/>
                  <a:pt x="748376" y="3695380"/>
                </a:cubicBezTo>
                <a:lnTo>
                  <a:pt x="748376" y="3251696"/>
                </a:lnTo>
                <a:lnTo>
                  <a:pt x="522208" y="3251696"/>
                </a:lnTo>
                <a:lnTo>
                  <a:pt x="522208" y="3067500"/>
                </a:lnTo>
                <a:lnTo>
                  <a:pt x="108012" y="3067500"/>
                </a:lnTo>
                <a:cubicBezTo>
                  <a:pt x="48359" y="3067500"/>
                  <a:pt x="0" y="3019141"/>
                  <a:pt x="0" y="2959488"/>
                </a:cubicBezTo>
                <a:cubicBezTo>
                  <a:pt x="0" y="2899835"/>
                  <a:pt x="48359" y="2851476"/>
                  <a:pt x="108012" y="2851476"/>
                </a:cubicBezTo>
                <a:lnTo>
                  <a:pt x="522208" y="2851476"/>
                </a:lnTo>
                <a:lnTo>
                  <a:pt x="522208" y="2559590"/>
                </a:lnTo>
                <a:lnTo>
                  <a:pt x="108012" y="2559590"/>
                </a:lnTo>
                <a:cubicBezTo>
                  <a:pt x="48359" y="2559590"/>
                  <a:pt x="0" y="2511231"/>
                  <a:pt x="0" y="2451578"/>
                </a:cubicBezTo>
                <a:cubicBezTo>
                  <a:pt x="0" y="2391925"/>
                  <a:pt x="48359" y="2343566"/>
                  <a:pt x="108012" y="2343566"/>
                </a:cubicBezTo>
                <a:lnTo>
                  <a:pt x="522208" y="2343566"/>
                </a:lnTo>
                <a:lnTo>
                  <a:pt x="522208" y="2051680"/>
                </a:lnTo>
                <a:lnTo>
                  <a:pt x="108012" y="2051680"/>
                </a:lnTo>
                <a:cubicBezTo>
                  <a:pt x="48359" y="2051680"/>
                  <a:pt x="0" y="2003321"/>
                  <a:pt x="0" y="1943668"/>
                </a:cubicBezTo>
                <a:cubicBezTo>
                  <a:pt x="0" y="1884015"/>
                  <a:pt x="48359" y="1835656"/>
                  <a:pt x="108012" y="1835656"/>
                </a:cubicBezTo>
                <a:lnTo>
                  <a:pt x="522208" y="1835656"/>
                </a:lnTo>
                <a:lnTo>
                  <a:pt x="522208" y="1543770"/>
                </a:lnTo>
                <a:lnTo>
                  <a:pt x="108012" y="1543770"/>
                </a:lnTo>
                <a:cubicBezTo>
                  <a:pt x="48359" y="1543770"/>
                  <a:pt x="0" y="1495411"/>
                  <a:pt x="0" y="1435758"/>
                </a:cubicBezTo>
                <a:cubicBezTo>
                  <a:pt x="0" y="1376105"/>
                  <a:pt x="48359" y="1327746"/>
                  <a:pt x="108012" y="1327746"/>
                </a:cubicBezTo>
                <a:lnTo>
                  <a:pt x="522208" y="1327746"/>
                </a:lnTo>
                <a:lnTo>
                  <a:pt x="522208" y="1035860"/>
                </a:lnTo>
                <a:lnTo>
                  <a:pt x="108012" y="1035860"/>
                </a:lnTo>
                <a:cubicBezTo>
                  <a:pt x="48359" y="1035860"/>
                  <a:pt x="0" y="987501"/>
                  <a:pt x="0" y="927848"/>
                </a:cubicBezTo>
                <a:cubicBezTo>
                  <a:pt x="0" y="868195"/>
                  <a:pt x="48359" y="819836"/>
                  <a:pt x="108012" y="819836"/>
                </a:cubicBezTo>
                <a:lnTo>
                  <a:pt x="522208" y="819836"/>
                </a:lnTo>
                <a:lnTo>
                  <a:pt x="522208" y="551696"/>
                </a:lnTo>
                <a:lnTo>
                  <a:pt x="748376" y="551696"/>
                </a:lnTo>
                <a:lnTo>
                  <a:pt x="748376" y="108012"/>
                </a:lnTo>
                <a:cubicBezTo>
                  <a:pt x="748376" y="48359"/>
                  <a:pt x="796735" y="0"/>
                  <a:pt x="8563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49" name="Rounded Rectangle 36">
            <a:extLst>
              <a:ext uri="{FF2B5EF4-FFF2-40B4-BE49-F238E27FC236}">
                <a16:creationId xmlns:a16="http://schemas.microsoft.com/office/drawing/2014/main" xmlns="" id="{9720635A-85B8-4B2C-97D0-FE2240856DB5}"/>
              </a:ext>
            </a:extLst>
          </p:cNvPr>
          <p:cNvSpPr/>
          <p:nvPr/>
        </p:nvSpPr>
        <p:spPr>
          <a:xfrm>
            <a:off x="1114732" y="4157859"/>
            <a:ext cx="292616" cy="292616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2040553" y="2487578"/>
                </a:moveTo>
                <a:lnTo>
                  <a:pt x="2436788" y="2487578"/>
                </a:lnTo>
                <a:lnTo>
                  <a:pt x="2658362" y="2716282"/>
                </a:lnTo>
                <a:lnTo>
                  <a:pt x="2658362" y="2722019"/>
                </a:lnTo>
                <a:lnTo>
                  <a:pt x="3682589" y="2722019"/>
                </a:lnTo>
                <a:lnTo>
                  <a:pt x="3682589" y="2973647"/>
                </a:lnTo>
                <a:cubicBezTo>
                  <a:pt x="3682589" y="3329427"/>
                  <a:pt x="3403165" y="3617844"/>
                  <a:pt x="3058478" y="3617844"/>
                </a:cubicBezTo>
                <a:lnTo>
                  <a:pt x="2836348" y="3617844"/>
                </a:lnTo>
                <a:lnTo>
                  <a:pt x="2040553" y="2828984"/>
                </a:lnTo>
                <a:close/>
                <a:moveTo>
                  <a:pt x="2480470" y="2037646"/>
                </a:moveTo>
                <a:lnTo>
                  <a:pt x="3682589" y="2037646"/>
                </a:lnTo>
                <a:lnTo>
                  <a:pt x="3682589" y="2627897"/>
                </a:lnTo>
                <a:lnTo>
                  <a:pt x="2701691" y="2627897"/>
                </a:lnTo>
                <a:lnTo>
                  <a:pt x="2480470" y="2399556"/>
                </a:lnTo>
                <a:close/>
                <a:moveTo>
                  <a:pt x="277852" y="2032157"/>
                </a:moveTo>
                <a:lnTo>
                  <a:pt x="1469859" y="2032157"/>
                </a:lnTo>
                <a:lnTo>
                  <a:pt x="1469859" y="2433135"/>
                </a:lnTo>
                <a:lnTo>
                  <a:pt x="1243508" y="2665914"/>
                </a:lnTo>
                <a:lnTo>
                  <a:pt x="277852" y="2665914"/>
                </a:lnTo>
                <a:close/>
                <a:moveTo>
                  <a:pt x="1561047" y="1577230"/>
                </a:moveTo>
                <a:lnTo>
                  <a:pt x="2389282" y="1577230"/>
                </a:lnTo>
                <a:lnTo>
                  <a:pt x="2389282" y="2393455"/>
                </a:lnTo>
                <a:lnTo>
                  <a:pt x="2040553" y="2393455"/>
                </a:lnTo>
                <a:lnTo>
                  <a:pt x="2040553" y="2393242"/>
                </a:lnTo>
                <a:lnTo>
                  <a:pt x="1949365" y="2393242"/>
                </a:lnTo>
                <a:lnTo>
                  <a:pt x="1949365" y="2837263"/>
                </a:lnTo>
                <a:lnTo>
                  <a:pt x="1638253" y="3145665"/>
                </a:lnTo>
                <a:lnTo>
                  <a:pt x="1699845" y="3215109"/>
                </a:lnTo>
                <a:lnTo>
                  <a:pt x="1999134" y="2918427"/>
                </a:lnTo>
                <a:lnTo>
                  <a:pt x="2704701" y="3617844"/>
                </a:lnTo>
                <a:lnTo>
                  <a:pt x="1293570" y="3617844"/>
                </a:lnTo>
                <a:lnTo>
                  <a:pt x="1521789" y="3391613"/>
                </a:lnTo>
                <a:lnTo>
                  <a:pt x="1460198" y="3322169"/>
                </a:lnTo>
                <a:lnTo>
                  <a:pt x="1161922" y="3617844"/>
                </a:lnTo>
                <a:lnTo>
                  <a:pt x="901964" y="3617844"/>
                </a:lnTo>
                <a:cubicBezTo>
                  <a:pt x="557276" y="3617844"/>
                  <a:pt x="277852" y="3329427"/>
                  <a:pt x="277852" y="2973647"/>
                </a:cubicBezTo>
                <a:lnTo>
                  <a:pt x="277852" y="2760037"/>
                </a:lnTo>
                <a:lnTo>
                  <a:pt x="1277829" y="2760037"/>
                </a:lnTo>
                <a:lnTo>
                  <a:pt x="1277829" y="2756686"/>
                </a:lnTo>
                <a:lnTo>
                  <a:pt x="1281122" y="2760098"/>
                </a:lnTo>
                <a:lnTo>
                  <a:pt x="1550205" y="2483373"/>
                </a:lnTo>
                <a:lnTo>
                  <a:pt x="1561047" y="2483373"/>
                </a:lnTo>
                <a:close/>
                <a:moveTo>
                  <a:pt x="277852" y="1347784"/>
                </a:moveTo>
                <a:lnTo>
                  <a:pt x="1258750" y="1347784"/>
                </a:lnTo>
                <a:lnTo>
                  <a:pt x="1469859" y="1565687"/>
                </a:lnTo>
                <a:lnTo>
                  <a:pt x="1469859" y="1938035"/>
                </a:lnTo>
                <a:lnTo>
                  <a:pt x="277852" y="1938035"/>
                </a:lnTo>
                <a:close/>
                <a:moveTo>
                  <a:pt x="2716932" y="1309766"/>
                </a:moveTo>
                <a:lnTo>
                  <a:pt x="3682589" y="1309766"/>
                </a:lnTo>
                <a:lnTo>
                  <a:pt x="3682589" y="1943523"/>
                </a:lnTo>
                <a:lnTo>
                  <a:pt x="2480470" y="1943523"/>
                </a:lnTo>
                <a:lnTo>
                  <a:pt x="2480470" y="1552945"/>
                </a:lnTo>
                <a:close/>
                <a:moveTo>
                  <a:pt x="1271973" y="342156"/>
                </a:moveTo>
                <a:lnTo>
                  <a:pt x="2683108" y="342156"/>
                </a:lnTo>
                <a:lnTo>
                  <a:pt x="2481055" y="542449"/>
                </a:lnTo>
                <a:lnTo>
                  <a:pt x="2542646" y="611894"/>
                </a:lnTo>
                <a:lnTo>
                  <a:pt x="2814754" y="342156"/>
                </a:lnTo>
                <a:lnTo>
                  <a:pt x="3058478" y="342156"/>
                </a:lnTo>
                <a:cubicBezTo>
                  <a:pt x="3403165" y="342156"/>
                  <a:pt x="3682589" y="630573"/>
                  <a:pt x="3682589" y="986353"/>
                </a:cubicBezTo>
                <a:lnTo>
                  <a:pt x="3682589" y="1215643"/>
                </a:lnTo>
                <a:lnTo>
                  <a:pt x="2682612" y="1215643"/>
                </a:lnTo>
                <a:lnTo>
                  <a:pt x="2682612" y="1218994"/>
                </a:lnTo>
                <a:lnTo>
                  <a:pt x="2679318" y="1215582"/>
                </a:lnTo>
                <a:lnTo>
                  <a:pt x="2419183" y="1483107"/>
                </a:lnTo>
                <a:lnTo>
                  <a:pt x="2389282" y="1483107"/>
                </a:lnTo>
                <a:lnTo>
                  <a:pt x="2025002" y="1483107"/>
                </a:lnTo>
                <a:lnTo>
                  <a:pt x="2025002" y="1125027"/>
                </a:lnTo>
                <a:lnTo>
                  <a:pt x="2364590" y="788398"/>
                </a:lnTo>
                <a:lnTo>
                  <a:pt x="2302999" y="718953"/>
                </a:lnTo>
                <a:lnTo>
                  <a:pt x="1991052" y="1028180"/>
                </a:lnTo>
                <a:lnTo>
                  <a:pt x="1964027" y="1028180"/>
                </a:lnTo>
                <a:close/>
                <a:moveTo>
                  <a:pt x="901964" y="342156"/>
                </a:moveTo>
                <a:lnTo>
                  <a:pt x="1140326" y="342156"/>
                </a:lnTo>
                <a:lnTo>
                  <a:pt x="1933813" y="1128729"/>
                </a:lnTo>
                <a:lnTo>
                  <a:pt x="1933813" y="1483107"/>
                </a:lnTo>
                <a:lnTo>
                  <a:pt x="1561047" y="1483107"/>
                </a:lnTo>
                <a:lnTo>
                  <a:pt x="1561047" y="1479396"/>
                </a:lnTo>
                <a:lnTo>
                  <a:pt x="1515216" y="1479396"/>
                </a:lnTo>
                <a:lnTo>
                  <a:pt x="1302080" y="1259398"/>
                </a:lnTo>
                <a:lnTo>
                  <a:pt x="1302080" y="1253661"/>
                </a:lnTo>
                <a:lnTo>
                  <a:pt x="277852" y="1253661"/>
                </a:lnTo>
                <a:lnTo>
                  <a:pt x="277852" y="986353"/>
                </a:lnTo>
                <a:cubicBezTo>
                  <a:pt x="277852" y="630573"/>
                  <a:pt x="557276" y="342156"/>
                  <a:pt x="901964" y="342156"/>
                </a:cubicBezTo>
                <a:close/>
                <a:moveTo>
                  <a:pt x="600619" y="210035"/>
                </a:moveTo>
                <a:cubicBezTo>
                  <a:pt x="384918" y="210035"/>
                  <a:pt x="210058" y="384895"/>
                  <a:pt x="210058" y="600596"/>
                </a:cubicBezTo>
                <a:lnTo>
                  <a:pt x="210058" y="3359405"/>
                </a:lnTo>
                <a:cubicBezTo>
                  <a:pt x="210058" y="3575106"/>
                  <a:pt x="384918" y="3749966"/>
                  <a:pt x="600619" y="3749966"/>
                </a:cubicBezTo>
                <a:lnTo>
                  <a:pt x="3359821" y="3749966"/>
                </a:lnTo>
                <a:cubicBezTo>
                  <a:pt x="3575522" y="3749966"/>
                  <a:pt x="3750382" y="3575106"/>
                  <a:pt x="3750382" y="3359405"/>
                </a:cubicBezTo>
                <a:lnTo>
                  <a:pt x="3750382" y="600596"/>
                </a:lnTo>
                <a:cubicBezTo>
                  <a:pt x="3750382" y="384895"/>
                  <a:pt x="3575522" y="210035"/>
                  <a:pt x="3359821" y="210035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50" name="Rounded Rectangle 1">
            <a:extLst>
              <a:ext uri="{FF2B5EF4-FFF2-40B4-BE49-F238E27FC236}">
                <a16:creationId xmlns:a16="http://schemas.microsoft.com/office/drawing/2014/main" xmlns="" id="{773F6C5A-5997-4681-9081-57AFC27DD592}"/>
              </a:ext>
            </a:extLst>
          </p:cNvPr>
          <p:cNvSpPr>
            <a:spLocks noChangeAspect="1"/>
          </p:cNvSpPr>
          <p:nvPr/>
        </p:nvSpPr>
        <p:spPr>
          <a:xfrm>
            <a:off x="4233979" y="4157860"/>
            <a:ext cx="250053" cy="292615"/>
          </a:xfrm>
          <a:custGeom>
            <a:avLst/>
            <a:gdLst/>
            <a:ahLst/>
            <a:cxnLst/>
            <a:rect l="l" t="t" r="r" b="b"/>
            <a:pathLst>
              <a:path w="3384376" h="3960440">
                <a:moveTo>
                  <a:pt x="972100" y="3268048"/>
                </a:moveTo>
                <a:cubicBezTo>
                  <a:pt x="932335" y="3268048"/>
                  <a:pt x="900100" y="3300283"/>
                  <a:pt x="900100" y="3340048"/>
                </a:cubicBezTo>
                <a:cubicBezTo>
                  <a:pt x="900100" y="3379813"/>
                  <a:pt x="932335" y="3412048"/>
                  <a:pt x="972100" y="3412048"/>
                </a:cubicBezTo>
                <a:lnTo>
                  <a:pt x="2412276" y="3412048"/>
                </a:lnTo>
                <a:cubicBezTo>
                  <a:pt x="2452041" y="3412048"/>
                  <a:pt x="2484276" y="3379813"/>
                  <a:pt x="2484276" y="3340048"/>
                </a:cubicBezTo>
                <a:cubicBezTo>
                  <a:pt x="2484276" y="3300283"/>
                  <a:pt x="2452041" y="3268048"/>
                  <a:pt x="2412276" y="3268048"/>
                </a:cubicBezTo>
                <a:close/>
                <a:moveTo>
                  <a:pt x="972100" y="2907043"/>
                </a:moveTo>
                <a:cubicBezTo>
                  <a:pt x="932335" y="2907043"/>
                  <a:pt x="900100" y="2939278"/>
                  <a:pt x="900100" y="2979043"/>
                </a:cubicBezTo>
                <a:cubicBezTo>
                  <a:pt x="900100" y="3018808"/>
                  <a:pt x="932335" y="3051043"/>
                  <a:pt x="972100" y="3051043"/>
                </a:cubicBezTo>
                <a:lnTo>
                  <a:pt x="2412276" y="3051043"/>
                </a:lnTo>
                <a:cubicBezTo>
                  <a:pt x="2452041" y="3051043"/>
                  <a:pt x="2484276" y="3018808"/>
                  <a:pt x="2484276" y="2979043"/>
                </a:cubicBezTo>
                <a:cubicBezTo>
                  <a:pt x="2484276" y="2939278"/>
                  <a:pt x="2452041" y="2907043"/>
                  <a:pt x="2412276" y="2907043"/>
                </a:cubicBezTo>
                <a:close/>
                <a:moveTo>
                  <a:pt x="972100" y="2546038"/>
                </a:moveTo>
                <a:cubicBezTo>
                  <a:pt x="932335" y="2546038"/>
                  <a:pt x="900100" y="2578273"/>
                  <a:pt x="900100" y="2618038"/>
                </a:cubicBezTo>
                <a:cubicBezTo>
                  <a:pt x="900100" y="2657803"/>
                  <a:pt x="932335" y="2690038"/>
                  <a:pt x="972100" y="2690038"/>
                </a:cubicBezTo>
                <a:lnTo>
                  <a:pt x="2412276" y="2690038"/>
                </a:lnTo>
                <a:cubicBezTo>
                  <a:pt x="2452041" y="2690038"/>
                  <a:pt x="2484276" y="2657803"/>
                  <a:pt x="2484276" y="2618038"/>
                </a:cubicBezTo>
                <a:cubicBezTo>
                  <a:pt x="2484276" y="2578273"/>
                  <a:pt x="2452041" y="2546038"/>
                  <a:pt x="2412276" y="2546038"/>
                </a:cubicBezTo>
                <a:close/>
                <a:moveTo>
                  <a:pt x="972100" y="2185033"/>
                </a:moveTo>
                <a:cubicBezTo>
                  <a:pt x="932335" y="2185033"/>
                  <a:pt x="900100" y="2217268"/>
                  <a:pt x="900100" y="2257033"/>
                </a:cubicBezTo>
                <a:cubicBezTo>
                  <a:pt x="900100" y="2296798"/>
                  <a:pt x="932335" y="2329033"/>
                  <a:pt x="972100" y="2329033"/>
                </a:cubicBezTo>
                <a:lnTo>
                  <a:pt x="2412276" y="2329033"/>
                </a:lnTo>
                <a:cubicBezTo>
                  <a:pt x="2452041" y="2329033"/>
                  <a:pt x="2484276" y="2296798"/>
                  <a:pt x="2484276" y="2257033"/>
                </a:cubicBezTo>
                <a:cubicBezTo>
                  <a:pt x="2484276" y="2217268"/>
                  <a:pt x="2452041" y="2185033"/>
                  <a:pt x="2412276" y="2185033"/>
                </a:cubicBezTo>
                <a:close/>
                <a:moveTo>
                  <a:pt x="841537" y="1954564"/>
                </a:moveTo>
                <a:lnTo>
                  <a:pt x="2516747" y="1954564"/>
                </a:lnTo>
                <a:cubicBezTo>
                  <a:pt x="2669197" y="1954564"/>
                  <a:pt x="2792783" y="2078150"/>
                  <a:pt x="2792783" y="2230600"/>
                </a:cubicBezTo>
                <a:lnTo>
                  <a:pt x="2792783" y="3334712"/>
                </a:lnTo>
                <a:cubicBezTo>
                  <a:pt x="2792783" y="3487162"/>
                  <a:pt x="2669197" y="3610748"/>
                  <a:pt x="2516747" y="3610748"/>
                </a:cubicBezTo>
                <a:lnTo>
                  <a:pt x="841537" y="3610748"/>
                </a:lnTo>
                <a:cubicBezTo>
                  <a:pt x="689087" y="3610748"/>
                  <a:pt x="565501" y="3487162"/>
                  <a:pt x="565501" y="3334712"/>
                </a:cubicBezTo>
                <a:lnTo>
                  <a:pt x="565501" y="2230600"/>
                </a:lnTo>
                <a:cubicBezTo>
                  <a:pt x="565501" y="2078150"/>
                  <a:pt x="689087" y="1954564"/>
                  <a:pt x="841537" y="1954564"/>
                </a:cubicBezTo>
                <a:close/>
                <a:moveTo>
                  <a:pt x="744890" y="1859015"/>
                </a:moveTo>
                <a:cubicBezTo>
                  <a:pt x="574849" y="1859015"/>
                  <a:pt x="437004" y="1996860"/>
                  <a:pt x="437004" y="2166901"/>
                </a:cubicBezTo>
                <a:lnTo>
                  <a:pt x="437004" y="3398411"/>
                </a:lnTo>
                <a:cubicBezTo>
                  <a:pt x="437004" y="3568452"/>
                  <a:pt x="574849" y="3706297"/>
                  <a:pt x="744890" y="3706297"/>
                </a:cubicBezTo>
                <a:lnTo>
                  <a:pt x="2613394" y="3706297"/>
                </a:lnTo>
                <a:cubicBezTo>
                  <a:pt x="2783435" y="3706297"/>
                  <a:pt x="2921280" y="3568452"/>
                  <a:pt x="2921280" y="3398411"/>
                </a:cubicBezTo>
                <a:lnTo>
                  <a:pt x="2921280" y="2166901"/>
                </a:lnTo>
                <a:cubicBezTo>
                  <a:pt x="2921280" y="1996860"/>
                  <a:pt x="2783435" y="1859015"/>
                  <a:pt x="2613394" y="1859015"/>
                </a:cubicBezTo>
                <a:close/>
                <a:moveTo>
                  <a:pt x="469580" y="563704"/>
                </a:moveTo>
                <a:lnTo>
                  <a:pt x="469580" y="1047740"/>
                </a:lnTo>
                <a:lnTo>
                  <a:pt x="685604" y="1047740"/>
                </a:lnTo>
                <a:lnTo>
                  <a:pt x="685604" y="563704"/>
                </a:lnTo>
                <a:close/>
                <a:moveTo>
                  <a:pt x="2989860" y="347680"/>
                </a:moveTo>
                <a:lnTo>
                  <a:pt x="2989860" y="831716"/>
                </a:lnTo>
                <a:lnTo>
                  <a:pt x="3205884" y="831716"/>
                </a:lnTo>
                <a:lnTo>
                  <a:pt x="3205884" y="347680"/>
                </a:lnTo>
                <a:close/>
                <a:moveTo>
                  <a:pt x="2709828" y="347680"/>
                </a:moveTo>
                <a:lnTo>
                  <a:pt x="2709828" y="831716"/>
                </a:lnTo>
                <a:lnTo>
                  <a:pt x="2925852" y="831716"/>
                </a:lnTo>
                <a:lnTo>
                  <a:pt x="2925852" y="347680"/>
                </a:lnTo>
                <a:close/>
                <a:moveTo>
                  <a:pt x="2149766" y="347680"/>
                </a:moveTo>
                <a:lnTo>
                  <a:pt x="2149766" y="831716"/>
                </a:lnTo>
                <a:lnTo>
                  <a:pt x="2365790" y="831716"/>
                </a:lnTo>
                <a:lnTo>
                  <a:pt x="2365790" y="347680"/>
                </a:lnTo>
                <a:close/>
                <a:moveTo>
                  <a:pt x="1309673" y="347680"/>
                </a:moveTo>
                <a:lnTo>
                  <a:pt x="1309673" y="831716"/>
                </a:lnTo>
                <a:lnTo>
                  <a:pt x="1525697" y="831716"/>
                </a:lnTo>
                <a:lnTo>
                  <a:pt x="1525697" y="347680"/>
                </a:lnTo>
                <a:close/>
                <a:moveTo>
                  <a:pt x="749611" y="347680"/>
                </a:moveTo>
                <a:lnTo>
                  <a:pt x="749611" y="831716"/>
                </a:lnTo>
                <a:lnTo>
                  <a:pt x="965635" y="831716"/>
                </a:lnTo>
                <a:lnTo>
                  <a:pt x="965635" y="347680"/>
                </a:lnTo>
                <a:close/>
                <a:moveTo>
                  <a:pt x="2429797" y="183644"/>
                </a:moveTo>
                <a:lnTo>
                  <a:pt x="2429797" y="831716"/>
                </a:lnTo>
                <a:lnTo>
                  <a:pt x="2645821" y="831716"/>
                </a:lnTo>
                <a:lnTo>
                  <a:pt x="2645821" y="183644"/>
                </a:lnTo>
                <a:close/>
                <a:moveTo>
                  <a:pt x="1869735" y="183644"/>
                </a:moveTo>
                <a:lnTo>
                  <a:pt x="1869735" y="831716"/>
                </a:lnTo>
                <a:lnTo>
                  <a:pt x="2085759" y="831716"/>
                </a:lnTo>
                <a:lnTo>
                  <a:pt x="2085759" y="183644"/>
                </a:lnTo>
                <a:close/>
                <a:moveTo>
                  <a:pt x="1589704" y="183644"/>
                </a:moveTo>
                <a:lnTo>
                  <a:pt x="1589704" y="831716"/>
                </a:lnTo>
                <a:lnTo>
                  <a:pt x="1805728" y="831716"/>
                </a:lnTo>
                <a:lnTo>
                  <a:pt x="1805728" y="183644"/>
                </a:lnTo>
                <a:close/>
                <a:moveTo>
                  <a:pt x="1029642" y="183644"/>
                </a:moveTo>
                <a:lnTo>
                  <a:pt x="1029642" y="831716"/>
                </a:lnTo>
                <a:lnTo>
                  <a:pt x="1245666" y="831716"/>
                </a:lnTo>
                <a:lnTo>
                  <a:pt x="1245666" y="183644"/>
                </a:lnTo>
                <a:close/>
                <a:moveTo>
                  <a:pt x="833415" y="0"/>
                </a:moveTo>
                <a:lnTo>
                  <a:pt x="3201315" y="0"/>
                </a:lnTo>
                <a:cubicBezTo>
                  <a:pt x="3302417" y="0"/>
                  <a:pt x="3384376" y="81959"/>
                  <a:pt x="3384376" y="183061"/>
                </a:cubicBezTo>
                <a:lnTo>
                  <a:pt x="3384376" y="1119748"/>
                </a:lnTo>
                <a:lnTo>
                  <a:pt x="3190996" y="1119748"/>
                </a:lnTo>
                <a:lnTo>
                  <a:pt x="3190996" y="1664196"/>
                </a:lnTo>
                <a:lnTo>
                  <a:pt x="3384376" y="1664196"/>
                </a:lnTo>
                <a:lnTo>
                  <a:pt x="3384376" y="3777379"/>
                </a:lnTo>
                <a:cubicBezTo>
                  <a:pt x="3384376" y="3878481"/>
                  <a:pt x="3302417" y="3960440"/>
                  <a:pt x="3201315" y="3960440"/>
                </a:cubicBezTo>
                <a:lnTo>
                  <a:pt x="183061" y="3960440"/>
                </a:lnTo>
                <a:cubicBezTo>
                  <a:pt x="81959" y="3960440"/>
                  <a:pt x="0" y="3878481"/>
                  <a:pt x="0" y="3777379"/>
                </a:cubicBezTo>
                <a:lnTo>
                  <a:pt x="0" y="1477908"/>
                </a:lnTo>
                <a:lnTo>
                  <a:pt x="130324" y="1477908"/>
                </a:lnTo>
                <a:lnTo>
                  <a:pt x="130324" y="1189876"/>
                </a:lnTo>
                <a:lnTo>
                  <a:pt x="0" y="1189876"/>
                </a:lnTo>
                <a:lnTo>
                  <a:pt x="0" y="8334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51" name="Oval 21">
            <a:extLst>
              <a:ext uri="{FF2B5EF4-FFF2-40B4-BE49-F238E27FC236}">
                <a16:creationId xmlns:a16="http://schemas.microsoft.com/office/drawing/2014/main" xmlns="" id="{78F26C9D-DA79-4DD7-AB01-84BEB8A71299}"/>
              </a:ext>
            </a:extLst>
          </p:cNvPr>
          <p:cNvSpPr/>
          <p:nvPr/>
        </p:nvSpPr>
        <p:spPr>
          <a:xfrm rot="20700000">
            <a:off x="4200403" y="5338452"/>
            <a:ext cx="317202" cy="278005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52" name="Group 24">
            <a:extLst>
              <a:ext uri="{FF2B5EF4-FFF2-40B4-BE49-F238E27FC236}">
                <a16:creationId xmlns:a16="http://schemas.microsoft.com/office/drawing/2014/main" xmlns="" id="{E66422EC-A884-457F-9EA1-5094B8558755}"/>
              </a:ext>
            </a:extLst>
          </p:cNvPr>
          <p:cNvGrpSpPr/>
          <p:nvPr/>
        </p:nvGrpSpPr>
        <p:grpSpPr>
          <a:xfrm>
            <a:off x="1108574" y="2542641"/>
            <a:ext cx="4412587" cy="890327"/>
            <a:chOff x="2079598" y="4257726"/>
            <a:chExt cx="2262901" cy="890327"/>
          </a:xfrm>
        </p:grpSpPr>
        <p:sp>
          <p:nvSpPr>
            <p:cNvPr id="53" name="TextBox 25">
              <a:extLst>
                <a:ext uri="{FF2B5EF4-FFF2-40B4-BE49-F238E27FC236}">
                  <a16:creationId xmlns:a16="http://schemas.microsoft.com/office/drawing/2014/main" xmlns="" id="{871E8C26-2347-4662-ABD5-078056E81C09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4" name="TextBox 26">
              <a:extLst>
                <a:ext uri="{FF2B5EF4-FFF2-40B4-BE49-F238E27FC236}">
                  <a16:creationId xmlns:a16="http://schemas.microsoft.com/office/drawing/2014/main" xmlns="" id="{2F3B0EFD-CED0-4F2C-BC0D-849B1A3C4077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5" name="Group 109">
            <a:extLst>
              <a:ext uri="{FF2B5EF4-FFF2-40B4-BE49-F238E27FC236}">
                <a16:creationId xmlns:a16="http://schemas.microsoft.com/office/drawing/2014/main" xmlns="" id="{D67D8103-66DD-4CE3-BA19-287D024399FF}"/>
              </a:ext>
            </a:extLst>
          </p:cNvPr>
          <p:cNvGrpSpPr/>
          <p:nvPr/>
        </p:nvGrpSpPr>
        <p:grpSpPr>
          <a:xfrm>
            <a:off x="7907899" y="2308624"/>
            <a:ext cx="3597749" cy="4951423"/>
            <a:chOff x="7907899" y="2308624"/>
            <a:chExt cx="3597749" cy="4951423"/>
          </a:xfrm>
        </p:grpSpPr>
        <p:sp>
          <p:nvSpPr>
            <p:cNvPr id="56" name="자유형: 도형 96">
              <a:extLst>
                <a:ext uri="{FF2B5EF4-FFF2-40B4-BE49-F238E27FC236}">
                  <a16:creationId xmlns:a16="http://schemas.microsoft.com/office/drawing/2014/main" xmlns="" id="{D623E944-3517-41C2-8A75-A2B2B8A60B8E}"/>
                </a:ext>
              </a:extLst>
            </p:cNvPr>
            <p:cNvSpPr/>
            <p:nvPr/>
          </p:nvSpPr>
          <p:spPr>
            <a:xfrm rot="8348922">
              <a:off x="11198871" y="4958370"/>
              <a:ext cx="306777" cy="2301677"/>
            </a:xfrm>
            <a:custGeom>
              <a:avLst/>
              <a:gdLst>
                <a:gd name="connsiteX0" fmla="*/ 0 w 281140"/>
                <a:gd name="connsiteY0" fmla="*/ 2109328 h 2109330"/>
                <a:gd name="connsiteX1" fmla="*/ 0 w 281140"/>
                <a:gd name="connsiteY1" fmla="*/ 0 h 2109330"/>
                <a:gd name="connsiteX2" fmla="*/ 281140 w 281140"/>
                <a:gd name="connsiteY2" fmla="*/ 243113 h 2109330"/>
                <a:gd name="connsiteX3" fmla="*/ 281140 w 281140"/>
                <a:gd name="connsiteY3" fmla="*/ 2109330 h 2109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1140" h="2109330">
                  <a:moveTo>
                    <a:pt x="0" y="2109328"/>
                  </a:moveTo>
                  <a:lnTo>
                    <a:pt x="0" y="0"/>
                  </a:lnTo>
                  <a:lnTo>
                    <a:pt x="281140" y="243113"/>
                  </a:lnTo>
                  <a:lnTo>
                    <a:pt x="281140" y="210933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7" name="Donut 4">
              <a:extLst>
                <a:ext uri="{FF2B5EF4-FFF2-40B4-BE49-F238E27FC236}">
                  <a16:creationId xmlns:a16="http://schemas.microsoft.com/office/drawing/2014/main" xmlns="" id="{BFD0588C-12B0-4CCE-BAD5-3CAFFB2D289F}"/>
                </a:ext>
              </a:extLst>
            </p:cNvPr>
            <p:cNvSpPr/>
            <p:nvPr/>
          </p:nvSpPr>
          <p:spPr>
            <a:xfrm>
              <a:off x="7907899" y="2308624"/>
              <a:ext cx="3099805" cy="3099806"/>
            </a:xfrm>
            <a:prstGeom prst="donut">
              <a:avLst>
                <a:gd name="adj" fmla="val 3665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58" name="Round Same Side Corner Rectangle 5">
              <a:extLst>
                <a:ext uri="{FF2B5EF4-FFF2-40B4-BE49-F238E27FC236}">
                  <a16:creationId xmlns:a16="http://schemas.microsoft.com/office/drawing/2014/main" xmlns="" id="{DF832104-EEB5-46CE-BC3A-69CA16070E90}"/>
                </a:ext>
              </a:extLst>
            </p:cNvPr>
            <p:cNvSpPr/>
            <p:nvPr/>
          </p:nvSpPr>
          <p:spPr>
            <a:xfrm rot="8399802">
              <a:off x="10257449" y="4979836"/>
              <a:ext cx="498891" cy="307559"/>
            </a:xfrm>
            <a:prstGeom prst="round2SameRect">
              <a:avLst>
                <a:gd name="adj1" fmla="val 31004"/>
                <a:gd name="adj2" fmla="val 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59" name="Grupo 58"/>
          <p:cNvGrpSpPr/>
          <p:nvPr/>
        </p:nvGrpSpPr>
        <p:grpSpPr>
          <a:xfrm>
            <a:off x="8476006" y="2701762"/>
            <a:ext cx="1947832" cy="2246613"/>
            <a:chOff x="3932238" y="671513"/>
            <a:chExt cx="4564062" cy="5264150"/>
          </a:xfrm>
        </p:grpSpPr>
        <p:sp>
          <p:nvSpPr>
            <p:cNvPr id="60" name="Oval 6"/>
            <p:cNvSpPr>
              <a:spLocks noChangeArrowheads="1"/>
            </p:cNvSpPr>
            <p:nvPr/>
          </p:nvSpPr>
          <p:spPr bwMode="auto">
            <a:xfrm>
              <a:off x="4356100" y="2159000"/>
              <a:ext cx="3506788" cy="3506788"/>
            </a:xfrm>
            <a:prstGeom prst="ellipse">
              <a:avLst/>
            </a:prstGeom>
            <a:solidFill>
              <a:srgbClr val="E2D9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7"/>
            <p:cNvSpPr>
              <a:spLocks/>
            </p:cNvSpPr>
            <p:nvPr/>
          </p:nvSpPr>
          <p:spPr bwMode="auto">
            <a:xfrm>
              <a:off x="3962400" y="4654550"/>
              <a:ext cx="4533900" cy="1177925"/>
            </a:xfrm>
            <a:custGeom>
              <a:avLst/>
              <a:gdLst>
                <a:gd name="T0" fmla="*/ 0 w 1323"/>
                <a:gd name="T1" fmla="*/ 291 h 344"/>
                <a:gd name="T2" fmla="*/ 168 w 1323"/>
                <a:gd name="T3" fmla="*/ 344 h 344"/>
                <a:gd name="T4" fmla="*/ 1003 w 1323"/>
                <a:gd name="T5" fmla="*/ 344 h 344"/>
                <a:gd name="T6" fmla="*/ 1092 w 1323"/>
                <a:gd name="T7" fmla="*/ 302 h 344"/>
                <a:gd name="T8" fmla="*/ 1312 w 1323"/>
                <a:gd name="T9" fmla="*/ 33 h 344"/>
                <a:gd name="T10" fmla="*/ 1296 w 1323"/>
                <a:gd name="T11" fmla="*/ 0 h 344"/>
                <a:gd name="T12" fmla="*/ 1169 w 1323"/>
                <a:gd name="T13" fmla="*/ 0 h 344"/>
                <a:gd name="T14" fmla="*/ 970 w 1323"/>
                <a:gd name="T15" fmla="*/ 263 h 344"/>
                <a:gd name="T16" fmla="*/ 0 w 1323"/>
                <a:gd name="T17" fmla="*/ 291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3" h="344">
                  <a:moveTo>
                    <a:pt x="0" y="291"/>
                  </a:moveTo>
                  <a:cubicBezTo>
                    <a:pt x="168" y="344"/>
                    <a:pt x="168" y="344"/>
                    <a:pt x="168" y="344"/>
                  </a:cubicBezTo>
                  <a:cubicBezTo>
                    <a:pt x="1003" y="344"/>
                    <a:pt x="1003" y="344"/>
                    <a:pt x="1003" y="344"/>
                  </a:cubicBezTo>
                  <a:cubicBezTo>
                    <a:pt x="1038" y="344"/>
                    <a:pt x="1070" y="329"/>
                    <a:pt x="1092" y="302"/>
                  </a:cubicBezTo>
                  <a:cubicBezTo>
                    <a:pt x="1312" y="33"/>
                    <a:pt x="1312" y="33"/>
                    <a:pt x="1312" y="33"/>
                  </a:cubicBezTo>
                  <a:cubicBezTo>
                    <a:pt x="1323" y="20"/>
                    <a:pt x="1313" y="0"/>
                    <a:pt x="1296" y="0"/>
                  </a:cubicBezTo>
                  <a:cubicBezTo>
                    <a:pt x="1169" y="0"/>
                    <a:pt x="1169" y="0"/>
                    <a:pt x="1169" y="0"/>
                  </a:cubicBezTo>
                  <a:cubicBezTo>
                    <a:pt x="970" y="263"/>
                    <a:pt x="970" y="263"/>
                    <a:pt x="970" y="263"/>
                  </a:cubicBezTo>
                  <a:lnTo>
                    <a:pt x="0" y="291"/>
                  </a:lnTo>
                  <a:close/>
                </a:path>
              </a:pathLst>
            </a:custGeom>
            <a:solidFill>
              <a:srgbClr val="A6A4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8"/>
            <p:cNvSpPr>
              <a:spLocks/>
            </p:cNvSpPr>
            <p:nvPr/>
          </p:nvSpPr>
          <p:spPr bwMode="auto">
            <a:xfrm>
              <a:off x="4003675" y="4883150"/>
              <a:ext cx="3457575" cy="641350"/>
            </a:xfrm>
            <a:custGeom>
              <a:avLst/>
              <a:gdLst>
                <a:gd name="T0" fmla="*/ 999 w 1009"/>
                <a:gd name="T1" fmla="*/ 63 h 187"/>
                <a:gd name="T2" fmla="*/ 989 w 1009"/>
                <a:gd name="T3" fmla="*/ 90 h 187"/>
                <a:gd name="T4" fmla="*/ 877 w 1009"/>
                <a:gd name="T5" fmla="*/ 9 h 187"/>
                <a:gd name="T6" fmla="*/ 0 w 1009"/>
                <a:gd name="T7" fmla="*/ 9 h 187"/>
                <a:gd name="T8" fmla="*/ 0 w 1009"/>
                <a:gd name="T9" fmla="*/ 187 h 187"/>
                <a:gd name="T10" fmla="*/ 955 w 1009"/>
                <a:gd name="T11" fmla="*/ 187 h 187"/>
                <a:gd name="T12" fmla="*/ 1009 w 1009"/>
                <a:gd name="T13" fmla="*/ 83 h 187"/>
                <a:gd name="T14" fmla="*/ 999 w 1009"/>
                <a:gd name="T15" fmla="*/ 63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9" h="187">
                  <a:moveTo>
                    <a:pt x="999" y="63"/>
                  </a:moveTo>
                  <a:cubicBezTo>
                    <a:pt x="995" y="78"/>
                    <a:pt x="989" y="90"/>
                    <a:pt x="989" y="90"/>
                  </a:cubicBezTo>
                  <a:cubicBezTo>
                    <a:pt x="982" y="0"/>
                    <a:pt x="877" y="9"/>
                    <a:pt x="877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87"/>
                    <a:pt x="0" y="187"/>
                    <a:pt x="0" y="187"/>
                  </a:cubicBezTo>
                  <a:cubicBezTo>
                    <a:pt x="955" y="187"/>
                    <a:pt x="955" y="187"/>
                    <a:pt x="955" y="187"/>
                  </a:cubicBezTo>
                  <a:cubicBezTo>
                    <a:pt x="1009" y="83"/>
                    <a:pt x="1009" y="83"/>
                    <a:pt x="1009" y="83"/>
                  </a:cubicBezTo>
                  <a:lnTo>
                    <a:pt x="999" y="63"/>
                  </a:lnTo>
                  <a:close/>
                </a:path>
              </a:pathLst>
            </a:custGeom>
            <a:solidFill>
              <a:srgbClr val="F9F0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9"/>
            <p:cNvSpPr>
              <a:spLocks/>
            </p:cNvSpPr>
            <p:nvPr/>
          </p:nvSpPr>
          <p:spPr bwMode="auto">
            <a:xfrm>
              <a:off x="4003675" y="4811713"/>
              <a:ext cx="3424238" cy="381000"/>
            </a:xfrm>
            <a:custGeom>
              <a:avLst/>
              <a:gdLst>
                <a:gd name="T0" fmla="*/ 989 w 999"/>
                <a:gd name="T1" fmla="*/ 111 h 111"/>
                <a:gd name="T2" fmla="*/ 999 w 999"/>
                <a:gd name="T3" fmla="*/ 84 h 111"/>
                <a:gd name="T4" fmla="*/ 955 w 999"/>
                <a:gd name="T5" fmla="*/ 0 h 111"/>
                <a:gd name="T6" fmla="*/ 0 w 999"/>
                <a:gd name="T7" fmla="*/ 0 h 111"/>
                <a:gd name="T8" fmla="*/ 0 w 999"/>
                <a:gd name="T9" fmla="*/ 30 h 111"/>
                <a:gd name="T10" fmla="*/ 877 w 999"/>
                <a:gd name="T11" fmla="*/ 30 h 111"/>
                <a:gd name="T12" fmla="*/ 989 w 999"/>
                <a:gd name="T13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9" h="111">
                  <a:moveTo>
                    <a:pt x="989" y="111"/>
                  </a:moveTo>
                  <a:cubicBezTo>
                    <a:pt x="989" y="111"/>
                    <a:pt x="995" y="99"/>
                    <a:pt x="999" y="84"/>
                  </a:cubicBezTo>
                  <a:cubicBezTo>
                    <a:pt x="955" y="0"/>
                    <a:pt x="955" y="0"/>
                    <a:pt x="95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877" y="30"/>
                    <a:pt x="877" y="30"/>
                    <a:pt x="877" y="30"/>
                  </a:cubicBezTo>
                  <a:cubicBezTo>
                    <a:pt x="877" y="30"/>
                    <a:pt x="982" y="21"/>
                    <a:pt x="989" y="111"/>
                  </a:cubicBezTo>
                  <a:close/>
                </a:path>
              </a:pathLst>
            </a:custGeom>
            <a:solidFill>
              <a:srgbClr val="CDBF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10"/>
            <p:cNvSpPr>
              <a:spLocks/>
            </p:cNvSpPr>
            <p:nvPr/>
          </p:nvSpPr>
          <p:spPr bwMode="auto">
            <a:xfrm>
              <a:off x="3932238" y="4006850"/>
              <a:ext cx="3951288" cy="804863"/>
            </a:xfrm>
            <a:custGeom>
              <a:avLst/>
              <a:gdLst>
                <a:gd name="T0" fmla="*/ 1126 w 1153"/>
                <a:gd name="T1" fmla="*/ 0 h 235"/>
                <a:gd name="T2" fmla="*/ 380 w 1153"/>
                <a:gd name="T3" fmla="*/ 0 h 235"/>
                <a:gd name="T4" fmla="*/ 14 w 1153"/>
                <a:gd name="T5" fmla="*/ 195 h 235"/>
                <a:gd name="T6" fmla="*/ 0 w 1153"/>
                <a:gd name="T7" fmla="*/ 214 h 235"/>
                <a:gd name="T8" fmla="*/ 21 w 1153"/>
                <a:gd name="T9" fmla="*/ 235 h 235"/>
                <a:gd name="T10" fmla="*/ 906 w 1153"/>
                <a:gd name="T11" fmla="*/ 235 h 235"/>
                <a:gd name="T12" fmla="*/ 1153 w 1153"/>
                <a:gd name="T13" fmla="*/ 6 h 235"/>
                <a:gd name="T14" fmla="*/ 1126 w 1153"/>
                <a:gd name="T15" fmla="*/ 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3" h="235">
                  <a:moveTo>
                    <a:pt x="1126" y="0"/>
                  </a:moveTo>
                  <a:cubicBezTo>
                    <a:pt x="380" y="0"/>
                    <a:pt x="380" y="0"/>
                    <a:pt x="380" y="0"/>
                  </a:cubicBezTo>
                  <a:cubicBezTo>
                    <a:pt x="14" y="195"/>
                    <a:pt x="14" y="195"/>
                    <a:pt x="14" y="195"/>
                  </a:cubicBezTo>
                  <a:cubicBezTo>
                    <a:pt x="6" y="197"/>
                    <a:pt x="0" y="205"/>
                    <a:pt x="0" y="214"/>
                  </a:cubicBezTo>
                  <a:cubicBezTo>
                    <a:pt x="0" y="226"/>
                    <a:pt x="9" y="235"/>
                    <a:pt x="21" y="235"/>
                  </a:cubicBezTo>
                  <a:cubicBezTo>
                    <a:pt x="906" y="235"/>
                    <a:pt x="906" y="235"/>
                    <a:pt x="906" y="235"/>
                  </a:cubicBezTo>
                  <a:cubicBezTo>
                    <a:pt x="1153" y="6"/>
                    <a:pt x="1153" y="6"/>
                    <a:pt x="1153" y="6"/>
                  </a:cubicBezTo>
                  <a:cubicBezTo>
                    <a:pt x="1137" y="1"/>
                    <a:pt x="1126" y="0"/>
                    <a:pt x="1126" y="0"/>
                  </a:cubicBezTo>
                  <a:close/>
                </a:path>
              </a:pathLst>
            </a:custGeom>
            <a:solidFill>
              <a:srgbClr val="3336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11"/>
            <p:cNvSpPr>
              <a:spLocks/>
            </p:cNvSpPr>
            <p:nvPr/>
          </p:nvSpPr>
          <p:spPr bwMode="auto">
            <a:xfrm>
              <a:off x="4003675" y="5006975"/>
              <a:ext cx="3043238" cy="47625"/>
            </a:xfrm>
            <a:custGeom>
              <a:avLst/>
              <a:gdLst>
                <a:gd name="T0" fmla="*/ 0 w 888"/>
                <a:gd name="T1" fmla="*/ 14 h 14"/>
                <a:gd name="T2" fmla="*/ 881 w 888"/>
                <a:gd name="T3" fmla="*/ 14 h 14"/>
                <a:gd name="T4" fmla="*/ 888 w 888"/>
                <a:gd name="T5" fmla="*/ 7 h 14"/>
                <a:gd name="T6" fmla="*/ 881 w 888"/>
                <a:gd name="T7" fmla="*/ 0 h 14"/>
                <a:gd name="T8" fmla="*/ 0 w 888"/>
                <a:gd name="T9" fmla="*/ 0 h 14"/>
                <a:gd name="T10" fmla="*/ 0 w 888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8" h="14">
                  <a:moveTo>
                    <a:pt x="0" y="14"/>
                  </a:moveTo>
                  <a:cubicBezTo>
                    <a:pt x="881" y="14"/>
                    <a:pt x="881" y="14"/>
                    <a:pt x="881" y="14"/>
                  </a:cubicBezTo>
                  <a:cubicBezTo>
                    <a:pt x="885" y="14"/>
                    <a:pt x="888" y="11"/>
                    <a:pt x="888" y="7"/>
                  </a:cubicBezTo>
                  <a:cubicBezTo>
                    <a:pt x="888" y="3"/>
                    <a:pt x="885" y="0"/>
                    <a:pt x="88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4"/>
                  </a:lnTo>
                  <a:close/>
                </a:path>
              </a:pathLst>
            </a:custGeom>
            <a:solidFill>
              <a:srgbClr val="C3B6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12"/>
            <p:cNvSpPr>
              <a:spLocks/>
            </p:cNvSpPr>
            <p:nvPr/>
          </p:nvSpPr>
          <p:spPr bwMode="auto">
            <a:xfrm>
              <a:off x="4003675" y="5172075"/>
              <a:ext cx="3043238" cy="47625"/>
            </a:xfrm>
            <a:custGeom>
              <a:avLst/>
              <a:gdLst>
                <a:gd name="T0" fmla="*/ 0 w 888"/>
                <a:gd name="T1" fmla="*/ 14 h 14"/>
                <a:gd name="T2" fmla="*/ 881 w 888"/>
                <a:gd name="T3" fmla="*/ 14 h 14"/>
                <a:gd name="T4" fmla="*/ 888 w 888"/>
                <a:gd name="T5" fmla="*/ 7 h 14"/>
                <a:gd name="T6" fmla="*/ 881 w 888"/>
                <a:gd name="T7" fmla="*/ 0 h 14"/>
                <a:gd name="T8" fmla="*/ 0 w 888"/>
                <a:gd name="T9" fmla="*/ 0 h 14"/>
                <a:gd name="T10" fmla="*/ 0 w 888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8" h="14">
                  <a:moveTo>
                    <a:pt x="0" y="14"/>
                  </a:moveTo>
                  <a:cubicBezTo>
                    <a:pt x="881" y="14"/>
                    <a:pt x="881" y="14"/>
                    <a:pt x="881" y="14"/>
                  </a:cubicBezTo>
                  <a:cubicBezTo>
                    <a:pt x="885" y="14"/>
                    <a:pt x="888" y="11"/>
                    <a:pt x="888" y="7"/>
                  </a:cubicBezTo>
                  <a:cubicBezTo>
                    <a:pt x="888" y="3"/>
                    <a:pt x="885" y="0"/>
                    <a:pt x="88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4"/>
                  </a:lnTo>
                  <a:close/>
                </a:path>
              </a:pathLst>
            </a:custGeom>
            <a:solidFill>
              <a:srgbClr val="C3B6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13"/>
            <p:cNvSpPr>
              <a:spLocks/>
            </p:cNvSpPr>
            <p:nvPr/>
          </p:nvSpPr>
          <p:spPr bwMode="auto">
            <a:xfrm>
              <a:off x="4003675" y="5335588"/>
              <a:ext cx="3043238" cy="49213"/>
            </a:xfrm>
            <a:custGeom>
              <a:avLst/>
              <a:gdLst>
                <a:gd name="T0" fmla="*/ 0 w 888"/>
                <a:gd name="T1" fmla="*/ 14 h 14"/>
                <a:gd name="T2" fmla="*/ 881 w 888"/>
                <a:gd name="T3" fmla="*/ 14 h 14"/>
                <a:gd name="T4" fmla="*/ 888 w 888"/>
                <a:gd name="T5" fmla="*/ 7 h 14"/>
                <a:gd name="T6" fmla="*/ 881 w 888"/>
                <a:gd name="T7" fmla="*/ 0 h 14"/>
                <a:gd name="T8" fmla="*/ 0 w 888"/>
                <a:gd name="T9" fmla="*/ 0 h 14"/>
                <a:gd name="T10" fmla="*/ 0 w 888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8" h="14">
                  <a:moveTo>
                    <a:pt x="0" y="14"/>
                  </a:moveTo>
                  <a:cubicBezTo>
                    <a:pt x="881" y="14"/>
                    <a:pt x="881" y="14"/>
                    <a:pt x="881" y="14"/>
                  </a:cubicBezTo>
                  <a:cubicBezTo>
                    <a:pt x="885" y="14"/>
                    <a:pt x="888" y="11"/>
                    <a:pt x="888" y="7"/>
                  </a:cubicBezTo>
                  <a:cubicBezTo>
                    <a:pt x="888" y="3"/>
                    <a:pt x="885" y="0"/>
                    <a:pt x="88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4"/>
                  </a:lnTo>
                  <a:close/>
                </a:path>
              </a:pathLst>
            </a:custGeom>
            <a:solidFill>
              <a:srgbClr val="C3B6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14"/>
            <p:cNvSpPr>
              <a:spLocks/>
            </p:cNvSpPr>
            <p:nvPr/>
          </p:nvSpPr>
          <p:spPr bwMode="auto">
            <a:xfrm>
              <a:off x="3932238" y="4006850"/>
              <a:ext cx="4356100" cy="1658938"/>
            </a:xfrm>
            <a:custGeom>
              <a:avLst/>
              <a:gdLst>
                <a:gd name="T0" fmla="*/ 1156 w 1271"/>
                <a:gd name="T1" fmla="*/ 7 h 484"/>
                <a:gd name="T2" fmla="*/ 1156 w 1271"/>
                <a:gd name="T3" fmla="*/ 7 h 484"/>
                <a:gd name="T4" fmla="*/ 1126 w 1271"/>
                <a:gd name="T5" fmla="*/ 0 h 484"/>
                <a:gd name="T6" fmla="*/ 1068 w 1271"/>
                <a:gd name="T7" fmla="*/ 0 h 484"/>
                <a:gd name="T8" fmla="*/ 1068 w 1271"/>
                <a:gd name="T9" fmla="*/ 1 h 484"/>
                <a:gd name="T10" fmla="*/ 924 w 1271"/>
                <a:gd name="T11" fmla="*/ 0 h 484"/>
                <a:gd name="T12" fmla="*/ 291 w 1271"/>
                <a:gd name="T13" fmla="*/ 117 h 484"/>
                <a:gd name="T14" fmla="*/ 772 w 1271"/>
                <a:gd name="T15" fmla="*/ 235 h 484"/>
                <a:gd name="T16" fmla="*/ 906 w 1271"/>
                <a:gd name="T17" fmla="*/ 235 h 484"/>
                <a:gd name="T18" fmla="*/ 1010 w 1271"/>
                <a:gd name="T19" fmla="*/ 339 h 484"/>
                <a:gd name="T20" fmla="*/ 906 w 1271"/>
                <a:gd name="T21" fmla="*/ 443 h 484"/>
                <a:gd name="T22" fmla="*/ 21 w 1271"/>
                <a:gd name="T23" fmla="*/ 443 h 484"/>
                <a:gd name="T24" fmla="*/ 0 w 1271"/>
                <a:gd name="T25" fmla="*/ 463 h 484"/>
                <a:gd name="T26" fmla="*/ 21 w 1271"/>
                <a:gd name="T27" fmla="*/ 484 h 484"/>
                <a:gd name="T28" fmla="*/ 906 w 1271"/>
                <a:gd name="T29" fmla="*/ 484 h 484"/>
                <a:gd name="T30" fmla="*/ 906 w 1271"/>
                <a:gd name="T31" fmla="*/ 484 h 484"/>
                <a:gd name="T32" fmla="*/ 908 w 1271"/>
                <a:gd name="T33" fmla="*/ 484 h 484"/>
                <a:gd name="T34" fmla="*/ 910 w 1271"/>
                <a:gd name="T35" fmla="*/ 484 h 484"/>
                <a:gd name="T36" fmla="*/ 1017 w 1271"/>
                <a:gd name="T37" fmla="*/ 432 h 484"/>
                <a:gd name="T38" fmla="*/ 1244 w 1271"/>
                <a:gd name="T39" fmla="*/ 157 h 484"/>
                <a:gd name="T40" fmla="*/ 1156 w 1271"/>
                <a:gd name="T41" fmla="*/ 7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71" h="484">
                  <a:moveTo>
                    <a:pt x="1156" y="7"/>
                  </a:moveTo>
                  <a:cubicBezTo>
                    <a:pt x="1156" y="7"/>
                    <a:pt x="1156" y="7"/>
                    <a:pt x="1156" y="7"/>
                  </a:cubicBezTo>
                  <a:cubicBezTo>
                    <a:pt x="1142" y="2"/>
                    <a:pt x="1126" y="0"/>
                    <a:pt x="1126" y="0"/>
                  </a:cubicBezTo>
                  <a:cubicBezTo>
                    <a:pt x="1068" y="0"/>
                    <a:pt x="1068" y="0"/>
                    <a:pt x="1068" y="0"/>
                  </a:cubicBezTo>
                  <a:cubicBezTo>
                    <a:pt x="1068" y="1"/>
                    <a:pt x="1068" y="1"/>
                    <a:pt x="1068" y="1"/>
                  </a:cubicBezTo>
                  <a:cubicBezTo>
                    <a:pt x="924" y="0"/>
                    <a:pt x="924" y="0"/>
                    <a:pt x="924" y="0"/>
                  </a:cubicBezTo>
                  <a:cubicBezTo>
                    <a:pt x="291" y="117"/>
                    <a:pt x="291" y="117"/>
                    <a:pt x="291" y="117"/>
                  </a:cubicBezTo>
                  <a:cubicBezTo>
                    <a:pt x="772" y="235"/>
                    <a:pt x="772" y="235"/>
                    <a:pt x="772" y="235"/>
                  </a:cubicBezTo>
                  <a:cubicBezTo>
                    <a:pt x="906" y="235"/>
                    <a:pt x="906" y="235"/>
                    <a:pt x="906" y="235"/>
                  </a:cubicBezTo>
                  <a:cubicBezTo>
                    <a:pt x="963" y="235"/>
                    <a:pt x="1010" y="281"/>
                    <a:pt x="1010" y="339"/>
                  </a:cubicBezTo>
                  <a:cubicBezTo>
                    <a:pt x="1010" y="396"/>
                    <a:pt x="963" y="443"/>
                    <a:pt x="906" y="443"/>
                  </a:cubicBezTo>
                  <a:cubicBezTo>
                    <a:pt x="21" y="443"/>
                    <a:pt x="21" y="443"/>
                    <a:pt x="21" y="443"/>
                  </a:cubicBezTo>
                  <a:cubicBezTo>
                    <a:pt x="9" y="443"/>
                    <a:pt x="0" y="452"/>
                    <a:pt x="0" y="463"/>
                  </a:cubicBezTo>
                  <a:cubicBezTo>
                    <a:pt x="0" y="474"/>
                    <a:pt x="9" y="484"/>
                    <a:pt x="21" y="484"/>
                  </a:cubicBezTo>
                  <a:cubicBezTo>
                    <a:pt x="906" y="484"/>
                    <a:pt x="906" y="484"/>
                    <a:pt x="906" y="484"/>
                  </a:cubicBezTo>
                  <a:cubicBezTo>
                    <a:pt x="906" y="484"/>
                    <a:pt x="906" y="484"/>
                    <a:pt x="906" y="484"/>
                  </a:cubicBezTo>
                  <a:cubicBezTo>
                    <a:pt x="908" y="484"/>
                    <a:pt x="908" y="484"/>
                    <a:pt x="908" y="484"/>
                  </a:cubicBezTo>
                  <a:cubicBezTo>
                    <a:pt x="909" y="484"/>
                    <a:pt x="910" y="484"/>
                    <a:pt x="910" y="484"/>
                  </a:cubicBezTo>
                  <a:cubicBezTo>
                    <a:pt x="953" y="482"/>
                    <a:pt x="991" y="463"/>
                    <a:pt x="1017" y="432"/>
                  </a:cubicBezTo>
                  <a:cubicBezTo>
                    <a:pt x="1067" y="380"/>
                    <a:pt x="1230" y="210"/>
                    <a:pt x="1244" y="157"/>
                  </a:cubicBezTo>
                  <a:cubicBezTo>
                    <a:pt x="1271" y="58"/>
                    <a:pt x="1199" y="20"/>
                    <a:pt x="1156" y="7"/>
                  </a:cubicBezTo>
                  <a:close/>
                </a:path>
              </a:pathLst>
            </a:custGeom>
            <a:solidFill>
              <a:srgbClr val="201F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15"/>
            <p:cNvSpPr>
              <a:spLocks/>
            </p:cNvSpPr>
            <p:nvPr/>
          </p:nvSpPr>
          <p:spPr bwMode="auto">
            <a:xfrm>
              <a:off x="6591300" y="5172075"/>
              <a:ext cx="225425" cy="763588"/>
            </a:xfrm>
            <a:custGeom>
              <a:avLst/>
              <a:gdLst>
                <a:gd name="T0" fmla="*/ 27 w 66"/>
                <a:gd name="T1" fmla="*/ 0 h 223"/>
                <a:gd name="T2" fmla="*/ 66 w 66"/>
                <a:gd name="T3" fmla="*/ 0 h 223"/>
                <a:gd name="T4" fmla="*/ 64 w 66"/>
                <a:gd name="T5" fmla="*/ 223 h 223"/>
                <a:gd name="T6" fmla="*/ 36 w 66"/>
                <a:gd name="T7" fmla="*/ 177 h 223"/>
                <a:gd name="T8" fmla="*/ 25 w 66"/>
                <a:gd name="T9" fmla="*/ 223 h 223"/>
                <a:gd name="T10" fmla="*/ 27 w 66"/>
                <a:gd name="T11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223">
                  <a:moveTo>
                    <a:pt x="27" y="0"/>
                  </a:moveTo>
                  <a:cubicBezTo>
                    <a:pt x="66" y="0"/>
                    <a:pt x="66" y="0"/>
                    <a:pt x="66" y="0"/>
                  </a:cubicBezTo>
                  <a:cubicBezTo>
                    <a:pt x="66" y="0"/>
                    <a:pt x="44" y="151"/>
                    <a:pt x="64" y="223"/>
                  </a:cubicBezTo>
                  <a:cubicBezTo>
                    <a:pt x="64" y="223"/>
                    <a:pt x="37" y="206"/>
                    <a:pt x="36" y="177"/>
                  </a:cubicBezTo>
                  <a:cubicBezTo>
                    <a:pt x="36" y="177"/>
                    <a:pt x="40" y="202"/>
                    <a:pt x="25" y="223"/>
                  </a:cubicBezTo>
                  <a:cubicBezTo>
                    <a:pt x="25" y="223"/>
                    <a:pt x="0" y="144"/>
                    <a:pt x="27" y="0"/>
                  </a:cubicBezTo>
                  <a:close/>
                </a:path>
              </a:pathLst>
            </a:custGeom>
            <a:solidFill>
              <a:srgbClr val="3336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16"/>
            <p:cNvSpPr>
              <a:spLocks/>
            </p:cNvSpPr>
            <p:nvPr/>
          </p:nvSpPr>
          <p:spPr bwMode="auto">
            <a:xfrm>
              <a:off x="6659563" y="5172075"/>
              <a:ext cx="157163" cy="147638"/>
            </a:xfrm>
            <a:custGeom>
              <a:avLst/>
              <a:gdLst>
                <a:gd name="T0" fmla="*/ 15 w 99"/>
                <a:gd name="T1" fmla="*/ 0 h 93"/>
                <a:gd name="T2" fmla="*/ 0 w 99"/>
                <a:gd name="T3" fmla="*/ 93 h 93"/>
                <a:gd name="T4" fmla="*/ 89 w 99"/>
                <a:gd name="T5" fmla="*/ 90 h 93"/>
                <a:gd name="T6" fmla="*/ 99 w 99"/>
                <a:gd name="T7" fmla="*/ 0 h 93"/>
                <a:gd name="T8" fmla="*/ 15 w 99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93">
                  <a:moveTo>
                    <a:pt x="15" y="0"/>
                  </a:moveTo>
                  <a:lnTo>
                    <a:pt x="0" y="93"/>
                  </a:lnTo>
                  <a:lnTo>
                    <a:pt x="89" y="90"/>
                  </a:lnTo>
                  <a:lnTo>
                    <a:pt x="99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201F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17"/>
            <p:cNvSpPr>
              <a:spLocks/>
            </p:cNvSpPr>
            <p:nvPr/>
          </p:nvSpPr>
          <p:spPr bwMode="auto">
            <a:xfrm>
              <a:off x="5943600" y="671513"/>
              <a:ext cx="150813" cy="304800"/>
            </a:xfrm>
            <a:custGeom>
              <a:avLst/>
              <a:gdLst>
                <a:gd name="T0" fmla="*/ 0 w 44"/>
                <a:gd name="T1" fmla="*/ 44 h 89"/>
                <a:gd name="T2" fmla="*/ 44 w 44"/>
                <a:gd name="T3" fmla="*/ 89 h 89"/>
                <a:gd name="T4" fmla="*/ 44 w 44"/>
                <a:gd name="T5" fmla="*/ 0 h 89"/>
                <a:gd name="T6" fmla="*/ 0 w 44"/>
                <a:gd name="T7" fmla="*/ 4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89">
                  <a:moveTo>
                    <a:pt x="0" y="44"/>
                  </a:moveTo>
                  <a:cubicBezTo>
                    <a:pt x="0" y="69"/>
                    <a:pt x="20" y="89"/>
                    <a:pt x="44" y="89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20" y="0"/>
                    <a:pt x="0" y="20"/>
                    <a:pt x="0" y="44"/>
                  </a:cubicBezTo>
                  <a:close/>
                </a:path>
              </a:pathLst>
            </a:custGeom>
            <a:solidFill>
              <a:srgbClr val="953F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18"/>
            <p:cNvSpPr>
              <a:spLocks/>
            </p:cNvSpPr>
            <p:nvPr/>
          </p:nvSpPr>
          <p:spPr bwMode="auto">
            <a:xfrm>
              <a:off x="6094413" y="671513"/>
              <a:ext cx="153988" cy="304800"/>
            </a:xfrm>
            <a:custGeom>
              <a:avLst/>
              <a:gdLst>
                <a:gd name="T0" fmla="*/ 45 w 45"/>
                <a:gd name="T1" fmla="*/ 44 h 89"/>
                <a:gd name="T2" fmla="*/ 0 w 45"/>
                <a:gd name="T3" fmla="*/ 0 h 89"/>
                <a:gd name="T4" fmla="*/ 0 w 45"/>
                <a:gd name="T5" fmla="*/ 89 h 89"/>
                <a:gd name="T6" fmla="*/ 45 w 45"/>
                <a:gd name="T7" fmla="*/ 4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89">
                  <a:moveTo>
                    <a:pt x="45" y="44"/>
                  </a:moveTo>
                  <a:cubicBezTo>
                    <a:pt x="45" y="20"/>
                    <a:pt x="25" y="0"/>
                    <a:pt x="0" y="0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25" y="89"/>
                    <a:pt x="45" y="69"/>
                    <a:pt x="45" y="44"/>
                  </a:cubicBezTo>
                  <a:close/>
                </a:path>
              </a:pathLst>
            </a:custGeom>
            <a:solidFill>
              <a:srgbClr val="6525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19"/>
            <p:cNvSpPr>
              <a:spLocks/>
            </p:cNvSpPr>
            <p:nvPr/>
          </p:nvSpPr>
          <p:spPr bwMode="auto">
            <a:xfrm>
              <a:off x="5984875" y="30845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53F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20"/>
            <p:cNvSpPr>
              <a:spLocks/>
            </p:cNvSpPr>
            <p:nvPr/>
          </p:nvSpPr>
          <p:spPr bwMode="auto">
            <a:xfrm>
              <a:off x="5692775" y="3084513"/>
              <a:ext cx="404813" cy="919163"/>
            </a:xfrm>
            <a:custGeom>
              <a:avLst/>
              <a:gdLst>
                <a:gd name="T0" fmla="*/ 118 w 118"/>
                <a:gd name="T1" fmla="*/ 1 h 268"/>
                <a:gd name="T2" fmla="*/ 117 w 118"/>
                <a:gd name="T3" fmla="*/ 1 h 268"/>
                <a:gd name="T4" fmla="*/ 116 w 118"/>
                <a:gd name="T5" fmla="*/ 1 h 268"/>
                <a:gd name="T6" fmla="*/ 85 w 118"/>
                <a:gd name="T7" fmla="*/ 1 h 268"/>
                <a:gd name="T8" fmla="*/ 85 w 118"/>
                <a:gd name="T9" fmla="*/ 2 h 268"/>
                <a:gd name="T10" fmla="*/ 85 w 118"/>
                <a:gd name="T11" fmla="*/ 0 h 268"/>
                <a:gd name="T12" fmla="*/ 84 w 118"/>
                <a:gd name="T13" fmla="*/ 1 h 268"/>
                <a:gd name="T14" fmla="*/ 84 w 118"/>
                <a:gd name="T15" fmla="*/ 267 h 268"/>
                <a:gd name="T16" fmla="*/ 85 w 118"/>
                <a:gd name="T17" fmla="*/ 268 h 268"/>
                <a:gd name="T18" fmla="*/ 116 w 118"/>
                <a:gd name="T19" fmla="*/ 268 h 268"/>
                <a:gd name="T20" fmla="*/ 117 w 118"/>
                <a:gd name="T21" fmla="*/ 268 h 268"/>
                <a:gd name="T22" fmla="*/ 118 w 118"/>
                <a:gd name="T23" fmla="*/ 268 h 268"/>
                <a:gd name="T24" fmla="*/ 118 w 118"/>
                <a:gd name="T25" fmla="*/ 1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8" h="268">
                  <a:moveTo>
                    <a:pt x="118" y="1"/>
                  </a:move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85" y="1"/>
                    <a:pt x="85" y="1"/>
                    <a:pt x="85" y="2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75" y="15"/>
                    <a:pt x="0" y="130"/>
                    <a:pt x="84" y="267"/>
                  </a:cubicBezTo>
                  <a:cubicBezTo>
                    <a:pt x="84" y="267"/>
                    <a:pt x="85" y="268"/>
                    <a:pt x="85" y="268"/>
                  </a:cubicBezTo>
                  <a:cubicBezTo>
                    <a:pt x="116" y="268"/>
                    <a:pt x="116" y="268"/>
                    <a:pt x="116" y="268"/>
                  </a:cubicBezTo>
                  <a:cubicBezTo>
                    <a:pt x="117" y="268"/>
                    <a:pt x="117" y="268"/>
                    <a:pt x="117" y="268"/>
                  </a:cubicBezTo>
                  <a:cubicBezTo>
                    <a:pt x="118" y="268"/>
                    <a:pt x="118" y="268"/>
                    <a:pt x="118" y="268"/>
                  </a:cubicBezTo>
                  <a:lnTo>
                    <a:pt x="118" y="1"/>
                  </a:lnTo>
                  <a:close/>
                </a:path>
              </a:pathLst>
            </a:custGeom>
            <a:solidFill>
              <a:srgbClr val="6525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Freeform 21"/>
            <p:cNvSpPr>
              <a:spLocks/>
            </p:cNvSpPr>
            <p:nvPr/>
          </p:nvSpPr>
          <p:spPr bwMode="auto">
            <a:xfrm>
              <a:off x="5984875" y="3084513"/>
              <a:ext cx="109538" cy="6350"/>
            </a:xfrm>
            <a:custGeom>
              <a:avLst/>
              <a:gdLst>
                <a:gd name="T0" fmla="*/ 0 w 32"/>
                <a:gd name="T1" fmla="*/ 1 h 2"/>
                <a:gd name="T2" fmla="*/ 31 w 32"/>
                <a:gd name="T3" fmla="*/ 1 h 2"/>
                <a:gd name="T4" fmla="*/ 32 w 32"/>
                <a:gd name="T5" fmla="*/ 1 h 2"/>
                <a:gd name="T6" fmla="*/ 32 w 32"/>
                <a:gd name="T7" fmla="*/ 0 h 2"/>
                <a:gd name="T8" fmla="*/ 31 w 32"/>
                <a:gd name="T9" fmla="*/ 0 h 2"/>
                <a:gd name="T10" fmla="*/ 0 w 32"/>
                <a:gd name="T11" fmla="*/ 0 h 2"/>
                <a:gd name="T12" fmla="*/ 0 w 32"/>
                <a:gd name="T13" fmla="*/ 0 h 2"/>
                <a:gd name="T14" fmla="*/ 0 w 32"/>
                <a:gd name="T15" fmla="*/ 2 h 2"/>
                <a:gd name="T16" fmla="*/ 0 w 32"/>
                <a:gd name="T1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2">
                  <a:moveTo>
                    <a:pt x="0" y="1"/>
                  </a:moveTo>
                  <a:cubicBezTo>
                    <a:pt x="31" y="1"/>
                    <a:pt x="31" y="1"/>
                    <a:pt x="31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6525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22"/>
            <p:cNvSpPr>
              <a:spLocks/>
            </p:cNvSpPr>
            <p:nvPr/>
          </p:nvSpPr>
          <p:spPr bwMode="auto">
            <a:xfrm>
              <a:off x="6207125" y="30845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525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Rectangle 23"/>
            <p:cNvSpPr>
              <a:spLocks noChangeArrowheads="1"/>
            </p:cNvSpPr>
            <p:nvPr/>
          </p:nvSpPr>
          <p:spPr bwMode="auto">
            <a:xfrm>
              <a:off x="6094413" y="3084513"/>
              <a:ext cx="3175" cy="3175"/>
            </a:xfrm>
            <a:prstGeom prst="rect">
              <a:avLst/>
            </a:prstGeom>
            <a:solidFill>
              <a:srgbClr val="6525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" name="Freeform 24"/>
            <p:cNvSpPr>
              <a:spLocks/>
            </p:cNvSpPr>
            <p:nvPr/>
          </p:nvSpPr>
          <p:spPr bwMode="auto">
            <a:xfrm>
              <a:off x="6094413" y="4003675"/>
              <a:ext cx="112713" cy="3175"/>
            </a:xfrm>
            <a:custGeom>
              <a:avLst/>
              <a:gdLst>
                <a:gd name="T0" fmla="*/ 31 w 33"/>
                <a:gd name="T1" fmla="*/ 0 h 1"/>
                <a:gd name="T2" fmla="*/ 2 w 33"/>
                <a:gd name="T3" fmla="*/ 0 h 1"/>
                <a:gd name="T4" fmla="*/ 1 w 33"/>
                <a:gd name="T5" fmla="*/ 0 h 1"/>
                <a:gd name="T6" fmla="*/ 1 w 33"/>
                <a:gd name="T7" fmla="*/ 0 h 1"/>
                <a:gd name="T8" fmla="*/ 0 w 33"/>
                <a:gd name="T9" fmla="*/ 0 h 1"/>
                <a:gd name="T10" fmla="*/ 0 w 33"/>
                <a:gd name="T11" fmla="*/ 1 h 1"/>
                <a:gd name="T12" fmla="*/ 33 w 33"/>
                <a:gd name="T13" fmla="*/ 1 h 1"/>
                <a:gd name="T14" fmla="*/ 33 w 33"/>
                <a:gd name="T15" fmla="*/ 0 h 1"/>
                <a:gd name="T16" fmla="*/ 33 w 33"/>
                <a:gd name="T17" fmla="*/ 0 h 1"/>
                <a:gd name="T18" fmla="*/ 31 w 33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1">
                  <a:moveTo>
                    <a:pt x="3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4617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Freeform 25"/>
            <p:cNvSpPr>
              <a:spLocks/>
            </p:cNvSpPr>
            <p:nvPr/>
          </p:nvSpPr>
          <p:spPr bwMode="auto">
            <a:xfrm>
              <a:off x="6097588" y="3084513"/>
              <a:ext cx="390525" cy="919163"/>
            </a:xfrm>
            <a:custGeom>
              <a:avLst/>
              <a:gdLst>
                <a:gd name="T0" fmla="*/ 34 w 114"/>
                <a:gd name="T1" fmla="*/ 2 h 268"/>
                <a:gd name="T2" fmla="*/ 32 w 114"/>
                <a:gd name="T3" fmla="*/ 0 h 268"/>
                <a:gd name="T4" fmla="*/ 32 w 114"/>
                <a:gd name="T5" fmla="*/ 3 h 268"/>
                <a:gd name="T6" fmla="*/ 30 w 114"/>
                <a:gd name="T7" fmla="*/ 1 h 268"/>
                <a:gd name="T8" fmla="*/ 0 w 114"/>
                <a:gd name="T9" fmla="*/ 1 h 268"/>
                <a:gd name="T10" fmla="*/ 0 w 114"/>
                <a:gd name="T11" fmla="*/ 1 h 268"/>
                <a:gd name="T12" fmla="*/ 0 w 114"/>
                <a:gd name="T13" fmla="*/ 268 h 268"/>
                <a:gd name="T14" fmla="*/ 0 w 114"/>
                <a:gd name="T15" fmla="*/ 268 h 268"/>
                <a:gd name="T16" fmla="*/ 1 w 114"/>
                <a:gd name="T17" fmla="*/ 268 h 268"/>
                <a:gd name="T18" fmla="*/ 30 w 114"/>
                <a:gd name="T19" fmla="*/ 268 h 268"/>
                <a:gd name="T20" fmla="*/ 32 w 114"/>
                <a:gd name="T21" fmla="*/ 265 h 268"/>
                <a:gd name="T22" fmla="*/ 32 w 114"/>
                <a:gd name="T23" fmla="*/ 268 h 268"/>
                <a:gd name="T24" fmla="*/ 34 w 114"/>
                <a:gd name="T25" fmla="*/ 265 h 268"/>
                <a:gd name="T26" fmla="*/ 34 w 114"/>
                <a:gd name="T27" fmla="*/ 2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4" h="268">
                  <a:moveTo>
                    <a:pt x="34" y="2"/>
                  </a:moveTo>
                  <a:cubicBezTo>
                    <a:pt x="33" y="1"/>
                    <a:pt x="32" y="1"/>
                    <a:pt x="32" y="0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1" y="2"/>
                    <a:pt x="30" y="1"/>
                    <a:pt x="3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68"/>
                    <a:pt x="0" y="268"/>
                    <a:pt x="0" y="268"/>
                  </a:cubicBezTo>
                  <a:cubicBezTo>
                    <a:pt x="0" y="268"/>
                    <a:pt x="0" y="268"/>
                    <a:pt x="0" y="268"/>
                  </a:cubicBezTo>
                  <a:cubicBezTo>
                    <a:pt x="1" y="268"/>
                    <a:pt x="1" y="268"/>
                    <a:pt x="1" y="268"/>
                  </a:cubicBezTo>
                  <a:cubicBezTo>
                    <a:pt x="30" y="268"/>
                    <a:pt x="30" y="268"/>
                    <a:pt x="30" y="268"/>
                  </a:cubicBezTo>
                  <a:cubicBezTo>
                    <a:pt x="31" y="267"/>
                    <a:pt x="32" y="266"/>
                    <a:pt x="32" y="265"/>
                  </a:cubicBezTo>
                  <a:cubicBezTo>
                    <a:pt x="32" y="268"/>
                    <a:pt x="32" y="268"/>
                    <a:pt x="32" y="268"/>
                  </a:cubicBezTo>
                  <a:cubicBezTo>
                    <a:pt x="33" y="267"/>
                    <a:pt x="33" y="266"/>
                    <a:pt x="34" y="265"/>
                  </a:cubicBezTo>
                  <a:cubicBezTo>
                    <a:pt x="114" y="133"/>
                    <a:pt x="46" y="21"/>
                    <a:pt x="34" y="2"/>
                  </a:cubicBezTo>
                  <a:close/>
                </a:path>
              </a:pathLst>
            </a:custGeom>
            <a:solidFill>
              <a:srgbClr val="4617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" name="Freeform 26"/>
            <p:cNvSpPr>
              <a:spLocks/>
            </p:cNvSpPr>
            <p:nvPr/>
          </p:nvSpPr>
          <p:spPr bwMode="auto">
            <a:xfrm>
              <a:off x="6097588" y="3084513"/>
              <a:ext cx="109538" cy="11113"/>
            </a:xfrm>
            <a:custGeom>
              <a:avLst/>
              <a:gdLst>
                <a:gd name="T0" fmla="*/ 1 w 32"/>
                <a:gd name="T1" fmla="*/ 0 h 3"/>
                <a:gd name="T2" fmla="*/ 0 w 32"/>
                <a:gd name="T3" fmla="*/ 0 h 3"/>
                <a:gd name="T4" fmla="*/ 0 w 32"/>
                <a:gd name="T5" fmla="*/ 1 h 3"/>
                <a:gd name="T6" fmla="*/ 0 w 32"/>
                <a:gd name="T7" fmla="*/ 1 h 3"/>
                <a:gd name="T8" fmla="*/ 30 w 32"/>
                <a:gd name="T9" fmla="*/ 1 h 3"/>
                <a:gd name="T10" fmla="*/ 32 w 32"/>
                <a:gd name="T11" fmla="*/ 3 h 3"/>
                <a:gd name="T12" fmla="*/ 32 w 32"/>
                <a:gd name="T13" fmla="*/ 0 h 3"/>
                <a:gd name="T14" fmla="*/ 32 w 32"/>
                <a:gd name="T15" fmla="*/ 0 h 3"/>
                <a:gd name="T16" fmla="*/ 1 w 32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1" y="2"/>
                    <a:pt x="32" y="3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4617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" name="Freeform 27"/>
            <p:cNvSpPr>
              <a:spLocks/>
            </p:cNvSpPr>
            <p:nvPr/>
          </p:nvSpPr>
          <p:spPr bwMode="auto">
            <a:xfrm>
              <a:off x="6200775" y="3992563"/>
              <a:ext cx="6350" cy="11113"/>
            </a:xfrm>
            <a:custGeom>
              <a:avLst/>
              <a:gdLst>
                <a:gd name="T0" fmla="*/ 0 w 2"/>
                <a:gd name="T1" fmla="*/ 3 h 3"/>
                <a:gd name="T2" fmla="*/ 2 w 2"/>
                <a:gd name="T3" fmla="*/ 3 h 3"/>
                <a:gd name="T4" fmla="*/ 2 w 2"/>
                <a:gd name="T5" fmla="*/ 3 h 3"/>
                <a:gd name="T6" fmla="*/ 2 w 2"/>
                <a:gd name="T7" fmla="*/ 0 h 3"/>
                <a:gd name="T8" fmla="*/ 0 w 2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1" y="2"/>
                    <a:pt x="0" y="3"/>
                  </a:cubicBezTo>
                  <a:close/>
                </a:path>
              </a:pathLst>
            </a:custGeom>
            <a:solidFill>
              <a:srgbClr val="4617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" name="Freeform 28"/>
            <p:cNvSpPr>
              <a:spLocks/>
            </p:cNvSpPr>
            <p:nvPr/>
          </p:nvSpPr>
          <p:spPr bwMode="auto">
            <a:xfrm>
              <a:off x="5984875" y="2913063"/>
              <a:ext cx="109538" cy="171450"/>
            </a:xfrm>
            <a:custGeom>
              <a:avLst/>
              <a:gdLst>
                <a:gd name="T0" fmla="*/ 67 w 69"/>
                <a:gd name="T1" fmla="*/ 108 h 108"/>
                <a:gd name="T2" fmla="*/ 69 w 69"/>
                <a:gd name="T3" fmla="*/ 108 h 108"/>
                <a:gd name="T4" fmla="*/ 69 w 69"/>
                <a:gd name="T5" fmla="*/ 0 h 108"/>
                <a:gd name="T6" fmla="*/ 0 w 69"/>
                <a:gd name="T7" fmla="*/ 0 h 108"/>
                <a:gd name="T8" fmla="*/ 0 w 69"/>
                <a:gd name="T9" fmla="*/ 108 h 108"/>
                <a:gd name="T10" fmla="*/ 0 w 69"/>
                <a:gd name="T11" fmla="*/ 108 h 108"/>
                <a:gd name="T12" fmla="*/ 67 w 69"/>
                <a:gd name="T13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108">
                  <a:moveTo>
                    <a:pt x="67" y="108"/>
                  </a:moveTo>
                  <a:lnTo>
                    <a:pt x="69" y="108"/>
                  </a:lnTo>
                  <a:lnTo>
                    <a:pt x="69" y="0"/>
                  </a:lnTo>
                  <a:lnTo>
                    <a:pt x="0" y="0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67" y="108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" name="Freeform 29"/>
            <p:cNvSpPr>
              <a:spLocks/>
            </p:cNvSpPr>
            <p:nvPr/>
          </p:nvSpPr>
          <p:spPr bwMode="auto">
            <a:xfrm>
              <a:off x="6094413" y="2913063"/>
              <a:ext cx="112713" cy="171450"/>
            </a:xfrm>
            <a:custGeom>
              <a:avLst/>
              <a:gdLst>
                <a:gd name="T0" fmla="*/ 0 w 71"/>
                <a:gd name="T1" fmla="*/ 108 h 108"/>
                <a:gd name="T2" fmla="*/ 2 w 71"/>
                <a:gd name="T3" fmla="*/ 108 h 108"/>
                <a:gd name="T4" fmla="*/ 4 w 71"/>
                <a:gd name="T5" fmla="*/ 108 h 108"/>
                <a:gd name="T6" fmla="*/ 71 w 71"/>
                <a:gd name="T7" fmla="*/ 108 h 108"/>
                <a:gd name="T8" fmla="*/ 71 w 71"/>
                <a:gd name="T9" fmla="*/ 108 h 108"/>
                <a:gd name="T10" fmla="*/ 71 w 71"/>
                <a:gd name="T11" fmla="*/ 0 h 108"/>
                <a:gd name="T12" fmla="*/ 0 w 71"/>
                <a:gd name="T13" fmla="*/ 0 h 108"/>
                <a:gd name="T14" fmla="*/ 0 w 71"/>
                <a:gd name="T15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108">
                  <a:moveTo>
                    <a:pt x="0" y="108"/>
                  </a:moveTo>
                  <a:lnTo>
                    <a:pt x="2" y="108"/>
                  </a:lnTo>
                  <a:lnTo>
                    <a:pt x="4" y="108"/>
                  </a:lnTo>
                  <a:lnTo>
                    <a:pt x="71" y="108"/>
                  </a:lnTo>
                  <a:lnTo>
                    <a:pt x="71" y="108"/>
                  </a:lnTo>
                  <a:lnTo>
                    <a:pt x="71" y="0"/>
                  </a:lnTo>
                  <a:lnTo>
                    <a:pt x="0" y="0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F09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" name="Freeform 30"/>
            <p:cNvSpPr>
              <a:spLocks/>
            </p:cNvSpPr>
            <p:nvPr/>
          </p:nvSpPr>
          <p:spPr bwMode="auto">
            <a:xfrm>
              <a:off x="5011738" y="4003675"/>
              <a:ext cx="1085850" cy="163513"/>
            </a:xfrm>
            <a:custGeom>
              <a:avLst/>
              <a:gdLst>
                <a:gd name="T0" fmla="*/ 317 w 317"/>
                <a:gd name="T1" fmla="*/ 0 h 48"/>
                <a:gd name="T2" fmla="*/ 29 w 317"/>
                <a:gd name="T3" fmla="*/ 0 h 48"/>
                <a:gd name="T4" fmla="*/ 0 w 317"/>
                <a:gd name="T5" fmla="*/ 29 h 48"/>
                <a:gd name="T6" fmla="*/ 0 w 317"/>
                <a:gd name="T7" fmla="*/ 48 h 48"/>
                <a:gd name="T8" fmla="*/ 317 w 317"/>
                <a:gd name="T9" fmla="*/ 48 h 48"/>
                <a:gd name="T10" fmla="*/ 317 w 317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7" h="48">
                  <a:moveTo>
                    <a:pt x="317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13" y="0"/>
                    <a:pt x="0" y="13"/>
                    <a:pt x="0" y="29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317" y="48"/>
                    <a:pt x="317" y="48"/>
                    <a:pt x="317" y="48"/>
                  </a:cubicBezTo>
                  <a:lnTo>
                    <a:pt x="317" y="0"/>
                  </a:lnTo>
                  <a:close/>
                </a:path>
              </a:pathLst>
            </a:custGeom>
            <a:solidFill>
              <a:srgbClr val="6525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" name="Freeform 31"/>
            <p:cNvSpPr>
              <a:spLocks/>
            </p:cNvSpPr>
            <p:nvPr/>
          </p:nvSpPr>
          <p:spPr bwMode="auto">
            <a:xfrm>
              <a:off x="4929188" y="4219575"/>
              <a:ext cx="1168400" cy="187325"/>
            </a:xfrm>
            <a:custGeom>
              <a:avLst/>
              <a:gdLst>
                <a:gd name="T0" fmla="*/ 59 w 341"/>
                <a:gd name="T1" fmla="*/ 0 h 55"/>
                <a:gd name="T2" fmla="*/ 26 w 341"/>
                <a:gd name="T3" fmla="*/ 0 h 55"/>
                <a:gd name="T4" fmla="*/ 0 w 341"/>
                <a:gd name="T5" fmla="*/ 29 h 55"/>
                <a:gd name="T6" fmla="*/ 0 w 341"/>
                <a:gd name="T7" fmla="*/ 55 h 55"/>
                <a:gd name="T8" fmla="*/ 341 w 341"/>
                <a:gd name="T9" fmla="*/ 55 h 55"/>
                <a:gd name="T10" fmla="*/ 341 w 341"/>
                <a:gd name="T11" fmla="*/ 0 h 55"/>
                <a:gd name="T12" fmla="*/ 59 w 341"/>
                <a:gd name="T1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1" h="55">
                  <a:moveTo>
                    <a:pt x="59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2" y="0"/>
                    <a:pt x="0" y="13"/>
                    <a:pt x="0" y="29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341" y="55"/>
                    <a:pt x="341" y="55"/>
                    <a:pt x="341" y="55"/>
                  </a:cubicBezTo>
                  <a:cubicBezTo>
                    <a:pt x="341" y="0"/>
                    <a:pt x="341" y="0"/>
                    <a:pt x="341" y="0"/>
                  </a:cubicBezTo>
                  <a:lnTo>
                    <a:pt x="59" y="0"/>
                  </a:lnTo>
                  <a:close/>
                </a:path>
              </a:pathLst>
            </a:custGeom>
            <a:solidFill>
              <a:srgbClr val="4617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" name="Rectangle 32"/>
            <p:cNvSpPr>
              <a:spLocks noChangeArrowheads="1"/>
            </p:cNvSpPr>
            <p:nvPr/>
          </p:nvSpPr>
          <p:spPr bwMode="auto">
            <a:xfrm>
              <a:off x="5011738" y="4191000"/>
              <a:ext cx="1085850" cy="28575"/>
            </a:xfrm>
            <a:prstGeom prst="rect">
              <a:avLst/>
            </a:prstGeom>
            <a:solidFill>
              <a:srgbClr val="FFC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" name="Rectangle 33"/>
            <p:cNvSpPr>
              <a:spLocks noChangeArrowheads="1"/>
            </p:cNvSpPr>
            <p:nvPr/>
          </p:nvSpPr>
          <p:spPr bwMode="auto">
            <a:xfrm>
              <a:off x="5011738" y="4167188"/>
              <a:ext cx="1085850" cy="23813"/>
            </a:xfrm>
            <a:prstGeom prst="rect">
              <a:avLst/>
            </a:prstGeom>
            <a:solidFill>
              <a:srgbClr val="FFC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8" name="Freeform 34"/>
            <p:cNvSpPr>
              <a:spLocks/>
            </p:cNvSpPr>
            <p:nvPr/>
          </p:nvSpPr>
          <p:spPr bwMode="auto">
            <a:xfrm>
              <a:off x="6097588" y="4003675"/>
              <a:ext cx="1082675" cy="163513"/>
            </a:xfrm>
            <a:custGeom>
              <a:avLst/>
              <a:gdLst>
                <a:gd name="T0" fmla="*/ 316 w 316"/>
                <a:gd name="T1" fmla="*/ 48 h 48"/>
                <a:gd name="T2" fmla="*/ 316 w 316"/>
                <a:gd name="T3" fmla="*/ 29 h 48"/>
                <a:gd name="T4" fmla="*/ 287 w 316"/>
                <a:gd name="T5" fmla="*/ 0 h 48"/>
                <a:gd name="T6" fmla="*/ 0 w 316"/>
                <a:gd name="T7" fmla="*/ 0 h 48"/>
                <a:gd name="T8" fmla="*/ 0 w 316"/>
                <a:gd name="T9" fmla="*/ 48 h 48"/>
                <a:gd name="T10" fmla="*/ 316 w 316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" h="48">
                  <a:moveTo>
                    <a:pt x="316" y="48"/>
                  </a:moveTo>
                  <a:cubicBezTo>
                    <a:pt x="316" y="29"/>
                    <a:pt x="316" y="29"/>
                    <a:pt x="316" y="29"/>
                  </a:cubicBezTo>
                  <a:cubicBezTo>
                    <a:pt x="316" y="13"/>
                    <a:pt x="303" y="0"/>
                    <a:pt x="28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316" y="48"/>
                  </a:lnTo>
                  <a:close/>
                </a:path>
              </a:pathLst>
            </a:custGeom>
            <a:solidFill>
              <a:srgbClr val="4617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9" name="Freeform 35"/>
            <p:cNvSpPr>
              <a:spLocks/>
            </p:cNvSpPr>
            <p:nvPr/>
          </p:nvSpPr>
          <p:spPr bwMode="auto">
            <a:xfrm>
              <a:off x="6097588" y="4219575"/>
              <a:ext cx="1168400" cy="187325"/>
            </a:xfrm>
            <a:custGeom>
              <a:avLst/>
              <a:gdLst>
                <a:gd name="T0" fmla="*/ 341 w 341"/>
                <a:gd name="T1" fmla="*/ 29 h 55"/>
                <a:gd name="T2" fmla="*/ 315 w 341"/>
                <a:gd name="T3" fmla="*/ 0 h 55"/>
                <a:gd name="T4" fmla="*/ 282 w 341"/>
                <a:gd name="T5" fmla="*/ 0 h 55"/>
                <a:gd name="T6" fmla="*/ 0 w 341"/>
                <a:gd name="T7" fmla="*/ 0 h 55"/>
                <a:gd name="T8" fmla="*/ 0 w 341"/>
                <a:gd name="T9" fmla="*/ 55 h 55"/>
                <a:gd name="T10" fmla="*/ 341 w 341"/>
                <a:gd name="T11" fmla="*/ 55 h 55"/>
                <a:gd name="T12" fmla="*/ 341 w 341"/>
                <a:gd name="T13" fmla="*/ 29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1" h="55">
                  <a:moveTo>
                    <a:pt x="341" y="29"/>
                  </a:moveTo>
                  <a:cubicBezTo>
                    <a:pt x="341" y="13"/>
                    <a:pt x="329" y="0"/>
                    <a:pt x="315" y="0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341" y="55"/>
                    <a:pt x="341" y="55"/>
                    <a:pt x="341" y="55"/>
                  </a:cubicBezTo>
                  <a:lnTo>
                    <a:pt x="341" y="29"/>
                  </a:lnTo>
                  <a:close/>
                </a:path>
              </a:pathLst>
            </a:custGeom>
            <a:solidFill>
              <a:srgbClr val="300B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" name="Freeform 36"/>
            <p:cNvSpPr>
              <a:spLocks/>
            </p:cNvSpPr>
            <p:nvPr/>
          </p:nvSpPr>
          <p:spPr bwMode="auto">
            <a:xfrm>
              <a:off x="6097588" y="4167188"/>
              <a:ext cx="1082675" cy="52388"/>
            </a:xfrm>
            <a:custGeom>
              <a:avLst/>
              <a:gdLst>
                <a:gd name="T0" fmla="*/ 0 w 682"/>
                <a:gd name="T1" fmla="*/ 0 h 33"/>
                <a:gd name="T2" fmla="*/ 0 w 682"/>
                <a:gd name="T3" fmla="*/ 15 h 33"/>
                <a:gd name="T4" fmla="*/ 0 w 682"/>
                <a:gd name="T5" fmla="*/ 33 h 33"/>
                <a:gd name="T6" fmla="*/ 682 w 682"/>
                <a:gd name="T7" fmla="*/ 33 h 33"/>
                <a:gd name="T8" fmla="*/ 682 w 682"/>
                <a:gd name="T9" fmla="*/ 15 h 33"/>
                <a:gd name="T10" fmla="*/ 682 w 682"/>
                <a:gd name="T11" fmla="*/ 0 h 33"/>
                <a:gd name="T12" fmla="*/ 0 w 682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2" h="33">
                  <a:moveTo>
                    <a:pt x="0" y="0"/>
                  </a:moveTo>
                  <a:lnTo>
                    <a:pt x="0" y="15"/>
                  </a:lnTo>
                  <a:lnTo>
                    <a:pt x="0" y="33"/>
                  </a:lnTo>
                  <a:lnTo>
                    <a:pt x="682" y="33"/>
                  </a:lnTo>
                  <a:lnTo>
                    <a:pt x="682" y="15"/>
                  </a:lnTo>
                  <a:lnTo>
                    <a:pt x="68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9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" name="Rectangle 37"/>
            <p:cNvSpPr>
              <a:spLocks noChangeArrowheads="1"/>
            </p:cNvSpPr>
            <p:nvPr/>
          </p:nvSpPr>
          <p:spPr bwMode="auto">
            <a:xfrm>
              <a:off x="6094413" y="1487488"/>
              <a:ext cx="112713" cy="1425575"/>
            </a:xfrm>
            <a:prstGeom prst="rect">
              <a:avLst/>
            </a:prstGeom>
            <a:solidFill>
              <a:srgbClr val="6525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2" name="Freeform 38"/>
            <p:cNvSpPr>
              <a:spLocks/>
            </p:cNvSpPr>
            <p:nvPr/>
          </p:nvSpPr>
          <p:spPr bwMode="auto">
            <a:xfrm>
              <a:off x="5881688" y="1035050"/>
              <a:ext cx="212725" cy="1878013"/>
            </a:xfrm>
            <a:custGeom>
              <a:avLst/>
              <a:gdLst>
                <a:gd name="T0" fmla="*/ 134 w 134"/>
                <a:gd name="T1" fmla="*/ 285 h 1183"/>
                <a:gd name="T2" fmla="*/ 134 w 134"/>
                <a:gd name="T3" fmla="*/ 138 h 1183"/>
                <a:gd name="T4" fmla="*/ 134 w 134"/>
                <a:gd name="T5" fmla="*/ 0 h 1183"/>
                <a:gd name="T6" fmla="*/ 65 w 134"/>
                <a:gd name="T7" fmla="*/ 0 h 1183"/>
                <a:gd name="T8" fmla="*/ 0 w 134"/>
                <a:gd name="T9" fmla="*/ 285 h 1183"/>
                <a:gd name="T10" fmla="*/ 65 w 134"/>
                <a:gd name="T11" fmla="*/ 285 h 1183"/>
                <a:gd name="T12" fmla="*/ 65 w 134"/>
                <a:gd name="T13" fmla="*/ 1183 h 1183"/>
                <a:gd name="T14" fmla="*/ 134 w 134"/>
                <a:gd name="T15" fmla="*/ 1183 h 1183"/>
                <a:gd name="T16" fmla="*/ 134 w 134"/>
                <a:gd name="T17" fmla="*/ 285 h 1183"/>
                <a:gd name="T18" fmla="*/ 134 w 134"/>
                <a:gd name="T19" fmla="*/ 285 h 1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4" h="1183">
                  <a:moveTo>
                    <a:pt x="134" y="285"/>
                  </a:moveTo>
                  <a:lnTo>
                    <a:pt x="134" y="138"/>
                  </a:lnTo>
                  <a:lnTo>
                    <a:pt x="134" y="0"/>
                  </a:lnTo>
                  <a:lnTo>
                    <a:pt x="65" y="0"/>
                  </a:lnTo>
                  <a:lnTo>
                    <a:pt x="0" y="285"/>
                  </a:lnTo>
                  <a:lnTo>
                    <a:pt x="65" y="285"/>
                  </a:lnTo>
                  <a:lnTo>
                    <a:pt x="65" y="1183"/>
                  </a:lnTo>
                  <a:lnTo>
                    <a:pt x="134" y="1183"/>
                  </a:lnTo>
                  <a:lnTo>
                    <a:pt x="134" y="285"/>
                  </a:lnTo>
                  <a:lnTo>
                    <a:pt x="134" y="285"/>
                  </a:lnTo>
                  <a:close/>
                </a:path>
              </a:pathLst>
            </a:custGeom>
            <a:solidFill>
              <a:srgbClr val="953F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3" name="Freeform 39"/>
            <p:cNvSpPr>
              <a:spLocks/>
            </p:cNvSpPr>
            <p:nvPr/>
          </p:nvSpPr>
          <p:spPr bwMode="auto">
            <a:xfrm>
              <a:off x="6094413" y="1254125"/>
              <a:ext cx="26988" cy="0"/>
            </a:xfrm>
            <a:custGeom>
              <a:avLst/>
              <a:gdLst>
                <a:gd name="T0" fmla="*/ 0 w 8"/>
                <a:gd name="T1" fmla="*/ 0 w 8"/>
                <a:gd name="T2" fmla="*/ 8 w 8"/>
                <a:gd name="T3" fmla="*/ 0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3" y="0"/>
                    <a:pt x="0" y="0"/>
                  </a:cubicBezTo>
                  <a:close/>
                </a:path>
              </a:pathLst>
            </a:custGeom>
            <a:solidFill>
              <a:srgbClr val="6525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4" name="Freeform 40"/>
            <p:cNvSpPr>
              <a:spLocks/>
            </p:cNvSpPr>
            <p:nvPr/>
          </p:nvSpPr>
          <p:spPr bwMode="auto">
            <a:xfrm>
              <a:off x="6094413" y="1254125"/>
              <a:ext cx="0" cy="233363"/>
            </a:xfrm>
            <a:custGeom>
              <a:avLst/>
              <a:gdLst>
                <a:gd name="T0" fmla="*/ 68 h 68"/>
                <a:gd name="T1" fmla="*/ 0 h 68"/>
                <a:gd name="T2" fmla="*/ 0 h 68"/>
                <a:gd name="T3" fmla="*/ 0 h 68"/>
                <a:gd name="T4" fmla="*/ 68 h 6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68">
                  <a:moveTo>
                    <a:pt x="0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lose/>
                </a:path>
              </a:pathLst>
            </a:custGeom>
            <a:solidFill>
              <a:srgbClr val="6525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5" name="Freeform 41"/>
            <p:cNvSpPr>
              <a:spLocks/>
            </p:cNvSpPr>
            <p:nvPr/>
          </p:nvSpPr>
          <p:spPr bwMode="auto">
            <a:xfrm>
              <a:off x="6094413" y="1035050"/>
              <a:ext cx="212725" cy="452438"/>
            </a:xfrm>
            <a:custGeom>
              <a:avLst/>
              <a:gdLst>
                <a:gd name="T0" fmla="*/ 33 w 62"/>
                <a:gd name="T1" fmla="*/ 0 h 132"/>
                <a:gd name="T2" fmla="*/ 0 w 62"/>
                <a:gd name="T3" fmla="*/ 0 h 132"/>
                <a:gd name="T4" fmla="*/ 0 w 62"/>
                <a:gd name="T5" fmla="*/ 64 h 132"/>
                <a:gd name="T6" fmla="*/ 0 w 62"/>
                <a:gd name="T7" fmla="*/ 64 h 132"/>
                <a:gd name="T8" fmla="*/ 0 w 62"/>
                <a:gd name="T9" fmla="*/ 64 h 132"/>
                <a:gd name="T10" fmla="*/ 0 w 62"/>
                <a:gd name="T11" fmla="*/ 64 h 132"/>
                <a:gd name="T12" fmla="*/ 8 w 62"/>
                <a:gd name="T13" fmla="*/ 64 h 132"/>
                <a:gd name="T14" fmla="*/ 0 w 62"/>
                <a:gd name="T15" fmla="*/ 64 h 132"/>
                <a:gd name="T16" fmla="*/ 0 w 62"/>
                <a:gd name="T17" fmla="*/ 132 h 132"/>
                <a:gd name="T18" fmla="*/ 33 w 62"/>
                <a:gd name="T19" fmla="*/ 132 h 132"/>
                <a:gd name="T20" fmla="*/ 62 w 62"/>
                <a:gd name="T21" fmla="*/ 132 h 132"/>
                <a:gd name="T22" fmla="*/ 33 w 62"/>
                <a:gd name="T2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2" h="132">
                  <a:moveTo>
                    <a:pt x="3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3" y="64"/>
                    <a:pt x="5" y="64"/>
                    <a:pt x="8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33" y="132"/>
                    <a:pt x="33" y="132"/>
                    <a:pt x="33" y="132"/>
                  </a:cubicBezTo>
                  <a:cubicBezTo>
                    <a:pt x="62" y="132"/>
                    <a:pt x="62" y="132"/>
                    <a:pt x="62" y="132"/>
                  </a:cubicBezTo>
                  <a:lnTo>
                    <a:pt x="33" y="0"/>
                  </a:lnTo>
                  <a:close/>
                </a:path>
              </a:pathLst>
            </a:custGeom>
            <a:solidFill>
              <a:srgbClr val="6525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6" name="Freeform 42"/>
            <p:cNvSpPr>
              <a:spLocks/>
            </p:cNvSpPr>
            <p:nvPr/>
          </p:nvSpPr>
          <p:spPr bwMode="auto">
            <a:xfrm>
              <a:off x="6002338" y="1168400"/>
              <a:ext cx="92075" cy="188913"/>
            </a:xfrm>
            <a:custGeom>
              <a:avLst/>
              <a:gdLst>
                <a:gd name="T0" fmla="*/ 13 w 27"/>
                <a:gd name="T1" fmla="*/ 27 h 55"/>
                <a:gd name="T2" fmla="*/ 27 w 27"/>
                <a:gd name="T3" fmla="*/ 13 h 55"/>
                <a:gd name="T4" fmla="*/ 27 w 27"/>
                <a:gd name="T5" fmla="*/ 0 h 55"/>
                <a:gd name="T6" fmla="*/ 0 w 27"/>
                <a:gd name="T7" fmla="*/ 27 h 55"/>
                <a:gd name="T8" fmla="*/ 27 w 27"/>
                <a:gd name="T9" fmla="*/ 55 h 55"/>
                <a:gd name="T10" fmla="*/ 27 w 27"/>
                <a:gd name="T11" fmla="*/ 42 h 55"/>
                <a:gd name="T12" fmla="*/ 13 w 27"/>
                <a:gd name="T13" fmla="*/ 2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55">
                  <a:moveTo>
                    <a:pt x="13" y="27"/>
                  </a:moveTo>
                  <a:cubicBezTo>
                    <a:pt x="13" y="19"/>
                    <a:pt x="19" y="13"/>
                    <a:pt x="27" y="13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42"/>
                    <a:pt x="12" y="55"/>
                    <a:pt x="27" y="55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19" y="42"/>
                    <a:pt x="13" y="35"/>
                    <a:pt x="13" y="27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7" name="Freeform 43"/>
            <p:cNvSpPr>
              <a:spLocks/>
            </p:cNvSpPr>
            <p:nvPr/>
          </p:nvSpPr>
          <p:spPr bwMode="auto">
            <a:xfrm>
              <a:off x="6094413" y="1168400"/>
              <a:ext cx="95250" cy="188913"/>
            </a:xfrm>
            <a:custGeom>
              <a:avLst/>
              <a:gdLst>
                <a:gd name="T0" fmla="*/ 28 w 28"/>
                <a:gd name="T1" fmla="*/ 27 h 55"/>
                <a:gd name="T2" fmla="*/ 0 w 28"/>
                <a:gd name="T3" fmla="*/ 0 h 55"/>
                <a:gd name="T4" fmla="*/ 0 w 28"/>
                <a:gd name="T5" fmla="*/ 0 h 55"/>
                <a:gd name="T6" fmla="*/ 0 w 28"/>
                <a:gd name="T7" fmla="*/ 13 h 55"/>
                <a:gd name="T8" fmla="*/ 0 w 28"/>
                <a:gd name="T9" fmla="*/ 13 h 55"/>
                <a:gd name="T10" fmla="*/ 15 w 28"/>
                <a:gd name="T11" fmla="*/ 27 h 55"/>
                <a:gd name="T12" fmla="*/ 0 w 28"/>
                <a:gd name="T13" fmla="*/ 42 h 55"/>
                <a:gd name="T14" fmla="*/ 0 w 28"/>
                <a:gd name="T15" fmla="*/ 42 h 55"/>
                <a:gd name="T16" fmla="*/ 0 w 28"/>
                <a:gd name="T17" fmla="*/ 55 h 55"/>
                <a:gd name="T18" fmla="*/ 0 w 28"/>
                <a:gd name="T19" fmla="*/ 55 h 55"/>
                <a:gd name="T20" fmla="*/ 28 w 28"/>
                <a:gd name="T21" fmla="*/ 2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55">
                  <a:moveTo>
                    <a:pt x="28" y="27"/>
                  </a:moveTo>
                  <a:cubicBezTo>
                    <a:pt x="28" y="12"/>
                    <a:pt x="15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8" y="13"/>
                    <a:pt x="15" y="19"/>
                    <a:pt x="15" y="27"/>
                  </a:cubicBezTo>
                  <a:cubicBezTo>
                    <a:pt x="15" y="35"/>
                    <a:pt x="8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15" y="55"/>
                    <a:pt x="28" y="42"/>
                    <a:pt x="28" y="27"/>
                  </a:cubicBezTo>
                  <a:close/>
                </a:path>
              </a:pathLst>
            </a:custGeom>
            <a:solidFill>
              <a:srgbClr val="F09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8" name="Freeform 44"/>
            <p:cNvSpPr>
              <a:spLocks/>
            </p:cNvSpPr>
            <p:nvPr/>
          </p:nvSpPr>
          <p:spPr bwMode="auto">
            <a:xfrm>
              <a:off x="5734050" y="949325"/>
              <a:ext cx="360363" cy="85725"/>
            </a:xfrm>
            <a:custGeom>
              <a:avLst/>
              <a:gdLst>
                <a:gd name="T0" fmla="*/ 13 w 105"/>
                <a:gd name="T1" fmla="*/ 0 h 25"/>
                <a:gd name="T2" fmla="*/ 0 w 105"/>
                <a:gd name="T3" fmla="*/ 12 h 25"/>
                <a:gd name="T4" fmla="*/ 13 w 105"/>
                <a:gd name="T5" fmla="*/ 25 h 25"/>
                <a:gd name="T6" fmla="*/ 105 w 105"/>
                <a:gd name="T7" fmla="*/ 25 h 25"/>
                <a:gd name="T8" fmla="*/ 105 w 105"/>
                <a:gd name="T9" fmla="*/ 0 h 25"/>
                <a:gd name="T10" fmla="*/ 13 w 105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" h="25">
                  <a:moveTo>
                    <a:pt x="13" y="0"/>
                  </a:moveTo>
                  <a:cubicBezTo>
                    <a:pt x="6" y="0"/>
                    <a:pt x="0" y="5"/>
                    <a:pt x="0" y="12"/>
                  </a:cubicBezTo>
                  <a:cubicBezTo>
                    <a:pt x="0" y="19"/>
                    <a:pt x="6" y="25"/>
                    <a:pt x="13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0"/>
                    <a:pt x="105" y="0"/>
                    <a:pt x="105" y="0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rgbClr val="6525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9" name="Freeform 45"/>
            <p:cNvSpPr>
              <a:spLocks/>
            </p:cNvSpPr>
            <p:nvPr/>
          </p:nvSpPr>
          <p:spPr bwMode="auto">
            <a:xfrm>
              <a:off x="5737225" y="1487488"/>
              <a:ext cx="357188" cy="88900"/>
            </a:xfrm>
            <a:custGeom>
              <a:avLst/>
              <a:gdLst>
                <a:gd name="T0" fmla="*/ 12 w 104"/>
                <a:gd name="T1" fmla="*/ 0 h 26"/>
                <a:gd name="T2" fmla="*/ 0 w 104"/>
                <a:gd name="T3" fmla="*/ 13 h 26"/>
                <a:gd name="T4" fmla="*/ 12 w 104"/>
                <a:gd name="T5" fmla="*/ 26 h 26"/>
                <a:gd name="T6" fmla="*/ 104 w 104"/>
                <a:gd name="T7" fmla="*/ 26 h 26"/>
                <a:gd name="T8" fmla="*/ 104 w 104"/>
                <a:gd name="T9" fmla="*/ 0 h 26"/>
                <a:gd name="T10" fmla="*/ 12 w 10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" h="26">
                  <a:moveTo>
                    <a:pt x="12" y="0"/>
                  </a:moveTo>
                  <a:cubicBezTo>
                    <a:pt x="5" y="0"/>
                    <a:pt x="0" y="6"/>
                    <a:pt x="0" y="13"/>
                  </a:cubicBezTo>
                  <a:cubicBezTo>
                    <a:pt x="0" y="20"/>
                    <a:pt x="5" y="26"/>
                    <a:pt x="1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0"/>
                    <a:pt x="104" y="0"/>
                    <a:pt x="104" y="0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6525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0" name="Freeform 46"/>
            <p:cNvSpPr>
              <a:spLocks/>
            </p:cNvSpPr>
            <p:nvPr/>
          </p:nvSpPr>
          <p:spPr bwMode="auto">
            <a:xfrm>
              <a:off x="6094413" y="949325"/>
              <a:ext cx="360363" cy="85725"/>
            </a:xfrm>
            <a:custGeom>
              <a:avLst/>
              <a:gdLst>
                <a:gd name="T0" fmla="*/ 105 w 105"/>
                <a:gd name="T1" fmla="*/ 12 h 25"/>
                <a:gd name="T2" fmla="*/ 92 w 105"/>
                <a:gd name="T3" fmla="*/ 0 h 25"/>
                <a:gd name="T4" fmla="*/ 0 w 105"/>
                <a:gd name="T5" fmla="*/ 0 h 25"/>
                <a:gd name="T6" fmla="*/ 0 w 105"/>
                <a:gd name="T7" fmla="*/ 25 h 25"/>
                <a:gd name="T8" fmla="*/ 92 w 105"/>
                <a:gd name="T9" fmla="*/ 25 h 25"/>
                <a:gd name="T10" fmla="*/ 105 w 105"/>
                <a:gd name="T11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" h="25">
                  <a:moveTo>
                    <a:pt x="105" y="12"/>
                  </a:moveTo>
                  <a:cubicBezTo>
                    <a:pt x="105" y="5"/>
                    <a:pt x="99" y="0"/>
                    <a:pt x="9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9" y="25"/>
                    <a:pt x="105" y="19"/>
                    <a:pt x="105" y="12"/>
                  </a:cubicBezTo>
                  <a:close/>
                </a:path>
              </a:pathLst>
            </a:custGeom>
            <a:solidFill>
              <a:srgbClr val="4617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1" name="Freeform 47"/>
            <p:cNvSpPr>
              <a:spLocks/>
            </p:cNvSpPr>
            <p:nvPr/>
          </p:nvSpPr>
          <p:spPr bwMode="auto">
            <a:xfrm>
              <a:off x="6094413" y="1487488"/>
              <a:ext cx="360363" cy="88900"/>
            </a:xfrm>
            <a:custGeom>
              <a:avLst/>
              <a:gdLst>
                <a:gd name="T0" fmla="*/ 105 w 105"/>
                <a:gd name="T1" fmla="*/ 13 h 26"/>
                <a:gd name="T2" fmla="*/ 92 w 105"/>
                <a:gd name="T3" fmla="*/ 0 h 26"/>
                <a:gd name="T4" fmla="*/ 0 w 105"/>
                <a:gd name="T5" fmla="*/ 0 h 26"/>
                <a:gd name="T6" fmla="*/ 0 w 105"/>
                <a:gd name="T7" fmla="*/ 26 h 26"/>
                <a:gd name="T8" fmla="*/ 92 w 105"/>
                <a:gd name="T9" fmla="*/ 26 h 26"/>
                <a:gd name="T10" fmla="*/ 105 w 105"/>
                <a:gd name="T11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" h="26">
                  <a:moveTo>
                    <a:pt x="105" y="13"/>
                  </a:moveTo>
                  <a:cubicBezTo>
                    <a:pt x="105" y="6"/>
                    <a:pt x="99" y="0"/>
                    <a:pt x="9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9" y="26"/>
                    <a:pt x="105" y="20"/>
                    <a:pt x="105" y="13"/>
                  </a:cubicBezTo>
                  <a:close/>
                </a:path>
              </a:pathLst>
            </a:custGeom>
            <a:solidFill>
              <a:srgbClr val="4617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2" name="Freeform 48"/>
            <p:cNvSpPr>
              <a:spLocks/>
            </p:cNvSpPr>
            <p:nvPr/>
          </p:nvSpPr>
          <p:spPr bwMode="auto">
            <a:xfrm>
              <a:off x="6207125" y="1573213"/>
              <a:ext cx="85725" cy="109538"/>
            </a:xfrm>
            <a:custGeom>
              <a:avLst/>
              <a:gdLst>
                <a:gd name="T0" fmla="*/ 25 w 25"/>
                <a:gd name="T1" fmla="*/ 1 h 32"/>
                <a:gd name="T2" fmla="*/ 0 w 25"/>
                <a:gd name="T3" fmla="*/ 32 h 32"/>
                <a:gd name="T4" fmla="*/ 0 w 25"/>
                <a:gd name="T5" fmla="*/ 1 h 32"/>
                <a:gd name="T6" fmla="*/ 25 w 25"/>
                <a:gd name="T7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32">
                  <a:moveTo>
                    <a:pt x="25" y="1"/>
                  </a:moveTo>
                  <a:cubicBezTo>
                    <a:pt x="25" y="1"/>
                    <a:pt x="1" y="0"/>
                    <a:pt x="0" y="32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25" y="1"/>
                  </a:lnTo>
                  <a:close/>
                </a:path>
              </a:pathLst>
            </a:custGeom>
            <a:solidFill>
              <a:srgbClr val="6525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3" name="Freeform 49"/>
            <p:cNvSpPr>
              <a:spLocks/>
            </p:cNvSpPr>
            <p:nvPr/>
          </p:nvSpPr>
          <p:spPr bwMode="auto">
            <a:xfrm>
              <a:off x="5895975" y="1573213"/>
              <a:ext cx="88900" cy="109538"/>
            </a:xfrm>
            <a:custGeom>
              <a:avLst/>
              <a:gdLst>
                <a:gd name="T0" fmla="*/ 0 w 26"/>
                <a:gd name="T1" fmla="*/ 1 h 32"/>
                <a:gd name="T2" fmla="*/ 26 w 26"/>
                <a:gd name="T3" fmla="*/ 32 h 32"/>
                <a:gd name="T4" fmla="*/ 26 w 26"/>
                <a:gd name="T5" fmla="*/ 1 h 32"/>
                <a:gd name="T6" fmla="*/ 0 w 26"/>
                <a:gd name="T7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32">
                  <a:moveTo>
                    <a:pt x="0" y="1"/>
                  </a:moveTo>
                  <a:cubicBezTo>
                    <a:pt x="0" y="1"/>
                    <a:pt x="25" y="0"/>
                    <a:pt x="26" y="32"/>
                  </a:cubicBezTo>
                  <a:cubicBezTo>
                    <a:pt x="26" y="1"/>
                    <a:pt x="26" y="1"/>
                    <a:pt x="26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953F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4" name="Freeform 50"/>
            <p:cNvSpPr>
              <a:spLocks/>
            </p:cNvSpPr>
            <p:nvPr/>
          </p:nvSpPr>
          <p:spPr bwMode="auto">
            <a:xfrm>
              <a:off x="4641850" y="1600200"/>
              <a:ext cx="1452563" cy="455613"/>
            </a:xfrm>
            <a:custGeom>
              <a:avLst/>
              <a:gdLst>
                <a:gd name="T0" fmla="*/ 424 w 424"/>
                <a:gd name="T1" fmla="*/ 0 h 133"/>
                <a:gd name="T2" fmla="*/ 183 w 424"/>
                <a:gd name="T3" fmla="*/ 71 h 133"/>
                <a:gd name="T4" fmla="*/ 19 w 424"/>
                <a:gd name="T5" fmla="*/ 22 h 133"/>
                <a:gd name="T6" fmla="*/ 18 w 424"/>
                <a:gd name="T7" fmla="*/ 22 h 133"/>
                <a:gd name="T8" fmla="*/ 20 w 424"/>
                <a:gd name="T9" fmla="*/ 53 h 133"/>
                <a:gd name="T10" fmla="*/ 72 w 424"/>
                <a:gd name="T11" fmla="*/ 79 h 133"/>
                <a:gd name="T12" fmla="*/ 296 w 424"/>
                <a:gd name="T13" fmla="*/ 88 h 133"/>
                <a:gd name="T14" fmla="*/ 424 w 424"/>
                <a:gd name="T15" fmla="*/ 68 h 133"/>
                <a:gd name="T16" fmla="*/ 424 w 424"/>
                <a:gd name="T17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4" h="133">
                  <a:moveTo>
                    <a:pt x="424" y="0"/>
                  </a:moveTo>
                  <a:cubicBezTo>
                    <a:pt x="354" y="0"/>
                    <a:pt x="259" y="58"/>
                    <a:pt x="183" y="71"/>
                  </a:cubicBezTo>
                  <a:cubicBezTo>
                    <a:pt x="95" y="86"/>
                    <a:pt x="55" y="17"/>
                    <a:pt x="19" y="22"/>
                  </a:cubicBezTo>
                  <a:cubicBezTo>
                    <a:pt x="19" y="22"/>
                    <a:pt x="19" y="22"/>
                    <a:pt x="18" y="22"/>
                  </a:cubicBezTo>
                  <a:cubicBezTo>
                    <a:pt x="0" y="25"/>
                    <a:pt x="1" y="52"/>
                    <a:pt x="20" y="53"/>
                  </a:cubicBezTo>
                  <a:cubicBezTo>
                    <a:pt x="36" y="54"/>
                    <a:pt x="54" y="62"/>
                    <a:pt x="72" y="79"/>
                  </a:cubicBezTo>
                  <a:cubicBezTo>
                    <a:pt x="128" y="133"/>
                    <a:pt x="198" y="121"/>
                    <a:pt x="296" y="88"/>
                  </a:cubicBezTo>
                  <a:cubicBezTo>
                    <a:pt x="353" y="68"/>
                    <a:pt x="397" y="66"/>
                    <a:pt x="424" y="68"/>
                  </a:cubicBezTo>
                  <a:lnTo>
                    <a:pt x="424" y="0"/>
                  </a:lnTo>
                  <a:close/>
                </a:path>
              </a:pathLst>
            </a:custGeom>
            <a:solidFill>
              <a:srgbClr val="953F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5" name="Oval 51"/>
            <p:cNvSpPr>
              <a:spLocks noChangeArrowheads="1"/>
            </p:cNvSpPr>
            <p:nvPr/>
          </p:nvSpPr>
          <p:spPr bwMode="auto">
            <a:xfrm>
              <a:off x="4699000" y="1703388"/>
              <a:ext cx="52388" cy="50800"/>
            </a:xfrm>
            <a:prstGeom prst="ellipse">
              <a:avLst/>
            </a:prstGeom>
            <a:solidFill>
              <a:srgbClr val="6525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6" name="Freeform 52"/>
            <p:cNvSpPr>
              <a:spLocks/>
            </p:cNvSpPr>
            <p:nvPr/>
          </p:nvSpPr>
          <p:spPr bwMode="auto">
            <a:xfrm>
              <a:off x="4311650" y="1712913"/>
              <a:ext cx="411163" cy="1601788"/>
            </a:xfrm>
            <a:custGeom>
              <a:avLst/>
              <a:gdLst>
                <a:gd name="T0" fmla="*/ 21 w 120"/>
                <a:gd name="T1" fmla="*/ 449 h 467"/>
                <a:gd name="T2" fmla="*/ 120 w 120"/>
                <a:gd name="T3" fmla="*/ 46 h 467"/>
                <a:gd name="T4" fmla="*/ 120 w 120"/>
                <a:gd name="T5" fmla="*/ 0 h 467"/>
                <a:gd name="T6" fmla="*/ 112 w 120"/>
                <a:gd name="T7" fmla="*/ 7 h 467"/>
                <a:gd name="T8" fmla="*/ 1 w 120"/>
                <a:gd name="T9" fmla="*/ 456 h 467"/>
                <a:gd name="T10" fmla="*/ 2 w 120"/>
                <a:gd name="T11" fmla="*/ 463 h 467"/>
                <a:gd name="T12" fmla="*/ 9 w 120"/>
                <a:gd name="T13" fmla="*/ 467 h 467"/>
                <a:gd name="T14" fmla="*/ 120 w 120"/>
                <a:gd name="T15" fmla="*/ 467 h 467"/>
                <a:gd name="T16" fmla="*/ 120 w 120"/>
                <a:gd name="T17" fmla="*/ 449 h 467"/>
                <a:gd name="T18" fmla="*/ 21 w 120"/>
                <a:gd name="T19" fmla="*/ 449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0" h="467">
                  <a:moveTo>
                    <a:pt x="21" y="449"/>
                  </a:moveTo>
                  <a:cubicBezTo>
                    <a:pt x="120" y="46"/>
                    <a:pt x="120" y="46"/>
                    <a:pt x="120" y="46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16" y="0"/>
                    <a:pt x="113" y="3"/>
                    <a:pt x="112" y="7"/>
                  </a:cubicBezTo>
                  <a:cubicBezTo>
                    <a:pt x="1" y="456"/>
                    <a:pt x="1" y="456"/>
                    <a:pt x="1" y="456"/>
                  </a:cubicBezTo>
                  <a:cubicBezTo>
                    <a:pt x="0" y="458"/>
                    <a:pt x="1" y="461"/>
                    <a:pt x="2" y="463"/>
                  </a:cubicBezTo>
                  <a:cubicBezTo>
                    <a:pt x="4" y="465"/>
                    <a:pt x="7" y="467"/>
                    <a:pt x="9" y="467"/>
                  </a:cubicBezTo>
                  <a:cubicBezTo>
                    <a:pt x="120" y="467"/>
                    <a:pt x="120" y="467"/>
                    <a:pt x="120" y="467"/>
                  </a:cubicBezTo>
                  <a:cubicBezTo>
                    <a:pt x="120" y="449"/>
                    <a:pt x="120" y="449"/>
                    <a:pt x="120" y="449"/>
                  </a:cubicBezTo>
                  <a:lnTo>
                    <a:pt x="21" y="449"/>
                  </a:lnTo>
                  <a:close/>
                </a:path>
              </a:pathLst>
            </a:custGeom>
            <a:solidFill>
              <a:srgbClr val="4E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7" name="Freeform 53"/>
            <p:cNvSpPr>
              <a:spLocks/>
            </p:cNvSpPr>
            <p:nvPr/>
          </p:nvSpPr>
          <p:spPr bwMode="auto">
            <a:xfrm>
              <a:off x="4722813" y="1712913"/>
              <a:ext cx="411163" cy="1601788"/>
            </a:xfrm>
            <a:custGeom>
              <a:avLst/>
              <a:gdLst>
                <a:gd name="T0" fmla="*/ 118 w 120"/>
                <a:gd name="T1" fmla="*/ 463 h 467"/>
                <a:gd name="T2" fmla="*/ 120 w 120"/>
                <a:gd name="T3" fmla="*/ 456 h 467"/>
                <a:gd name="T4" fmla="*/ 9 w 120"/>
                <a:gd name="T5" fmla="*/ 7 h 467"/>
                <a:gd name="T6" fmla="*/ 0 w 120"/>
                <a:gd name="T7" fmla="*/ 0 h 467"/>
                <a:gd name="T8" fmla="*/ 0 w 120"/>
                <a:gd name="T9" fmla="*/ 46 h 467"/>
                <a:gd name="T10" fmla="*/ 100 w 120"/>
                <a:gd name="T11" fmla="*/ 449 h 467"/>
                <a:gd name="T12" fmla="*/ 0 w 120"/>
                <a:gd name="T13" fmla="*/ 449 h 467"/>
                <a:gd name="T14" fmla="*/ 0 w 120"/>
                <a:gd name="T15" fmla="*/ 467 h 467"/>
                <a:gd name="T16" fmla="*/ 111 w 120"/>
                <a:gd name="T17" fmla="*/ 467 h 467"/>
                <a:gd name="T18" fmla="*/ 118 w 120"/>
                <a:gd name="T19" fmla="*/ 463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0" h="467">
                  <a:moveTo>
                    <a:pt x="118" y="463"/>
                  </a:moveTo>
                  <a:cubicBezTo>
                    <a:pt x="120" y="461"/>
                    <a:pt x="120" y="458"/>
                    <a:pt x="120" y="45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3"/>
                    <a:pt x="4" y="0"/>
                    <a:pt x="0" y="0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100" y="449"/>
                    <a:pt x="100" y="449"/>
                    <a:pt x="100" y="449"/>
                  </a:cubicBezTo>
                  <a:cubicBezTo>
                    <a:pt x="0" y="449"/>
                    <a:pt x="0" y="449"/>
                    <a:pt x="0" y="449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111" y="467"/>
                    <a:pt x="111" y="467"/>
                    <a:pt x="111" y="467"/>
                  </a:cubicBezTo>
                  <a:cubicBezTo>
                    <a:pt x="114" y="467"/>
                    <a:pt x="116" y="465"/>
                    <a:pt x="118" y="463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8" name="Freeform 54"/>
            <p:cNvSpPr>
              <a:spLocks/>
            </p:cNvSpPr>
            <p:nvPr/>
          </p:nvSpPr>
          <p:spPr bwMode="auto">
            <a:xfrm>
              <a:off x="4210050" y="3252788"/>
              <a:ext cx="512763" cy="530225"/>
            </a:xfrm>
            <a:custGeom>
              <a:avLst/>
              <a:gdLst>
                <a:gd name="T0" fmla="*/ 14 w 150"/>
                <a:gd name="T1" fmla="*/ 0 h 155"/>
                <a:gd name="T2" fmla="*/ 2 w 150"/>
                <a:gd name="T3" fmla="*/ 21 h 155"/>
                <a:gd name="T4" fmla="*/ 150 w 150"/>
                <a:gd name="T5" fmla="*/ 155 h 155"/>
                <a:gd name="T6" fmla="*/ 150 w 150"/>
                <a:gd name="T7" fmla="*/ 0 h 155"/>
                <a:gd name="T8" fmla="*/ 14 w 150"/>
                <a:gd name="T9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155">
                  <a:moveTo>
                    <a:pt x="14" y="0"/>
                  </a:moveTo>
                  <a:cubicBezTo>
                    <a:pt x="6" y="0"/>
                    <a:pt x="0" y="10"/>
                    <a:pt x="2" y="21"/>
                  </a:cubicBezTo>
                  <a:cubicBezTo>
                    <a:pt x="12" y="96"/>
                    <a:pt x="74" y="155"/>
                    <a:pt x="150" y="155"/>
                  </a:cubicBezTo>
                  <a:cubicBezTo>
                    <a:pt x="150" y="0"/>
                    <a:pt x="150" y="0"/>
                    <a:pt x="150" y="0"/>
                  </a:cubicBezTo>
                  <a:lnTo>
                    <a:pt x="14" y="0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9" name="Freeform 55"/>
            <p:cNvSpPr>
              <a:spLocks/>
            </p:cNvSpPr>
            <p:nvPr/>
          </p:nvSpPr>
          <p:spPr bwMode="auto">
            <a:xfrm>
              <a:off x="4722813" y="3252788"/>
              <a:ext cx="514350" cy="530225"/>
            </a:xfrm>
            <a:custGeom>
              <a:avLst/>
              <a:gdLst>
                <a:gd name="T0" fmla="*/ 149 w 150"/>
                <a:gd name="T1" fmla="*/ 21 h 155"/>
                <a:gd name="T2" fmla="*/ 136 w 150"/>
                <a:gd name="T3" fmla="*/ 0 h 155"/>
                <a:gd name="T4" fmla="*/ 0 w 150"/>
                <a:gd name="T5" fmla="*/ 0 h 155"/>
                <a:gd name="T6" fmla="*/ 0 w 150"/>
                <a:gd name="T7" fmla="*/ 155 h 155"/>
                <a:gd name="T8" fmla="*/ 149 w 150"/>
                <a:gd name="T9" fmla="*/ 21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155">
                  <a:moveTo>
                    <a:pt x="149" y="21"/>
                  </a:moveTo>
                  <a:cubicBezTo>
                    <a:pt x="150" y="10"/>
                    <a:pt x="144" y="0"/>
                    <a:pt x="13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76" y="155"/>
                    <a:pt x="139" y="96"/>
                    <a:pt x="149" y="21"/>
                  </a:cubicBezTo>
                  <a:close/>
                </a:path>
              </a:pathLst>
            </a:custGeom>
            <a:solidFill>
              <a:srgbClr val="F09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0" name="Freeform 56"/>
            <p:cNvSpPr>
              <a:spLocks/>
            </p:cNvSpPr>
            <p:nvPr/>
          </p:nvSpPr>
          <p:spPr bwMode="auto">
            <a:xfrm>
              <a:off x="4222750" y="3200400"/>
              <a:ext cx="500063" cy="52388"/>
            </a:xfrm>
            <a:custGeom>
              <a:avLst/>
              <a:gdLst>
                <a:gd name="T0" fmla="*/ 8 w 146"/>
                <a:gd name="T1" fmla="*/ 0 h 15"/>
                <a:gd name="T2" fmla="*/ 0 w 146"/>
                <a:gd name="T3" fmla="*/ 8 h 15"/>
                <a:gd name="T4" fmla="*/ 8 w 146"/>
                <a:gd name="T5" fmla="*/ 15 h 15"/>
                <a:gd name="T6" fmla="*/ 146 w 146"/>
                <a:gd name="T7" fmla="*/ 15 h 15"/>
                <a:gd name="T8" fmla="*/ 146 w 146"/>
                <a:gd name="T9" fmla="*/ 0 h 15"/>
                <a:gd name="T10" fmla="*/ 8 w 146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" h="15">
                  <a:moveTo>
                    <a:pt x="8" y="0"/>
                  </a:moveTo>
                  <a:cubicBezTo>
                    <a:pt x="4" y="0"/>
                    <a:pt x="0" y="3"/>
                    <a:pt x="0" y="8"/>
                  </a:cubicBezTo>
                  <a:cubicBezTo>
                    <a:pt x="0" y="12"/>
                    <a:pt x="4" y="15"/>
                    <a:pt x="8" y="15"/>
                  </a:cubicBezTo>
                  <a:cubicBezTo>
                    <a:pt x="146" y="15"/>
                    <a:pt x="146" y="15"/>
                    <a:pt x="146" y="15"/>
                  </a:cubicBezTo>
                  <a:cubicBezTo>
                    <a:pt x="146" y="0"/>
                    <a:pt x="146" y="0"/>
                    <a:pt x="146" y="0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rgbClr val="6525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1" name="Freeform 57"/>
            <p:cNvSpPr>
              <a:spLocks/>
            </p:cNvSpPr>
            <p:nvPr/>
          </p:nvSpPr>
          <p:spPr bwMode="auto">
            <a:xfrm>
              <a:off x="4722813" y="3200400"/>
              <a:ext cx="501650" cy="52388"/>
            </a:xfrm>
            <a:custGeom>
              <a:avLst/>
              <a:gdLst>
                <a:gd name="T0" fmla="*/ 146 w 146"/>
                <a:gd name="T1" fmla="*/ 8 h 15"/>
                <a:gd name="T2" fmla="*/ 138 w 146"/>
                <a:gd name="T3" fmla="*/ 0 h 15"/>
                <a:gd name="T4" fmla="*/ 0 w 146"/>
                <a:gd name="T5" fmla="*/ 0 h 15"/>
                <a:gd name="T6" fmla="*/ 0 w 146"/>
                <a:gd name="T7" fmla="*/ 15 h 15"/>
                <a:gd name="T8" fmla="*/ 138 w 146"/>
                <a:gd name="T9" fmla="*/ 15 h 15"/>
                <a:gd name="T10" fmla="*/ 146 w 146"/>
                <a:gd name="T11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" h="15">
                  <a:moveTo>
                    <a:pt x="146" y="8"/>
                  </a:moveTo>
                  <a:cubicBezTo>
                    <a:pt x="146" y="3"/>
                    <a:pt x="143" y="0"/>
                    <a:pt x="13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38" y="15"/>
                    <a:pt x="138" y="15"/>
                    <a:pt x="138" y="15"/>
                  </a:cubicBezTo>
                  <a:cubicBezTo>
                    <a:pt x="143" y="15"/>
                    <a:pt x="146" y="12"/>
                    <a:pt x="146" y="8"/>
                  </a:cubicBezTo>
                  <a:close/>
                </a:path>
              </a:pathLst>
            </a:custGeom>
            <a:solidFill>
              <a:srgbClr val="4617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2" name="Freeform 58"/>
            <p:cNvSpPr>
              <a:spLocks/>
            </p:cNvSpPr>
            <p:nvPr/>
          </p:nvSpPr>
          <p:spPr bwMode="auto">
            <a:xfrm>
              <a:off x="6097588" y="1600200"/>
              <a:ext cx="1457325" cy="455613"/>
            </a:xfrm>
            <a:custGeom>
              <a:avLst/>
              <a:gdLst>
                <a:gd name="T0" fmla="*/ 0 w 425"/>
                <a:gd name="T1" fmla="*/ 0 h 133"/>
                <a:gd name="T2" fmla="*/ 242 w 425"/>
                <a:gd name="T3" fmla="*/ 71 h 133"/>
                <a:gd name="T4" fmla="*/ 406 w 425"/>
                <a:gd name="T5" fmla="*/ 22 h 133"/>
                <a:gd name="T6" fmla="*/ 407 w 425"/>
                <a:gd name="T7" fmla="*/ 22 h 133"/>
                <a:gd name="T8" fmla="*/ 405 w 425"/>
                <a:gd name="T9" fmla="*/ 53 h 133"/>
                <a:gd name="T10" fmla="*/ 353 w 425"/>
                <a:gd name="T11" fmla="*/ 79 h 133"/>
                <a:gd name="T12" fmla="*/ 129 w 425"/>
                <a:gd name="T13" fmla="*/ 88 h 133"/>
                <a:gd name="T14" fmla="*/ 0 w 425"/>
                <a:gd name="T15" fmla="*/ 68 h 133"/>
                <a:gd name="T16" fmla="*/ 0 w 425"/>
                <a:gd name="T17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5" h="133">
                  <a:moveTo>
                    <a:pt x="0" y="0"/>
                  </a:moveTo>
                  <a:cubicBezTo>
                    <a:pt x="71" y="0"/>
                    <a:pt x="166" y="58"/>
                    <a:pt x="242" y="71"/>
                  </a:cubicBezTo>
                  <a:cubicBezTo>
                    <a:pt x="330" y="86"/>
                    <a:pt x="370" y="17"/>
                    <a:pt x="406" y="22"/>
                  </a:cubicBezTo>
                  <a:cubicBezTo>
                    <a:pt x="406" y="22"/>
                    <a:pt x="406" y="22"/>
                    <a:pt x="407" y="22"/>
                  </a:cubicBezTo>
                  <a:cubicBezTo>
                    <a:pt x="425" y="25"/>
                    <a:pt x="424" y="52"/>
                    <a:pt x="405" y="53"/>
                  </a:cubicBezTo>
                  <a:cubicBezTo>
                    <a:pt x="389" y="54"/>
                    <a:pt x="371" y="62"/>
                    <a:pt x="353" y="79"/>
                  </a:cubicBezTo>
                  <a:cubicBezTo>
                    <a:pt x="297" y="133"/>
                    <a:pt x="227" y="121"/>
                    <a:pt x="129" y="88"/>
                  </a:cubicBezTo>
                  <a:cubicBezTo>
                    <a:pt x="72" y="68"/>
                    <a:pt x="28" y="66"/>
                    <a:pt x="0" y="6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525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3" name="Oval 59"/>
            <p:cNvSpPr>
              <a:spLocks noChangeArrowheads="1"/>
            </p:cNvSpPr>
            <p:nvPr/>
          </p:nvSpPr>
          <p:spPr bwMode="auto">
            <a:xfrm>
              <a:off x="7445375" y="1703388"/>
              <a:ext cx="50800" cy="50800"/>
            </a:xfrm>
            <a:prstGeom prst="ellipse">
              <a:avLst/>
            </a:prstGeom>
            <a:solidFill>
              <a:srgbClr val="6525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4" name="Freeform 60"/>
            <p:cNvSpPr>
              <a:spLocks/>
            </p:cNvSpPr>
            <p:nvPr/>
          </p:nvSpPr>
          <p:spPr bwMode="auto">
            <a:xfrm>
              <a:off x="7472363" y="1712913"/>
              <a:ext cx="411163" cy="1601788"/>
            </a:xfrm>
            <a:custGeom>
              <a:avLst/>
              <a:gdLst>
                <a:gd name="T0" fmla="*/ 99 w 120"/>
                <a:gd name="T1" fmla="*/ 449 h 467"/>
                <a:gd name="T2" fmla="*/ 0 w 120"/>
                <a:gd name="T3" fmla="*/ 46 h 467"/>
                <a:gd name="T4" fmla="*/ 0 w 120"/>
                <a:gd name="T5" fmla="*/ 0 h 467"/>
                <a:gd name="T6" fmla="*/ 8 w 120"/>
                <a:gd name="T7" fmla="*/ 7 h 467"/>
                <a:gd name="T8" fmla="*/ 119 w 120"/>
                <a:gd name="T9" fmla="*/ 456 h 467"/>
                <a:gd name="T10" fmla="*/ 118 w 120"/>
                <a:gd name="T11" fmla="*/ 463 h 467"/>
                <a:gd name="T12" fmla="*/ 111 w 120"/>
                <a:gd name="T13" fmla="*/ 467 h 467"/>
                <a:gd name="T14" fmla="*/ 0 w 120"/>
                <a:gd name="T15" fmla="*/ 467 h 467"/>
                <a:gd name="T16" fmla="*/ 0 w 120"/>
                <a:gd name="T17" fmla="*/ 449 h 467"/>
                <a:gd name="T18" fmla="*/ 99 w 120"/>
                <a:gd name="T19" fmla="*/ 449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0" h="467">
                  <a:moveTo>
                    <a:pt x="99" y="449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7" y="3"/>
                    <a:pt x="8" y="7"/>
                  </a:cubicBezTo>
                  <a:cubicBezTo>
                    <a:pt x="119" y="456"/>
                    <a:pt x="119" y="456"/>
                    <a:pt x="119" y="456"/>
                  </a:cubicBezTo>
                  <a:cubicBezTo>
                    <a:pt x="120" y="458"/>
                    <a:pt x="119" y="461"/>
                    <a:pt x="118" y="463"/>
                  </a:cubicBezTo>
                  <a:cubicBezTo>
                    <a:pt x="116" y="465"/>
                    <a:pt x="113" y="467"/>
                    <a:pt x="111" y="467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0" y="449"/>
                    <a:pt x="0" y="449"/>
                    <a:pt x="0" y="449"/>
                  </a:cubicBezTo>
                  <a:lnTo>
                    <a:pt x="99" y="449"/>
                  </a:lnTo>
                  <a:close/>
                </a:path>
              </a:pathLst>
            </a:custGeom>
            <a:solidFill>
              <a:srgbClr val="4E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5" name="Freeform 61"/>
            <p:cNvSpPr>
              <a:spLocks/>
            </p:cNvSpPr>
            <p:nvPr/>
          </p:nvSpPr>
          <p:spPr bwMode="auto">
            <a:xfrm>
              <a:off x="7058025" y="1712913"/>
              <a:ext cx="414338" cy="1601788"/>
            </a:xfrm>
            <a:custGeom>
              <a:avLst/>
              <a:gdLst>
                <a:gd name="T0" fmla="*/ 3 w 121"/>
                <a:gd name="T1" fmla="*/ 463 h 467"/>
                <a:gd name="T2" fmla="*/ 1 w 121"/>
                <a:gd name="T3" fmla="*/ 456 h 467"/>
                <a:gd name="T4" fmla="*/ 112 w 121"/>
                <a:gd name="T5" fmla="*/ 7 h 467"/>
                <a:gd name="T6" fmla="*/ 121 w 121"/>
                <a:gd name="T7" fmla="*/ 0 h 467"/>
                <a:gd name="T8" fmla="*/ 121 w 121"/>
                <a:gd name="T9" fmla="*/ 46 h 467"/>
                <a:gd name="T10" fmla="*/ 21 w 121"/>
                <a:gd name="T11" fmla="*/ 449 h 467"/>
                <a:gd name="T12" fmla="*/ 121 w 121"/>
                <a:gd name="T13" fmla="*/ 449 h 467"/>
                <a:gd name="T14" fmla="*/ 121 w 121"/>
                <a:gd name="T15" fmla="*/ 467 h 467"/>
                <a:gd name="T16" fmla="*/ 10 w 121"/>
                <a:gd name="T17" fmla="*/ 467 h 467"/>
                <a:gd name="T18" fmla="*/ 3 w 121"/>
                <a:gd name="T19" fmla="*/ 463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467">
                  <a:moveTo>
                    <a:pt x="3" y="463"/>
                  </a:moveTo>
                  <a:cubicBezTo>
                    <a:pt x="1" y="461"/>
                    <a:pt x="0" y="458"/>
                    <a:pt x="1" y="456"/>
                  </a:cubicBezTo>
                  <a:cubicBezTo>
                    <a:pt x="112" y="7"/>
                    <a:pt x="112" y="7"/>
                    <a:pt x="112" y="7"/>
                  </a:cubicBezTo>
                  <a:cubicBezTo>
                    <a:pt x="113" y="3"/>
                    <a:pt x="117" y="0"/>
                    <a:pt x="121" y="0"/>
                  </a:cubicBezTo>
                  <a:cubicBezTo>
                    <a:pt x="121" y="46"/>
                    <a:pt x="121" y="46"/>
                    <a:pt x="121" y="46"/>
                  </a:cubicBezTo>
                  <a:cubicBezTo>
                    <a:pt x="21" y="449"/>
                    <a:pt x="21" y="449"/>
                    <a:pt x="21" y="449"/>
                  </a:cubicBezTo>
                  <a:cubicBezTo>
                    <a:pt x="121" y="449"/>
                    <a:pt x="121" y="449"/>
                    <a:pt x="121" y="449"/>
                  </a:cubicBezTo>
                  <a:cubicBezTo>
                    <a:pt x="121" y="467"/>
                    <a:pt x="121" y="467"/>
                    <a:pt x="121" y="467"/>
                  </a:cubicBezTo>
                  <a:cubicBezTo>
                    <a:pt x="10" y="467"/>
                    <a:pt x="10" y="467"/>
                    <a:pt x="10" y="467"/>
                  </a:cubicBezTo>
                  <a:cubicBezTo>
                    <a:pt x="7" y="467"/>
                    <a:pt x="4" y="465"/>
                    <a:pt x="3" y="463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6" name="Freeform 62"/>
            <p:cNvSpPr>
              <a:spLocks/>
            </p:cNvSpPr>
            <p:nvPr/>
          </p:nvSpPr>
          <p:spPr bwMode="auto">
            <a:xfrm>
              <a:off x="7472363" y="3252788"/>
              <a:ext cx="509588" cy="530225"/>
            </a:xfrm>
            <a:custGeom>
              <a:avLst/>
              <a:gdLst>
                <a:gd name="T0" fmla="*/ 136 w 149"/>
                <a:gd name="T1" fmla="*/ 0 h 155"/>
                <a:gd name="T2" fmla="*/ 148 w 149"/>
                <a:gd name="T3" fmla="*/ 21 h 155"/>
                <a:gd name="T4" fmla="*/ 0 w 149"/>
                <a:gd name="T5" fmla="*/ 155 h 155"/>
                <a:gd name="T6" fmla="*/ 0 w 149"/>
                <a:gd name="T7" fmla="*/ 0 h 155"/>
                <a:gd name="T8" fmla="*/ 136 w 149"/>
                <a:gd name="T9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55">
                  <a:moveTo>
                    <a:pt x="136" y="0"/>
                  </a:moveTo>
                  <a:cubicBezTo>
                    <a:pt x="144" y="0"/>
                    <a:pt x="149" y="10"/>
                    <a:pt x="148" y="21"/>
                  </a:cubicBezTo>
                  <a:cubicBezTo>
                    <a:pt x="138" y="96"/>
                    <a:pt x="75" y="155"/>
                    <a:pt x="0" y="155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rgbClr val="F09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7" name="Freeform 63"/>
            <p:cNvSpPr>
              <a:spLocks/>
            </p:cNvSpPr>
            <p:nvPr/>
          </p:nvSpPr>
          <p:spPr bwMode="auto">
            <a:xfrm>
              <a:off x="6958013" y="3252788"/>
              <a:ext cx="514350" cy="530225"/>
            </a:xfrm>
            <a:custGeom>
              <a:avLst/>
              <a:gdLst>
                <a:gd name="T0" fmla="*/ 1 w 150"/>
                <a:gd name="T1" fmla="*/ 21 h 155"/>
                <a:gd name="T2" fmla="*/ 13 w 150"/>
                <a:gd name="T3" fmla="*/ 0 h 155"/>
                <a:gd name="T4" fmla="*/ 150 w 150"/>
                <a:gd name="T5" fmla="*/ 0 h 155"/>
                <a:gd name="T6" fmla="*/ 150 w 150"/>
                <a:gd name="T7" fmla="*/ 155 h 155"/>
                <a:gd name="T8" fmla="*/ 1 w 150"/>
                <a:gd name="T9" fmla="*/ 21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155">
                  <a:moveTo>
                    <a:pt x="1" y="21"/>
                  </a:moveTo>
                  <a:cubicBezTo>
                    <a:pt x="0" y="10"/>
                    <a:pt x="6" y="0"/>
                    <a:pt x="13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50" y="155"/>
                    <a:pt x="150" y="155"/>
                    <a:pt x="150" y="155"/>
                  </a:cubicBezTo>
                  <a:cubicBezTo>
                    <a:pt x="74" y="155"/>
                    <a:pt x="11" y="96"/>
                    <a:pt x="1" y="21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8" name="Freeform 64"/>
            <p:cNvSpPr>
              <a:spLocks/>
            </p:cNvSpPr>
            <p:nvPr/>
          </p:nvSpPr>
          <p:spPr bwMode="auto">
            <a:xfrm>
              <a:off x="7472363" y="3200400"/>
              <a:ext cx="496888" cy="52388"/>
            </a:xfrm>
            <a:custGeom>
              <a:avLst/>
              <a:gdLst>
                <a:gd name="T0" fmla="*/ 138 w 145"/>
                <a:gd name="T1" fmla="*/ 0 h 15"/>
                <a:gd name="T2" fmla="*/ 145 w 145"/>
                <a:gd name="T3" fmla="*/ 8 h 15"/>
                <a:gd name="T4" fmla="*/ 138 w 145"/>
                <a:gd name="T5" fmla="*/ 15 h 15"/>
                <a:gd name="T6" fmla="*/ 0 w 145"/>
                <a:gd name="T7" fmla="*/ 15 h 15"/>
                <a:gd name="T8" fmla="*/ 0 w 145"/>
                <a:gd name="T9" fmla="*/ 0 h 15"/>
                <a:gd name="T10" fmla="*/ 138 w 145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15">
                  <a:moveTo>
                    <a:pt x="138" y="0"/>
                  </a:moveTo>
                  <a:cubicBezTo>
                    <a:pt x="142" y="0"/>
                    <a:pt x="145" y="3"/>
                    <a:pt x="145" y="8"/>
                  </a:cubicBezTo>
                  <a:cubicBezTo>
                    <a:pt x="145" y="12"/>
                    <a:pt x="142" y="15"/>
                    <a:pt x="138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38" y="0"/>
                  </a:lnTo>
                  <a:close/>
                </a:path>
              </a:pathLst>
            </a:custGeom>
            <a:solidFill>
              <a:srgbClr val="6525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9" name="Freeform 65"/>
            <p:cNvSpPr>
              <a:spLocks/>
            </p:cNvSpPr>
            <p:nvPr/>
          </p:nvSpPr>
          <p:spPr bwMode="auto">
            <a:xfrm>
              <a:off x="6972300" y="3200400"/>
              <a:ext cx="500063" cy="52388"/>
            </a:xfrm>
            <a:custGeom>
              <a:avLst/>
              <a:gdLst>
                <a:gd name="T0" fmla="*/ 0 w 146"/>
                <a:gd name="T1" fmla="*/ 8 h 15"/>
                <a:gd name="T2" fmla="*/ 7 w 146"/>
                <a:gd name="T3" fmla="*/ 0 h 15"/>
                <a:gd name="T4" fmla="*/ 146 w 146"/>
                <a:gd name="T5" fmla="*/ 0 h 15"/>
                <a:gd name="T6" fmla="*/ 146 w 146"/>
                <a:gd name="T7" fmla="*/ 15 h 15"/>
                <a:gd name="T8" fmla="*/ 7 w 146"/>
                <a:gd name="T9" fmla="*/ 15 h 15"/>
                <a:gd name="T10" fmla="*/ 0 w 146"/>
                <a:gd name="T11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" h="15">
                  <a:moveTo>
                    <a:pt x="0" y="8"/>
                  </a:moveTo>
                  <a:cubicBezTo>
                    <a:pt x="0" y="3"/>
                    <a:pt x="3" y="0"/>
                    <a:pt x="7" y="0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146" y="15"/>
                    <a:pt x="146" y="15"/>
                    <a:pt x="146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3" y="15"/>
                    <a:pt x="0" y="12"/>
                    <a:pt x="0" y="8"/>
                  </a:cubicBezTo>
                  <a:close/>
                </a:path>
              </a:pathLst>
            </a:custGeom>
            <a:solidFill>
              <a:srgbClr val="4617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0" name="Freeform 66"/>
            <p:cNvSpPr>
              <a:spLocks/>
            </p:cNvSpPr>
            <p:nvPr/>
          </p:nvSpPr>
          <p:spPr bwMode="auto">
            <a:xfrm>
              <a:off x="5734050" y="1824038"/>
              <a:ext cx="363538" cy="427038"/>
            </a:xfrm>
            <a:custGeom>
              <a:avLst/>
              <a:gdLst>
                <a:gd name="T0" fmla="*/ 105 w 106"/>
                <a:gd name="T1" fmla="*/ 99 h 125"/>
                <a:gd name="T2" fmla="*/ 26 w 106"/>
                <a:gd name="T3" fmla="*/ 20 h 125"/>
                <a:gd name="T4" fmla="*/ 28 w 106"/>
                <a:gd name="T5" fmla="*/ 1 h 125"/>
                <a:gd name="T6" fmla="*/ 9 w 106"/>
                <a:gd name="T7" fmla="*/ 1 h 125"/>
                <a:gd name="T8" fmla="*/ 2 w 106"/>
                <a:gd name="T9" fmla="*/ 0 h 125"/>
                <a:gd name="T10" fmla="*/ 0 w 106"/>
                <a:gd name="T11" fmla="*/ 20 h 125"/>
                <a:gd name="T12" fmla="*/ 105 w 106"/>
                <a:gd name="T13" fmla="*/ 125 h 125"/>
                <a:gd name="T14" fmla="*/ 106 w 106"/>
                <a:gd name="T15" fmla="*/ 125 h 125"/>
                <a:gd name="T16" fmla="*/ 106 w 106"/>
                <a:gd name="T17" fmla="*/ 99 h 125"/>
                <a:gd name="T18" fmla="*/ 105 w 106"/>
                <a:gd name="T19" fmla="*/ 99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" h="125">
                  <a:moveTo>
                    <a:pt x="105" y="99"/>
                  </a:moveTo>
                  <a:cubicBezTo>
                    <a:pt x="61" y="99"/>
                    <a:pt x="26" y="64"/>
                    <a:pt x="26" y="20"/>
                  </a:cubicBezTo>
                  <a:cubicBezTo>
                    <a:pt x="26" y="13"/>
                    <a:pt x="27" y="7"/>
                    <a:pt x="28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7" y="1"/>
                    <a:pt x="4" y="1"/>
                    <a:pt x="2" y="0"/>
                  </a:cubicBezTo>
                  <a:cubicBezTo>
                    <a:pt x="1" y="7"/>
                    <a:pt x="0" y="13"/>
                    <a:pt x="0" y="20"/>
                  </a:cubicBezTo>
                  <a:cubicBezTo>
                    <a:pt x="0" y="78"/>
                    <a:pt x="47" y="125"/>
                    <a:pt x="105" y="125"/>
                  </a:cubicBezTo>
                  <a:cubicBezTo>
                    <a:pt x="105" y="125"/>
                    <a:pt x="106" y="125"/>
                    <a:pt x="106" y="125"/>
                  </a:cubicBezTo>
                  <a:cubicBezTo>
                    <a:pt x="106" y="99"/>
                    <a:pt x="106" y="99"/>
                    <a:pt x="106" y="99"/>
                  </a:cubicBezTo>
                  <a:cubicBezTo>
                    <a:pt x="106" y="99"/>
                    <a:pt x="105" y="99"/>
                    <a:pt x="105" y="99"/>
                  </a:cubicBezTo>
                  <a:close/>
                </a:path>
              </a:pathLst>
            </a:custGeom>
            <a:solidFill>
              <a:srgbClr val="953F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1" name="Freeform 67"/>
            <p:cNvSpPr>
              <a:spLocks/>
            </p:cNvSpPr>
            <p:nvPr/>
          </p:nvSpPr>
          <p:spPr bwMode="auto">
            <a:xfrm>
              <a:off x="6097588" y="1827213"/>
              <a:ext cx="357188" cy="423863"/>
            </a:xfrm>
            <a:custGeom>
              <a:avLst/>
              <a:gdLst>
                <a:gd name="T0" fmla="*/ 104 w 104"/>
                <a:gd name="T1" fmla="*/ 19 h 124"/>
                <a:gd name="T2" fmla="*/ 103 w 104"/>
                <a:gd name="T3" fmla="*/ 0 h 124"/>
                <a:gd name="T4" fmla="*/ 76 w 104"/>
                <a:gd name="T5" fmla="*/ 0 h 124"/>
                <a:gd name="T6" fmla="*/ 78 w 104"/>
                <a:gd name="T7" fmla="*/ 19 h 124"/>
                <a:gd name="T8" fmla="*/ 0 w 104"/>
                <a:gd name="T9" fmla="*/ 98 h 124"/>
                <a:gd name="T10" fmla="*/ 0 w 104"/>
                <a:gd name="T11" fmla="*/ 124 h 124"/>
                <a:gd name="T12" fmla="*/ 104 w 104"/>
                <a:gd name="T13" fmla="*/ 1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124">
                  <a:moveTo>
                    <a:pt x="104" y="19"/>
                  </a:moveTo>
                  <a:cubicBezTo>
                    <a:pt x="104" y="13"/>
                    <a:pt x="104" y="6"/>
                    <a:pt x="103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7" y="6"/>
                    <a:pt x="78" y="12"/>
                    <a:pt x="78" y="19"/>
                  </a:cubicBezTo>
                  <a:cubicBezTo>
                    <a:pt x="78" y="63"/>
                    <a:pt x="43" y="98"/>
                    <a:pt x="0" y="98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57" y="124"/>
                    <a:pt x="104" y="77"/>
                    <a:pt x="104" y="19"/>
                  </a:cubicBezTo>
                  <a:close/>
                </a:path>
              </a:pathLst>
            </a:custGeom>
            <a:solidFill>
              <a:srgbClr val="6525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123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323529" y="400472"/>
            <a:ext cx="11573197" cy="7242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dirty="0" smtClean="0"/>
              <a:t>Investigation</a:t>
            </a:r>
            <a:endParaRPr lang="en-US" sz="5400" dirty="0"/>
          </a:p>
        </p:txBody>
      </p:sp>
      <p:pic>
        <p:nvPicPr>
          <p:cNvPr id="30" name="Imagen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558" y="561920"/>
            <a:ext cx="1707778" cy="186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08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48A71F46-443F-4B7F-BF75-348FBEF4809B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143338" y="161780"/>
            <a:ext cx="11905323" cy="5160940"/>
          </a:xfrm>
        </p:spPr>
      </p:sp>
      <p:grpSp>
        <p:nvGrpSpPr>
          <p:cNvPr id="28" name="Group 9">
            <a:extLst>
              <a:ext uri="{FF2B5EF4-FFF2-40B4-BE49-F238E27FC236}">
                <a16:creationId xmlns:a16="http://schemas.microsoft.com/office/drawing/2014/main" xmlns="" id="{08EDC034-A991-4699-858B-A280F31DDBE4}"/>
              </a:ext>
            </a:extLst>
          </p:cNvPr>
          <p:cNvGrpSpPr/>
          <p:nvPr/>
        </p:nvGrpSpPr>
        <p:grpSpPr>
          <a:xfrm rot="10800000">
            <a:off x="143338" y="144392"/>
            <a:ext cx="11905323" cy="1936765"/>
            <a:chOff x="107504" y="3517096"/>
            <a:chExt cx="8928992" cy="1936765"/>
          </a:xfrm>
          <a:solidFill>
            <a:srgbClr val="40B0FF">
              <a:alpha val="70000"/>
            </a:srgbClr>
          </a:solidFill>
        </p:grpSpPr>
        <p:sp>
          <p:nvSpPr>
            <p:cNvPr id="31" name="Rectangle 10">
              <a:extLst>
                <a:ext uri="{FF2B5EF4-FFF2-40B4-BE49-F238E27FC236}">
                  <a16:creationId xmlns:a16="http://schemas.microsoft.com/office/drawing/2014/main" xmlns="" id="{8A418106-E41C-4EA5-B3C3-BABC6C12802C}"/>
                </a:ext>
              </a:extLst>
            </p:cNvPr>
            <p:cNvSpPr/>
            <p:nvPr userDrawn="1"/>
          </p:nvSpPr>
          <p:spPr>
            <a:xfrm>
              <a:off x="107504" y="4431498"/>
              <a:ext cx="8928992" cy="10223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4" name="Isosceles Triangle 11">
              <a:extLst>
                <a:ext uri="{FF2B5EF4-FFF2-40B4-BE49-F238E27FC236}">
                  <a16:creationId xmlns:a16="http://schemas.microsoft.com/office/drawing/2014/main" xmlns="" id="{D57AB529-7BBC-48C5-89D5-422DA60C4BAC}"/>
                </a:ext>
              </a:extLst>
            </p:cNvPr>
            <p:cNvSpPr/>
            <p:nvPr userDrawn="1"/>
          </p:nvSpPr>
          <p:spPr>
            <a:xfrm>
              <a:off x="3874776" y="3517096"/>
              <a:ext cx="1394448" cy="9144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35" name="Group 6">
            <a:extLst>
              <a:ext uri="{FF2B5EF4-FFF2-40B4-BE49-F238E27FC236}">
                <a16:creationId xmlns:a16="http://schemas.microsoft.com/office/drawing/2014/main" xmlns="" id="{EA1B1993-0940-458F-962F-F1DFD5AE98FE}"/>
              </a:ext>
            </a:extLst>
          </p:cNvPr>
          <p:cNvGrpSpPr/>
          <p:nvPr/>
        </p:nvGrpSpPr>
        <p:grpSpPr>
          <a:xfrm>
            <a:off x="143338" y="3368531"/>
            <a:ext cx="11905323" cy="1936800"/>
            <a:chOff x="107504" y="3378696"/>
            <a:chExt cx="8928992" cy="1936800"/>
          </a:xfrm>
          <a:solidFill>
            <a:srgbClr val="7F7F7F">
              <a:alpha val="70000"/>
            </a:srgbClr>
          </a:solidFill>
        </p:grpSpPr>
        <p:sp>
          <p:nvSpPr>
            <p:cNvPr id="36" name="Rectangle 7">
              <a:extLst>
                <a:ext uri="{FF2B5EF4-FFF2-40B4-BE49-F238E27FC236}">
                  <a16:creationId xmlns:a16="http://schemas.microsoft.com/office/drawing/2014/main" xmlns="" id="{BA9540B7-AA4A-4628-801D-8F22FEB0E691}"/>
                </a:ext>
              </a:extLst>
            </p:cNvPr>
            <p:cNvSpPr/>
            <p:nvPr userDrawn="1"/>
          </p:nvSpPr>
          <p:spPr>
            <a:xfrm>
              <a:off x="107504" y="4293096"/>
              <a:ext cx="8928992" cy="1022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7" name="Isosceles Triangle 8">
              <a:extLst>
                <a:ext uri="{FF2B5EF4-FFF2-40B4-BE49-F238E27FC236}">
                  <a16:creationId xmlns:a16="http://schemas.microsoft.com/office/drawing/2014/main" xmlns="" id="{E01233EC-9E5B-43B2-B42A-9E096CB3215C}"/>
                </a:ext>
              </a:extLst>
            </p:cNvPr>
            <p:cNvSpPr/>
            <p:nvPr userDrawn="1"/>
          </p:nvSpPr>
          <p:spPr>
            <a:xfrm>
              <a:off x="3874776" y="3378696"/>
              <a:ext cx="1394448" cy="9144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42" name="Group 5">
            <a:extLst>
              <a:ext uri="{FF2B5EF4-FFF2-40B4-BE49-F238E27FC236}">
                <a16:creationId xmlns:a16="http://schemas.microsoft.com/office/drawing/2014/main" xmlns="" id="{E637CDF8-58B2-4551-A7A0-9B3967E257C0}"/>
              </a:ext>
            </a:extLst>
          </p:cNvPr>
          <p:cNvGrpSpPr/>
          <p:nvPr/>
        </p:nvGrpSpPr>
        <p:grpSpPr>
          <a:xfrm>
            <a:off x="657219" y="4954296"/>
            <a:ext cx="2393794" cy="1384087"/>
            <a:chOff x="601944" y="5162525"/>
            <a:chExt cx="1737808" cy="1384087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B3DBA151-EB57-4730-ADF3-EF7B3A99EBDA}"/>
                </a:ext>
              </a:extLst>
            </p:cNvPr>
            <p:cNvSpPr txBox="1"/>
            <p:nvPr/>
          </p:nvSpPr>
          <p:spPr>
            <a:xfrm>
              <a:off x="601944" y="5162525"/>
              <a:ext cx="173780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73503F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58E6AF2E-4F8A-43C7-9B74-B79DCDD8FD54}"/>
                </a:ext>
              </a:extLst>
            </p:cNvPr>
            <p:cNvSpPr txBox="1"/>
            <p:nvPr/>
          </p:nvSpPr>
          <p:spPr>
            <a:xfrm>
              <a:off x="608263" y="5530949"/>
              <a:ext cx="173148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73503F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45" name="Group 4">
            <a:extLst>
              <a:ext uri="{FF2B5EF4-FFF2-40B4-BE49-F238E27FC236}">
                <a16:creationId xmlns:a16="http://schemas.microsoft.com/office/drawing/2014/main" xmlns="" id="{9023505F-D3CF-43DE-BA85-D9A744CDF848}"/>
              </a:ext>
            </a:extLst>
          </p:cNvPr>
          <p:cNvGrpSpPr/>
          <p:nvPr/>
        </p:nvGrpSpPr>
        <p:grpSpPr>
          <a:xfrm>
            <a:off x="3480810" y="4954296"/>
            <a:ext cx="2393794" cy="1384087"/>
            <a:chOff x="2598653" y="5162525"/>
            <a:chExt cx="1737808" cy="1384087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82A68B53-7C88-45A9-9C70-F253B0E529A0}"/>
                </a:ext>
              </a:extLst>
            </p:cNvPr>
            <p:cNvSpPr txBox="1"/>
            <p:nvPr/>
          </p:nvSpPr>
          <p:spPr>
            <a:xfrm>
              <a:off x="2598653" y="5162525"/>
              <a:ext cx="173780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73503F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11314B24-3794-4F53-A3FB-44D55C3B7A9E}"/>
                </a:ext>
              </a:extLst>
            </p:cNvPr>
            <p:cNvSpPr txBox="1"/>
            <p:nvPr/>
          </p:nvSpPr>
          <p:spPr>
            <a:xfrm>
              <a:off x="2604972" y="5530949"/>
              <a:ext cx="173148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73503F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48" name="Group 3">
            <a:extLst>
              <a:ext uri="{FF2B5EF4-FFF2-40B4-BE49-F238E27FC236}">
                <a16:creationId xmlns:a16="http://schemas.microsoft.com/office/drawing/2014/main" xmlns="" id="{4CFC53CA-6889-410A-8274-2C364C075E2B}"/>
              </a:ext>
            </a:extLst>
          </p:cNvPr>
          <p:cNvGrpSpPr/>
          <p:nvPr/>
        </p:nvGrpSpPr>
        <p:grpSpPr>
          <a:xfrm>
            <a:off x="6304401" y="4954296"/>
            <a:ext cx="2393794" cy="1384087"/>
            <a:chOff x="4595362" y="5162525"/>
            <a:chExt cx="1737808" cy="1384087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6D9843A7-DF03-42A5-B6E7-A21714C87827}"/>
                </a:ext>
              </a:extLst>
            </p:cNvPr>
            <p:cNvSpPr txBox="1"/>
            <p:nvPr/>
          </p:nvSpPr>
          <p:spPr>
            <a:xfrm>
              <a:off x="4595362" y="5162525"/>
              <a:ext cx="173780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73503F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49D56219-195D-4493-ACC0-D6D4CADA881E}"/>
                </a:ext>
              </a:extLst>
            </p:cNvPr>
            <p:cNvSpPr txBox="1"/>
            <p:nvPr/>
          </p:nvSpPr>
          <p:spPr>
            <a:xfrm>
              <a:off x="4601681" y="5530949"/>
              <a:ext cx="173148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73503F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51" name="Group 2">
            <a:extLst>
              <a:ext uri="{FF2B5EF4-FFF2-40B4-BE49-F238E27FC236}">
                <a16:creationId xmlns:a16="http://schemas.microsoft.com/office/drawing/2014/main" xmlns="" id="{06BA93DE-6BCB-46AF-8C6A-27FD0118CEF3}"/>
              </a:ext>
            </a:extLst>
          </p:cNvPr>
          <p:cNvGrpSpPr/>
          <p:nvPr/>
        </p:nvGrpSpPr>
        <p:grpSpPr>
          <a:xfrm>
            <a:off x="9127992" y="4954296"/>
            <a:ext cx="2393794" cy="1384087"/>
            <a:chOff x="6592070" y="5162525"/>
            <a:chExt cx="1737808" cy="1384087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416173A9-4DCE-4599-A4F9-22E20BD2F73E}"/>
                </a:ext>
              </a:extLst>
            </p:cNvPr>
            <p:cNvSpPr txBox="1"/>
            <p:nvPr/>
          </p:nvSpPr>
          <p:spPr>
            <a:xfrm>
              <a:off x="6592070" y="5162525"/>
              <a:ext cx="173780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73503F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F02B3614-B2EA-40A9-8FAD-A7D8B46464C6}"/>
                </a:ext>
              </a:extLst>
            </p:cNvPr>
            <p:cNvSpPr txBox="1"/>
            <p:nvPr/>
          </p:nvSpPr>
          <p:spPr>
            <a:xfrm>
              <a:off x="6598389" y="5530949"/>
              <a:ext cx="173148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73503F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6064"/>
            <a:ext cx="12192000" cy="71087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ko-KR" dirty="0">
                <a:solidFill>
                  <a:schemeClr val="bg1"/>
                </a:solidFill>
              </a:rPr>
              <a:t>Presentation Designed</a:t>
            </a:r>
          </a:p>
        </p:txBody>
      </p:sp>
      <p:sp>
        <p:nvSpPr>
          <p:cNvPr id="27" name="Oval 7">
            <a:extLst>
              <a:ext uri="{FF2B5EF4-FFF2-40B4-BE49-F238E27FC236}">
                <a16:creationId xmlns:a16="http://schemas.microsoft.com/office/drawing/2014/main" xmlns="" id="{188DA5BB-5433-49D4-B976-CFD04E5B9618}"/>
              </a:ext>
            </a:extLst>
          </p:cNvPr>
          <p:cNvSpPr/>
          <p:nvPr/>
        </p:nvSpPr>
        <p:spPr>
          <a:xfrm>
            <a:off x="7373081" y="4466988"/>
            <a:ext cx="411575" cy="41157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735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9" name="Rectangle 36">
            <a:extLst>
              <a:ext uri="{FF2B5EF4-FFF2-40B4-BE49-F238E27FC236}">
                <a16:creationId xmlns:a16="http://schemas.microsoft.com/office/drawing/2014/main" xmlns="" id="{E21DAF24-4358-46E5-936E-C9322223A9F1}"/>
              </a:ext>
            </a:extLst>
          </p:cNvPr>
          <p:cNvSpPr/>
          <p:nvPr/>
        </p:nvSpPr>
        <p:spPr>
          <a:xfrm>
            <a:off x="1705019" y="4507550"/>
            <a:ext cx="411575" cy="34404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rgbClr val="735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0" name="Teardrop 6">
            <a:extLst>
              <a:ext uri="{FF2B5EF4-FFF2-40B4-BE49-F238E27FC236}">
                <a16:creationId xmlns:a16="http://schemas.microsoft.com/office/drawing/2014/main" xmlns="" id="{9D1AF3B3-BF83-4924-9FE6-12287734DC11}"/>
              </a:ext>
            </a:extLst>
          </p:cNvPr>
          <p:cNvSpPr/>
          <p:nvPr/>
        </p:nvSpPr>
        <p:spPr>
          <a:xfrm rot="8100000">
            <a:off x="10243039" y="4443683"/>
            <a:ext cx="360266" cy="360267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rgbClr val="735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2" name="Oval 21">
            <a:extLst>
              <a:ext uri="{FF2B5EF4-FFF2-40B4-BE49-F238E27FC236}">
                <a16:creationId xmlns:a16="http://schemas.microsoft.com/office/drawing/2014/main" xmlns="" id="{35516313-6CE7-446C-B259-A962595E719D}"/>
              </a:ext>
            </a:extLst>
          </p:cNvPr>
          <p:cNvSpPr>
            <a:spLocks noChangeAspect="1"/>
          </p:cNvSpPr>
          <p:nvPr/>
        </p:nvSpPr>
        <p:spPr>
          <a:xfrm>
            <a:off x="4577737" y="4464708"/>
            <a:ext cx="411575" cy="41501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rgbClr val="735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6" name="Rectangle 23">
            <a:extLst>
              <a:ext uri="{FF2B5EF4-FFF2-40B4-BE49-F238E27FC236}">
                <a16:creationId xmlns="" xmlns:a16="http://schemas.microsoft.com/office/drawing/2014/main" id="{DD7B6154-038D-4903-BBBE-1CACD73B492C}"/>
              </a:ext>
            </a:extLst>
          </p:cNvPr>
          <p:cNvSpPr/>
          <p:nvPr/>
        </p:nvSpPr>
        <p:spPr>
          <a:xfrm>
            <a:off x="8271162" y="6414656"/>
            <a:ext cx="3800433" cy="3153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23">
            <a:extLst>
              <a:ext uri="{FF2B5EF4-FFF2-40B4-BE49-F238E27FC236}">
                <a16:creationId xmlns="" xmlns:a16="http://schemas.microsoft.com/office/drawing/2014/main" id="{DD7B6154-038D-4903-BBBE-1CACD73B492C}"/>
              </a:ext>
            </a:extLst>
          </p:cNvPr>
          <p:cNvSpPr/>
          <p:nvPr/>
        </p:nvSpPr>
        <p:spPr>
          <a:xfrm>
            <a:off x="138545" y="6414656"/>
            <a:ext cx="7986569" cy="325080"/>
          </a:xfrm>
          <a:prstGeom prst="rect">
            <a:avLst/>
          </a:prstGeom>
          <a:solidFill>
            <a:srgbClr val="40B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71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400050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F34ED32D-E10D-4BD0-B514-C64962014F84}"/>
              </a:ext>
            </a:extLst>
          </p:cNvPr>
          <p:cNvGrpSpPr/>
          <p:nvPr/>
        </p:nvGrpSpPr>
        <p:grpSpPr>
          <a:xfrm>
            <a:off x="904352" y="2276148"/>
            <a:ext cx="10376440" cy="2632730"/>
            <a:chOff x="968172" y="1851670"/>
            <a:chExt cx="7200800" cy="2161848"/>
          </a:xfrm>
          <a:solidFill>
            <a:schemeClr val="bg1"/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6E8AF542-0121-424F-97E4-AAD24F3E5716}"/>
                </a:ext>
              </a:extLst>
            </p:cNvPr>
            <p:cNvSpPr/>
            <p:nvPr/>
          </p:nvSpPr>
          <p:spPr>
            <a:xfrm>
              <a:off x="968172" y="3581470"/>
              <a:ext cx="1440160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>
                  <a:solidFill>
                    <a:srgbClr val="73503F"/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62FA3BCE-4910-44CA-9FE1-9120E1C5B062}"/>
                </a:ext>
              </a:extLst>
            </p:cNvPr>
            <p:cNvSpPr/>
            <p:nvPr/>
          </p:nvSpPr>
          <p:spPr>
            <a:xfrm>
              <a:off x="2408332" y="3149020"/>
              <a:ext cx="1440160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>
                  <a:solidFill>
                    <a:srgbClr val="73503F"/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432C363E-16FE-40BA-B178-4D1D2CA2A173}"/>
                </a:ext>
              </a:extLst>
            </p:cNvPr>
            <p:cNvSpPr/>
            <p:nvPr/>
          </p:nvSpPr>
          <p:spPr>
            <a:xfrm>
              <a:off x="3848492" y="2716570"/>
              <a:ext cx="1440160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>
                  <a:solidFill>
                    <a:srgbClr val="73503F"/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C509FFF1-9482-4C1E-8D44-CC1649B69709}"/>
                </a:ext>
              </a:extLst>
            </p:cNvPr>
            <p:cNvSpPr/>
            <p:nvPr/>
          </p:nvSpPr>
          <p:spPr>
            <a:xfrm>
              <a:off x="5288652" y="2284120"/>
              <a:ext cx="1440160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>
                  <a:solidFill>
                    <a:srgbClr val="73503F"/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43AACD2A-909A-452E-BCBA-131E3027AD8A}"/>
                </a:ext>
              </a:extLst>
            </p:cNvPr>
            <p:cNvSpPr/>
            <p:nvPr/>
          </p:nvSpPr>
          <p:spPr>
            <a:xfrm>
              <a:off x="6728812" y="1851670"/>
              <a:ext cx="1440160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>
                  <a:solidFill>
                    <a:srgbClr val="73503F"/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B94EC125-50E4-4863-8ED6-8820C6D03697}"/>
              </a:ext>
            </a:extLst>
          </p:cNvPr>
          <p:cNvGrpSpPr/>
          <p:nvPr/>
        </p:nvGrpSpPr>
        <p:grpSpPr>
          <a:xfrm>
            <a:off x="999945" y="2419329"/>
            <a:ext cx="1926632" cy="1879428"/>
            <a:chOff x="910640" y="3222194"/>
            <a:chExt cx="1527408" cy="187942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354E63C6-1E0F-4E39-BD38-DB62391B91E6}"/>
                </a:ext>
              </a:extLst>
            </p:cNvPr>
            <p:cNvSpPr txBox="1"/>
            <p:nvPr/>
          </p:nvSpPr>
          <p:spPr>
            <a:xfrm>
              <a:off x="910640" y="3222194"/>
              <a:ext cx="152740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821B0CF3-F339-4E0C-80FA-64CF4A5BFADD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hope and I believe that this Template will your Time.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15A4C2A7-5958-45A9-B3E7-2BC0FE6B3AB3}"/>
              </a:ext>
            </a:extLst>
          </p:cNvPr>
          <p:cNvGrpSpPr/>
          <p:nvPr/>
        </p:nvGrpSpPr>
        <p:grpSpPr>
          <a:xfrm>
            <a:off x="3119179" y="1887363"/>
            <a:ext cx="1926632" cy="1879428"/>
            <a:chOff x="910640" y="3222194"/>
            <a:chExt cx="1527408" cy="187942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0E1259FB-4BAA-4AC0-B2D0-7F3C5731A4E2}"/>
                </a:ext>
              </a:extLst>
            </p:cNvPr>
            <p:cNvSpPr txBox="1"/>
            <p:nvPr/>
          </p:nvSpPr>
          <p:spPr>
            <a:xfrm>
              <a:off x="910640" y="3222194"/>
              <a:ext cx="152740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2E7B6189-5693-445B-A1B6-C5D8A5042E17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hope and I believe that this Template will your Time.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6B0CCF5C-458E-4B5E-B1D5-FF0DC00DA218}"/>
              </a:ext>
            </a:extLst>
          </p:cNvPr>
          <p:cNvGrpSpPr/>
          <p:nvPr/>
        </p:nvGrpSpPr>
        <p:grpSpPr>
          <a:xfrm>
            <a:off x="5143874" y="3947475"/>
            <a:ext cx="1898082" cy="1879428"/>
            <a:chOff x="910640" y="3222194"/>
            <a:chExt cx="1527408" cy="187942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9FD666D1-8BCB-4245-B0CB-60168ECB8CC5}"/>
                </a:ext>
              </a:extLst>
            </p:cNvPr>
            <p:cNvSpPr txBox="1"/>
            <p:nvPr/>
          </p:nvSpPr>
          <p:spPr>
            <a:xfrm>
              <a:off x="910640" y="3222194"/>
              <a:ext cx="152740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C6CB7024-890C-48AF-A495-F6B0600C2315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hope and I believe that this Template will your Time.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2BA18413-25F2-4139-8D4C-191C4F0B8DF7}"/>
              </a:ext>
            </a:extLst>
          </p:cNvPr>
          <p:cNvGrpSpPr/>
          <p:nvPr/>
        </p:nvGrpSpPr>
        <p:grpSpPr>
          <a:xfrm>
            <a:off x="7219826" y="3419669"/>
            <a:ext cx="1898082" cy="1879428"/>
            <a:chOff x="910640" y="3222194"/>
            <a:chExt cx="1527408" cy="187942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9BCE9E3B-4638-4576-8838-B68FF942EE95}"/>
                </a:ext>
              </a:extLst>
            </p:cNvPr>
            <p:cNvSpPr txBox="1"/>
            <p:nvPr/>
          </p:nvSpPr>
          <p:spPr>
            <a:xfrm>
              <a:off x="910640" y="3222194"/>
              <a:ext cx="152740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0043493D-048B-438F-89B7-B1DEE694DB43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hope and I believe that this Template will your Time.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47EC8A59-E835-4279-955B-1563FC4FC0DE}"/>
              </a:ext>
            </a:extLst>
          </p:cNvPr>
          <p:cNvGrpSpPr/>
          <p:nvPr/>
        </p:nvGrpSpPr>
        <p:grpSpPr>
          <a:xfrm>
            <a:off x="9295782" y="2882355"/>
            <a:ext cx="1898082" cy="1879428"/>
            <a:chOff x="910640" y="3222194"/>
            <a:chExt cx="1527408" cy="187942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0480584D-5F34-4036-8B70-25D2D0331AC3}"/>
                </a:ext>
              </a:extLst>
            </p:cNvPr>
            <p:cNvSpPr txBox="1"/>
            <p:nvPr/>
          </p:nvSpPr>
          <p:spPr>
            <a:xfrm>
              <a:off x="910640" y="3222194"/>
              <a:ext cx="152740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A4EE2576-6FD0-4F78-A220-D355DFC5146C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hope and I believe that this Template will your Time.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4" name="Isosceles Triangle 51">
            <a:extLst>
              <a:ext uri="{FF2B5EF4-FFF2-40B4-BE49-F238E27FC236}">
                <a16:creationId xmlns:a16="http://schemas.microsoft.com/office/drawing/2014/main" xmlns="" id="{EC9E4745-B9EE-4BB3-9852-E41A2BE4925E}"/>
              </a:ext>
            </a:extLst>
          </p:cNvPr>
          <p:cNvSpPr/>
          <p:nvPr/>
        </p:nvSpPr>
        <p:spPr>
          <a:xfrm>
            <a:off x="1679912" y="5175765"/>
            <a:ext cx="336374" cy="246664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ectangle 9">
            <a:extLst>
              <a:ext uri="{FF2B5EF4-FFF2-40B4-BE49-F238E27FC236}">
                <a16:creationId xmlns:a16="http://schemas.microsoft.com/office/drawing/2014/main" xmlns="" id="{2C35E1FA-55DD-4AD6-B536-ABEA4869DD05}"/>
              </a:ext>
            </a:extLst>
          </p:cNvPr>
          <p:cNvSpPr/>
          <p:nvPr/>
        </p:nvSpPr>
        <p:spPr>
          <a:xfrm>
            <a:off x="3878843" y="4636246"/>
            <a:ext cx="332759" cy="31149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Oval 7">
            <a:extLst>
              <a:ext uri="{FF2B5EF4-FFF2-40B4-BE49-F238E27FC236}">
                <a16:creationId xmlns:a16="http://schemas.microsoft.com/office/drawing/2014/main" xmlns="" id="{5F8C2AC4-6298-4B90-BC52-75961A8771E1}"/>
              </a:ext>
            </a:extLst>
          </p:cNvPr>
          <p:cNvSpPr/>
          <p:nvPr/>
        </p:nvSpPr>
        <p:spPr>
          <a:xfrm>
            <a:off x="7985416" y="2192938"/>
            <a:ext cx="364891" cy="36489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ounded Rectangle 27">
            <a:extLst>
              <a:ext uri="{FF2B5EF4-FFF2-40B4-BE49-F238E27FC236}">
                <a16:creationId xmlns:a16="http://schemas.microsoft.com/office/drawing/2014/main" xmlns="" id="{CE6F6EC5-FA90-4766-B83F-7C0489A93683}"/>
              </a:ext>
            </a:extLst>
          </p:cNvPr>
          <p:cNvSpPr/>
          <p:nvPr/>
        </p:nvSpPr>
        <p:spPr>
          <a:xfrm>
            <a:off x="10090816" y="1765504"/>
            <a:ext cx="349863" cy="26874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ounded Rectangle 5">
            <a:extLst>
              <a:ext uri="{FF2B5EF4-FFF2-40B4-BE49-F238E27FC236}">
                <a16:creationId xmlns:a16="http://schemas.microsoft.com/office/drawing/2014/main" xmlns="" id="{72FD430D-A3FC-4DF4-B47A-E40CBF51647A}"/>
              </a:ext>
            </a:extLst>
          </p:cNvPr>
          <p:cNvSpPr/>
          <p:nvPr/>
        </p:nvSpPr>
        <p:spPr>
          <a:xfrm flipH="1">
            <a:off x="5887268" y="2836240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4962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2994025" y="623888"/>
            <a:ext cx="6234113" cy="5603876"/>
            <a:chOff x="2994025" y="623888"/>
            <a:chExt cx="6234113" cy="5603876"/>
          </a:xfrm>
        </p:grpSpPr>
        <p:grpSp>
          <p:nvGrpSpPr>
            <p:cNvPr id="7" name="Group 205"/>
            <p:cNvGrpSpPr>
              <a:grpSpLocks/>
            </p:cNvGrpSpPr>
            <p:nvPr/>
          </p:nvGrpSpPr>
          <p:grpSpPr bwMode="auto">
            <a:xfrm>
              <a:off x="2994025" y="923926"/>
              <a:ext cx="5737225" cy="5303838"/>
              <a:chOff x="1886" y="582"/>
              <a:chExt cx="3614" cy="3341"/>
            </a:xfrm>
          </p:grpSpPr>
          <p:sp>
            <p:nvSpPr>
              <p:cNvPr id="1343" name="Freeform 5"/>
              <p:cNvSpPr>
                <a:spLocks noEditPoints="1"/>
              </p:cNvSpPr>
              <p:nvPr/>
            </p:nvSpPr>
            <p:spPr bwMode="auto">
              <a:xfrm>
                <a:off x="2549" y="3186"/>
                <a:ext cx="1313" cy="708"/>
              </a:xfrm>
              <a:custGeom>
                <a:avLst/>
                <a:gdLst>
                  <a:gd name="T0" fmla="*/ 318 w 555"/>
                  <a:gd name="T1" fmla="*/ 63 h 299"/>
                  <a:gd name="T2" fmla="*/ 322 w 555"/>
                  <a:gd name="T3" fmla="*/ 63 h 299"/>
                  <a:gd name="T4" fmla="*/ 335 w 555"/>
                  <a:gd name="T5" fmla="*/ 65 h 299"/>
                  <a:gd name="T6" fmla="*/ 335 w 555"/>
                  <a:gd name="T7" fmla="*/ 67 h 299"/>
                  <a:gd name="T8" fmla="*/ 339 w 555"/>
                  <a:gd name="T9" fmla="*/ 72 h 299"/>
                  <a:gd name="T10" fmla="*/ 350 w 555"/>
                  <a:gd name="T11" fmla="*/ 83 h 299"/>
                  <a:gd name="T12" fmla="*/ 356 w 555"/>
                  <a:gd name="T13" fmla="*/ 83 h 299"/>
                  <a:gd name="T14" fmla="*/ 364 w 555"/>
                  <a:gd name="T15" fmla="*/ 87 h 299"/>
                  <a:gd name="T16" fmla="*/ 367 w 555"/>
                  <a:gd name="T17" fmla="*/ 87 h 299"/>
                  <a:gd name="T18" fmla="*/ 374 w 555"/>
                  <a:gd name="T19" fmla="*/ 89 h 299"/>
                  <a:gd name="T20" fmla="*/ 375 w 555"/>
                  <a:gd name="T21" fmla="*/ 89 h 299"/>
                  <a:gd name="T22" fmla="*/ 385 w 555"/>
                  <a:gd name="T23" fmla="*/ 93 h 299"/>
                  <a:gd name="T24" fmla="*/ 395 w 555"/>
                  <a:gd name="T25" fmla="*/ 104 h 299"/>
                  <a:gd name="T26" fmla="*/ 394 w 555"/>
                  <a:gd name="T27" fmla="*/ 105 h 299"/>
                  <a:gd name="T28" fmla="*/ 396 w 555"/>
                  <a:gd name="T29" fmla="*/ 109 h 299"/>
                  <a:gd name="T30" fmla="*/ 394 w 555"/>
                  <a:gd name="T31" fmla="*/ 112 h 299"/>
                  <a:gd name="T32" fmla="*/ 395 w 555"/>
                  <a:gd name="T33" fmla="*/ 113 h 299"/>
                  <a:gd name="T34" fmla="*/ 393 w 555"/>
                  <a:gd name="T35" fmla="*/ 116 h 299"/>
                  <a:gd name="T36" fmla="*/ 392 w 555"/>
                  <a:gd name="T37" fmla="*/ 116 h 299"/>
                  <a:gd name="T38" fmla="*/ 392 w 555"/>
                  <a:gd name="T39" fmla="*/ 117 h 299"/>
                  <a:gd name="T40" fmla="*/ 414 w 555"/>
                  <a:gd name="T41" fmla="*/ 196 h 299"/>
                  <a:gd name="T42" fmla="*/ 371 w 555"/>
                  <a:gd name="T43" fmla="*/ 175 h 299"/>
                  <a:gd name="T44" fmla="*/ 341 w 555"/>
                  <a:gd name="T45" fmla="*/ 176 h 299"/>
                  <a:gd name="T46" fmla="*/ 71 w 555"/>
                  <a:gd name="T47" fmla="*/ 76 h 299"/>
                  <a:gd name="T48" fmla="*/ 13 w 555"/>
                  <a:gd name="T49" fmla="*/ 136 h 299"/>
                  <a:gd name="T50" fmla="*/ 313 w 555"/>
                  <a:gd name="T51" fmla="*/ 299 h 299"/>
                  <a:gd name="T52" fmla="*/ 541 w 555"/>
                  <a:gd name="T53" fmla="*/ 179 h 299"/>
                  <a:gd name="T54" fmla="*/ 540 w 555"/>
                  <a:gd name="T55" fmla="*/ 150 h 299"/>
                  <a:gd name="T56" fmla="*/ 312 w 555"/>
                  <a:gd name="T57" fmla="*/ 40 h 299"/>
                  <a:gd name="T58" fmla="*/ 232 w 555"/>
                  <a:gd name="T59" fmla="*/ 37 h 299"/>
                  <a:gd name="T60" fmla="*/ 229 w 555"/>
                  <a:gd name="T61" fmla="*/ 39 h 299"/>
                  <a:gd name="T62" fmla="*/ 230 w 555"/>
                  <a:gd name="T63" fmla="*/ 39 h 299"/>
                  <a:gd name="T64" fmla="*/ 233 w 555"/>
                  <a:gd name="T65" fmla="*/ 37 h 299"/>
                  <a:gd name="T66" fmla="*/ 222 w 555"/>
                  <a:gd name="T67" fmla="*/ 8 h 299"/>
                  <a:gd name="T68" fmla="*/ 227 w 555"/>
                  <a:gd name="T69" fmla="*/ 19 h 299"/>
                  <a:gd name="T70" fmla="*/ 231 w 555"/>
                  <a:gd name="T71" fmla="*/ 19 h 299"/>
                  <a:gd name="T72" fmla="*/ 236 w 555"/>
                  <a:gd name="T73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55" h="299">
                    <a:moveTo>
                      <a:pt x="312" y="40"/>
                    </a:moveTo>
                    <a:cubicBezTo>
                      <a:pt x="318" y="63"/>
                      <a:pt x="318" y="63"/>
                      <a:pt x="318" y="63"/>
                    </a:cubicBezTo>
                    <a:cubicBezTo>
                      <a:pt x="319" y="63"/>
                      <a:pt x="319" y="63"/>
                      <a:pt x="320" y="63"/>
                    </a:cubicBezTo>
                    <a:cubicBezTo>
                      <a:pt x="320" y="63"/>
                      <a:pt x="321" y="63"/>
                      <a:pt x="322" y="63"/>
                    </a:cubicBezTo>
                    <a:cubicBezTo>
                      <a:pt x="324" y="63"/>
                      <a:pt x="327" y="63"/>
                      <a:pt x="333" y="64"/>
                    </a:cubicBezTo>
                    <a:cubicBezTo>
                      <a:pt x="334" y="64"/>
                      <a:pt x="334" y="65"/>
                      <a:pt x="335" y="65"/>
                    </a:cubicBezTo>
                    <a:cubicBezTo>
                      <a:pt x="335" y="66"/>
                      <a:pt x="335" y="67"/>
                      <a:pt x="334" y="67"/>
                    </a:cubicBezTo>
                    <a:cubicBezTo>
                      <a:pt x="334" y="67"/>
                      <a:pt x="335" y="67"/>
                      <a:pt x="335" y="67"/>
                    </a:cubicBezTo>
                    <a:cubicBezTo>
                      <a:pt x="336" y="67"/>
                      <a:pt x="338" y="68"/>
                      <a:pt x="339" y="70"/>
                    </a:cubicBezTo>
                    <a:cubicBezTo>
                      <a:pt x="339" y="70"/>
                      <a:pt x="339" y="71"/>
                      <a:pt x="339" y="72"/>
                    </a:cubicBezTo>
                    <a:cubicBezTo>
                      <a:pt x="342" y="73"/>
                      <a:pt x="345" y="75"/>
                      <a:pt x="348" y="79"/>
                    </a:cubicBezTo>
                    <a:cubicBezTo>
                      <a:pt x="348" y="79"/>
                      <a:pt x="349" y="81"/>
                      <a:pt x="350" y="83"/>
                    </a:cubicBezTo>
                    <a:cubicBezTo>
                      <a:pt x="356" y="83"/>
                      <a:pt x="356" y="83"/>
                      <a:pt x="356" y="83"/>
                    </a:cubicBezTo>
                    <a:cubicBezTo>
                      <a:pt x="356" y="83"/>
                      <a:pt x="356" y="83"/>
                      <a:pt x="356" y="83"/>
                    </a:cubicBezTo>
                    <a:cubicBezTo>
                      <a:pt x="360" y="83"/>
                      <a:pt x="363" y="85"/>
                      <a:pt x="364" y="87"/>
                    </a:cubicBezTo>
                    <a:cubicBezTo>
                      <a:pt x="364" y="87"/>
                      <a:pt x="364" y="87"/>
                      <a:pt x="364" y="87"/>
                    </a:cubicBezTo>
                    <a:cubicBezTo>
                      <a:pt x="365" y="87"/>
                      <a:pt x="365" y="87"/>
                      <a:pt x="365" y="87"/>
                    </a:cubicBezTo>
                    <a:cubicBezTo>
                      <a:pt x="366" y="87"/>
                      <a:pt x="366" y="87"/>
                      <a:pt x="367" y="87"/>
                    </a:cubicBezTo>
                    <a:cubicBezTo>
                      <a:pt x="367" y="87"/>
                      <a:pt x="368" y="88"/>
                      <a:pt x="372" y="88"/>
                    </a:cubicBezTo>
                    <a:cubicBezTo>
                      <a:pt x="373" y="88"/>
                      <a:pt x="373" y="88"/>
                      <a:pt x="374" y="89"/>
                    </a:cubicBezTo>
                    <a:cubicBezTo>
                      <a:pt x="374" y="89"/>
                      <a:pt x="374" y="89"/>
                      <a:pt x="374" y="89"/>
                    </a:cubicBezTo>
                    <a:cubicBezTo>
                      <a:pt x="375" y="89"/>
                      <a:pt x="375" y="89"/>
                      <a:pt x="375" y="89"/>
                    </a:cubicBezTo>
                    <a:cubicBezTo>
                      <a:pt x="376" y="89"/>
                      <a:pt x="381" y="92"/>
                      <a:pt x="384" y="93"/>
                    </a:cubicBezTo>
                    <a:cubicBezTo>
                      <a:pt x="384" y="93"/>
                      <a:pt x="384" y="93"/>
                      <a:pt x="385" y="93"/>
                    </a:cubicBezTo>
                    <a:cubicBezTo>
                      <a:pt x="387" y="94"/>
                      <a:pt x="389" y="97"/>
                      <a:pt x="394" y="102"/>
                    </a:cubicBezTo>
                    <a:cubicBezTo>
                      <a:pt x="395" y="102"/>
                      <a:pt x="395" y="103"/>
                      <a:pt x="395" y="104"/>
                    </a:cubicBezTo>
                    <a:cubicBezTo>
                      <a:pt x="395" y="104"/>
                      <a:pt x="395" y="104"/>
                      <a:pt x="395" y="104"/>
                    </a:cubicBezTo>
                    <a:cubicBezTo>
                      <a:pt x="395" y="105"/>
                      <a:pt x="395" y="105"/>
                      <a:pt x="394" y="105"/>
                    </a:cubicBezTo>
                    <a:cubicBezTo>
                      <a:pt x="394" y="105"/>
                      <a:pt x="394" y="105"/>
                      <a:pt x="394" y="105"/>
                    </a:cubicBezTo>
                    <a:cubicBezTo>
                      <a:pt x="395" y="106"/>
                      <a:pt x="396" y="108"/>
                      <a:pt x="396" y="109"/>
                    </a:cubicBezTo>
                    <a:cubicBezTo>
                      <a:pt x="396" y="109"/>
                      <a:pt x="396" y="110"/>
                      <a:pt x="396" y="110"/>
                    </a:cubicBezTo>
                    <a:cubicBezTo>
                      <a:pt x="396" y="111"/>
                      <a:pt x="395" y="112"/>
                      <a:pt x="394" y="112"/>
                    </a:cubicBezTo>
                    <a:cubicBezTo>
                      <a:pt x="394" y="112"/>
                      <a:pt x="394" y="112"/>
                      <a:pt x="394" y="111"/>
                    </a:cubicBezTo>
                    <a:cubicBezTo>
                      <a:pt x="395" y="112"/>
                      <a:pt x="395" y="113"/>
                      <a:pt x="395" y="113"/>
                    </a:cubicBezTo>
                    <a:cubicBezTo>
                      <a:pt x="395" y="114"/>
                      <a:pt x="395" y="114"/>
                      <a:pt x="395" y="115"/>
                    </a:cubicBezTo>
                    <a:cubicBezTo>
                      <a:pt x="394" y="115"/>
                      <a:pt x="394" y="116"/>
                      <a:pt x="393" y="116"/>
                    </a:cubicBezTo>
                    <a:cubicBezTo>
                      <a:pt x="392" y="116"/>
                      <a:pt x="392" y="116"/>
                      <a:pt x="392" y="116"/>
                    </a:cubicBezTo>
                    <a:cubicBezTo>
                      <a:pt x="392" y="116"/>
                      <a:pt x="392" y="116"/>
                      <a:pt x="392" y="116"/>
                    </a:cubicBezTo>
                    <a:cubicBezTo>
                      <a:pt x="392" y="116"/>
                      <a:pt x="392" y="116"/>
                      <a:pt x="392" y="117"/>
                    </a:cubicBezTo>
                    <a:cubicBezTo>
                      <a:pt x="392" y="117"/>
                      <a:pt x="392" y="117"/>
                      <a:pt x="392" y="117"/>
                    </a:cubicBezTo>
                    <a:cubicBezTo>
                      <a:pt x="402" y="142"/>
                      <a:pt x="416" y="186"/>
                      <a:pt x="417" y="189"/>
                    </a:cubicBezTo>
                    <a:cubicBezTo>
                      <a:pt x="417" y="193"/>
                      <a:pt x="417" y="193"/>
                      <a:pt x="414" y="196"/>
                    </a:cubicBezTo>
                    <a:cubicBezTo>
                      <a:pt x="383" y="206"/>
                      <a:pt x="383" y="206"/>
                      <a:pt x="383" y="206"/>
                    </a:cubicBezTo>
                    <a:cubicBezTo>
                      <a:pt x="379" y="198"/>
                      <a:pt x="375" y="187"/>
                      <a:pt x="371" y="175"/>
                    </a:cubicBezTo>
                    <a:cubicBezTo>
                      <a:pt x="345" y="183"/>
                      <a:pt x="345" y="183"/>
                      <a:pt x="345" y="183"/>
                    </a:cubicBezTo>
                    <a:cubicBezTo>
                      <a:pt x="344" y="181"/>
                      <a:pt x="342" y="178"/>
                      <a:pt x="341" y="176"/>
                    </a:cubicBezTo>
                    <a:cubicBezTo>
                      <a:pt x="301" y="208"/>
                      <a:pt x="301" y="208"/>
                      <a:pt x="301" y="208"/>
                    </a:cubicBezTo>
                    <a:cubicBezTo>
                      <a:pt x="71" y="76"/>
                      <a:pt x="71" y="76"/>
                      <a:pt x="71" y="76"/>
                    </a:cubicBezTo>
                    <a:cubicBezTo>
                      <a:pt x="13" y="108"/>
                      <a:pt x="13" y="108"/>
                      <a:pt x="13" y="108"/>
                    </a:cubicBezTo>
                    <a:cubicBezTo>
                      <a:pt x="0" y="116"/>
                      <a:pt x="0" y="129"/>
                      <a:pt x="13" y="136"/>
                    </a:cubicBezTo>
                    <a:cubicBezTo>
                      <a:pt x="289" y="293"/>
                      <a:pt x="289" y="293"/>
                      <a:pt x="289" y="293"/>
                    </a:cubicBezTo>
                    <a:cubicBezTo>
                      <a:pt x="295" y="297"/>
                      <a:pt x="304" y="299"/>
                      <a:pt x="313" y="299"/>
                    </a:cubicBezTo>
                    <a:cubicBezTo>
                      <a:pt x="322" y="299"/>
                      <a:pt x="331" y="297"/>
                      <a:pt x="337" y="293"/>
                    </a:cubicBezTo>
                    <a:cubicBezTo>
                      <a:pt x="541" y="179"/>
                      <a:pt x="541" y="179"/>
                      <a:pt x="541" y="179"/>
                    </a:cubicBezTo>
                    <a:cubicBezTo>
                      <a:pt x="555" y="171"/>
                      <a:pt x="555" y="158"/>
                      <a:pt x="541" y="151"/>
                    </a:cubicBezTo>
                    <a:cubicBezTo>
                      <a:pt x="540" y="150"/>
                      <a:pt x="540" y="150"/>
                      <a:pt x="540" y="150"/>
                    </a:cubicBezTo>
                    <a:cubicBezTo>
                      <a:pt x="540" y="169"/>
                      <a:pt x="540" y="169"/>
                      <a:pt x="540" y="169"/>
                    </a:cubicBezTo>
                    <a:cubicBezTo>
                      <a:pt x="312" y="40"/>
                      <a:pt x="312" y="40"/>
                      <a:pt x="312" y="40"/>
                    </a:cubicBezTo>
                    <a:moveTo>
                      <a:pt x="233" y="37"/>
                    </a:moveTo>
                    <a:cubicBezTo>
                      <a:pt x="233" y="37"/>
                      <a:pt x="232" y="37"/>
                      <a:pt x="232" y="37"/>
                    </a:cubicBezTo>
                    <a:cubicBezTo>
                      <a:pt x="231" y="37"/>
                      <a:pt x="230" y="37"/>
                      <a:pt x="229" y="38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30" y="39"/>
                      <a:pt x="230" y="39"/>
                      <a:pt x="230" y="39"/>
                    </a:cubicBezTo>
                    <a:cubicBezTo>
                      <a:pt x="233" y="39"/>
                      <a:pt x="233" y="39"/>
                      <a:pt x="233" y="39"/>
                    </a:cubicBezTo>
                    <a:cubicBezTo>
                      <a:pt x="233" y="38"/>
                      <a:pt x="233" y="38"/>
                      <a:pt x="233" y="37"/>
                    </a:cubicBezTo>
                    <a:moveTo>
                      <a:pt x="236" y="0"/>
                    </a:moveTo>
                    <a:cubicBezTo>
                      <a:pt x="222" y="8"/>
                      <a:pt x="222" y="8"/>
                      <a:pt x="222" y="8"/>
                    </a:cubicBezTo>
                    <a:cubicBezTo>
                      <a:pt x="225" y="20"/>
                      <a:pt x="225" y="20"/>
                      <a:pt x="225" y="20"/>
                    </a:cubicBezTo>
                    <a:cubicBezTo>
                      <a:pt x="226" y="20"/>
                      <a:pt x="227" y="19"/>
                      <a:pt x="227" y="19"/>
                    </a:cubicBezTo>
                    <a:cubicBezTo>
                      <a:pt x="228" y="19"/>
                      <a:pt x="228" y="19"/>
                      <a:pt x="229" y="19"/>
                    </a:cubicBezTo>
                    <a:cubicBezTo>
                      <a:pt x="230" y="19"/>
                      <a:pt x="231" y="19"/>
                      <a:pt x="231" y="19"/>
                    </a:cubicBezTo>
                    <a:cubicBezTo>
                      <a:pt x="231" y="17"/>
                      <a:pt x="231" y="14"/>
                      <a:pt x="232" y="11"/>
                    </a:cubicBezTo>
                    <a:cubicBezTo>
                      <a:pt x="232" y="7"/>
                      <a:pt x="233" y="3"/>
                      <a:pt x="236" y="0"/>
                    </a:cubicBezTo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44" name="Freeform 6"/>
              <p:cNvSpPr>
                <a:spLocks/>
              </p:cNvSpPr>
              <p:nvPr/>
            </p:nvSpPr>
            <p:spPr bwMode="auto">
              <a:xfrm>
                <a:off x="4187" y="3257"/>
                <a:ext cx="1313" cy="666"/>
              </a:xfrm>
              <a:custGeom>
                <a:avLst/>
                <a:gdLst>
                  <a:gd name="T0" fmla="*/ 353 w 555"/>
                  <a:gd name="T1" fmla="*/ 0 h 281"/>
                  <a:gd name="T2" fmla="*/ 353 w 555"/>
                  <a:gd name="T3" fmla="*/ 11 h 281"/>
                  <a:gd name="T4" fmla="*/ 353 w 555"/>
                  <a:gd name="T5" fmla="*/ 20 h 281"/>
                  <a:gd name="T6" fmla="*/ 353 w 555"/>
                  <a:gd name="T7" fmla="*/ 20 h 281"/>
                  <a:gd name="T8" fmla="*/ 366 w 555"/>
                  <a:gd name="T9" fmla="*/ 111 h 281"/>
                  <a:gd name="T10" fmla="*/ 337 w 555"/>
                  <a:gd name="T11" fmla="*/ 114 h 281"/>
                  <a:gd name="T12" fmla="*/ 336 w 555"/>
                  <a:gd name="T13" fmla="*/ 114 h 281"/>
                  <a:gd name="T14" fmla="*/ 332 w 555"/>
                  <a:gd name="T15" fmla="*/ 116 h 281"/>
                  <a:gd name="T16" fmla="*/ 328 w 555"/>
                  <a:gd name="T17" fmla="*/ 117 h 281"/>
                  <a:gd name="T18" fmla="*/ 326 w 555"/>
                  <a:gd name="T19" fmla="*/ 116 h 281"/>
                  <a:gd name="T20" fmla="*/ 313 w 555"/>
                  <a:gd name="T21" fmla="*/ 20 h 281"/>
                  <a:gd name="T22" fmla="*/ 313 w 555"/>
                  <a:gd name="T23" fmla="*/ 20 h 281"/>
                  <a:gd name="T24" fmla="*/ 312 w 555"/>
                  <a:gd name="T25" fmla="*/ 10 h 281"/>
                  <a:gd name="T26" fmla="*/ 309 w 555"/>
                  <a:gd name="T27" fmla="*/ 43 h 281"/>
                  <a:gd name="T28" fmla="*/ 268 w 555"/>
                  <a:gd name="T29" fmla="*/ 39 h 281"/>
                  <a:gd name="T30" fmla="*/ 272 w 555"/>
                  <a:gd name="T31" fmla="*/ 8 h 281"/>
                  <a:gd name="T32" fmla="*/ 18 w 555"/>
                  <a:gd name="T33" fmla="*/ 152 h 281"/>
                  <a:gd name="T34" fmla="*/ 18 w 555"/>
                  <a:gd name="T35" fmla="*/ 129 h 281"/>
                  <a:gd name="T36" fmla="*/ 13 w 555"/>
                  <a:gd name="T37" fmla="*/ 132 h 281"/>
                  <a:gd name="T38" fmla="*/ 13 w 555"/>
                  <a:gd name="T39" fmla="*/ 160 h 281"/>
                  <a:gd name="T40" fmla="*/ 217 w 555"/>
                  <a:gd name="T41" fmla="*/ 275 h 281"/>
                  <a:gd name="T42" fmla="*/ 242 w 555"/>
                  <a:gd name="T43" fmla="*/ 281 h 281"/>
                  <a:gd name="T44" fmla="*/ 266 w 555"/>
                  <a:gd name="T45" fmla="*/ 275 h 281"/>
                  <a:gd name="T46" fmla="*/ 542 w 555"/>
                  <a:gd name="T47" fmla="*/ 118 h 281"/>
                  <a:gd name="T48" fmla="*/ 542 w 555"/>
                  <a:gd name="T49" fmla="*/ 89 h 281"/>
                  <a:gd name="T50" fmla="*/ 412 w 555"/>
                  <a:gd name="T51" fmla="*/ 17 h 281"/>
                  <a:gd name="T52" fmla="*/ 412 w 555"/>
                  <a:gd name="T53" fmla="*/ 23 h 281"/>
                  <a:gd name="T54" fmla="*/ 402 w 555"/>
                  <a:gd name="T55" fmla="*/ 17 h 281"/>
                  <a:gd name="T56" fmla="*/ 402 w 555"/>
                  <a:gd name="T57" fmla="*/ 29 h 281"/>
                  <a:gd name="T58" fmla="*/ 353 w 555"/>
                  <a:gd name="T59" fmla="*/ 0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55" h="281">
                    <a:moveTo>
                      <a:pt x="353" y="0"/>
                    </a:moveTo>
                    <a:cubicBezTo>
                      <a:pt x="353" y="11"/>
                      <a:pt x="353" y="11"/>
                      <a:pt x="353" y="11"/>
                    </a:cubicBezTo>
                    <a:cubicBezTo>
                      <a:pt x="353" y="20"/>
                      <a:pt x="353" y="20"/>
                      <a:pt x="353" y="20"/>
                    </a:cubicBezTo>
                    <a:cubicBezTo>
                      <a:pt x="353" y="20"/>
                      <a:pt x="353" y="20"/>
                      <a:pt x="353" y="20"/>
                    </a:cubicBezTo>
                    <a:cubicBezTo>
                      <a:pt x="356" y="23"/>
                      <a:pt x="365" y="81"/>
                      <a:pt x="366" y="111"/>
                    </a:cubicBezTo>
                    <a:cubicBezTo>
                      <a:pt x="337" y="114"/>
                      <a:pt x="337" y="114"/>
                      <a:pt x="337" y="114"/>
                    </a:cubicBezTo>
                    <a:cubicBezTo>
                      <a:pt x="337" y="114"/>
                      <a:pt x="337" y="114"/>
                      <a:pt x="336" y="114"/>
                    </a:cubicBezTo>
                    <a:cubicBezTo>
                      <a:pt x="335" y="114"/>
                      <a:pt x="333" y="115"/>
                      <a:pt x="332" y="116"/>
                    </a:cubicBezTo>
                    <a:cubicBezTo>
                      <a:pt x="330" y="116"/>
                      <a:pt x="329" y="117"/>
                      <a:pt x="328" y="117"/>
                    </a:cubicBezTo>
                    <a:cubicBezTo>
                      <a:pt x="327" y="117"/>
                      <a:pt x="326" y="117"/>
                      <a:pt x="326" y="116"/>
                    </a:cubicBezTo>
                    <a:cubicBezTo>
                      <a:pt x="324" y="112"/>
                      <a:pt x="312" y="29"/>
                      <a:pt x="313" y="20"/>
                    </a:cubicBezTo>
                    <a:cubicBezTo>
                      <a:pt x="313" y="20"/>
                      <a:pt x="313" y="20"/>
                      <a:pt x="313" y="20"/>
                    </a:cubicBezTo>
                    <a:cubicBezTo>
                      <a:pt x="312" y="10"/>
                      <a:pt x="312" y="10"/>
                      <a:pt x="312" y="10"/>
                    </a:cubicBezTo>
                    <a:cubicBezTo>
                      <a:pt x="309" y="43"/>
                      <a:pt x="309" y="43"/>
                      <a:pt x="309" y="43"/>
                    </a:cubicBezTo>
                    <a:cubicBezTo>
                      <a:pt x="268" y="39"/>
                      <a:pt x="268" y="39"/>
                      <a:pt x="268" y="39"/>
                    </a:cubicBezTo>
                    <a:cubicBezTo>
                      <a:pt x="272" y="8"/>
                      <a:pt x="272" y="8"/>
                      <a:pt x="272" y="8"/>
                    </a:cubicBezTo>
                    <a:cubicBezTo>
                      <a:pt x="18" y="152"/>
                      <a:pt x="18" y="152"/>
                      <a:pt x="18" y="152"/>
                    </a:cubicBezTo>
                    <a:cubicBezTo>
                      <a:pt x="18" y="129"/>
                      <a:pt x="18" y="129"/>
                      <a:pt x="18" y="129"/>
                    </a:cubicBezTo>
                    <a:cubicBezTo>
                      <a:pt x="13" y="132"/>
                      <a:pt x="13" y="132"/>
                      <a:pt x="13" y="132"/>
                    </a:cubicBezTo>
                    <a:cubicBezTo>
                      <a:pt x="0" y="140"/>
                      <a:pt x="0" y="152"/>
                      <a:pt x="13" y="160"/>
                    </a:cubicBezTo>
                    <a:cubicBezTo>
                      <a:pt x="217" y="275"/>
                      <a:pt x="217" y="275"/>
                      <a:pt x="217" y="275"/>
                    </a:cubicBezTo>
                    <a:cubicBezTo>
                      <a:pt x="224" y="279"/>
                      <a:pt x="233" y="281"/>
                      <a:pt x="242" y="281"/>
                    </a:cubicBezTo>
                    <a:cubicBezTo>
                      <a:pt x="251" y="281"/>
                      <a:pt x="260" y="279"/>
                      <a:pt x="266" y="275"/>
                    </a:cubicBezTo>
                    <a:cubicBezTo>
                      <a:pt x="542" y="118"/>
                      <a:pt x="542" y="118"/>
                      <a:pt x="542" y="118"/>
                    </a:cubicBezTo>
                    <a:cubicBezTo>
                      <a:pt x="555" y="110"/>
                      <a:pt x="555" y="97"/>
                      <a:pt x="542" y="89"/>
                    </a:cubicBezTo>
                    <a:cubicBezTo>
                      <a:pt x="412" y="17"/>
                      <a:pt x="412" y="17"/>
                      <a:pt x="412" y="17"/>
                    </a:cubicBezTo>
                    <a:cubicBezTo>
                      <a:pt x="412" y="23"/>
                      <a:pt x="412" y="23"/>
                      <a:pt x="412" y="23"/>
                    </a:cubicBezTo>
                    <a:cubicBezTo>
                      <a:pt x="402" y="17"/>
                      <a:pt x="402" y="17"/>
                      <a:pt x="402" y="17"/>
                    </a:cubicBezTo>
                    <a:cubicBezTo>
                      <a:pt x="402" y="29"/>
                      <a:pt x="402" y="29"/>
                      <a:pt x="402" y="29"/>
                    </a:cubicBezTo>
                    <a:cubicBezTo>
                      <a:pt x="353" y="0"/>
                      <a:pt x="353" y="0"/>
                      <a:pt x="353" y="0"/>
                    </a:cubicBezTo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45" name="Freeform 7"/>
              <p:cNvSpPr>
                <a:spLocks noEditPoints="1"/>
              </p:cNvSpPr>
              <p:nvPr/>
            </p:nvSpPr>
            <p:spPr bwMode="auto">
              <a:xfrm>
                <a:off x="1886" y="1872"/>
                <a:ext cx="1972" cy="898"/>
              </a:xfrm>
              <a:custGeom>
                <a:avLst/>
                <a:gdLst>
                  <a:gd name="T0" fmla="*/ 23 w 833"/>
                  <a:gd name="T1" fmla="*/ 129 h 379"/>
                  <a:gd name="T2" fmla="*/ 0 w 833"/>
                  <a:gd name="T3" fmla="*/ 142 h 379"/>
                  <a:gd name="T4" fmla="*/ 204 w 833"/>
                  <a:gd name="T5" fmla="*/ 260 h 379"/>
                  <a:gd name="T6" fmla="*/ 212 w 833"/>
                  <a:gd name="T7" fmla="*/ 252 h 379"/>
                  <a:gd name="T8" fmla="*/ 47 w 833"/>
                  <a:gd name="T9" fmla="*/ 156 h 379"/>
                  <a:gd name="T10" fmla="*/ 47 w 833"/>
                  <a:gd name="T11" fmla="*/ 156 h 379"/>
                  <a:gd name="T12" fmla="*/ 23 w 833"/>
                  <a:gd name="T13" fmla="*/ 143 h 379"/>
                  <a:gd name="T14" fmla="*/ 23 w 833"/>
                  <a:gd name="T15" fmla="*/ 129 h 379"/>
                  <a:gd name="T16" fmla="*/ 600 w 833"/>
                  <a:gd name="T17" fmla="*/ 0 h 379"/>
                  <a:gd name="T18" fmla="*/ 594 w 833"/>
                  <a:gd name="T19" fmla="*/ 4 h 379"/>
                  <a:gd name="T20" fmla="*/ 569 w 833"/>
                  <a:gd name="T21" fmla="*/ 37 h 379"/>
                  <a:gd name="T22" fmla="*/ 570 w 833"/>
                  <a:gd name="T23" fmla="*/ 53 h 379"/>
                  <a:gd name="T24" fmla="*/ 548 w 833"/>
                  <a:gd name="T25" fmla="*/ 66 h 379"/>
                  <a:gd name="T26" fmla="*/ 381 w 833"/>
                  <a:gd name="T27" fmla="*/ 292 h 379"/>
                  <a:gd name="T28" fmla="*/ 406 w 833"/>
                  <a:gd name="T29" fmla="*/ 306 h 379"/>
                  <a:gd name="T30" fmla="*/ 406 w 833"/>
                  <a:gd name="T31" fmla="*/ 364 h 379"/>
                  <a:gd name="T32" fmla="*/ 274 w 833"/>
                  <a:gd name="T33" fmla="*/ 287 h 379"/>
                  <a:gd name="T34" fmla="*/ 272 w 833"/>
                  <a:gd name="T35" fmla="*/ 289 h 379"/>
                  <a:gd name="T36" fmla="*/ 273 w 833"/>
                  <a:gd name="T37" fmla="*/ 300 h 379"/>
                  <a:gd name="T38" fmla="*/ 410 w 833"/>
                  <a:gd name="T39" fmla="*/ 379 h 379"/>
                  <a:gd name="T40" fmla="*/ 833 w 833"/>
                  <a:gd name="T41" fmla="*/ 134 h 379"/>
                  <a:gd name="T42" fmla="*/ 600 w 833"/>
                  <a:gd name="T43" fmla="*/ 0 h 3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33" h="379">
                    <a:moveTo>
                      <a:pt x="23" y="129"/>
                    </a:moveTo>
                    <a:cubicBezTo>
                      <a:pt x="0" y="142"/>
                      <a:pt x="0" y="142"/>
                      <a:pt x="0" y="142"/>
                    </a:cubicBezTo>
                    <a:cubicBezTo>
                      <a:pt x="204" y="260"/>
                      <a:pt x="204" y="260"/>
                      <a:pt x="204" y="260"/>
                    </a:cubicBezTo>
                    <a:cubicBezTo>
                      <a:pt x="206" y="257"/>
                      <a:pt x="209" y="254"/>
                      <a:pt x="212" y="252"/>
                    </a:cubicBezTo>
                    <a:cubicBezTo>
                      <a:pt x="47" y="156"/>
                      <a:pt x="47" y="156"/>
                      <a:pt x="47" y="156"/>
                    </a:cubicBezTo>
                    <a:cubicBezTo>
                      <a:pt x="47" y="156"/>
                      <a:pt x="47" y="156"/>
                      <a:pt x="47" y="156"/>
                    </a:cubicBezTo>
                    <a:cubicBezTo>
                      <a:pt x="23" y="143"/>
                      <a:pt x="23" y="143"/>
                      <a:pt x="23" y="143"/>
                    </a:cubicBezTo>
                    <a:cubicBezTo>
                      <a:pt x="23" y="129"/>
                      <a:pt x="23" y="129"/>
                      <a:pt x="23" y="129"/>
                    </a:cubicBezTo>
                    <a:moveTo>
                      <a:pt x="600" y="0"/>
                    </a:moveTo>
                    <a:cubicBezTo>
                      <a:pt x="594" y="4"/>
                      <a:pt x="594" y="4"/>
                      <a:pt x="594" y="4"/>
                    </a:cubicBezTo>
                    <a:cubicBezTo>
                      <a:pt x="569" y="37"/>
                      <a:pt x="569" y="37"/>
                      <a:pt x="569" y="37"/>
                    </a:cubicBezTo>
                    <a:cubicBezTo>
                      <a:pt x="570" y="53"/>
                      <a:pt x="570" y="53"/>
                      <a:pt x="570" y="53"/>
                    </a:cubicBezTo>
                    <a:cubicBezTo>
                      <a:pt x="548" y="66"/>
                      <a:pt x="548" y="66"/>
                      <a:pt x="548" y="66"/>
                    </a:cubicBezTo>
                    <a:cubicBezTo>
                      <a:pt x="381" y="292"/>
                      <a:pt x="381" y="292"/>
                      <a:pt x="381" y="292"/>
                    </a:cubicBezTo>
                    <a:cubicBezTo>
                      <a:pt x="406" y="306"/>
                      <a:pt x="406" y="306"/>
                      <a:pt x="406" y="306"/>
                    </a:cubicBezTo>
                    <a:cubicBezTo>
                      <a:pt x="406" y="364"/>
                      <a:pt x="406" y="364"/>
                      <a:pt x="406" y="364"/>
                    </a:cubicBezTo>
                    <a:cubicBezTo>
                      <a:pt x="274" y="287"/>
                      <a:pt x="274" y="287"/>
                      <a:pt x="274" y="287"/>
                    </a:cubicBezTo>
                    <a:cubicBezTo>
                      <a:pt x="273" y="288"/>
                      <a:pt x="273" y="288"/>
                      <a:pt x="272" y="289"/>
                    </a:cubicBezTo>
                    <a:cubicBezTo>
                      <a:pt x="273" y="300"/>
                      <a:pt x="273" y="300"/>
                      <a:pt x="273" y="300"/>
                    </a:cubicBezTo>
                    <a:cubicBezTo>
                      <a:pt x="410" y="379"/>
                      <a:pt x="410" y="379"/>
                      <a:pt x="410" y="379"/>
                    </a:cubicBezTo>
                    <a:cubicBezTo>
                      <a:pt x="833" y="134"/>
                      <a:pt x="833" y="134"/>
                      <a:pt x="833" y="134"/>
                    </a:cubicBezTo>
                    <a:cubicBezTo>
                      <a:pt x="600" y="0"/>
                      <a:pt x="600" y="0"/>
                      <a:pt x="600" y="0"/>
                    </a:cubicBezTo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46" name="Freeform 8"/>
              <p:cNvSpPr>
                <a:spLocks/>
              </p:cNvSpPr>
              <p:nvPr/>
            </p:nvSpPr>
            <p:spPr bwMode="auto">
              <a:xfrm>
                <a:off x="2026" y="1501"/>
                <a:ext cx="1486" cy="1100"/>
              </a:xfrm>
              <a:custGeom>
                <a:avLst/>
                <a:gdLst>
                  <a:gd name="T0" fmla="*/ 734 w 1486"/>
                  <a:gd name="T1" fmla="*/ 1100 h 1100"/>
                  <a:gd name="T2" fmla="*/ 0 w 1486"/>
                  <a:gd name="T3" fmla="*/ 542 h 1100"/>
                  <a:gd name="T4" fmla="*/ 0 w 1486"/>
                  <a:gd name="T5" fmla="*/ 0 h 1100"/>
                  <a:gd name="T6" fmla="*/ 1486 w 1486"/>
                  <a:gd name="T7" fmla="*/ 82 h 1100"/>
                  <a:gd name="T8" fmla="*/ 734 w 1486"/>
                  <a:gd name="T9" fmla="*/ 1100 h 1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6" h="1100">
                    <a:moveTo>
                      <a:pt x="734" y="1100"/>
                    </a:moveTo>
                    <a:lnTo>
                      <a:pt x="0" y="542"/>
                    </a:lnTo>
                    <a:lnTo>
                      <a:pt x="0" y="0"/>
                    </a:lnTo>
                    <a:lnTo>
                      <a:pt x="1486" y="82"/>
                    </a:lnTo>
                    <a:lnTo>
                      <a:pt x="734" y="1100"/>
                    </a:lnTo>
                    <a:close/>
                  </a:path>
                </a:pathLst>
              </a:custGeom>
              <a:solidFill>
                <a:srgbClr val="A169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47" name="Freeform 9"/>
              <p:cNvSpPr>
                <a:spLocks/>
              </p:cNvSpPr>
              <p:nvPr/>
            </p:nvSpPr>
            <p:spPr bwMode="auto">
              <a:xfrm>
                <a:off x="2026" y="1501"/>
                <a:ext cx="1486" cy="1100"/>
              </a:xfrm>
              <a:custGeom>
                <a:avLst/>
                <a:gdLst>
                  <a:gd name="T0" fmla="*/ 734 w 1486"/>
                  <a:gd name="T1" fmla="*/ 1100 h 1100"/>
                  <a:gd name="T2" fmla="*/ 0 w 1486"/>
                  <a:gd name="T3" fmla="*/ 542 h 1100"/>
                  <a:gd name="T4" fmla="*/ 0 w 1486"/>
                  <a:gd name="T5" fmla="*/ 0 h 1100"/>
                  <a:gd name="T6" fmla="*/ 1486 w 1486"/>
                  <a:gd name="T7" fmla="*/ 82 h 1100"/>
                  <a:gd name="T8" fmla="*/ 734 w 1486"/>
                  <a:gd name="T9" fmla="*/ 1100 h 1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6" h="1100">
                    <a:moveTo>
                      <a:pt x="734" y="1100"/>
                    </a:moveTo>
                    <a:lnTo>
                      <a:pt x="0" y="542"/>
                    </a:lnTo>
                    <a:lnTo>
                      <a:pt x="0" y="0"/>
                    </a:lnTo>
                    <a:lnTo>
                      <a:pt x="1486" y="82"/>
                    </a:lnTo>
                    <a:lnTo>
                      <a:pt x="734" y="110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48" name="Freeform 10"/>
              <p:cNvSpPr>
                <a:spLocks/>
              </p:cNvSpPr>
              <p:nvPr/>
            </p:nvSpPr>
            <p:spPr bwMode="auto">
              <a:xfrm>
                <a:off x="2033" y="1233"/>
                <a:ext cx="720" cy="632"/>
              </a:xfrm>
              <a:custGeom>
                <a:avLst/>
                <a:gdLst>
                  <a:gd name="T0" fmla="*/ 720 w 720"/>
                  <a:gd name="T1" fmla="*/ 220 h 632"/>
                  <a:gd name="T2" fmla="*/ 2 w 720"/>
                  <a:gd name="T3" fmla="*/ 632 h 632"/>
                  <a:gd name="T4" fmla="*/ 0 w 720"/>
                  <a:gd name="T5" fmla="*/ 412 h 632"/>
                  <a:gd name="T6" fmla="*/ 712 w 720"/>
                  <a:gd name="T7" fmla="*/ 0 h 632"/>
                  <a:gd name="T8" fmla="*/ 720 w 720"/>
                  <a:gd name="T9" fmla="*/ 220 h 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0" h="632">
                    <a:moveTo>
                      <a:pt x="720" y="220"/>
                    </a:moveTo>
                    <a:lnTo>
                      <a:pt x="2" y="632"/>
                    </a:lnTo>
                    <a:lnTo>
                      <a:pt x="0" y="412"/>
                    </a:lnTo>
                    <a:lnTo>
                      <a:pt x="712" y="0"/>
                    </a:lnTo>
                    <a:lnTo>
                      <a:pt x="720" y="220"/>
                    </a:lnTo>
                    <a:close/>
                  </a:path>
                </a:pathLst>
              </a:custGeom>
              <a:solidFill>
                <a:srgbClr val="6955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49" name="Freeform 11"/>
              <p:cNvSpPr>
                <a:spLocks/>
              </p:cNvSpPr>
              <p:nvPr/>
            </p:nvSpPr>
            <p:spPr bwMode="auto">
              <a:xfrm>
                <a:off x="2033" y="1233"/>
                <a:ext cx="720" cy="632"/>
              </a:xfrm>
              <a:custGeom>
                <a:avLst/>
                <a:gdLst>
                  <a:gd name="T0" fmla="*/ 720 w 720"/>
                  <a:gd name="T1" fmla="*/ 220 h 632"/>
                  <a:gd name="T2" fmla="*/ 2 w 720"/>
                  <a:gd name="T3" fmla="*/ 632 h 632"/>
                  <a:gd name="T4" fmla="*/ 0 w 720"/>
                  <a:gd name="T5" fmla="*/ 412 h 632"/>
                  <a:gd name="T6" fmla="*/ 712 w 720"/>
                  <a:gd name="T7" fmla="*/ 0 h 632"/>
                  <a:gd name="T8" fmla="*/ 720 w 720"/>
                  <a:gd name="T9" fmla="*/ 220 h 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0" h="632">
                    <a:moveTo>
                      <a:pt x="720" y="220"/>
                    </a:moveTo>
                    <a:lnTo>
                      <a:pt x="2" y="632"/>
                    </a:lnTo>
                    <a:lnTo>
                      <a:pt x="0" y="412"/>
                    </a:lnTo>
                    <a:lnTo>
                      <a:pt x="712" y="0"/>
                    </a:lnTo>
                    <a:lnTo>
                      <a:pt x="720" y="22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50" name="Freeform 12"/>
              <p:cNvSpPr>
                <a:spLocks/>
              </p:cNvSpPr>
              <p:nvPr/>
            </p:nvSpPr>
            <p:spPr bwMode="auto">
              <a:xfrm>
                <a:off x="3001" y="949"/>
                <a:ext cx="204" cy="166"/>
              </a:xfrm>
              <a:custGeom>
                <a:avLst/>
                <a:gdLst>
                  <a:gd name="T0" fmla="*/ 6 w 86"/>
                  <a:gd name="T1" fmla="*/ 26 h 70"/>
                  <a:gd name="T2" fmla="*/ 80 w 86"/>
                  <a:gd name="T3" fmla="*/ 68 h 70"/>
                  <a:gd name="T4" fmla="*/ 86 w 86"/>
                  <a:gd name="T5" fmla="*/ 65 h 70"/>
                  <a:gd name="T6" fmla="*/ 86 w 86"/>
                  <a:gd name="T7" fmla="*/ 64 h 70"/>
                  <a:gd name="T8" fmla="*/ 72 w 86"/>
                  <a:gd name="T9" fmla="*/ 40 h 70"/>
                  <a:gd name="T10" fmla="*/ 6 w 86"/>
                  <a:gd name="T11" fmla="*/ 2 h 70"/>
                  <a:gd name="T12" fmla="*/ 0 w 86"/>
                  <a:gd name="T13" fmla="*/ 5 h 70"/>
                  <a:gd name="T14" fmla="*/ 0 w 86"/>
                  <a:gd name="T15" fmla="*/ 15 h 70"/>
                  <a:gd name="T16" fmla="*/ 6 w 86"/>
                  <a:gd name="T17" fmla="*/ 2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70">
                    <a:moveTo>
                      <a:pt x="6" y="26"/>
                    </a:moveTo>
                    <a:cubicBezTo>
                      <a:pt x="80" y="68"/>
                      <a:pt x="80" y="68"/>
                      <a:pt x="80" y="68"/>
                    </a:cubicBezTo>
                    <a:cubicBezTo>
                      <a:pt x="83" y="70"/>
                      <a:pt x="86" y="69"/>
                      <a:pt x="86" y="65"/>
                    </a:cubicBezTo>
                    <a:cubicBezTo>
                      <a:pt x="86" y="64"/>
                      <a:pt x="86" y="64"/>
                      <a:pt x="86" y="64"/>
                    </a:cubicBezTo>
                    <a:cubicBezTo>
                      <a:pt x="86" y="55"/>
                      <a:pt x="79" y="44"/>
                      <a:pt x="72" y="40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2" y="0"/>
                      <a:pt x="0" y="1"/>
                      <a:pt x="0" y="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9"/>
                      <a:pt x="2" y="24"/>
                      <a:pt x="6" y="26"/>
                    </a:cubicBezTo>
                    <a:close/>
                  </a:path>
                </a:pathLst>
              </a:custGeom>
              <a:solidFill>
                <a:srgbClr val="B3B3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51" name="Freeform 13"/>
              <p:cNvSpPr>
                <a:spLocks/>
              </p:cNvSpPr>
              <p:nvPr/>
            </p:nvSpPr>
            <p:spPr bwMode="auto">
              <a:xfrm>
                <a:off x="1946" y="951"/>
                <a:ext cx="1256" cy="770"/>
              </a:xfrm>
              <a:custGeom>
                <a:avLst/>
                <a:gdLst>
                  <a:gd name="T0" fmla="*/ 196 w 1256"/>
                  <a:gd name="T1" fmla="*/ 770 h 770"/>
                  <a:gd name="T2" fmla="*/ 1256 w 1256"/>
                  <a:gd name="T3" fmla="*/ 159 h 770"/>
                  <a:gd name="T4" fmla="*/ 1060 w 1256"/>
                  <a:gd name="T5" fmla="*/ 0 h 770"/>
                  <a:gd name="T6" fmla="*/ 0 w 1256"/>
                  <a:gd name="T7" fmla="*/ 611 h 770"/>
                  <a:gd name="T8" fmla="*/ 196 w 1256"/>
                  <a:gd name="T9" fmla="*/ 770 h 7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6" h="770">
                    <a:moveTo>
                      <a:pt x="196" y="770"/>
                    </a:moveTo>
                    <a:lnTo>
                      <a:pt x="1256" y="159"/>
                    </a:lnTo>
                    <a:lnTo>
                      <a:pt x="1060" y="0"/>
                    </a:lnTo>
                    <a:lnTo>
                      <a:pt x="0" y="611"/>
                    </a:lnTo>
                    <a:lnTo>
                      <a:pt x="196" y="770"/>
                    </a:lnTo>
                    <a:close/>
                  </a:path>
                </a:pathLst>
              </a:custGeom>
              <a:solidFill>
                <a:srgbClr val="A169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52" name="Freeform 14"/>
              <p:cNvSpPr>
                <a:spLocks/>
              </p:cNvSpPr>
              <p:nvPr/>
            </p:nvSpPr>
            <p:spPr bwMode="auto">
              <a:xfrm>
                <a:off x="1946" y="951"/>
                <a:ext cx="1256" cy="770"/>
              </a:xfrm>
              <a:custGeom>
                <a:avLst/>
                <a:gdLst>
                  <a:gd name="T0" fmla="*/ 196 w 1256"/>
                  <a:gd name="T1" fmla="*/ 770 h 770"/>
                  <a:gd name="T2" fmla="*/ 1256 w 1256"/>
                  <a:gd name="T3" fmla="*/ 159 h 770"/>
                  <a:gd name="T4" fmla="*/ 1060 w 1256"/>
                  <a:gd name="T5" fmla="*/ 0 h 770"/>
                  <a:gd name="T6" fmla="*/ 0 w 1256"/>
                  <a:gd name="T7" fmla="*/ 611 h 770"/>
                  <a:gd name="T8" fmla="*/ 196 w 1256"/>
                  <a:gd name="T9" fmla="*/ 770 h 7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6" h="770">
                    <a:moveTo>
                      <a:pt x="196" y="770"/>
                    </a:moveTo>
                    <a:lnTo>
                      <a:pt x="1256" y="159"/>
                    </a:lnTo>
                    <a:lnTo>
                      <a:pt x="1060" y="0"/>
                    </a:lnTo>
                    <a:lnTo>
                      <a:pt x="0" y="611"/>
                    </a:lnTo>
                    <a:lnTo>
                      <a:pt x="196" y="77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53" name="Freeform 15"/>
              <p:cNvSpPr>
                <a:spLocks/>
              </p:cNvSpPr>
              <p:nvPr/>
            </p:nvSpPr>
            <p:spPr bwMode="auto">
              <a:xfrm>
                <a:off x="1941" y="1560"/>
                <a:ext cx="206" cy="166"/>
              </a:xfrm>
              <a:custGeom>
                <a:avLst/>
                <a:gdLst>
                  <a:gd name="T0" fmla="*/ 0 w 87"/>
                  <a:gd name="T1" fmla="*/ 5 h 70"/>
                  <a:gd name="T2" fmla="*/ 0 w 87"/>
                  <a:gd name="T3" fmla="*/ 15 h 70"/>
                  <a:gd name="T4" fmla="*/ 7 w 87"/>
                  <a:gd name="T5" fmla="*/ 25 h 70"/>
                  <a:gd name="T6" fmla="*/ 80 w 87"/>
                  <a:gd name="T7" fmla="*/ 68 h 70"/>
                  <a:gd name="T8" fmla="*/ 87 w 87"/>
                  <a:gd name="T9" fmla="*/ 64 h 70"/>
                  <a:gd name="T10" fmla="*/ 87 w 87"/>
                  <a:gd name="T11" fmla="*/ 64 h 70"/>
                  <a:gd name="T12" fmla="*/ 72 w 87"/>
                  <a:gd name="T13" fmla="*/ 39 h 70"/>
                  <a:gd name="T14" fmla="*/ 38 w 87"/>
                  <a:gd name="T15" fmla="*/ 20 h 70"/>
                  <a:gd name="T16" fmla="*/ 13 w 87"/>
                  <a:gd name="T17" fmla="*/ 5 h 70"/>
                  <a:gd name="T18" fmla="*/ 7 w 87"/>
                  <a:gd name="T19" fmla="*/ 1 h 70"/>
                  <a:gd name="T20" fmla="*/ 0 w 87"/>
                  <a:gd name="T21" fmla="*/ 5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7" h="70">
                    <a:moveTo>
                      <a:pt x="0" y="5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0" y="19"/>
                      <a:pt x="3" y="23"/>
                      <a:pt x="7" y="25"/>
                    </a:cubicBezTo>
                    <a:cubicBezTo>
                      <a:pt x="80" y="68"/>
                      <a:pt x="80" y="68"/>
                      <a:pt x="80" y="68"/>
                    </a:cubicBezTo>
                    <a:cubicBezTo>
                      <a:pt x="84" y="70"/>
                      <a:pt x="87" y="68"/>
                      <a:pt x="87" y="64"/>
                    </a:cubicBezTo>
                    <a:cubicBezTo>
                      <a:pt x="87" y="64"/>
                      <a:pt x="87" y="64"/>
                      <a:pt x="87" y="64"/>
                    </a:cubicBezTo>
                    <a:cubicBezTo>
                      <a:pt x="87" y="55"/>
                      <a:pt x="80" y="44"/>
                      <a:pt x="72" y="39"/>
                    </a:cubicBezTo>
                    <a:cubicBezTo>
                      <a:pt x="38" y="20"/>
                      <a:pt x="38" y="20"/>
                      <a:pt x="38" y="20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3" y="0"/>
                      <a:pt x="0" y="1"/>
                      <a:pt x="0" y="5"/>
                    </a:cubicBezTo>
                    <a:close/>
                  </a:path>
                </a:pathLst>
              </a:custGeom>
              <a:solidFill>
                <a:srgbClr val="443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54" name="Freeform 16"/>
              <p:cNvSpPr>
                <a:spLocks/>
              </p:cNvSpPr>
              <p:nvPr/>
            </p:nvSpPr>
            <p:spPr bwMode="auto">
              <a:xfrm>
                <a:off x="2954" y="679"/>
                <a:ext cx="94" cy="346"/>
              </a:xfrm>
              <a:custGeom>
                <a:avLst/>
                <a:gdLst>
                  <a:gd name="T0" fmla="*/ 40 w 40"/>
                  <a:gd name="T1" fmla="*/ 140 h 146"/>
                  <a:gd name="T2" fmla="*/ 20 w 40"/>
                  <a:gd name="T3" fmla="*/ 13 h 146"/>
                  <a:gd name="T4" fmla="*/ 14 w 40"/>
                  <a:gd name="T5" fmla="*/ 5 h 146"/>
                  <a:gd name="T6" fmla="*/ 5 w 40"/>
                  <a:gd name="T7" fmla="*/ 2 h 146"/>
                  <a:gd name="T8" fmla="*/ 1 w 40"/>
                  <a:gd name="T9" fmla="*/ 6 h 146"/>
                  <a:gd name="T10" fmla="*/ 19 w 40"/>
                  <a:gd name="T11" fmla="*/ 131 h 146"/>
                  <a:gd name="T12" fmla="*/ 24 w 40"/>
                  <a:gd name="T13" fmla="*/ 139 h 146"/>
                  <a:gd name="T14" fmla="*/ 35 w 40"/>
                  <a:gd name="T15" fmla="*/ 145 h 146"/>
                  <a:gd name="T16" fmla="*/ 40 w 40"/>
                  <a:gd name="T17" fmla="*/ 14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146">
                    <a:moveTo>
                      <a:pt x="40" y="140"/>
                    </a:moveTo>
                    <a:cubicBezTo>
                      <a:pt x="20" y="13"/>
                      <a:pt x="20" y="13"/>
                      <a:pt x="20" y="13"/>
                    </a:cubicBezTo>
                    <a:cubicBezTo>
                      <a:pt x="20" y="10"/>
                      <a:pt x="17" y="6"/>
                      <a:pt x="14" y="5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2" y="0"/>
                      <a:pt x="0" y="2"/>
                      <a:pt x="1" y="6"/>
                    </a:cubicBezTo>
                    <a:cubicBezTo>
                      <a:pt x="19" y="131"/>
                      <a:pt x="19" y="131"/>
                      <a:pt x="19" y="131"/>
                    </a:cubicBezTo>
                    <a:cubicBezTo>
                      <a:pt x="20" y="134"/>
                      <a:pt x="22" y="137"/>
                      <a:pt x="24" y="139"/>
                    </a:cubicBezTo>
                    <a:cubicBezTo>
                      <a:pt x="35" y="145"/>
                      <a:pt x="35" y="145"/>
                      <a:pt x="35" y="145"/>
                    </a:cubicBezTo>
                    <a:cubicBezTo>
                      <a:pt x="38" y="146"/>
                      <a:pt x="40" y="144"/>
                      <a:pt x="40" y="140"/>
                    </a:cubicBezTo>
                    <a:close/>
                  </a:path>
                </a:pathLst>
              </a:custGeom>
              <a:solidFill>
                <a:srgbClr val="D497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55" name="Freeform 17"/>
              <p:cNvSpPr>
                <a:spLocks/>
              </p:cNvSpPr>
              <p:nvPr/>
            </p:nvSpPr>
            <p:spPr bwMode="auto">
              <a:xfrm>
                <a:off x="1901" y="684"/>
                <a:ext cx="1143" cy="923"/>
              </a:xfrm>
              <a:custGeom>
                <a:avLst/>
                <a:gdLst>
                  <a:gd name="T0" fmla="*/ 0 w 1143"/>
                  <a:gd name="T1" fmla="*/ 608 h 923"/>
                  <a:gd name="T2" fmla="*/ 71 w 1143"/>
                  <a:gd name="T3" fmla="*/ 888 h 923"/>
                  <a:gd name="T4" fmla="*/ 130 w 1143"/>
                  <a:gd name="T5" fmla="*/ 923 h 923"/>
                  <a:gd name="T6" fmla="*/ 1143 w 1143"/>
                  <a:gd name="T7" fmla="*/ 338 h 923"/>
                  <a:gd name="T8" fmla="*/ 1057 w 1143"/>
                  <a:gd name="T9" fmla="*/ 0 h 923"/>
                  <a:gd name="T10" fmla="*/ 0 w 1143"/>
                  <a:gd name="T11" fmla="*/ 608 h 9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43" h="923">
                    <a:moveTo>
                      <a:pt x="0" y="608"/>
                    </a:moveTo>
                    <a:lnTo>
                      <a:pt x="71" y="888"/>
                    </a:lnTo>
                    <a:lnTo>
                      <a:pt x="130" y="923"/>
                    </a:lnTo>
                    <a:lnTo>
                      <a:pt x="1143" y="338"/>
                    </a:lnTo>
                    <a:lnTo>
                      <a:pt x="1057" y="0"/>
                    </a:lnTo>
                    <a:lnTo>
                      <a:pt x="0" y="608"/>
                    </a:lnTo>
                    <a:close/>
                  </a:path>
                </a:pathLst>
              </a:custGeom>
              <a:solidFill>
                <a:srgbClr val="D497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56" name="Freeform 18"/>
              <p:cNvSpPr>
                <a:spLocks/>
              </p:cNvSpPr>
              <p:nvPr/>
            </p:nvSpPr>
            <p:spPr bwMode="auto">
              <a:xfrm>
                <a:off x="1901" y="684"/>
                <a:ext cx="1143" cy="923"/>
              </a:xfrm>
              <a:custGeom>
                <a:avLst/>
                <a:gdLst>
                  <a:gd name="T0" fmla="*/ 0 w 1143"/>
                  <a:gd name="T1" fmla="*/ 608 h 923"/>
                  <a:gd name="T2" fmla="*/ 71 w 1143"/>
                  <a:gd name="T3" fmla="*/ 888 h 923"/>
                  <a:gd name="T4" fmla="*/ 130 w 1143"/>
                  <a:gd name="T5" fmla="*/ 923 h 923"/>
                  <a:gd name="T6" fmla="*/ 1143 w 1143"/>
                  <a:gd name="T7" fmla="*/ 338 h 923"/>
                  <a:gd name="T8" fmla="*/ 1057 w 1143"/>
                  <a:gd name="T9" fmla="*/ 0 h 923"/>
                  <a:gd name="T10" fmla="*/ 0 w 1143"/>
                  <a:gd name="T11" fmla="*/ 608 h 9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43" h="923">
                    <a:moveTo>
                      <a:pt x="0" y="608"/>
                    </a:moveTo>
                    <a:lnTo>
                      <a:pt x="71" y="888"/>
                    </a:lnTo>
                    <a:lnTo>
                      <a:pt x="130" y="923"/>
                    </a:lnTo>
                    <a:lnTo>
                      <a:pt x="1143" y="338"/>
                    </a:lnTo>
                    <a:lnTo>
                      <a:pt x="1057" y="0"/>
                    </a:lnTo>
                    <a:lnTo>
                      <a:pt x="0" y="60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57" name="Freeform 19"/>
              <p:cNvSpPr>
                <a:spLocks/>
              </p:cNvSpPr>
              <p:nvPr/>
            </p:nvSpPr>
            <p:spPr bwMode="auto">
              <a:xfrm>
                <a:off x="1896" y="1290"/>
                <a:ext cx="95" cy="346"/>
              </a:xfrm>
              <a:custGeom>
                <a:avLst/>
                <a:gdLst>
                  <a:gd name="T0" fmla="*/ 39 w 40"/>
                  <a:gd name="T1" fmla="*/ 140 h 146"/>
                  <a:gd name="T2" fmla="*/ 20 w 40"/>
                  <a:gd name="T3" fmla="*/ 13 h 146"/>
                  <a:gd name="T4" fmla="*/ 14 w 40"/>
                  <a:gd name="T5" fmla="*/ 5 h 146"/>
                  <a:gd name="T6" fmla="*/ 5 w 40"/>
                  <a:gd name="T7" fmla="*/ 1 h 146"/>
                  <a:gd name="T8" fmla="*/ 0 w 40"/>
                  <a:gd name="T9" fmla="*/ 6 h 146"/>
                  <a:gd name="T10" fmla="*/ 19 w 40"/>
                  <a:gd name="T11" fmla="*/ 131 h 146"/>
                  <a:gd name="T12" fmla="*/ 24 w 40"/>
                  <a:gd name="T13" fmla="*/ 138 h 146"/>
                  <a:gd name="T14" fmla="*/ 34 w 40"/>
                  <a:gd name="T15" fmla="*/ 144 h 146"/>
                  <a:gd name="T16" fmla="*/ 39 w 40"/>
                  <a:gd name="T17" fmla="*/ 14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146">
                    <a:moveTo>
                      <a:pt x="39" y="140"/>
                    </a:moveTo>
                    <a:cubicBezTo>
                      <a:pt x="20" y="13"/>
                      <a:pt x="20" y="13"/>
                      <a:pt x="20" y="13"/>
                    </a:cubicBezTo>
                    <a:cubicBezTo>
                      <a:pt x="19" y="10"/>
                      <a:pt x="17" y="6"/>
                      <a:pt x="14" y="5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2" y="0"/>
                      <a:pt x="0" y="2"/>
                      <a:pt x="0" y="6"/>
                    </a:cubicBezTo>
                    <a:cubicBezTo>
                      <a:pt x="19" y="131"/>
                      <a:pt x="19" y="131"/>
                      <a:pt x="19" y="131"/>
                    </a:cubicBezTo>
                    <a:cubicBezTo>
                      <a:pt x="20" y="134"/>
                      <a:pt x="22" y="137"/>
                      <a:pt x="24" y="138"/>
                    </a:cubicBezTo>
                    <a:cubicBezTo>
                      <a:pt x="34" y="144"/>
                      <a:pt x="34" y="144"/>
                      <a:pt x="34" y="144"/>
                    </a:cubicBezTo>
                    <a:cubicBezTo>
                      <a:pt x="38" y="146"/>
                      <a:pt x="40" y="144"/>
                      <a:pt x="39" y="140"/>
                    </a:cubicBezTo>
                    <a:close/>
                  </a:path>
                </a:pathLst>
              </a:custGeom>
              <a:solidFill>
                <a:srgbClr val="443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58" name="Freeform 20"/>
              <p:cNvSpPr>
                <a:spLocks/>
              </p:cNvSpPr>
              <p:nvPr/>
            </p:nvSpPr>
            <p:spPr bwMode="auto">
              <a:xfrm>
                <a:off x="1983" y="968"/>
                <a:ext cx="1117" cy="644"/>
              </a:xfrm>
              <a:custGeom>
                <a:avLst/>
                <a:gdLst>
                  <a:gd name="T0" fmla="*/ 1058 w 1117"/>
                  <a:gd name="T1" fmla="*/ 0 h 644"/>
                  <a:gd name="T2" fmla="*/ 0 w 1117"/>
                  <a:gd name="T3" fmla="*/ 611 h 644"/>
                  <a:gd name="T4" fmla="*/ 57 w 1117"/>
                  <a:gd name="T5" fmla="*/ 644 h 644"/>
                  <a:gd name="T6" fmla="*/ 1117 w 1117"/>
                  <a:gd name="T7" fmla="*/ 33 h 644"/>
                  <a:gd name="T8" fmla="*/ 1058 w 1117"/>
                  <a:gd name="T9" fmla="*/ 0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7" h="644">
                    <a:moveTo>
                      <a:pt x="1058" y="0"/>
                    </a:moveTo>
                    <a:lnTo>
                      <a:pt x="0" y="611"/>
                    </a:lnTo>
                    <a:lnTo>
                      <a:pt x="57" y="644"/>
                    </a:lnTo>
                    <a:lnTo>
                      <a:pt x="1117" y="33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A169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59" name="Freeform 21"/>
              <p:cNvSpPr>
                <a:spLocks/>
              </p:cNvSpPr>
              <p:nvPr/>
            </p:nvSpPr>
            <p:spPr bwMode="auto">
              <a:xfrm>
                <a:off x="1983" y="968"/>
                <a:ext cx="1117" cy="644"/>
              </a:xfrm>
              <a:custGeom>
                <a:avLst/>
                <a:gdLst>
                  <a:gd name="T0" fmla="*/ 1058 w 1117"/>
                  <a:gd name="T1" fmla="*/ 0 h 644"/>
                  <a:gd name="T2" fmla="*/ 0 w 1117"/>
                  <a:gd name="T3" fmla="*/ 611 h 644"/>
                  <a:gd name="T4" fmla="*/ 57 w 1117"/>
                  <a:gd name="T5" fmla="*/ 644 h 644"/>
                  <a:gd name="T6" fmla="*/ 1117 w 1117"/>
                  <a:gd name="T7" fmla="*/ 33 h 644"/>
                  <a:gd name="T8" fmla="*/ 1058 w 1117"/>
                  <a:gd name="T9" fmla="*/ 0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7" h="644">
                    <a:moveTo>
                      <a:pt x="1058" y="0"/>
                    </a:moveTo>
                    <a:lnTo>
                      <a:pt x="0" y="611"/>
                    </a:lnTo>
                    <a:lnTo>
                      <a:pt x="57" y="644"/>
                    </a:lnTo>
                    <a:lnTo>
                      <a:pt x="1117" y="33"/>
                    </a:lnTo>
                    <a:lnTo>
                      <a:pt x="105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60" name="Freeform 22"/>
              <p:cNvSpPr>
                <a:spLocks/>
              </p:cNvSpPr>
              <p:nvPr/>
            </p:nvSpPr>
            <p:spPr bwMode="auto">
              <a:xfrm>
                <a:off x="2151" y="1337"/>
                <a:ext cx="164" cy="130"/>
              </a:xfrm>
              <a:custGeom>
                <a:avLst/>
                <a:gdLst>
                  <a:gd name="T0" fmla="*/ 64 w 69"/>
                  <a:gd name="T1" fmla="*/ 53 h 55"/>
                  <a:gd name="T2" fmla="*/ 54 w 69"/>
                  <a:gd name="T3" fmla="*/ 52 h 55"/>
                  <a:gd name="T4" fmla="*/ 8 w 69"/>
                  <a:gd name="T5" fmla="*/ 28 h 55"/>
                  <a:gd name="T6" fmla="*/ 5 w 69"/>
                  <a:gd name="T7" fmla="*/ 7 h 55"/>
                  <a:gd name="T8" fmla="*/ 9 w 69"/>
                  <a:gd name="T9" fmla="*/ 3 h 55"/>
                  <a:gd name="T10" fmla="*/ 12 w 69"/>
                  <a:gd name="T11" fmla="*/ 2 h 55"/>
                  <a:gd name="T12" fmla="*/ 13 w 69"/>
                  <a:gd name="T13" fmla="*/ 2 h 55"/>
                  <a:gd name="T14" fmla="*/ 27 w 69"/>
                  <a:gd name="T15" fmla="*/ 4 h 55"/>
                  <a:gd name="T16" fmla="*/ 60 w 69"/>
                  <a:gd name="T17" fmla="*/ 37 h 55"/>
                  <a:gd name="T18" fmla="*/ 64 w 69"/>
                  <a:gd name="T1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9" h="55">
                    <a:moveTo>
                      <a:pt x="64" y="53"/>
                    </a:moveTo>
                    <a:cubicBezTo>
                      <a:pt x="63" y="55"/>
                      <a:pt x="61" y="55"/>
                      <a:pt x="54" y="52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1" y="23"/>
                      <a:pt x="0" y="13"/>
                      <a:pt x="5" y="7"/>
                    </a:cubicBezTo>
                    <a:cubicBezTo>
                      <a:pt x="6" y="5"/>
                      <a:pt x="8" y="4"/>
                      <a:pt x="9" y="3"/>
                    </a:cubicBezTo>
                    <a:cubicBezTo>
                      <a:pt x="10" y="3"/>
                      <a:pt x="11" y="2"/>
                      <a:pt x="12" y="2"/>
                    </a:cubicBezTo>
                    <a:cubicBezTo>
                      <a:pt x="12" y="2"/>
                      <a:pt x="13" y="2"/>
                      <a:pt x="13" y="2"/>
                    </a:cubicBezTo>
                    <a:cubicBezTo>
                      <a:pt x="17" y="0"/>
                      <a:pt x="23" y="1"/>
                      <a:pt x="27" y="4"/>
                    </a:cubicBezTo>
                    <a:cubicBezTo>
                      <a:pt x="60" y="37"/>
                      <a:pt x="60" y="37"/>
                      <a:pt x="60" y="37"/>
                    </a:cubicBezTo>
                    <a:cubicBezTo>
                      <a:pt x="65" y="41"/>
                      <a:pt x="69" y="46"/>
                      <a:pt x="64" y="53"/>
                    </a:cubicBezTo>
                  </a:path>
                </a:pathLst>
              </a:custGeom>
              <a:solidFill>
                <a:srgbClr val="FF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61" name="Freeform 23"/>
              <p:cNvSpPr>
                <a:spLocks/>
              </p:cNvSpPr>
              <p:nvPr/>
            </p:nvSpPr>
            <p:spPr bwMode="auto">
              <a:xfrm>
                <a:off x="2263" y="1418"/>
                <a:ext cx="78" cy="92"/>
              </a:xfrm>
              <a:custGeom>
                <a:avLst/>
                <a:gdLst>
                  <a:gd name="T0" fmla="*/ 2 w 33"/>
                  <a:gd name="T1" fmla="*/ 4 h 39"/>
                  <a:gd name="T2" fmla="*/ 2 w 33"/>
                  <a:gd name="T3" fmla="*/ 15 h 39"/>
                  <a:gd name="T4" fmla="*/ 10 w 33"/>
                  <a:gd name="T5" fmla="*/ 23 h 39"/>
                  <a:gd name="T6" fmla="*/ 16 w 33"/>
                  <a:gd name="T7" fmla="*/ 30 h 39"/>
                  <a:gd name="T8" fmla="*/ 19 w 33"/>
                  <a:gd name="T9" fmla="*/ 35 h 39"/>
                  <a:gd name="T10" fmla="*/ 24 w 33"/>
                  <a:gd name="T11" fmla="*/ 33 h 39"/>
                  <a:gd name="T12" fmla="*/ 27 w 33"/>
                  <a:gd name="T13" fmla="*/ 31 h 39"/>
                  <a:gd name="T14" fmla="*/ 29 w 33"/>
                  <a:gd name="T15" fmla="*/ 26 h 39"/>
                  <a:gd name="T16" fmla="*/ 31 w 33"/>
                  <a:gd name="T17" fmla="*/ 22 h 39"/>
                  <a:gd name="T18" fmla="*/ 20 w 33"/>
                  <a:gd name="T19" fmla="*/ 6 h 39"/>
                  <a:gd name="T20" fmla="*/ 12 w 33"/>
                  <a:gd name="T21" fmla="*/ 1 h 39"/>
                  <a:gd name="T22" fmla="*/ 2 w 33"/>
                  <a:gd name="T23" fmla="*/ 4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" h="39">
                    <a:moveTo>
                      <a:pt x="2" y="4"/>
                    </a:moveTo>
                    <a:cubicBezTo>
                      <a:pt x="0" y="7"/>
                      <a:pt x="0" y="11"/>
                      <a:pt x="2" y="15"/>
                    </a:cubicBezTo>
                    <a:cubicBezTo>
                      <a:pt x="4" y="18"/>
                      <a:pt x="7" y="21"/>
                      <a:pt x="10" y="23"/>
                    </a:cubicBezTo>
                    <a:cubicBezTo>
                      <a:pt x="13" y="26"/>
                      <a:pt x="14" y="27"/>
                      <a:pt x="16" y="30"/>
                    </a:cubicBezTo>
                    <a:cubicBezTo>
                      <a:pt x="17" y="31"/>
                      <a:pt x="18" y="33"/>
                      <a:pt x="19" y="35"/>
                    </a:cubicBezTo>
                    <a:cubicBezTo>
                      <a:pt x="21" y="39"/>
                      <a:pt x="26" y="37"/>
                      <a:pt x="24" y="33"/>
                    </a:cubicBezTo>
                    <a:cubicBezTo>
                      <a:pt x="25" y="37"/>
                      <a:pt x="30" y="36"/>
                      <a:pt x="27" y="31"/>
                    </a:cubicBezTo>
                    <a:cubicBezTo>
                      <a:pt x="29" y="33"/>
                      <a:pt x="33" y="33"/>
                      <a:pt x="29" y="26"/>
                    </a:cubicBezTo>
                    <a:cubicBezTo>
                      <a:pt x="31" y="29"/>
                      <a:pt x="33" y="26"/>
                      <a:pt x="31" y="22"/>
                    </a:cubicBezTo>
                    <a:cubicBezTo>
                      <a:pt x="28" y="17"/>
                      <a:pt x="24" y="9"/>
                      <a:pt x="20" y="6"/>
                    </a:cubicBezTo>
                    <a:cubicBezTo>
                      <a:pt x="18" y="3"/>
                      <a:pt x="15" y="1"/>
                      <a:pt x="12" y="1"/>
                    </a:cubicBezTo>
                    <a:cubicBezTo>
                      <a:pt x="8" y="0"/>
                      <a:pt x="4" y="1"/>
                      <a:pt x="2" y="4"/>
                    </a:cubicBezTo>
                  </a:path>
                </a:pathLst>
              </a:custGeom>
              <a:solidFill>
                <a:srgbClr val="FF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62" name="Freeform 24"/>
              <p:cNvSpPr>
                <a:spLocks/>
              </p:cNvSpPr>
              <p:nvPr/>
            </p:nvSpPr>
            <p:spPr bwMode="auto">
              <a:xfrm>
                <a:off x="2267" y="1446"/>
                <a:ext cx="31" cy="52"/>
              </a:xfrm>
              <a:custGeom>
                <a:avLst/>
                <a:gdLst>
                  <a:gd name="T0" fmla="*/ 7 w 13"/>
                  <a:gd name="T1" fmla="*/ 19 h 22"/>
                  <a:gd name="T2" fmla="*/ 9 w 13"/>
                  <a:gd name="T3" fmla="*/ 21 h 22"/>
                  <a:gd name="T4" fmla="*/ 11 w 13"/>
                  <a:gd name="T5" fmla="*/ 20 h 22"/>
                  <a:gd name="T6" fmla="*/ 10 w 13"/>
                  <a:gd name="T7" fmla="*/ 10 h 22"/>
                  <a:gd name="T8" fmla="*/ 6 w 13"/>
                  <a:gd name="T9" fmla="*/ 5 h 22"/>
                  <a:gd name="T10" fmla="*/ 0 w 13"/>
                  <a:gd name="T11" fmla="*/ 0 h 22"/>
                  <a:gd name="T12" fmla="*/ 7 w 13"/>
                  <a:gd name="T13" fmla="*/ 19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22">
                    <a:moveTo>
                      <a:pt x="7" y="19"/>
                    </a:moveTo>
                    <a:cubicBezTo>
                      <a:pt x="7" y="20"/>
                      <a:pt x="8" y="21"/>
                      <a:pt x="9" y="21"/>
                    </a:cubicBezTo>
                    <a:cubicBezTo>
                      <a:pt x="10" y="22"/>
                      <a:pt x="11" y="21"/>
                      <a:pt x="11" y="20"/>
                    </a:cubicBezTo>
                    <a:cubicBezTo>
                      <a:pt x="13" y="17"/>
                      <a:pt x="11" y="13"/>
                      <a:pt x="10" y="10"/>
                    </a:cubicBezTo>
                    <a:cubicBezTo>
                      <a:pt x="9" y="8"/>
                      <a:pt x="8" y="7"/>
                      <a:pt x="6" y="5"/>
                    </a:cubicBezTo>
                    <a:cubicBezTo>
                      <a:pt x="4" y="4"/>
                      <a:pt x="1" y="2"/>
                      <a:pt x="0" y="0"/>
                    </a:cubicBezTo>
                    <a:cubicBezTo>
                      <a:pt x="3" y="6"/>
                      <a:pt x="6" y="13"/>
                      <a:pt x="7" y="19"/>
                    </a:cubicBezTo>
                    <a:close/>
                  </a:path>
                </a:pathLst>
              </a:custGeom>
              <a:solidFill>
                <a:srgbClr val="FF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63" name="Freeform 25"/>
              <p:cNvSpPr>
                <a:spLocks/>
              </p:cNvSpPr>
              <p:nvPr/>
            </p:nvSpPr>
            <p:spPr bwMode="auto">
              <a:xfrm>
                <a:off x="2263" y="1418"/>
                <a:ext cx="78" cy="92"/>
              </a:xfrm>
              <a:custGeom>
                <a:avLst/>
                <a:gdLst>
                  <a:gd name="T0" fmla="*/ 2 w 33"/>
                  <a:gd name="T1" fmla="*/ 4 h 39"/>
                  <a:gd name="T2" fmla="*/ 2 w 33"/>
                  <a:gd name="T3" fmla="*/ 15 h 39"/>
                  <a:gd name="T4" fmla="*/ 10 w 33"/>
                  <a:gd name="T5" fmla="*/ 23 h 39"/>
                  <a:gd name="T6" fmla="*/ 16 w 33"/>
                  <a:gd name="T7" fmla="*/ 30 h 39"/>
                  <a:gd name="T8" fmla="*/ 19 w 33"/>
                  <a:gd name="T9" fmla="*/ 35 h 39"/>
                  <a:gd name="T10" fmla="*/ 24 w 33"/>
                  <a:gd name="T11" fmla="*/ 33 h 39"/>
                  <a:gd name="T12" fmla="*/ 27 w 33"/>
                  <a:gd name="T13" fmla="*/ 31 h 39"/>
                  <a:gd name="T14" fmla="*/ 29 w 33"/>
                  <a:gd name="T15" fmla="*/ 26 h 39"/>
                  <a:gd name="T16" fmla="*/ 31 w 33"/>
                  <a:gd name="T17" fmla="*/ 22 h 39"/>
                  <a:gd name="T18" fmla="*/ 20 w 33"/>
                  <a:gd name="T19" fmla="*/ 6 h 39"/>
                  <a:gd name="T20" fmla="*/ 12 w 33"/>
                  <a:gd name="T21" fmla="*/ 1 h 39"/>
                  <a:gd name="T22" fmla="*/ 2 w 33"/>
                  <a:gd name="T23" fmla="*/ 4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" h="39">
                    <a:moveTo>
                      <a:pt x="2" y="4"/>
                    </a:moveTo>
                    <a:cubicBezTo>
                      <a:pt x="0" y="7"/>
                      <a:pt x="0" y="11"/>
                      <a:pt x="2" y="15"/>
                    </a:cubicBezTo>
                    <a:cubicBezTo>
                      <a:pt x="4" y="18"/>
                      <a:pt x="7" y="21"/>
                      <a:pt x="10" y="23"/>
                    </a:cubicBezTo>
                    <a:cubicBezTo>
                      <a:pt x="13" y="26"/>
                      <a:pt x="14" y="27"/>
                      <a:pt x="16" y="30"/>
                    </a:cubicBezTo>
                    <a:cubicBezTo>
                      <a:pt x="17" y="31"/>
                      <a:pt x="18" y="33"/>
                      <a:pt x="19" y="35"/>
                    </a:cubicBezTo>
                    <a:cubicBezTo>
                      <a:pt x="21" y="39"/>
                      <a:pt x="26" y="37"/>
                      <a:pt x="24" y="33"/>
                    </a:cubicBezTo>
                    <a:cubicBezTo>
                      <a:pt x="25" y="37"/>
                      <a:pt x="30" y="36"/>
                      <a:pt x="27" y="31"/>
                    </a:cubicBezTo>
                    <a:cubicBezTo>
                      <a:pt x="29" y="33"/>
                      <a:pt x="33" y="33"/>
                      <a:pt x="29" y="26"/>
                    </a:cubicBezTo>
                    <a:cubicBezTo>
                      <a:pt x="31" y="29"/>
                      <a:pt x="33" y="26"/>
                      <a:pt x="31" y="22"/>
                    </a:cubicBezTo>
                    <a:cubicBezTo>
                      <a:pt x="28" y="17"/>
                      <a:pt x="24" y="9"/>
                      <a:pt x="20" y="6"/>
                    </a:cubicBezTo>
                    <a:cubicBezTo>
                      <a:pt x="18" y="3"/>
                      <a:pt x="15" y="1"/>
                      <a:pt x="12" y="1"/>
                    </a:cubicBezTo>
                    <a:cubicBezTo>
                      <a:pt x="8" y="0"/>
                      <a:pt x="4" y="1"/>
                      <a:pt x="2" y="4"/>
                    </a:cubicBezTo>
                  </a:path>
                </a:pathLst>
              </a:custGeom>
              <a:solidFill>
                <a:srgbClr val="FF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64" name="Freeform 26"/>
              <p:cNvSpPr>
                <a:spLocks/>
              </p:cNvSpPr>
              <p:nvPr/>
            </p:nvSpPr>
            <p:spPr bwMode="auto">
              <a:xfrm>
                <a:off x="2267" y="1446"/>
                <a:ext cx="31" cy="52"/>
              </a:xfrm>
              <a:custGeom>
                <a:avLst/>
                <a:gdLst>
                  <a:gd name="T0" fmla="*/ 7 w 13"/>
                  <a:gd name="T1" fmla="*/ 19 h 22"/>
                  <a:gd name="T2" fmla="*/ 9 w 13"/>
                  <a:gd name="T3" fmla="*/ 21 h 22"/>
                  <a:gd name="T4" fmla="*/ 11 w 13"/>
                  <a:gd name="T5" fmla="*/ 20 h 22"/>
                  <a:gd name="T6" fmla="*/ 10 w 13"/>
                  <a:gd name="T7" fmla="*/ 10 h 22"/>
                  <a:gd name="T8" fmla="*/ 6 w 13"/>
                  <a:gd name="T9" fmla="*/ 5 h 22"/>
                  <a:gd name="T10" fmla="*/ 0 w 13"/>
                  <a:gd name="T11" fmla="*/ 0 h 22"/>
                  <a:gd name="T12" fmla="*/ 7 w 13"/>
                  <a:gd name="T13" fmla="*/ 19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22">
                    <a:moveTo>
                      <a:pt x="7" y="19"/>
                    </a:moveTo>
                    <a:cubicBezTo>
                      <a:pt x="7" y="20"/>
                      <a:pt x="8" y="21"/>
                      <a:pt x="9" y="21"/>
                    </a:cubicBezTo>
                    <a:cubicBezTo>
                      <a:pt x="10" y="22"/>
                      <a:pt x="11" y="21"/>
                      <a:pt x="11" y="20"/>
                    </a:cubicBezTo>
                    <a:cubicBezTo>
                      <a:pt x="13" y="17"/>
                      <a:pt x="11" y="13"/>
                      <a:pt x="10" y="10"/>
                    </a:cubicBezTo>
                    <a:cubicBezTo>
                      <a:pt x="9" y="8"/>
                      <a:pt x="8" y="7"/>
                      <a:pt x="6" y="5"/>
                    </a:cubicBezTo>
                    <a:cubicBezTo>
                      <a:pt x="4" y="4"/>
                      <a:pt x="1" y="2"/>
                      <a:pt x="0" y="0"/>
                    </a:cubicBezTo>
                    <a:cubicBezTo>
                      <a:pt x="3" y="6"/>
                      <a:pt x="6" y="13"/>
                      <a:pt x="7" y="19"/>
                    </a:cubicBezTo>
                    <a:close/>
                  </a:path>
                </a:pathLst>
              </a:custGeom>
              <a:solidFill>
                <a:srgbClr val="FFD2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65" name="Freeform 27"/>
              <p:cNvSpPr>
                <a:spLocks noEditPoints="1"/>
              </p:cNvSpPr>
              <p:nvPr/>
            </p:nvSpPr>
            <p:spPr bwMode="auto">
              <a:xfrm>
                <a:off x="2204" y="1830"/>
                <a:ext cx="108" cy="94"/>
              </a:xfrm>
              <a:custGeom>
                <a:avLst/>
                <a:gdLst>
                  <a:gd name="T0" fmla="*/ 45 w 46"/>
                  <a:gd name="T1" fmla="*/ 30 h 40"/>
                  <a:gd name="T2" fmla="*/ 30 w 46"/>
                  <a:gd name="T3" fmla="*/ 13 h 40"/>
                  <a:gd name="T4" fmla="*/ 28 w 46"/>
                  <a:gd name="T5" fmla="*/ 8 h 40"/>
                  <a:gd name="T6" fmla="*/ 27 w 46"/>
                  <a:gd name="T7" fmla="*/ 6 h 40"/>
                  <a:gd name="T8" fmla="*/ 27 w 46"/>
                  <a:gd name="T9" fmla="*/ 6 h 40"/>
                  <a:gd name="T10" fmla="*/ 25 w 46"/>
                  <a:gd name="T11" fmla="*/ 1 h 40"/>
                  <a:gd name="T12" fmla="*/ 7 w 46"/>
                  <a:gd name="T13" fmla="*/ 0 h 40"/>
                  <a:gd name="T14" fmla="*/ 5 w 46"/>
                  <a:gd name="T15" fmla="*/ 4 h 40"/>
                  <a:gd name="T16" fmla="*/ 5 w 46"/>
                  <a:gd name="T17" fmla="*/ 4 h 40"/>
                  <a:gd name="T18" fmla="*/ 3 w 46"/>
                  <a:gd name="T19" fmla="*/ 8 h 40"/>
                  <a:gd name="T20" fmla="*/ 3 w 46"/>
                  <a:gd name="T21" fmla="*/ 8 h 40"/>
                  <a:gd name="T22" fmla="*/ 0 w 46"/>
                  <a:gd name="T23" fmla="*/ 16 h 40"/>
                  <a:gd name="T24" fmla="*/ 0 w 46"/>
                  <a:gd name="T25" fmla="*/ 20 h 40"/>
                  <a:gd name="T26" fmla="*/ 0 w 46"/>
                  <a:gd name="T27" fmla="*/ 20 h 40"/>
                  <a:gd name="T28" fmla="*/ 3 w 46"/>
                  <a:gd name="T29" fmla="*/ 25 h 40"/>
                  <a:gd name="T30" fmla="*/ 28 w 46"/>
                  <a:gd name="T31" fmla="*/ 38 h 40"/>
                  <a:gd name="T32" fmla="*/ 43 w 46"/>
                  <a:gd name="T33" fmla="*/ 37 h 40"/>
                  <a:gd name="T34" fmla="*/ 46 w 46"/>
                  <a:gd name="T35" fmla="*/ 34 h 40"/>
                  <a:gd name="T36" fmla="*/ 46 w 46"/>
                  <a:gd name="T37" fmla="*/ 34 h 40"/>
                  <a:gd name="T38" fmla="*/ 46 w 46"/>
                  <a:gd name="T39" fmla="*/ 33 h 40"/>
                  <a:gd name="T40" fmla="*/ 45 w 46"/>
                  <a:gd name="T41" fmla="*/ 30 h 40"/>
                  <a:gd name="T42" fmla="*/ 39 w 46"/>
                  <a:gd name="T43" fmla="*/ 25 h 40"/>
                  <a:gd name="T44" fmla="*/ 38 w 46"/>
                  <a:gd name="T45" fmla="*/ 25 h 40"/>
                  <a:gd name="T46" fmla="*/ 37 w 46"/>
                  <a:gd name="T47" fmla="*/ 25 h 40"/>
                  <a:gd name="T48" fmla="*/ 28 w 46"/>
                  <a:gd name="T49" fmla="*/ 17 h 40"/>
                  <a:gd name="T50" fmla="*/ 23 w 46"/>
                  <a:gd name="T51" fmla="*/ 10 h 40"/>
                  <a:gd name="T52" fmla="*/ 25 w 46"/>
                  <a:gd name="T53" fmla="*/ 10 h 40"/>
                  <a:gd name="T54" fmla="*/ 29 w 46"/>
                  <a:gd name="T55" fmla="*/ 15 h 40"/>
                  <a:gd name="T56" fmla="*/ 39 w 46"/>
                  <a:gd name="T57" fmla="*/ 24 h 40"/>
                  <a:gd name="T58" fmla="*/ 39 w 46"/>
                  <a:gd name="T59" fmla="*/ 2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6" h="40">
                    <a:moveTo>
                      <a:pt x="45" y="30"/>
                    </a:moveTo>
                    <a:cubicBezTo>
                      <a:pt x="44" y="24"/>
                      <a:pt x="37" y="18"/>
                      <a:pt x="30" y="13"/>
                    </a:cubicBezTo>
                    <a:cubicBezTo>
                      <a:pt x="29" y="12"/>
                      <a:pt x="28" y="10"/>
                      <a:pt x="28" y="8"/>
                    </a:cubicBezTo>
                    <a:cubicBezTo>
                      <a:pt x="27" y="7"/>
                      <a:pt x="27" y="6"/>
                      <a:pt x="27" y="6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7" y="4"/>
                      <a:pt x="26" y="3"/>
                      <a:pt x="25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2"/>
                      <a:pt x="5" y="3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5"/>
                      <a:pt x="3" y="6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2" y="10"/>
                      <a:pt x="1" y="13"/>
                      <a:pt x="0" y="16"/>
                    </a:cubicBezTo>
                    <a:cubicBezTo>
                      <a:pt x="0" y="17"/>
                      <a:pt x="0" y="19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2"/>
                      <a:pt x="1" y="24"/>
                      <a:pt x="3" y="25"/>
                    </a:cubicBezTo>
                    <a:cubicBezTo>
                      <a:pt x="28" y="38"/>
                      <a:pt x="28" y="38"/>
                      <a:pt x="28" y="38"/>
                    </a:cubicBezTo>
                    <a:cubicBezTo>
                      <a:pt x="32" y="40"/>
                      <a:pt x="39" y="40"/>
                      <a:pt x="43" y="37"/>
                    </a:cubicBezTo>
                    <a:cubicBezTo>
                      <a:pt x="45" y="36"/>
                      <a:pt x="46" y="35"/>
                      <a:pt x="46" y="34"/>
                    </a:cubicBezTo>
                    <a:cubicBezTo>
                      <a:pt x="46" y="34"/>
                      <a:pt x="46" y="34"/>
                      <a:pt x="46" y="34"/>
                    </a:cubicBezTo>
                    <a:cubicBezTo>
                      <a:pt x="46" y="33"/>
                      <a:pt x="46" y="33"/>
                      <a:pt x="46" y="33"/>
                    </a:cubicBezTo>
                    <a:cubicBezTo>
                      <a:pt x="46" y="32"/>
                      <a:pt x="46" y="31"/>
                      <a:pt x="45" y="30"/>
                    </a:cubicBezTo>
                    <a:close/>
                    <a:moveTo>
                      <a:pt x="39" y="25"/>
                    </a:moveTo>
                    <a:cubicBezTo>
                      <a:pt x="38" y="25"/>
                      <a:pt x="38" y="25"/>
                      <a:pt x="38" y="25"/>
                    </a:cubicBezTo>
                    <a:cubicBezTo>
                      <a:pt x="37" y="25"/>
                      <a:pt x="37" y="25"/>
                      <a:pt x="37" y="25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6" y="15"/>
                      <a:pt x="24" y="13"/>
                      <a:pt x="23" y="10"/>
                    </a:cubicBezTo>
                    <a:cubicBezTo>
                      <a:pt x="24" y="10"/>
                      <a:pt x="24" y="10"/>
                      <a:pt x="25" y="10"/>
                    </a:cubicBezTo>
                    <a:cubicBezTo>
                      <a:pt x="25" y="12"/>
                      <a:pt x="27" y="14"/>
                      <a:pt x="29" y="15"/>
                    </a:cubicBezTo>
                    <a:cubicBezTo>
                      <a:pt x="39" y="24"/>
                      <a:pt x="39" y="24"/>
                      <a:pt x="39" y="24"/>
                    </a:cubicBezTo>
                    <a:cubicBezTo>
                      <a:pt x="39" y="24"/>
                      <a:pt x="39" y="25"/>
                      <a:pt x="39" y="25"/>
                    </a:cubicBezTo>
                    <a:close/>
                  </a:path>
                </a:pathLst>
              </a:custGeom>
              <a:solidFill>
                <a:srgbClr val="6363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66" name="Freeform 28"/>
              <p:cNvSpPr>
                <a:spLocks/>
              </p:cNvSpPr>
              <p:nvPr/>
            </p:nvSpPr>
            <p:spPr bwMode="auto">
              <a:xfrm>
                <a:off x="2201" y="1865"/>
                <a:ext cx="114" cy="62"/>
              </a:xfrm>
              <a:custGeom>
                <a:avLst/>
                <a:gdLst>
                  <a:gd name="T0" fmla="*/ 47 w 48"/>
                  <a:gd name="T1" fmla="*/ 19 h 26"/>
                  <a:gd name="T2" fmla="*/ 47 w 48"/>
                  <a:gd name="T3" fmla="*/ 19 h 26"/>
                  <a:gd name="T4" fmla="*/ 44 w 48"/>
                  <a:gd name="T5" fmla="*/ 23 h 26"/>
                  <a:gd name="T6" fmla="*/ 29 w 48"/>
                  <a:gd name="T7" fmla="*/ 23 h 26"/>
                  <a:gd name="T8" fmla="*/ 4 w 48"/>
                  <a:gd name="T9" fmla="*/ 10 h 26"/>
                  <a:gd name="T10" fmla="*/ 0 w 48"/>
                  <a:gd name="T11" fmla="*/ 5 h 26"/>
                  <a:gd name="T12" fmla="*/ 1 w 48"/>
                  <a:gd name="T13" fmla="*/ 0 h 26"/>
                  <a:gd name="T14" fmla="*/ 13 w 48"/>
                  <a:gd name="T15" fmla="*/ 9 h 26"/>
                  <a:gd name="T16" fmla="*/ 30 w 48"/>
                  <a:gd name="T17" fmla="*/ 19 h 26"/>
                  <a:gd name="T18" fmla="*/ 38 w 48"/>
                  <a:gd name="T19" fmla="*/ 21 h 26"/>
                  <a:gd name="T20" fmla="*/ 45 w 48"/>
                  <a:gd name="T21" fmla="*/ 19 h 26"/>
                  <a:gd name="T22" fmla="*/ 46 w 48"/>
                  <a:gd name="T23" fmla="*/ 14 h 26"/>
                  <a:gd name="T24" fmla="*/ 47 w 48"/>
                  <a:gd name="T25" fmla="*/ 19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26">
                    <a:moveTo>
                      <a:pt x="47" y="19"/>
                    </a:moveTo>
                    <a:cubicBezTo>
                      <a:pt x="47" y="19"/>
                      <a:pt x="47" y="19"/>
                      <a:pt x="47" y="19"/>
                    </a:cubicBezTo>
                    <a:cubicBezTo>
                      <a:pt x="47" y="20"/>
                      <a:pt x="46" y="22"/>
                      <a:pt x="44" y="23"/>
                    </a:cubicBezTo>
                    <a:cubicBezTo>
                      <a:pt x="40" y="25"/>
                      <a:pt x="33" y="26"/>
                      <a:pt x="29" y="23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0" y="8"/>
                      <a:pt x="0" y="5"/>
                      <a:pt x="0" y="5"/>
                    </a:cubicBezTo>
                    <a:cubicBezTo>
                      <a:pt x="0" y="4"/>
                      <a:pt x="1" y="1"/>
                      <a:pt x="1" y="0"/>
                    </a:cubicBezTo>
                    <a:cubicBezTo>
                      <a:pt x="1" y="2"/>
                      <a:pt x="9" y="5"/>
                      <a:pt x="13" y="9"/>
                    </a:cubicBezTo>
                    <a:cubicBezTo>
                      <a:pt x="18" y="13"/>
                      <a:pt x="24" y="17"/>
                      <a:pt x="30" y="19"/>
                    </a:cubicBezTo>
                    <a:cubicBezTo>
                      <a:pt x="33" y="20"/>
                      <a:pt x="35" y="21"/>
                      <a:pt x="38" y="21"/>
                    </a:cubicBezTo>
                    <a:cubicBezTo>
                      <a:pt x="40" y="21"/>
                      <a:pt x="43" y="21"/>
                      <a:pt x="45" y="19"/>
                    </a:cubicBezTo>
                    <a:cubicBezTo>
                      <a:pt x="46" y="18"/>
                      <a:pt x="47" y="16"/>
                      <a:pt x="46" y="14"/>
                    </a:cubicBezTo>
                    <a:cubicBezTo>
                      <a:pt x="47" y="15"/>
                      <a:pt x="48" y="16"/>
                      <a:pt x="47" y="19"/>
                    </a:cubicBezTo>
                    <a:close/>
                  </a:path>
                </a:pathLst>
              </a:custGeom>
              <a:solidFill>
                <a:srgbClr val="444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67" name="Freeform 29"/>
              <p:cNvSpPr>
                <a:spLocks/>
              </p:cNvSpPr>
              <p:nvPr/>
            </p:nvSpPr>
            <p:spPr bwMode="auto">
              <a:xfrm>
                <a:off x="2258" y="1853"/>
                <a:ext cx="38" cy="36"/>
              </a:xfrm>
              <a:custGeom>
                <a:avLst/>
                <a:gdLst>
                  <a:gd name="T0" fmla="*/ 16 w 16"/>
                  <a:gd name="T1" fmla="*/ 15 h 15"/>
                  <a:gd name="T2" fmla="*/ 15 w 16"/>
                  <a:gd name="T3" fmla="*/ 15 h 15"/>
                  <a:gd name="T4" fmla="*/ 14 w 16"/>
                  <a:gd name="T5" fmla="*/ 15 h 15"/>
                  <a:gd name="T6" fmla="*/ 5 w 16"/>
                  <a:gd name="T7" fmla="*/ 7 h 15"/>
                  <a:gd name="T8" fmla="*/ 0 w 16"/>
                  <a:gd name="T9" fmla="*/ 0 h 15"/>
                  <a:gd name="T10" fmla="*/ 2 w 16"/>
                  <a:gd name="T11" fmla="*/ 0 h 15"/>
                  <a:gd name="T12" fmla="*/ 6 w 16"/>
                  <a:gd name="T13" fmla="*/ 5 h 15"/>
                  <a:gd name="T14" fmla="*/ 16 w 16"/>
                  <a:gd name="T15" fmla="*/ 14 h 15"/>
                  <a:gd name="T16" fmla="*/ 16 w 16"/>
                  <a:gd name="T17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15">
                    <a:moveTo>
                      <a:pt x="16" y="15"/>
                    </a:moveTo>
                    <a:cubicBezTo>
                      <a:pt x="15" y="15"/>
                      <a:pt x="15" y="15"/>
                      <a:pt x="15" y="15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3" y="5"/>
                      <a:pt x="1" y="3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2"/>
                      <a:pt x="4" y="4"/>
                      <a:pt x="6" y="5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6" y="14"/>
                      <a:pt x="16" y="15"/>
                      <a:pt x="16" y="15"/>
                    </a:cubicBez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68" name="Freeform 30"/>
              <p:cNvSpPr>
                <a:spLocks/>
              </p:cNvSpPr>
              <p:nvPr/>
            </p:nvSpPr>
            <p:spPr bwMode="auto">
              <a:xfrm>
                <a:off x="2256" y="1856"/>
                <a:ext cx="16" cy="12"/>
              </a:xfrm>
              <a:custGeom>
                <a:avLst/>
                <a:gdLst>
                  <a:gd name="T0" fmla="*/ 1 w 7"/>
                  <a:gd name="T1" fmla="*/ 5 h 5"/>
                  <a:gd name="T2" fmla="*/ 1 w 7"/>
                  <a:gd name="T3" fmla="*/ 4 h 5"/>
                  <a:gd name="T4" fmla="*/ 1 w 7"/>
                  <a:gd name="T5" fmla="*/ 3 h 5"/>
                  <a:gd name="T6" fmla="*/ 5 w 7"/>
                  <a:gd name="T7" fmla="*/ 0 h 5"/>
                  <a:gd name="T8" fmla="*/ 6 w 7"/>
                  <a:gd name="T9" fmla="*/ 1 h 5"/>
                  <a:gd name="T10" fmla="*/ 6 w 7"/>
                  <a:gd name="T11" fmla="*/ 2 h 5"/>
                  <a:gd name="T12" fmla="*/ 2 w 7"/>
                  <a:gd name="T13" fmla="*/ 4 h 5"/>
                  <a:gd name="T14" fmla="*/ 1 w 7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5">
                    <a:moveTo>
                      <a:pt x="1" y="5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3"/>
                      <a:pt x="1" y="3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0"/>
                      <a:pt x="6" y="1"/>
                    </a:cubicBezTo>
                    <a:cubicBezTo>
                      <a:pt x="7" y="1"/>
                      <a:pt x="7" y="2"/>
                      <a:pt x="6" y="2"/>
                    </a:cubicBezTo>
                    <a:cubicBezTo>
                      <a:pt x="2" y="4"/>
                      <a:pt x="2" y="4"/>
                      <a:pt x="2" y="4"/>
                    </a:cubicBez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69" name="Freeform 31"/>
              <p:cNvSpPr>
                <a:spLocks/>
              </p:cNvSpPr>
              <p:nvPr/>
            </p:nvSpPr>
            <p:spPr bwMode="auto">
              <a:xfrm>
                <a:off x="2263" y="1863"/>
                <a:ext cx="16" cy="9"/>
              </a:xfrm>
              <a:custGeom>
                <a:avLst/>
                <a:gdLst>
                  <a:gd name="T0" fmla="*/ 1 w 7"/>
                  <a:gd name="T1" fmla="*/ 4 h 4"/>
                  <a:gd name="T2" fmla="*/ 0 w 7"/>
                  <a:gd name="T3" fmla="*/ 4 h 4"/>
                  <a:gd name="T4" fmla="*/ 0 w 7"/>
                  <a:gd name="T5" fmla="*/ 3 h 4"/>
                  <a:gd name="T6" fmla="*/ 5 w 7"/>
                  <a:gd name="T7" fmla="*/ 0 h 4"/>
                  <a:gd name="T8" fmla="*/ 6 w 7"/>
                  <a:gd name="T9" fmla="*/ 0 h 4"/>
                  <a:gd name="T10" fmla="*/ 6 w 7"/>
                  <a:gd name="T11" fmla="*/ 1 h 4"/>
                  <a:gd name="T12" fmla="*/ 1 w 7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4">
                    <a:moveTo>
                      <a:pt x="1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6" y="0"/>
                      <a:pt x="6" y="0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1" y="4"/>
                      <a:pt x="1" y="4"/>
                      <a:pt x="1" y="4"/>
                    </a:cubicBez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70" name="Freeform 32"/>
              <p:cNvSpPr>
                <a:spLocks/>
              </p:cNvSpPr>
              <p:nvPr/>
            </p:nvSpPr>
            <p:spPr bwMode="auto">
              <a:xfrm>
                <a:off x="2270" y="1870"/>
                <a:ext cx="16" cy="9"/>
              </a:xfrm>
              <a:custGeom>
                <a:avLst/>
                <a:gdLst>
                  <a:gd name="T0" fmla="*/ 1 w 7"/>
                  <a:gd name="T1" fmla="*/ 4 h 4"/>
                  <a:gd name="T2" fmla="*/ 0 w 7"/>
                  <a:gd name="T3" fmla="*/ 4 h 4"/>
                  <a:gd name="T4" fmla="*/ 1 w 7"/>
                  <a:gd name="T5" fmla="*/ 3 h 4"/>
                  <a:gd name="T6" fmla="*/ 5 w 7"/>
                  <a:gd name="T7" fmla="*/ 0 h 4"/>
                  <a:gd name="T8" fmla="*/ 6 w 7"/>
                  <a:gd name="T9" fmla="*/ 0 h 4"/>
                  <a:gd name="T10" fmla="*/ 6 w 7"/>
                  <a:gd name="T11" fmla="*/ 1 h 4"/>
                  <a:gd name="T12" fmla="*/ 1 w 7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4">
                    <a:moveTo>
                      <a:pt x="1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1"/>
                      <a:pt x="7" y="1"/>
                      <a:pt x="6" y="1"/>
                    </a:cubicBezTo>
                    <a:cubicBezTo>
                      <a:pt x="1" y="4"/>
                      <a:pt x="1" y="4"/>
                      <a:pt x="1" y="4"/>
                    </a:cubicBez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71" name="Freeform 33"/>
              <p:cNvSpPr>
                <a:spLocks/>
              </p:cNvSpPr>
              <p:nvPr/>
            </p:nvSpPr>
            <p:spPr bwMode="auto">
              <a:xfrm>
                <a:off x="2277" y="1875"/>
                <a:ext cx="16" cy="12"/>
              </a:xfrm>
              <a:custGeom>
                <a:avLst/>
                <a:gdLst>
                  <a:gd name="T0" fmla="*/ 1 w 7"/>
                  <a:gd name="T1" fmla="*/ 5 h 5"/>
                  <a:gd name="T2" fmla="*/ 1 w 7"/>
                  <a:gd name="T3" fmla="*/ 5 h 5"/>
                  <a:gd name="T4" fmla="*/ 1 w 7"/>
                  <a:gd name="T5" fmla="*/ 4 h 5"/>
                  <a:gd name="T6" fmla="*/ 5 w 7"/>
                  <a:gd name="T7" fmla="*/ 1 h 5"/>
                  <a:gd name="T8" fmla="*/ 7 w 7"/>
                  <a:gd name="T9" fmla="*/ 1 h 5"/>
                  <a:gd name="T10" fmla="*/ 6 w 7"/>
                  <a:gd name="T11" fmla="*/ 2 h 5"/>
                  <a:gd name="T12" fmla="*/ 2 w 7"/>
                  <a:gd name="T13" fmla="*/ 5 h 5"/>
                  <a:gd name="T14" fmla="*/ 1 w 7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5">
                    <a:moveTo>
                      <a:pt x="1" y="5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0" y="4"/>
                      <a:pt x="0" y="4"/>
                      <a:pt x="1" y="4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6" y="0"/>
                      <a:pt x="6" y="0"/>
                      <a:pt x="7" y="1"/>
                    </a:cubicBezTo>
                    <a:cubicBezTo>
                      <a:pt x="7" y="1"/>
                      <a:pt x="7" y="2"/>
                      <a:pt x="6" y="2"/>
                    </a:cubicBezTo>
                    <a:cubicBezTo>
                      <a:pt x="2" y="5"/>
                      <a:pt x="2" y="5"/>
                      <a:pt x="2" y="5"/>
                    </a:cubicBez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72" name="Freeform 34"/>
              <p:cNvSpPr>
                <a:spLocks/>
              </p:cNvSpPr>
              <p:nvPr/>
            </p:nvSpPr>
            <p:spPr bwMode="auto">
              <a:xfrm>
                <a:off x="2035" y="1434"/>
                <a:ext cx="268" cy="213"/>
              </a:xfrm>
              <a:custGeom>
                <a:avLst/>
                <a:gdLst>
                  <a:gd name="T0" fmla="*/ 112 w 113"/>
                  <a:gd name="T1" fmla="*/ 77 h 90"/>
                  <a:gd name="T2" fmla="*/ 91 w 113"/>
                  <a:gd name="T3" fmla="*/ 90 h 90"/>
                  <a:gd name="T4" fmla="*/ 74 w 113"/>
                  <a:gd name="T5" fmla="*/ 80 h 90"/>
                  <a:gd name="T6" fmla="*/ 22 w 113"/>
                  <a:gd name="T7" fmla="*/ 48 h 90"/>
                  <a:gd name="T8" fmla="*/ 2 w 113"/>
                  <a:gd name="T9" fmla="*/ 0 h 90"/>
                  <a:gd name="T10" fmla="*/ 67 w 113"/>
                  <a:gd name="T11" fmla="*/ 31 h 90"/>
                  <a:gd name="T12" fmla="*/ 96 w 113"/>
                  <a:gd name="T13" fmla="*/ 48 h 90"/>
                  <a:gd name="T14" fmla="*/ 112 w 113"/>
                  <a:gd name="T15" fmla="*/ 7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3" h="90">
                    <a:moveTo>
                      <a:pt x="112" y="77"/>
                    </a:moveTo>
                    <a:cubicBezTo>
                      <a:pt x="91" y="90"/>
                      <a:pt x="91" y="90"/>
                      <a:pt x="91" y="90"/>
                    </a:cubicBezTo>
                    <a:cubicBezTo>
                      <a:pt x="74" y="80"/>
                      <a:pt x="74" y="80"/>
                      <a:pt x="74" y="80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0" y="34"/>
                      <a:pt x="2" y="0"/>
                      <a:pt x="2" y="0"/>
                    </a:cubicBezTo>
                    <a:cubicBezTo>
                      <a:pt x="22" y="11"/>
                      <a:pt x="47" y="20"/>
                      <a:pt x="67" y="31"/>
                    </a:cubicBezTo>
                    <a:cubicBezTo>
                      <a:pt x="78" y="36"/>
                      <a:pt x="88" y="42"/>
                      <a:pt x="96" y="48"/>
                    </a:cubicBezTo>
                    <a:cubicBezTo>
                      <a:pt x="106" y="56"/>
                      <a:pt x="113" y="66"/>
                      <a:pt x="112" y="77"/>
                    </a:cubicBezTo>
                  </a:path>
                </a:pathLst>
              </a:custGeom>
              <a:solidFill>
                <a:srgbClr val="615B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73" name="Freeform 35"/>
              <p:cNvSpPr>
                <a:spLocks/>
              </p:cNvSpPr>
              <p:nvPr/>
            </p:nvSpPr>
            <p:spPr bwMode="auto">
              <a:xfrm>
                <a:off x="2206" y="1581"/>
                <a:ext cx="97" cy="263"/>
              </a:xfrm>
              <a:custGeom>
                <a:avLst/>
                <a:gdLst>
                  <a:gd name="T0" fmla="*/ 0 w 41"/>
                  <a:gd name="T1" fmla="*/ 108 h 111"/>
                  <a:gd name="T2" fmla="*/ 3 w 41"/>
                  <a:gd name="T3" fmla="*/ 16 h 111"/>
                  <a:gd name="T4" fmla="*/ 11 w 41"/>
                  <a:gd name="T5" fmla="*/ 6 h 111"/>
                  <a:gd name="T6" fmla="*/ 27 w 41"/>
                  <a:gd name="T7" fmla="*/ 1 h 111"/>
                  <a:gd name="T8" fmla="*/ 40 w 41"/>
                  <a:gd name="T9" fmla="*/ 15 h 111"/>
                  <a:gd name="T10" fmla="*/ 29 w 41"/>
                  <a:gd name="T11" fmla="*/ 109 h 111"/>
                  <a:gd name="T12" fmla="*/ 21 w 41"/>
                  <a:gd name="T13" fmla="*/ 111 h 111"/>
                  <a:gd name="T14" fmla="*/ 15 w 41"/>
                  <a:gd name="T15" fmla="*/ 111 h 111"/>
                  <a:gd name="T16" fmla="*/ 0 w 41"/>
                  <a:gd name="T17" fmla="*/ 108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" h="111">
                    <a:moveTo>
                      <a:pt x="0" y="108"/>
                    </a:moveTo>
                    <a:cubicBezTo>
                      <a:pt x="0" y="81"/>
                      <a:pt x="1" y="19"/>
                      <a:pt x="3" y="16"/>
                    </a:cubicBezTo>
                    <a:cubicBezTo>
                      <a:pt x="4" y="13"/>
                      <a:pt x="8" y="8"/>
                      <a:pt x="11" y="6"/>
                    </a:cubicBezTo>
                    <a:cubicBezTo>
                      <a:pt x="16" y="3"/>
                      <a:pt x="21" y="0"/>
                      <a:pt x="27" y="1"/>
                    </a:cubicBezTo>
                    <a:cubicBezTo>
                      <a:pt x="34" y="3"/>
                      <a:pt x="39" y="8"/>
                      <a:pt x="40" y="15"/>
                    </a:cubicBezTo>
                    <a:cubicBezTo>
                      <a:pt x="41" y="21"/>
                      <a:pt x="31" y="105"/>
                      <a:pt x="29" y="109"/>
                    </a:cubicBezTo>
                    <a:cubicBezTo>
                      <a:pt x="29" y="111"/>
                      <a:pt x="25" y="111"/>
                      <a:pt x="21" y="111"/>
                    </a:cubicBezTo>
                    <a:cubicBezTo>
                      <a:pt x="18" y="110"/>
                      <a:pt x="16" y="110"/>
                      <a:pt x="15" y="111"/>
                    </a:cubicBezTo>
                    <a:cubicBezTo>
                      <a:pt x="0" y="108"/>
                      <a:pt x="0" y="108"/>
                      <a:pt x="0" y="108"/>
                    </a:cubicBezTo>
                  </a:path>
                </a:pathLst>
              </a:custGeom>
              <a:solidFill>
                <a:srgbClr val="615B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74" name="Freeform 36"/>
              <p:cNvSpPr>
                <a:spLocks/>
              </p:cNvSpPr>
              <p:nvPr/>
            </p:nvSpPr>
            <p:spPr bwMode="auto">
              <a:xfrm>
                <a:off x="2206" y="1813"/>
                <a:ext cx="71" cy="45"/>
              </a:xfrm>
              <a:custGeom>
                <a:avLst/>
                <a:gdLst>
                  <a:gd name="T0" fmla="*/ 29 w 30"/>
                  <a:gd name="T1" fmla="*/ 11 h 19"/>
                  <a:gd name="T2" fmla="*/ 27 w 30"/>
                  <a:gd name="T3" fmla="*/ 15 h 19"/>
                  <a:gd name="T4" fmla="*/ 25 w 30"/>
                  <a:gd name="T5" fmla="*/ 16 h 19"/>
                  <a:gd name="T6" fmla="*/ 24 w 30"/>
                  <a:gd name="T7" fmla="*/ 17 h 19"/>
                  <a:gd name="T8" fmla="*/ 22 w 30"/>
                  <a:gd name="T9" fmla="*/ 17 h 19"/>
                  <a:gd name="T10" fmla="*/ 4 w 30"/>
                  <a:gd name="T11" fmla="*/ 17 h 19"/>
                  <a:gd name="T12" fmla="*/ 2 w 30"/>
                  <a:gd name="T13" fmla="*/ 15 h 19"/>
                  <a:gd name="T14" fmla="*/ 0 w 30"/>
                  <a:gd name="T15" fmla="*/ 11 h 19"/>
                  <a:gd name="T16" fmla="*/ 0 w 30"/>
                  <a:gd name="T17" fmla="*/ 10 h 19"/>
                  <a:gd name="T18" fmla="*/ 4 w 30"/>
                  <a:gd name="T19" fmla="*/ 4 h 19"/>
                  <a:gd name="T20" fmla="*/ 25 w 30"/>
                  <a:gd name="T21" fmla="*/ 4 h 19"/>
                  <a:gd name="T22" fmla="*/ 29 w 30"/>
                  <a:gd name="T23" fmla="*/ 1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0" h="19">
                    <a:moveTo>
                      <a:pt x="29" y="11"/>
                    </a:moveTo>
                    <a:cubicBezTo>
                      <a:pt x="29" y="12"/>
                      <a:pt x="28" y="14"/>
                      <a:pt x="27" y="15"/>
                    </a:cubicBezTo>
                    <a:cubicBezTo>
                      <a:pt x="26" y="15"/>
                      <a:pt x="26" y="15"/>
                      <a:pt x="25" y="16"/>
                    </a:cubicBezTo>
                    <a:cubicBezTo>
                      <a:pt x="25" y="16"/>
                      <a:pt x="24" y="16"/>
                      <a:pt x="24" y="17"/>
                    </a:cubicBezTo>
                    <a:cubicBezTo>
                      <a:pt x="23" y="17"/>
                      <a:pt x="23" y="17"/>
                      <a:pt x="22" y="17"/>
                    </a:cubicBezTo>
                    <a:cubicBezTo>
                      <a:pt x="17" y="19"/>
                      <a:pt x="9" y="19"/>
                      <a:pt x="4" y="17"/>
                    </a:cubicBezTo>
                    <a:cubicBezTo>
                      <a:pt x="3" y="16"/>
                      <a:pt x="3" y="15"/>
                      <a:pt x="2" y="15"/>
                    </a:cubicBezTo>
                    <a:cubicBezTo>
                      <a:pt x="1" y="13"/>
                      <a:pt x="0" y="12"/>
                      <a:pt x="0" y="1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8"/>
                      <a:pt x="1" y="6"/>
                      <a:pt x="4" y="4"/>
                    </a:cubicBezTo>
                    <a:cubicBezTo>
                      <a:pt x="10" y="1"/>
                      <a:pt x="19" y="0"/>
                      <a:pt x="25" y="4"/>
                    </a:cubicBezTo>
                    <a:cubicBezTo>
                      <a:pt x="28" y="5"/>
                      <a:pt x="30" y="8"/>
                      <a:pt x="29" y="11"/>
                    </a:cubicBezTo>
                    <a:close/>
                  </a:path>
                </a:pathLst>
              </a:custGeom>
              <a:solidFill>
                <a:srgbClr val="615B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75" name="Freeform 37"/>
              <p:cNvSpPr>
                <a:spLocks noEditPoints="1"/>
              </p:cNvSpPr>
              <p:nvPr/>
            </p:nvSpPr>
            <p:spPr bwMode="auto">
              <a:xfrm>
                <a:off x="2298" y="1775"/>
                <a:ext cx="109" cy="95"/>
              </a:xfrm>
              <a:custGeom>
                <a:avLst/>
                <a:gdLst>
                  <a:gd name="T0" fmla="*/ 46 w 46"/>
                  <a:gd name="T1" fmla="*/ 29 h 40"/>
                  <a:gd name="T2" fmla="*/ 31 w 46"/>
                  <a:gd name="T3" fmla="*/ 13 h 40"/>
                  <a:gd name="T4" fmla="*/ 28 w 46"/>
                  <a:gd name="T5" fmla="*/ 8 h 40"/>
                  <a:gd name="T6" fmla="*/ 27 w 46"/>
                  <a:gd name="T7" fmla="*/ 5 h 40"/>
                  <a:gd name="T8" fmla="*/ 27 w 46"/>
                  <a:gd name="T9" fmla="*/ 5 h 40"/>
                  <a:gd name="T10" fmla="*/ 25 w 46"/>
                  <a:gd name="T11" fmla="*/ 1 h 40"/>
                  <a:gd name="T12" fmla="*/ 7 w 46"/>
                  <a:gd name="T13" fmla="*/ 0 h 40"/>
                  <a:gd name="T14" fmla="*/ 5 w 46"/>
                  <a:gd name="T15" fmla="*/ 4 h 40"/>
                  <a:gd name="T16" fmla="*/ 5 w 46"/>
                  <a:gd name="T17" fmla="*/ 4 h 40"/>
                  <a:gd name="T18" fmla="*/ 3 w 46"/>
                  <a:gd name="T19" fmla="*/ 8 h 40"/>
                  <a:gd name="T20" fmla="*/ 3 w 46"/>
                  <a:gd name="T21" fmla="*/ 8 h 40"/>
                  <a:gd name="T22" fmla="*/ 1 w 46"/>
                  <a:gd name="T23" fmla="*/ 16 h 40"/>
                  <a:gd name="T24" fmla="*/ 0 w 46"/>
                  <a:gd name="T25" fmla="*/ 20 h 40"/>
                  <a:gd name="T26" fmla="*/ 0 w 46"/>
                  <a:gd name="T27" fmla="*/ 20 h 40"/>
                  <a:gd name="T28" fmla="*/ 3 w 46"/>
                  <a:gd name="T29" fmla="*/ 25 h 40"/>
                  <a:gd name="T30" fmla="*/ 28 w 46"/>
                  <a:gd name="T31" fmla="*/ 38 h 40"/>
                  <a:gd name="T32" fmla="*/ 43 w 46"/>
                  <a:gd name="T33" fmla="*/ 37 h 40"/>
                  <a:gd name="T34" fmla="*/ 46 w 46"/>
                  <a:gd name="T35" fmla="*/ 33 h 40"/>
                  <a:gd name="T36" fmla="*/ 46 w 46"/>
                  <a:gd name="T37" fmla="*/ 33 h 40"/>
                  <a:gd name="T38" fmla="*/ 46 w 46"/>
                  <a:gd name="T39" fmla="*/ 32 h 40"/>
                  <a:gd name="T40" fmla="*/ 46 w 46"/>
                  <a:gd name="T41" fmla="*/ 29 h 40"/>
                  <a:gd name="T42" fmla="*/ 39 w 46"/>
                  <a:gd name="T43" fmla="*/ 25 h 40"/>
                  <a:gd name="T44" fmla="*/ 38 w 46"/>
                  <a:gd name="T45" fmla="*/ 25 h 40"/>
                  <a:gd name="T46" fmla="*/ 38 w 46"/>
                  <a:gd name="T47" fmla="*/ 25 h 40"/>
                  <a:gd name="T48" fmla="*/ 28 w 46"/>
                  <a:gd name="T49" fmla="*/ 16 h 40"/>
                  <a:gd name="T50" fmla="*/ 24 w 46"/>
                  <a:gd name="T51" fmla="*/ 10 h 40"/>
                  <a:gd name="T52" fmla="*/ 25 w 46"/>
                  <a:gd name="T53" fmla="*/ 9 h 40"/>
                  <a:gd name="T54" fmla="*/ 29 w 46"/>
                  <a:gd name="T55" fmla="*/ 15 h 40"/>
                  <a:gd name="T56" fmla="*/ 39 w 46"/>
                  <a:gd name="T57" fmla="*/ 24 h 40"/>
                  <a:gd name="T58" fmla="*/ 39 w 46"/>
                  <a:gd name="T59" fmla="*/ 2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6" h="40">
                    <a:moveTo>
                      <a:pt x="46" y="29"/>
                    </a:moveTo>
                    <a:cubicBezTo>
                      <a:pt x="44" y="24"/>
                      <a:pt x="38" y="17"/>
                      <a:pt x="31" y="13"/>
                    </a:cubicBezTo>
                    <a:cubicBezTo>
                      <a:pt x="29" y="12"/>
                      <a:pt x="28" y="10"/>
                      <a:pt x="28" y="8"/>
                    </a:cubicBezTo>
                    <a:cubicBezTo>
                      <a:pt x="28" y="7"/>
                      <a:pt x="28" y="6"/>
                      <a:pt x="27" y="5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27" y="4"/>
                      <a:pt x="26" y="2"/>
                      <a:pt x="25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1"/>
                      <a:pt x="6" y="3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5"/>
                      <a:pt x="4" y="6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2" y="10"/>
                      <a:pt x="1" y="13"/>
                      <a:pt x="1" y="16"/>
                    </a:cubicBezTo>
                    <a:cubicBezTo>
                      <a:pt x="0" y="17"/>
                      <a:pt x="0" y="19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2"/>
                      <a:pt x="1" y="24"/>
                      <a:pt x="3" y="25"/>
                    </a:cubicBezTo>
                    <a:cubicBezTo>
                      <a:pt x="28" y="38"/>
                      <a:pt x="28" y="38"/>
                      <a:pt x="28" y="38"/>
                    </a:cubicBezTo>
                    <a:cubicBezTo>
                      <a:pt x="32" y="40"/>
                      <a:pt x="39" y="40"/>
                      <a:pt x="43" y="37"/>
                    </a:cubicBezTo>
                    <a:cubicBezTo>
                      <a:pt x="45" y="36"/>
                      <a:pt x="46" y="35"/>
                      <a:pt x="46" y="33"/>
                    </a:cubicBezTo>
                    <a:cubicBezTo>
                      <a:pt x="46" y="33"/>
                      <a:pt x="46" y="33"/>
                      <a:pt x="46" y="33"/>
                    </a:cubicBezTo>
                    <a:cubicBezTo>
                      <a:pt x="46" y="32"/>
                      <a:pt x="46" y="32"/>
                      <a:pt x="46" y="32"/>
                    </a:cubicBezTo>
                    <a:cubicBezTo>
                      <a:pt x="46" y="31"/>
                      <a:pt x="46" y="30"/>
                      <a:pt x="46" y="29"/>
                    </a:cubicBezTo>
                    <a:moveTo>
                      <a:pt x="39" y="25"/>
                    </a:moveTo>
                    <a:cubicBezTo>
                      <a:pt x="38" y="25"/>
                      <a:pt x="38" y="25"/>
                      <a:pt x="38" y="25"/>
                    </a:cubicBezTo>
                    <a:cubicBezTo>
                      <a:pt x="38" y="25"/>
                      <a:pt x="38" y="25"/>
                      <a:pt x="38" y="25"/>
                    </a:cubicBezTo>
                    <a:cubicBezTo>
                      <a:pt x="28" y="16"/>
                      <a:pt x="28" y="16"/>
                      <a:pt x="28" y="16"/>
                    </a:cubicBezTo>
                    <a:cubicBezTo>
                      <a:pt x="26" y="15"/>
                      <a:pt x="24" y="13"/>
                      <a:pt x="24" y="10"/>
                    </a:cubicBezTo>
                    <a:cubicBezTo>
                      <a:pt x="24" y="10"/>
                      <a:pt x="25" y="10"/>
                      <a:pt x="25" y="9"/>
                    </a:cubicBezTo>
                    <a:cubicBezTo>
                      <a:pt x="26" y="12"/>
                      <a:pt x="28" y="13"/>
                      <a:pt x="29" y="15"/>
                    </a:cubicBezTo>
                    <a:cubicBezTo>
                      <a:pt x="39" y="24"/>
                      <a:pt x="39" y="24"/>
                      <a:pt x="39" y="24"/>
                    </a:cubicBezTo>
                    <a:cubicBezTo>
                      <a:pt x="39" y="24"/>
                      <a:pt x="39" y="24"/>
                      <a:pt x="39" y="25"/>
                    </a:cubicBezTo>
                  </a:path>
                </a:pathLst>
              </a:custGeom>
              <a:solidFill>
                <a:srgbClr val="6363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76" name="Freeform 38"/>
              <p:cNvSpPr>
                <a:spLocks/>
              </p:cNvSpPr>
              <p:nvPr/>
            </p:nvSpPr>
            <p:spPr bwMode="auto">
              <a:xfrm>
                <a:off x="2296" y="1811"/>
                <a:ext cx="113" cy="59"/>
              </a:xfrm>
              <a:custGeom>
                <a:avLst/>
                <a:gdLst>
                  <a:gd name="T0" fmla="*/ 48 w 48"/>
                  <a:gd name="T1" fmla="*/ 19 h 25"/>
                  <a:gd name="T2" fmla="*/ 48 w 48"/>
                  <a:gd name="T3" fmla="*/ 19 h 25"/>
                  <a:gd name="T4" fmla="*/ 45 w 48"/>
                  <a:gd name="T5" fmla="*/ 23 h 25"/>
                  <a:gd name="T6" fmla="*/ 29 w 48"/>
                  <a:gd name="T7" fmla="*/ 23 h 25"/>
                  <a:gd name="T8" fmla="*/ 4 w 48"/>
                  <a:gd name="T9" fmla="*/ 10 h 25"/>
                  <a:gd name="T10" fmla="*/ 1 w 48"/>
                  <a:gd name="T11" fmla="*/ 5 h 25"/>
                  <a:gd name="T12" fmla="*/ 2 w 48"/>
                  <a:gd name="T13" fmla="*/ 0 h 25"/>
                  <a:gd name="T14" fmla="*/ 13 w 48"/>
                  <a:gd name="T15" fmla="*/ 8 h 25"/>
                  <a:gd name="T16" fmla="*/ 31 w 48"/>
                  <a:gd name="T17" fmla="*/ 19 h 25"/>
                  <a:gd name="T18" fmla="*/ 38 w 48"/>
                  <a:gd name="T19" fmla="*/ 21 h 25"/>
                  <a:gd name="T20" fmla="*/ 45 w 48"/>
                  <a:gd name="T21" fmla="*/ 19 h 25"/>
                  <a:gd name="T22" fmla="*/ 47 w 48"/>
                  <a:gd name="T23" fmla="*/ 14 h 25"/>
                  <a:gd name="T24" fmla="*/ 48 w 48"/>
                  <a:gd name="T25" fmla="*/ 19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25">
                    <a:moveTo>
                      <a:pt x="48" y="19"/>
                    </a:moveTo>
                    <a:cubicBezTo>
                      <a:pt x="48" y="19"/>
                      <a:pt x="48" y="19"/>
                      <a:pt x="48" y="19"/>
                    </a:cubicBezTo>
                    <a:cubicBezTo>
                      <a:pt x="47" y="20"/>
                      <a:pt x="46" y="21"/>
                      <a:pt x="45" y="23"/>
                    </a:cubicBezTo>
                    <a:cubicBezTo>
                      <a:pt x="40" y="25"/>
                      <a:pt x="33" y="25"/>
                      <a:pt x="29" y="23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0" y="8"/>
                      <a:pt x="1" y="5"/>
                      <a:pt x="1" y="5"/>
                    </a:cubicBezTo>
                    <a:cubicBezTo>
                      <a:pt x="1" y="3"/>
                      <a:pt x="1" y="1"/>
                      <a:pt x="2" y="0"/>
                    </a:cubicBezTo>
                    <a:cubicBezTo>
                      <a:pt x="1" y="2"/>
                      <a:pt x="10" y="5"/>
                      <a:pt x="13" y="8"/>
                    </a:cubicBezTo>
                    <a:cubicBezTo>
                      <a:pt x="19" y="13"/>
                      <a:pt x="24" y="17"/>
                      <a:pt x="31" y="19"/>
                    </a:cubicBezTo>
                    <a:cubicBezTo>
                      <a:pt x="33" y="20"/>
                      <a:pt x="36" y="21"/>
                      <a:pt x="38" y="21"/>
                    </a:cubicBezTo>
                    <a:cubicBezTo>
                      <a:pt x="41" y="21"/>
                      <a:pt x="43" y="20"/>
                      <a:pt x="45" y="19"/>
                    </a:cubicBezTo>
                    <a:cubicBezTo>
                      <a:pt x="46" y="18"/>
                      <a:pt x="47" y="16"/>
                      <a:pt x="47" y="14"/>
                    </a:cubicBezTo>
                    <a:cubicBezTo>
                      <a:pt x="47" y="15"/>
                      <a:pt x="48" y="16"/>
                      <a:pt x="48" y="19"/>
                    </a:cubicBezTo>
                    <a:close/>
                  </a:path>
                </a:pathLst>
              </a:custGeom>
              <a:solidFill>
                <a:srgbClr val="444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77" name="Freeform 39"/>
              <p:cNvSpPr>
                <a:spLocks/>
              </p:cNvSpPr>
              <p:nvPr/>
            </p:nvSpPr>
            <p:spPr bwMode="auto">
              <a:xfrm>
                <a:off x="2355" y="1797"/>
                <a:ext cx="35" cy="37"/>
              </a:xfrm>
              <a:custGeom>
                <a:avLst/>
                <a:gdLst>
                  <a:gd name="T0" fmla="*/ 15 w 15"/>
                  <a:gd name="T1" fmla="*/ 16 h 16"/>
                  <a:gd name="T2" fmla="*/ 14 w 15"/>
                  <a:gd name="T3" fmla="*/ 16 h 16"/>
                  <a:gd name="T4" fmla="*/ 14 w 15"/>
                  <a:gd name="T5" fmla="*/ 16 h 16"/>
                  <a:gd name="T6" fmla="*/ 4 w 15"/>
                  <a:gd name="T7" fmla="*/ 7 h 16"/>
                  <a:gd name="T8" fmla="*/ 0 w 15"/>
                  <a:gd name="T9" fmla="*/ 1 h 16"/>
                  <a:gd name="T10" fmla="*/ 1 w 15"/>
                  <a:gd name="T11" fmla="*/ 0 h 16"/>
                  <a:gd name="T12" fmla="*/ 5 w 15"/>
                  <a:gd name="T13" fmla="*/ 6 h 16"/>
                  <a:gd name="T14" fmla="*/ 15 w 15"/>
                  <a:gd name="T15" fmla="*/ 15 h 16"/>
                  <a:gd name="T16" fmla="*/ 15 w 15"/>
                  <a:gd name="T1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16">
                    <a:moveTo>
                      <a:pt x="15" y="16"/>
                    </a:move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2" y="6"/>
                      <a:pt x="0" y="4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ubicBezTo>
                      <a:pt x="2" y="3"/>
                      <a:pt x="4" y="4"/>
                      <a:pt x="5" y="6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5" y="15"/>
                      <a:pt x="15" y="15"/>
                      <a:pt x="15" y="16"/>
                    </a:cubicBezTo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78" name="Freeform 40"/>
              <p:cNvSpPr>
                <a:spLocks/>
              </p:cNvSpPr>
              <p:nvPr/>
            </p:nvSpPr>
            <p:spPr bwMode="auto">
              <a:xfrm>
                <a:off x="2353" y="1801"/>
                <a:ext cx="14" cy="10"/>
              </a:xfrm>
              <a:custGeom>
                <a:avLst/>
                <a:gdLst>
                  <a:gd name="T0" fmla="*/ 1 w 6"/>
                  <a:gd name="T1" fmla="*/ 4 h 4"/>
                  <a:gd name="T2" fmla="*/ 0 w 6"/>
                  <a:gd name="T3" fmla="*/ 4 h 4"/>
                  <a:gd name="T4" fmla="*/ 0 w 6"/>
                  <a:gd name="T5" fmla="*/ 3 h 4"/>
                  <a:gd name="T6" fmla="*/ 5 w 6"/>
                  <a:gd name="T7" fmla="*/ 0 h 4"/>
                  <a:gd name="T8" fmla="*/ 6 w 6"/>
                  <a:gd name="T9" fmla="*/ 0 h 4"/>
                  <a:gd name="T10" fmla="*/ 6 w 6"/>
                  <a:gd name="T11" fmla="*/ 2 h 4"/>
                  <a:gd name="T12" fmla="*/ 1 w 6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1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1" y="4"/>
                      <a:pt x="1" y="4"/>
                      <a:pt x="1" y="4"/>
                    </a:cubicBez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79" name="Freeform 41"/>
              <p:cNvSpPr>
                <a:spLocks/>
              </p:cNvSpPr>
              <p:nvPr/>
            </p:nvSpPr>
            <p:spPr bwMode="auto">
              <a:xfrm>
                <a:off x="2357" y="1806"/>
                <a:ext cx="17" cy="12"/>
              </a:xfrm>
              <a:custGeom>
                <a:avLst/>
                <a:gdLst>
                  <a:gd name="T0" fmla="*/ 1 w 7"/>
                  <a:gd name="T1" fmla="*/ 5 h 5"/>
                  <a:gd name="T2" fmla="*/ 1 w 7"/>
                  <a:gd name="T3" fmla="*/ 5 h 5"/>
                  <a:gd name="T4" fmla="*/ 1 w 7"/>
                  <a:gd name="T5" fmla="*/ 4 h 5"/>
                  <a:gd name="T6" fmla="*/ 5 w 7"/>
                  <a:gd name="T7" fmla="*/ 1 h 5"/>
                  <a:gd name="T8" fmla="*/ 7 w 7"/>
                  <a:gd name="T9" fmla="*/ 1 h 5"/>
                  <a:gd name="T10" fmla="*/ 6 w 7"/>
                  <a:gd name="T11" fmla="*/ 2 h 5"/>
                  <a:gd name="T12" fmla="*/ 2 w 7"/>
                  <a:gd name="T13" fmla="*/ 5 h 5"/>
                  <a:gd name="T14" fmla="*/ 1 w 7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5">
                    <a:moveTo>
                      <a:pt x="1" y="5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0" y="4"/>
                      <a:pt x="0" y="4"/>
                      <a:pt x="1" y="4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6" y="0"/>
                      <a:pt x="6" y="1"/>
                      <a:pt x="7" y="1"/>
                    </a:cubicBezTo>
                    <a:cubicBezTo>
                      <a:pt x="7" y="1"/>
                      <a:pt x="7" y="2"/>
                      <a:pt x="6" y="2"/>
                    </a:cubicBezTo>
                    <a:cubicBezTo>
                      <a:pt x="2" y="5"/>
                      <a:pt x="2" y="5"/>
                      <a:pt x="2" y="5"/>
                    </a:cubicBez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80" name="Freeform 42"/>
              <p:cNvSpPr>
                <a:spLocks/>
              </p:cNvSpPr>
              <p:nvPr/>
            </p:nvSpPr>
            <p:spPr bwMode="auto">
              <a:xfrm>
                <a:off x="2364" y="1813"/>
                <a:ext cx="17" cy="12"/>
              </a:xfrm>
              <a:custGeom>
                <a:avLst/>
                <a:gdLst>
                  <a:gd name="T0" fmla="*/ 1 w 7"/>
                  <a:gd name="T1" fmla="*/ 5 h 5"/>
                  <a:gd name="T2" fmla="*/ 1 w 7"/>
                  <a:gd name="T3" fmla="*/ 5 h 5"/>
                  <a:gd name="T4" fmla="*/ 1 w 7"/>
                  <a:gd name="T5" fmla="*/ 3 h 5"/>
                  <a:gd name="T6" fmla="*/ 6 w 7"/>
                  <a:gd name="T7" fmla="*/ 1 h 5"/>
                  <a:gd name="T8" fmla="*/ 7 w 7"/>
                  <a:gd name="T9" fmla="*/ 1 h 5"/>
                  <a:gd name="T10" fmla="*/ 7 w 7"/>
                  <a:gd name="T11" fmla="*/ 2 h 5"/>
                  <a:gd name="T12" fmla="*/ 2 w 7"/>
                  <a:gd name="T13" fmla="*/ 5 h 5"/>
                  <a:gd name="T14" fmla="*/ 1 w 7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5">
                    <a:moveTo>
                      <a:pt x="1" y="5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0" y="4"/>
                      <a:pt x="0" y="4"/>
                      <a:pt x="1" y="3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0"/>
                      <a:pt x="7" y="1"/>
                      <a:pt x="7" y="1"/>
                    </a:cubicBezTo>
                    <a:cubicBezTo>
                      <a:pt x="7" y="1"/>
                      <a:pt x="7" y="2"/>
                      <a:pt x="7" y="2"/>
                    </a:cubicBezTo>
                    <a:cubicBezTo>
                      <a:pt x="2" y="5"/>
                      <a:pt x="2" y="5"/>
                      <a:pt x="2" y="5"/>
                    </a:cubicBez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81" name="Freeform 43"/>
              <p:cNvSpPr>
                <a:spLocks/>
              </p:cNvSpPr>
              <p:nvPr/>
            </p:nvSpPr>
            <p:spPr bwMode="auto">
              <a:xfrm>
                <a:off x="2374" y="1820"/>
                <a:ext cx="14" cy="12"/>
              </a:xfrm>
              <a:custGeom>
                <a:avLst/>
                <a:gdLst>
                  <a:gd name="T0" fmla="*/ 1 w 6"/>
                  <a:gd name="T1" fmla="*/ 5 h 5"/>
                  <a:gd name="T2" fmla="*/ 0 w 6"/>
                  <a:gd name="T3" fmla="*/ 5 h 5"/>
                  <a:gd name="T4" fmla="*/ 0 w 6"/>
                  <a:gd name="T5" fmla="*/ 4 h 5"/>
                  <a:gd name="T6" fmla="*/ 5 w 6"/>
                  <a:gd name="T7" fmla="*/ 0 h 5"/>
                  <a:gd name="T8" fmla="*/ 6 w 6"/>
                  <a:gd name="T9" fmla="*/ 1 h 5"/>
                  <a:gd name="T10" fmla="*/ 6 w 6"/>
                  <a:gd name="T11" fmla="*/ 2 h 5"/>
                  <a:gd name="T12" fmla="*/ 1 w 6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5">
                    <a:moveTo>
                      <a:pt x="1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6" y="0"/>
                      <a:pt x="6" y="1"/>
                    </a:cubicBezTo>
                    <a:cubicBezTo>
                      <a:pt x="6" y="1"/>
                      <a:pt x="6" y="2"/>
                      <a:pt x="6" y="2"/>
                    </a:cubicBezTo>
                    <a:cubicBezTo>
                      <a:pt x="1" y="5"/>
                      <a:pt x="1" y="5"/>
                      <a:pt x="1" y="5"/>
                    </a:cubicBez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82" name="Freeform 44"/>
              <p:cNvSpPr>
                <a:spLocks/>
              </p:cNvSpPr>
              <p:nvPr/>
            </p:nvSpPr>
            <p:spPr bwMode="auto">
              <a:xfrm>
                <a:off x="2090" y="1392"/>
                <a:ext cx="312" cy="201"/>
              </a:xfrm>
              <a:custGeom>
                <a:avLst/>
                <a:gdLst>
                  <a:gd name="T0" fmla="*/ 130 w 132"/>
                  <a:gd name="T1" fmla="*/ 71 h 85"/>
                  <a:gd name="T2" fmla="*/ 108 w 132"/>
                  <a:gd name="T3" fmla="*/ 85 h 85"/>
                  <a:gd name="T4" fmla="*/ 5 w 132"/>
                  <a:gd name="T5" fmla="*/ 37 h 85"/>
                  <a:gd name="T6" fmla="*/ 17 w 132"/>
                  <a:gd name="T7" fmla="*/ 19 h 85"/>
                  <a:gd name="T8" fmla="*/ 24 w 132"/>
                  <a:gd name="T9" fmla="*/ 0 h 85"/>
                  <a:gd name="T10" fmla="*/ 130 w 132"/>
                  <a:gd name="T11" fmla="*/ 71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2" h="85">
                    <a:moveTo>
                      <a:pt x="130" y="71"/>
                    </a:moveTo>
                    <a:cubicBezTo>
                      <a:pt x="108" y="85"/>
                      <a:pt x="108" y="85"/>
                      <a:pt x="108" y="85"/>
                    </a:cubicBezTo>
                    <a:cubicBezTo>
                      <a:pt x="5" y="37"/>
                      <a:pt x="5" y="37"/>
                      <a:pt x="5" y="37"/>
                    </a:cubicBezTo>
                    <a:cubicBezTo>
                      <a:pt x="0" y="34"/>
                      <a:pt x="17" y="25"/>
                      <a:pt x="17" y="19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69" y="24"/>
                      <a:pt x="132" y="40"/>
                      <a:pt x="130" y="71"/>
                    </a:cubicBezTo>
                  </a:path>
                </a:pathLst>
              </a:custGeom>
              <a:solidFill>
                <a:srgbClr val="615B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83" name="Freeform 45"/>
              <p:cNvSpPr>
                <a:spLocks/>
              </p:cNvSpPr>
              <p:nvPr/>
            </p:nvSpPr>
            <p:spPr bwMode="auto">
              <a:xfrm>
                <a:off x="2301" y="1527"/>
                <a:ext cx="99" cy="265"/>
              </a:xfrm>
              <a:custGeom>
                <a:avLst/>
                <a:gdLst>
                  <a:gd name="T0" fmla="*/ 0 w 42"/>
                  <a:gd name="T1" fmla="*/ 108 h 112"/>
                  <a:gd name="T2" fmla="*/ 3 w 42"/>
                  <a:gd name="T3" fmla="*/ 16 h 112"/>
                  <a:gd name="T4" fmla="*/ 11 w 42"/>
                  <a:gd name="T5" fmla="*/ 6 h 112"/>
                  <a:gd name="T6" fmla="*/ 27 w 42"/>
                  <a:gd name="T7" fmla="*/ 1 h 112"/>
                  <a:gd name="T8" fmla="*/ 41 w 42"/>
                  <a:gd name="T9" fmla="*/ 14 h 112"/>
                  <a:gd name="T10" fmla="*/ 30 w 42"/>
                  <a:gd name="T11" fmla="*/ 109 h 112"/>
                  <a:gd name="T12" fmla="*/ 21 w 42"/>
                  <a:gd name="T13" fmla="*/ 111 h 112"/>
                  <a:gd name="T14" fmla="*/ 15 w 42"/>
                  <a:gd name="T15" fmla="*/ 110 h 112"/>
                  <a:gd name="T16" fmla="*/ 0 w 42"/>
                  <a:gd name="T17" fmla="*/ 108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" h="112">
                    <a:moveTo>
                      <a:pt x="0" y="108"/>
                    </a:moveTo>
                    <a:cubicBezTo>
                      <a:pt x="0" y="81"/>
                      <a:pt x="1" y="19"/>
                      <a:pt x="3" y="16"/>
                    </a:cubicBezTo>
                    <a:cubicBezTo>
                      <a:pt x="5" y="12"/>
                      <a:pt x="8" y="8"/>
                      <a:pt x="11" y="6"/>
                    </a:cubicBezTo>
                    <a:cubicBezTo>
                      <a:pt x="16" y="3"/>
                      <a:pt x="22" y="0"/>
                      <a:pt x="27" y="1"/>
                    </a:cubicBezTo>
                    <a:cubicBezTo>
                      <a:pt x="34" y="3"/>
                      <a:pt x="39" y="8"/>
                      <a:pt x="41" y="14"/>
                    </a:cubicBezTo>
                    <a:cubicBezTo>
                      <a:pt x="42" y="21"/>
                      <a:pt x="31" y="105"/>
                      <a:pt x="30" y="109"/>
                    </a:cubicBezTo>
                    <a:cubicBezTo>
                      <a:pt x="29" y="112"/>
                      <a:pt x="25" y="111"/>
                      <a:pt x="21" y="111"/>
                    </a:cubicBezTo>
                    <a:cubicBezTo>
                      <a:pt x="19" y="110"/>
                      <a:pt x="17" y="110"/>
                      <a:pt x="15" y="110"/>
                    </a:cubicBezTo>
                    <a:cubicBezTo>
                      <a:pt x="0" y="108"/>
                      <a:pt x="0" y="108"/>
                      <a:pt x="0" y="108"/>
                    </a:cubicBezTo>
                  </a:path>
                </a:pathLst>
              </a:custGeom>
              <a:solidFill>
                <a:srgbClr val="615B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84" name="Freeform 46"/>
              <p:cNvSpPr>
                <a:spLocks/>
              </p:cNvSpPr>
              <p:nvPr/>
            </p:nvSpPr>
            <p:spPr bwMode="auto">
              <a:xfrm>
                <a:off x="2298" y="1761"/>
                <a:ext cx="78" cy="45"/>
              </a:xfrm>
              <a:custGeom>
                <a:avLst/>
                <a:gdLst>
                  <a:gd name="T0" fmla="*/ 26 w 33"/>
                  <a:gd name="T1" fmla="*/ 3 h 19"/>
                  <a:gd name="T2" fmla="*/ 27 w 33"/>
                  <a:gd name="T3" fmla="*/ 15 h 19"/>
                  <a:gd name="T4" fmla="*/ 6 w 33"/>
                  <a:gd name="T5" fmla="*/ 16 h 19"/>
                  <a:gd name="T6" fmla="*/ 5 w 33"/>
                  <a:gd name="T7" fmla="*/ 4 h 19"/>
                  <a:gd name="T8" fmla="*/ 26 w 33"/>
                  <a:gd name="T9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9">
                    <a:moveTo>
                      <a:pt x="26" y="3"/>
                    </a:moveTo>
                    <a:cubicBezTo>
                      <a:pt x="32" y="6"/>
                      <a:pt x="33" y="11"/>
                      <a:pt x="27" y="15"/>
                    </a:cubicBezTo>
                    <a:cubicBezTo>
                      <a:pt x="21" y="18"/>
                      <a:pt x="12" y="19"/>
                      <a:pt x="6" y="16"/>
                    </a:cubicBezTo>
                    <a:cubicBezTo>
                      <a:pt x="0" y="13"/>
                      <a:pt x="0" y="7"/>
                      <a:pt x="5" y="4"/>
                    </a:cubicBezTo>
                    <a:cubicBezTo>
                      <a:pt x="11" y="0"/>
                      <a:pt x="20" y="0"/>
                      <a:pt x="26" y="3"/>
                    </a:cubicBezTo>
                  </a:path>
                </a:pathLst>
              </a:custGeom>
              <a:solidFill>
                <a:srgbClr val="615B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85" name="Freeform 47"/>
              <p:cNvSpPr>
                <a:spLocks/>
              </p:cNvSpPr>
              <p:nvPr/>
            </p:nvSpPr>
            <p:spPr bwMode="auto">
              <a:xfrm>
                <a:off x="2194" y="1472"/>
                <a:ext cx="33" cy="48"/>
              </a:xfrm>
              <a:custGeom>
                <a:avLst/>
                <a:gdLst>
                  <a:gd name="T0" fmla="*/ 11 w 14"/>
                  <a:gd name="T1" fmla="*/ 0 h 20"/>
                  <a:gd name="T2" fmla="*/ 0 w 14"/>
                  <a:gd name="T3" fmla="*/ 15 h 20"/>
                  <a:gd name="T4" fmla="*/ 10 w 14"/>
                  <a:gd name="T5" fmla="*/ 20 h 20"/>
                  <a:gd name="T6" fmla="*/ 14 w 14"/>
                  <a:gd name="T7" fmla="*/ 17 h 20"/>
                  <a:gd name="T8" fmla="*/ 13 w 14"/>
                  <a:gd name="T9" fmla="*/ 15 h 20"/>
                  <a:gd name="T10" fmla="*/ 11 w 14"/>
                  <a:gd name="T1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20">
                    <a:moveTo>
                      <a:pt x="11" y="0"/>
                    </a:moveTo>
                    <a:cubicBezTo>
                      <a:pt x="10" y="9"/>
                      <a:pt x="7" y="12"/>
                      <a:pt x="0" y="15"/>
                    </a:cubicBezTo>
                    <a:cubicBezTo>
                      <a:pt x="4" y="16"/>
                      <a:pt x="7" y="18"/>
                      <a:pt x="10" y="20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4" y="17"/>
                      <a:pt x="13" y="16"/>
                      <a:pt x="13" y="15"/>
                    </a:cubicBezTo>
                    <a:cubicBezTo>
                      <a:pt x="11" y="10"/>
                      <a:pt x="11" y="6"/>
                      <a:pt x="11" y="0"/>
                    </a:cubicBezTo>
                  </a:path>
                </a:pathLst>
              </a:custGeom>
              <a:solidFill>
                <a:srgbClr val="544F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86" name="Freeform 48"/>
              <p:cNvSpPr>
                <a:spLocks/>
              </p:cNvSpPr>
              <p:nvPr/>
            </p:nvSpPr>
            <p:spPr bwMode="auto">
              <a:xfrm>
                <a:off x="2116" y="1181"/>
                <a:ext cx="88" cy="135"/>
              </a:xfrm>
              <a:custGeom>
                <a:avLst/>
                <a:gdLst>
                  <a:gd name="T0" fmla="*/ 37 w 37"/>
                  <a:gd name="T1" fmla="*/ 45 h 57"/>
                  <a:gd name="T2" fmla="*/ 31 w 37"/>
                  <a:gd name="T3" fmla="*/ 14 h 57"/>
                  <a:gd name="T4" fmla="*/ 13 w 37"/>
                  <a:gd name="T5" fmla="*/ 1 h 57"/>
                  <a:gd name="T6" fmla="*/ 2 w 37"/>
                  <a:gd name="T7" fmla="*/ 20 h 57"/>
                  <a:gd name="T8" fmla="*/ 9 w 37"/>
                  <a:gd name="T9" fmla="*/ 50 h 57"/>
                  <a:gd name="T10" fmla="*/ 37 w 37"/>
                  <a:gd name="T11" fmla="*/ 45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57">
                    <a:moveTo>
                      <a:pt x="37" y="45"/>
                    </a:moveTo>
                    <a:cubicBezTo>
                      <a:pt x="31" y="14"/>
                      <a:pt x="31" y="14"/>
                      <a:pt x="31" y="14"/>
                    </a:cubicBezTo>
                    <a:cubicBezTo>
                      <a:pt x="29" y="5"/>
                      <a:pt x="21" y="0"/>
                      <a:pt x="13" y="1"/>
                    </a:cubicBezTo>
                    <a:cubicBezTo>
                      <a:pt x="5" y="3"/>
                      <a:pt x="0" y="11"/>
                      <a:pt x="2" y="20"/>
                    </a:cubicBezTo>
                    <a:cubicBezTo>
                      <a:pt x="9" y="50"/>
                      <a:pt x="9" y="50"/>
                      <a:pt x="9" y="50"/>
                    </a:cubicBezTo>
                    <a:cubicBezTo>
                      <a:pt x="21" y="57"/>
                      <a:pt x="28" y="52"/>
                      <a:pt x="37" y="45"/>
                    </a:cubicBezTo>
                  </a:path>
                </a:pathLst>
              </a:cu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87" name="Freeform 49"/>
              <p:cNvSpPr>
                <a:spLocks/>
              </p:cNvSpPr>
              <p:nvPr/>
            </p:nvSpPr>
            <p:spPr bwMode="auto">
              <a:xfrm>
                <a:off x="2137" y="1288"/>
                <a:ext cx="81" cy="108"/>
              </a:xfrm>
              <a:custGeom>
                <a:avLst/>
                <a:gdLst>
                  <a:gd name="T0" fmla="*/ 28 w 34"/>
                  <a:gd name="T1" fmla="*/ 0 h 46"/>
                  <a:gd name="T2" fmla="*/ 0 w 34"/>
                  <a:gd name="T3" fmla="*/ 5 h 46"/>
                  <a:gd name="T4" fmla="*/ 6 w 34"/>
                  <a:gd name="T5" fmla="*/ 31 h 46"/>
                  <a:gd name="T6" fmla="*/ 23 w 34"/>
                  <a:gd name="T7" fmla="*/ 44 h 46"/>
                  <a:gd name="T8" fmla="*/ 33 w 34"/>
                  <a:gd name="T9" fmla="*/ 25 h 46"/>
                  <a:gd name="T10" fmla="*/ 28 w 34"/>
                  <a:gd name="T11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46">
                    <a:moveTo>
                      <a:pt x="28" y="0"/>
                    </a:moveTo>
                    <a:cubicBezTo>
                      <a:pt x="19" y="7"/>
                      <a:pt x="12" y="12"/>
                      <a:pt x="0" y="5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8" y="40"/>
                      <a:pt x="15" y="46"/>
                      <a:pt x="23" y="44"/>
                    </a:cubicBezTo>
                    <a:cubicBezTo>
                      <a:pt x="31" y="42"/>
                      <a:pt x="34" y="34"/>
                      <a:pt x="33" y="25"/>
                    </a:cubicBezTo>
                    <a:cubicBezTo>
                      <a:pt x="28" y="0"/>
                      <a:pt x="28" y="0"/>
                      <a:pt x="28" y="0"/>
                    </a:cubicBezTo>
                  </a:path>
                </a:pathLst>
              </a:custGeom>
              <a:solidFill>
                <a:srgbClr val="FF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88" name="Freeform 50"/>
              <p:cNvSpPr>
                <a:spLocks/>
              </p:cNvSpPr>
              <p:nvPr/>
            </p:nvSpPr>
            <p:spPr bwMode="auto">
              <a:xfrm>
                <a:off x="1988" y="1169"/>
                <a:ext cx="225" cy="325"/>
              </a:xfrm>
              <a:custGeom>
                <a:avLst/>
                <a:gdLst>
                  <a:gd name="T0" fmla="*/ 89 w 95"/>
                  <a:gd name="T1" fmla="*/ 116 h 137"/>
                  <a:gd name="T2" fmla="*/ 86 w 95"/>
                  <a:gd name="T3" fmla="*/ 118 h 137"/>
                  <a:gd name="T4" fmla="*/ 61 w 95"/>
                  <a:gd name="T5" fmla="*/ 132 h 137"/>
                  <a:gd name="T6" fmla="*/ 44 w 95"/>
                  <a:gd name="T7" fmla="*/ 137 h 137"/>
                  <a:gd name="T8" fmla="*/ 40 w 95"/>
                  <a:gd name="T9" fmla="*/ 137 h 137"/>
                  <a:gd name="T10" fmla="*/ 31 w 95"/>
                  <a:gd name="T11" fmla="*/ 134 h 137"/>
                  <a:gd name="T12" fmla="*/ 23 w 95"/>
                  <a:gd name="T13" fmla="*/ 120 h 137"/>
                  <a:gd name="T14" fmla="*/ 12 w 95"/>
                  <a:gd name="T15" fmla="*/ 65 h 137"/>
                  <a:gd name="T16" fmla="*/ 0 w 95"/>
                  <a:gd name="T17" fmla="*/ 41 h 137"/>
                  <a:gd name="T18" fmla="*/ 21 w 95"/>
                  <a:gd name="T19" fmla="*/ 15 h 137"/>
                  <a:gd name="T20" fmla="*/ 71 w 95"/>
                  <a:gd name="T21" fmla="*/ 6 h 137"/>
                  <a:gd name="T22" fmla="*/ 76 w 95"/>
                  <a:gd name="T23" fmla="*/ 27 h 137"/>
                  <a:gd name="T24" fmla="*/ 78 w 95"/>
                  <a:gd name="T25" fmla="*/ 32 h 137"/>
                  <a:gd name="T26" fmla="*/ 91 w 95"/>
                  <a:gd name="T27" fmla="*/ 88 h 137"/>
                  <a:gd name="T28" fmla="*/ 93 w 95"/>
                  <a:gd name="T29" fmla="*/ 94 h 137"/>
                  <a:gd name="T30" fmla="*/ 89 w 95"/>
                  <a:gd name="T31" fmla="*/ 116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5" h="137">
                    <a:moveTo>
                      <a:pt x="89" y="116"/>
                    </a:moveTo>
                    <a:cubicBezTo>
                      <a:pt x="88" y="117"/>
                      <a:pt x="87" y="117"/>
                      <a:pt x="86" y="118"/>
                    </a:cubicBezTo>
                    <a:cubicBezTo>
                      <a:pt x="61" y="132"/>
                      <a:pt x="61" y="132"/>
                      <a:pt x="61" y="132"/>
                    </a:cubicBezTo>
                    <a:cubicBezTo>
                      <a:pt x="56" y="135"/>
                      <a:pt x="50" y="137"/>
                      <a:pt x="44" y="137"/>
                    </a:cubicBezTo>
                    <a:cubicBezTo>
                      <a:pt x="43" y="137"/>
                      <a:pt x="41" y="137"/>
                      <a:pt x="40" y="137"/>
                    </a:cubicBezTo>
                    <a:cubicBezTo>
                      <a:pt x="37" y="137"/>
                      <a:pt x="35" y="137"/>
                      <a:pt x="31" y="134"/>
                    </a:cubicBezTo>
                    <a:cubicBezTo>
                      <a:pt x="27" y="131"/>
                      <a:pt x="24" y="126"/>
                      <a:pt x="23" y="120"/>
                    </a:cubicBezTo>
                    <a:cubicBezTo>
                      <a:pt x="12" y="65"/>
                      <a:pt x="12" y="65"/>
                      <a:pt x="12" y="65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4" y="30"/>
                      <a:pt x="11" y="24"/>
                      <a:pt x="21" y="15"/>
                    </a:cubicBezTo>
                    <a:cubicBezTo>
                      <a:pt x="38" y="0"/>
                      <a:pt x="59" y="1"/>
                      <a:pt x="71" y="6"/>
                    </a:cubicBezTo>
                    <a:cubicBezTo>
                      <a:pt x="71" y="6"/>
                      <a:pt x="76" y="24"/>
                      <a:pt x="76" y="27"/>
                    </a:cubicBezTo>
                    <a:cubicBezTo>
                      <a:pt x="78" y="32"/>
                      <a:pt x="78" y="32"/>
                      <a:pt x="78" y="32"/>
                    </a:cubicBezTo>
                    <a:cubicBezTo>
                      <a:pt x="91" y="88"/>
                      <a:pt x="91" y="88"/>
                      <a:pt x="91" y="88"/>
                    </a:cubicBezTo>
                    <a:cubicBezTo>
                      <a:pt x="93" y="94"/>
                      <a:pt x="93" y="94"/>
                      <a:pt x="93" y="94"/>
                    </a:cubicBezTo>
                    <a:cubicBezTo>
                      <a:pt x="94" y="102"/>
                      <a:pt x="95" y="109"/>
                      <a:pt x="89" y="116"/>
                    </a:cubicBezTo>
                  </a:path>
                </a:pathLst>
              </a:cu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89" name="Freeform 51"/>
              <p:cNvSpPr>
                <a:spLocks/>
              </p:cNvSpPr>
              <p:nvPr/>
            </p:nvSpPr>
            <p:spPr bwMode="auto">
              <a:xfrm>
                <a:off x="2069" y="1486"/>
                <a:ext cx="80" cy="67"/>
              </a:xfrm>
              <a:custGeom>
                <a:avLst/>
                <a:gdLst>
                  <a:gd name="T0" fmla="*/ 22 w 34"/>
                  <a:gd name="T1" fmla="*/ 0 h 28"/>
                  <a:gd name="T2" fmla="*/ 11 w 34"/>
                  <a:gd name="T3" fmla="*/ 3 h 28"/>
                  <a:gd name="T4" fmla="*/ 10 w 34"/>
                  <a:gd name="T5" fmla="*/ 3 h 28"/>
                  <a:gd name="T6" fmla="*/ 10 w 34"/>
                  <a:gd name="T7" fmla="*/ 3 h 28"/>
                  <a:gd name="T8" fmla="*/ 6 w 34"/>
                  <a:gd name="T9" fmla="*/ 3 h 28"/>
                  <a:gd name="T10" fmla="*/ 4 w 34"/>
                  <a:gd name="T11" fmla="*/ 3 h 28"/>
                  <a:gd name="T12" fmla="*/ 0 w 34"/>
                  <a:gd name="T13" fmla="*/ 2 h 28"/>
                  <a:gd name="T14" fmla="*/ 34 w 34"/>
                  <a:gd name="T15" fmla="*/ 28 h 28"/>
                  <a:gd name="T16" fmla="*/ 29 w 34"/>
                  <a:gd name="T17" fmla="*/ 6 h 28"/>
                  <a:gd name="T18" fmla="*/ 30 w 34"/>
                  <a:gd name="T19" fmla="*/ 4 h 28"/>
                  <a:gd name="T20" fmla="*/ 22 w 34"/>
                  <a:gd name="T2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" h="28">
                    <a:moveTo>
                      <a:pt x="22" y="0"/>
                    </a:moveTo>
                    <a:cubicBezTo>
                      <a:pt x="18" y="2"/>
                      <a:pt x="14" y="3"/>
                      <a:pt x="11" y="3"/>
                    </a:cubicBezTo>
                    <a:cubicBezTo>
                      <a:pt x="11" y="3"/>
                      <a:pt x="10" y="3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8" y="3"/>
                      <a:pt x="7" y="3"/>
                      <a:pt x="6" y="3"/>
                    </a:cubicBezTo>
                    <a:cubicBezTo>
                      <a:pt x="5" y="3"/>
                      <a:pt x="5" y="3"/>
                      <a:pt x="4" y="3"/>
                    </a:cubicBezTo>
                    <a:cubicBezTo>
                      <a:pt x="2" y="3"/>
                      <a:pt x="1" y="3"/>
                      <a:pt x="0" y="2"/>
                    </a:cubicBezTo>
                    <a:cubicBezTo>
                      <a:pt x="8" y="15"/>
                      <a:pt x="20" y="25"/>
                      <a:pt x="34" y="28"/>
                    </a:cubicBezTo>
                    <a:cubicBezTo>
                      <a:pt x="29" y="22"/>
                      <a:pt x="27" y="14"/>
                      <a:pt x="29" y="6"/>
                    </a:cubicBezTo>
                    <a:cubicBezTo>
                      <a:pt x="30" y="6"/>
                      <a:pt x="30" y="5"/>
                      <a:pt x="30" y="4"/>
                    </a:cubicBezTo>
                    <a:cubicBezTo>
                      <a:pt x="22" y="0"/>
                      <a:pt x="22" y="0"/>
                      <a:pt x="22" y="0"/>
                    </a:cubicBezTo>
                  </a:path>
                </a:pathLst>
              </a:custGeom>
              <a:solidFill>
                <a:srgbClr val="5A55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90" name="Freeform 52"/>
              <p:cNvSpPr>
                <a:spLocks/>
              </p:cNvSpPr>
              <p:nvPr/>
            </p:nvSpPr>
            <p:spPr bwMode="auto">
              <a:xfrm>
                <a:off x="2121" y="1458"/>
                <a:ext cx="56" cy="38"/>
              </a:xfrm>
              <a:custGeom>
                <a:avLst/>
                <a:gdLst>
                  <a:gd name="T0" fmla="*/ 24 w 24"/>
                  <a:gd name="T1" fmla="*/ 0 h 16"/>
                  <a:gd name="T2" fmla="*/ 5 w 24"/>
                  <a:gd name="T3" fmla="*/ 10 h 16"/>
                  <a:gd name="T4" fmla="*/ 0 w 24"/>
                  <a:gd name="T5" fmla="*/ 12 h 16"/>
                  <a:gd name="T6" fmla="*/ 8 w 24"/>
                  <a:gd name="T7" fmla="*/ 16 h 16"/>
                  <a:gd name="T8" fmla="*/ 24 w 24"/>
                  <a:gd name="T9" fmla="*/ 0 h 16"/>
                  <a:gd name="T10" fmla="*/ 24 w 24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16">
                    <a:moveTo>
                      <a:pt x="24" y="0"/>
                    </a:moveTo>
                    <a:cubicBezTo>
                      <a:pt x="5" y="10"/>
                      <a:pt x="5" y="10"/>
                      <a:pt x="5" y="10"/>
                    </a:cubicBezTo>
                    <a:cubicBezTo>
                      <a:pt x="3" y="11"/>
                      <a:pt x="2" y="11"/>
                      <a:pt x="0" y="12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11" y="9"/>
                      <a:pt x="18" y="3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5A55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91" name="Freeform 53"/>
              <p:cNvSpPr>
                <a:spLocks/>
              </p:cNvSpPr>
              <p:nvPr/>
            </p:nvSpPr>
            <p:spPr bwMode="auto">
              <a:xfrm>
                <a:off x="2021" y="1278"/>
                <a:ext cx="156" cy="216"/>
              </a:xfrm>
              <a:custGeom>
                <a:avLst/>
                <a:gdLst>
                  <a:gd name="T0" fmla="*/ 7 w 66"/>
                  <a:gd name="T1" fmla="*/ 0 h 91"/>
                  <a:gd name="T2" fmla="*/ 1 w 66"/>
                  <a:gd name="T3" fmla="*/ 16 h 91"/>
                  <a:gd name="T4" fmla="*/ 2 w 66"/>
                  <a:gd name="T5" fmla="*/ 32 h 91"/>
                  <a:gd name="T6" fmla="*/ 16 w 66"/>
                  <a:gd name="T7" fmla="*/ 83 h 91"/>
                  <a:gd name="T8" fmla="*/ 20 w 66"/>
                  <a:gd name="T9" fmla="*/ 90 h 91"/>
                  <a:gd name="T10" fmla="*/ 24 w 66"/>
                  <a:gd name="T11" fmla="*/ 91 h 91"/>
                  <a:gd name="T12" fmla="*/ 26 w 66"/>
                  <a:gd name="T13" fmla="*/ 91 h 91"/>
                  <a:gd name="T14" fmla="*/ 30 w 66"/>
                  <a:gd name="T15" fmla="*/ 91 h 91"/>
                  <a:gd name="T16" fmla="*/ 30 w 66"/>
                  <a:gd name="T17" fmla="*/ 91 h 91"/>
                  <a:gd name="T18" fmla="*/ 31 w 66"/>
                  <a:gd name="T19" fmla="*/ 91 h 91"/>
                  <a:gd name="T20" fmla="*/ 42 w 66"/>
                  <a:gd name="T21" fmla="*/ 88 h 91"/>
                  <a:gd name="T22" fmla="*/ 47 w 66"/>
                  <a:gd name="T23" fmla="*/ 86 h 91"/>
                  <a:gd name="T24" fmla="*/ 66 w 66"/>
                  <a:gd name="T25" fmla="*/ 76 h 91"/>
                  <a:gd name="T26" fmla="*/ 39 w 66"/>
                  <a:gd name="T27" fmla="*/ 73 h 91"/>
                  <a:gd name="T28" fmla="*/ 47 w 66"/>
                  <a:gd name="T29" fmla="*/ 70 h 91"/>
                  <a:gd name="T30" fmla="*/ 25 w 66"/>
                  <a:gd name="T31" fmla="*/ 51 h 91"/>
                  <a:gd name="T32" fmla="*/ 17 w 66"/>
                  <a:gd name="T33" fmla="*/ 20 h 91"/>
                  <a:gd name="T34" fmla="*/ 7 w 66"/>
                  <a:gd name="T35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6" h="91">
                    <a:moveTo>
                      <a:pt x="7" y="0"/>
                    </a:moveTo>
                    <a:cubicBezTo>
                      <a:pt x="3" y="4"/>
                      <a:pt x="1" y="10"/>
                      <a:pt x="1" y="16"/>
                    </a:cubicBezTo>
                    <a:cubicBezTo>
                      <a:pt x="0" y="21"/>
                      <a:pt x="1" y="27"/>
                      <a:pt x="2" y="32"/>
                    </a:cubicBezTo>
                    <a:cubicBezTo>
                      <a:pt x="5" y="50"/>
                      <a:pt x="8" y="67"/>
                      <a:pt x="16" y="83"/>
                    </a:cubicBezTo>
                    <a:cubicBezTo>
                      <a:pt x="17" y="85"/>
                      <a:pt x="18" y="88"/>
                      <a:pt x="20" y="90"/>
                    </a:cubicBezTo>
                    <a:cubicBezTo>
                      <a:pt x="21" y="91"/>
                      <a:pt x="22" y="91"/>
                      <a:pt x="24" y="91"/>
                    </a:cubicBezTo>
                    <a:cubicBezTo>
                      <a:pt x="25" y="91"/>
                      <a:pt x="25" y="91"/>
                      <a:pt x="26" y="91"/>
                    </a:cubicBezTo>
                    <a:cubicBezTo>
                      <a:pt x="27" y="91"/>
                      <a:pt x="28" y="91"/>
                      <a:pt x="30" y="91"/>
                    </a:cubicBezTo>
                    <a:cubicBezTo>
                      <a:pt x="30" y="91"/>
                      <a:pt x="30" y="91"/>
                      <a:pt x="30" y="91"/>
                    </a:cubicBezTo>
                    <a:cubicBezTo>
                      <a:pt x="30" y="91"/>
                      <a:pt x="31" y="91"/>
                      <a:pt x="31" y="91"/>
                    </a:cubicBezTo>
                    <a:cubicBezTo>
                      <a:pt x="34" y="91"/>
                      <a:pt x="38" y="90"/>
                      <a:pt x="42" y="88"/>
                    </a:cubicBezTo>
                    <a:cubicBezTo>
                      <a:pt x="44" y="87"/>
                      <a:pt x="45" y="87"/>
                      <a:pt x="47" y="86"/>
                    </a:cubicBezTo>
                    <a:cubicBezTo>
                      <a:pt x="66" y="76"/>
                      <a:pt x="66" y="76"/>
                      <a:pt x="66" y="76"/>
                    </a:cubicBezTo>
                    <a:cubicBezTo>
                      <a:pt x="57" y="74"/>
                      <a:pt x="48" y="75"/>
                      <a:pt x="39" y="73"/>
                    </a:cubicBezTo>
                    <a:cubicBezTo>
                      <a:pt x="42" y="72"/>
                      <a:pt x="44" y="71"/>
                      <a:pt x="47" y="70"/>
                    </a:cubicBezTo>
                    <a:cubicBezTo>
                      <a:pt x="36" y="70"/>
                      <a:pt x="28" y="60"/>
                      <a:pt x="25" y="51"/>
                    </a:cubicBezTo>
                    <a:cubicBezTo>
                      <a:pt x="21" y="41"/>
                      <a:pt x="21" y="30"/>
                      <a:pt x="17" y="20"/>
                    </a:cubicBezTo>
                    <a:cubicBezTo>
                      <a:pt x="15" y="13"/>
                      <a:pt x="12" y="6"/>
                      <a:pt x="7" y="0"/>
                    </a:cubicBezTo>
                  </a:path>
                </a:pathLst>
              </a:custGeom>
              <a:solidFill>
                <a:srgbClr val="3939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92" name="Freeform 54"/>
              <p:cNvSpPr>
                <a:spLocks/>
              </p:cNvSpPr>
              <p:nvPr/>
            </p:nvSpPr>
            <p:spPr bwMode="auto">
              <a:xfrm>
                <a:off x="1983" y="1245"/>
                <a:ext cx="67" cy="130"/>
              </a:xfrm>
              <a:custGeom>
                <a:avLst/>
                <a:gdLst>
                  <a:gd name="T0" fmla="*/ 28 w 28"/>
                  <a:gd name="T1" fmla="*/ 51 h 55"/>
                  <a:gd name="T2" fmla="*/ 28 w 28"/>
                  <a:gd name="T3" fmla="*/ 20 h 55"/>
                  <a:gd name="T4" fmla="*/ 14 w 28"/>
                  <a:gd name="T5" fmla="*/ 0 h 55"/>
                  <a:gd name="T6" fmla="*/ 0 w 28"/>
                  <a:gd name="T7" fmla="*/ 18 h 55"/>
                  <a:gd name="T8" fmla="*/ 1 w 28"/>
                  <a:gd name="T9" fmla="*/ 48 h 55"/>
                  <a:gd name="T10" fmla="*/ 28 w 28"/>
                  <a:gd name="T11" fmla="*/ 5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55">
                    <a:moveTo>
                      <a:pt x="28" y="51"/>
                    </a:moveTo>
                    <a:cubicBezTo>
                      <a:pt x="28" y="20"/>
                      <a:pt x="28" y="20"/>
                      <a:pt x="28" y="20"/>
                    </a:cubicBezTo>
                    <a:cubicBezTo>
                      <a:pt x="28" y="12"/>
                      <a:pt x="24" y="0"/>
                      <a:pt x="14" y="0"/>
                    </a:cubicBezTo>
                    <a:cubicBezTo>
                      <a:pt x="5" y="1"/>
                      <a:pt x="0" y="9"/>
                      <a:pt x="0" y="18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10" y="54"/>
                      <a:pt x="19" y="55"/>
                      <a:pt x="28" y="51"/>
                    </a:cubicBezTo>
                    <a:close/>
                  </a:path>
                </a:pathLst>
              </a:cu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93" name="Freeform 55"/>
              <p:cNvSpPr>
                <a:spLocks/>
              </p:cNvSpPr>
              <p:nvPr/>
            </p:nvSpPr>
            <p:spPr bwMode="auto">
              <a:xfrm>
                <a:off x="1986" y="1359"/>
                <a:ext cx="64" cy="94"/>
              </a:xfrm>
              <a:custGeom>
                <a:avLst/>
                <a:gdLst>
                  <a:gd name="T0" fmla="*/ 0 w 27"/>
                  <a:gd name="T1" fmla="*/ 0 h 40"/>
                  <a:gd name="T2" fmla="*/ 1 w 27"/>
                  <a:gd name="T3" fmla="*/ 31 h 40"/>
                  <a:gd name="T4" fmla="*/ 27 w 27"/>
                  <a:gd name="T5" fmla="*/ 24 h 40"/>
                  <a:gd name="T6" fmla="*/ 27 w 27"/>
                  <a:gd name="T7" fmla="*/ 3 h 40"/>
                  <a:gd name="T8" fmla="*/ 0 w 27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40">
                    <a:moveTo>
                      <a:pt x="0" y="0"/>
                    </a:moveTo>
                    <a:cubicBezTo>
                      <a:pt x="1" y="31"/>
                      <a:pt x="1" y="31"/>
                      <a:pt x="1" y="31"/>
                    </a:cubicBezTo>
                    <a:cubicBezTo>
                      <a:pt x="1" y="40"/>
                      <a:pt x="27" y="33"/>
                      <a:pt x="27" y="24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18" y="7"/>
                      <a:pt x="9" y="6"/>
                      <a:pt x="0" y="0"/>
                    </a:cubicBezTo>
                    <a:close/>
                  </a:path>
                </a:pathLst>
              </a:custGeom>
              <a:solidFill>
                <a:srgbClr val="FF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94" name="Freeform 56"/>
              <p:cNvSpPr>
                <a:spLocks/>
              </p:cNvSpPr>
              <p:nvPr/>
            </p:nvSpPr>
            <p:spPr bwMode="auto">
              <a:xfrm>
                <a:off x="1983" y="1394"/>
                <a:ext cx="157" cy="173"/>
              </a:xfrm>
              <a:custGeom>
                <a:avLst/>
                <a:gdLst>
                  <a:gd name="T0" fmla="*/ 54 w 66"/>
                  <a:gd name="T1" fmla="*/ 53 h 73"/>
                  <a:gd name="T2" fmla="*/ 45 w 66"/>
                  <a:gd name="T3" fmla="*/ 67 h 73"/>
                  <a:gd name="T4" fmla="*/ 6 w 66"/>
                  <a:gd name="T5" fmla="*/ 27 h 73"/>
                  <a:gd name="T6" fmla="*/ 6 w 66"/>
                  <a:gd name="T7" fmla="*/ 5 h 73"/>
                  <a:gd name="T8" fmla="*/ 28 w 66"/>
                  <a:gd name="T9" fmla="*/ 8 h 73"/>
                  <a:gd name="T10" fmla="*/ 54 w 66"/>
                  <a:gd name="T11" fmla="*/ 5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" h="73">
                    <a:moveTo>
                      <a:pt x="54" y="53"/>
                    </a:moveTo>
                    <a:cubicBezTo>
                      <a:pt x="66" y="66"/>
                      <a:pt x="50" y="73"/>
                      <a:pt x="45" y="67"/>
                    </a:cubicBezTo>
                    <a:cubicBezTo>
                      <a:pt x="32" y="57"/>
                      <a:pt x="19" y="43"/>
                      <a:pt x="6" y="27"/>
                    </a:cubicBezTo>
                    <a:cubicBezTo>
                      <a:pt x="1" y="20"/>
                      <a:pt x="0" y="11"/>
                      <a:pt x="6" y="5"/>
                    </a:cubicBezTo>
                    <a:cubicBezTo>
                      <a:pt x="13" y="0"/>
                      <a:pt x="22" y="1"/>
                      <a:pt x="28" y="8"/>
                    </a:cubicBezTo>
                    <a:lnTo>
                      <a:pt x="54" y="53"/>
                    </a:lnTo>
                    <a:close/>
                  </a:path>
                </a:pathLst>
              </a:custGeom>
              <a:solidFill>
                <a:srgbClr val="FF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95" name="Freeform 57"/>
              <p:cNvSpPr>
                <a:spLocks/>
              </p:cNvSpPr>
              <p:nvPr/>
            </p:nvSpPr>
            <p:spPr bwMode="auto">
              <a:xfrm>
                <a:off x="2085" y="1517"/>
                <a:ext cx="76" cy="97"/>
              </a:xfrm>
              <a:custGeom>
                <a:avLst/>
                <a:gdLst>
                  <a:gd name="T0" fmla="*/ 3 w 32"/>
                  <a:gd name="T1" fmla="*/ 3 h 41"/>
                  <a:gd name="T2" fmla="*/ 1 w 32"/>
                  <a:gd name="T3" fmla="*/ 14 h 41"/>
                  <a:gd name="T4" fmla="*/ 9 w 32"/>
                  <a:gd name="T5" fmla="*/ 24 h 41"/>
                  <a:gd name="T6" fmla="*/ 14 w 32"/>
                  <a:gd name="T7" fmla="*/ 31 h 41"/>
                  <a:gd name="T8" fmla="*/ 16 w 32"/>
                  <a:gd name="T9" fmla="*/ 36 h 41"/>
                  <a:gd name="T10" fmla="*/ 19 w 32"/>
                  <a:gd name="T11" fmla="*/ 35 h 41"/>
                  <a:gd name="T12" fmla="*/ 25 w 32"/>
                  <a:gd name="T13" fmla="*/ 37 h 41"/>
                  <a:gd name="T14" fmla="*/ 29 w 32"/>
                  <a:gd name="T15" fmla="*/ 34 h 41"/>
                  <a:gd name="T16" fmla="*/ 32 w 32"/>
                  <a:gd name="T17" fmla="*/ 32 h 41"/>
                  <a:gd name="T18" fmla="*/ 21 w 32"/>
                  <a:gd name="T19" fmla="*/ 7 h 41"/>
                  <a:gd name="T20" fmla="*/ 12 w 32"/>
                  <a:gd name="T21" fmla="*/ 1 h 41"/>
                  <a:gd name="T22" fmla="*/ 3 w 32"/>
                  <a:gd name="T23" fmla="*/ 3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" h="41">
                    <a:moveTo>
                      <a:pt x="3" y="3"/>
                    </a:moveTo>
                    <a:cubicBezTo>
                      <a:pt x="0" y="6"/>
                      <a:pt x="0" y="10"/>
                      <a:pt x="1" y="14"/>
                    </a:cubicBezTo>
                    <a:cubicBezTo>
                      <a:pt x="3" y="18"/>
                      <a:pt x="6" y="21"/>
                      <a:pt x="9" y="24"/>
                    </a:cubicBezTo>
                    <a:cubicBezTo>
                      <a:pt x="11" y="27"/>
                      <a:pt x="12" y="28"/>
                      <a:pt x="14" y="31"/>
                    </a:cubicBezTo>
                    <a:cubicBezTo>
                      <a:pt x="15" y="33"/>
                      <a:pt x="15" y="34"/>
                      <a:pt x="16" y="36"/>
                    </a:cubicBezTo>
                    <a:cubicBezTo>
                      <a:pt x="16" y="37"/>
                      <a:pt x="20" y="38"/>
                      <a:pt x="19" y="35"/>
                    </a:cubicBezTo>
                    <a:cubicBezTo>
                      <a:pt x="22" y="41"/>
                      <a:pt x="25" y="39"/>
                      <a:pt x="25" y="37"/>
                    </a:cubicBezTo>
                    <a:cubicBezTo>
                      <a:pt x="26" y="39"/>
                      <a:pt x="30" y="38"/>
                      <a:pt x="29" y="34"/>
                    </a:cubicBezTo>
                    <a:cubicBezTo>
                      <a:pt x="30" y="37"/>
                      <a:pt x="32" y="35"/>
                      <a:pt x="32" y="32"/>
                    </a:cubicBezTo>
                    <a:cubicBezTo>
                      <a:pt x="31" y="23"/>
                      <a:pt x="27" y="14"/>
                      <a:pt x="21" y="7"/>
                    </a:cubicBezTo>
                    <a:cubicBezTo>
                      <a:pt x="19" y="4"/>
                      <a:pt x="16" y="2"/>
                      <a:pt x="12" y="1"/>
                    </a:cubicBezTo>
                    <a:cubicBezTo>
                      <a:pt x="9" y="0"/>
                      <a:pt x="5" y="0"/>
                      <a:pt x="3" y="3"/>
                    </a:cubicBezTo>
                    <a:close/>
                  </a:path>
                </a:pathLst>
              </a:custGeom>
              <a:solidFill>
                <a:srgbClr val="FF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96" name="Freeform 58"/>
              <p:cNvSpPr>
                <a:spLocks/>
              </p:cNvSpPr>
              <p:nvPr/>
            </p:nvSpPr>
            <p:spPr bwMode="auto">
              <a:xfrm>
                <a:off x="2121" y="1522"/>
                <a:ext cx="47" cy="40"/>
              </a:xfrm>
              <a:custGeom>
                <a:avLst/>
                <a:gdLst>
                  <a:gd name="T0" fmla="*/ 18 w 20"/>
                  <a:gd name="T1" fmla="*/ 11 h 17"/>
                  <a:gd name="T2" fmla="*/ 20 w 20"/>
                  <a:gd name="T3" fmla="*/ 13 h 17"/>
                  <a:gd name="T4" fmla="*/ 17 w 20"/>
                  <a:gd name="T5" fmla="*/ 16 h 17"/>
                  <a:gd name="T6" fmla="*/ 8 w 20"/>
                  <a:gd name="T7" fmla="*/ 12 h 17"/>
                  <a:gd name="T8" fmla="*/ 4 w 20"/>
                  <a:gd name="T9" fmla="*/ 7 h 17"/>
                  <a:gd name="T10" fmla="*/ 0 w 20"/>
                  <a:gd name="T11" fmla="*/ 0 h 17"/>
                  <a:gd name="T12" fmla="*/ 18 w 20"/>
                  <a:gd name="T13" fmla="*/ 1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17">
                    <a:moveTo>
                      <a:pt x="18" y="11"/>
                    </a:moveTo>
                    <a:cubicBezTo>
                      <a:pt x="19" y="11"/>
                      <a:pt x="20" y="12"/>
                      <a:pt x="20" y="13"/>
                    </a:cubicBezTo>
                    <a:cubicBezTo>
                      <a:pt x="20" y="14"/>
                      <a:pt x="19" y="15"/>
                      <a:pt x="17" y="16"/>
                    </a:cubicBezTo>
                    <a:cubicBezTo>
                      <a:pt x="15" y="17"/>
                      <a:pt x="11" y="14"/>
                      <a:pt x="8" y="12"/>
                    </a:cubicBezTo>
                    <a:cubicBezTo>
                      <a:pt x="6" y="11"/>
                      <a:pt x="5" y="10"/>
                      <a:pt x="4" y="7"/>
                    </a:cubicBezTo>
                    <a:cubicBezTo>
                      <a:pt x="3" y="5"/>
                      <a:pt x="1" y="2"/>
                      <a:pt x="0" y="0"/>
                    </a:cubicBezTo>
                    <a:cubicBezTo>
                      <a:pt x="6" y="5"/>
                      <a:pt x="12" y="9"/>
                      <a:pt x="18" y="11"/>
                    </a:cubicBezTo>
                    <a:close/>
                  </a:path>
                </a:pathLst>
              </a:custGeom>
              <a:solidFill>
                <a:srgbClr val="FF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97" name="Freeform 59"/>
              <p:cNvSpPr>
                <a:spLocks/>
              </p:cNvSpPr>
              <p:nvPr/>
            </p:nvSpPr>
            <p:spPr bwMode="auto">
              <a:xfrm>
                <a:off x="2166" y="1233"/>
                <a:ext cx="45" cy="211"/>
              </a:xfrm>
              <a:custGeom>
                <a:avLst/>
                <a:gdLst>
                  <a:gd name="T0" fmla="*/ 0 w 19"/>
                  <a:gd name="T1" fmla="*/ 0 h 89"/>
                  <a:gd name="T2" fmla="*/ 4 w 19"/>
                  <a:gd name="T3" fmla="*/ 68 h 89"/>
                  <a:gd name="T4" fmla="*/ 12 w 19"/>
                  <a:gd name="T5" fmla="*/ 51 h 89"/>
                  <a:gd name="T6" fmla="*/ 8 w 19"/>
                  <a:gd name="T7" fmla="*/ 87 h 89"/>
                  <a:gd name="T8" fmla="*/ 15 w 19"/>
                  <a:gd name="T9" fmla="*/ 74 h 89"/>
                  <a:gd name="T10" fmla="*/ 14 w 19"/>
                  <a:gd name="T11" fmla="*/ 89 h 89"/>
                  <a:gd name="T12" fmla="*/ 19 w 19"/>
                  <a:gd name="T13" fmla="*/ 76 h 89"/>
                  <a:gd name="T14" fmla="*/ 18 w 19"/>
                  <a:gd name="T15" fmla="*/ 67 h 89"/>
                  <a:gd name="T16" fmla="*/ 17 w 19"/>
                  <a:gd name="T17" fmla="*/ 64 h 89"/>
                  <a:gd name="T18" fmla="*/ 16 w 19"/>
                  <a:gd name="T19" fmla="*/ 61 h 89"/>
                  <a:gd name="T20" fmla="*/ 8 w 19"/>
                  <a:gd name="T21" fmla="*/ 28 h 89"/>
                  <a:gd name="T22" fmla="*/ 3 w 19"/>
                  <a:gd name="T23" fmla="*/ 5 h 89"/>
                  <a:gd name="T24" fmla="*/ 0 w 19"/>
                  <a:gd name="T25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" h="89">
                    <a:moveTo>
                      <a:pt x="0" y="0"/>
                    </a:moveTo>
                    <a:cubicBezTo>
                      <a:pt x="6" y="22"/>
                      <a:pt x="8" y="45"/>
                      <a:pt x="4" y="68"/>
                    </a:cubicBezTo>
                    <a:cubicBezTo>
                      <a:pt x="7" y="62"/>
                      <a:pt x="9" y="57"/>
                      <a:pt x="12" y="51"/>
                    </a:cubicBezTo>
                    <a:cubicBezTo>
                      <a:pt x="13" y="63"/>
                      <a:pt x="12" y="76"/>
                      <a:pt x="8" y="87"/>
                    </a:cubicBezTo>
                    <a:cubicBezTo>
                      <a:pt x="10" y="83"/>
                      <a:pt x="13" y="78"/>
                      <a:pt x="15" y="74"/>
                    </a:cubicBezTo>
                    <a:cubicBezTo>
                      <a:pt x="16" y="79"/>
                      <a:pt x="15" y="84"/>
                      <a:pt x="14" y="89"/>
                    </a:cubicBezTo>
                    <a:cubicBezTo>
                      <a:pt x="18" y="85"/>
                      <a:pt x="19" y="80"/>
                      <a:pt x="19" y="76"/>
                    </a:cubicBezTo>
                    <a:cubicBezTo>
                      <a:pt x="19" y="73"/>
                      <a:pt x="19" y="70"/>
                      <a:pt x="18" y="67"/>
                    </a:cubicBezTo>
                    <a:cubicBezTo>
                      <a:pt x="17" y="64"/>
                      <a:pt x="17" y="64"/>
                      <a:pt x="17" y="64"/>
                    </a:cubicBezTo>
                    <a:cubicBezTo>
                      <a:pt x="16" y="61"/>
                      <a:pt x="16" y="61"/>
                      <a:pt x="16" y="61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4"/>
                      <a:pt x="1" y="2"/>
                      <a:pt x="0" y="0"/>
                    </a:cubicBezTo>
                  </a:path>
                </a:pathLst>
              </a:custGeom>
              <a:solidFill>
                <a:srgbClr val="3939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98" name="Freeform 60"/>
              <p:cNvSpPr>
                <a:spLocks/>
              </p:cNvSpPr>
              <p:nvPr/>
            </p:nvSpPr>
            <p:spPr bwMode="auto">
              <a:xfrm>
                <a:off x="2047" y="1179"/>
                <a:ext cx="67" cy="40"/>
              </a:xfrm>
              <a:custGeom>
                <a:avLst/>
                <a:gdLst>
                  <a:gd name="T0" fmla="*/ 28 w 28"/>
                  <a:gd name="T1" fmla="*/ 10 h 17"/>
                  <a:gd name="T2" fmla="*/ 25 w 28"/>
                  <a:gd name="T3" fmla="*/ 13 h 17"/>
                  <a:gd name="T4" fmla="*/ 6 w 28"/>
                  <a:gd name="T5" fmla="*/ 15 h 17"/>
                  <a:gd name="T6" fmla="*/ 5 w 28"/>
                  <a:gd name="T7" fmla="*/ 4 h 17"/>
                  <a:gd name="T8" fmla="*/ 9 w 28"/>
                  <a:gd name="T9" fmla="*/ 2 h 17"/>
                  <a:gd name="T10" fmla="*/ 11 w 28"/>
                  <a:gd name="T11" fmla="*/ 1 h 17"/>
                  <a:gd name="T12" fmla="*/ 24 w 28"/>
                  <a:gd name="T13" fmla="*/ 2 h 17"/>
                  <a:gd name="T14" fmla="*/ 28 w 28"/>
                  <a:gd name="T15" fmla="*/ 6 h 17"/>
                  <a:gd name="T16" fmla="*/ 28 w 28"/>
                  <a:gd name="T17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17">
                    <a:moveTo>
                      <a:pt x="28" y="10"/>
                    </a:moveTo>
                    <a:cubicBezTo>
                      <a:pt x="27" y="11"/>
                      <a:pt x="26" y="12"/>
                      <a:pt x="25" y="13"/>
                    </a:cubicBezTo>
                    <a:cubicBezTo>
                      <a:pt x="20" y="17"/>
                      <a:pt x="11" y="17"/>
                      <a:pt x="6" y="15"/>
                    </a:cubicBezTo>
                    <a:cubicBezTo>
                      <a:pt x="0" y="12"/>
                      <a:pt x="0" y="7"/>
                      <a:pt x="5" y="4"/>
                    </a:cubicBezTo>
                    <a:cubicBezTo>
                      <a:pt x="6" y="3"/>
                      <a:pt x="7" y="2"/>
                      <a:pt x="9" y="2"/>
                    </a:cubicBezTo>
                    <a:cubicBezTo>
                      <a:pt x="9" y="2"/>
                      <a:pt x="10" y="1"/>
                      <a:pt x="11" y="1"/>
                    </a:cubicBezTo>
                    <a:cubicBezTo>
                      <a:pt x="15" y="0"/>
                      <a:pt x="20" y="1"/>
                      <a:pt x="24" y="2"/>
                    </a:cubicBezTo>
                    <a:cubicBezTo>
                      <a:pt x="26" y="3"/>
                      <a:pt x="27" y="4"/>
                      <a:pt x="28" y="6"/>
                    </a:cubicBezTo>
                    <a:cubicBezTo>
                      <a:pt x="28" y="7"/>
                      <a:pt x="28" y="8"/>
                      <a:pt x="28" y="10"/>
                    </a:cubicBezTo>
                  </a:path>
                </a:pathLst>
              </a:custGeom>
              <a:solidFill>
                <a:srgbClr val="FF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99" name="Freeform 61"/>
              <p:cNvSpPr>
                <a:spLocks/>
              </p:cNvSpPr>
              <p:nvPr/>
            </p:nvSpPr>
            <p:spPr bwMode="auto">
              <a:xfrm>
                <a:off x="2045" y="1115"/>
                <a:ext cx="69" cy="85"/>
              </a:xfrm>
              <a:custGeom>
                <a:avLst/>
                <a:gdLst>
                  <a:gd name="T0" fmla="*/ 64 w 69"/>
                  <a:gd name="T1" fmla="*/ 0 h 85"/>
                  <a:gd name="T2" fmla="*/ 0 w 69"/>
                  <a:gd name="T3" fmla="*/ 4 h 85"/>
                  <a:gd name="T4" fmla="*/ 5 w 69"/>
                  <a:gd name="T5" fmla="*/ 85 h 85"/>
                  <a:gd name="T6" fmla="*/ 69 w 69"/>
                  <a:gd name="T7" fmla="*/ 80 h 85"/>
                  <a:gd name="T8" fmla="*/ 64 w 69"/>
                  <a:gd name="T9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85">
                    <a:moveTo>
                      <a:pt x="64" y="0"/>
                    </a:moveTo>
                    <a:lnTo>
                      <a:pt x="0" y="4"/>
                    </a:lnTo>
                    <a:lnTo>
                      <a:pt x="5" y="85"/>
                    </a:lnTo>
                    <a:lnTo>
                      <a:pt x="69" y="80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FF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00" name="Freeform 62"/>
              <p:cNvSpPr>
                <a:spLocks/>
              </p:cNvSpPr>
              <p:nvPr/>
            </p:nvSpPr>
            <p:spPr bwMode="auto">
              <a:xfrm>
                <a:off x="2045" y="1115"/>
                <a:ext cx="69" cy="85"/>
              </a:xfrm>
              <a:custGeom>
                <a:avLst/>
                <a:gdLst>
                  <a:gd name="T0" fmla="*/ 64 w 69"/>
                  <a:gd name="T1" fmla="*/ 0 h 85"/>
                  <a:gd name="T2" fmla="*/ 0 w 69"/>
                  <a:gd name="T3" fmla="*/ 4 h 85"/>
                  <a:gd name="T4" fmla="*/ 5 w 69"/>
                  <a:gd name="T5" fmla="*/ 85 h 85"/>
                  <a:gd name="T6" fmla="*/ 69 w 69"/>
                  <a:gd name="T7" fmla="*/ 80 h 85"/>
                  <a:gd name="T8" fmla="*/ 64 w 69"/>
                  <a:gd name="T9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85">
                    <a:moveTo>
                      <a:pt x="64" y="0"/>
                    </a:moveTo>
                    <a:lnTo>
                      <a:pt x="0" y="4"/>
                    </a:lnTo>
                    <a:lnTo>
                      <a:pt x="5" y="85"/>
                    </a:lnTo>
                    <a:lnTo>
                      <a:pt x="69" y="80"/>
                    </a:lnTo>
                    <a:lnTo>
                      <a:pt x="6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01" name="Freeform 63"/>
              <p:cNvSpPr>
                <a:spLocks/>
              </p:cNvSpPr>
              <p:nvPr/>
            </p:nvSpPr>
            <p:spPr bwMode="auto">
              <a:xfrm>
                <a:off x="2052" y="1056"/>
                <a:ext cx="81" cy="130"/>
              </a:xfrm>
              <a:custGeom>
                <a:avLst/>
                <a:gdLst>
                  <a:gd name="T0" fmla="*/ 1 w 34"/>
                  <a:gd name="T1" fmla="*/ 29 h 55"/>
                  <a:gd name="T2" fmla="*/ 4 w 34"/>
                  <a:gd name="T3" fmla="*/ 40 h 55"/>
                  <a:gd name="T4" fmla="*/ 9 w 34"/>
                  <a:gd name="T5" fmla="*/ 50 h 55"/>
                  <a:gd name="T6" fmla="*/ 25 w 34"/>
                  <a:gd name="T7" fmla="*/ 53 h 55"/>
                  <a:gd name="T8" fmla="*/ 29 w 34"/>
                  <a:gd name="T9" fmla="*/ 52 h 55"/>
                  <a:gd name="T10" fmla="*/ 32 w 34"/>
                  <a:gd name="T11" fmla="*/ 45 h 55"/>
                  <a:gd name="T12" fmla="*/ 32 w 34"/>
                  <a:gd name="T13" fmla="*/ 13 h 55"/>
                  <a:gd name="T14" fmla="*/ 31 w 34"/>
                  <a:gd name="T15" fmla="*/ 8 h 55"/>
                  <a:gd name="T16" fmla="*/ 20 w 34"/>
                  <a:gd name="T17" fmla="*/ 1 h 55"/>
                  <a:gd name="T18" fmla="*/ 6 w 34"/>
                  <a:gd name="T19" fmla="*/ 5 h 55"/>
                  <a:gd name="T20" fmla="*/ 3 w 34"/>
                  <a:gd name="T21" fmla="*/ 7 h 55"/>
                  <a:gd name="T22" fmla="*/ 1 w 34"/>
                  <a:gd name="T23" fmla="*/ 10 h 55"/>
                  <a:gd name="T24" fmla="*/ 1 w 34"/>
                  <a:gd name="T25" fmla="*/ 29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" h="55">
                    <a:moveTo>
                      <a:pt x="1" y="29"/>
                    </a:moveTo>
                    <a:cubicBezTo>
                      <a:pt x="2" y="32"/>
                      <a:pt x="2" y="36"/>
                      <a:pt x="4" y="40"/>
                    </a:cubicBezTo>
                    <a:cubicBezTo>
                      <a:pt x="5" y="43"/>
                      <a:pt x="7" y="47"/>
                      <a:pt x="9" y="50"/>
                    </a:cubicBezTo>
                    <a:cubicBezTo>
                      <a:pt x="13" y="53"/>
                      <a:pt x="20" y="55"/>
                      <a:pt x="25" y="53"/>
                    </a:cubicBezTo>
                    <a:cubicBezTo>
                      <a:pt x="26" y="53"/>
                      <a:pt x="28" y="53"/>
                      <a:pt x="29" y="52"/>
                    </a:cubicBezTo>
                    <a:cubicBezTo>
                      <a:pt x="31" y="50"/>
                      <a:pt x="31" y="47"/>
                      <a:pt x="32" y="45"/>
                    </a:cubicBezTo>
                    <a:cubicBezTo>
                      <a:pt x="34" y="34"/>
                      <a:pt x="34" y="23"/>
                      <a:pt x="32" y="13"/>
                    </a:cubicBezTo>
                    <a:cubicBezTo>
                      <a:pt x="32" y="11"/>
                      <a:pt x="32" y="9"/>
                      <a:pt x="31" y="8"/>
                    </a:cubicBezTo>
                    <a:cubicBezTo>
                      <a:pt x="30" y="4"/>
                      <a:pt x="25" y="1"/>
                      <a:pt x="20" y="1"/>
                    </a:cubicBezTo>
                    <a:cubicBezTo>
                      <a:pt x="15" y="0"/>
                      <a:pt x="11" y="2"/>
                      <a:pt x="6" y="5"/>
                    </a:cubicBezTo>
                    <a:cubicBezTo>
                      <a:pt x="5" y="5"/>
                      <a:pt x="4" y="6"/>
                      <a:pt x="3" y="7"/>
                    </a:cubicBezTo>
                    <a:cubicBezTo>
                      <a:pt x="2" y="8"/>
                      <a:pt x="2" y="9"/>
                      <a:pt x="1" y="10"/>
                    </a:cubicBezTo>
                    <a:cubicBezTo>
                      <a:pt x="0" y="11"/>
                      <a:pt x="1" y="23"/>
                      <a:pt x="1" y="29"/>
                    </a:cubicBezTo>
                  </a:path>
                </a:pathLst>
              </a:custGeom>
              <a:solidFill>
                <a:srgbClr val="FF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02" name="Freeform 64"/>
              <p:cNvSpPr>
                <a:spLocks/>
              </p:cNvSpPr>
              <p:nvPr/>
            </p:nvSpPr>
            <p:spPr bwMode="auto">
              <a:xfrm>
                <a:off x="2054" y="1065"/>
                <a:ext cx="81" cy="130"/>
              </a:xfrm>
              <a:custGeom>
                <a:avLst/>
                <a:gdLst>
                  <a:gd name="T0" fmla="*/ 1 w 34"/>
                  <a:gd name="T1" fmla="*/ 29 h 55"/>
                  <a:gd name="T2" fmla="*/ 3 w 34"/>
                  <a:gd name="T3" fmla="*/ 40 h 55"/>
                  <a:gd name="T4" fmla="*/ 9 w 34"/>
                  <a:gd name="T5" fmla="*/ 50 h 55"/>
                  <a:gd name="T6" fmla="*/ 24 w 34"/>
                  <a:gd name="T7" fmla="*/ 54 h 55"/>
                  <a:gd name="T8" fmla="*/ 28 w 34"/>
                  <a:gd name="T9" fmla="*/ 52 h 55"/>
                  <a:gd name="T10" fmla="*/ 31 w 34"/>
                  <a:gd name="T11" fmla="*/ 45 h 55"/>
                  <a:gd name="T12" fmla="*/ 32 w 34"/>
                  <a:gd name="T13" fmla="*/ 13 h 55"/>
                  <a:gd name="T14" fmla="*/ 31 w 34"/>
                  <a:gd name="T15" fmla="*/ 8 h 55"/>
                  <a:gd name="T16" fmla="*/ 19 w 34"/>
                  <a:gd name="T17" fmla="*/ 1 h 55"/>
                  <a:gd name="T18" fmla="*/ 6 w 34"/>
                  <a:gd name="T19" fmla="*/ 5 h 55"/>
                  <a:gd name="T20" fmla="*/ 3 w 34"/>
                  <a:gd name="T21" fmla="*/ 7 h 55"/>
                  <a:gd name="T22" fmla="*/ 0 w 34"/>
                  <a:gd name="T23" fmla="*/ 10 h 55"/>
                  <a:gd name="T24" fmla="*/ 1 w 34"/>
                  <a:gd name="T25" fmla="*/ 29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" h="55">
                    <a:moveTo>
                      <a:pt x="1" y="29"/>
                    </a:moveTo>
                    <a:cubicBezTo>
                      <a:pt x="1" y="32"/>
                      <a:pt x="2" y="36"/>
                      <a:pt x="3" y="40"/>
                    </a:cubicBezTo>
                    <a:cubicBezTo>
                      <a:pt x="4" y="44"/>
                      <a:pt x="6" y="47"/>
                      <a:pt x="9" y="50"/>
                    </a:cubicBezTo>
                    <a:cubicBezTo>
                      <a:pt x="13" y="54"/>
                      <a:pt x="19" y="55"/>
                      <a:pt x="24" y="54"/>
                    </a:cubicBezTo>
                    <a:cubicBezTo>
                      <a:pt x="26" y="53"/>
                      <a:pt x="27" y="53"/>
                      <a:pt x="28" y="52"/>
                    </a:cubicBezTo>
                    <a:cubicBezTo>
                      <a:pt x="30" y="50"/>
                      <a:pt x="31" y="47"/>
                      <a:pt x="31" y="45"/>
                    </a:cubicBezTo>
                    <a:cubicBezTo>
                      <a:pt x="34" y="34"/>
                      <a:pt x="33" y="23"/>
                      <a:pt x="32" y="13"/>
                    </a:cubicBezTo>
                    <a:cubicBezTo>
                      <a:pt x="31" y="11"/>
                      <a:pt x="31" y="9"/>
                      <a:pt x="31" y="8"/>
                    </a:cubicBezTo>
                    <a:cubicBezTo>
                      <a:pt x="29" y="4"/>
                      <a:pt x="24" y="1"/>
                      <a:pt x="19" y="1"/>
                    </a:cubicBezTo>
                    <a:cubicBezTo>
                      <a:pt x="15" y="0"/>
                      <a:pt x="10" y="2"/>
                      <a:pt x="6" y="5"/>
                    </a:cubicBezTo>
                    <a:cubicBezTo>
                      <a:pt x="5" y="5"/>
                      <a:pt x="3" y="6"/>
                      <a:pt x="3" y="7"/>
                    </a:cubicBezTo>
                    <a:cubicBezTo>
                      <a:pt x="2" y="8"/>
                      <a:pt x="1" y="9"/>
                      <a:pt x="0" y="10"/>
                    </a:cubicBezTo>
                    <a:cubicBezTo>
                      <a:pt x="0" y="11"/>
                      <a:pt x="0" y="23"/>
                      <a:pt x="1" y="29"/>
                    </a:cubicBezTo>
                  </a:path>
                </a:pathLst>
              </a:custGeom>
              <a:solidFill>
                <a:srgbClr val="FF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03" name="Freeform 65"/>
              <p:cNvSpPr>
                <a:spLocks/>
              </p:cNvSpPr>
              <p:nvPr/>
            </p:nvSpPr>
            <p:spPr bwMode="auto">
              <a:xfrm>
                <a:off x="2085" y="1195"/>
                <a:ext cx="29" cy="7"/>
              </a:xfrm>
              <a:custGeom>
                <a:avLst/>
                <a:gdLst>
                  <a:gd name="T0" fmla="*/ 12 w 12"/>
                  <a:gd name="T1" fmla="*/ 0 h 3"/>
                  <a:gd name="T2" fmla="*/ 12 w 12"/>
                  <a:gd name="T3" fmla="*/ 0 h 3"/>
                  <a:gd name="T4" fmla="*/ 0 w 12"/>
                  <a:gd name="T5" fmla="*/ 1 h 3"/>
                  <a:gd name="T6" fmla="*/ 7 w 12"/>
                  <a:gd name="T7" fmla="*/ 3 h 3"/>
                  <a:gd name="T8" fmla="*/ 12 w 12"/>
                  <a:gd name="T9" fmla="*/ 3 h 3"/>
                  <a:gd name="T10" fmla="*/ 12 w 12"/>
                  <a:gd name="T11" fmla="*/ 1 h 3"/>
                  <a:gd name="T12" fmla="*/ 12 w 12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">
                    <a:moveTo>
                      <a:pt x="12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3"/>
                      <a:pt x="5" y="3"/>
                      <a:pt x="7" y="3"/>
                    </a:cubicBezTo>
                    <a:cubicBezTo>
                      <a:pt x="9" y="3"/>
                      <a:pt x="10" y="3"/>
                      <a:pt x="12" y="3"/>
                    </a:cubicBezTo>
                    <a:cubicBezTo>
                      <a:pt x="12" y="2"/>
                      <a:pt x="12" y="1"/>
                      <a:pt x="12" y="1"/>
                    </a:cubicBezTo>
                    <a:cubicBezTo>
                      <a:pt x="12" y="1"/>
                      <a:pt x="12" y="0"/>
                      <a:pt x="12" y="0"/>
                    </a:cubicBezTo>
                  </a:path>
                </a:pathLst>
              </a:custGeom>
              <a:solidFill>
                <a:srgbClr val="E8B0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04" name="Freeform 66"/>
              <p:cNvSpPr>
                <a:spLocks/>
              </p:cNvSpPr>
              <p:nvPr/>
            </p:nvSpPr>
            <p:spPr bwMode="auto">
              <a:xfrm>
                <a:off x="2054" y="1127"/>
                <a:ext cx="60" cy="71"/>
              </a:xfrm>
              <a:custGeom>
                <a:avLst/>
                <a:gdLst>
                  <a:gd name="T0" fmla="*/ 0 w 25"/>
                  <a:gd name="T1" fmla="*/ 0 h 30"/>
                  <a:gd name="T2" fmla="*/ 1 w 25"/>
                  <a:gd name="T3" fmla="*/ 7 h 30"/>
                  <a:gd name="T4" fmla="*/ 3 w 25"/>
                  <a:gd name="T5" fmla="*/ 18 h 30"/>
                  <a:gd name="T6" fmla="*/ 6 w 25"/>
                  <a:gd name="T7" fmla="*/ 24 h 30"/>
                  <a:gd name="T8" fmla="*/ 9 w 25"/>
                  <a:gd name="T9" fmla="*/ 28 h 30"/>
                  <a:gd name="T10" fmla="*/ 13 w 25"/>
                  <a:gd name="T11" fmla="*/ 30 h 30"/>
                  <a:gd name="T12" fmla="*/ 25 w 25"/>
                  <a:gd name="T13" fmla="*/ 29 h 30"/>
                  <a:gd name="T14" fmla="*/ 25 w 25"/>
                  <a:gd name="T15" fmla="*/ 29 h 30"/>
                  <a:gd name="T16" fmla="*/ 25 w 25"/>
                  <a:gd name="T17" fmla="*/ 28 h 30"/>
                  <a:gd name="T18" fmla="*/ 24 w 25"/>
                  <a:gd name="T19" fmla="*/ 28 h 30"/>
                  <a:gd name="T20" fmla="*/ 20 w 25"/>
                  <a:gd name="T21" fmla="*/ 28 h 30"/>
                  <a:gd name="T22" fmla="*/ 9 w 25"/>
                  <a:gd name="T23" fmla="*/ 24 h 30"/>
                  <a:gd name="T24" fmla="*/ 8 w 25"/>
                  <a:gd name="T25" fmla="*/ 23 h 30"/>
                  <a:gd name="T26" fmla="*/ 3 w 25"/>
                  <a:gd name="T27" fmla="*/ 14 h 30"/>
                  <a:gd name="T28" fmla="*/ 1 w 25"/>
                  <a:gd name="T29" fmla="*/ 3 h 30"/>
                  <a:gd name="T30" fmla="*/ 1 w 25"/>
                  <a:gd name="T31" fmla="*/ 0 h 30"/>
                  <a:gd name="T32" fmla="*/ 0 w 25"/>
                  <a:gd name="T33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30">
                    <a:moveTo>
                      <a:pt x="0" y="0"/>
                    </a:moveTo>
                    <a:cubicBezTo>
                      <a:pt x="1" y="2"/>
                      <a:pt x="1" y="5"/>
                      <a:pt x="1" y="7"/>
                    </a:cubicBezTo>
                    <a:cubicBezTo>
                      <a:pt x="2" y="11"/>
                      <a:pt x="2" y="14"/>
                      <a:pt x="3" y="18"/>
                    </a:cubicBezTo>
                    <a:cubicBezTo>
                      <a:pt x="4" y="20"/>
                      <a:pt x="5" y="22"/>
                      <a:pt x="6" y="24"/>
                    </a:cubicBezTo>
                    <a:cubicBezTo>
                      <a:pt x="7" y="25"/>
                      <a:pt x="8" y="27"/>
                      <a:pt x="9" y="28"/>
                    </a:cubicBezTo>
                    <a:cubicBezTo>
                      <a:pt x="10" y="29"/>
                      <a:pt x="11" y="30"/>
                      <a:pt x="13" y="30"/>
                    </a:cubicBezTo>
                    <a:cubicBezTo>
                      <a:pt x="25" y="29"/>
                      <a:pt x="25" y="29"/>
                      <a:pt x="25" y="29"/>
                    </a:cubicBezTo>
                    <a:cubicBezTo>
                      <a:pt x="25" y="29"/>
                      <a:pt x="25" y="29"/>
                      <a:pt x="25" y="29"/>
                    </a:cubicBezTo>
                    <a:cubicBezTo>
                      <a:pt x="25" y="29"/>
                      <a:pt x="25" y="28"/>
                      <a:pt x="25" y="28"/>
                    </a:cubicBezTo>
                    <a:cubicBezTo>
                      <a:pt x="24" y="28"/>
                      <a:pt x="24" y="28"/>
                      <a:pt x="24" y="28"/>
                    </a:cubicBezTo>
                    <a:cubicBezTo>
                      <a:pt x="23" y="28"/>
                      <a:pt x="22" y="28"/>
                      <a:pt x="20" y="28"/>
                    </a:cubicBezTo>
                    <a:cubicBezTo>
                      <a:pt x="16" y="28"/>
                      <a:pt x="12" y="27"/>
                      <a:pt x="9" y="24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6" y="21"/>
                      <a:pt x="4" y="17"/>
                      <a:pt x="3" y="14"/>
                    </a:cubicBezTo>
                    <a:cubicBezTo>
                      <a:pt x="2" y="10"/>
                      <a:pt x="1" y="6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solidFill>
                <a:srgbClr val="E8B0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05" name="Freeform 67"/>
              <p:cNvSpPr>
                <a:spLocks/>
              </p:cNvSpPr>
              <p:nvPr/>
            </p:nvSpPr>
            <p:spPr bwMode="auto">
              <a:xfrm>
                <a:off x="2054" y="1127"/>
                <a:ext cx="3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solidFill>
                <a:srgbClr val="E8B0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06" name="Freeform 68"/>
              <p:cNvSpPr>
                <a:spLocks/>
              </p:cNvSpPr>
              <p:nvPr/>
            </p:nvSpPr>
            <p:spPr bwMode="auto">
              <a:xfrm>
                <a:off x="2024" y="1048"/>
                <a:ext cx="101" cy="128"/>
              </a:xfrm>
              <a:custGeom>
                <a:avLst/>
                <a:gdLst>
                  <a:gd name="T0" fmla="*/ 16 w 43"/>
                  <a:gd name="T1" fmla="*/ 34 h 54"/>
                  <a:gd name="T2" fmla="*/ 13 w 43"/>
                  <a:gd name="T3" fmla="*/ 32 h 54"/>
                  <a:gd name="T4" fmla="*/ 16 w 43"/>
                  <a:gd name="T5" fmla="*/ 51 h 54"/>
                  <a:gd name="T6" fmla="*/ 15 w 43"/>
                  <a:gd name="T7" fmla="*/ 54 h 54"/>
                  <a:gd name="T8" fmla="*/ 10 w 43"/>
                  <a:gd name="T9" fmla="*/ 50 h 54"/>
                  <a:gd name="T10" fmla="*/ 2 w 43"/>
                  <a:gd name="T11" fmla="*/ 16 h 54"/>
                  <a:gd name="T12" fmla="*/ 11 w 43"/>
                  <a:gd name="T13" fmla="*/ 4 h 54"/>
                  <a:gd name="T14" fmla="*/ 25 w 43"/>
                  <a:gd name="T15" fmla="*/ 0 h 54"/>
                  <a:gd name="T16" fmla="*/ 37 w 43"/>
                  <a:gd name="T17" fmla="*/ 3 h 54"/>
                  <a:gd name="T18" fmla="*/ 42 w 43"/>
                  <a:gd name="T19" fmla="*/ 10 h 54"/>
                  <a:gd name="T20" fmla="*/ 39 w 43"/>
                  <a:gd name="T21" fmla="*/ 17 h 54"/>
                  <a:gd name="T22" fmla="*/ 15 w 43"/>
                  <a:gd name="T23" fmla="*/ 21 h 54"/>
                  <a:gd name="T24" fmla="*/ 16 w 43"/>
                  <a:gd name="T25" fmla="*/ 3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54">
                    <a:moveTo>
                      <a:pt x="16" y="34"/>
                    </a:moveTo>
                    <a:cubicBezTo>
                      <a:pt x="16" y="34"/>
                      <a:pt x="14" y="33"/>
                      <a:pt x="13" y="32"/>
                    </a:cubicBezTo>
                    <a:cubicBezTo>
                      <a:pt x="15" y="38"/>
                      <a:pt x="16" y="45"/>
                      <a:pt x="16" y="51"/>
                    </a:cubicBezTo>
                    <a:cubicBezTo>
                      <a:pt x="16" y="52"/>
                      <a:pt x="16" y="53"/>
                      <a:pt x="15" y="54"/>
                    </a:cubicBezTo>
                    <a:cubicBezTo>
                      <a:pt x="15" y="54"/>
                      <a:pt x="12" y="52"/>
                      <a:pt x="10" y="50"/>
                    </a:cubicBezTo>
                    <a:cubicBezTo>
                      <a:pt x="3" y="41"/>
                      <a:pt x="0" y="22"/>
                      <a:pt x="2" y="16"/>
                    </a:cubicBezTo>
                    <a:cubicBezTo>
                      <a:pt x="3" y="11"/>
                      <a:pt x="7" y="7"/>
                      <a:pt x="11" y="4"/>
                    </a:cubicBezTo>
                    <a:cubicBezTo>
                      <a:pt x="15" y="2"/>
                      <a:pt x="20" y="0"/>
                      <a:pt x="25" y="0"/>
                    </a:cubicBezTo>
                    <a:cubicBezTo>
                      <a:pt x="29" y="0"/>
                      <a:pt x="33" y="1"/>
                      <a:pt x="37" y="3"/>
                    </a:cubicBezTo>
                    <a:cubicBezTo>
                      <a:pt x="41" y="5"/>
                      <a:pt x="42" y="8"/>
                      <a:pt x="42" y="10"/>
                    </a:cubicBezTo>
                    <a:cubicBezTo>
                      <a:pt x="43" y="13"/>
                      <a:pt x="42" y="16"/>
                      <a:pt x="39" y="17"/>
                    </a:cubicBezTo>
                    <a:cubicBezTo>
                      <a:pt x="25" y="21"/>
                      <a:pt x="18" y="9"/>
                      <a:pt x="15" y="21"/>
                    </a:cubicBezTo>
                    <a:cubicBezTo>
                      <a:pt x="14" y="26"/>
                      <a:pt x="16" y="33"/>
                      <a:pt x="16" y="34"/>
                    </a:cubicBezTo>
                    <a:close/>
                  </a:path>
                </a:pathLst>
              </a:cu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07" name="Freeform 69"/>
              <p:cNvSpPr>
                <a:spLocks/>
              </p:cNvSpPr>
              <p:nvPr/>
            </p:nvSpPr>
            <p:spPr bwMode="auto">
              <a:xfrm>
                <a:off x="2045" y="1117"/>
                <a:ext cx="19" cy="38"/>
              </a:xfrm>
              <a:custGeom>
                <a:avLst/>
                <a:gdLst>
                  <a:gd name="T0" fmla="*/ 2 w 8"/>
                  <a:gd name="T1" fmla="*/ 1 h 16"/>
                  <a:gd name="T2" fmla="*/ 6 w 8"/>
                  <a:gd name="T3" fmla="*/ 3 h 16"/>
                  <a:gd name="T4" fmla="*/ 8 w 8"/>
                  <a:gd name="T5" fmla="*/ 7 h 16"/>
                  <a:gd name="T6" fmla="*/ 8 w 8"/>
                  <a:gd name="T7" fmla="*/ 14 h 16"/>
                  <a:gd name="T8" fmla="*/ 7 w 8"/>
                  <a:gd name="T9" fmla="*/ 15 h 16"/>
                  <a:gd name="T10" fmla="*/ 4 w 8"/>
                  <a:gd name="T11" fmla="*/ 15 h 16"/>
                  <a:gd name="T12" fmla="*/ 3 w 8"/>
                  <a:gd name="T13" fmla="*/ 13 h 16"/>
                  <a:gd name="T14" fmla="*/ 0 w 8"/>
                  <a:gd name="T15" fmla="*/ 6 h 16"/>
                  <a:gd name="T16" fmla="*/ 0 w 8"/>
                  <a:gd name="T17" fmla="*/ 3 h 16"/>
                  <a:gd name="T18" fmla="*/ 2 w 8"/>
                  <a:gd name="T19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16">
                    <a:moveTo>
                      <a:pt x="2" y="1"/>
                    </a:moveTo>
                    <a:cubicBezTo>
                      <a:pt x="4" y="0"/>
                      <a:pt x="5" y="1"/>
                      <a:pt x="6" y="3"/>
                    </a:cubicBezTo>
                    <a:cubicBezTo>
                      <a:pt x="7" y="4"/>
                      <a:pt x="7" y="6"/>
                      <a:pt x="8" y="7"/>
                    </a:cubicBezTo>
                    <a:cubicBezTo>
                      <a:pt x="8" y="9"/>
                      <a:pt x="8" y="12"/>
                      <a:pt x="8" y="14"/>
                    </a:cubicBezTo>
                    <a:cubicBezTo>
                      <a:pt x="8" y="14"/>
                      <a:pt x="7" y="15"/>
                      <a:pt x="7" y="15"/>
                    </a:cubicBezTo>
                    <a:cubicBezTo>
                      <a:pt x="6" y="16"/>
                      <a:pt x="5" y="15"/>
                      <a:pt x="4" y="15"/>
                    </a:cubicBezTo>
                    <a:cubicBezTo>
                      <a:pt x="3" y="14"/>
                      <a:pt x="3" y="14"/>
                      <a:pt x="3" y="13"/>
                    </a:cubicBezTo>
                    <a:cubicBezTo>
                      <a:pt x="2" y="10"/>
                      <a:pt x="1" y="8"/>
                      <a:pt x="0" y="6"/>
                    </a:cubicBezTo>
                    <a:cubicBezTo>
                      <a:pt x="0" y="5"/>
                      <a:pt x="0" y="4"/>
                      <a:pt x="0" y="3"/>
                    </a:cubicBezTo>
                    <a:cubicBezTo>
                      <a:pt x="1" y="2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F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08" name="Freeform 70"/>
              <p:cNvSpPr>
                <a:spLocks/>
              </p:cNvSpPr>
              <p:nvPr/>
            </p:nvSpPr>
            <p:spPr bwMode="auto">
              <a:xfrm>
                <a:off x="2395" y="1186"/>
                <a:ext cx="166" cy="137"/>
              </a:xfrm>
              <a:custGeom>
                <a:avLst/>
                <a:gdLst>
                  <a:gd name="T0" fmla="*/ 65 w 70"/>
                  <a:gd name="T1" fmla="*/ 55 h 58"/>
                  <a:gd name="T2" fmla="*/ 52 w 70"/>
                  <a:gd name="T3" fmla="*/ 55 h 58"/>
                  <a:gd name="T4" fmla="*/ 8 w 70"/>
                  <a:gd name="T5" fmla="*/ 30 h 58"/>
                  <a:gd name="T6" fmla="*/ 5 w 70"/>
                  <a:gd name="T7" fmla="*/ 9 h 58"/>
                  <a:gd name="T8" fmla="*/ 10 w 70"/>
                  <a:gd name="T9" fmla="*/ 5 h 58"/>
                  <a:gd name="T10" fmla="*/ 12 w 70"/>
                  <a:gd name="T11" fmla="*/ 4 h 58"/>
                  <a:gd name="T12" fmla="*/ 13 w 70"/>
                  <a:gd name="T13" fmla="*/ 4 h 58"/>
                  <a:gd name="T14" fmla="*/ 26 w 70"/>
                  <a:gd name="T15" fmla="*/ 2 h 58"/>
                  <a:gd name="T16" fmla="*/ 63 w 70"/>
                  <a:gd name="T17" fmla="*/ 38 h 58"/>
                  <a:gd name="T18" fmla="*/ 65 w 70"/>
                  <a:gd name="T19" fmla="*/ 55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0" h="58">
                    <a:moveTo>
                      <a:pt x="65" y="55"/>
                    </a:moveTo>
                    <a:cubicBezTo>
                      <a:pt x="63" y="57"/>
                      <a:pt x="59" y="58"/>
                      <a:pt x="52" y="55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2" y="25"/>
                      <a:pt x="0" y="16"/>
                      <a:pt x="5" y="9"/>
                    </a:cubicBezTo>
                    <a:cubicBezTo>
                      <a:pt x="6" y="7"/>
                      <a:pt x="8" y="6"/>
                      <a:pt x="10" y="5"/>
                    </a:cubicBezTo>
                    <a:cubicBezTo>
                      <a:pt x="10" y="5"/>
                      <a:pt x="11" y="4"/>
                      <a:pt x="12" y="4"/>
                    </a:cubicBezTo>
                    <a:cubicBezTo>
                      <a:pt x="12" y="4"/>
                      <a:pt x="13" y="4"/>
                      <a:pt x="13" y="4"/>
                    </a:cubicBezTo>
                    <a:cubicBezTo>
                      <a:pt x="18" y="3"/>
                      <a:pt x="22" y="0"/>
                      <a:pt x="26" y="2"/>
                    </a:cubicBezTo>
                    <a:cubicBezTo>
                      <a:pt x="63" y="38"/>
                      <a:pt x="63" y="38"/>
                      <a:pt x="63" y="38"/>
                    </a:cubicBezTo>
                    <a:cubicBezTo>
                      <a:pt x="67" y="42"/>
                      <a:pt x="70" y="48"/>
                      <a:pt x="65" y="55"/>
                    </a:cubicBezTo>
                  </a:path>
                </a:pathLst>
              </a:custGeom>
              <a:solidFill>
                <a:srgbClr val="615B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09" name="Freeform 71"/>
              <p:cNvSpPr>
                <a:spLocks/>
              </p:cNvSpPr>
              <p:nvPr/>
            </p:nvSpPr>
            <p:spPr bwMode="auto">
              <a:xfrm>
                <a:off x="2506" y="1271"/>
                <a:ext cx="79" cy="92"/>
              </a:xfrm>
              <a:custGeom>
                <a:avLst/>
                <a:gdLst>
                  <a:gd name="T0" fmla="*/ 3 w 33"/>
                  <a:gd name="T1" fmla="*/ 4 h 39"/>
                  <a:gd name="T2" fmla="*/ 3 w 33"/>
                  <a:gd name="T3" fmla="*/ 15 h 39"/>
                  <a:gd name="T4" fmla="*/ 11 w 33"/>
                  <a:gd name="T5" fmla="*/ 23 h 39"/>
                  <a:gd name="T6" fmla="*/ 16 w 33"/>
                  <a:gd name="T7" fmla="*/ 30 h 39"/>
                  <a:gd name="T8" fmla="*/ 19 w 33"/>
                  <a:gd name="T9" fmla="*/ 35 h 39"/>
                  <a:gd name="T10" fmla="*/ 24 w 33"/>
                  <a:gd name="T11" fmla="*/ 33 h 39"/>
                  <a:gd name="T12" fmla="*/ 28 w 33"/>
                  <a:gd name="T13" fmla="*/ 31 h 39"/>
                  <a:gd name="T14" fmla="*/ 29 w 33"/>
                  <a:gd name="T15" fmla="*/ 26 h 39"/>
                  <a:gd name="T16" fmla="*/ 31 w 33"/>
                  <a:gd name="T17" fmla="*/ 22 h 39"/>
                  <a:gd name="T18" fmla="*/ 21 w 33"/>
                  <a:gd name="T19" fmla="*/ 6 h 39"/>
                  <a:gd name="T20" fmla="*/ 12 w 33"/>
                  <a:gd name="T21" fmla="*/ 1 h 39"/>
                  <a:gd name="T22" fmla="*/ 3 w 33"/>
                  <a:gd name="T23" fmla="*/ 4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" h="39">
                    <a:moveTo>
                      <a:pt x="3" y="4"/>
                    </a:moveTo>
                    <a:cubicBezTo>
                      <a:pt x="0" y="7"/>
                      <a:pt x="1" y="11"/>
                      <a:pt x="3" y="15"/>
                    </a:cubicBezTo>
                    <a:cubicBezTo>
                      <a:pt x="5" y="18"/>
                      <a:pt x="8" y="21"/>
                      <a:pt x="11" y="23"/>
                    </a:cubicBezTo>
                    <a:cubicBezTo>
                      <a:pt x="14" y="26"/>
                      <a:pt x="14" y="27"/>
                      <a:pt x="16" y="30"/>
                    </a:cubicBezTo>
                    <a:cubicBezTo>
                      <a:pt x="18" y="32"/>
                      <a:pt x="18" y="33"/>
                      <a:pt x="19" y="35"/>
                    </a:cubicBezTo>
                    <a:cubicBezTo>
                      <a:pt x="21" y="39"/>
                      <a:pt x="26" y="37"/>
                      <a:pt x="24" y="33"/>
                    </a:cubicBezTo>
                    <a:cubicBezTo>
                      <a:pt x="26" y="37"/>
                      <a:pt x="30" y="36"/>
                      <a:pt x="28" y="31"/>
                    </a:cubicBezTo>
                    <a:cubicBezTo>
                      <a:pt x="29" y="34"/>
                      <a:pt x="33" y="33"/>
                      <a:pt x="29" y="26"/>
                    </a:cubicBezTo>
                    <a:cubicBezTo>
                      <a:pt x="31" y="29"/>
                      <a:pt x="33" y="26"/>
                      <a:pt x="31" y="22"/>
                    </a:cubicBezTo>
                    <a:cubicBezTo>
                      <a:pt x="29" y="17"/>
                      <a:pt x="25" y="9"/>
                      <a:pt x="21" y="6"/>
                    </a:cubicBezTo>
                    <a:cubicBezTo>
                      <a:pt x="18" y="3"/>
                      <a:pt x="15" y="1"/>
                      <a:pt x="12" y="1"/>
                    </a:cubicBezTo>
                    <a:cubicBezTo>
                      <a:pt x="9" y="0"/>
                      <a:pt x="5" y="1"/>
                      <a:pt x="3" y="4"/>
                    </a:cubicBezTo>
                  </a:path>
                </a:pathLst>
              </a:custGeom>
              <a:solidFill>
                <a:srgbClr val="FF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10" name="Freeform 72"/>
              <p:cNvSpPr>
                <a:spLocks/>
              </p:cNvSpPr>
              <p:nvPr/>
            </p:nvSpPr>
            <p:spPr bwMode="auto">
              <a:xfrm>
                <a:off x="2511" y="1299"/>
                <a:ext cx="31" cy="52"/>
              </a:xfrm>
              <a:custGeom>
                <a:avLst/>
                <a:gdLst>
                  <a:gd name="T0" fmla="*/ 7 w 13"/>
                  <a:gd name="T1" fmla="*/ 19 h 22"/>
                  <a:gd name="T2" fmla="*/ 9 w 13"/>
                  <a:gd name="T3" fmla="*/ 21 h 22"/>
                  <a:gd name="T4" fmla="*/ 12 w 13"/>
                  <a:gd name="T5" fmla="*/ 20 h 22"/>
                  <a:gd name="T6" fmla="*/ 10 w 13"/>
                  <a:gd name="T7" fmla="*/ 10 h 22"/>
                  <a:gd name="T8" fmla="*/ 6 w 13"/>
                  <a:gd name="T9" fmla="*/ 5 h 22"/>
                  <a:gd name="T10" fmla="*/ 0 w 13"/>
                  <a:gd name="T11" fmla="*/ 0 h 22"/>
                  <a:gd name="T12" fmla="*/ 7 w 13"/>
                  <a:gd name="T13" fmla="*/ 19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22">
                    <a:moveTo>
                      <a:pt x="7" y="19"/>
                    </a:moveTo>
                    <a:cubicBezTo>
                      <a:pt x="7" y="20"/>
                      <a:pt x="8" y="21"/>
                      <a:pt x="9" y="21"/>
                    </a:cubicBezTo>
                    <a:cubicBezTo>
                      <a:pt x="10" y="22"/>
                      <a:pt x="11" y="21"/>
                      <a:pt x="12" y="20"/>
                    </a:cubicBezTo>
                    <a:cubicBezTo>
                      <a:pt x="13" y="18"/>
                      <a:pt x="11" y="13"/>
                      <a:pt x="10" y="10"/>
                    </a:cubicBezTo>
                    <a:cubicBezTo>
                      <a:pt x="9" y="8"/>
                      <a:pt x="8" y="7"/>
                      <a:pt x="6" y="5"/>
                    </a:cubicBezTo>
                    <a:cubicBezTo>
                      <a:pt x="4" y="4"/>
                      <a:pt x="2" y="2"/>
                      <a:pt x="0" y="0"/>
                    </a:cubicBezTo>
                    <a:cubicBezTo>
                      <a:pt x="3" y="6"/>
                      <a:pt x="6" y="13"/>
                      <a:pt x="7" y="19"/>
                    </a:cubicBezTo>
                    <a:close/>
                  </a:path>
                </a:pathLst>
              </a:custGeom>
              <a:solidFill>
                <a:srgbClr val="FF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11" name="Freeform 73"/>
              <p:cNvSpPr>
                <a:spLocks noEditPoints="1"/>
              </p:cNvSpPr>
              <p:nvPr/>
            </p:nvSpPr>
            <p:spPr bwMode="auto">
              <a:xfrm>
                <a:off x="2447" y="1683"/>
                <a:ext cx="109" cy="95"/>
              </a:xfrm>
              <a:custGeom>
                <a:avLst/>
                <a:gdLst>
                  <a:gd name="T0" fmla="*/ 46 w 46"/>
                  <a:gd name="T1" fmla="*/ 30 h 40"/>
                  <a:gd name="T2" fmla="*/ 31 w 46"/>
                  <a:gd name="T3" fmla="*/ 13 h 40"/>
                  <a:gd name="T4" fmla="*/ 28 w 46"/>
                  <a:gd name="T5" fmla="*/ 8 h 40"/>
                  <a:gd name="T6" fmla="*/ 27 w 46"/>
                  <a:gd name="T7" fmla="*/ 6 h 40"/>
                  <a:gd name="T8" fmla="*/ 27 w 46"/>
                  <a:gd name="T9" fmla="*/ 6 h 40"/>
                  <a:gd name="T10" fmla="*/ 25 w 46"/>
                  <a:gd name="T11" fmla="*/ 1 h 40"/>
                  <a:gd name="T12" fmla="*/ 7 w 46"/>
                  <a:gd name="T13" fmla="*/ 0 h 40"/>
                  <a:gd name="T14" fmla="*/ 5 w 46"/>
                  <a:gd name="T15" fmla="*/ 4 h 40"/>
                  <a:gd name="T16" fmla="*/ 5 w 46"/>
                  <a:gd name="T17" fmla="*/ 4 h 40"/>
                  <a:gd name="T18" fmla="*/ 3 w 46"/>
                  <a:gd name="T19" fmla="*/ 8 h 40"/>
                  <a:gd name="T20" fmla="*/ 3 w 46"/>
                  <a:gd name="T21" fmla="*/ 8 h 40"/>
                  <a:gd name="T22" fmla="*/ 1 w 46"/>
                  <a:gd name="T23" fmla="*/ 16 h 40"/>
                  <a:gd name="T24" fmla="*/ 0 w 46"/>
                  <a:gd name="T25" fmla="*/ 21 h 40"/>
                  <a:gd name="T26" fmla="*/ 0 w 46"/>
                  <a:gd name="T27" fmla="*/ 21 h 40"/>
                  <a:gd name="T28" fmla="*/ 3 w 46"/>
                  <a:gd name="T29" fmla="*/ 25 h 40"/>
                  <a:gd name="T30" fmla="*/ 28 w 46"/>
                  <a:gd name="T31" fmla="*/ 38 h 40"/>
                  <a:gd name="T32" fmla="*/ 43 w 46"/>
                  <a:gd name="T33" fmla="*/ 38 h 40"/>
                  <a:gd name="T34" fmla="*/ 46 w 46"/>
                  <a:gd name="T35" fmla="*/ 34 h 40"/>
                  <a:gd name="T36" fmla="*/ 46 w 46"/>
                  <a:gd name="T37" fmla="*/ 34 h 40"/>
                  <a:gd name="T38" fmla="*/ 46 w 46"/>
                  <a:gd name="T39" fmla="*/ 33 h 40"/>
                  <a:gd name="T40" fmla="*/ 46 w 46"/>
                  <a:gd name="T41" fmla="*/ 30 h 40"/>
                  <a:gd name="T42" fmla="*/ 39 w 46"/>
                  <a:gd name="T43" fmla="*/ 25 h 40"/>
                  <a:gd name="T44" fmla="*/ 38 w 46"/>
                  <a:gd name="T45" fmla="*/ 25 h 40"/>
                  <a:gd name="T46" fmla="*/ 38 w 46"/>
                  <a:gd name="T47" fmla="*/ 25 h 40"/>
                  <a:gd name="T48" fmla="*/ 28 w 46"/>
                  <a:gd name="T49" fmla="*/ 17 h 40"/>
                  <a:gd name="T50" fmla="*/ 24 w 46"/>
                  <a:gd name="T51" fmla="*/ 10 h 40"/>
                  <a:gd name="T52" fmla="*/ 25 w 46"/>
                  <a:gd name="T53" fmla="*/ 10 h 40"/>
                  <a:gd name="T54" fmla="*/ 29 w 46"/>
                  <a:gd name="T55" fmla="*/ 15 h 40"/>
                  <a:gd name="T56" fmla="*/ 39 w 46"/>
                  <a:gd name="T57" fmla="*/ 24 h 40"/>
                  <a:gd name="T58" fmla="*/ 39 w 46"/>
                  <a:gd name="T59" fmla="*/ 2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6" h="40">
                    <a:moveTo>
                      <a:pt x="46" y="30"/>
                    </a:moveTo>
                    <a:cubicBezTo>
                      <a:pt x="44" y="24"/>
                      <a:pt x="38" y="18"/>
                      <a:pt x="31" y="13"/>
                    </a:cubicBezTo>
                    <a:cubicBezTo>
                      <a:pt x="29" y="12"/>
                      <a:pt x="28" y="10"/>
                      <a:pt x="28" y="8"/>
                    </a:cubicBezTo>
                    <a:cubicBezTo>
                      <a:pt x="28" y="7"/>
                      <a:pt x="28" y="6"/>
                      <a:pt x="27" y="6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7" y="4"/>
                      <a:pt x="26" y="3"/>
                      <a:pt x="25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2"/>
                      <a:pt x="6" y="3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5"/>
                      <a:pt x="4" y="7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2" y="10"/>
                      <a:pt x="1" y="13"/>
                      <a:pt x="1" y="16"/>
                    </a:cubicBezTo>
                    <a:cubicBezTo>
                      <a:pt x="0" y="17"/>
                      <a:pt x="0" y="19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2"/>
                      <a:pt x="1" y="24"/>
                      <a:pt x="3" y="25"/>
                    </a:cubicBezTo>
                    <a:cubicBezTo>
                      <a:pt x="28" y="38"/>
                      <a:pt x="28" y="38"/>
                      <a:pt x="28" y="38"/>
                    </a:cubicBezTo>
                    <a:cubicBezTo>
                      <a:pt x="32" y="40"/>
                      <a:pt x="39" y="40"/>
                      <a:pt x="43" y="38"/>
                    </a:cubicBezTo>
                    <a:cubicBezTo>
                      <a:pt x="45" y="36"/>
                      <a:pt x="46" y="35"/>
                      <a:pt x="46" y="34"/>
                    </a:cubicBezTo>
                    <a:cubicBezTo>
                      <a:pt x="46" y="34"/>
                      <a:pt x="46" y="34"/>
                      <a:pt x="46" y="34"/>
                    </a:cubicBezTo>
                    <a:cubicBezTo>
                      <a:pt x="46" y="33"/>
                      <a:pt x="46" y="33"/>
                      <a:pt x="46" y="33"/>
                    </a:cubicBezTo>
                    <a:cubicBezTo>
                      <a:pt x="46" y="32"/>
                      <a:pt x="46" y="31"/>
                      <a:pt x="46" y="30"/>
                    </a:cubicBezTo>
                    <a:moveTo>
                      <a:pt x="39" y="25"/>
                    </a:moveTo>
                    <a:cubicBezTo>
                      <a:pt x="38" y="25"/>
                      <a:pt x="38" y="25"/>
                      <a:pt x="38" y="25"/>
                    </a:cubicBezTo>
                    <a:cubicBezTo>
                      <a:pt x="38" y="25"/>
                      <a:pt x="38" y="25"/>
                      <a:pt x="38" y="25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6" y="15"/>
                      <a:pt x="24" y="13"/>
                      <a:pt x="24" y="10"/>
                    </a:cubicBezTo>
                    <a:cubicBezTo>
                      <a:pt x="24" y="10"/>
                      <a:pt x="25" y="10"/>
                      <a:pt x="25" y="10"/>
                    </a:cubicBezTo>
                    <a:cubicBezTo>
                      <a:pt x="26" y="12"/>
                      <a:pt x="28" y="14"/>
                      <a:pt x="29" y="15"/>
                    </a:cubicBezTo>
                    <a:cubicBezTo>
                      <a:pt x="39" y="24"/>
                      <a:pt x="39" y="24"/>
                      <a:pt x="39" y="24"/>
                    </a:cubicBezTo>
                    <a:cubicBezTo>
                      <a:pt x="39" y="24"/>
                      <a:pt x="39" y="25"/>
                      <a:pt x="39" y="25"/>
                    </a:cubicBezTo>
                  </a:path>
                </a:pathLst>
              </a:custGeom>
              <a:solidFill>
                <a:srgbClr val="6363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12" name="Freeform 74"/>
              <p:cNvSpPr>
                <a:spLocks/>
              </p:cNvSpPr>
              <p:nvPr/>
            </p:nvSpPr>
            <p:spPr bwMode="auto">
              <a:xfrm>
                <a:off x="2445" y="1718"/>
                <a:ext cx="114" cy="62"/>
              </a:xfrm>
              <a:custGeom>
                <a:avLst/>
                <a:gdLst>
                  <a:gd name="T0" fmla="*/ 48 w 48"/>
                  <a:gd name="T1" fmla="*/ 19 h 26"/>
                  <a:gd name="T2" fmla="*/ 48 w 48"/>
                  <a:gd name="T3" fmla="*/ 19 h 26"/>
                  <a:gd name="T4" fmla="*/ 45 w 48"/>
                  <a:gd name="T5" fmla="*/ 23 h 26"/>
                  <a:gd name="T6" fmla="*/ 29 w 48"/>
                  <a:gd name="T7" fmla="*/ 23 h 26"/>
                  <a:gd name="T8" fmla="*/ 4 w 48"/>
                  <a:gd name="T9" fmla="*/ 10 h 26"/>
                  <a:gd name="T10" fmla="*/ 1 w 48"/>
                  <a:gd name="T11" fmla="*/ 5 h 26"/>
                  <a:gd name="T12" fmla="*/ 2 w 48"/>
                  <a:gd name="T13" fmla="*/ 0 h 26"/>
                  <a:gd name="T14" fmla="*/ 13 w 48"/>
                  <a:gd name="T15" fmla="*/ 9 h 26"/>
                  <a:gd name="T16" fmla="*/ 31 w 48"/>
                  <a:gd name="T17" fmla="*/ 19 h 26"/>
                  <a:gd name="T18" fmla="*/ 38 w 48"/>
                  <a:gd name="T19" fmla="*/ 21 h 26"/>
                  <a:gd name="T20" fmla="*/ 45 w 48"/>
                  <a:gd name="T21" fmla="*/ 19 h 26"/>
                  <a:gd name="T22" fmla="*/ 47 w 48"/>
                  <a:gd name="T23" fmla="*/ 14 h 26"/>
                  <a:gd name="T24" fmla="*/ 48 w 48"/>
                  <a:gd name="T25" fmla="*/ 19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26">
                    <a:moveTo>
                      <a:pt x="48" y="19"/>
                    </a:moveTo>
                    <a:cubicBezTo>
                      <a:pt x="47" y="19"/>
                      <a:pt x="48" y="19"/>
                      <a:pt x="48" y="19"/>
                    </a:cubicBezTo>
                    <a:cubicBezTo>
                      <a:pt x="47" y="20"/>
                      <a:pt x="46" y="22"/>
                      <a:pt x="45" y="23"/>
                    </a:cubicBezTo>
                    <a:cubicBezTo>
                      <a:pt x="40" y="25"/>
                      <a:pt x="33" y="26"/>
                      <a:pt x="29" y="23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0" y="8"/>
                      <a:pt x="1" y="5"/>
                      <a:pt x="1" y="5"/>
                    </a:cubicBezTo>
                    <a:cubicBezTo>
                      <a:pt x="1" y="4"/>
                      <a:pt x="1" y="2"/>
                      <a:pt x="2" y="0"/>
                    </a:cubicBezTo>
                    <a:cubicBezTo>
                      <a:pt x="1" y="2"/>
                      <a:pt x="10" y="6"/>
                      <a:pt x="13" y="9"/>
                    </a:cubicBezTo>
                    <a:cubicBezTo>
                      <a:pt x="18" y="13"/>
                      <a:pt x="24" y="17"/>
                      <a:pt x="31" y="19"/>
                    </a:cubicBezTo>
                    <a:cubicBezTo>
                      <a:pt x="33" y="20"/>
                      <a:pt x="35" y="21"/>
                      <a:pt x="38" y="21"/>
                    </a:cubicBezTo>
                    <a:cubicBezTo>
                      <a:pt x="41" y="21"/>
                      <a:pt x="43" y="21"/>
                      <a:pt x="45" y="19"/>
                    </a:cubicBezTo>
                    <a:cubicBezTo>
                      <a:pt x="46" y="18"/>
                      <a:pt x="47" y="16"/>
                      <a:pt x="47" y="14"/>
                    </a:cubicBezTo>
                    <a:cubicBezTo>
                      <a:pt x="47" y="15"/>
                      <a:pt x="48" y="17"/>
                      <a:pt x="48" y="19"/>
                    </a:cubicBezTo>
                  </a:path>
                </a:pathLst>
              </a:custGeom>
              <a:solidFill>
                <a:srgbClr val="444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13" name="Freeform 75"/>
              <p:cNvSpPr>
                <a:spLocks/>
              </p:cNvSpPr>
              <p:nvPr/>
            </p:nvSpPr>
            <p:spPr bwMode="auto">
              <a:xfrm>
                <a:off x="2504" y="1707"/>
                <a:ext cx="36" cy="35"/>
              </a:xfrm>
              <a:custGeom>
                <a:avLst/>
                <a:gdLst>
                  <a:gd name="T0" fmla="*/ 15 w 15"/>
                  <a:gd name="T1" fmla="*/ 15 h 15"/>
                  <a:gd name="T2" fmla="*/ 14 w 15"/>
                  <a:gd name="T3" fmla="*/ 15 h 15"/>
                  <a:gd name="T4" fmla="*/ 14 w 15"/>
                  <a:gd name="T5" fmla="*/ 15 h 15"/>
                  <a:gd name="T6" fmla="*/ 4 w 15"/>
                  <a:gd name="T7" fmla="*/ 7 h 15"/>
                  <a:gd name="T8" fmla="*/ 0 w 15"/>
                  <a:gd name="T9" fmla="*/ 0 h 15"/>
                  <a:gd name="T10" fmla="*/ 1 w 15"/>
                  <a:gd name="T11" fmla="*/ 0 h 15"/>
                  <a:gd name="T12" fmla="*/ 5 w 15"/>
                  <a:gd name="T13" fmla="*/ 5 h 15"/>
                  <a:gd name="T14" fmla="*/ 15 w 15"/>
                  <a:gd name="T15" fmla="*/ 14 h 15"/>
                  <a:gd name="T16" fmla="*/ 15 w 15"/>
                  <a:gd name="T17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15">
                    <a:moveTo>
                      <a:pt x="15" y="15"/>
                    </a:moveTo>
                    <a:cubicBezTo>
                      <a:pt x="14" y="15"/>
                      <a:pt x="14" y="15"/>
                      <a:pt x="14" y="15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2" y="5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2" y="2"/>
                      <a:pt x="4" y="4"/>
                      <a:pt x="5" y="5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5"/>
                      <a:pt x="15" y="15"/>
                    </a:cubicBez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14" name="Freeform 76"/>
              <p:cNvSpPr>
                <a:spLocks/>
              </p:cNvSpPr>
              <p:nvPr/>
            </p:nvSpPr>
            <p:spPr bwMode="auto">
              <a:xfrm>
                <a:off x="2502" y="1709"/>
                <a:ext cx="14" cy="12"/>
              </a:xfrm>
              <a:custGeom>
                <a:avLst/>
                <a:gdLst>
                  <a:gd name="T0" fmla="*/ 1 w 6"/>
                  <a:gd name="T1" fmla="*/ 5 h 5"/>
                  <a:gd name="T2" fmla="*/ 0 w 6"/>
                  <a:gd name="T3" fmla="*/ 4 h 5"/>
                  <a:gd name="T4" fmla="*/ 0 w 6"/>
                  <a:gd name="T5" fmla="*/ 3 h 5"/>
                  <a:gd name="T6" fmla="*/ 5 w 6"/>
                  <a:gd name="T7" fmla="*/ 0 h 5"/>
                  <a:gd name="T8" fmla="*/ 6 w 6"/>
                  <a:gd name="T9" fmla="*/ 1 h 5"/>
                  <a:gd name="T10" fmla="*/ 5 w 6"/>
                  <a:gd name="T11" fmla="*/ 2 h 5"/>
                  <a:gd name="T12" fmla="*/ 1 w 6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5">
                    <a:moveTo>
                      <a:pt x="1" y="5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6" y="0"/>
                      <a:pt x="6" y="1"/>
                    </a:cubicBezTo>
                    <a:cubicBezTo>
                      <a:pt x="6" y="1"/>
                      <a:pt x="6" y="2"/>
                      <a:pt x="5" y="2"/>
                    </a:cubicBezTo>
                    <a:cubicBezTo>
                      <a:pt x="1" y="5"/>
                      <a:pt x="1" y="5"/>
                      <a:pt x="1" y="5"/>
                    </a:cubicBez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15" name="Freeform 77"/>
              <p:cNvSpPr>
                <a:spLocks/>
              </p:cNvSpPr>
              <p:nvPr/>
            </p:nvSpPr>
            <p:spPr bwMode="auto">
              <a:xfrm>
                <a:off x="2506" y="1716"/>
                <a:ext cx="17" cy="12"/>
              </a:xfrm>
              <a:custGeom>
                <a:avLst/>
                <a:gdLst>
                  <a:gd name="T0" fmla="*/ 1 w 7"/>
                  <a:gd name="T1" fmla="*/ 5 h 5"/>
                  <a:gd name="T2" fmla="*/ 1 w 7"/>
                  <a:gd name="T3" fmla="*/ 4 h 5"/>
                  <a:gd name="T4" fmla="*/ 1 w 7"/>
                  <a:gd name="T5" fmla="*/ 3 h 5"/>
                  <a:gd name="T6" fmla="*/ 5 w 7"/>
                  <a:gd name="T7" fmla="*/ 0 h 5"/>
                  <a:gd name="T8" fmla="*/ 7 w 7"/>
                  <a:gd name="T9" fmla="*/ 0 h 5"/>
                  <a:gd name="T10" fmla="*/ 6 w 7"/>
                  <a:gd name="T11" fmla="*/ 2 h 5"/>
                  <a:gd name="T12" fmla="*/ 2 w 7"/>
                  <a:gd name="T13" fmla="*/ 4 h 5"/>
                  <a:gd name="T14" fmla="*/ 1 w 7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5">
                    <a:moveTo>
                      <a:pt x="1" y="5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3"/>
                      <a:pt x="1" y="3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0"/>
                      <a:pt x="7" y="0"/>
                    </a:cubicBezTo>
                    <a:cubicBezTo>
                      <a:pt x="7" y="1"/>
                      <a:pt x="7" y="1"/>
                      <a:pt x="6" y="2"/>
                    </a:cubicBezTo>
                    <a:cubicBezTo>
                      <a:pt x="2" y="4"/>
                      <a:pt x="2" y="4"/>
                      <a:pt x="2" y="4"/>
                    </a:cubicBez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16" name="Freeform 78"/>
              <p:cNvSpPr>
                <a:spLocks/>
              </p:cNvSpPr>
              <p:nvPr/>
            </p:nvSpPr>
            <p:spPr bwMode="auto">
              <a:xfrm>
                <a:off x="2514" y="1723"/>
                <a:ext cx="16" cy="10"/>
              </a:xfrm>
              <a:custGeom>
                <a:avLst/>
                <a:gdLst>
                  <a:gd name="T0" fmla="*/ 1 w 7"/>
                  <a:gd name="T1" fmla="*/ 4 h 4"/>
                  <a:gd name="T2" fmla="*/ 1 w 7"/>
                  <a:gd name="T3" fmla="*/ 4 h 4"/>
                  <a:gd name="T4" fmla="*/ 1 w 7"/>
                  <a:gd name="T5" fmla="*/ 3 h 4"/>
                  <a:gd name="T6" fmla="*/ 6 w 7"/>
                  <a:gd name="T7" fmla="*/ 0 h 4"/>
                  <a:gd name="T8" fmla="*/ 7 w 7"/>
                  <a:gd name="T9" fmla="*/ 0 h 4"/>
                  <a:gd name="T10" fmla="*/ 7 w 7"/>
                  <a:gd name="T11" fmla="*/ 1 h 4"/>
                  <a:gd name="T12" fmla="*/ 2 w 7"/>
                  <a:gd name="T13" fmla="*/ 4 h 4"/>
                  <a:gd name="T14" fmla="*/ 1 w 7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4">
                    <a:moveTo>
                      <a:pt x="1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3"/>
                      <a:pt x="1" y="3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7" y="0"/>
                      <a:pt x="7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2" y="4"/>
                      <a:pt x="2" y="4"/>
                      <a:pt x="2" y="4"/>
                    </a:cubicBez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17" name="Freeform 79"/>
              <p:cNvSpPr>
                <a:spLocks/>
              </p:cNvSpPr>
              <p:nvPr/>
            </p:nvSpPr>
            <p:spPr bwMode="auto">
              <a:xfrm>
                <a:off x="2523" y="1728"/>
                <a:ext cx="14" cy="12"/>
              </a:xfrm>
              <a:custGeom>
                <a:avLst/>
                <a:gdLst>
                  <a:gd name="T0" fmla="*/ 1 w 6"/>
                  <a:gd name="T1" fmla="*/ 5 h 5"/>
                  <a:gd name="T2" fmla="*/ 0 w 6"/>
                  <a:gd name="T3" fmla="*/ 5 h 5"/>
                  <a:gd name="T4" fmla="*/ 0 w 6"/>
                  <a:gd name="T5" fmla="*/ 4 h 5"/>
                  <a:gd name="T6" fmla="*/ 5 w 6"/>
                  <a:gd name="T7" fmla="*/ 1 h 5"/>
                  <a:gd name="T8" fmla="*/ 6 w 6"/>
                  <a:gd name="T9" fmla="*/ 1 h 5"/>
                  <a:gd name="T10" fmla="*/ 6 w 6"/>
                  <a:gd name="T11" fmla="*/ 2 h 5"/>
                  <a:gd name="T12" fmla="*/ 1 w 6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5">
                    <a:moveTo>
                      <a:pt x="1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4"/>
                      <a:pt x="0" y="4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0"/>
                      <a:pt x="6" y="1"/>
                      <a:pt x="6" y="1"/>
                    </a:cubicBezTo>
                    <a:cubicBezTo>
                      <a:pt x="6" y="1"/>
                      <a:pt x="6" y="2"/>
                      <a:pt x="6" y="2"/>
                    </a:cubicBezTo>
                    <a:cubicBezTo>
                      <a:pt x="1" y="5"/>
                      <a:pt x="1" y="5"/>
                      <a:pt x="1" y="5"/>
                    </a:cubicBez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18" name="Freeform 80"/>
              <p:cNvSpPr>
                <a:spLocks/>
              </p:cNvSpPr>
              <p:nvPr/>
            </p:nvSpPr>
            <p:spPr bwMode="auto">
              <a:xfrm>
                <a:off x="2279" y="1288"/>
                <a:ext cx="268" cy="213"/>
              </a:xfrm>
              <a:custGeom>
                <a:avLst/>
                <a:gdLst>
                  <a:gd name="T0" fmla="*/ 113 w 113"/>
                  <a:gd name="T1" fmla="*/ 77 h 90"/>
                  <a:gd name="T2" fmla="*/ 91 w 113"/>
                  <a:gd name="T3" fmla="*/ 90 h 90"/>
                  <a:gd name="T4" fmla="*/ 74 w 113"/>
                  <a:gd name="T5" fmla="*/ 80 h 90"/>
                  <a:gd name="T6" fmla="*/ 22 w 113"/>
                  <a:gd name="T7" fmla="*/ 48 h 90"/>
                  <a:gd name="T8" fmla="*/ 3 w 113"/>
                  <a:gd name="T9" fmla="*/ 0 h 90"/>
                  <a:gd name="T10" fmla="*/ 68 w 113"/>
                  <a:gd name="T11" fmla="*/ 31 h 90"/>
                  <a:gd name="T12" fmla="*/ 96 w 113"/>
                  <a:gd name="T13" fmla="*/ 48 h 90"/>
                  <a:gd name="T14" fmla="*/ 113 w 113"/>
                  <a:gd name="T15" fmla="*/ 7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3" h="90">
                    <a:moveTo>
                      <a:pt x="113" y="77"/>
                    </a:moveTo>
                    <a:cubicBezTo>
                      <a:pt x="91" y="90"/>
                      <a:pt x="91" y="90"/>
                      <a:pt x="91" y="90"/>
                    </a:cubicBezTo>
                    <a:cubicBezTo>
                      <a:pt x="74" y="80"/>
                      <a:pt x="74" y="80"/>
                      <a:pt x="74" y="80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0" y="34"/>
                      <a:pt x="3" y="0"/>
                      <a:pt x="3" y="0"/>
                    </a:cubicBezTo>
                    <a:cubicBezTo>
                      <a:pt x="23" y="11"/>
                      <a:pt x="47" y="20"/>
                      <a:pt x="68" y="31"/>
                    </a:cubicBezTo>
                    <a:cubicBezTo>
                      <a:pt x="78" y="36"/>
                      <a:pt x="88" y="42"/>
                      <a:pt x="96" y="48"/>
                    </a:cubicBezTo>
                    <a:cubicBezTo>
                      <a:pt x="106" y="56"/>
                      <a:pt x="113" y="66"/>
                      <a:pt x="113" y="77"/>
                    </a:cubicBezTo>
                  </a:path>
                </a:pathLst>
              </a:custGeom>
              <a:solidFill>
                <a:srgbClr val="A169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19" name="Freeform 81"/>
              <p:cNvSpPr>
                <a:spLocks/>
              </p:cNvSpPr>
              <p:nvPr/>
            </p:nvSpPr>
            <p:spPr bwMode="auto">
              <a:xfrm>
                <a:off x="2450" y="1434"/>
                <a:ext cx="99" cy="263"/>
              </a:xfrm>
              <a:custGeom>
                <a:avLst/>
                <a:gdLst>
                  <a:gd name="T0" fmla="*/ 0 w 42"/>
                  <a:gd name="T1" fmla="*/ 109 h 111"/>
                  <a:gd name="T2" fmla="*/ 3 w 42"/>
                  <a:gd name="T3" fmla="*/ 16 h 111"/>
                  <a:gd name="T4" fmla="*/ 11 w 42"/>
                  <a:gd name="T5" fmla="*/ 6 h 111"/>
                  <a:gd name="T6" fmla="*/ 27 w 42"/>
                  <a:gd name="T7" fmla="*/ 2 h 111"/>
                  <a:gd name="T8" fmla="*/ 41 w 42"/>
                  <a:gd name="T9" fmla="*/ 15 h 111"/>
                  <a:gd name="T10" fmla="*/ 30 w 42"/>
                  <a:gd name="T11" fmla="*/ 109 h 111"/>
                  <a:gd name="T12" fmla="*/ 21 w 42"/>
                  <a:gd name="T13" fmla="*/ 111 h 111"/>
                  <a:gd name="T14" fmla="*/ 15 w 42"/>
                  <a:gd name="T15" fmla="*/ 111 h 111"/>
                  <a:gd name="T16" fmla="*/ 0 w 42"/>
                  <a:gd name="T17" fmla="*/ 109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" h="111">
                    <a:moveTo>
                      <a:pt x="0" y="109"/>
                    </a:moveTo>
                    <a:cubicBezTo>
                      <a:pt x="0" y="81"/>
                      <a:pt x="1" y="19"/>
                      <a:pt x="3" y="16"/>
                    </a:cubicBezTo>
                    <a:cubicBezTo>
                      <a:pt x="5" y="13"/>
                      <a:pt x="8" y="9"/>
                      <a:pt x="11" y="6"/>
                    </a:cubicBezTo>
                    <a:cubicBezTo>
                      <a:pt x="16" y="3"/>
                      <a:pt x="22" y="0"/>
                      <a:pt x="27" y="2"/>
                    </a:cubicBezTo>
                    <a:cubicBezTo>
                      <a:pt x="34" y="3"/>
                      <a:pt x="39" y="8"/>
                      <a:pt x="41" y="15"/>
                    </a:cubicBezTo>
                    <a:cubicBezTo>
                      <a:pt x="42" y="22"/>
                      <a:pt x="31" y="105"/>
                      <a:pt x="30" y="109"/>
                    </a:cubicBezTo>
                    <a:cubicBezTo>
                      <a:pt x="29" y="111"/>
                      <a:pt x="25" y="111"/>
                      <a:pt x="21" y="111"/>
                    </a:cubicBezTo>
                    <a:cubicBezTo>
                      <a:pt x="19" y="110"/>
                      <a:pt x="16" y="110"/>
                      <a:pt x="15" y="111"/>
                    </a:cubicBezTo>
                    <a:cubicBezTo>
                      <a:pt x="0" y="109"/>
                      <a:pt x="0" y="109"/>
                      <a:pt x="0" y="109"/>
                    </a:cubicBezTo>
                  </a:path>
                </a:pathLst>
              </a:custGeom>
              <a:solidFill>
                <a:srgbClr val="615B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20" name="Freeform 82"/>
              <p:cNvSpPr>
                <a:spLocks/>
              </p:cNvSpPr>
              <p:nvPr/>
            </p:nvSpPr>
            <p:spPr bwMode="auto">
              <a:xfrm>
                <a:off x="2450" y="1669"/>
                <a:ext cx="71" cy="42"/>
              </a:xfrm>
              <a:custGeom>
                <a:avLst/>
                <a:gdLst>
                  <a:gd name="T0" fmla="*/ 30 w 30"/>
                  <a:gd name="T1" fmla="*/ 10 h 18"/>
                  <a:gd name="T2" fmla="*/ 27 w 30"/>
                  <a:gd name="T3" fmla="*/ 14 h 18"/>
                  <a:gd name="T4" fmla="*/ 26 w 30"/>
                  <a:gd name="T5" fmla="*/ 15 h 18"/>
                  <a:gd name="T6" fmla="*/ 24 w 30"/>
                  <a:gd name="T7" fmla="*/ 16 h 18"/>
                  <a:gd name="T8" fmla="*/ 23 w 30"/>
                  <a:gd name="T9" fmla="*/ 16 h 18"/>
                  <a:gd name="T10" fmla="*/ 5 w 30"/>
                  <a:gd name="T11" fmla="*/ 16 h 18"/>
                  <a:gd name="T12" fmla="*/ 2 w 30"/>
                  <a:gd name="T13" fmla="*/ 14 h 18"/>
                  <a:gd name="T14" fmla="*/ 0 w 30"/>
                  <a:gd name="T15" fmla="*/ 10 h 18"/>
                  <a:gd name="T16" fmla="*/ 0 w 30"/>
                  <a:gd name="T17" fmla="*/ 10 h 18"/>
                  <a:gd name="T18" fmla="*/ 4 w 30"/>
                  <a:gd name="T19" fmla="*/ 4 h 18"/>
                  <a:gd name="T20" fmla="*/ 25 w 30"/>
                  <a:gd name="T21" fmla="*/ 3 h 18"/>
                  <a:gd name="T22" fmla="*/ 30 w 30"/>
                  <a:gd name="T23" fmla="*/ 1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0" h="18">
                    <a:moveTo>
                      <a:pt x="30" y="10"/>
                    </a:moveTo>
                    <a:cubicBezTo>
                      <a:pt x="29" y="11"/>
                      <a:pt x="28" y="13"/>
                      <a:pt x="27" y="14"/>
                    </a:cubicBezTo>
                    <a:cubicBezTo>
                      <a:pt x="27" y="14"/>
                      <a:pt x="26" y="15"/>
                      <a:pt x="26" y="15"/>
                    </a:cubicBezTo>
                    <a:cubicBezTo>
                      <a:pt x="25" y="15"/>
                      <a:pt x="25" y="15"/>
                      <a:pt x="24" y="16"/>
                    </a:cubicBezTo>
                    <a:cubicBezTo>
                      <a:pt x="24" y="16"/>
                      <a:pt x="23" y="16"/>
                      <a:pt x="23" y="16"/>
                    </a:cubicBezTo>
                    <a:cubicBezTo>
                      <a:pt x="17" y="18"/>
                      <a:pt x="10" y="18"/>
                      <a:pt x="5" y="16"/>
                    </a:cubicBezTo>
                    <a:cubicBezTo>
                      <a:pt x="4" y="15"/>
                      <a:pt x="3" y="15"/>
                      <a:pt x="2" y="14"/>
                    </a:cubicBezTo>
                    <a:cubicBezTo>
                      <a:pt x="1" y="13"/>
                      <a:pt x="0" y="11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7"/>
                      <a:pt x="2" y="5"/>
                      <a:pt x="4" y="4"/>
                    </a:cubicBezTo>
                    <a:cubicBezTo>
                      <a:pt x="10" y="0"/>
                      <a:pt x="19" y="0"/>
                      <a:pt x="25" y="3"/>
                    </a:cubicBezTo>
                    <a:cubicBezTo>
                      <a:pt x="29" y="5"/>
                      <a:pt x="30" y="7"/>
                      <a:pt x="30" y="10"/>
                    </a:cubicBezTo>
                  </a:path>
                </a:pathLst>
              </a:custGeom>
              <a:solidFill>
                <a:srgbClr val="615B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21" name="Freeform 83"/>
              <p:cNvSpPr>
                <a:spLocks noEditPoints="1"/>
              </p:cNvSpPr>
              <p:nvPr/>
            </p:nvSpPr>
            <p:spPr bwMode="auto">
              <a:xfrm>
                <a:off x="2542" y="1628"/>
                <a:ext cx="111" cy="95"/>
              </a:xfrm>
              <a:custGeom>
                <a:avLst/>
                <a:gdLst>
                  <a:gd name="T0" fmla="*/ 46 w 47"/>
                  <a:gd name="T1" fmla="*/ 30 h 40"/>
                  <a:gd name="T2" fmla="*/ 31 w 47"/>
                  <a:gd name="T3" fmla="*/ 13 h 40"/>
                  <a:gd name="T4" fmla="*/ 28 w 47"/>
                  <a:gd name="T5" fmla="*/ 8 h 40"/>
                  <a:gd name="T6" fmla="*/ 28 w 47"/>
                  <a:gd name="T7" fmla="*/ 6 h 40"/>
                  <a:gd name="T8" fmla="*/ 28 w 47"/>
                  <a:gd name="T9" fmla="*/ 6 h 40"/>
                  <a:gd name="T10" fmla="*/ 26 w 47"/>
                  <a:gd name="T11" fmla="*/ 1 h 40"/>
                  <a:gd name="T12" fmla="*/ 8 w 47"/>
                  <a:gd name="T13" fmla="*/ 0 h 40"/>
                  <a:gd name="T14" fmla="*/ 5 w 47"/>
                  <a:gd name="T15" fmla="*/ 4 h 40"/>
                  <a:gd name="T16" fmla="*/ 5 w 47"/>
                  <a:gd name="T17" fmla="*/ 4 h 40"/>
                  <a:gd name="T18" fmla="*/ 4 w 47"/>
                  <a:gd name="T19" fmla="*/ 8 h 40"/>
                  <a:gd name="T20" fmla="*/ 4 w 47"/>
                  <a:gd name="T21" fmla="*/ 8 h 40"/>
                  <a:gd name="T22" fmla="*/ 1 w 47"/>
                  <a:gd name="T23" fmla="*/ 16 h 40"/>
                  <a:gd name="T24" fmla="*/ 0 w 47"/>
                  <a:gd name="T25" fmla="*/ 20 h 40"/>
                  <a:gd name="T26" fmla="*/ 1 w 47"/>
                  <a:gd name="T27" fmla="*/ 20 h 40"/>
                  <a:gd name="T28" fmla="*/ 4 w 47"/>
                  <a:gd name="T29" fmla="*/ 25 h 40"/>
                  <a:gd name="T30" fmla="*/ 28 w 47"/>
                  <a:gd name="T31" fmla="*/ 38 h 40"/>
                  <a:gd name="T32" fmla="*/ 44 w 47"/>
                  <a:gd name="T33" fmla="*/ 37 h 40"/>
                  <a:gd name="T34" fmla="*/ 47 w 47"/>
                  <a:gd name="T35" fmla="*/ 34 h 40"/>
                  <a:gd name="T36" fmla="*/ 47 w 47"/>
                  <a:gd name="T37" fmla="*/ 34 h 40"/>
                  <a:gd name="T38" fmla="*/ 47 w 47"/>
                  <a:gd name="T39" fmla="*/ 33 h 40"/>
                  <a:gd name="T40" fmla="*/ 46 w 47"/>
                  <a:gd name="T41" fmla="*/ 30 h 40"/>
                  <a:gd name="T42" fmla="*/ 39 w 47"/>
                  <a:gd name="T43" fmla="*/ 25 h 40"/>
                  <a:gd name="T44" fmla="*/ 39 w 47"/>
                  <a:gd name="T45" fmla="*/ 25 h 40"/>
                  <a:gd name="T46" fmla="*/ 38 w 47"/>
                  <a:gd name="T47" fmla="*/ 25 h 40"/>
                  <a:gd name="T48" fmla="*/ 29 w 47"/>
                  <a:gd name="T49" fmla="*/ 16 h 40"/>
                  <a:gd name="T50" fmla="*/ 24 w 47"/>
                  <a:gd name="T51" fmla="*/ 10 h 40"/>
                  <a:gd name="T52" fmla="*/ 26 w 47"/>
                  <a:gd name="T53" fmla="*/ 10 h 40"/>
                  <a:gd name="T54" fmla="*/ 30 w 47"/>
                  <a:gd name="T55" fmla="*/ 15 h 40"/>
                  <a:gd name="T56" fmla="*/ 39 w 47"/>
                  <a:gd name="T57" fmla="*/ 24 h 40"/>
                  <a:gd name="T58" fmla="*/ 39 w 47"/>
                  <a:gd name="T59" fmla="*/ 2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7" h="40">
                    <a:moveTo>
                      <a:pt x="46" y="30"/>
                    </a:moveTo>
                    <a:cubicBezTo>
                      <a:pt x="44" y="24"/>
                      <a:pt x="38" y="18"/>
                      <a:pt x="31" y="13"/>
                    </a:cubicBezTo>
                    <a:cubicBezTo>
                      <a:pt x="29" y="12"/>
                      <a:pt x="29" y="10"/>
                      <a:pt x="28" y="8"/>
                    </a:cubicBezTo>
                    <a:cubicBezTo>
                      <a:pt x="28" y="7"/>
                      <a:pt x="28" y="6"/>
                      <a:pt x="28" y="6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27" y="4"/>
                      <a:pt x="27" y="2"/>
                      <a:pt x="26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1"/>
                      <a:pt x="6" y="3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5"/>
                      <a:pt x="4" y="6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3" y="10"/>
                      <a:pt x="2" y="13"/>
                      <a:pt x="1" y="16"/>
                    </a:cubicBezTo>
                    <a:cubicBezTo>
                      <a:pt x="1" y="17"/>
                      <a:pt x="1" y="19"/>
                      <a:pt x="0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0" y="22"/>
                      <a:pt x="1" y="24"/>
                      <a:pt x="4" y="25"/>
                    </a:cubicBezTo>
                    <a:cubicBezTo>
                      <a:pt x="28" y="38"/>
                      <a:pt x="28" y="38"/>
                      <a:pt x="28" y="38"/>
                    </a:cubicBezTo>
                    <a:cubicBezTo>
                      <a:pt x="33" y="40"/>
                      <a:pt x="40" y="40"/>
                      <a:pt x="44" y="37"/>
                    </a:cubicBezTo>
                    <a:cubicBezTo>
                      <a:pt x="45" y="36"/>
                      <a:pt x="46" y="35"/>
                      <a:pt x="47" y="34"/>
                    </a:cubicBezTo>
                    <a:cubicBezTo>
                      <a:pt x="47" y="34"/>
                      <a:pt x="47" y="34"/>
                      <a:pt x="47" y="34"/>
                    </a:cubicBezTo>
                    <a:cubicBezTo>
                      <a:pt x="47" y="33"/>
                      <a:pt x="47" y="33"/>
                      <a:pt x="47" y="33"/>
                    </a:cubicBezTo>
                    <a:cubicBezTo>
                      <a:pt x="47" y="32"/>
                      <a:pt x="46" y="31"/>
                      <a:pt x="46" y="30"/>
                    </a:cubicBezTo>
                    <a:moveTo>
                      <a:pt x="39" y="25"/>
                    </a:moveTo>
                    <a:cubicBezTo>
                      <a:pt x="39" y="25"/>
                      <a:pt x="39" y="25"/>
                      <a:pt x="39" y="25"/>
                    </a:cubicBezTo>
                    <a:cubicBezTo>
                      <a:pt x="38" y="25"/>
                      <a:pt x="38" y="25"/>
                      <a:pt x="38" y="25"/>
                    </a:cubicBezTo>
                    <a:cubicBezTo>
                      <a:pt x="29" y="16"/>
                      <a:pt x="29" y="16"/>
                      <a:pt x="29" y="16"/>
                    </a:cubicBezTo>
                    <a:cubicBezTo>
                      <a:pt x="27" y="15"/>
                      <a:pt x="25" y="13"/>
                      <a:pt x="24" y="10"/>
                    </a:cubicBezTo>
                    <a:cubicBezTo>
                      <a:pt x="24" y="10"/>
                      <a:pt x="25" y="10"/>
                      <a:pt x="26" y="10"/>
                    </a:cubicBezTo>
                    <a:cubicBezTo>
                      <a:pt x="26" y="12"/>
                      <a:pt x="28" y="14"/>
                      <a:pt x="30" y="15"/>
                    </a:cubicBezTo>
                    <a:cubicBezTo>
                      <a:pt x="39" y="24"/>
                      <a:pt x="39" y="24"/>
                      <a:pt x="39" y="24"/>
                    </a:cubicBezTo>
                    <a:cubicBezTo>
                      <a:pt x="40" y="24"/>
                      <a:pt x="40" y="25"/>
                      <a:pt x="39" y="25"/>
                    </a:cubicBezTo>
                  </a:path>
                </a:pathLst>
              </a:custGeom>
              <a:solidFill>
                <a:srgbClr val="6363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22" name="Freeform 84"/>
              <p:cNvSpPr>
                <a:spLocks/>
              </p:cNvSpPr>
              <p:nvPr/>
            </p:nvSpPr>
            <p:spPr bwMode="auto">
              <a:xfrm>
                <a:off x="2542" y="1664"/>
                <a:ext cx="111" cy="62"/>
              </a:xfrm>
              <a:custGeom>
                <a:avLst/>
                <a:gdLst>
                  <a:gd name="T0" fmla="*/ 47 w 47"/>
                  <a:gd name="T1" fmla="*/ 19 h 26"/>
                  <a:gd name="T2" fmla="*/ 47 w 47"/>
                  <a:gd name="T3" fmla="*/ 19 h 26"/>
                  <a:gd name="T4" fmla="*/ 44 w 47"/>
                  <a:gd name="T5" fmla="*/ 23 h 26"/>
                  <a:gd name="T6" fmla="*/ 28 w 47"/>
                  <a:gd name="T7" fmla="*/ 23 h 26"/>
                  <a:gd name="T8" fmla="*/ 3 w 47"/>
                  <a:gd name="T9" fmla="*/ 10 h 26"/>
                  <a:gd name="T10" fmla="*/ 0 w 47"/>
                  <a:gd name="T11" fmla="*/ 5 h 26"/>
                  <a:gd name="T12" fmla="*/ 1 w 47"/>
                  <a:gd name="T13" fmla="*/ 0 h 26"/>
                  <a:gd name="T14" fmla="*/ 13 w 47"/>
                  <a:gd name="T15" fmla="*/ 9 h 26"/>
                  <a:gd name="T16" fmla="*/ 30 w 47"/>
                  <a:gd name="T17" fmla="*/ 19 h 26"/>
                  <a:gd name="T18" fmla="*/ 37 w 47"/>
                  <a:gd name="T19" fmla="*/ 21 h 26"/>
                  <a:gd name="T20" fmla="*/ 44 w 47"/>
                  <a:gd name="T21" fmla="*/ 19 h 26"/>
                  <a:gd name="T22" fmla="*/ 46 w 47"/>
                  <a:gd name="T23" fmla="*/ 14 h 26"/>
                  <a:gd name="T24" fmla="*/ 47 w 47"/>
                  <a:gd name="T25" fmla="*/ 19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7" h="26">
                    <a:moveTo>
                      <a:pt x="47" y="19"/>
                    </a:moveTo>
                    <a:cubicBezTo>
                      <a:pt x="47" y="19"/>
                      <a:pt x="47" y="19"/>
                      <a:pt x="47" y="19"/>
                    </a:cubicBezTo>
                    <a:cubicBezTo>
                      <a:pt x="47" y="20"/>
                      <a:pt x="46" y="21"/>
                      <a:pt x="44" y="23"/>
                    </a:cubicBezTo>
                    <a:cubicBezTo>
                      <a:pt x="40" y="25"/>
                      <a:pt x="33" y="26"/>
                      <a:pt x="28" y="23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0" y="8"/>
                      <a:pt x="0" y="5"/>
                      <a:pt x="0" y="5"/>
                    </a:cubicBezTo>
                    <a:cubicBezTo>
                      <a:pt x="0" y="4"/>
                      <a:pt x="0" y="1"/>
                      <a:pt x="1" y="0"/>
                    </a:cubicBezTo>
                    <a:cubicBezTo>
                      <a:pt x="0" y="2"/>
                      <a:pt x="9" y="5"/>
                      <a:pt x="13" y="9"/>
                    </a:cubicBezTo>
                    <a:cubicBezTo>
                      <a:pt x="18" y="13"/>
                      <a:pt x="24" y="17"/>
                      <a:pt x="30" y="19"/>
                    </a:cubicBezTo>
                    <a:cubicBezTo>
                      <a:pt x="32" y="20"/>
                      <a:pt x="35" y="21"/>
                      <a:pt x="37" y="21"/>
                    </a:cubicBezTo>
                    <a:cubicBezTo>
                      <a:pt x="40" y="21"/>
                      <a:pt x="43" y="21"/>
                      <a:pt x="44" y="19"/>
                    </a:cubicBezTo>
                    <a:cubicBezTo>
                      <a:pt x="45" y="18"/>
                      <a:pt x="47" y="16"/>
                      <a:pt x="46" y="14"/>
                    </a:cubicBezTo>
                    <a:cubicBezTo>
                      <a:pt x="46" y="15"/>
                      <a:pt x="47" y="16"/>
                      <a:pt x="47" y="19"/>
                    </a:cubicBezTo>
                  </a:path>
                </a:pathLst>
              </a:custGeom>
              <a:solidFill>
                <a:srgbClr val="444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23" name="Freeform 85"/>
              <p:cNvSpPr>
                <a:spLocks/>
              </p:cNvSpPr>
              <p:nvPr/>
            </p:nvSpPr>
            <p:spPr bwMode="auto">
              <a:xfrm>
                <a:off x="2599" y="1652"/>
                <a:ext cx="38" cy="36"/>
              </a:xfrm>
              <a:custGeom>
                <a:avLst/>
                <a:gdLst>
                  <a:gd name="T0" fmla="*/ 15 w 16"/>
                  <a:gd name="T1" fmla="*/ 15 h 15"/>
                  <a:gd name="T2" fmla="*/ 15 w 16"/>
                  <a:gd name="T3" fmla="*/ 15 h 15"/>
                  <a:gd name="T4" fmla="*/ 14 w 16"/>
                  <a:gd name="T5" fmla="*/ 15 h 15"/>
                  <a:gd name="T6" fmla="*/ 5 w 16"/>
                  <a:gd name="T7" fmla="*/ 6 h 15"/>
                  <a:gd name="T8" fmla="*/ 0 w 16"/>
                  <a:gd name="T9" fmla="*/ 0 h 15"/>
                  <a:gd name="T10" fmla="*/ 2 w 16"/>
                  <a:gd name="T11" fmla="*/ 0 h 15"/>
                  <a:gd name="T12" fmla="*/ 6 w 16"/>
                  <a:gd name="T13" fmla="*/ 5 h 15"/>
                  <a:gd name="T14" fmla="*/ 15 w 16"/>
                  <a:gd name="T15" fmla="*/ 14 h 15"/>
                  <a:gd name="T16" fmla="*/ 15 w 16"/>
                  <a:gd name="T17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15">
                    <a:moveTo>
                      <a:pt x="15" y="15"/>
                    </a:moveTo>
                    <a:cubicBezTo>
                      <a:pt x="15" y="15"/>
                      <a:pt x="15" y="15"/>
                      <a:pt x="15" y="15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3" y="5"/>
                      <a:pt x="1" y="3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2"/>
                      <a:pt x="4" y="4"/>
                      <a:pt x="6" y="5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6" y="14"/>
                      <a:pt x="16" y="15"/>
                      <a:pt x="15" y="15"/>
                    </a:cubicBezTo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24" name="Freeform 86"/>
              <p:cNvSpPr>
                <a:spLocks/>
              </p:cNvSpPr>
              <p:nvPr/>
            </p:nvSpPr>
            <p:spPr bwMode="auto">
              <a:xfrm>
                <a:off x="2596" y="1655"/>
                <a:ext cx="15" cy="9"/>
              </a:xfrm>
              <a:custGeom>
                <a:avLst/>
                <a:gdLst>
                  <a:gd name="T0" fmla="*/ 1 w 6"/>
                  <a:gd name="T1" fmla="*/ 4 h 4"/>
                  <a:gd name="T2" fmla="*/ 0 w 6"/>
                  <a:gd name="T3" fmla="*/ 4 h 4"/>
                  <a:gd name="T4" fmla="*/ 1 w 6"/>
                  <a:gd name="T5" fmla="*/ 3 h 4"/>
                  <a:gd name="T6" fmla="*/ 5 w 6"/>
                  <a:gd name="T7" fmla="*/ 0 h 4"/>
                  <a:gd name="T8" fmla="*/ 6 w 6"/>
                  <a:gd name="T9" fmla="*/ 1 h 4"/>
                  <a:gd name="T10" fmla="*/ 6 w 6"/>
                  <a:gd name="T11" fmla="*/ 2 h 4"/>
                  <a:gd name="T12" fmla="*/ 1 w 6"/>
                  <a:gd name="T13" fmla="*/ 4 h 4"/>
                  <a:gd name="T14" fmla="*/ 1 w 6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4">
                    <a:moveTo>
                      <a:pt x="1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3"/>
                      <a:pt x="1" y="3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6" y="0"/>
                      <a:pt x="6" y="1"/>
                    </a:cubicBezTo>
                    <a:cubicBezTo>
                      <a:pt x="6" y="1"/>
                      <a:pt x="6" y="2"/>
                      <a:pt x="6" y="2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25" name="Freeform 87"/>
              <p:cNvSpPr>
                <a:spLocks/>
              </p:cNvSpPr>
              <p:nvPr/>
            </p:nvSpPr>
            <p:spPr bwMode="auto">
              <a:xfrm>
                <a:off x="2603" y="1662"/>
                <a:ext cx="15" cy="9"/>
              </a:xfrm>
              <a:custGeom>
                <a:avLst/>
                <a:gdLst>
                  <a:gd name="T0" fmla="*/ 1 w 6"/>
                  <a:gd name="T1" fmla="*/ 4 h 4"/>
                  <a:gd name="T2" fmla="*/ 0 w 6"/>
                  <a:gd name="T3" fmla="*/ 4 h 4"/>
                  <a:gd name="T4" fmla="*/ 0 w 6"/>
                  <a:gd name="T5" fmla="*/ 3 h 4"/>
                  <a:gd name="T6" fmla="*/ 5 w 6"/>
                  <a:gd name="T7" fmla="*/ 0 h 4"/>
                  <a:gd name="T8" fmla="*/ 6 w 6"/>
                  <a:gd name="T9" fmla="*/ 0 h 4"/>
                  <a:gd name="T10" fmla="*/ 6 w 6"/>
                  <a:gd name="T11" fmla="*/ 1 h 4"/>
                  <a:gd name="T12" fmla="*/ 1 w 6"/>
                  <a:gd name="T13" fmla="*/ 4 h 4"/>
                  <a:gd name="T14" fmla="*/ 1 w 6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4">
                    <a:moveTo>
                      <a:pt x="1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26" name="Freeform 88"/>
              <p:cNvSpPr>
                <a:spLocks/>
              </p:cNvSpPr>
              <p:nvPr/>
            </p:nvSpPr>
            <p:spPr bwMode="auto">
              <a:xfrm>
                <a:off x="2611" y="1669"/>
                <a:ext cx="14" cy="9"/>
              </a:xfrm>
              <a:custGeom>
                <a:avLst/>
                <a:gdLst>
                  <a:gd name="T0" fmla="*/ 1 w 6"/>
                  <a:gd name="T1" fmla="*/ 4 h 4"/>
                  <a:gd name="T2" fmla="*/ 0 w 6"/>
                  <a:gd name="T3" fmla="*/ 4 h 4"/>
                  <a:gd name="T4" fmla="*/ 0 w 6"/>
                  <a:gd name="T5" fmla="*/ 3 h 4"/>
                  <a:gd name="T6" fmla="*/ 5 w 6"/>
                  <a:gd name="T7" fmla="*/ 0 h 4"/>
                  <a:gd name="T8" fmla="*/ 6 w 6"/>
                  <a:gd name="T9" fmla="*/ 0 h 4"/>
                  <a:gd name="T10" fmla="*/ 6 w 6"/>
                  <a:gd name="T11" fmla="*/ 1 h 4"/>
                  <a:gd name="T12" fmla="*/ 1 w 6"/>
                  <a:gd name="T13" fmla="*/ 4 h 4"/>
                  <a:gd name="T14" fmla="*/ 1 w 6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4">
                    <a:moveTo>
                      <a:pt x="1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27" name="Freeform 89"/>
              <p:cNvSpPr>
                <a:spLocks/>
              </p:cNvSpPr>
              <p:nvPr/>
            </p:nvSpPr>
            <p:spPr bwMode="auto">
              <a:xfrm>
                <a:off x="2618" y="1673"/>
                <a:ext cx="16" cy="12"/>
              </a:xfrm>
              <a:custGeom>
                <a:avLst/>
                <a:gdLst>
                  <a:gd name="T0" fmla="*/ 1 w 7"/>
                  <a:gd name="T1" fmla="*/ 5 h 5"/>
                  <a:gd name="T2" fmla="*/ 0 w 7"/>
                  <a:gd name="T3" fmla="*/ 5 h 5"/>
                  <a:gd name="T4" fmla="*/ 1 w 7"/>
                  <a:gd name="T5" fmla="*/ 4 h 5"/>
                  <a:gd name="T6" fmla="*/ 5 w 7"/>
                  <a:gd name="T7" fmla="*/ 1 h 5"/>
                  <a:gd name="T8" fmla="*/ 6 w 7"/>
                  <a:gd name="T9" fmla="*/ 1 h 5"/>
                  <a:gd name="T10" fmla="*/ 6 w 7"/>
                  <a:gd name="T11" fmla="*/ 2 h 5"/>
                  <a:gd name="T12" fmla="*/ 2 w 7"/>
                  <a:gd name="T13" fmla="*/ 5 h 5"/>
                  <a:gd name="T14" fmla="*/ 1 w 7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5">
                    <a:moveTo>
                      <a:pt x="1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4"/>
                      <a:pt x="1" y="4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0"/>
                      <a:pt x="6" y="0"/>
                      <a:pt x="6" y="1"/>
                    </a:cubicBezTo>
                    <a:cubicBezTo>
                      <a:pt x="7" y="1"/>
                      <a:pt x="6" y="2"/>
                      <a:pt x="6" y="2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1" y="5"/>
                      <a:pt x="1" y="5"/>
                    </a:cubicBezTo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28" name="Freeform 90"/>
              <p:cNvSpPr>
                <a:spLocks/>
              </p:cNvSpPr>
              <p:nvPr/>
            </p:nvSpPr>
            <p:spPr bwMode="auto">
              <a:xfrm>
                <a:off x="2334" y="1245"/>
                <a:ext cx="314" cy="201"/>
              </a:xfrm>
              <a:custGeom>
                <a:avLst/>
                <a:gdLst>
                  <a:gd name="T0" fmla="*/ 130 w 133"/>
                  <a:gd name="T1" fmla="*/ 72 h 85"/>
                  <a:gd name="T2" fmla="*/ 108 w 133"/>
                  <a:gd name="T3" fmla="*/ 85 h 85"/>
                  <a:gd name="T4" fmla="*/ 5 w 133"/>
                  <a:gd name="T5" fmla="*/ 37 h 85"/>
                  <a:gd name="T6" fmla="*/ 17 w 133"/>
                  <a:gd name="T7" fmla="*/ 19 h 85"/>
                  <a:gd name="T8" fmla="*/ 24 w 133"/>
                  <a:gd name="T9" fmla="*/ 0 h 85"/>
                  <a:gd name="T10" fmla="*/ 130 w 133"/>
                  <a:gd name="T11" fmla="*/ 72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3" h="85">
                    <a:moveTo>
                      <a:pt x="130" y="72"/>
                    </a:moveTo>
                    <a:cubicBezTo>
                      <a:pt x="108" y="85"/>
                      <a:pt x="108" y="85"/>
                      <a:pt x="108" y="85"/>
                    </a:cubicBezTo>
                    <a:cubicBezTo>
                      <a:pt x="5" y="37"/>
                      <a:pt x="5" y="37"/>
                      <a:pt x="5" y="37"/>
                    </a:cubicBezTo>
                    <a:cubicBezTo>
                      <a:pt x="0" y="34"/>
                      <a:pt x="17" y="25"/>
                      <a:pt x="17" y="19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69" y="24"/>
                      <a:pt x="133" y="40"/>
                      <a:pt x="130" y="72"/>
                    </a:cubicBezTo>
                  </a:path>
                </a:pathLst>
              </a:custGeom>
              <a:solidFill>
                <a:srgbClr val="A169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29" name="Freeform 91"/>
              <p:cNvSpPr>
                <a:spLocks/>
              </p:cNvSpPr>
              <p:nvPr/>
            </p:nvSpPr>
            <p:spPr bwMode="auto">
              <a:xfrm>
                <a:off x="2544" y="1380"/>
                <a:ext cx="100" cy="265"/>
              </a:xfrm>
              <a:custGeom>
                <a:avLst/>
                <a:gdLst>
                  <a:gd name="T0" fmla="*/ 1 w 42"/>
                  <a:gd name="T1" fmla="*/ 108 h 112"/>
                  <a:gd name="T2" fmla="*/ 3 w 42"/>
                  <a:gd name="T3" fmla="*/ 16 h 112"/>
                  <a:gd name="T4" fmla="*/ 12 w 42"/>
                  <a:gd name="T5" fmla="*/ 6 h 112"/>
                  <a:gd name="T6" fmla="*/ 28 w 42"/>
                  <a:gd name="T7" fmla="*/ 1 h 112"/>
                  <a:gd name="T8" fmla="*/ 41 w 42"/>
                  <a:gd name="T9" fmla="*/ 15 h 112"/>
                  <a:gd name="T10" fmla="*/ 30 w 42"/>
                  <a:gd name="T11" fmla="*/ 109 h 112"/>
                  <a:gd name="T12" fmla="*/ 22 w 42"/>
                  <a:gd name="T13" fmla="*/ 111 h 112"/>
                  <a:gd name="T14" fmla="*/ 15 w 42"/>
                  <a:gd name="T15" fmla="*/ 111 h 112"/>
                  <a:gd name="T16" fmla="*/ 1 w 42"/>
                  <a:gd name="T17" fmla="*/ 108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" h="112">
                    <a:moveTo>
                      <a:pt x="1" y="108"/>
                    </a:moveTo>
                    <a:cubicBezTo>
                      <a:pt x="0" y="81"/>
                      <a:pt x="2" y="19"/>
                      <a:pt x="3" y="16"/>
                    </a:cubicBezTo>
                    <a:cubicBezTo>
                      <a:pt x="5" y="13"/>
                      <a:pt x="8" y="8"/>
                      <a:pt x="12" y="6"/>
                    </a:cubicBezTo>
                    <a:cubicBezTo>
                      <a:pt x="17" y="3"/>
                      <a:pt x="22" y="0"/>
                      <a:pt x="28" y="1"/>
                    </a:cubicBezTo>
                    <a:cubicBezTo>
                      <a:pt x="34" y="3"/>
                      <a:pt x="40" y="8"/>
                      <a:pt x="41" y="15"/>
                    </a:cubicBezTo>
                    <a:cubicBezTo>
                      <a:pt x="42" y="21"/>
                      <a:pt x="31" y="105"/>
                      <a:pt x="30" y="109"/>
                    </a:cubicBezTo>
                    <a:cubicBezTo>
                      <a:pt x="29" y="112"/>
                      <a:pt x="26" y="111"/>
                      <a:pt x="22" y="111"/>
                    </a:cubicBezTo>
                    <a:cubicBezTo>
                      <a:pt x="19" y="110"/>
                      <a:pt x="17" y="110"/>
                      <a:pt x="15" y="111"/>
                    </a:cubicBezTo>
                    <a:cubicBezTo>
                      <a:pt x="1" y="108"/>
                      <a:pt x="1" y="108"/>
                      <a:pt x="1" y="108"/>
                    </a:cubicBezTo>
                  </a:path>
                </a:pathLst>
              </a:custGeom>
              <a:solidFill>
                <a:srgbClr val="615B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30" name="Freeform 92"/>
              <p:cNvSpPr>
                <a:spLocks/>
              </p:cNvSpPr>
              <p:nvPr/>
            </p:nvSpPr>
            <p:spPr bwMode="auto">
              <a:xfrm>
                <a:off x="2542" y="1614"/>
                <a:ext cx="78" cy="45"/>
              </a:xfrm>
              <a:custGeom>
                <a:avLst/>
                <a:gdLst>
                  <a:gd name="T0" fmla="*/ 27 w 33"/>
                  <a:gd name="T1" fmla="*/ 3 h 19"/>
                  <a:gd name="T2" fmla="*/ 27 w 33"/>
                  <a:gd name="T3" fmla="*/ 15 h 19"/>
                  <a:gd name="T4" fmla="*/ 6 w 33"/>
                  <a:gd name="T5" fmla="*/ 16 h 19"/>
                  <a:gd name="T6" fmla="*/ 6 w 33"/>
                  <a:gd name="T7" fmla="*/ 4 h 19"/>
                  <a:gd name="T8" fmla="*/ 27 w 33"/>
                  <a:gd name="T9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9">
                    <a:moveTo>
                      <a:pt x="27" y="3"/>
                    </a:moveTo>
                    <a:cubicBezTo>
                      <a:pt x="33" y="6"/>
                      <a:pt x="33" y="11"/>
                      <a:pt x="27" y="15"/>
                    </a:cubicBezTo>
                    <a:cubicBezTo>
                      <a:pt x="22" y="19"/>
                      <a:pt x="12" y="19"/>
                      <a:pt x="6" y="16"/>
                    </a:cubicBezTo>
                    <a:cubicBezTo>
                      <a:pt x="0" y="13"/>
                      <a:pt x="0" y="7"/>
                      <a:pt x="6" y="4"/>
                    </a:cubicBezTo>
                    <a:cubicBezTo>
                      <a:pt x="11" y="0"/>
                      <a:pt x="21" y="0"/>
                      <a:pt x="27" y="3"/>
                    </a:cubicBezTo>
                  </a:path>
                </a:pathLst>
              </a:custGeom>
              <a:solidFill>
                <a:srgbClr val="615B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31" name="Freeform 93"/>
              <p:cNvSpPr>
                <a:spLocks/>
              </p:cNvSpPr>
              <p:nvPr/>
            </p:nvSpPr>
            <p:spPr bwMode="auto">
              <a:xfrm>
                <a:off x="2440" y="1325"/>
                <a:ext cx="36" cy="50"/>
              </a:xfrm>
              <a:custGeom>
                <a:avLst/>
                <a:gdLst>
                  <a:gd name="T0" fmla="*/ 11 w 15"/>
                  <a:gd name="T1" fmla="*/ 0 h 21"/>
                  <a:gd name="T2" fmla="*/ 0 w 15"/>
                  <a:gd name="T3" fmla="*/ 15 h 21"/>
                  <a:gd name="T4" fmla="*/ 11 w 15"/>
                  <a:gd name="T5" fmla="*/ 21 h 21"/>
                  <a:gd name="T6" fmla="*/ 15 w 15"/>
                  <a:gd name="T7" fmla="*/ 19 h 21"/>
                  <a:gd name="T8" fmla="*/ 12 w 15"/>
                  <a:gd name="T9" fmla="*/ 15 h 21"/>
                  <a:gd name="T10" fmla="*/ 11 w 15"/>
                  <a:gd name="T11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21">
                    <a:moveTo>
                      <a:pt x="11" y="0"/>
                    </a:moveTo>
                    <a:cubicBezTo>
                      <a:pt x="9" y="9"/>
                      <a:pt x="6" y="12"/>
                      <a:pt x="0" y="15"/>
                    </a:cubicBezTo>
                    <a:cubicBezTo>
                      <a:pt x="4" y="17"/>
                      <a:pt x="8" y="19"/>
                      <a:pt x="11" y="21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4" y="18"/>
                      <a:pt x="13" y="17"/>
                      <a:pt x="12" y="15"/>
                    </a:cubicBezTo>
                    <a:cubicBezTo>
                      <a:pt x="10" y="10"/>
                      <a:pt x="10" y="6"/>
                      <a:pt x="11" y="0"/>
                    </a:cubicBezTo>
                  </a:path>
                </a:pathLst>
              </a:custGeom>
              <a:solidFill>
                <a:srgbClr val="875B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32" name="Freeform 94"/>
              <p:cNvSpPr>
                <a:spLocks/>
              </p:cNvSpPr>
              <p:nvPr/>
            </p:nvSpPr>
            <p:spPr bwMode="auto">
              <a:xfrm>
                <a:off x="2360" y="1034"/>
                <a:ext cx="101" cy="216"/>
              </a:xfrm>
              <a:custGeom>
                <a:avLst/>
                <a:gdLst>
                  <a:gd name="T0" fmla="*/ 41 w 43"/>
                  <a:gd name="T1" fmla="*/ 65 h 91"/>
                  <a:gd name="T2" fmla="*/ 33 w 43"/>
                  <a:gd name="T3" fmla="*/ 89 h 91"/>
                  <a:gd name="T4" fmla="*/ 15 w 43"/>
                  <a:gd name="T5" fmla="*/ 76 h 91"/>
                  <a:gd name="T6" fmla="*/ 2 w 43"/>
                  <a:gd name="T7" fmla="*/ 20 h 91"/>
                  <a:gd name="T8" fmla="*/ 13 w 43"/>
                  <a:gd name="T9" fmla="*/ 1 h 91"/>
                  <a:gd name="T10" fmla="*/ 31 w 43"/>
                  <a:gd name="T11" fmla="*/ 14 h 91"/>
                  <a:gd name="T12" fmla="*/ 41 w 43"/>
                  <a:gd name="T13" fmla="*/ 6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91">
                    <a:moveTo>
                      <a:pt x="41" y="65"/>
                    </a:moveTo>
                    <a:cubicBezTo>
                      <a:pt x="43" y="74"/>
                      <a:pt x="41" y="87"/>
                      <a:pt x="33" y="89"/>
                    </a:cubicBezTo>
                    <a:cubicBezTo>
                      <a:pt x="25" y="91"/>
                      <a:pt x="17" y="85"/>
                      <a:pt x="15" y="76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0" y="11"/>
                      <a:pt x="5" y="3"/>
                      <a:pt x="13" y="1"/>
                    </a:cubicBezTo>
                    <a:cubicBezTo>
                      <a:pt x="21" y="0"/>
                      <a:pt x="29" y="5"/>
                      <a:pt x="31" y="14"/>
                    </a:cubicBezTo>
                    <a:cubicBezTo>
                      <a:pt x="41" y="65"/>
                      <a:pt x="41" y="65"/>
                      <a:pt x="41" y="65"/>
                    </a:cubicBezTo>
                  </a:path>
                </a:pathLst>
              </a:custGeom>
              <a:solidFill>
                <a:srgbClr val="615B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33" name="Freeform 95"/>
              <p:cNvSpPr>
                <a:spLocks/>
              </p:cNvSpPr>
              <p:nvPr/>
            </p:nvSpPr>
            <p:spPr bwMode="auto">
              <a:xfrm>
                <a:off x="2234" y="1022"/>
                <a:ext cx="225" cy="325"/>
              </a:xfrm>
              <a:custGeom>
                <a:avLst/>
                <a:gdLst>
                  <a:gd name="T0" fmla="*/ 88 w 95"/>
                  <a:gd name="T1" fmla="*/ 116 h 137"/>
                  <a:gd name="T2" fmla="*/ 85 w 95"/>
                  <a:gd name="T3" fmla="*/ 118 h 137"/>
                  <a:gd name="T4" fmla="*/ 60 w 95"/>
                  <a:gd name="T5" fmla="*/ 132 h 137"/>
                  <a:gd name="T6" fmla="*/ 44 w 95"/>
                  <a:gd name="T7" fmla="*/ 137 h 137"/>
                  <a:gd name="T8" fmla="*/ 40 w 95"/>
                  <a:gd name="T9" fmla="*/ 137 h 137"/>
                  <a:gd name="T10" fmla="*/ 31 w 95"/>
                  <a:gd name="T11" fmla="*/ 135 h 137"/>
                  <a:gd name="T12" fmla="*/ 22 w 95"/>
                  <a:gd name="T13" fmla="*/ 120 h 137"/>
                  <a:gd name="T14" fmla="*/ 11 w 95"/>
                  <a:gd name="T15" fmla="*/ 65 h 137"/>
                  <a:gd name="T16" fmla="*/ 0 w 95"/>
                  <a:gd name="T17" fmla="*/ 40 h 137"/>
                  <a:gd name="T18" fmla="*/ 21 w 95"/>
                  <a:gd name="T19" fmla="*/ 15 h 137"/>
                  <a:gd name="T20" fmla="*/ 70 w 95"/>
                  <a:gd name="T21" fmla="*/ 6 h 137"/>
                  <a:gd name="T22" fmla="*/ 75 w 95"/>
                  <a:gd name="T23" fmla="*/ 27 h 137"/>
                  <a:gd name="T24" fmla="*/ 77 w 95"/>
                  <a:gd name="T25" fmla="*/ 33 h 137"/>
                  <a:gd name="T26" fmla="*/ 91 w 95"/>
                  <a:gd name="T27" fmla="*/ 88 h 137"/>
                  <a:gd name="T28" fmla="*/ 92 w 95"/>
                  <a:gd name="T29" fmla="*/ 94 h 137"/>
                  <a:gd name="T30" fmla="*/ 88 w 95"/>
                  <a:gd name="T31" fmla="*/ 116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5" h="137">
                    <a:moveTo>
                      <a:pt x="88" y="116"/>
                    </a:moveTo>
                    <a:cubicBezTo>
                      <a:pt x="87" y="117"/>
                      <a:pt x="86" y="117"/>
                      <a:pt x="85" y="118"/>
                    </a:cubicBezTo>
                    <a:cubicBezTo>
                      <a:pt x="60" y="132"/>
                      <a:pt x="60" y="132"/>
                      <a:pt x="60" y="132"/>
                    </a:cubicBezTo>
                    <a:cubicBezTo>
                      <a:pt x="56" y="135"/>
                      <a:pt x="49" y="137"/>
                      <a:pt x="44" y="137"/>
                    </a:cubicBezTo>
                    <a:cubicBezTo>
                      <a:pt x="42" y="137"/>
                      <a:pt x="41" y="137"/>
                      <a:pt x="40" y="137"/>
                    </a:cubicBezTo>
                    <a:cubicBezTo>
                      <a:pt x="36" y="137"/>
                      <a:pt x="34" y="137"/>
                      <a:pt x="31" y="135"/>
                    </a:cubicBezTo>
                    <a:cubicBezTo>
                      <a:pt x="27" y="131"/>
                      <a:pt x="24" y="126"/>
                      <a:pt x="22" y="120"/>
                    </a:cubicBezTo>
                    <a:cubicBezTo>
                      <a:pt x="11" y="65"/>
                      <a:pt x="11" y="65"/>
                      <a:pt x="11" y="65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3" y="29"/>
                      <a:pt x="11" y="24"/>
                      <a:pt x="21" y="15"/>
                    </a:cubicBezTo>
                    <a:cubicBezTo>
                      <a:pt x="37" y="0"/>
                      <a:pt x="58" y="1"/>
                      <a:pt x="70" y="6"/>
                    </a:cubicBezTo>
                    <a:cubicBezTo>
                      <a:pt x="70" y="6"/>
                      <a:pt x="75" y="24"/>
                      <a:pt x="75" y="27"/>
                    </a:cubicBezTo>
                    <a:cubicBezTo>
                      <a:pt x="77" y="33"/>
                      <a:pt x="77" y="33"/>
                      <a:pt x="77" y="33"/>
                    </a:cubicBezTo>
                    <a:cubicBezTo>
                      <a:pt x="91" y="88"/>
                      <a:pt x="91" y="88"/>
                      <a:pt x="91" y="88"/>
                    </a:cubicBezTo>
                    <a:cubicBezTo>
                      <a:pt x="92" y="94"/>
                      <a:pt x="92" y="94"/>
                      <a:pt x="92" y="94"/>
                    </a:cubicBezTo>
                    <a:cubicBezTo>
                      <a:pt x="94" y="102"/>
                      <a:pt x="95" y="109"/>
                      <a:pt x="88" y="116"/>
                    </a:cubicBezTo>
                  </a:path>
                </a:pathLst>
              </a:custGeom>
              <a:solidFill>
                <a:srgbClr val="615B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34" name="Freeform 96"/>
              <p:cNvSpPr>
                <a:spLocks/>
              </p:cNvSpPr>
              <p:nvPr/>
            </p:nvSpPr>
            <p:spPr bwMode="auto">
              <a:xfrm>
                <a:off x="2369" y="1311"/>
                <a:ext cx="52" cy="31"/>
              </a:xfrm>
              <a:custGeom>
                <a:avLst/>
                <a:gdLst>
                  <a:gd name="T0" fmla="*/ 22 w 22"/>
                  <a:gd name="T1" fmla="*/ 0 h 13"/>
                  <a:gd name="T2" fmla="*/ 3 w 22"/>
                  <a:gd name="T3" fmla="*/ 10 h 13"/>
                  <a:gd name="T4" fmla="*/ 0 w 22"/>
                  <a:gd name="T5" fmla="*/ 12 h 13"/>
                  <a:gd name="T6" fmla="*/ 2 w 22"/>
                  <a:gd name="T7" fmla="*/ 12 h 13"/>
                  <a:gd name="T8" fmla="*/ 4 w 22"/>
                  <a:gd name="T9" fmla="*/ 12 h 13"/>
                  <a:gd name="T10" fmla="*/ 8 w 22"/>
                  <a:gd name="T11" fmla="*/ 13 h 13"/>
                  <a:gd name="T12" fmla="*/ 22 w 22"/>
                  <a:gd name="T13" fmla="*/ 0 h 13"/>
                  <a:gd name="T14" fmla="*/ 22 w 22"/>
                  <a:gd name="T1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3">
                    <a:moveTo>
                      <a:pt x="22" y="0"/>
                    </a:moveTo>
                    <a:cubicBezTo>
                      <a:pt x="3" y="10"/>
                      <a:pt x="3" y="10"/>
                      <a:pt x="3" y="10"/>
                    </a:cubicBezTo>
                    <a:cubicBezTo>
                      <a:pt x="2" y="10"/>
                      <a:pt x="1" y="11"/>
                      <a:pt x="0" y="12"/>
                    </a:cubicBezTo>
                    <a:cubicBezTo>
                      <a:pt x="0" y="12"/>
                      <a:pt x="1" y="12"/>
                      <a:pt x="2" y="12"/>
                    </a:cubicBezTo>
                    <a:cubicBezTo>
                      <a:pt x="2" y="12"/>
                      <a:pt x="3" y="12"/>
                      <a:pt x="4" y="12"/>
                    </a:cubicBezTo>
                    <a:cubicBezTo>
                      <a:pt x="5" y="12"/>
                      <a:pt x="7" y="12"/>
                      <a:pt x="8" y="13"/>
                    </a:cubicBezTo>
                    <a:cubicBezTo>
                      <a:pt x="11" y="8"/>
                      <a:pt x="17" y="2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</a:path>
                </a:pathLst>
              </a:custGeom>
              <a:solidFill>
                <a:srgbClr val="9461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35" name="Freeform 97"/>
              <p:cNvSpPr>
                <a:spLocks/>
              </p:cNvSpPr>
              <p:nvPr/>
            </p:nvSpPr>
            <p:spPr bwMode="auto">
              <a:xfrm>
                <a:off x="2267" y="1134"/>
                <a:ext cx="154" cy="210"/>
              </a:xfrm>
              <a:custGeom>
                <a:avLst/>
                <a:gdLst>
                  <a:gd name="T0" fmla="*/ 6 w 65"/>
                  <a:gd name="T1" fmla="*/ 0 h 89"/>
                  <a:gd name="T2" fmla="*/ 0 w 65"/>
                  <a:gd name="T3" fmla="*/ 15 h 89"/>
                  <a:gd name="T4" fmla="*/ 1 w 65"/>
                  <a:gd name="T5" fmla="*/ 31 h 89"/>
                  <a:gd name="T6" fmla="*/ 5 w 65"/>
                  <a:gd name="T7" fmla="*/ 51 h 89"/>
                  <a:gd name="T8" fmla="*/ 11 w 65"/>
                  <a:gd name="T9" fmla="*/ 56 h 89"/>
                  <a:gd name="T10" fmla="*/ 33 w 65"/>
                  <a:gd name="T11" fmla="*/ 89 h 89"/>
                  <a:gd name="T12" fmla="*/ 43 w 65"/>
                  <a:gd name="T13" fmla="*/ 87 h 89"/>
                  <a:gd name="T14" fmla="*/ 46 w 65"/>
                  <a:gd name="T15" fmla="*/ 85 h 89"/>
                  <a:gd name="T16" fmla="*/ 65 w 65"/>
                  <a:gd name="T17" fmla="*/ 75 h 89"/>
                  <a:gd name="T18" fmla="*/ 39 w 65"/>
                  <a:gd name="T19" fmla="*/ 72 h 89"/>
                  <a:gd name="T20" fmla="*/ 46 w 65"/>
                  <a:gd name="T21" fmla="*/ 69 h 89"/>
                  <a:gd name="T22" fmla="*/ 24 w 65"/>
                  <a:gd name="T23" fmla="*/ 50 h 89"/>
                  <a:gd name="T24" fmla="*/ 17 w 65"/>
                  <a:gd name="T25" fmla="*/ 19 h 89"/>
                  <a:gd name="T26" fmla="*/ 6 w 65"/>
                  <a:gd name="T2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5" h="89">
                    <a:moveTo>
                      <a:pt x="6" y="0"/>
                    </a:moveTo>
                    <a:cubicBezTo>
                      <a:pt x="2" y="4"/>
                      <a:pt x="1" y="9"/>
                      <a:pt x="0" y="15"/>
                    </a:cubicBezTo>
                    <a:cubicBezTo>
                      <a:pt x="0" y="20"/>
                      <a:pt x="0" y="26"/>
                      <a:pt x="1" y="31"/>
                    </a:cubicBezTo>
                    <a:cubicBezTo>
                      <a:pt x="2" y="38"/>
                      <a:pt x="3" y="45"/>
                      <a:pt x="5" y="51"/>
                    </a:cubicBezTo>
                    <a:cubicBezTo>
                      <a:pt x="7" y="52"/>
                      <a:pt x="9" y="54"/>
                      <a:pt x="11" y="56"/>
                    </a:cubicBezTo>
                    <a:cubicBezTo>
                      <a:pt x="33" y="89"/>
                      <a:pt x="33" y="89"/>
                      <a:pt x="33" y="89"/>
                    </a:cubicBezTo>
                    <a:cubicBezTo>
                      <a:pt x="36" y="88"/>
                      <a:pt x="40" y="87"/>
                      <a:pt x="43" y="87"/>
                    </a:cubicBezTo>
                    <a:cubicBezTo>
                      <a:pt x="44" y="86"/>
                      <a:pt x="45" y="85"/>
                      <a:pt x="46" y="85"/>
                    </a:cubicBezTo>
                    <a:cubicBezTo>
                      <a:pt x="65" y="75"/>
                      <a:pt x="65" y="75"/>
                      <a:pt x="65" y="75"/>
                    </a:cubicBezTo>
                    <a:cubicBezTo>
                      <a:pt x="56" y="73"/>
                      <a:pt x="47" y="74"/>
                      <a:pt x="39" y="72"/>
                    </a:cubicBezTo>
                    <a:cubicBezTo>
                      <a:pt x="41" y="71"/>
                      <a:pt x="44" y="70"/>
                      <a:pt x="46" y="69"/>
                    </a:cubicBezTo>
                    <a:cubicBezTo>
                      <a:pt x="36" y="69"/>
                      <a:pt x="27" y="60"/>
                      <a:pt x="24" y="50"/>
                    </a:cubicBezTo>
                    <a:cubicBezTo>
                      <a:pt x="20" y="40"/>
                      <a:pt x="20" y="29"/>
                      <a:pt x="17" y="19"/>
                    </a:cubicBezTo>
                    <a:cubicBezTo>
                      <a:pt x="15" y="12"/>
                      <a:pt x="11" y="5"/>
                      <a:pt x="6" y="0"/>
                    </a:cubicBezTo>
                  </a:path>
                </a:pathLst>
              </a:custGeom>
              <a:solidFill>
                <a:srgbClr val="5A55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36" name="Freeform 98"/>
              <p:cNvSpPr>
                <a:spLocks/>
              </p:cNvSpPr>
              <p:nvPr/>
            </p:nvSpPr>
            <p:spPr bwMode="auto">
              <a:xfrm>
                <a:off x="2227" y="1101"/>
                <a:ext cx="66" cy="206"/>
              </a:xfrm>
              <a:custGeom>
                <a:avLst/>
                <a:gdLst>
                  <a:gd name="T0" fmla="*/ 28 w 28"/>
                  <a:gd name="T1" fmla="*/ 71 h 87"/>
                  <a:gd name="T2" fmla="*/ 2 w 28"/>
                  <a:gd name="T3" fmla="*/ 78 h 87"/>
                  <a:gd name="T4" fmla="*/ 0 w 28"/>
                  <a:gd name="T5" fmla="*/ 17 h 87"/>
                  <a:gd name="T6" fmla="*/ 15 w 28"/>
                  <a:gd name="T7" fmla="*/ 0 h 87"/>
                  <a:gd name="T8" fmla="*/ 28 w 28"/>
                  <a:gd name="T9" fmla="*/ 20 h 87"/>
                  <a:gd name="T10" fmla="*/ 28 w 28"/>
                  <a:gd name="T11" fmla="*/ 71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87">
                    <a:moveTo>
                      <a:pt x="28" y="71"/>
                    </a:moveTo>
                    <a:cubicBezTo>
                      <a:pt x="28" y="80"/>
                      <a:pt x="2" y="87"/>
                      <a:pt x="2" y="78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8"/>
                      <a:pt x="5" y="0"/>
                      <a:pt x="15" y="0"/>
                    </a:cubicBezTo>
                    <a:cubicBezTo>
                      <a:pt x="24" y="0"/>
                      <a:pt x="28" y="11"/>
                      <a:pt x="28" y="20"/>
                    </a:cubicBezTo>
                    <a:lnTo>
                      <a:pt x="28" y="71"/>
                    </a:lnTo>
                    <a:close/>
                  </a:path>
                </a:pathLst>
              </a:custGeom>
              <a:solidFill>
                <a:srgbClr val="615B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37" name="Freeform 99"/>
              <p:cNvSpPr>
                <a:spLocks/>
              </p:cNvSpPr>
              <p:nvPr/>
            </p:nvSpPr>
            <p:spPr bwMode="auto">
              <a:xfrm>
                <a:off x="2227" y="1247"/>
                <a:ext cx="159" cy="168"/>
              </a:xfrm>
              <a:custGeom>
                <a:avLst/>
                <a:gdLst>
                  <a:gd name="T0" fmla="*/ 55 w 67"/>
                  <a:gd name="T1" fmla="*/ 48 h 71"/>
                  <a:gd name="T2" fmla="*/ 50 w 67"/>
                  <a:gd name="T3" fmla="*/ 71 h 71"/>
                  <a:gd name="T4" fmla="*/ 38 w 67"/>
                  <a:gd name="T5" fmla="*/ 62 h 71"/>
                  <a:gd name="T6" fmla="*/ 7 w 67"/>
                  <a:gd name="T7" fmla="*/ 27 h 71"/>
                  <a:gd name="T8" fmla="*/ 7 w 67"/>
                  <a:gd name="T9" fmla="*/ 6 h 71"/>
                  <a:gd name="T10" fmla="*/ 28 w 67"/>
                  <a:gd name="T11" fmla="*/ 8 h 71"/>
                  <a:gd name="T12" fmla="*/ 55 w 67"/>
                  <a:gd name="T13" fmla="*/ 48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71">
                    <a:moveTo>
                      <a:pt x="55" y="48"/>
                    </a:moveTo>
                    <a:cubicBezTo>
                      <a:pt x="67" y="62"/>
                      <a:pt x="50" y="71"/>
                      <a:pt x="50" y="71"/>
                    </a:cubicBezTo>
                    <a:cubicBezTo>
                      <a:pt x="48" y="71"/>
                      <a:pt x="43" y="69"/>
                      <a:pt x="38" y="62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1" y="20"/>
                      <a:pt x="0" y="11"/>
                      <a:pt x="7" y="6"/>
                    </a:cubicBezTo>
                    <a:cubicBezTo>
                      <a:pt x="13" y="0"/>
                      <a:pt x="23" y="1"/>
                      <a:pt x="28" y="8"/>
                    </a:cubicBezTo>
                    <a:cubicBezTo>
                      <a:pt x="55" y="48"/>
                      <a:pt x="55" y="48"/>
                      <a:pt x="55" y="48"/>
                    </a:cubicBezTo>
                  </a:path>
                </a:pathLst>
              </a:custGeom>
              <a:solidFill>
                <a:srgbClr val="615B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38" name="Freeform 100"/>
              <p:cNvSpPr>
                <a:spLocks/>
              </p:cNvSpPr>
              <p:nvPr/>
            </p:nvSpPr>
            <p:spPr bwMode="auto">
              <a:xfrm>
                <a:off x="2329" y="1370"/>
                <a:ext cx="78" cy="97"/>
              </a:xfrm>
              <a:custGeom>
                <a:avLst/>
                <a:gdLst>
                  <a:gd name="T0" fmla="*/ 3 w 33"/>
                  <a:gd name="T1" fmla="*/ 3 h 41"/>
                  <a:gd name="T2" fmla="*/ 2 w 33"/>
                  <a:gd name="T3" fmla="*/ 14 h 41"/>
                  <a:gd name="T4" fmla="*/ 9 w 33"/>
                  <a:gd name="T5" fmla="*/ 24 h 41"/>
                  <a:gd name="T6" fmla="*/ 14 w 33"/>
                  <a:gd name="T7" fmla="*/ 31 h 41"/>
                  <a:gd name="T8" fmla="*/ 16 w 33"/>
                  <a:gd name="T9" fmla="*/ 36 h 41"/>
                  <a:gd name="T10" fmla="*/ 20 w 33"/>
                  <a:gd name="T11" fmla="*/ 35 h 41"/>
                  <a:gd name="T12" fmla="*/ 25 w 33"/>
                  <a:gd name="T13" fmla="*/ 37 h 41"/>
                  <a:gd name="T14" fmla="*/ 29 w 33"/>
                  <a:gd name="T15" fmla="*/ 34 h 41"/>
                  <a:gd name="T16" fmla="*/ 32 w 33"/>
                  <a:gd name="T17" fmla="*/ 32 h 41"/>
                  <a:gd name="T18" fmla="*/ 21 w 33"/>
                  <a:gd name="T19" fmla="*/ 7 h 41"/>
                  <a:gd name="T20" fmla="*/ 13 w 33"/>
                  <a:gd name="T21" fmla="*/ 1 h 41"/>
                  <a:gd name="T22" fmla="*/ 3 w 33"/>
                  <a:gd name="T23" fmla="*/ 3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" h="41">
                    <a:moveTo>
                      <a:pt x="3" y="3"/>
                    </a:moveTo>
                    <a:cubicBezTo>
                      <a:pt x="0" y="6"/>
                      <a:pt x="0" y="11"/>
                      <a:pt x="2" y="14"/>
                    </a:cubicBezTo>
                    <a:cubicBezTo>
                      <a:pt x="3" y="18"/>
                      <a:pt x="6" y="21"/>
                      <a:pt x="9" y="24"/>
                    </a:cubicBezTo>
                    <a:cubicBezTo>
                      <a:pt x="12" y="27"/>
                      <a:pt x="12" y="28"/>
                      <a:pt x="14" y="31"/>
                    </a:cubicBezTo>
                    <a:cubicBezTo>
                      <a:pt x="15" y="33"/>
                      <a:pt x="15" y="34"/>
                      <a:pt x="16" y="36"/>
                    </a:cubicBezTo>
                    <a:cubicBezTo>
                      <a:pt x="17" y="38"/>
                      <a:pt x="20" y="38"/>
                      <a:pt x="20" y="35"/>
                    </a:cubicBezTo>
                    <a:cubicBezTo>
                      <a:pt x="22" y="41"/>
                      <a:pt x="26" y="39"/>
                      <a:pt x="25" y="37"/>
                    </a:cubicBezTo>
                    <a:cubicBezTo>
                      <a:pt x="26" y="39"/>
                      <a:pt x="30" y="38"/>
                      <a:pt x="29" y="34"/>
                    </a:cubicBezTo>
                    <a:cubicBezTo>
                      <a:pt x="31" y="37"/>
                      <a:pt x="33" y="35"/>
                      <a:pt x="32" y="32"/>
                    </a:cubicBezTo>
                    <a:cubicBezTo>
                      <a:pt x="31" y="23"/>
                      <a:pt x="27" y="14"/>
                      <a:pt x="21" y="7"/>
                    </a:cubicBezTo>
                    <a:cubicBezTo>
                      <a:pt x="19" y="4"/>
                      <a:pt x="16" y="2"/>
                      <a:pt x="13" y="1"/>
                    </a:cubicBezTo>
                    <a:cubicBezTo>
                      <a:pt x="9" y="0"/>
                      <a:pt x="5" y="0"/>
                      <a:pt x="3" y="3"/>
                    </a:cubicBezTo>
                  </a:path>
                </a:pathLst>
              </a:custGeom>
              <a:solidFill>
                <a:srgbClr val="FF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39" name="Freeform 101"/>
              <p:cNvSpPr>
                <a:spLocks/>
              </p:cNvSpPr>
              <p:nvPr/>
            </p:nvSpPr>
            <p:spPr bwMode="auto">
              <a:xfrm>
                <a:off x="2364" y="1375"/>
                <a:ext cx="48" cy="40"/>
              </a:xfrm>
              <a:custGeom>
                <a:avLst/>
                <a:gdLst>
                  <a:gd name="T0" fmla="*/ 18 w 20"/>
                  <a:gd name="T1" fmla="*/ 11 h 17"/>
                  <a:gd name="T2" fmla="*/ 20 w 20"/>
                  <a:gd name="T3" fmla="*/ 13 h 17"/>
                  <a:gd name="T4" fmla="*/ 18 w 20"/>
                  <a:gd name="T5" fmla="*/ 16 h 17"/>
                  <a:gd name="T6" fmla="*/ 9 w 20"/>
                  <a:gd name="T7" fmla="*/ 13 h 17"/>
                  <a:gd name="T8" fmla="*/ 4 w 20"/>
                  <a:gd name="T9" fmla="*/ 7 h 17"/>
                  <a:gd name="T10" fmla="*/ 0 w 20"/>
                  <a:gd name="T11" fmla="*/ 0 h 17"/>
                  <a:gd name="T12" fmla="*/ 18 w 20"/>
                  <a:gd name="T13" fmla="*/ 1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17">
                    <a:moveTo>
                      <a:pt x="18" y="11"/>
                    </a:moveTo>
                    <a:cubicBezTo>
                      <a:pt x="19" y="12"/>
                      <a:pt x="20" y="12"/>
                      <a:pt x="20" y="13"/>
                    </a:cubicBezTo>
                    <a:cubicBezTo>
                      <a:pt x="20" y="15"/>
                      <a:pt x="19" y="15"/>
                      <a:pt x="18" y="16"/>
                    </a:cubicBezTo>
                    <a:cubicBezTo>
                      <a:pt x="15" y="17"/>
                      <a:pt x="11" y="14"/>
                      <a:pt x="9" y="13"/>
                    </a:cubicBezTo>
                    <a:cubicBezTo>
                      <a:pt x="6" y="11"/>
                      <a:pt x="6" y="10"/>
                      <a:pt x="4" y="7"/>
                    </a:cubicBezTo>
                    <a:cubicBezTo>
                      <a:pt x="3" y="5"/>
                      <a:pt x="2" y="2"/>
                      <a:pt x="0" y="0"/>
                    </a:cubicBezTo>
                    <a:cubicBezTo>
                      <a:pt x="6" y="5"/>
                      <a:pt x="12" y="9"/>
                      <a:pt x="18" y="11"/>
                    </a:cubicBezTo>
                    <a:close/>
                  </a:path>
                </a:pathLst>
              </a:custGeom>
              <a:solidFill>
                <a:srgbClr val="FF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40" name="Freeform 102"/>
              <p:cNvSpPr>
                <a:spLocks/>
              </p:cNvSpPr>
              <p:nvPr/>
            </p:nvSpPr>
            <p:spPr bwMode="auto">
              <a:xfrm>
                <a:off x="2409" y="1086"/>
                <a:ext cx="45" cy="211"/>
              </a:xfrm>
              <a:custGeom>
                <a:avLst/>
                <a:gdLst>
                  <a:gd name="T0" fmla="*/ 0 w 19"/>
                  <a:gd name="T1" fmla="*/ 0 h 89"/>
                  <a:gd name="T2" fmla="*/ 5 w 19"/>
                  <a:gd name="T3" fmla="*/ 68 h 89"/>
                  <a:gd name="T4" fmla="*/ 12 w 19"/>
                  <a:gd name="T5" fmla="*/ 51 h 89"/>
                  <a:gd name="T6" fmla="*/ 8 w 19"/>
                  <a:gd name="T7" fmla="*/ 87 h 89"/>
                  <a:gd name="T8" fmla="*/ 16 w 19"/>
                  <a:gd name="T9" fmla="*/ 74 h 89"/>
                  <a:gd name="T10" fmla="*/ 14 w 19"/>
                  <a:gd name="T11" fmla="*/ 89 h 89"/>
                  <a:gd name="T12" fmla="*/ 19 w 19"/>
                  <a:gd name="T13" fmla="*/ 76 h 89"/>
                  <a:gd name="T14" fmla="*/ 18 w 19"/>
                  <a:gd name="T15" fmla="*/ 67 h 89"/>
                  <a:gd name="T16" fmla="*/ 17 w 19"/>
                  <a:gd name="T17" fmla="*/ 61 h 89"/>
                  <a:gd name="T18" fmla="*/ 3 w 19"/>
                  <a:gd name="T19" fmla="*/ 6 h 89"/>
                  <a:gd name="T20" fmla="*/ 0 w 19"/>
                  <a:gd name="T21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" h="89">
                    <a:moveTo>
                      <a:pt x="0" y="0"/>
                    </a:moveTo>
                    <a:cubicBezTo>
                      <a:pt x="7" y="22"/>
                      <a:pt x="8" y="45"/>
                      <a:pt x="5" y="68"/>
                    </a:cubicBezTo>
                    <a:cubicBezTo>
                      <a:pt x="7" y="62"/>
                      <a:pt x="9" y="57"/>
                      <a:pt x="12" y="51"/>
                    </a:cubicBezTo>
                    <a:cubicBezTo>
                      <a:pt x="14" y="63"/>
                      <a:pt x="12" y="76"/>
                      <a:pt x="8" y="87"/>
                    </a:cubicBezTo>
                    <a:cubicBezTo>
                      <a:pt x="11" y="83"/>
                      <a:pt x="13" y="79"/>
                      <a:pt x="16" y="74"/>
                    </a:cubicBezTo>
                    <a:cubicBezTo>
                      <a:pt x="16" y="79"/>
                      <a:pt x="15" y="84"/>
                      <a:pt x="14" y="89"/>
                    </a:cubicBezTo>
                    <a:cubicBezTo>
                      <a:pt x="18" y="85"/>
                      <a:pt x="19" y="80"/>
                      <a:pt x="19" y="76"/>
                    </a:cubicBezTo>
                    <a:cubicBezTo>
                      <a:pt x="19" y="73"/>
                      <a:pt x="19" y="70"/>
                      <a:pt x="18" y="67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4"/>
                      <a:pt x="1" y="2"/>
                      <a:pt x="0" y="0"/>
                    </a:cubicBezTo>
                  </a:path>
                </a:pathLst>
              </a:custGeom>
              <a:solidFill>
                <a:srgbClr val="5A55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41" name="Freeform 103"/>
              <p:cNvSpPr>
                <a:spLocks/>
              </p:cNvSpPr>
              <p:nvPr/>
            </p:nvSpPr>
            <p:spPr bwMode="auto">
              <a:xfrm>
                <a:off x="2291" y="1015"/>
                <a:ext cx="92" cy="86"/>
              </a:xfrm>
              <a:custGeom>
                <a:avLst/>
                <a:gdLst>
                  <a:gd name="T0" fmla="*/ 0 w 39"/>
                  <a:gd name="T1" fmla="*/ 17 h 36"/>
                  <a:gd name="T2" fmla="*/ 7 w 39"/>
                  <a:gd name="T3" fmla="*/ 29 h 36"/>
                  <a:gd name="T4" fmla="*/ 24 w 39"/>
                  <a:gd name="T5" fmla="*/ 36 h 36"/>
                  <a:gd name="T6" fmla="*/ 28 w 39"/>
                  <a:gd name="T7" fmla="*/ 24 h 36"/>
                  <a:gd name="T8" fmla="*/ 37 w 39"/>
                  <a:gd name="T9" fmla="*/ 28 h 36"/>
                  <a:gd name="T10" fmla="*/ 28 w 39"/>
                  <a:gd name="T11" fmla="*/ 6 h 36"/>
                  <a:gd name="T12" fmla="*/ 7 w 39"/>
                  <a:gd name="T13" fmla="*/ 4 h 36"/>
                  <a:gd name="T14" fmla="*/ 0 w 39"/>
                  <a:gd name="T15" fmla="*/ 17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36">
                    <a:moveTo>
                      <a:pt x="0" y="17"/>
                    </a:moveTo>
                    <a:cubicBezTo>
                      <a:pt x="0" y="21"/>
                      <a:pt x="5" y="26"/>
                      <a:pt x="7" y="29"/>
                    </a:cubicBezTo>
                    <a:cubicBezTo>
                      <a:pt x="12" y="33"/>
                      <a:pt x="16" y="34"/>
                      <a:pt x="24" y="36"/>
                    </a:cubicBezTo>
                    <a:cubicBezTo>
                      <a:pt x="25" y="32"/>
                      <a:pt x="27" y="28"/>
                      <a:pt x="28" y="24"/>
                    </a:cubicBezTo>
                    <a:cubicBezTo>
                      <a:pt x="31" y="26"/>
                      <a:pt x="34" y="26"/>
                      <a:pt x="37" y="28"/>
                    </a:cubicBezTo>
                    <a:cubicBezTo>
                      <a:pt x="39" y="19"/>
                      <a:pt x="33" y="10"/>
                      <a:pt x="28" y="6"/>
                    </a:cubicBezTo>
                    <a:cubicBezTo>
                      <a:pt x="22" y="1"/>
                      <a:pt x="13" y="0"/>
                      <a:pt x="7" y="4"/>
                    </a:cubicBezTo>
                    <a:cubicBezTo>
                      <a:pt x="2" y="6"/>
                      <a:pt x="1" y="9"/>
                      <a:pt x="0" y="17"/>
                    </a:cubicBezTo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42" name="Freeform 104"/>
              <p:cNvSpPr>
                <a:spLocks/>
              </p:cNvSpPr>
              <p:nvPr/>
            </p:nvSpPr>
            <p:spPr bwMode="auto">
              <a:xfrm>
                <a:off x="2641" y="1039"/>
                <a:ext cx="164" cy="137"/>
              </a:xfrm>
              <a:custGeom>
                <a:avLst/>
                <a:gdLst>
                  <a:gd name="T0" fmla="*/ 64 w 69"/>
                  <a:gd name="T1" fmla="*/ 55 h 58"/>
                  <a:gd name="T2" fmla="*/ 51 w 69"/>
                  <a:gd name="T3" fmla="*/ 55 h 58"/>
                  <a:gd name="T4" fmla="*/ 7 w 69"/>
                  <a:gd name="T5" fmla="*/ 30 h 58"/>
                  <a:gd name="T6" fmla="*/ 5 w 69"/>
                  <a:gd name="T7" fmla="*/ 9 h 58"/>
                  <a:gd name="T8" fmla="*/ 9 w 69"/>
                  <a:gd name="T9" fmla="*/ 5 h 58"/>
                  <a:gd name="T10" fmla="*/ 11 w 69"/>
                  <a:gd name="T11" fmla="*/ 4 h 58"/>
                  <a:gd name="T12" fmla="*/ 13 w 69"/>
                  <a:gd name="T13" fmla="*/ 4 h 58"/>
                  <a:gd name="T14" fmla="*/ 25 w 69"/>
                  <a:gd name="T15" fmla="*/ 2 h 58"/>
                  <a:gd name="T16" fmla="*/ 62 w 69"/>
                  <a:gd name="T17" fmla="*/ 38 h 58"/>
                  <a:gd name="T18" fmla="*/ 64 w 69"/>
                  <a:gd name="T19" fmla="*/ 55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9" h="58">
                    <a:moveTo>
                      <a:pt x="64" y="55"/>
                    </a:moveTo>
                    <a:cubicBezTo>
                      <a:pt x="62" y="57"/>
                      <a:pt x="58" y="58"/>
                      <a:pt x="51" y="55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1" y="25"/>
                      <a:pt x="0" y="16"/>
                      <a:pt x="5" y="9"/>
                    </a:cubicBezTo>
                    <a:cubicBezTo>
                      <a:pt x="6" y="8"/>
                      <a:pt x="7" y="6"/>
                      <a:pt x="9" y="5"/>
                    </a:cubicBezTo>
                    <a:cubicBezTo>
                      <a:pt x="10" y="5"/>
                      <a:pt x="10" y="5"/>
                      <a:pt x="11" y="4"/>
                    </a:cubicBezTo>
                    <a:cubicBezTo>
                      <a:pt x="12" y="4"/>
                      <a:pt x="12" y="4"/>
                      <a:pt x="13" y="4"/>
                    </a:cubicBezTo>
                    <a:cubicBezTo>
                      <a:pt x="17" y="3"/>
                      <a:pt x="21" y="0"/>
                      <a:pt x="25" y="2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6" y="42"/>
                      <a:pt x="69" y="48"/>
                      <a:pt x="64" y="55"/>
                    </a:cubicBezTo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43" name="Freeform 105"/>
              <p:cNvSpPr>
                <a:spLocks/>
              </p:cNvSpPr>
              <p:nvPr/>
            </p:nvSpPr>
            <p:spPr bwMode="auto">
              <a:xfrm>
                <a:off x="2753" y="1124"/>
                <a:ext cx="75" cy="93"/>
              </a:xfrm>
              <a:custGeom>
                <a:avLst/>
                <a:gdLst>
                  <a:gd name="T0" fmla="*/ 2 w 32"/>
                  <a:gd name="T1" fmla="*/ 4 h 39"/>
                  <a:gd name="T2" fmla="*/ 2 w 32"/>
                  <a:gd name="T3" fmla="*/ 15 h 39"/>
                  <a:gd name="T4" fmla="*/ 10 w 32"/>
                  <a:gd name="T5" fmla="*/ 23 h 39"/>
                  <a:gd name="T6" fmla="*/ 16 w 32"/>
                  <a:gd name="T7" fmla="*/ 30 h 39"/>
                  <a:gd name="T8" fmla="*/ 18 w 32"/>
                  <a:gd name="T9" fmla="*/ 35 h 39"/>
                  <a:gd name="T10" fmla="*/ 23 w 32"/>
                  <a:gd name="T11" fmla="*/ 34 h 39"/>
                  <a:gd name="T12" fmla="*/ 27 w 32"/>
                  <a:gd name="T13" fmla="*/ 31 h 39"/>
                  <a:gd name="T14" fmla="*/ 29 w 32"/>
                  <a:gd name="T15" fmla="*/ 26 h 39"/>
                  <a:gd name="T16" fmla="*/ 31 w 32"/>
                  <a:gd name="T17" fmla="*/ 22 h 39"/>
                  <a:gd name="T18" fmla="*/ 20 w 32"/>
                  <a:gd name="T19" fmla="*/ 6 h 39"/>
                  <a:gd name="T20" fmla="*/ 11 w 32"/>
                  <a:gd name="T21" fmla="*/ 1 h 39"/>
                  <a:gd name="T22" fmla="*/ 2 w 32"/>
                  <a:gd name="T23" fmla="*/ 4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" h="39">
                    <a:moveTo>
                      <a:pt x="2" y="4"/>
                    </a:moveTo>
                    <a:cubicBezTo>
                      <a:pt x="0" y="7"/>
                      <a:pt x="0" y="12"/>
                      <a:pt x="2" y="15"/>
                    </a:cubicBezTo>
                    <a:cubicBezTo>
                      <a:pt x="4" y="18"/>
                      <a:pt x="7" y="21"/>
                      <a:pt x="10" y="23"/>
                    </a:cubicBezTo>
                    <a:cubicBezTo>
                      <a:pt x="13" y="26"/>
                      <a:pt x="14" y="27"/>
                      <a:pt x="16" y="30"/>
                    </a:cubicBezTo>
                    <a:cubicBezTo>
                      <a:pt x="17" y="32"/>
                      <a:pt x="17" y="33"/>
                      <a:pt x="18" y="35"/>
                    </a:cubicBezTo>
                    <a:cubicBezTo>
                      <a:pt x="21" y="39"/>
                      <a:pt x="26" y="37"/>
                      <a:pt x="23" y="34"/>
                    </a:cubicBezTo>
                    <a:cubicBezTo>
                      <a:pt x="25" y="38"/>
                      <a:pt x="30" y="36"/>
                      <a:pt x="27" y="31"/>
                    </a:cubicBezTo>
                    <a:cubicBezTo>
                      <a:pt x="29" y="34"/>
                      <a:pt x="32" y="33"/>
                      <a:pt x="29" y="26"/>
                    </a:cubicBezTo>
                    <a:cubicBezTo>
                      <a:pt x="30" y="29"/>
                      <a:pt x="32" y="26"/>
                      <a:pt x="31" y="22"/>
                    </a:cubicBezTo>
                    <a:cubicBezTo>
                      <a:pt x="28" y="17"/>
                      <a:pt x="24" y="10"/>
                      <a:pt x="20" y="6"/>
                    </a:cubicBezTo>
                    <a:cubicBezTo>
                      <a:pt x="18" y="4"/>
                      <a:pt x="15" y="2"/>
                      <a:pt x="11" y="1"/>
                    </a:cubicBezTo>
                    <a:cubicBezTo>
                      <a:pt x="8" y="0"/>
                      <a:pt x="4" y="1"/>
                      <a:pt x="2" y="4"/>
                    </a:cubicBezTo>
                    <a:close/>
                  </a:path>
                </a:pathLst>
              </a:custGeom>
              <a:solidFill>
                <a:srgbClr val="FF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44" name="Freeform 106"/>
              <p:cNvSpPr>
                <a:spLocks/>
              </p:cNvSpPr>
              <p:nvPr/>
            </p:nvSpPr>
            <p:spPr bwMode="auto">
              <a:xfrm>
                <a:off x="2755" y="1153"/>
                <a:ext cx="31" cy="52"/>
              </a:xfrm>
              <a:custGeom>
                <a:avLst/>
                <a:gdLst>
                  <a:gd name="T0" fmla="*/ 7 w 13"/>
                  <a:gd name="T1" fmla="*/ 19 h 22"/>
                  <a:gd name="T2" fmla="*/ 9 w 13"/>
                  <a:gd name="T3" fmla="*/ 22 h 22"/>
                  <a:gd name="T4" fmla="*/ 12 w 13"/>
                  <a:gd name="T5" fmla="*/ 20 h 22"/>
                  <a:gd name="T6" fmla="*/ 11 w 13"/>
                  <a:gd name="T7" fmla="*/ 11 h 22"/>
                  <a:gd name="T8" fmla="*/ 6 w 13"/>
                  <a:gd name="T9" fmla="*/ 6 h 22"/>
                  <a:gd name="T10" fmla="*/ 0 w 13"/>
                  <a:gd name="T11" fmla="*/ 0 h 22"/>
                  <a:gd name="T12" fmla="*/ 7 w 13"/>
                  <a:gd name="T13" fmla="*/ 19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22">
                    <a:moveTo>
                      <a:pt x="7" y="19"/>
                    </a:moveTo>
                    <a:cubicBezTo>
                      <a:pt x="8" y="20"/>
                      <a:pt x="8" y="21"/>
                      <a:pt x="9" y="22"/>
                    </a:cubicBezTo>
                    <a:cubicBezTo>
                      <a:pt x="10" y="22"/>
                      <a:pt x="11" y="21"/>
                      <a:pt x="12" y="20"/>
                    </a:cubicBezTo>
                    <a:cubicBezTo>
                      <a:pt x="13" y="18"/>
                      <a:pt x="12" y="13"/>
                      <a:pt x="11" y="11"/>
                    </a:cubicBezTo>
                    <a:cubicBezTo>
                      <a:pt x="9" y="8"/>
                      <a:pt x="9" y="7"/>
                      <a:pt x="6" y="6"/>
                    </a:cubicBezTo>
                    <a:cubicBezTo>
                      <a:pt x="4" y="4"/>
                      <a:pt x="2" y="2"/>
                      <a:pt x="0" y="0"/>
                    </a:cubicBezTo>
                    <a:cubicBezTo>
                      <a:pt x="4" y="6"/>
                      <a:pt x="6" y="13"/>
                      <a:pt x="7" y="19"/>
                    </a:cubicBezTo>
                    <a:close/>
                  </a:path>
                </a:pathLst>
              </a:custGeom>
              <a:solidFill>
                <a:srgbClr val="FF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45" name="Freeform 107"/>
              <p:cNvSpPr>
                <a:spLocks/>
              </p:cNvSpPr>
              <p:nvPr/>
            </p:nvSpPr>
            <p:spPr bwMode="auto">
              <a:xfrm>
                <a:off x="2753" y="1124"/>
                <a:ext cx="75" cy="93"/>
              </a:xfrm>
              <a:custGeom>
                <a:avLst/>
                <a:gdLst>
                  <a:gd name="T0" fmla="*/ 2 w 32"/>
                  <a:gd name="T1" fmla="*/ 4 h 39"/>
                  <a:gd name="T2" fmla="*/ 2 w 32"/>
                  <a:gd name="T3" fmla="*/ 15 h 39"/>
                  <a:gd name="T4" fmla="*/ 10 w 32"/>
                  <a:gd name="T5" fmla="*/ 23 h 39"/>
                  <a:gd name="T6" fmla="*/ 16 w 32"/>
                  <a:gd name="T7" fmla="*/ 30 h 39"/>
                  <a:gd name="T8" fmla="*/ 18 w 32"/>
                  <a:gd name="T9" fmla="*/ 35 h 39"/>
                  <a:gd name="T10" fmla="*/ 23 w 32"/>
                  <a:gd name="T11" fmla="*/ 34 h 39"/>
                  <a:gd name="T12" fmla="*/ 27 w 32"/>
                  <a:gd name="T13" fmla="*/ 31 h 39"/>
                  <a:gd name="T14" fmla="*/ 29 w 32"/>
                  <a:gd name="T15" fmla="*/ 26 h 39"/>
                  <a:gd name="T16" fmla="*/ 31 w 32"/>
                  <a:gd name="T17" fmla="*/ 22 h 39"/>
                  <a:gd name="T18" fmla="*/ 20 w 32"/>
                  <a:gd name="T19" fmla="*/ 6 h 39"/>
                  <a:gd name="T20" fmla="*/ 11 w 32"/>
                  <a:gd name="T21" fmla="*/ 1 h 39"/>
                  <a:gd name="T22" fmla="*/ 2 w 32"/>
                  <a:gd name="T23" fmla="*/ 4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" h="39">
                    <a:moveTo>
                      <a:pt x="2" y="4"/>
                    </a:moveTo>
                    <a:cubicBezTo>
                      <a:pt x="0" y="7"/>
                      <a:pt x="0" y="12"/>
                      <a:pt x="2" y="15"/>
                    </a:cubicBezTo>
                    <a:cubicBezTo>
                      <a:pt x="4" y="18"/>
                      <a:pt x="7" y="21"/>
                      <a:pt x="10" y="23"/>
                    </a:cubicBezTo>
                    <a:cubicBezTo>
                      <a:pt x="13" y="26"/>
                      <a:pt x="14" y="27"/>
                      <a:pt x="16" y="30"/>
                    </a:cubicBezTo>
                    <a:cubicBezTo>
                      <a:pt x="17" y="32"/>
                      <a:pt x="17" y="33"/>
                      <a:pt x="18" y="35"/>
                    </a:cubicBezTo>
                    <a:cubicBezTo>
                      <a:pt x="21" y="39"/>
                      <a:pt x="26" y="37"/>
                      <a:pt x="23" y="34"/>
                    </a:cubicBezTo>
                    <a:cubicBezTo>
                      <a:pt x="25" y="38"/>
                      <a:pt x="30" y="36"/>
                      <a:pt x="27" y="31"/>
                    </a:cubicBezTo>
                    <a:cubicBezTo>
                      <a:pt x="29" y="34"/>
                      <a:pt x="32" y="33"/>
                      <a:pt x="29" y="26"/>
                    </a:cubicBezTo>
                    <a:cubicBezTo>
                      <a:pt x="30" y="29"/>
                      <a:pt x="32" y="26"/>
                      <a:pt x="31" y="22"/>
                    </a:cubicBezTo>
                    <a:cubicBezTo>
                      <a:pt x="28" y="17"/>
                      <a:pt x="24" y="10"/>
                      <a:pt x="20" y="6"/>
                    </a:cubicBezTo>
                    <a:cubicBezTo>
                      <a:pt x="18" y="4"/>
                      <a:pt x="15" y="2"/>
                      <a:pt x="11" y="1"/>
                    </a:cubicBezTo>
                    <a:cubicBezTo>
                      <a:pt x="8" y="0"/>
                      <a:pt x="4" y="1"/>
                      <a:pt x="2" y="4"/>
                    </a:cubicBezTo>
                    <a:close/>
                  </a:path>
                </a:pathLst>
              </a:custGeom>
              <a:solidFill>
                <a:srgbClr val="FF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46" name="Freeform 108"/>
              <p:cNvSpPr>
                <a:spLocks/>
              </p:cNvSpPr>
              <p:nvPr/>
            </p:nvSpPr>
            <p:spPr bwMode="auto">
              <a:xfrm>
                <a:off x="2755" y="1153"/>
                <a:ext cx="31" cy="52"/>
              </a:xfrm>
              <a:custGeom>
                <a:avLst/>
                <a:gdLst>
                  <a:gd name="T0" fmla="*/ 7 w 13"/>
                  <a:gd name="T1" fmla="*/ 19 h 22"/>
                  <a:gd name="T2" fmla="*/ 9 w 13"/>
                  <a:gd name="T3" fmla="*/ 22 h 22"/>
                  <a:gd name="T4" fmla="*/ 12 w 13"/>
                  <a:gd name="T5" fmla="*/ 20 h 22"/>
                  <a:gd name="T6" fmla="*/ 11 w 13"/>
                  <a:gd name="T7" fmla="*/ 11 h 22"/>
                  <a:gd name="T8" fmla="*/ 6 w 13"/>
                  <a:gd name="T9" fmla="*/ 6 h 22"/>
                  <a:gd name="T10" fmla="*/ 0 w 13"/>
                  <a:gd name="T11" fmla="*/ 0 h 22"/>
                  <a:gd name="T12" fmla="*/ 7 w 13"/>
                  <a:gd name="T13" fmla="*/ 19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22">
                    <a:moveTo>
                      <a:pt x="7" y="19"/>
                    </a:moveTo>
                    <a:cubicBezTo>
                      <a:pt x="8" y="20"/>
                      <a:pt x="8" y="21"/>
                      <a:pt x="9" y="22"/>
                    </a:cubicBezTo>
                    <a:cubicBezTo>
                      <a:pt x="10" y="22"/>
                      <a:pt x="11" y="21"/>
                      <a:pt x="12" y="20"/>
                    </a:cubicBezTo>
                    <a:cubicBezTo>
                      <a:pt x="13" y="18"/>
                      <a:pt x="12" y="13"/>
                      <a:pt x="11" y="11"/>
                    </a:cubicBezTo>
                    <a:cubicBezTo>
                      <a:pt x="9" y="8"/>
                      <a:pt x="9" y="7"/>
                      <a:pt x="6" y="6"/>
                    </a:cubicBezTo>
                    <a:cubicBezTo>
                      <a:pt x="4" y="4"/>
                      <a:pt x="2" y="2"/>
                      <a:pt x="0" y="0"/>
                    </a:cubicBezTo>
                    <a:cubicBezTo>
                      <a:pt x="4" y="6"/>
                      <a:pt x="6" y="13"/>
                      <a:pt x="7" y="19"/>
                    </a:cubicBezTo>
                    <a:close/>
                  </a:path>
                </a:pathLst>
              </a:custGeom>
              <a:solidFill>
                <a:srgbClr val="FFD2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47" name="Freeform 109"/>
              <p:cNvSpPr>
                <a:spLocks noEditPoints="1"/>
              </p:cNvSpPr>
              <p:nvPr/>
            </p:nvSpPr>
            <p:spPr bwMode="auto">
              <a:xfrm>
                <a:off x="2691" y="1539"/>
                <a:ext cx="111" cy="94"/>
              </a:xfrm>
              <a:custGeom>
                <a:avLst/>
                <a:gdLst>
                  <a:gd name="T0" fmla="*/ 46 w 47"/>
                  <a:gd name="T1" fmla="*/ 29 h 40"/>
                  <a:gd name="T2" fmla="*/ 31 w 47"/>
                  <a:gd name="T3" fmla="*/ 12 h 40"/>
                  <a:gd name="T4" fmla="*/ 28 w 47"/>
                  <a:gd name="T5" fmla="*/ 7 h 40"/>
                  <a:gd name="T6" fmla="*/ 28 w 47"/>
                  <a:gd name="T7" fmla="*/ 5 h 40"/>
                  <a:gd name="T8" fmla="*/ 28 w 47"/>
                  <a:gd name="T9" fmla="*/ 5 h 40"/>
                  <a:gd name="T10" fmla="*/ 26 w 47"/>
                  <a:gd name="T11" fmla="*/ 1 h 40"/>
                  <a:gd name="T12" fmla="*/ 8 w 47"/>
                  <a:gd name="T13" fmla="*/ 0 h 40"/>
                  <a:gd name="T14" fmla="*/ 5 w 47"/>
                  <a:gd name="T15" fmla="*/ 3 h 40"/>
                  <a:gd name="T16" fmla="*/ 5 w 47"/>
                  <a:gd name="T17" fmla="*/ 3 h 40"/>
                  <a:gd name="T18" fmla="*/ 4 w 47"/>
                  <a:gd name="T19" fmla="*/ 7 h 40"/>
                  <a:gd name="T20" fmla="*/ 4 w 47"/>
                  <a:gd name="T21" fmla="*/ 7 h 40"/>
                  <a:gd name="T22" fmla="*/ 1 w 47"/>
                  <a:gd name="T23" fmla="*/ 15 h 40"/>
                  <a:gd name="T24" fmla="*/ 0 w 47"/>
                  <a:gd name="T25" fmla="*/ 20 h 40"/>
                  <a:gd name="T26" fmla="*/ 0 w 47"/>
                  <a:gd name="T27" fmla="*/ 20 h 40"/>
                  <a:gd name="T28" fmla="*/ 4 w 47"/>
                  <a:gd name="T29" fmla="*/ 24 h 40"/>
                  <a:gd name="T30" fmla="*/ 28 w 47"/>
                  <a:gd name="T31" fmla="*/ 37 h 40"/>
                  <a:gd name="T32" fmla="*/ 44 w 47"/>
                  <a:gd name="T33" fmla="*/ 37 h 40"/>
                  <a:gd name="T34" fmla="*/ 47 w 47"/>
                  <a:gd name="T35" fmla="*/ 33 h 40"/>
                  <a:gd name="T36" fmla="*/ 47 w 47"/>
                  <a:gd name="T37" fmla="*/ 33 h 40"/>
                  <a:gd name="T38" fmla="*/ 47 w 47"/>
                  <a:gd name="T39" fmla="*/ 32 h 40"/>
                  <a:gd name="T40" fmla="*/ 46 w 47"/>
                  <a:gd name="T41" fmla="*/ 29 h 40"/>
                  <a:gd name="T42" fmla="*/ 39 w 47"/>
                  <a:gd name="T43" fmla="*/ 24 h 40"/>
                  <a:gd name="T44" fmla="*/ 39 w 47"/>
                  <a:gd name="T45" fmla="*/ 25 h 40"/>
                  <a:gd name="T46" fmla="*/ 38 w 47"/>
                  <a:gd name="T47" fmla="*/ 24 h 40"/>
                  <a:gd name="T48" fmla="*/ 29 w 47"/>
                  <a:gd name="T49" fmla="*/ 16 h 40"/>
                  <a:gd name="T50" fmla="*/ 24 w 47"/>
                  <a:gd name="T51" fmla="*/ 10 h 40"/>
                  <a:gd name="T52" fmla="*/ 26 w 47"/>
                  <a:gd name="T53" fmla="*/ 9 h 40"/>
                  <a:gd name="T54" fmla="*/ 30 w 47"/>
                  <a:gd name="T55" fmla="*/ 14 h 40"/>
                  <a:gd name="T56" fmla="*/ 39 w 47"/>
                  <a:gd name="T57" fmla="*/ 23 h 40"/>
                  <a:gd name="T58" fmla="*/ 39 w 47"/>
                  <a:gd name="T59" fmla="*/ 2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7" h="40">
                    <a:moveTo>
                      <a:pt x="46" y="29"/>
                    </a:moveTo>
                    <a:cubicBezTo>
                      <a:pt x="44" y="23"/>
                      <a:pt x="38" y="17"/>
                      <a:pt x="31" y="12"/>
                    </a:cubicBezTo>
                    <a:cubicBezTo>
                      <a:pt x="29" y="11"/>
                      <a:pt x="29" y="9"/>
                      <a:pt x="28" y="7"/>
                    </a:cubicBezTo>
                    <a:cubicBezTo>
                      <a:pt x="28" y="6"/>
                      <a:pt x="28" y="6"/>
                      <a:pt x="28" y="5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7" y="3"/>
                      <a:pt x="27" y="2"/>
                      <a:pt x="26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1"/>
                      <a:pt x="6" y="2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4"/>
                      <a:pt x="4" y="6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2" y="9"/>
                      <a:pt x="2" y="12"/>
                      <a:pt x="1" y="15"/>
                    </a:cubicBezTo>
                    <a:cubicBezTo>
                      <a:pt x="1" y="16"/>
                      <a:pt x="0" y="18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1" y="23"/>
                      <a:pt x="4" y="24"/>
                    </a:cubicBezTo>
                    <a:cubicBezTo>
                      <a:pt x="28" y="37"/>
                      <a:pt x="28" y="37"/>
                      <a:pt x="28" y="37"/>
                    </a:cubicBezTo>
                    <a:cubicBezTo>
                      <a:pt x="33" y="40"/>
                      <a:pt x="39" y="39"/>
                      <a:pt x="44" y="37"/>
                    </a:cubicBezTo>
                    <a:cubicBezTo>
                      <a:pt x="45" y="36"/>
                      <a:pt x="46" y="34"/>
                      <a:pt x="47" y="33"/>
                    </a:cubicBezTo>
                    <a:cubicBezTo>
                      <a:pt x="47" y="33"/>
                      <a:pt x="47" y="33"/>
                      <a:pt x="47" y="33"/>
                    </a:cubicBezTo>
                    <a:cubicBezTo>
                      <a:pt x="47" y="32"/>
                      <a:pt x="47" y="32"/>
                      <a:pt x="47" y="32"/>
                    </a:cubicBezTo>
                    <a:cubicBezTo>
                      <a:pt x="47" y="31"/>
                      <a:pt x="46" y="30"/>
                      <a:pt x="46" y="29"/>
                    </a:cubicBezTo>
                    <a:moveTo>
                      <a:pt x="39" y="24"/>
                    </a:moveTo>
                    <a:cubicBezTo>
                      <a:pt x="39" y="25"/>
                      <a:pt x="39" y="25"/>
                      <a:pt x="39" y="25"/>
                    </a:cubicBezTo>
                    <a:cubicBezTo>
                      <a:pt x="38" y="24"/>
                      <a:pt x="38" y="24"/>
                      <a:pt x="38" y="24"/>
                    </a:cubicBezTo>
                    <a:cubicBezTo>
                      <a:pt x="29" y="16"/>
                      <a:pt x="29" y="16"/>
                      <a:pt x="29" y="16"/>
                    </a:cubicBezTo>
                    <a:cubicBezTo>
                      <a:pt x="27" y="14"/>
                      <a:pt x="24" y="12"/>
                      <a:pt x="24" y="10"/>
                    </a:cubicBezTo>
                    <a:cubicBezTo>
                      <a:pt x="24" y="9"/>
                      <a:pt x="25" y="9"/>
                      <a:pt x="26" y="9"/>
                    </a:cubicBezTo>
                    <a:cubicBezTo>
                      <a:pt x="26" y="11"/>
                      <a:pt x="28" y="13"/>
                      <a:pt x="30" y="14"/>
                    </a:cubicBezTo>
                    <a:cubicBezTo>
                      <a:pt x="39" y="23"/>
                      <a:pt x="39" y="23"/>
                      <a:pt x="39" y="23"/>
                    </a:cubicBezTo>
                    <a:cubicBezTo>
                      <a:pt x="40" y="23"/>
                      <a:pt x="40" y="24"/>
                      <a:pt x="39" y="24"/>
                    </a:cubicBezTo>
                  </a:path>
                </a:pathLst>
              </a:custGeom>
              <a:solidFill>
                <a:srgbClr val="6363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48" name="Freeform 110"/>
              <p:cNvSpPr>
                <a:spLocks/>
              </p:cNvSpPr>
              <p:nvPr/>
            </p:nvSpPr>
            <p:spPr bwMode="auto">
              <a:xfrm>
                <a:off x="2691" y="1572"/>
                <a:ext cx="111" cy="61"/>
              </a:xfrm>
              <a:custGeom>
                <a:avLst/>
                <a:gdLst>
                  <a:gd name="T0" fmla="*/ 47 w 47"/>
                  <a:gd name="T1" fmla="*/ 19 h 26"/>
                  <a:gd name="T2" fmla="*/ 47 w 47"/>
                  <a:gd name="T3" fmla="*/ 19 h 26"/>
                  <a:gd name="T4" fmla="*/ 44 w 47"/>
                  <a:gd name="T5" fmla="*/ 23 h 26"/>
                  <a:gd name="T6" fmla="*/ 28 w 47"/>
                  <a:gd name="T7" fmla="*/ 23 h 26"/>
                  <a:gd name="T8" fmla="*/ 3 w 47"/>
                  <a:gd name="T9" fmla="*/ 10 h 26"/>
                  <a:gd name="T10" fmla="*/ 0 w 47"/>
                  <a:gd name="T11" fmla="*/ 6 h 26"/>
                  <a:gd name="T12" fmla="*/ 1 w 47"/>
                  <a:gd name="T13" fmla="*/ 0 h 26"/>
                  <a:gd name="T14" fmla="*/ 13 w 47"/>
                  <a:gd name="T15" fmla="*/ 9 h 26"/>
                  <a:gd name="T16" fmla="*/ 30 w 47"/>
                  <a:gd name="T17" fmla="*/ 19 h 26"/>
                  <a:gd name="T18" fmla="*/ 37 w 47"/>
                  <a:gd name="T19" fmla="*/ 21 h 26"/>
                  <a:gd name="T20" fmla="*/ 44 w 47"/>
                  <a:gd name="T21" fmla="*/ 19 h 26"/>
                  <a:gd name="T22" fmla="*/ 46 w 47"/>
                  <a:gd name="T23" fmla="*/ 15 h 26"/>
                  <a:gd name="T24" fmla="*/ 47 w 47"/>
                  <a:gd name="T25" fmla="*/ 19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7" h="26">
                    <a:moveTo>
                      <a:pt x="47" y="19"/>
                    </a:moveTo>
                    <a:cubicBezTo>
                      <a:pt x="47" y="20"/>
                      <a:pt x="47" y="19"/>
                      <a:pt x="47" y="19"/>
                    </a:cubicBezTo>
                    <a:cubicBezTo>
                      <a:pt x="47" y="20"/>
                      <a:pt x="46" y="22"/>
                      <a:pt x="44" y="23"/>
                    </a:cubicBezTo>
                    <a:cubicBezTo>
                      <a:pt x="40" y="26"/>
                      <a:pt x="33" y="26"/>
                      <a:pt x="28" y="23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0" y="8"/>
                      <a:pt x="0" y="6"/>
                      <a:pt x="0" y="6"/>
                    </a:cubicBezTo>
                    <a:cubicBezTo>
                      <a:pt x="0" y="4"/>
                      <a:pt x="0" y="2"/>
                      <a:pt x="1" y="0"/>
                    </a:cubicBezTo>
                    <a:cubicBezTo>
                      <a:pt x="0" y="3"/>
                      <a:pt x="9" y="6"/>
                      <a:pt x="13" y="9"/>
                    </a:cubicBezTo>
                    <a:cubicBezTo>
                      <a:pt x="18" y="13"/>
                      <a:pt x="24" y="17"/>
                      <a:pt x="30" y="19"/>
                    </a:cubicBezTo>
                    <a:cubicBezTo>
                      <a:pt x="32" y="20"/>
                      <a:pt x="35" y="21"/>
                      <a:pt x="37" y="21"/>
                    </a:cubicBezTo>
                    <a:cubicBezTo>
                      <a:pt x="40" y="21"/>
                      <a:pt x="43" y="21"/>
                      <a:pt x="44" y="19"/>
                    </a:cubicBezTo>
                    <a:cubicBezTo>
                      <a:pt x="45" y="18"/>
                      <a:pt x="47" y="16"/>
                      <a:pt x="46" y="15"/>
                    </a:cubicBezTo>
                    <a:cubicBezTo>
                      <a:pt x="46" y="16"/>
                      <a:pt x="47" y="17"/>
                      <a:pt x="47" y="19"/>
                    </a:cubicBezTo>
                  </a:path>
                </a:pathLst>
              </a:custGeom>
              <a:solidFill>
                <a:srgbClr val="444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49" name="Freeform 111"/>
              <p:cNvSpPr>
                <a:spLocks/>
              </p:cNvSpPr>
              <p:nvPr/>
            </p:nvSpPr>
            <p:spPr bwMode="auto">
              <a:xfrm>
                <a:off x="2748" y="1560"/>
                <a:ext cx="38" cy="38"/>
              </a:xfrm>
              <a:custGeom>
                <a:avLst/>
                <a:gdLst>
                  <a:gd name="T0" fmla="*/ 15 w 16"/>
                  <a:gd name="T1" fmla="*/ 15 h 16"/>
                  <a:gd name="T2" fmla="*/ 15 w 16"/>
                  <a:gd name="T3" fmla="*/ 16 h 16"/>
                  <a:gd name="T4" fmla="*/ 14 w 16"/>
                  <a:gd name="T5" fmla="*/ 15 h 16"/>
                  <a:gd name="T6" fmla="*/ 5 w 16"/>
                  <a:gd name="T7" fmla="*/ 7 h 16"/>
                  <a:gd name="T8" fmla="*/ 0 w 16"/>
                  <a:gd name="T9" fmla="*/ 1 h 16"/>
                  <a:gd name="T10" fmla="*/ 2 w 16"/>
                  <a:gd name="T11" fmla="*/ 0 h 16"/>
                  <a:gd name="T12" fmla="*/ 6 w 16"/>
                  <a:gd name="T13" fmla="*/ 5 h 16"/>
                  <a:gd name="T14" fmla="*/ 15 w 16"/>
                  <a:gd name="T15" fmla="*/ 14 h 16"/>
                  <a:gd name="T16" fmla="*/ 15 w 16"/>
                  <a:gd name="T17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16">
                    <a:moveTo>
                      <a:pt x="15" y="15"/>
                    </a:moveTo>
                    <a:cubicBezTo>
                      <a:pt x="15" y="16"/>
                      <a:pt x="15" y="16"/>
                      <a:pt x="15" y="16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3" y="5"/>
                      <a:pt x="0" y="3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2"/>
                      <a:pt x="4" y="4"/>
                      <a:pt x="6" y="5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6" y="14"/>
                      <a:pt x="16" y="15"/>
                      <a:pt x="15" y="15"/>
                    </a:cubicBez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50" name="Freeform 112"/>
              <p:cNvSpPr>
                <a:spLocks/>
              </p:cNvSpPr>
              <p:nvPr/>
            </p:nvSpPr>
            <p:spPr bwMode="auto">
              <a:xfrm>
                <a:off x="2745" y="1562"/>
                <a:ext cx="15" cy="12"/>
              </a:xfrm>
              <a:custGeom>
                <a:avLst/>
                <a:gdLst>
                  <a:gd name="T0" fmla="*/ 1 w 6"/>
                  <a:gd name="T1" fmla="*/ 5 h 5"/>
                  <a:gd name="T2" fmla="*/ 0 w 6"/>
                  <a:gd name="T3" fmla="*/ 4 h 5"/>
                  <a:gd name="T4" fmla="*/ 1 w 6"/>
                  <a:gd name="T5" fmla="*/ 3 h 5"/>
                  <a:gd name="T6" fmla="*/ 5 w 6"/>
                  <a:gd name="T7" fmla="*/ 1 h 5"/>
                  <a:gd name="T8" fmla="*/ 6 w 6"/>
                  <a:gd name="T9" fmla="*/ 1 h 5"/>
                  <a:gd name="T10" fmla="*/ 6 w 6"/>
                  <a:gd name="T11" fmla="*/ 2 h 5"/>
                  <a:gd name="T12" fmla="*/ 1 w 6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5">
                    <a:moveTo>
                      <a:pt x="1" y="5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3"/>
                      <a:pt x="1" y="3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0"/>
                      <a:pt x="6" y="0"/>
                      <a:pt x="6" y="1"/>
                    </a:cubicBezTo>
                    <a:cubicBezTo>
                      <a:pt x="6" y="1"/>
                      <a:pt x="6" y="2"/>
                      <a:pt x="6" y="2"/>
                    </a:cubicBezTo>
                    <a:cubicBezTo>
                      <a:pt x="1" y="5"/>
                      <a:pt x="1" y="5"/>
                      <a:pt x="1" y="5"/>
                    </a:cubicBez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51" name="Freeform 113"/>
              <p:cNvSpPr>
                <a:spLocks/>
              </p:cNvSpPr>
              <p:nvPr/>
            </p:nvSpPr>
            <p:spPr bwMode="auto">
              <a:xfrm>
                <a:off x="2753" y="1569"/>
                <a:ext cx="14" cy="12"/>
              </a:xfrm>
              <a:custGeom>
                <a:avLst/>
                <a:gdLst>
                  <a:gd name="T0" fmla="*/ 1 w 6"/>
                  <a:gd name="T1" fmla="*/ 5 h 5"/>
                  <a:gd name="T2" fmla="*/ 0 w 6"/>
                  <a:gd name="T3" fmla="*/ 4 h 5"/>
                  <a:gd name="T4" fmla="*/ 0 w 6"/>
                  <a:gd name="T5" fmla="*/ 3 h 5"/>
                  <a:gd name="T6" fmla="*/ 5 w 6"/>
                  <a:gd name="T7" fmla="*/ 0 h 5"/>
                  <a:gd name="T8" fmla="*/ 6 w 6"/>
                  <a:gd name="T9" fmla="*/ 0 h 5"/>
                  <a:gd name="T10" fmla="*/ 6 w 6"/>
                  <a:gd name="T11" fmla="*/ 2 h 5"/>
                  <a:gd name="T12" fmla="*/ 1 w 6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5">
                    <a:moveTo>
                      <a:pt x="1" y="5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1" y="5"/>
                      <a:pt x="1" y="5"/>
                      <a:pt x="1" y="5"/>
                    </a:cubicBez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52" name="Freeform 114"/>
              <p:cNvSpPr>
                <a:spLocks/>
              </p:cNvSpPr>
              <p:nvPr/>
            </p:nvSpPr>
            <p:spPr bwMode="auto">
              <a:xfrm>
                <a:off x="2760" y="1576"/>
                <a:ext cx="14" cy="10"/>
              </a:xfrm>
              <a:custGeom>
                <a:avLst/>
                <a:gdLst>
                  <a:gd name="T0" fmla="*/ 1 w 6"/>
                  <a:gd name="T1" fmla="*/ 4 h 4"/>
                  <a:gd name="T2" fmla="*/ 0 w 6"/>
                  <a:gd name="T3" fmla="*/ 4 h 4"/>
                  <a:gd name="T4" fmla="*/ 0 w 6"/>
                  <a:gd name="T5" fmla="*/ 3 h 4"/>
                  <a:gd name="T6" fmla="*/ 5 w 6"/>
                  <a:gd name="T7" fmla="*/ 0 h 4"/>
                  <a:gd name="T8" fmla="*/ 6 w 6"/>
                  <a:gd name="T9" fmla="*/ 0 h 4"/>
                  <a:gd name="T10" fmla="*/ 6 w 6"/>
                  <a:gd name="T11" fmla="*/ 2 h 4"/>
                  <a:gd name="T12" fmla="*/ 1 w 6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1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1" y="4"/>
                      <a:pt x="1" y="4"/>
                      <a:pt x="1" y="4"/>
                    </a:cubicBez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53" name="Freeform 115"/>
              <p:cNvSpPr>
                <a:spLocks/>
              </p:cNvSpPr>
              <p:nvPr/>
            </p:nvSpPr>
            <p:spPr bwMode="auto">
              <a:xfrm>
                <a:off x="2767" y="1583"/>
                <a:ext cx="14" cy="12"/>
              </a:xfrm>
              <a:custGeom>
                <a:avLst/>
                <a:gdLst>
                  <a:gd name="T0" fmla="*/ 1 w 6"/>
                  <a:gd name="T1" fmla="*/ 5 h 5"/>
                  <a:gd name="T2" fmla="*/ 0 w 6"/>
                  <a:gd name="T3" fmla="*/ 4 h 5"/>
                  <a:gd name="T4" fmla="*/ 0 w 6"/>
                  <a:gd name="T5" fmla="*/ 3 h 5"/>
                  <a:gd name="T6" fmla="*/ 5 w 6"/>
                  <a:gd name="T7" fmla="*/ 0 h 5"/>
                  <a:gd name="T8" fmla="*/ 6 w 6"/>
                  <a:gd name="T9" fmla="*/ 0 h 5"/>
                  <a:gd name="T10" fmla="*/ 6 w 6"/>
                  <a:gd name="T11" fmla="*/ 1 h 5"/>
                  <a:gd name="T12" fmla="*/ 1 w 6"/>
                  <a:gd name="T13" fmla="*/ 4 h 5"/>
                  <a:gd name="T14" fmla="*/ 1 w 6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5">
                    <a:moveTo>
                      <a:pt x="1" y="5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1" y="4"/>
                      <a:pt x="1" y="4"/>
                      <a:pt x="1" y="4"/>
                    </a:cubicBez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54" name="Freeform 116"/>
              <p:cNvSpPr>
                <a:spLocks/>
              </p:cNvSpPr>
              <p:nvPr/>
            </p:nvSpPr>
            <p:spPr bwMode="auto">
              <a:xfrm>
                <a:off x="2523" y="1141"/>
                <a:ext cx="267" cy="213"/>
              </a:xfrm>
              <a:custGeom>
                <a:avLst/>
                <a:gdLst>
                  <a:gd name="T0" fmla="*/ 113 w 113"/>
                  <a:gd name="T1" fmla="*/ 77 h 90"/>
                  <a:gd name="T2" fmla="*/ 91 w 113"/>
                  <a:gd name="T3" fmla="*/ 90 h 90"/>
                  <a:gd name="T4" fmla="*/ 75 w 113"/>
                  <a:gd name="T5" fmla="*/ 80 h 90"/>
                  <a:gd name="T6" fmla="*/ 23 w 113"/>
                  <a:gd name="T7" fmla="*/ 48 h 90"/>
                  <a:gd name="T8" fmla="*/ 3 w 113"/>
                  <a:gd name="T9" fmla="*/ 0 h 90"/>
                  <a:gd name="T10" fmla="*/ 68 w 113"/>
                  <a:gd name="T11" fmla="*/ 31 h 90"/>
                  <a:gd name="T12" fmla="*/ 96 w 113"/>
                  <a:gd name="T13" fmla="*/ 48 h 90"/>
                  <a:gd name="T14" fmla="*/ 113 w 113"/>
                  <a:gd name="T15" fmla="*/ 7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3" h="90">
                    <a:moveTo>
                      <a:pt x="113" y="77"/>
                    </a:moveTo>
                    <a:cubicBezTo>
                      <a:pt x="91" y="90"/>
                      <a:pt x="91" y="90"/>
                      <a:pt x="91" y="90"/>
                    </a:cubicBezTo>
                    <a:cubicBezTo>
                      <a:pt x="75" y="80"/>
                      <a:pt x="75" y="80"/>
                      <a:pt x="75" y="80"/>
                    </a:cubicBezTo>
                    <a:cubicBezTo>
                      <a:pt x="23" y="48"/>
                      <a:pt x="23" y="48"/>
                      <a:pt x="23" y="48"/>
                    </a:cubicBezTo>
                    <a:cubicBezTo>
                      <a:pt x="0" y="34"/>
                      <a:pt x="3" y="0"/>
                      <a:pt x="3" y="0"/>
                    </a:cubicBezTo>
                    <a:cubicBezTo>
                      <a:pt x="23" y="11"/>
                      <a:pt x="47" y="21"/>
                      <a:pt x="68" y="31"/>
                    </a:cubicBezTo>
                    <a:cubicBezTo>
                      <a:pt x="79" y="36"/>
                      <a:pt x="89" y="42"/>
                      <a:pt x="96" y="48"/>
                    </a:cubicBezTo>
                    <a:cubicBezTo>
                      <a:pt x="107" y="57"/>
                      <a:pt x="113" y="66"/>
                      <a:pt x="113" y="77"/>
                    </a:cubicBezTo>
                  </a:path>
                </a:pathLst>
              </a:custGeom>
              <a:solidFill>
                <a:srgbClr val="C1AA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55" name="Freeform 117"/>
              <p:cNvSpPr>
                <a:spLocks/>
              </p:cNvSpPr>
              <p:nvPr/>
            </p:nvSpPr>
            <p:spPr bwMode="auto">
              <a:xfrm>
                <a:off x="2693" y="1290"/>
                <a:ext cx="100" cy="260"/>
              </a:xfrm>
              <a:custGeom>
                <a:avLst/>
                <a:gdLst>
                  <a:gd name="T0" fmla="*/ 1 w 42"/>
                  <a:gd name="T1" fmla="*/ 108 h 110"/>
                  <a:gd name="T2" fmla="*/ 3 w 42"/>
                  <a:gd name="T3" fmla="*/ 15 h 110"/>
                  <a:gd name="T4" fmla="*/ 12 w 42"/>
                  <a:gd name="T5" fmla="*/ 5 h 110"/>
                  <a:gd name="T6" fmla="*/ 28 w 42"/>
                  <a:gd name="T7" fmla="*/ 1 h 110"/>
                  <a:gd name="T8" fmla="*/ 41 w 42"/>
                  <a:gd name="T9" fmla="*/ 14 h 110"/>
                  <a:gd name="T10" fmla="*/ 30 w 42"/>
                  <a:gd name="T11" fmla="*/ 108 h 110"/>
                  <a:gd name="T12" fmla="*/ 21 w 42"/>
                  <a:gd name="T13" fmla="*/ 110 h 110"/>
                  <a:gd name="T14" fmla="*/ 15 w 42"/>
                  <a:gd name="T15" fmla="*/ 110 h 110"/>
                  <a:gd name="T16" fmla="*/ 1 w 42"/>
                  <a:gd name="T17" fmla="*/ 108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" h="110">
                    <a:moveTo>
                      <a:pt x="1" y="108"/>
                    </a:moveTo>
                    <a:cubicBezTo>
                      <a:pt x="0" y="80"/>
                      <a:pt x="2" y="18"/>
                      <a:pt x="3" y="15"/>
                    </a:cubicBezTo>
                    <a:cubicBezTo>
                      <a:pt x="5" y="12"/>
                      <a:pt x="8" y="8"/>
                      <a:pt x="12" y="5"/>
                    </a:cubicBezTo>
                    <a:cubicBezTo>
                      <a:pt x="17" y="2"/>
                      <a:pt x="22" y="0"/>
                      <a:pt x="28" y="1"/>
                    </a:cubicBezTo>
                    <a:cubicBezTo>
                      <a:pt x="34" y="2"/>
                      <a:pt x="40" y="7"/>
                      <a:pt x="41" y="14"/>
                    </a:cubicBezTo>
                    <a:cubicBezTo>
                      <a:pt x="42" y="21"/>
                      <a:pt x="31" y="104"/>
                      <a:pt x="30" y="108"/>
                    </a:cubicBezTo>
                    <a:cubicBezTo>
                      <a:pt x="29" y="110"/>
                      <a:pt x="25" y="110"/>
                      <a:pt x="21" y="110"/>
                    </a:cubicBezTo>
                    <a:cubicBezTo>
                      <a:pt x="19" y="110"/>
                      <a:pt x="17" y="109"/>
                      <a:pt x="15" y="110"/>
                    </a:cubicBezTo>
                    <a:cubicBezTo>
                      <a:pt x="1" y="108"/>
                      <a:pt x="1" y="108"/>
                      <a:pt x="1" y="108"/>
                    </a:cubicBezTo>
                  </a:path>
                </a:pathLst>
              </a:custGeom>
              <a:solidFill>
                <a:srgbClr val="615B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56" name="Freeform 118"/>
              <p:cNvSpPr>
                <a:spLocks/>
              </p:cNvSpPr>
              <p:nvPr/>
            </p:nvSpPr>
            <p:spPr bwMode="auto">
              <a:xfrm>
                <a:off x="2696" y="1522"/>
                <a:ext cx="71" cy="45"/>
              </a:xfrm>
              <a:custGeom>
                <a:avLst/>
                <a:gdLst>
                  <a:gd name="T0" fmla="*/ 29 w 30"/>
                  <a:gd name="T1" fmla="*/ 10 h 19"/>
                  <a:gd name="T2" fmla="*/ 26 w 30"/>
                  <a:gd name="T3" fmla="*/ 14 h 19"/>
                  <a:gd name="T4" fmla="*/ 25 w 30"/>
                  <a:gd name="T5" fmla="*/ 15 h 19"/>
                  <a:gd name="T6" fmla="*/ 24 w 30"/>
                  <a:gd name="T7" fmla="*/ 16 h 19"/>
                  <a:gd name="T8" fmla="*/ 22 w 30"/>
                  <a:gd name="T9" fmla="*/ 17 h 19"/>
                  <a:gd name="T10" fmla="*/ 4 w 30"/>
                  <a:gd name="T11" fmla="*/ 16 h 19"/>
                  <a:gd name="T12" fmla="*/ 2 w 30"/>
                  <a:gd name="T13" fmla="*/ 14 h 19"/>
                  <a:gd name="T14" fmla="*/ 0 w 30"/>
                  <a:gd name="T15" fmla="*/ 10 h 19"/>
                  <a:gd name="T16" fmla="*/ 0 w 30"/>
                  <a:gd name="T17" fmla="*/ 10 h 19"/>
                  <a:gd name="T18" fmla="*/ 4 w 30"/>
                  <a:gd name="T19" fmla="*/ 4 h 19"/>
                  <a:gd name="T20" fmla="*/ 25 w 30"/>
                  <a:gd name="T21" fmla="*/ 3 h 19"/>
                  <a:gd name="T22" fmla="*/ 29 w 30"/>
                  <a:gd name="T23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0" h="19">
                    <a:moveTo>
                      <a:pt x="29" y="10"/>
                    </a:moveTo>
                    <a:cubicBezTo>
                      <a:pt x="29" y="11"/>
                      <a:pt x="28" y="13"/>
                      <a:pt x="26" y="14"/>
                    </a:cubicBezTo>
                    <a:cubicBezTo>
                      <a:pt x="26" y="14"/>
                      <a:pt x="26" y="15"/>
                      <a:pt x="25" y="15"/>
                    </a:cubicBezTo>
                    <a:cubicBezTo>
                      <a:pt x="25" y="15"/>
                      <a:pt x="24" y="16"/>
                      <a:pt x="24" y="16"/>
                    </a:cubicBezTo>
                    <a:cubicBezTo>
                      <a:pt x="23" y="16"/>
                      <a:pt x="22" y="16"/>
                      <a:pt x="22" y="17"/>
                    </a:cubicBezTo>
                    <a:cubicBezTo>
                      <a:pt x="16" y="19"/>
                      <a:pt x="9" y="18"/>
                      <a:pt x="4" y="16"/>
                    </a:cubicBezTo>
                    <a:cubicBezTo>
                      <a:pt x="3" y="15"/>
                      <a:pt x="2" y="15"/>
                      <a:pt x="2" y="14"/>
                    </a:cubicBezTo>
                    <a:cubicBezTo>
                      <a:pt x="0" y="13"/>
                      <a:pt x="0" y="11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8"/>
                      <a:pt x="1" y="5"/>
                      <a:pt x="4" y="4"/>
                    </a:cubicBezTo>
                    <a:cubicBezTo>
                      <a:pt x="9" y="0"/>
                      <a:pt x="19" y="0"/>
                      <a:pt x="25" y="3"/>
                    </a:cubicBezTo>
                    <a:cubicBezTo>
                      <a:pt x="28" y="5"/>
                      <a:pt x="30" y="7"/>
                      <a:pt x="29" y="10"/>
                    </a:cubicBezTo>
                  </a:path>
                </a:pathLst>
              </a:custGeom>
              <a:solidFill>
                <a:srgbClr val="615B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57" name="Freeform 119"/>
              <p:cNvSpPr>
                <a:spLocks noEditPoints="1"/>
              </p:cNvSpPr>
              <p:nvPr/>
            </p:nvSpPr>
            <p:spPr bwMode="auto">
              <a:xfrm>
                <a:off x="2788" y="1482"/>
                <a:ext cx="109" cy="94"/>
              </a:xfrm>
              <a:custGeom>
                <a:avLst/>
                <a:gdLst>
                  <a:gd name="T0" fmla="*/ 45 w 46"/>
                  <a:gd name="T1" fmla="*/ 30 h 40"/>
                  <a:gd name="T2" fmla="*/ 30 w 46"/>
                  <a:gd name="T3" fmla="*/ 13 h 40"/>
                  <a:gd name="T4" fmla="*/ 28 w 46"/>
                  <a:gd name="T5" fmla="*/ 8 h 40"/>
                  <a:gd name="T6" fmla="*/ 27 w 46"/>
                  <a:gd name="T7" fmla="*/ 6 h 40"/>
                  <a:gd name="T8" fmla="*/ 27 w 46"/>
                  <a:gd name="T9" fmla="*/ 6 h 40"/>
                  <a:gd name="T10" fmla="*/ 25 w 46"/>
                  <a:gd name="T11" fmla="*/ 1 h 40"/>
                  <a:gd name="T12" fmla="*/ 7 w 46"/>
                  <a:gd name="T13" fmla="*/ 0 h 40"/>
                  <a:gd name="T14" fmla="*/ 5 w 46"/>
                  <a:gd name="T15" fmla="*/ 4 h 40"/>
                  <a:gd name="T16" fmla="*/ 5 w 46"/>
                  <a:gd name="T17" fmla="*/ 4 h 40"/>
                  <a:gd name="T18" fmla="*/ 3 w 46"/>
                  <a:gd name="T19" fmla="*/ 8 h 40"/>
                  <a:gd name="T20" fmla="*/ 3 w 46"/>
                  <a:gd name="T21" fmla="*/ 8 h 40"/>
                  <a:gd name="T22" fmla="*/ 0 w 46"/>
                  <a:gd name="T23" fmla="*/ 16 h 40"/>
                  <a:gd name="T24" fmla="*/ 0 w 46"/>
                  <a:gd name="T25" fmla="*/ 21 h 40"/>
                  <a:gd name="T26" fmla="*/ 0 w 46"/>
                  <a:gd name="T27" fmla="*/ 21 h 40"/>
                  <a:gd name="T28" fmla="*/ 3 w 46"/>
                  <a:gd name="T29" fmla="*/ 25 h 40"/>
                  <a:gd name="T30" fmla="*/ 28 w 46"/>
                  <a:gd name="T31" fmla="*/ 38 h 40"/>
                  <a:gd name="T32" fmla="*/ 43 w 46"/>
                  <a:gd name="T33" fmla="*/ 38 h 40"/>
                  <a:gd name="T34" fmla="*/ 46 w 46"/>
                  <a:gd name="T35" fmla="*/ 34 h 40"/>
                  <a:gd name="T36" fmla="*/ 46 w 46"/>
                  <a:gd name="T37" fmla="*/ 34 h 40"/>
                  <a:gd name="T38" fmla="*/ 46 w 46"/>
                  <a:gd name="T39" fmla="*/ 33 h 40"/>
                  <a:gd name="T40" fmla="*/ 45 w 46"/>
                  <a:gd name="T41" fmla="*/ 30 h 40"/>
                  <a:gd name="T42" fmla="*/ 39 w 46"/>
                  <a:gd name="T43" fmla="*/ 25 h 40"/>
                  <a:gd name="T44" fmla="*/ 38 w 46"/>
                  <a:gd name="T45" fmla="*/ 25 h 40"/>
                  <a:gd name="T46" fmla="*/ 38 w 46"/>
                  <a:gd name="T47" fmla="*/ 25 h 40"/>
                  <a:gd name="T48" fmla="*/ 28 w 46"/>
                  <a:gd name="T49" fmla="*/ 17 h 40"/>
                  <a:gd name="T50" fmla="*/ 23 w 46"/>
                  <a:gd name="T51" fmla="*/ 10 h 40"/>
                  <a:gd name="T52" fmla="*/ 25 w 46"/>
                  <a:gd name="T53" fmla="*/ 10 h 40"/>
                  <a:gd name="T54" fmla="*/ 29 w 46"/>
                  <a:gd name="T55" fmla="*/ 15 h 40"/>
                  <a:gd name="T56" fmla="*/ 39 w 46"/>
                  <a:gd name="T57" fmla="*/ 24 h 40"/>
                  <a:gd name="T58" fmla="*/ 39 w 46"/>
                  <a:gd name="T59" fmla="*/ 2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6" h="40">
                    <a:moveTo>
                      <a:pt x="45" y="30"/>
                    </a:moveTo>
                    <a:cubicBezTo>
                      <a:pt x="44" y="24"/>
                      <a:pt x="37" y="18"/>
                      <a:pt x="30" y="13"/>
                    </a:cubicBezTo>
                    <a:cubicBezTo>
                      <a:pt x="29" y="12"/>
                      <a:pt x="28" y="10"/>
                      <a:pt x="28" y="8"/>
                    </a:cubicBezTo>
                    <a:cubicBezTo>
                      <a:pt x="27" y="7"/>
                      <a:pt x="27" y="6"/>
                      <a:pt x="27" y="6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7" y="4"/>
                      <a:pt x="26" y="3"/>
                      <a:pt x="25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2"/>
                      <a:pt x="6" y="3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5"/>
                      <a:pt x="3" y="7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2" y="10"/>
                      <a:pt x="1" y="13"/>
                      <a:pt x="0" y="16"/>
                    </a:cubicBezTo>
                    <a:cubicBezTo>
                      <a:pt x="0" y="17"/>
                      <a:pt x="0" y="19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2"/>
                      <a:pt x="1" y="24"/>
                      <a:pt x="3" y="25"/>
                    </a:cubicBezTo>
                    <a:cubicBezTo>
                      <a:pt x="28" y="38"/>
                      <a:pt x="28" y="38"/>
                      <a:pt x="28" y="38"/>
                    </a:cubicBezTo>
                    <a:cubicBezTo>
                      <a:pt x="32" y="40"/>
                      <a:pt x="39" y="40"/>
                      <a:pt x="43" y="38"/>
                    </a:cubicBezTo>
                    <a:cubicBezTo>
                      <a:pt x="45" y="36"/>
                      <a:pt x="46" y="35"/>
                      <a:pt x="46" y="34"/>
                    </a:cubicBezTo>
                    <a:cubicBezTo>
                      <a:pt x="46" y="34"/>
                      <a:pt x="46" y="34"/>
                      <a:pt x="46" y="34"/>
                    </a:cubicBezTo>
                    <a:cubicBezTo>
                      <a:pt x="46" y="33"/>
                      <a:pt x="46" y="33"/>
                      <a:pt x="46" y="33"/>
                    </a:cubicBezTo>
                    <a:cubicBezTo>
                      <a:pt x="46" y="32"/>
                      <a:pt x="46" y="31"/>
                      <a:pt x="45" y="30"/>
                    </a:cubicBezTo>
                    <a:moveTo>
                      <a:pt x="39" y="25"/>
                    </a:moveTo>
                    <a:cubicBezTo>
                      <a:pt x="38" y="25"/>
                      <a:pt x="38" y="25"/>
                      <a:pt x="38" y="25"/>
                    </a:cubicBezTo>
                    <a:cubicBezTo>
                      <a:pt x="38" y="25"/>
                      <a:pt x="38" y="25"/>
                      <a:pt x="38" y="25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6" y="15"/>
                      <a:pt x="24" y="13"/>
                      <a:pt x="23" y="10"/>
                    </a:cubicBezTo>
                    <a:cubicBezTo>
                      <a:pt x="24" y="10"/>
                      <a:pt x="24" y="10"/>
                      <a:pt x="25" y="10"/>
                    </a:cubicBezTo>
                    <a:cubicBezTo>
                      <a:pt x="25" y="12"/>
                      <a:pt x="27" y="14"/>
                      <a:pt x="29" y="15"/>
                    </a:cubicBezTo>
                    <a:cubicBezTo>
                      <a:pt x="39" y="24"/>
                      <a:pt x="39" y="24"/>
                      <a:pt x="39" y="24"/>
                    </a:cubicBezTo>
                    <a:cubicBezTo>
                      <a:pt x="39" y="24"/>
                      <a:pt x="39" y="25"/>
                      <a:pt x="39" y="25"/>
                    </a:cubicBezTo>
                  </a:path>
                </a:pathLst>
              </a:custGeom>
              <a:solidFill>
                <a:srgbClr val="6363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58" name="Freeform 120"/>
              <p:cNvSpPr>
                <a:spLocks/>
              </p:cNvSpPr>
              <p:nvPr/>
            </p:nvSpPr>
            <p:spPr bwMode="auto">
              <a:xfrm>
                <a:off x="2786" y="1517"/>
                <a:ext cx="113" cy="62"/>
              </a:xfrm>
              <a:custGeom>
                <a:avLst/>
                <a:gdLst>
                  <a:gd name="T0" fmla="*/ 47 w 48"/>
                  <a:gd name="T1" fmla="*/ 19 h 26"/>
                  <a:gd name="T2" fmla="*/ 47 w 48"/>
                  <a:gd name="T3" fmla="*/ 19 h 26"/>
                  <a:gd name="T4" fmla="*/ 44 w 48"/>
                  <a:gd name="T5" fmla="*/ 23 h 26"/>
                  <a:gd name="T6" fmla="*/ 29 w 48"/>
                  <a:gd name="T7" fmla="*/ 23 h 26"/>
                  <a:gd name="T8" fmla="*/ 4 w 48"/>
                  <a:gd name="T9" fmla="*/ 10 h 26"/>
                  <a:gd name="T10" fmla="*/ 0 w 48"/>
                  <a:gd name="T11" fmla="*/ 5 h 26"/>
                  <a:gd name="T12" fmla="*/ 2 w 48"/>
                  <a:gd name="T13" fmla="*/ 0 h 26"/>
                  <a:gd name="T14" fmla="*/ 13 w 48"/>
                  <a:gd name="T15" fmla="*/ 9 h 26"/>
                  <a:gd name="T16" fmla="*/ 30 w 48"/>
                  <a:gd name="T17" fmla="*/ 19 h 26"/>
                  <a:gd name="T18" fmla="*/ 38 w 48"/>
                  <a:gd name="T19" fmla="*/ 21 h 26"/>
                  <a:gd name="T20" fmla="*/ 45 w 48"/>
                  <a:gd name="T21" fmla="*/ 19 h 26"/>
                  <a:gd name="T22" fmla="*/ 46 w 48"/>
                  <a:gd name="T23" fmla="*/ 14 h 26"/>
                  <a:gd name="T24" fmla="*/ 47 w 48"/>
                  <a:gd name="T25" fmla="*/ 19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26">
                    <a:moveTo>
                      <a:pt x="47" y="19"/>
                    </a:moveTo>
                    <a:cubicBezTo>
                      <a:pt x="47" y="19"/>
                      <a:pt x="47" y="19"/>
                      <a:pt x="47" y="19"/>
                    </a:cubicBezTo>
                    <a:cubicBezTo>
                      <a:pt x="47" y="20"/>
                      <a:pt x="46" y="22"/>
                      <a:pt x="44" y="23"/>
                    </a:cubicBezTo>
                    <a:cubicBezTo>
                      <a:pt x="40" y="25"/>
                      <a:pt x="33" y="26"/>
                      <a:pt x="29" y="23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0" y="8"/>
                      <a:pt x="0" y="5"/>
                      <a:pt x="0" y="5"/>
                    </a:cubicBezTo>
                    <a:cubicBezTo>
                      <a:pt x="0" y="4"/>
                      <a:pt x="1" y="1"/>
                      <a:pt x="2" y="0"/>
                    </a:cubicBezTo>
                    <a:cubicBezTo>
                      <a:pt x="1" y="2"/>
                      <a:pt x="9" y="6"/>
                      <a:pt x="13" y="9"/>
                    </a:cubicBezTo>
                    <a:cubicBezTo>
                      <a:pt x="18" y="13"/>
                      <a:pt x="24" y="17"/>
                      <a:pt x="30" y="19"/>
                    </a:cubicBezTo>
                    <a:cubicBezTo>
                      <a:pt x="33" y="20"/>
                      <a:pt x="35" y="21"/>
                      <a:pt x="38" y="21"/>
                    </a:cubicBezTo>
                    <a:cubicBezTo>
                      <a:pt x="40" y="21"/>
                      <a:pt x="43" y="21"/>
                      <a:pt x="45" y="19"/>
                    </a:cubicBezTo>
                    <a:cubicBezTo>
                      <a:pt x="46" y="18"/>
                      <a:pt x="47" y="16"/>
                      <a:pt x="46" y="14"/>
                    </a:cubicBezTo>
                    <a:cubicBezTo>
                      <a:pt x="47" y="15"/>
                      <a:pt x="48" y="17"/>
                      <a:pt x="47" y="19"/>
                    </a:cubicBezTo>
                  </a:path>
                </a:pathLst>
              </a:custGeom>
              <a:solidFill>
                <a:srgbClr val="444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59" name="Freeform 121"/>
              <p:cNvSpPr>
                <a:spLocks/>
              </p:cNvSpPr>
              <p:nvPr/>
            </p:nvSpPr>
            <p:spPr bwMode="auto">
              <a:xfrm>
                <a:off x="2842" y="1505"/>
                <a:ext cx="38" cy="36"/>
              </a:xfrm>
              <a:custGeom>
                <a:avLst/>
                <a:gdLst>
                  <a:gd name="T0" fmla="*/ 16 w 16"/>
                  <a:gd name="T1" fmla="*/ 15 h 15"/>
                  <a:gd name="T2" fmla="*/ 15 w 16"/>
                  <a:gd name="T3" fmla="*/ 15 h 15"/>
                  <a:gd name="T4" fmla="*/ 15 w 16"/>
                  <a:gd name="T5" fmla="*/ 15 h 15"/>
                  <a:gd name="T6" fmla="*/ 5 w 16"/>
                  <a:gd name="T7" fmla="*/ 7 h 15"/>
                  <a:gd name="T8" fmla="*/ 0 w 16"/>
                  <a:gd name="T9" fmla="*/ 0 h 15"/>
                  <a:gd name="T10" fmla="*/ 2 w 16"/>
                  <a:gd name="T11" fmla="*/ 0 h 15"/>
                  <a:gd name="T12" fmla="*/ 6 w 16"/>
                  <a:gd name="T13" fmla="*/ 5 h 15"/>
                  <a:gd name="T14" fmla="*/ 16 w 16"/>
                  <a:gd name="T15" fmla="*/ 14 h 15"/>
                  <a:gd name="T16" fmla="*/ 16 w 16"/>
                  <a:gd name="T17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15">
                    <a:moveTo>
                      <a:pt x="16" y="15"/>
                    </a:moveTo>
                    <a:cubicBezTo>
                      <a:pt x="15" y="15"/>
                      <a:pt x="15" y="15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3" y="5"/>
                      <a:pt x="1" y="3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2"/>
                      <a:pt x="4" y="4"/>
                      <a:pt x="6" y="5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6" y="14"/>
                      <a:pt x="16" y="15"/>
                      <a:pt x="16" y="15"/>
                    </a:cubicBez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60" name="Freeform 122"/>
              <p:cNvSpPr>
                <a:spLocks/>
              </p:cNvSpPr>
              <p:nvPr/>
            </p:nvSpPr>
            <p:spPr bwMode="auto">
              <a:xfrm>
                <a:off x="2840" y="1508"/>
                <a:ext cx="17" cy="12"/>
              </a:xfrm>
              <a:custGeom>
                <a:avLst/>
                <a:gdLst>
                  <a:gd name="T0" fmla="*/ 1 w 7"/>
                  <a:gd name="T1" fmla="*/ 5 h 5"/>
                  <a:gd name="T2" fmla="*/ 1 w 7"/>
                  <a:gd name="T3" fmla="*/ 4 h 5"/>
                  <a:gd name="T4" fmla="*/ 1 w 7"/>
                  <a:gd name="T5" fmla="*/ 3 h 5"/>
                  <a:gd name="T6" fmla="*/ 5 w 7"/>
                  <a:gd name="T7" fmla="*/ 0 h 5"/>
                  <a:gd name="T8" fmla="*/ 7 w 7"/>
                  <a:gd name="T9" fmla="*/ 1 h 5"/>
                  <a:gd name="T10" fmla="*/ 6 w 7"/>
                  <a:gd name="T11" fmla="*/ 2 h 5"/>
                  <a:gd name="T12" fmla="*/ 2 w 7"/>
                  <a:gd name="T13" fmla="*/ 4 h 5"/>
                  <a:gd name="T14" fmla="*/ 1 w 7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5">
                    <a:moveTo>
                      <a:pt x="1" y="5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1" y="3"/>
                      <a:pt x="1" y="3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0"/>
                      <a:pt x="7" y="1"/>
                    </a:cubicBezTo>
                    <a:cubicBezTo>
                      <a:pt x="7" y="1"/>
                      <a:pt x="7" y="2"/>
                      <a:pt x="6" y="2"/>
                    </a:cubicBezTo>
                    <a:cubicBezTo>
                      <a:pt x="2" y="4"/>
                      <a:pt x="2" y="4"/>
                      <a:pt x="2" y="4"/>
                    </a:cubicBez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61" name="Freeform 123"/>
              <p:cNvSpPr>
                <a:spLocks/>
              </p:cNvSpPr>
              <p:nvPr/>
            </p:nvSpPr>
            <p:spPr bwMode="auto">
              <a:xfrm>
                <a:off x="2847" y="1515"/>
                <a:ext cx="17" cy="12"/>
              </a:xfrm>
              <a:custGeom>
                <a:avLst/>
                <a:gdLst>
                  <a:gd name="T0" fmla="*/ 1 w 7"/>
                  <a:gd name="T1" fmla="*/ 5 h 5"/>
                  <a:gd name="T2" fmla="*/ 0 w 7"/>
                  <a:gd name="T3" fmla="*/ 4 h 5"/>
                  <a:gd name="T4" fmla="*/ 1 w 7"/>
                  <a:gd name="T5" fmla="*/ 3 h 5"/>
                  <a:gd name="T6" fmla="*/ 5 w 7"/>
                  <a:gd name="T7" fmla="*/ 0 h 5"/>
                  <a:gd name="T8" fmla="*/ 6 w 7"/>
                  <a:gd name="T9" fmla="*/ 0 h 5"/>
                  <a:gd name="T10" fmla="*/ 6 w 7"/>
                  <a:gd name="T11" fmla="*/ 1 h 5"/>
                  <a:gd name="T12" fmla="*/ 1 w 7"/>
                  <a:gd name="T13" fmla="*/ 4 h 5"/>
                  <a:gd name="T14" fmla="*/ 1 w 7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5">
                    <a:moveTo>
                      <a:pt x="1" y="5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3"/>
                      <a:pt x="1" y="3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1" y="4"/>
                      <a:pt x="1" y="4"/>
                      <a:pt x="1" y="4"/>
                    </a:cubicBez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62" name="Freeform 124"/>
              <p:cNvSpPr>
                <a:spLocks/>
              </p:cNvSpPr>
              <p:nvPr/>
            </p:nvSpPr>
            <p:spPr bwMode="auto">
              <a:xfrm>
                <a:off x="2854" y="1522"/>
                <a:ext cx="17" cy="9"/>
              </a:xfrm>
              <a:custGeom>
                <a:avLst/>
                <a:gdLst>
                  <a:gd name="T0" fmla="*/ 1 w 7"/>
                  <a:gd name="T1" fmla="*/ 4 h 4"/>
                  <a:gd name="T2" fmla="*/ 0 w 7"/>
                  <a:gd name="T3" fmla="*/ 4 h 4"/>
                  <a:gd name="T4" fmla="*/ 1 w 7"/>
                  <a:gd name="T5" fmla="*/ 3 h 4"/>
                  <a:gd name="T6" fmla="*/ 5 w 7"/>
                  <a:gd name="T7" fmla="*/ 0 h 4"/>
                  <a:gd name="T8" fmla="*/ 7 w 7"/>
                  <a:gd name="T9" fmla="*/ 0 h 4"/>
                  <a:gd name="T10" fmla="*/ 6 w 7"/>
                  <a:gd name="T11" fmla="*/ 1 h 4"/>
                  <a:gd name="T12" fmla="*/ 1 w 7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4">
                    <a:moveTo>
                      <a:pt x="1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0"/>
                      <a:pt x="7" y="0"/>
                    </a:cubicBezTo>
                    <a:cubicBezTo>
                      <a:pt x="7" y="1"/>
                      <a:pt x="7" y="1"/>
                      <a:pt x="6" y="1"/>
                    </a:cubicBezTo>
                    <a:cubicBezTo>
                      <a:pt x="1" y="4"/>
                      <a:pt x="1" y="4"/>
                      <a:pt x="1" y="4"/>
                    </a:cubicBez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63" name="Freeform 125"/>
              <p:cNvSpPr>
                <a:spLocks/>
              </p:cNvSpPr>
              <p:nvPr/>
            </p:nvSpPr>
            <p:spPr bwMode="auto">
              <a:xfrm>
                <a:off x="2861" y="1527"/>
                <a:ext cx="17" cy="12"/>
              </a:xfrm>
              <a:custGeom>
                <a:avLst/>
                <a:gdLst>
                  <a:gd name="T0" fmla="*/ 1 w 7"/>
                  <a:gd name="T1" fmla="*/ 5 h 5"/>
                  <a:gd name="T2" fmla="*/ 1 w 7"/>
                  <a:gd name="T3" fmla="*/ 5 h 5"/>
                  <a:gd name="T4" fmla="*/ 1 w 7"/>
                  <a:gd name="T5" fmla="*/ 4 h 5"/>
                  <a:gd name="T6" fmla="*/ 5 w 7"/>
                  <a:gd name="T7" fmla="*/ 1 h 5"/>
                  <a:gd name="T8" fmla="*/ 7 w 7"/>
                  <a:gd name="T9" fmla="*/ 1 h 5"/>
                  <a:gd name="T10" fmla="*/ 6 w 7"/>
                  <a:gd name="T11" fmla="*/ 2 h 5"/>
                  <a:gd name="T12" fmla="*/ 2 w 7"/>
                  <a:gd name="T13" fmla="*/ 5 h 5"/>
                  <a:gd name="T14" fmla="*/ 1 w 7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5">
                    <a:moveTo>
                      <a:pt x="1" y="5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0" y="5"/>
                      <a:pt x="0" y="4"/>
                      <a:pt x="1" y="4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6" y="0"/>
                      <a:pt x="6" y="1"/>
                      <a:pt x="7" y="1"/>
                    </a:cubicBezTo>
                    <a:cubicBezTo>
                      <a:pt x="7" y="1"/>
                      <a:pt x="7" y="2"/>
                      <a:pt x="6" y="2"/>
                    </a:cubicBezTo>
                    <a:cubicBezTo>
                      <a:pt x="2" y="5"/>
                      <a:pt x="2" y="5"/>
                      <a:pt x="2" y="5"/>
                    </a:cubicBez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64" name="Freeform 126"/>
              <p:cNvSpPr>
                <a:spLocks/>
              </p:cNvSpPr>
              <p:nvPr/>
            </p:nvSpPr>
            <p:spPr bwMode="auto">
              <a:xfrm>
                <a:off x="2580" y="1098"/>
                <a:ext cx="312" cy="201"/>
              </a:xfrm>
              <a:custGeom>
                <a:avLst/>
                <a:gdLst>
                  <a:gd name="T0" fmla="*/ 129 w 132"/>
                  <a:gd name="T1" fmla="*/ 72 h 85"/>
                  <a:gd name="T2" fmla="*/ 108 w 132"/>
                  <a:gd name="T3" fmla="*/ 85 h 85"/>
                  <a:gd name="T4" fmla="*/ 5 w 132"/>
                  <a:gd name="T5" fmla="*/ 37 h 85"/>
                  <a:gd name="T6" fmla="*/ 16 w 132"/>
                  <a:gd name="T7" fmla="*/ 20 h 85"/>
                  <a:gd name="T8" fmla="*/ 23 w 132"/>
                  <a:gd name="T9" fmla="*/ 0 h 85"/>
                  <a:gd name="T10" fmla="*/ 129 w 132"/>
                  <a:gd name="T11" fmla="*/ 72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2" h="85">
                    <a:moveTo>
                      <a:pt x="129" y="72"/>
                    </a:moveTo>
                    <a:cubicBezTo>
                      <a:pt x="108" y="85"/>
                      <a:pt x="108" y="85"/>
                      <a:pt x="108" y="85"/>
                    </a:cubicBezTo>
                    <a:cubicBezTo>
                      <a:pt x="5" y="37"/>
                      <a:pt x="5" y="37"/>
                      <a:pt x="5" y="37"/>
                    </a:cubicBezTo>
                    <a:cubicBezTo>
                      <a:pt x="0" y="34"/>
                      <a:pt x="17" y="25"/>
                      <a:pt x="16" y="2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68" y="24"/>
                      <a:pt x="132" y="41"/>
                      <a:pt x="129" y="72"/>
                    </a:cubicBezTo>
                  </a:path>
                </a:pathLst>
              </a:custGeom>
              <a:solidFill>
                <a:srgbClr val="C1AA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65" name="Freeform 127"/>
              <p:cNvSpPr>
                <a:spLocks/>
              </p:cNvSpPr>
              <p:nvPr/>
            </p:nvSpPr>
            <p:spPr bwMode="auto">
              <a:xfrm>
                <a:off x="2790" y="1233"/>
                <a:ext cx="97" cy="265"/>
              </a:xfrm>
              <a:custGeom>
                <a:avLst/>
                <a:gdLst>
                  <a:gd name="T0" fmla="*/ 0 w 41"/>
                  <a:gd name="T1" fmla="*/ 109 h 112"/>
                  <a:gd name="T2" fmla="*/ 3 w 41"/>
                  <a:gd name="T3" fmla="*/ 16 h 112"/>
                  <a:gd name="T4" fmla="*/ 11 w 41"/>
                  <a:gd name="T5" fmla="*/ 6 h 112"/>
                  <a:gd name="T6" fmla="*/ 27 w 41"/>
                  <a:gd name="T7" fmla="*/ 1 h 112"/>
                  <a:gd name="T8" fmla="*/ 40 w 41"/>
                  <a:gd name="T9" fmla="*/ 15 h 112"/>
                  <a:gd name="T10" fmla="*/ 29 w 41"/>
                  <a:gd name="T11" fmla="*/ 109 h 112"/>
                  <a:gd name="T12" fmla="*/ 21 w 41"/>
                  <a:gd name="T13" fmla="*/ 111 h 112"/>
                  <a:gd name="T14" fmla="*/ 15 w 41"/>
                  <a:gd name="T15" fmla="*/ 111 h 112"/>
                  <a:gd name="T16" fmla="*/ 0 w 41"/>
                  <a:gd name="T17" fmla="*/ 109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" h="112">
                    <a:moveTo>
                      <a:pt x="0" y="109"/>
                    </a:moveTo>
                    <a:cubicBezTo>
                      <a:pt x="0" y="81"/>
                      <a:pt x="1" y="19"/>
                      <a:pt x="3" y="16"/>
                    </a:cubicBezTo>
                    <a:cubicBezTo>
                      <a:pt x="5" y="13"/>
                      <a:pt x="8" y="9"/>
                      <a:pt x="11" y="6"/>
                    </a:cubicBezTo>
                    <a:cubicBezTo>
                      <a:pt x="16" y="3"/>
                      <a:pt x="21" y="0"/>
                      <a:pt x="27" y="1"/>
                    </a:cubicBezTo>
                    <a:cubicBezTo>
                      <a:pt x="34" y="3"/>
                      <a:pt x="39" y="8"/>
                      <a:pt x="40" y="15"/>
                    </a:cubicBezTo>
                    <a:cubicBezTo>
                      <a:pt x="41" y="21"/>
                      <a:pt x="31" y="106"/>
                      <a:pt x="29" y="109"/>
                    </a:cubicBezTo>
                    <a:cubicBezTo>
                      <a:pt x="29" y="112"/>
                      <a:pt x="25" y="111"/>
                      <a:pt x="21" y="111"/>
                    </a:cubicBezTo>
                    <a:cubicBezTo>
                      <a:pt x="19" y="111"/>
                      <a:pt x="16" y="110"/>
                      <a:pt x="15" y="111"/>
                    </a:cubicBezTo>
                    <a:cubicBezTo>
                      <a:pt x="0" y="109"/>
                      <a:pt x="0" y="109"/>
                      <a:pt x="0" y="109"/>
                    </a:cubicBezTo>
                  </a:path>
                </a:pathLst>
              </a:custGeom>
              <a:solidFill>
                <a:srgbClr val="615B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66" name="Freeform 128"/>
              <p:cNvSpPr>
                <a:spLocks/>
              </p:cNvSpPr>
              <p:nvPr/>
            </p:nvSpPr>
            <p:spPr bwMode="auto">
              <a:xfrm>
                <a:off x="2786" y="1467"/>
                <a:ext cx="78" cy="45"/>
              </a:xfrm>
              <a:custGeom>
                <a:avLst/>
                <a:gdLst>
                  <a:gd name="T0" fmla="*/ 27 w 33"/>
                  <a:gd name="T1" fmla="*/ 3 h 19"/>
                  <a:gd name="T2" fmla="*/ 28 w 33"/>
                  <a:gd name="T3" fmla="*/ 15 h 19"/>
                  <a:gd name="T4" fmla="*/ 7 w 33"/>
                  <a:gd name="T5" fmla="*/ 16 h 19"/>
                  <a:gd name="T6" fmla="*/ 6 w 33"/>
                  <a:gd name="T7" fmla="*/ 4 h 19"/>
                  <a:gd name="T8" fmla="*/ 27 w 33"/>
                  <a:gd name="T9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9">
                    <a:moveTo>
                      <a:pt x="27" y="3"/>
                    </a:moveTo>
                    <a:cubicBezTo>
                      <a:pt x="33" y="6"/>
                      <a:pt x="33" y="12"/>
                      <a:pt x="28" y="15"/>
                    </a:cubicBezTo>
                    <a:cubicBezTo>
                      <a:pt x="22" y="19"/>
                      <a:pt x="12" y="19"/>
                      <a:pt x="7" y="16"/>
                    </a:cubicBezTo>
                    <a:cubicBezTo>
                      <a:pt x="1" y="13"/>
                      <a:pt x="0" y="7"/>
                      <a:pt x="6" y="4"/>
                    </a:cubicBezTo>
                    <a:cubicBezTo>
                      <a:pt x="12" y="0"/>
                      <a:pt x="21" y="0"/>
                      <a:pt x="27" y="3"/>
                    </a:cubicBezTo>
                  </a:path>
                </a:pathLst>
              </a:custGeom>
              <a:solidFill>
                <a:srgbClr val="615B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67" name="Freeform 129"/>
              <p:cNvSpPr>
                <a:spLocks/>
              </p:cNvSpPr>
              <p:nvPr/>
            </p:nvSpPr>
            <p:spPr bwMode="auto">
              <a:xfrm>
                <a:off x="2684" y="1179"/>
                <a:ext cx="40" cy="52"/>
              </a:xfrm>
              <a:custGeom>
                <a:avLst/>
                <a:gdLst>
                  <a:gd name="T0" fmla="*/ 11 w 17"/>
                  <a:gd name="T1" fmla="*/ 0 h 22"/>
                  <a:gd name="T2" fmla="*/ 0 w 17"/>
                  <a:gd name="T3" fmla="*/ 15 h 22"/>
                  <a:gd name="T4" fmla="*/ 14 w 17"/>
                  <a:gd name="T5" fmla="*/ 22 h 22"/>
                  <a:gd name="T6" fmla="*/ 17 w 17"/>
                  <a:gd name="T7" fmla="*/ 21 h 22"/>
                  <a:gd name="T8" fmla="*/ 13 w 17"/>
                  <a:gd name="T9" fmla="*/ 15 h 22"/>
                  <a:gd name="T10" fmla="*/ 11 w 17"/>
                  <a:gd name="T11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22">
                    <a:moveTo>
                      <a:pt x="11" y="0"/>
                    </a:moveTo>
                    <a:cubicBezTo>
                      <a:pt x="9" y="9"/>
                      <a:pt x="6" y="12"/>
                      <a:pt x="0" y="15"/>
                    </a:cubicBezTo>
                    <a:cubicBezTo>
                      <a:pt x="5" y="17"/>
                      <a:pt x="9" y="20"/>
                      <a:pt x="14" y="22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15" y="19"/>
                      <a:pt x="14" y="17"/>
                      <a:pt x="13" y="15"/>
                    </a:cubicBezTo>
                    <a:cubicBezTo>
                      <a:pt x="11" y="10"/>
                      <a:pt x="10" y="6"/>
                      <a:pt x="11" y="0"/>
                    </a:cubicBezTo>
                  </a:path>
                </a:pathLst>
              </a:custGeom>
              <a:solidFill>
                <a:srgbClr val="A18F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68" name="Freeform 130"/>
              <p:cNvSpPr>
                <a:spLocks/>
              </p:cNvSpPr>
              <p:nvPr/>
            </p:nvSpPr>
            <p:spPr bwMode="auto">
              <a:xfrm>
                <a:off x="2606" y="887"/>
                <a:ext cx="102" cy="216"/>
              </a:xfrm>
              <a:custGeom>
                <a:avLst/>
                <a:gdLst>
                  <a:gd name="T0" fmla="*/ 41 w 43"/>
                  <a:gd name="T1" fmla="*/ 65 h 91"/>
                  <a:gd name="T2" fmla="*/ 32 w 43"/>
                  <a:gd name="T3" fmla="*/ 89 h 91"/>
                  <a:gd name="T4" fmla="*/ 14 w 43"/>
                  <a:gd name="T5" fmla="*/ 77 h 91"/>
                  <a:gd name="T6" fmla="*/ 2 w 43"/>
                  <a:gd name="T7" fmla="*/ 20 h 91"/>
                  <a:gd name="T8" fmla="*/ 13 w 43"/>
                  <a:gd name="T9" fmla="*/ 1 h 91"/>
                  <a:gd name="T10" fmla="*/ 30 w 43"/>
                  <a:gd name="T11" fmla="*/ 14 h 91"/>
                  <a:gd name="T12" fmla="*/ 41 w 43"/>
                  <a:gd name="T13" fmla="*/ 6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91">
                    <a:moveTo>
                      <a:pt x="41" y="65"/>
                    </a:moveTo>
                    <a:cubicBezTo>
                      <a:pt x="43" y="74"/>
                      <a:pt x="40" y="87"/>
                      <a:pt x="32" y="89"/>
                    </a:cubicBezTo>
                    <a:cubicBezTo>
                      <a:pt x="24" y="91"/>
                      <a:pt x="16" y="85"/>
                      <a:pt x="14" y="77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0" y="11"/>
                      <a:pt x="5" y="3"/>
                      <a:pt x="13" y="1"/>
                    </a:cubicBezTo>
                    <a:cubicBezTo>
                      <a:pt x="21" y="0"/>
                      <a:pt x="29" y="5"/>
                      <a:pt x="30" y="14"/>
                    </a:cubicBezTo>
                    <a:cubicBezTo>
                      <a:pt x="41" y="65"/>
                      <a:pt x="41" y="65"/>
                      <a:pt x="41" y="65"/>
                    </a:cubicBezTo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69" name="Freeform 131"/>
              <p:cNvSpPr>
                <a:spLocks/>
              </p:cNvSpPr>
              <p:nvPr/>
            </p:nvSpPr>
            <p:spPr bwMode="auto">
              <a:xfrm>
                <a:off x="2488" y="864"/>
                <a:ext cx="210" cy="357"/>
              </a:xfrm>
              <a:custGeom>
                <a:avLst/>
                <a:gdLst>
                  <a:gd name="T0" fmla="*/ 89 w 89"/>
                  <a:gd name="T1" fmla="*/ 99 h 151"/>
                  <a:gd name="T2" fmla="*/ 89 w 89"/>
                  <a:gd name="T3" fmla="*/ 110 h 151"/>
                  <a:gd name="T4" fmla="*/ 67 w 89"/>
                  <a:gd name="T5" fmla="*/ 135 h 151"/>
                  <a:gd name="T6" fmla="*/ 62 w 89"/>
                  <a:gd name="T7" fmla="*/ 138 h 151"/>
                  <a:gd name="T8" fmla="*/ 57 w 89"/>
                  <a:gd name="T9" fmla="*/ 140 h 151"/>
                  <a:gd name="T10" fmla="*/ 43 w 89"/>
                  <a:gd name="T11" fmla="*/ 149 h 151"/>
                  <a:gd name="T12" fmla="*/ 42 w 89"/>
                  <a:gd name="T13" fmla="*/ 149 h 151"/>
                  <a:gd name="T14" fmla="*/ 41 w 89"/>
                  <a:gd name="T15" fmla="*/ 150 h 151"/>
                  <a:gd name="T16" fmla="*/ 29 w 89"/>
                  <a:gd name="T17" fmla="*/ 145 h 151"/>
                  <a:gd name="T18" fmla="*/ 9 w 89"/>
                  <a:gd name="T19" fmla="*/ 119 h 151"/>
                  <a:gd name="T20" fmla="*/ 7 w 89"/>
                  <a:gd name="T21" fmla="*/ 112 h 151"/>
                  <a:gd name="T22" fmla="*/ 3 w 89"/>
                  <a:gd name="T23" fmla="*/ 99 h 151"/>
                  <a:gd name="T24" fmla="*/ 3 w 89"/>
                  <a:gd name="T25" fmla="*/ 97 h 151"/>
                  <a:gd name="T26" fmla="*/ 3 w 89"/>
                  <a:gd name="T27" fmla="*/ 96 h 151"/>
                  <a:gd name="T28" fmla="*/ 0 w 89"/>
                  <a:gd name="T29" fmla="*/ 37 h 151"/>
                  <a:gd name="T30" fmla="*/ 29 w 89"/>
                  <a:gd name="T31" fmla="*/ 12 h 151"/>
                  <a:gd name="T32" fmla="*/ 69 w 89"/>
                  <a:gd name="T33" fmla="*/ 11 h 151"/>
                  <a:gd name="T34" fmla="*/ 75 w 89"/>
                  <a:gd name="T35" fmla="*/ 41 h 151"/>
                  <a:gd name="T36" fmla="*/ 89 w 89"/>
                  <a:gd name="T37" fmla="*/ 99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9" h="151">
                    <a:moveTo>
                      <a:pt x="89" y="99"/>
                    </a:moveTo>
                    <a:cubicBezTo>
                      <a:pt x="89" y="110"/>
                      <a:pt x="89" y="110"/>
                      <a:pt x="89" y="110"/>
                    </a:cubicBezTo>
                    <a:cubicBezTo>
                      <a:pt x="89" y="119"/>
                      <a:pt x="75" y="130"/>
                      <a:pt x="67" y="135"/>
                    </a:cubicBezTo>
                    <a:cubicBezTo>
                      <a:pt x="62" y="138"/>
                      <a:pt x="62" y="138"/>
                      <a:pt x="62" y="138"/>
                    </a:cubicBezTo>
                    <a:cubicBezTo>
                      <a:pt x="57" y="140"/>
                      <a:pt x="57" y="140"/>
                      <a:pt x="57" y="140"/>
                    </a:cubicBezTo>
                    <a:cubicBezTo>
                      <a:pt x="43" y="149"/>
                      <a:pt x="43" y="149"/>
                      <a:pt x="43" y="149"/>
                    </a:cubicBezTo>
                    <a:cubicBezTo>
                      <a:pt x="43" y="149"/>
                      <a:pt x="43" y="149"/>
                      <a:pt x="42" y="149"/>
                    </a:cubicBezTo>
                    <a:cubicBezTo>
                      <a:pt x="42" y="149"/>
                      <a:pt x="41" y="150"/>
                      <a:pt x="41" y="150"/>
                    </a:cubicBezTo>
                    <a:cubicBezTo>
                      <a:pt x="36" y="151"/>
                      <a:pt x="33" y="148"/>
                      <a:pt x="29" y="145"/>
                    </a:cubicBezTo>
                    <a:cubicBezTo>
                      <a:pt x="18" y="137"/>
                      <a:pt x="14" y="131"/>
                      <a:pt x="9" y="119"/>
                    </a:cubicBezTo>
                    <a:cubicBezTo>
                      <a:pt x="7" y="112"/>
                      <a:pt x="7" y="112"/>
                      <a:pt x="7" y="112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8"/>
                      <a:pt x="3" y="97"/>
                      <a:pt x="3" y="97"/>
                    </a:cubicBezTo>
                    <a:cubicBezTo>
                      <a:pt x="3" y="96"/>
                      <a:pt x="3" y="96"/>
                      <a:pt x="3" y="96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6" y="26"/>
                      <a:pt x="17" y="20"/>
                      <a:pt x="29" y="12"/>
                    </a:cubicBezTo>
                    <a:cubicBezTo>
                      <a:pt x="48" y="0"/>
                      <a:pt x="49" y="7"/>
                      <a:pt x="69" y="11"/>
                    </a:cubicBezTo>
                    <a:cubicBezTo>
                      <a:pt x="69" y="14"/>
                      <a:pt x="75" y="38"/>
                      <a:pt x="75" y="41"/>
                    </a:cubicBezTo>
                    <a:cubicBezTo>
                      <a:pt x="89" y="99"/>
                      <a:pt x="89" y="99"/>
                      <a:pt x="89" y="99"/>
                    </a:cubicBezTo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70" name="Freeform 132"/>
              <p:cNvSpPr>
                <a:spLocks/>
              </p:cNvSpPr>
              <p:nvPr/>
            </p:nvSpPr>
            <p:spPr bwMode="auto">
              <a:xfrm>
                <a:off x="2606" y="911"/>
                <a:ext cx="16" cy="33"/>
              </a:xfrm>
              <a:custGeom>
                <a:avLst/>
                <a:gdLst>
                  <a:gd name="T0" fmla="*/ 16 w 16"/>
                  <a:gd name="T1" fmla="*/ 26 h 33"/>
                  <a:gd name="T2" fmla="*/ 7 w 16"/>
                  <a:gd name="T3" fmla="*/ 33 h 33"/>
                  <a:gd name="T4" fmla="*/ 0 w 16"/>
                  <a:gd name="T5" fmla="*/ 10 h 33"/>
                  <a:gd name="T6" fmla="*/ 16 w 16"/>
                  <a:gd name="T7" fmla="*/ 0 h 33"/>
                  <a:gd name="T8" fmla="*/ 16 w 16"/>
                  <a:gd name="T9" fmla="*/ 2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33">
                    <a:moveTo>
                      <a:pt x="16" y="26"/>
                    </a:moveTo>
                    <a:lnTo>
                      <a:pt x="7" y="33"/>
                    </a:lnTo>
                    <a:lnTo>
                      <a:pt x="0" y="10"/>
                    </a:lnTo>
                    <a:lnTo>
                      <a:pt x="16" y="0"/>
                    </a:lnTo>
                    <a:lnTo>
                      <a:pt x="16" y="26"/>
                    </a:ln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71" name="Freeform 133"/>
              <p:cNvSpPr>
                <a:spLocks/>
              </p:cNvSpPr>
              <p:nvPr/>
            </p:nvSpPr>
            <p:spPr bwMode="auto">
              <a:xfrm>
                <a:off x="2544" y="873"/>
                <a:ext cx="93" cy="81"/>
              </a:xfrm>
              <a:custGeom>
                <a:avLst/>
                <a:gdLst>
                  <a:gd name="T0" fmla="*/ 3 w 39"/>
                  <a:gd name="T1" fmla="*/ 21 h 34"/>
                  <a:gd name="T2" fmla="*/ 25 w 39"/>
                  <a:gd name="T3" fmla="*/ 34 h 34"/>
                  <a:gd name="T4" fmla="*/ 29 w 39"/>
                  <a:gd name="T5" fmla="*/ 18 h 34"/>
                  <a:gd name="T6" fmla="*/ 39 w 39"/>
                  <a:gd name="T7" fmla="*/ 24 h 34"/>
                  <a:gd name="T8" fmla="*/ 37 w 39"/>
                  <a:gd name="T9" fmla="*/ 11 h 34"/>
                  <a:gd name="T10" fmla="*/ 25 w 39"/>
                  <a:gd name="T11" fmla="*/ 1 h 34"/>
                  <a:gd name="T12" fmla="*/ 19 w 39"/>
                  <a:gd name="T13" fmla="*/ 1 h 34"/>
                  <a:gd name="T14" fmla="*/ 1 w 39"/>
                  <a:gd name="T15" fmla="*/ 11 h 34"/>
                  <a:gd name="T16" fmla="*/ 3 w 39"/>
                  <a:gd name="T17" fmla="*/ 2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" h="34">
                    <a:moveTo>
                      <a:pt x="3" y="21"/>
                    </a:moveTo>
                    <a:cubicBezTo>
                      <a:pt x="4" y="24"/>
                      <a:pt x="10" y="31"/>
                      <a:pt x="25" y="34"/>
                    </a:cubicBezTo>
                    <a:cubicBezTo>
                      <a:pt x="26" y="29"/>
                      <a:pt x="28" y="23"/>
                      <a:pt x="29" y="18"/>
                    </a:cubicBezTo>
                    <a:cubicBezTo>
                      <a:pt x="32" y="20"/>
                      <a:pt x="35" y="22"/>
                      <a:pt x="39" y="24"/>
                    </a:cubicBezTo>
                    <a:cubicBezTo>
                      <a:pt x="39" y="20"/>
                      <a:pt x="39" y="15"/>
                      <a:pt x="37" y="11"/>
                    </a:cubicBezTo>
                    <a:cubicBezTo>
                      <a:pt x="35" y="6"/>
                      <a:pt x="30" y="2"/>
                      <a:pt x="25" y="1"/>
                    </a:cubicBezTo>
                    <a:cubicBezTo>
                      <a:pt x="23" y="1"/>
                      <a:pt x="21" y="1"/>
                      <a:pt x="19" y="1"/>
                    </a:cubicBezTo>
                    <a:cubicBezTo>
                      <a:pt x="17" y="1"/>
                      <a:pt x="5" y="0"/>
                      <a:pt x="1" y="11"/>
                    </a:cubicBezTo>
                    <a:cubicBezTo>
                      <a:pt x="0" y="13"/>
                      <a:pt x="2" y="18"/>
                      <a:pt x="3" y="21"/>
                    </a:cubicBezTo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72" name="Freeform 134"/>
              <p:cNvSpPr>
                <a:spLocks/>
              </p:cNvSpPr>
              <p:nvPr/>
            </p:nvSpPr>
            <p:spPr bwMode="auto">
              <a:xfrm>
                <a:off x="2495" y="1098"/>
                <a:ext cx="9" cy="31"/>
              </a:xfrm>
              <a:custGeom>
                <a:avLst/>
                <a:gdLst>
                  <a:gd name="T0" fmla="*/ 0 w 4"/>
                  <a:gd name="T1" fmla="*/ 0 h 13"/>
                  <a:gd name="T2" fmla="*/ 1 w 4"/>
                  <a:gd name="T3" fmla="*/ 9 h 13"/>
                  <a:gd name="T4" fmla="*/ 4 w 4"/>
                  <a:gd name="T5" fmla="*/ 13 h 13"/>
                  <a:gd name="T6" fmla="*/ 0 w 4"/>
                  <a:gd name="T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3">
                    <a:moveTo>
                      <a:pt x="0" y="0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2" y="10"/>
                      <a:pt x="3" y="12"/>
                      <a:pt x="4" y="1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C18B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73" name="Freeform 135"/>
              <p:cNvSpPr>
                <a:spLocks/>
              </p:cNvSpPr>
              <p:nvPr/>
            </p:nvSpPr>
            <p:spPr bwMode="auto">
              <a:xfrm>
                <a:off x="2585" y="1217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0"/>
                    </a:cubicBezTo>
                  </a:path>
                </a:pathLst>
              </a:custGeom>
              <a:solidFill>
                <a:srgbClr val="B09C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74" name="Freeform 136"/>
              <p:cNvSpPr>
                <a:spLocks/>
              </p:cNvSpPr>
              <p:nvPr/>
            </p:nvSpPr>
            <p:spPr bwMode="auto">
              <a:xfrm>
                <a:off x="2495" y="980"/>
                <a:ext cx="139" cy="239"/>
              </a:xfrm>
              <a:custGeom>
                <a:avLst/>
                <a:gdLst>
                  <a:gd name="T0" fmla="*/ 21 w 59"/>
                  <a:gd name="T1" fmla="*/ 0 h 101"/>
                  <a:gd name="T2" fmla="*/ 18 w 59"/>
                  <a:gd name="T3" fmla="*/ 8 h 101"/>
                  <a:gd name="T4" fmla="*/ 14 w 59"/>
                  <a:gd name="T5" fmla="*/ 28 h 101"/>
                  <a:gd name="T6" fmla="*/ 0 w 59"/>
                  <a:gd name="T7" fmla="*/ 47 h 101"/>
                  <a:gd name="T8" fmla="*/ 0 w 59"/>
                  <a:gd name="T9" fmla="*/ 48 h 101"/>
                  <a:gd name="T10" fmla="*/ 0 w 59"/>
                  <a:gd name="T11" fmla="*/ 49 h 101"/>
                  <a:gd name="T12" fmla="*/ 0 w 59"/>
                  <a:gd name="T13" fmla="*/ 50 h 101"/>
                  <a:gd name="T14" fmla="*/ 0 w 59"/>
                  <a:gd name="T15" fmla="*/ 50 h 101"/>
                  <a:gd name="T16" fmla="*/ 4 w 59"/>
                  <a:gd name="T17" fmla="*/ 63 h 101"/>
                  <a:gd name="T18" fmla="*/ 4 w 59"/>
                  <a:gd name="T19" fmla="*/ 63 h 101"/>
                  <a:gd name="T20" fmla="*/ 24 w 59"/>
                  <a:gd name="T21" fmla="*/ 87 h 101"/>
                  <a:gd name="T22" fmla="*/ 29 w 59"/>
                  <a:gd name="T23" fmla="*/ 93 h 101"/>
                  <a:gd name="T24" fmla="*/ 33 w 59"/>
                  <a:gd name="T25" fmla="*/ 97 h 101"/>
                  <a:gd name="T26" fmla="*/ 33 w 59"/>
                  <a:gd name="T27" fmla="*/ 97 h 101"/>
                  <a:gd name="T28" fmla="*/ 38 w 59"/>
                  <a:gd name="T29" fmla="*/ 101 h 101"/>
                  <a:gd name="T30" fmla="*/ 38 w 59"/>
                  <a:gd name="T31" fmla="*/ 101 h 101"/>
                  <a:gd name="T32" fmla="*/ 39 w 59"/>
                  <a:gd name="T33" fmla="*/ 100 h 101"/>
                  <a:gd name="T34" fmla="*/ 39 w 59"/>
                  <a:gd name="T35" fmla="*/ 100 h 101"/>
                  <a:gd name="T36" fmla="*/ 40 w 59"/>
                  <a:gd name="T37" fmla="*/ 100 h 101"/>
                  <a:gd name="T38" fmla="*/ 54 w 59"/>
                  <a:gd name="T39" fmla="*/ 91 h 101"/>
                  <a:gd name="T40" fmla="*/ 59 w 59"/>
                  <a:gd name="T41" fmla="*/ 89 h 101"/>
                  <a:gd name="T42" fmla="*/ 48 w 59"/>
                  <a:gd name="T43" fmla="*/ 79 h 101"/>
                  <a:gd name="T44" fmla="*/ 26 w 59"/>
                  <a:gd name="T45" fmla="*/ 48 h 101"/>
                  <a:gd name="T46" fmla="*/ 23 w 59"/>
                  <a:gd name="T47" fmla="*/ 35 h 101"/>
                  <a:gd name="T48" fmla="*/ 21 w 59"/>
                  <a:gd name="T49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9" h="101">
                    <a:moveTo>
                      <a:pt x="21" y="0"/>
                    </a:moveTo>
                    <a:cubicBezTo>
                      <a:pt x="19" y="2"/>
                      <a:pt x="18" y="5"/>
                      <a:pt x="18" y="8"/>
                    </a:cubicBezTo>
                    <a:cubicBezTo>
                      <a:pt x="16" y="15"/>
                      <a:pt x="15" y="21"/>
                      <a:pt x="14" y="28"/>
                    </a:cubicBezTo>
                    <a:cubicBezTo>
                      <a:pt x="13" y="34"/>
                      <a:pt x="1" y="41"/>
                      <a:pt x="0" y="47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8"/>
                      <a:pt x="0" y="48"/>
                      <a:pt x="0" y="49"/>
                    </a:cubicBezTo>
                    <a:cubicBezTo>
                      <a:pt x="0" y="49"/>
                      <a:pt x="0" y="49"/>
                      <a:pt x="0" y="50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4" y="63"/>
                      <a:pt x="4" y="63"/>
                      <a:pt x="4" y="63"/>
                    </a:cubicBezTo>
                    <a:cubicBezTo>
                      <a:pt x="4" y="63"/>
                      <a:pt x="4" y="63"/>
                      <a:pt x="4" y="63"/>
                    </a:cubicBezTo>
                    <a:cubicBezTo>
                      <a:pt x="11" y="71"/>
                      <a:pt x="18" y="78"/>
                      <a:pt x="24" y="87"/>
                    </a:cubicBezTo>
                    <a:cubicBezTo>
                      <a:pt x="26" y="89"/>
                      <a:pt x="28" y="92"/>
                      <a:pt x="29" y="93"/>
                    </a:cubicBezTo>
                    <a:cubicBezTo>
                      <a:pt x="30" y="95"/>
                      <a:pt x="32" y="96"/>
                      <a:pt x="33" y="97"/>
                    </a:cubicBezTo>
                    <a:cubicBezTo>
                      <a:pt x="33" y="97"/>
                      <a:pt x="33" y="97"/>
                      <a:pt x="33" y="97"/>
                    </a:cubicBezTo>
                    <a:cubicBezTo>
                      <a:pt x="35" y="98"/>
                      <a:pt x="36" y="99"/>
                      <a:pt x="38" y="101"/>
                    </a:cubicBezTo>
                    <a:cubicBezTo>
                      <a:pt x="38" y="101"/>
                      <a:pt x="38" y="101"/>
                      <a:pt x="38" y="101"/>
                    </a:cubicBezTo>
                    <a:cubicBezTo>
                      <a:pt x="38" y="101"/>
                      <a:pt x="38" y="101"/>
                      <a:pt x="39" y="100"/>
                    </a:cubicBezTo>
                    <a:cubicBezTo>
                      <a:pt x="39" y="100"/>
                      <a:pt x="39" y="100"/>
                      <a:pt x="39" y="100"/>
                    </a:cubicBezTo>
                    <a:cubicBezTo>
                      <a:pt x="40" y="100"/>
                      <a:pt x="40" y="100"/>
                      <a:pt x="40" y="100"/>
                    </a:cubicBezTo>
                    <a:cubicBezTo>
                      <a:pt x="54" y="91"/>
                      <a:pt x="54" y="91"/>
                      <a:pt x="54" y="91"/>
                    </a:cubicBezTo>
                    <a:cubicBezTo>
                      <a:pt x="59" y="89"/>
                      <a:pt x="59" y="89"/>
                      <a:pt x="59" y="89"/>
                    </a:cubicBezTo>
                    <a:cubicBezTo>
                      <a:pt x="56" y="86"/>
                      <a:pt x="51" y="83"/>
                      <a:pt x="48" y="79"/>
                    </a:cubicBezTo>
                    <a:cubicBezTo>
                      <a:pt x="42" y="71"/>
                      <a:pt x="28" y="50"/>
                      <a:pt x="26" y="48"/>
                    </a:cubicBezTo>
                    <a:cubicBezTo>
                      <a:pt x="25" y="46"/>
                      <a:pt x="23" y="38"/>
                      <a:pt x="23" y="35"/>
                    </a:cubicBezTo>
                    <a:cubicBezTo>
                      <a:pt x="22" y="22"/>
                      <a:pt x="21" y="13"/>
                      <a:pt x="21" y="0"/>
                    </a:cubicBezTo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75" name="Freeform 137"/>
              <p:cNvSpPr>
                <a:spLocks/>
              </p:cNvSpPr>
              <p:nvPr/>
            </p:nvSpPr>
            <p:spPr bwMode="auto">
              <a:xfrm>
                <a:off x="2613" y="937"/>
                <a:ext cx="38" cy="149"/>
              </a:xfrm>
              <a:custGeom>
                <a:avLst/>
                <a:gdLst>
                  <a:gd name="T0" fmla="*/ 9 w 38"/>
                  <a:gd name="T1" fmla="*/ 0 h 149"/>
                  <a:gd name="T2" fmla="*/ 0 w 38"/>
                  <a:gd name="T3" fmla="*/ 7 h 149"/>
                  <a:gd name="T4" fmla="*/ 14 w 38"/>
                  <a:gd name="T5" fmla="*/ 138 h 149"/>
                  <a:gd name="T6" fmla="*/ 33 w 38"/>
                  <a:gd name="T7" fmla="*/ 149 h 149"/>
                  <a:gd name="T8" fmla="*/ 38 w 38"/>
                  <a:gd name="T9" fmla="*/ 114 h 149"/>
                  <a:gd name="T10" fmla="*/ 9 w 38"/>
                  <a:gd name="T11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149">
                    <a:moveTo>
                      <a:pt x="9" y="0"/>
                    </a:moveTo>
                    <a:lnTo>
                      <a:pt x="0" y="7"/>
                    </a:lnTo>
                    <a:lnTo>
                      <a:pt x="14" y="138"/>
                    </a:lnTo>
                    <a:lnTo>
                      <a:pt x="33" y="149"/>
                    </a:lnTo>
                    <a:lnTo>
                      <a:pt x="38" y="11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76" name="Freeform 138"/>
              <p:cNvSpPr>
                <a:spLocks/>
              </p:cNvSpPr>
              <p:nvPr/>
            </p:nvSpPr>
            <p:spPr bwMode="auto">
              <a:xfrm>
                <a:off x="2556" y="873"/>
                <a:ext cx="66" cy="43"/>
              </a:xfrm>
              <a:custGeom>
                <a:avLst/>
                <a:gdLst>
                  <a:gd name="T0" fmla="*/ 28 w 28"/>
                  <a:gd name="T1" fmla="*/ 7 h 18"/>
                  <a:gd name="T2" fmla="*/ 27 w 28"/>
                  <a:gd name="T3" fmla="*/ 8 h 18"/>
                  <a:gd name="T4" fmla="*/ 24 w 28"/>
                  <a:gd name="T5" fmla="*/ 18 h 18"/>
                  <a:gd name="T6" fmla="*/ 6 w 28"/>
                  <a:gd name="T7" fmla="*/ 14 h 18"/>
                  <a:gd name="T8" fmla="*/ 5 w 28"/>
                  <a:gd name="T9" fmla="*/ 3 h 18"/>
                  <a:gd name="T10" fmla="*/ 7 w 28"/>
                  <a:gd name="T11" fmla="*/ 2 h 18"/>
                  <a:gd name="T12" fmla="*/ 9 w 28"/>
                  <a:gd name="T13" fmla="*/ 1 h 18"/>
                  <a:gd name="T14" fmla="*/ 9 w 28"/>
                  <a:gd name="T15" fmla="*/ 1 h 18"/>
                  <a:gd name="T16" fmla="*/ 11 w 28"/>
                  <a:gd name="T17" fmla="*/ 1 h 18"/>
                  <a:gd name="T18" fmla="*/ 23 w 28"/>
                  <a:gd name="T19" fmla="*/ 1 h 18"/>
                  <a:gd name="T20" fmla="*/ 27 w 28"/>
                  <a:gd name="T21" fmla="*/ 4 h 18"/>
                  <a:gd name="T22" fmla="*/ 28 w 28"/>
                  <a:gd name="T23" fmla="*/ 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18">
                    <a:moveTo>
                      <a:pt x="28" y="7"/>
                    </a:moveTo>
                    <a:cubicBezTo>
                      <a:pt x="28" y="7"/>
                      <a:pt x="28" y="8"/>
                      <a:pt x="27" y="8"/>
                    </a:cubicBezTo>
                    <a:cubicBezTo>
                      <a:pt x="27" y="10"/>
                      <a:pt x="24" y="18"/>
                      <a:pt x="24" y="18"/>
                    </a:cubicBezTo>
                    <a:cubicBezTo>
                      <a:pt x="16" y="17"/>
                      <a:pt x="13" y="16"/>
                      <a:pt x="6" y="14"/>
                    </a:cubicBezTo>
                    <a:cubicBezTo>
                      <a:pt x="1" y="11"/>
                      <a:pt x="0" y="7"/>
                      <a:pt x="5" y="3"/>
                    </a:cubicBezTo>
                    <a:cubicBezTo>
                      <a:pt x="6" y="3"/>
                      <a:pt x="6" y="2"/>
                      <a:pt x="7" y="2"/>
                    </a:cubicBezTo>
                    <a:cubicBezTo>
                      <a:pt x="7" y="2"/>
                      <a:pt x="8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10" y="1"/>
                      <a:pt x="11" y="1"/>
                    </a:cubicBezTo>
                    <a:cubicBezTo>
                      <a:pt x="15" y="0"/>
                      <a:pt x="20" y="0"/>
                      <a:pt x="23" y="1"/>
                    </a:cubicBezTo>
                    <a:cubicBezTo>
                      <a:pt x="25" y="2"/>
                      <a:pt x="26" y="3"/>
                      <a:pt x="27" y="4"/>
                    </a:cubicBezTo>
                    <a:cubicBezTo>
                      <a:pt x="28" y="5"/>
                      <a:pt x="28" y="6"/>
                      <a:pt x="28" y="7"/>
                    </a:cubicBezTo>
                  </a:path>
                </a:pathLst>
              </a:custGeom>
              <a:solidFill>
                <a:srgbClr val="FF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77" name="Freeform 139"/>
              <p:cNvSpPr>
                <a:spLocks/>
              </p:cNvSpPr>
              <p:nvPr/>
            </p:nvSpPr>
            <p:spPr bwMode="auto">
              <a:xfrm>
                <a:off x="2551" y="809"/>
                <a:ext cx="71" cy="86"/>
              </a:xfrm>
              <a:custGeom>
                <a:avLst/>
                <a:gdLst>
                  <a:gd name="T0" fmla="*/ 62 w 71"/>
                  <a:gd name="T1" fmla="*/ 0 h 86"/>
                  <a:gd name="T2" fmla="*/ 0 w 71"/>
                  <a:gd name="T3" fmla="*/ 5 h 86"/>
                  <a:gd name="T4" fmla="*/ 10 w 71"/>
                  <a:gd name="T5" fmla="*/ 86 h 86"/>
                  <a:gd name="T6" fmla="*/ 71 w 71"/>
                  <a:gd name="T7" fmla="*/ 78 h 86"/>
                  <a:gd name="T8" fmla="*/ 62 w 71"/>
                  <a:gd name="T9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6">
                    <a:moveTo>
                      <a:pt x="62" y="0"/>
                    </a:moveTo>
                    <a:lnTo>
                      <a:pt x="0" y="5"/>
                    </a:lnTo>
                    <a:lnTo>
                      <a:pt x="10" y="86"/>
                    </a:lnTo>
                    <a:lnTo>
                      <a:pt x="71" y="78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FF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78" name="Freeform 140"/>
              <p:cNvSpPr>
                <a:spLocks/>
              </p:cNvSpPr>
              <p:nvPr/>
            </p:nvSpPr>
            <p:spPr bwMode="auto">
              <a:xfrm>
                <a:off x="2551" y="809"/>
                <a:ext cx="71" cy="86"/>
              </a:xfrm>
              <a:custGeom>
                <a:avLst/>
                <a:gdLst>
                  <a:gd name="T0" fmla="*/ 62 w 71"/>
                  <a:gd name="T1" fmla="*/ 0 h 86"/>
                  <a:gd name="T2" fmla="*/ 0 w 71"/>
                  <a:gd name="T3" fmla="*/ 5 h 86"/>
                  <a:gd name="T4" fmla="*/ 10 w 71"/>
                  <a:gd name="T5" fmla="*/ 86 h 86"/>
                  <a:gd name="T6" fmla="*/ 71 w 71"/>
                  <a:gd name="T7" fmla="*/ 78 h 86"/>
                  <a:gd name="T8" fmla="*/ 62 w 71"/>
                  <a:gd name="T9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6">
                    <a:moveTo>
                      <a:pt x="62" y="0"/>
                    </a:moveTo>
                    <a:lnTo>
                      <a:pt x="0" y="5"/>
                    </a:lnTo>
                    <a:lnTo>
                      <a:pt x="10" y="86"/>
                    </a:lnTo>
                    <a:lnTo>
                      <a:pt x="71" y="78"/>
                    </a:lnTo>
                    <a:lnTo>
                      <a:pt x="6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79" name="Freeform 141"/>
              <p:cNvSpPr>
                <a:spLocks/>
              </p:cNvSpPr>
              <p:nvPr/>
            </p:nvSpPr>
            <p:spPr bwMode="auto">
              <a:xfrm>
                <a:off x="2620" y="890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</a:path>
                </a:pathLst>
              </a:cu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80" name="Freeform 142"/>
              <p:cNvSpPr>
                <a:spLocks/>
              </p:cNvSpPr>
              <p:nvPr/>
            </p:nvSpPr>
            <p:spPr bwMode="auto">
              <a:xfrm>
                <a:off x="2582" y="890"/>
                <a:ext cx="40" cy="12"/>
              </a:xfrm>
              <a:custGeom>
                <a:avLst/>
                <a:gdLst>
                  <a:gd name="T0" fmla="*/ 17 w 17"/>
                  <a:gd name="T1" fmla="*/ 0 h 5"/>
                  <a:gd name="T2" fmla="*/ 14 w 17"/>
                  <a:gd name="T3" fmla="*/ 1 h 5"/>
                  <a:gd name="T4" fmla="*/ 11 w 17"/>
                  <a:gd name="T5" fmla="*/ 2 h 5"/>
                  <a:gd name="T6" fmla="*/ 5 w 17"/>
                  <a:gd name="T7" fmla="*/ 0 h 5"/>
                  <a:gd name="T8" fmla="*/ 0 w 17"/>
                  <a:gd name="T9" fmla="*/ 1 h 5"/>
                  <a:gd name="T10" fmla="*/ 10 w 17"/>
                  <a:gd name="T11" fmla="*/ 5 h 5"/>
                  <a:gd name="T12" fmla="*/ 16 w 17"/>
                  <a:gd name="T13" fmla="*/ 1 h 5"/>
                  <a:gd name="T14" fmla="*/ 16 w 17"/>
                  <a:gd name="T15" fmla="*/ 1 h 5"/>
                  <a:gd name="T16" fmla="*/ 17 w 17"/>
                  <a:gd name="T17" fmla="*/ 0 h 5"/>
                  <a:gd name="T18" fmla="*/ 17 w 17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5">
                    <a:moveTo>
                      <a:pt x="17" y="0"/>
                    </a:moveTo>
                    <a:cubicBezTo>
                      <a:pt x="16" y="0"/>
                      <a:pt x="14" y="1"/>
                      <a:pt x="14" y="1"/>
                    </a:cubicBezTo>
                    <a:cubicBezTo>
                      <a:pt x="13" y="1"/>
                      <a:pt x="12" y="2"/>
                      <a:pt x="11" y="2"/>
                    </a:cubicBezTo>
                    <a:cubicBezTo>
                      <a:pt x="9" y="2"/>
                      <a:pt x="7" y="1"/>
                      <a:pt x="5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3"/>
                      <a:pt x="6" y="5"/>
                      <a:pt x="10" y="5"/>
                    </a:cubicBezTo>
                    <a:cubicBezTo>
                      <a:pt x="12" y="5"/>
                      <a:pt x="15" y="4"/>
                      <a:pt x="16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</a:path>
                </a:pathLst>
              </a:custGeom>
              <a:solidFill>
                <a:srgbClr val="E8B0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81" name="Freeform 143"/>
              <p:cNvSpPr>
                <a:spLocks/>
              </p:cNvSpPr>
              <p:nvPr/>
            </p:nvSpPr>
            <p:spPr bwMode="auto">
              <a:xfrm>
                <a:off x="2566" y="824"/>
                <a:ext cx="28" cy="68"/>
              </a:xfrm>
              <a:custGeom>
                <a:avLst/>
                <a:gdLst>
                  <a:gd name="T0" fmla="*/ 0 w 12"/>
                  <a:gd name="T1" fmla="*/ 0 h 29"/>
                  <a:gd name="T2" fmla="*/ 0 w 12"/>
                  <a:gd name="T3" fmla="*/ 7 h 29"/>
                  <a:gd name="T4" fmla="*/ 1 w 12"/>
                  <a:gd name="T5" fmla="*/ 18 h 29"/>
                  <a:gd name="T6" fmla="*/ 3 w 12"/>
                  <a:gd name="T7" fmla="*/ 23 h 29"/>
                  <a:gd name="T8" fmla="*/ 3 w 12"/>
                  <a:gd name="T9" fmla="*/ 24 h 29"/>
                  <a:gd name="T10" fmla="*/ 6 w 12"/>
                  <a:gd name="T11" fmla="*/ 28 h 29"/>
                  <a:gd name="T12" fmla="*/ 7 w 12"/>
                  <a:gd name="T13" fmla="*/ 29 h 29"/>
                  <a:gd name="T14" fmla="*/ 12 w 12"/>
                  <a:gd name="T15" fmla="*/ 28 h 29"/>
                  <a:gd name="T16" fmla="*/ 6 w 12"/>
                  <a:gd name="T17" fmla="*/ 24 h 29"/>
                  <a:gd name="T18" fmla="*/ 6 w 12"/>
                  <a:gd name="T19" fmla="*/ 24 h 29"/>
                  <a:gd name="T20" fmla="*/ 5 w 12"/>
                  <a:gd name="T21" fmla="*/ 22 h 29"/>
                  <a:gd name="T22" fmla="*/ 1 w 12"/>
                  <a:gd name="T23" fmla="*/ 14 h 29"/>
                  <a:gd name="T24" fmla="*/ 0 w 12"/>
                  <a:gd name="T25" fmla="*/ 3 h 29"/>
                  <a:gd name="T26" fmla="*/ 0 w 12"/>
                  <a:gd name="T2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" h="29">
                    <a:moveTo>
                      <a:pt x="0" y="0"/>
                    </a:moveTo>
                    <a:cubicBezTo>
                      <a:pt x="0" y="3"/>
                      <a:pt x="0" y="5"/>
                      <a:pt x="0" y="7"/>
                    </a:cubicBezTo>
                    <a:cubicBezTo>
                      <a:pt x="0" y="11"/>
                      <a:pt x="0" y="15"/>
                      <a:pt x="1" y="18"/>
                    </a:cubicBezTo>
                    <a:cubicBezTo>
                      <a:pt x="2" y="20"/>
                      <a:pt x="2" y="22"/>
                      <a:pt x="3" y="23"/>
                    </a:cubicBezTo>
                    <a:cubicBezTo>
                      <a:pt x="3" y="23"/>
                      <a:pt x="3" y="24"/>
                      <a:pt x="3" y="24"/>
                    </a:cubicBezTo>
                    <a:cubicBezTo>
                      <a:pt x="4" y="26"/>
                      <a:pt x="5" y="27"/>
                      <a:pt x="6" y="28"/>
                    </a:cubicBezTo>
                    <a:cubicBezTo>
                      <a:pt x="6" y="29"/>
                      <a:pt x="7" y="29"/>
                      <a:pt x="7" y="29"/>
                    </a:cubicBezTo>
                    <a:cubicBezTo>
                      <a:pt x="12" y="28"/>
                      <a:pt x="12" y="28"/>
                      <a:pt x="12" y="28"/>
                    </a:cubicBezTo>
                    <a:cubicBezTo>
                      <a:pt x="10" y="28"/>
                      <a:pt x="8" y="26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5" y="23"/>
                      <a:pt x="5" y="23"/>
                      <a:pt x="5" y="22"/>
                    </a:cubicBezTo>
                    <a:cubicBezTo>
                      <a:pt x="3" y="20"/>
                      <a:pt x="2" y="17"/>
                      <a:pt x="1" y="14"/>
                    </a:cubicBezTo>
                    <a:cubicBezTo>
                      <a:pt x="0" y="11"/>
                      <a:pt x="0" y="7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</a:path>
                </a:pathLst>
              </a:custGeom>
              <a:solidFill>
                <a:srgbClr val="E8B0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82" name="Freeform 144"/>
              <p:cNvSpPr>
                <a:spLocks/>
              </p:cNvSpPr>
              <p:nvPr/>
            </p:nvSpPr>
            <p:spPr bwMode="auto">
              <a:xfrm>
                <a:off x="2566" y="776"/>
                <a:ext cx="78" cy="119"/>
              </a:xfrm>
              <a:custGeom>
                <a:avLst/>
                <a:gdLst>
                  <a:gd name="T0" fmla="*/ 0 w 33"/>
                  <a:gd name="T1" fmla="*/ 22 h 50"/>
                  <a:gd name="T2" fmla="*/ 1 w 33"/>
                  <a:gd name="T3" fmla="*/ 34 h 50"/>
                  <a:gd name="T4" fmla="*/ 5 w 33"/>
                  <a:gd name="T5" fmla="*/ 44 h 50"/>
                  <a:gd name="T6" fmla="*/ 20 w 33"/>
                  <a:gd name="T7" fmla="*/ 50 h 50"/>
                  <a:gd name="T8" fmla="*/ 24 w 33"/>
                  <a:gd name="T9" fmla="*/ 48 h 50"/>
                  <a:gd name="T10" fmla="*/ 29 w 33"/>
                  <a:gd name="T11" fmla="*/ 43 h 50"/>
                  <a:gd name="T12" fmla="*/ 30 w 33"/>
                  <a:gd name="T13" fmla="*/ 7 h 50"/>
                  <a:gd name="T14" fmla="*/ 22 w 33"/>
                  <a:gd name="T15" fmla="*/ 1 h 50"/>
                  <a:gd name="T16" fmla="*/ 8 w 33"/>
                  <a:gd name="T17" fmla="*/ 3 h 50"/>
                  <a:gd name="T18" fmla="*/ 5 w 33"/>
                  <a:gd name="T19" fmla="*/ 5 h 50"/>
                  <a:gd name="T20" fmla="*/ 3 w 33"/>
                  <a:gd name="T21" fmla="*/ 7 h 50"/>
                  <a:gd name="T22" fmla="*/ 0 w 33"/>
                  <a:gd name="T23" fmla="*/ 2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" h="50">
                    <a:moveTo>
                      <a:pt x="0" y="22"/>
                    </a:moveTo>
                    <a:cubicBezTo>
                      <a:pt x="0" y="26"/>
                      <a:pt x="0" y="30"/>
                      <a:pt x="1" y="34"/>
                    </a:cubicBezTo>
                    <a:cubicBezTo>
                      <a:pt x="1" y="37"/>
                      <a:pt x="3" y="41"/>
                      <a:pt x="5" y="44"/>
                    </a:cubicBezTo>
                    <a:cubicBezTo>
                      <a:pt x="9" y="48"/>
                      <a:pt x="15" y="50"/>
                      <a:pt x="20" y="50"/>
                    </a:cubicBezTo>
                    <a:cubicBezTo>
                      <a:pt x="21" y="49"/>
                      <a:pt x="23" y="49"/>
                      <a:pt x="24" y="48"/>
                    </a:cubicBezTo>
                    <a:cubicBezTo>
                      <a:pt x="26" y="47"/>
                      <a:pt x="28" y="45"/>
                      <a:pt x="29" y="43"/>
                    </a:cubicBezTo>
                    <a:cubicBezTo>
                      <a:pt x="33" y="33"/>
                      <a:pt x="32" y="20"/>
                      <a:pt x="30" y="7"/>
                    </a:cubicBezTo>
                    <a:cubicBezTo>
                      <a:pt x="28" y="0"/>
                      <a:pt x="27" y="2"/>
                      <a:pt x="22" y="1"/>
                    </a:cubicBezTo>
                    <a:cubicBezTo>
                      <a:pt x="17" y="0"/>
                      <a:pt x="13" y="1"/>
                      <a:pt x="8" y="3"/>
                    </a:cubicBezTo>
                    <a:cubicBezTo>
                      <a:pt x="7" y="3"/>
                      <a:pt x="6" y="4"/>
                      <a:pt x="5" y="5"/>
                    </a:cubicBezTo>
                    <a:cubicBezTo>
                      <a:pt x="4" y="5"/>
                      <a:pt x="3" y="7"/>
                      <a:pt x="3" y="7"/>
                    </a:cubicBezTo>
                    <a:cubicBezTo>
                      <a:pt x="2" y="8"/>
                      <a:pt x="0" y="17"/>
                      <a:pt x="0" y="22"/>
                    </a:cubicBezTo>
                    <a:close/>
                  </a:path>
                </a:pathLst>
              </a:custGeom>
              <a:solidFill>
                <a:srgbClr val="FF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83" name="Freeform 145"/>
              <p:cNvSpPr>
                <a:spLocks/>
              </p:cNvSpPr>
              <p:nvPr/>
            </p:nvSpPr>
            <p:spPr bwMode="auto">
              <a:xfrm>
                <a:off x="2540" y="753"/>
                <a:ext cx="75" cy="118"/>
              </a:xfrm>
              <a:custGeom>
                <a:avLst/>
                <a:gdLst>
                  <a:gd name="T0" fmla="*/ 6 w 32"/>
                  <a:gd name="T1" fmla="*/ 46 h 50"/>
                  <a:gd name="T2" fmla="*/ 11 w 32"/>
                  <a:gd name="T3" fmla="*/ 50 h 50"/>
                  <a:gd name="T4" fmla="*/ 12 w 32"/>
                  <a:gd name="T5" fmla="*/ 48 h 50"/>
                  <a:gd name="T6" fmla="*/ 11 w 32"/>
                  <a:gd name="T7" fmla="*/ 29 h 50"/>
                  <a:gd name="T8" fmla="*/ 16 w 32"/>
                  <a:gd name="T9" fmla="*/ 33 h 50"/>
                  <a:gd name="T10" fmla="*/ 15 w 32"/>
                  <a:gd name="T11" fmla="*/ 21 h 50"/>
                  <a:gd name="T12" fmla="*/ 24 w 32"/>
                  <a:gd name="T13" fmla="*/ 16 h 50"/>
                  <a:gd name="T14" fmla="*/ 1 w 32"/>
                  <a:gd name="T15" fmla="*/ 15 h 50"/>
                  <a:gd name="T16" fmla="*/ 6 w 32"/>
                  <a:gd name="T17" fmla="*/ 46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50">
                    <a:moveTo>
                      <a:pt x="6" y="46"/>
                    </a:moveTo>
                    <a:cubicBezTo>
                      <a:pt x="7" y="48"/>
                      <a:pt x="10" y="50"/>
                      <a:pt x="11" y="50"/>
                    </a:cubicBezTo>
                    <a:cubicBezTo>
                      <a:pt x="11" y="50"/>
                      <a:pt x="11" y="49"/>
                      <a:pt x="12" y="48"/>
                    </a:cubicBezTo>
                    <a:cubicBezTo>
                      <a:pt x="12" y="42"/>
                      <a:pt x="12" y="35"/>
                      <a:pt x="11" y="29"/>
                    </a:cubicBezTo>
                    <a:cubicBezTo>
                      <a:pt x="12" y="30"/>
                      <a:pt x="16" y="33"/>
                      <a:pt x="16" y="33"/>
                    </a:cubicBezTo>
                    <a:cubicBezTo>
                      <a:pt x="17" y="32"/>
                      <a:pt x="16" y="27"/>
                      <a:pt x="15" y="21"/>
                    </a:cubicBezTo>
                    <a:cubicBezTo>
                      <a:pt x="15" y="21"/>
                      <a:pt x="16" y="25"/>
                      <a:pt x="24" y="16"/>
                    </a:cubicBezTo>
                    <a:cubicBezTo>
                      <a:pt x="32" y="6"/>
                      <a:pt x="5" y="0"/>
                      <a:pt x="1" y="15"/>
                    </a:cubicBezTo>
                    <a:cubicBezTo>
                      <a:pt x="0" y="20"/>
                      <a:pt x="1" y="37"/>
                      <a:pt x="6" y="46"/>
                    </a:cubicBezTo>
                    <a:close/>
                  </a:path>
                </a:pathLst>
              </a:cu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84" name="Freeform 146"/>
              <p:cNvSpPr>
                <a:spLocks/>
              </p:cNvSpPr>
              <p:nvPr/>
            </p:nvSpPr>
            <p:spPr bwMode="auto">
              <a:xfrm>
                <a:off x="2556" y="814"/>
                <a:ext cx="17" cy="36"/>
              </a:xfrm>
              <a:custGeom>
                <a:avLst/>
                <a:gdLst>
                  <a:gd name="T0" fmla="*/ 3 w 7"/>
                  <a:gd name="T1" fmla="*/ 0 h 15"/>
                  <a:gd name="T2" fmla="*/ 6 w 7"/>
                  <a:gd name="T3" fmla="*/ 3 h 15"/>
                  <a:gd name="T4" fmla="*/ 7 w 7"/>
                  <a:gd name="T5" fmla="*/ 8 h 15"/>
                  <a:gd name="T6" fmla="*/ 6 w 7"/>
                  <a:gd name="T7" fmla="*/ 14 h 15"/>
                  <a:gd name="T8" fmla="*/ 5 w 7"/>
                  <a:gd name="T9" fmla="*/ 15 h 15"/>
                  <a:gd name="T10" fmla="*/ 3 w 7"/>
                  <a:gd name="T11" fmla="*/ 14 h 15"/>
                  <a:gd name="T12" fmla="*/ 1 w 7"/>
                  <a:gd name="T13" fmla="*/ 12 h 15"/>
                  <a:gd name="T14" fmla="*/ 0 w 7"/>
                  <a:gd name="T15" fmla="*/ 5 h 15"/>
                  <a:gd name="T16" fmla="*/ 0 w 7"/>
                  <a:gd name="T17" fmla="*/ 2 h 15"/>
                  <a:gd name="T18" fmla="*/ 3 w 7"/>
                  <a:gd name="T1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15">
                    <a:moveTo>
                      <a:pt x="3" y="0"/>
                    </a:moveTo>
                    <a:cubicBezTo>
                      <a:pt x="4" y="0"/>
                      <a:pt x="5" y="1"/>
                      <a:pt x="6" y="3"/>
                    </a:cubicBezTo>
                    <a:cubicBezTo>
                      <a:pt x="7" y="4"/>
                      <a:pt x="7" y="6"/>
                      <a:pt x="7" y="8"/>
                    </a:cubicBezTo>
                    <a:cubicBezTo>
                      <a:pt x="7" y="10"/>
                      <a:pt x="7" y="12"/>
                      <a:pt x="6" y="14"/>
                    </a:cubicBezTo>
                    <a:cubicBezTo>
                      <a:pt x="6" y="14"/>
                      <a:pt x="6" y="15"/>
                      <a:pt x="5" y="15"/>
                    </a:cubicBezTo>
                    <a:cubicBezTo>
                      <a:pt x="4" y="15"/>
                      <a:pt x="3" y="15"/>
                      <a:pt x="3" y="14"/>
                    </a:cubicBezTo>
                    <a:cubicBezTo>
                      <a:pt x="2" y="14"/>
                      <a:pt x="2" y="13"/>
                      <a:pt x="1" y="12"/>
                    </a:cubicBezTo>
                    <a:cubicBezTo>
                      <a:pt x="1" y="10"/>
                      <a:pt x="0" y="7"/>
                      <a:pt x="0" y="5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1" y="1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FF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85" name="Freeform 147"/>
              <p:cNvSpPr>
                <a:spLocks/>
              </p:cNvSpPr>
              <p:nvPr/>
            </p:nvSpPr>
            <p:spPr bwMode="auto">
              <a:xfrm>
                <a:off x="2554" y="745"/>
                <a:ext cx="83" cy="74"/>
              </a:xfrm>
              <a:custGeom>
                <a:avLst/>
                <a:gdLst>
                  <a:gd name="T0" fmla="*/ 9 w 35"/>
                  <a:gd name="T1" fmla="*/ 24 h 31"/>
                  <a:gd name="T2" fmla="*/ 5 w 35"/>
                  <a:gd name="T3" fmla="*/ 20 h 31"/>
                  <a:gd name="T4" fmla="*/ 1 w 35"/>
                  <a:gd name="T5" fmla="*/ 18 h 31"/>
                  <a:gd name="T6" fmla="*/ 1 w 35"/>
                  <a:gd name="T7" fmla="*/ 13 h 31"/>
                  <a:gd name="T8" fmla="*/ 35 w 35"/>
                  <a:gd name="T9" fmla="*/ 20 h 31"/>
                  <a:gd name="T10" fmla="*/ 9 w 35"/>
                  <a:gd name="T11" fmla="*/ 2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31">
                    <a:moveTo>
                      <a:pt x="9" y="24"/>
                    </a:moveTo>
                    <a:cubicBezTo>
                      <a:pt x="9" y="22"/>
                      <a:pt x="7" y="21"/>
                      <a:pt x="5" y="20"/>
                    </a:cubicBezTo>
                    <a:cubicBezTo>
                      <a:pt x="4" y="20"/>
                      <a:pt x="2" y="19"/>
                      <a:pt x="1" y="18"/>
                    </a:cubicBezTo>
                    <a:cubicBezTo>
                      <a:pt x="0" y="16"/>
                      <a:pt x="1" y="15"/>
                      <a:pt x="1" y="13"/>
                    </a:cubicBezTo>
                    <a:cubicBezTo>
                      <a:pt x="3" y="7"/>
                      <a:pt x="29" y="0"/>
                      <a:pt x="35" y="20"/>
                    </a:cubicBezTo>
                    <a:cubicBezTo>
                      <a:pt x="35" y="22"/>
                      <a:pt x="10" y="31"/>
                      <a:pt x="9" y="24"/>
                    </a:cubicBezTo>
                    <a:close/>
                  </a:path>
                </a:pathLst>
              </a:custGeom>
              <a:solidFill>
                <a:srgbClr val="FF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86" name="Freeform 148"/>
              <p:cNvSpPr>
                <a:spLocks/>
              </p:cNvSpPr>
              <p:nvPr/>
            </p:nvSpPr>
            <p:spPr bwMode="auto">
              <a:xfrm>
                <a:off x="2478" y="940"/>
                <a:ext cx="66" cy="206"/>
              </a:xfrm>
              <a:custGeom>
                <a:avLst/>
                <a:gdLst>
                  <a:gd name="T0" fmla="*/ 28 w 28"/>
                  <a:gd name="T1" fmla="*/ 71 h 87"/>
                  <a:gd name="T2" fmla="*/ 2 w 28"/>
                  <a:gd name="T3" fmla="*/ 78 h 87"/>
                  <a:gd name="T4" fmla="*/ 0 w 28"/>
                  <a:gd name="T5" fmla="*/ 17 h 87"/>
                  <a:gd name="T6" fmla="*/ 14 w 28"/>
                  <a:gd name="T7" fmla="*/ 0 h 87"/>
                  <a:gd name="T8" fmla="*/ 28 w 28"/>
                  <a:gd name="T9" fmla="*/ 20 h 87"/>
                  <a:gd name="T10" fmla="*/ 28 w 28"/>
                  <a:gd name="T11" fmla="*/ 71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87">
                    <a:moveTo>
                      <a:pt x="28" y="71"/>
                    </a:moveTo>
                    <a:cubicBezTo>
                      <a:pt x="28" y="80"/>
                      <a:pt x="2" y="87"/>
                      <a:pt x="2" y="78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8"/>
                      <a:pt x="5" y="0"/>
                      <a:pt x="14" y="0"/>
                    </a:cubicBezTo>
                    <a:cubicBezTo>
                      <a:pt x="24" y="0"/>
                      <a:pt x="28" y="11"/>
                      <a:pt x="28" y="20"/>
                    </a:cubicBezTo>
                    <a:lnTo>
                      <a:pt x="28" y="71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87" name="Freeform 149"/>
              <p:cNvSpPr>
                <a:spLocks/>
              </p:cNvSpPr>
              <p:nvPr/>
            </p:nvSpPr>
            <p:spPr bwMode="auto">
              <a:xfrm>
                <a:off x="2478" y="1089"/>
                <a:ext cx="156" cy="168"/>
              </a:xfrm>
              <a:custGeom>
                <a:avLst/>
                <a:gdLst>
                  <a:gd name="T0" fmla="*/ 54 w 66"/>
                  <a:gd name="T1" fmla="*/ 47 h 71"/>
                  <a:gd name="T2" fmla="*/ 49 w 66"/>
                  <a:gd name="T3" fmla="*/ 70 h 71"/>
                  <a:gd name="T4" fmla="*/ 38 w 66"/>
                  <a:gd name="T5" fmla="*/ 62 h 71"/>
                  <a:gd name="T6" fmla="*/ 6 w 66"/>
                  <a:gd name="T7" fmla="*/ 27 h 71"/>
                  <a:gd name="T8" fmla="*/ 6 w 66"/>
                  <a:gd name="T9" fmla="*/ 5 h 71"/>
                  <a:gd name="T10" fmla="*/ 28 w 66"/>
                  <a:gd name="T11" fmla="*/ 7 h 71"/>
                  <a:gd name="T12" fmla="*/ 54 w 66"/>
                  <a:gd name="T13" fmla="*/ 47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71">
                    <a:moveTo>
                      <a:pt x="54" y="47"/>
                    </a:moveTo>
                    <a:cubicBezTo>
                      <a:pt x="66" y="61"/>
                      <a:pt x="49" y="70"/>
                      <a:pt x="49" y="70"/>
                    </a:cubicBezTo>
                    <a:cubicBezTo>
                      <a:pt x="48" y="71"/>
                      <a:pt x="43" y="68"/>
                      <a:pt x="38" y="6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1" y="20"/>
                      <a:pt x="0" y="10"/>
                      <a:pt x="6" y="5"/>
                    </a:cubicBezTo>
                    <a:cubicBezTo>
                      <a:pt x="13" y="0"/>
                      <a:pt x="23" y="1"/>
                      <a:pt x="28" y="7"/>
                    </a:cubicBezTo>
                    <a:lnTo>
                      <a:pt x="54" y="47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88" name="Freeform 150"/>
              <p:cNvSpPr>
                <a:spLocks/>
              </p:cNvSpPr>
              <p:nvPr/>
            </p:nvSpPr>
            <p:spPr bwMode="auto">
              <a:xfrm>
                <a:off x="2580" y="1209"/>
                <a:ext cx="76" cy="98"/>
              </a:xfrm>
              <a:custGeom>
                <a:avLst/>
                <a:gdLst>
                  <a:gd name="T0" fmla="*/ 3 w 32"/>
                  <a:gd name="T1" fmla="*/ 4 h 41"/>
                  <a:gd name="T2" fmla="*/ 2 w 32"/>
                  <a:gd name="T3" fmla="*/ 15 h 41"/>
                  <a:gd name="T4" fmla="*/ 9 w 32"/>
                  <a:gd name="T5" fmla="*/ 24 h 41"/>
                  <a:gd name="T6" fmla="*/ 14 w 32"/>
                  <a:gd name="T7" fmla="*/ 32 h 41"/>
                  <a:gd name="T8" fmla="*/ 16 w 32"/>
                  <a:gd name="T9" fmla="*/ 36 h 41"/>
                  <a:gd name="T10" fmla="*/ 19 w 32"/>
                  <a:gd name="T11" fmla="*/ 36 h 41"/>
                  <a:gd name="T12" fmla="*/ 25 w 32"/>
                  <a:gd name="T13" fmla="*/ 37 h 41"/>
                  <a:gd name="T14" fmla="*/ 29 w 32"/>
                  <a:gd name="T15" fmla="*/ 35 h 41"/>
                  <a:gd name="T16" fmla="*/ 32 w 32"/>
                  <a:gd name="T17" fmla="*/ 33 h 41"/>
                  <a:gd name="T18" fmla="*/ 21 w 32"/>
                  <a:gd name="T19" fmla="*/ 8 h 41"/>
                  <a:gd name="T20" fmla="*/ 13 w 32"/>
                  <a:gd name="T21" fmla="*/ 2 h 41"/>
                  <a:gd name="T22" fmla="*/ 3 w 32"/>
                  <a:gd name="T23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" h="41">
                    <a:moveTo>
                      <a:pt x="3" y="4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3" y="19"/>
                      <a:pt x="6" y="21"/>
                      <a:pt x="9" y="24"/>
                    </a:cubicBezTo>
                    <a:cubicBezTo>
                      <a:pt x="11" y="27"/>
                      <a:pt x="12" y="28"/>
                      <a:pt x="14" y="32"/>
                    </a:cubicBezTo>
                    <a:cubicBezTo>
                      <a:pt x="15" y="34"/>
                      <a:pt x="15" y="35"/>
                      <a:pt x="16" y="36"/>
                    </a:cubicBezTo>
                    <a:cubicBezTo>
                      <a:pt x="17" y="38"/>
                      <a:pt x="20" y="39"/>
                      <a:pt x="19" y="36"/>
                    </a:cubicBezTo>
                    <a:cubicBezTo>
                      <a:pt x="22" y="41"/>
                      <a:pt x="25" y="39"/>
                      <a:pt x="25" y="37"/>
                    </a:cubicBezTo>
                    <a:cubicBezTo>
                      <a:pt x="26" y="39"/>
                      <a:pt x="30" y="38"/>
                      <a:pt x="29" y="35"/>
                    </a:cubicBezTo>
                    <a:cubicBezTo>
                      <a:pt x="30" y="37"/>
                      <a:pt x="32" y="35"/>
                      <a:pt x="32" y="33"/>
                    </a:cubicBezTo>
                    <a:cubicBezTo>
                      <a:pt x="31" y="23"/>
                      <a:pt x="27" y="14"/>
                      <a:pt x="21" y="8"/>
                    </a:cubicBezTo>
                    <a:cubicBezTo>
                      <a:pt x="19" y="5"/>
                      <a:pt x="16" y="3"/>
                      <a:pt x="13" y="2"/>
                    </a:cubicBezTo>
                    <a:cubicBezTo>
                      <a:pt x="9" y="0"/>
                      <a:pt x="5" y="1"/>
                      <a:pt x="3" y="4"/>
                    </a:cubicBezTo>
                    <a:close/>
                  </a:path>
                </a:pathLst>
              </a:custGeom>
              <a:solidFill>
                <a:srgbClr val="FF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89" name="Freeform 151"/>
              <p:cNvSpPr>
                <a:spLocks/>
              </p:cNvSpPr>
              <p:nvPr/>
            </p:nvSpPr>
            <p:spPr bwMode="auto">
              <a:xfrm>
                <a:off x="2615" y="1217"/>
                <a:ext cx="48" cy="37"/>
              </a:xfrm>
              <a:custGeom>
                <a:avLst/>
                <a:gdLst>
                  <a:gd name="T0" fmla="*/ 18 w 20"/>
                  <a:gd name="T1" fmla="*/ 11 h 16"/>
                  <a:gd name="T2" fmla="*/ 20 w 20"/>
                  <a:gd name="T3" fmla="*/ 13 h 16"/>
                  <a:gd name="T4" fmla="*/ 18 w 20"/>
                  <a:gd name="T5" fmla="*/ 15 h 16"/>
                  <a:gd name="T6" fmla="*/ 8 w 20"/>
                  <a:gd name="T7" fmla="*/ 12 h 16"/>
                  <a:gd name="T8" fmla="*/ 4 w 20"/>
                  <a:gd name="T9" fmla="*/ 7 h 16"/>
                  <a:gd name="T10" fmla="*/ 0 w 20"/>
                  <a:gd name="T11" fmla="*/ 0 h 16"/>
                  <a:gd name="T12" fmla="*/ 18 w 20"/>
                  <a:gd name="T13" fmla="*/ 1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16">
                    <a:moveTo>
                      <a:pt x="18" y="11"/>
                    </a:moveTo>
                    <a:cubicBezTo>
                      <a:pt x="19" y="11"/>
                      <a:pt x="20" y="12"/>
                      <a:pt x="20" y="13"/>
                    </a:cubicBezTo>
                    <a:cubicBezTo>
                      <a:pt x="20" y="14"/>
                      <a:pt x="19" y="15"/>
                      <a:pt x="18" y="15"/>
                    </a:cubicBezTo>
                    <a:cubicBezTo>
                      <a:pt x="15" y="16"/>
                      <a:pt x="11" y="14"/>
                      <a:pt x="8" y="12"/>
                    </a:cubicBezTo>
                    <a:cubicBezTo>
                      <a:pt x="6" y="10"/>
                      <a:pt x="5" y="10"/>
                      <a:pt x="4" y="7"/>
                    </a:cubicBezTo>
                    <a:cubicBezTo>
                      <a:pt x="3" y="4"/>
                      <a:pt x="1" y="2"/>
                      <a:pt x="0" y="0"/>
                    </a:cubicBezTo>
                    <a:cubicBezTo>
                      <a:pt x="6" y="5"/>
                      <a:pt x="12" y="9"/>
                      <a:pt x="18" y="11"/>
                    </a:cubicBezTo>
                    <a:close/>
                  </a:path>
                </a:pathLst>
              </a:custGeom>
              <a:solidFill>
                <a:srgbClr val="FF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90" name="Freeform 152"/>
              <p:cNvSpPr>
                <a:spLocks/>
              </p:cNvSpPr>
              <p:nvPr/>
            </p:nvSpPr>
            <p:spPr bwMode="auto">
              <a:xfrm>
                <a:off x="2698" y="1098"/>
                <a:ext cx="2" cy="31"/>
              </a:xfrm>
              <a:custGeom>
                <a:avLst/>
                <a:gdLst>
                  <a:gd name="T0" fmla="*/ 0 w 1"/>
                  <a:gd name="T1" fmla="*/ 0 h 13"/>
                  <a:gd name="T2" fmla="*/ 0 w 1"/>
                  <a:gd name="T3" fmla="*/ 11 h 13"/>
                  <a:gd name="T4" fmla="*/ 0 w 1"/>
                  <a:gd name="T5" fmla="*/ 13 h 13"/>
                  <a:gd name="T6" fmla="*/ 0 w 1"/>
                  <a:gd name="T7" fmla="*/ 13 h 13"/>
                  <a:gd name="T8" fmla="*/ 0 w 1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3">
                    <a:moveTo>
                      <a:pt x="0" y="0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2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" y="9"/>
                      <a:pt x="0" y="4"/>
                      <a:pt x="0" y="0"/>
                    </a:cubicBezTo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91" name="Freeform 153"/>
              <p:cNvSpPr>
                <a:spLocks/>
              </p:cNvSpPr>
              <p:nvPr/>
            </p:nvSpPr>
            <p:spPr bwMode="auto">
              <a:xfrm>
                <a:off x="2686" y="1129"/>
                <a:ext cx="12" cy="21"/>
              </a:xfrm>
              <a:custGeom>
                <a:avLst/>
                <a:gdLst>
                  <a:gd name="T0" fmla="*/ 5 w 5"/>
                  <a:gd name="T1" fmla="*/ 0 h 9"/>
                  <a:gd name="T2" fmla="*/ 0 w 5"/>
                  <a:gd name="T3" fmla="*/ 8 h 9"/>
                  <a:gd name="T4" fmla="*/ 0 w 5"/>
                  <a:gd name="T5" fmla="*/ 9 h 9"/>
                  <a:gd name="T6" fmla="*/ 5 w 5"/>
                  <a:gd name="T7" fmla="*/ 0 h 9"/>
                  <a:gd name="T8" fmla="*/ 5 w 5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9">
                    <a:moveTo>
                      <a:pt x="5" y="0"/>
                    </a:moveTo>
                    <a:cubicBezTo>
                      <a:pt x="4" y="2"/>
                      <a:pt x="3" y="5"/>
                      <a:pt x="0" y="8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3" y="6"/>
                      <a:pt x="5" y="3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solidFill>
                <a:srgbClr val="B09C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92" name="Freeform 154"/>
              <p:cNvSpPr>
                <a:spLocks/>
              </p:cNvSpPr>
              <p:nvPr/>
            </p:nvSpPr>
            <p:spPr bwMode="auto">
              <a:xfrm>
                <a:off x="2653" y="940"/>
                <a:ext cx="45" cy="208"/>
              </a:xfrm>
              <a:custGeom>
                <a:avLst/>
                <a:gdLst>
                  <a:gd name="T0" fmla="*/ 0 w 19"/>
                  <a:gd name="T1" fmla="*/ 0 h 88"/>
                  <a:gd name="T2" fmla="*/ 14 w 19"/>
                  <a:gd name="T3" fmla="*/ 88 h 88"/>
                  <a:gd name="T4" fmla="*/ 19 w 19"/>
                  <a:gd name="T5" fmla="*/ 80 h 88"/>
                  <a:gd name="T6" fmla="*/ 19 w 19"/>
                  <a:gd name="T7" fmla="*/ 78 h 88"/>
                  <a:gd name="T8" fmla="*/ 19 w 19"/>
                  <a:gd name="T9" fmla="*/ 67 h 88"/>
                  <a:gd name="T10" fmla="*/ 19 w 19"/>
                  <a:gd name="T11" fmla="*/ 67 h 88"/>
                  <a:gd name="T12" fmla="*/ 17 w 19"/>
                  <a:gd name="T13" fmla="*/ 61 h 88"/>
                  <a:gd name="T14" fmla="*/ 3 w 19"/>
                  <a:gd name="T15" fmla="*/ 6 h 88"/>
                  <a:gd name="T16" fmla="*/ 0 w 19"/>
                  <a:gd name="T17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88">
                    <a:moveTo>
                      <a:pt x="0" y="0"/>
                    </a:moveTo>
                    <a:cubicBezTo>
                      <a:pt x="7" y="21"/>
                      <a:pt x="15" y="79"/>
                      <a:pt x="14" y="88"/>
                    </a:cubicBezTo>
                    <a:cubicBezTo>
                      <a:pt x="17" y="85"/>
                      <a:pt x="18" y="82"/>
                      <a:pt x="19" y="80"/>
                    </a:cubicBezTo>
                    <a:cubicBezTo>
                      <a:pt x="19" y="79"/>
                      <a:pt x="19" y="78"/>
                      <a:pt x="19" y="78"/>
                    </a:cubicBezTo>
                    <a:cubicBezTo>
                      <a:pt x="19" y="67"/>
                      <a:pt x="19" y="67"/>
                      <a:pt x="19" y="67"/>
                    </a:cubicBezTo>
                    <a:cubicBezTo>
                      <a:pt x="19" y="67"/>
                      <a:pt x="19" y="67"/>
                      <a:pt x="19" y="67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4"/>
                      <a:pt x="1" y="2"/>
                      <a:pt x="0" y="0"/>
                    </a:cubicBezTo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93" name="Freeform 155"/>
              <p:cNvSpPr>
                <a:spLocks/>
              </p:cNvSpPr>
              <p:nvPr/>
            </p:nvSpPr>
            <p:spPr bwMode="auto">
              <a:xfrm>
                <a:off x="1941" y="1595"/>
                <a:ext cx="142" cy="294"/>
              </a:xfrm>
              <a:custGeom>
                <a:avLst/>
                <a:gdLst>
                  <a:gd name="T0" fmla="*/ 87 w 142"/>
                  <a:gd name="T1" fmla="*/ 294 h 294"/>
                  <a:gd name="T2" fmla="*/ 0 w 142"/>
                  <a:gd name="T3" fmla="*/ 244 h 294"/>
                  <a:gd name="T4" fmla="*/ 0 w 142"/>
                  <a:gd name="T5" fmla="*/ 0 h 294"/>
                  <a:gd name="T6" fmla="*/ 142 w 142"/>
                  <a:gd name="T7" fmla="*/ 83 h 294"/>
                  <a:gd name="T8" fmla="*/ 87 w 142"/>
                  <a:gd name="T9" fmla="*/ 294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2" h="294">
                    <a:moveTo>
                      <a:pt x="87" y="294"/>
                    </a:moveTo>
                    <a:lnTo>
                      <a:pt x="0" y="244"/>
                    </a:lnTo>
                    <a:lnTo>
                      <a:pt x="0" y="0"/>
                    </a:lnTo>
                    <a:lnTo>
                      <a:pt x="142" y="83"/>
                    </a:lnTo>
                    <a:lnTo>
                      <a:pt x="87" y="294"/>
                    </a:lnTo>
                    <a:close/>
                  </a:path>
                </a:pathLst>
              </a:custGeom>
              <a:solidFill>
                <a:srgbClr val="443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94" name="Freeform 156"/>
              <p:cNvSpPr>
                <a:spLocks/>
              </p:cNvSpPr>
              <p:nvPr/>
            </p:nvSpPr>
            <p:spPr bwMode="auto">
              <a:xfrm>
                <a:off x="2890" y="895"/>
                <a:ext cx="165" cy="139"/>
              </a:xfrm>
              <a:custGeom>
                <a:avLst/>
                <a:gdLst>
                  <a:gd name="T0" fmla="*/ 65 w 70"/>
                  <a:gd name="T1" fmla="*/ 56 h 59"/>
                  <a:gd name="T2" fmla="*/ 52 w 70"/>
                  <a:gd name="T3" fmla="*/ 56 h 59"/>
                  <a:gd name="T4" fmla="*/ 8 w 70"/>
                  <a:gd name="T5" fmla="*/ 31 h 59"/>
                  <a:gd name="T6" fmla="*/ 5 w 70"/>
                  <a:gd name="T7" fmla="*/ 10 h 59"/>
                  <a:gd name="T8" fmla="*/ 10 w 70"/>
                  <a:gd name="T9" fmla="*/ 6 h 59"/>
                  <a:gd name="T10" fmla="*/ 12 w 70"/>
                  <a:gd name="T11" fmla="*/ 5 h 59"/>
                  <a:gd name="T12" fmla="*/ 13 w 70"/>
                  <a:gd name="T13" fmla="*/ 5 h 59"/>
                  <a:gd name="T14" fmla="*/ 26 w 70"/>
                  <a:gd name="T15" fmla="*/ 3 h 59"/>
                  <a:gd name="T16" fmla="*/ 63 w 70"/>
                  <a:gd name="T17" fmla="*/ 39 h 59"/>
                  <a:gd name="T18" fmla="*/ 65 w 70"/>
                  <a:gd name="T19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0" h="59">
                    <a:moveTo>
                      <a:pt x="65" y="56"/>
                    </a:moveTo>
                    <a:cubicBezTo>
                      <a:pt x="63" y="58"/>
                      <a:pt x="59" y="59"/>
                      <a:pt x="52" y="56"/>
                    </a:cubicBezTo>
                    <a:cubicBezTo>
                      <a:pt x="8" y="31"/>
                      <a:pt x="8" y="31"/>
                      <a:pt x="8" y="31"/>
                    </a:cubicBezTo>
                    <a:cubicBezTo>
                      <a:pt x="2" y="26"/>
                      <a:pt x="0" y="16"/>
                      <a:pt x="5" y="10"/>
                    </a:cubicBezTo>
                    <a:cubicBezTo>
                      <a:pt x="6" y="8"/>
                      <a:pt x="8" y="7"/>
                      <a:pt x="10" y="6"/>
                    </a:cubicBezTo>
                    <a:cubicBezTo>
                      <a:pt x="10" y="6"/>
                      <a:pt x="11" y="5"/>
                      <a:pt x="12" y="5"/>
                    </a:cubicBezTo>
                    <a:cubicBezTo>
                      <a:pt x="12" y="5"/>
                      <a:pt x="13" y="5"/>
                      <a:pt x="13" y="5"/>
                    </a:cubicBezTo>
                    <a:cubicBezTo>
                      <a:pt x="18" y="3"/>
                      <a:pt x="22" y="0"/>
                      <a:pt x="26" y="3"/>
                    </a:cubicBezTo>
                    <a:cubicBezTo>
                      <a:pt x="63" y="39"/>
                      <a:pt x="63" y="39"/>
                      <a:pt x="63" y="39"/>
                    </a:cubicBezTo>
                    <a:cubicBezTo>
                      <a:pt x="67" y="43"/>
                      <a:pt x="70" y="49"/>
                      <a:pt x="65" y="56"/>
                    </a:cubicBezTo>
                  </a:path>
                </a:pathLst>
              </a:custGeom>
              <a:solidFill>
                <a:srgbClr val="A144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95" name="Freeform 157"/>
              <p:cNvSpPr>
                <a:spLocks/>
              </p:cNvSpPr>
              <p:nvPr/>
            </p:nvSpPr>
            <p:spPr bwMode="auto">
              <a:xfrm>
                <a:off x="3001" y="982"/>
                <a:ext cx="78" cy="93"/>
              </a:xfrm>
              <a:custGeom>
                <a:avLst/>
                <a:gdLst>
                  <a:gd name="T0" fmla="*/ 3 w 33"/>
                  <a:gd name="T1" fmla="*/ 4 h 39"/>
                  <a:gd name="T2" fmla="*/ 3 w 33"/>
                  <a:gd name="T3" fmla="*/ 15 h 39"/>
                  <a:gd name="T4" fmla="*/ 11 w 33"/>
                  <a:gd name="T5" fmla="*/ 23 h 39"/>
                  <a:gd name="T6" fmla="*/ 16 w 33"/>
                  <a:gd name="T7" fmla="*/ 30 h 39"/>
                  <a:gd name="T8" fmla="*/ 19 w 33"/>
                  <a:gd name="T9" fmla="*/ 35 h 39"/>
                  <a:gd name="T10" fmla="*/ 24 w 33"/>
                  <a:gd name="T11" fmla="*/ 33 h 39"/>
                  <a:gd name="T12" fmla="*/ 28 w 33"/>
                  <a:gd name="T13" fmla="*/ 31 h 39"/>
                  <a:gd name="T14" fmla="*/ 29 w 33"/>
                  <a:gd name="T15" fmla="*/ 26 h 39"/>
                  <a:gd name="T16" fmla="*/ 31 w 33"/>
                  <a:gd name="T17" fmla="*/ 22 h 39"/>
                  <a:gd name="T18" fmla="*/ 21 w 33"/>
                  <a:gd name="T19" fmla="*/ 6 h 39"/>
                  <a:gd name="T20" fmla="*/ 12 w 33"/>
                  <a:gd name="T21" fmla="*/ 1 h 39"/>
                  <a:gd name="T22" fmla="*/ 3 w 33"/>
                  <a:gd name="T23" fmla="*/ 4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" h="39">
                    <a:moveTo>
                      <a:pt x="3" y="4"/>
                    </a:moveTo>
                    <a:cubicBezTo>
                      <a:pt x="0" y="7"/>
                      <a:pt x="1" y="11"/>
                      <a:pt x="3" y="15"/>
                    </a:cubicBezTo>
                    <a:cubicBezTo>
                      <a:pt x="5" y="18"/>
                      <a:pt x="8" y="21"/>
                      <a:pt x="11" y="23"/>
                    </a:cubicBezTo>
                    <a:cubicBezTo>
                      <a:pt x="14" y="26"/>
                      <a:pt x="14" y="27"/>
                      <a:pt x="16" y="30"/>
                    </a:cubicBezTo>
                    <a:cubicBezTo>
                      <a:pt x="18" y="31"/>
                      <a:pt x="18" y="33"/>
                      <a:pt x="19" y="35"/>
                    </a:cubicBezTo>
                    <a:cubicBezTo>
                      <a:pt x="21" y="39"/>
                      <a:pt x="26" y="37"/>
                      <a:pt x="24" y="33"/>
                    </a:cubicBezTo>
                    <a:cubicBezTo>
                      <a:pt x="26" y="37"/>
                      <a:pt x="30" y="36"/>
                      <a:pt x="28" y="31"/>
                    </a:cubicBezTo>
                    <a:cubicBezTo>
                      <a:pt x="29" y="33"/>
                      <a:pt x="33" y="33"/>
                      <a:pt x="29" y="26"/>
                    </a:cubicBezTo>
                    <a:cubicBezTo>
                      <a:pt x="31" y="29"/>
                      <a:pt x="33" y="26"/>
                      <a:pt x="31" y="22"/>
                    </a:cubicBezTo>
                    <a:cubicBezTo>
                      <a:pt x="29" y="17"/>
                      <a:pt x="25" y="9"/>
                      <a:pt x="21" y="6"/>
                    </a:cubicBezTo>
                    <a:cubicBezTo>
                      <a:pt x="18" y="3"/>
                      <a:pt x="15" y="1"/>
                      <a:pt x="12" y="1"/>
                    </a:cubicBezTo>
                    <a:cubicBezTo>
                      <a:pt x="9" y="0"/>
                      <a:pt x="5" y="1"/>
                      <a:pt x="3" y="4"/>
                    </a:cubicBezTo>
                    <a:close/>
                  </a:path>
                </a:pathLst>
              </a:custGeom>
              <a:solidFill>
                <a:srgbClr val="FF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96" name="Freeform 158"/>
              <p:cNvSpPr>
                <a:spLocks/>
              </p:cNvSpPr>
              <p:nvPr/>
            </p:nvSpPr>
            <p:spPr bwMode="auto">
              <a:xfrm>
                <a:off x="3006" y="1011"/>
                <a:ext cx="31" cy="52"/>
              </a:xfrm>
              <a:custGeom>
                <a:avLst/>
                <a:gdLst>
                  <a:gd name="T0" fmla="*/ 7 w 13"/>
                  <a:gd name="T1" fmla="*/ 19 h 22"/>
                  <a:gd name="T2" fmla="*/ 9 w 13"/>
                  <a:gd name="T3" fmla="*/ 21 h 22"/>
                  <a:gd name="T4" fmla="*/ 12 w 13"/>
                  <a:gd name="T5" fmla="*/ 20 h 22"/>
                  <a:gd name="T6" fmla="*/ 10 w 13"/>
                  <a:gd name="T7" fmla="*/ 10 h 22"/>
                  <a:gd name="T8" fmla="*/ 6 w 13"/>
                  <a:gd name="T9" fmla="*/ 5 h 22"/>
                  <a:gd name="T10" fmla="*/ 0 w 13"/>
                  <a:gd name="T11" fmla="*/ 0 h 22"/>
                  <a:gd name="T12" fmla="*/ 7 w 13"/>
                  <a:gd name="T13" fmla="*/ 19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22">
                    <a:moveTo>
                      <a:pt x="7" y="19"/>
                    </a:moveTo>
                    <a:cubicBezTo>
                      <a:pt x="7" y="20"/>
                      <a:pt x="8" y="21"/>
                      <a:pt x="9" y="21"/>
                    </a:cubicBezTo>
                    <a:cubicBezTo>
                      <a:pt x="10" y="22"/>
                      <a:pt x="11" y="21"/>
                      <a:pt x="12" y="20"/>
                    </a:cubicBezTo>
                    <a:cubicBezTo>
                      <a:pt x="13" y="17"/>
                      <a:pt x="11" y="13"/>
                      <a:pt x="10" y="10"/>
                    </a:cubicBezTo>
                    <a:cubicBezTo>
                      <a:pt x="9" y="8"/>
                      <a:pt x="8" y="7"/>
                      <a:pt x="6" y="5"/>
                    </a:cubicBezTo>
                    <a:cubicBezTo>
                      <a:pt x="4" y="4"/>
                      <a:pt x="2" y="2"/>
                      <a:pt x="0" y="0"/>
                    </a:cubicBezTo>
                    <a:cubicBezTo>
                      <a:pt x="3" y="6"/>
                      <a:pt x="6" y="13"/>
                      <a:pt x="7" y="19"/>
                    </a:cubicBezTo>
                    <a:close/>
                  </a:path>
                </a:pathLst>
              </a:custGeom>
              <a:solidFill>
                <a:srgbClr val="FF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97" name="Freeform 159"/>
              <p:cNvSpPr>
                <a:spLocks noEditPoints="1"/>
              </p:cNvSpPr>
              <p:nvPr/>
            </p:nvSpPr>
            <p:spPr bwMode="auto">
              <a:xfrm>
                <a:off x="2942" y="1394"/>
                <a:ext cx="109" cy="95"/>
              </a:xfrm>
              <a:custGeom>
                <a:avLst/>
                <a:gdLst>
                  <a:gd name="T0" fmla="*/ 46 w 46"/>
                  <a:gd name="T1" fmla="*/ 30 h 40"/>
                  <a:gd name="T2" fmla="*/ 31 w 46"/>
                  <a:gd name="T3" fmla="*/ 13 h 40"/>
                  <a:gd name="T4" fmla="*/ 28 w 46"/>
                  <a:gd name="T5" fmla="*/ 8 h 40"/>
                  <a:gd name="T6" fmla="*/ 27 w 46"/>
                  <a:gd name="T7" fmla="*/ 6 h 40"/>
                  <a:gd name="T8" fmla="*/ 27 w 46"/>
                  <a:gd name="T9" fmla="*/ 6 h 40"/>
                  <a:gd name="T10" fmla="*/ 25 w 46"/>
                  <a:gd name="T11" fmla="*/ 1 h 40"/>
                  <a:gd name="T12" fmla="*/ 7 w 46"/>
                  <a:gd name="T13" fmla="*/ 0 h 40"/>
                  <a:gd name="T14" fmla="*/ 5 w 46"/>
                  <a:gd name="T15" fmla="*/ 4 h 40"/>
                  <a:gd name="T16" fmla="*/ 5 w 46"/>
                  <a:gd name="T17" fmla="*/ 4 h 40"/>
                  <a:gd name="T18" fmla="*/ 3 w 46"/>
                  <a:gd name="T19" fmla="*/ 8 h 40"/>
                  <a:gd name="T20" fmla="*/ 3 w 46"/>
                  <a:gd name="T21" fmla="*/ 8 h 40"/>
                  <a:gd name="T22" fmla="*/ 1 w 46"/>
                  <a:gd name="T23" fmla="*/ 16 h 40"/>
                  <a:gd name="T24" fmla="*/ 0 w 46"/>
                  <a:gd name="T25" fmla="*/ 20 h 40"/>
                  <a:gd name="T26" fmla="*/ 0 w 46"/>
                  <a:gd name="T27" fmla="*/ 20 h 40"/>
                  <a:gd name="T28" fmla="*/ 3 w 46"/>
                  <a:gd name="T29" fmla="*/ 25 h 40"/>
                  <a:gd name="T30" fmla="*/ 28 w 46"/>
                  <a:gd name="T31" fmla="*/ 38 h 40"/>
                  <a:gd name="T32" fmla="*/ 43 w 46"/>
                  <a:gd name="T33" fmla="*/ 37 h 40"/>
                  <a:gd name="T34" fmla="*/ 46 w 46"/>
                  <a:gd name="T35" fmla="*/ 34 h 40"/>
                  <a:gd name="T36" fmla="*/ 46 w 46"/>
                  <a:gd name="T37" fmla="*/ 34 h 40"/>
                  <a:gd name="T38" fmla="*/ 46 w 46"/>
                  <a:gd name="T39" fmla="*/ 33 h 40"/>
                  <a:gd name="T40" fmla="*/ 46 w 46"/>
                  <a:gd name="T41" fmla="*/ 30 h 40"/>
                  <a:gd name="T42" fmla="*/ 39 w 46"/>
                  <a:gd name="T43" fmla="*/ 25 h 40"/>
                  <a:gd name="T44" fmla="*/ 38 w 46"/>
                  <a:gd name="T45" fmla="*/ 25 h 40"/>
                  <a:gd name="T46" fmla="*/ 38 w 46"/>
                  <a:gd name="T47" fmla="*/ 25 h 40"/>
                  <a:gd name="T48" fmla="*/ 28 w 46"/>
                  <a:gd name="T49" fmla="*/ 17 h 40"/>
                  <a:gd name="T50" fmla="*/ 23 w 46"/>
                  <a:gd name="T51" fmla="*/ 10 h 40"/>
                  <a:gd name="T52" fmla="*/ 25 w 46"/>
                  <a:gd name="T53" fmla="*/ 10 h 40"/>
                  <a:gd name="T54" fmla="*/ 29 w 46"/>
                  <a:gd name="T55" fmla="*/ 15 h 40"/>
                  <a:gd name="T56" fmla="*/ 39 w 46"/>
                  <a:gd name="T57" fmla="*/ 24 h 40"/>
                  <a:gd name="T58" fmla="*/ 39 w 46"/>
                  <a:gd name="T59" fmla="*/ 2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6" h="40">
                    <a:moveTo>
                      <a:pt x="46" y="30"/>
                    </a:moveTo>
                    <a:cubicBezTo>
                      <a:pt x="44" y="24"/>
                      <a:pt x="38" y="18"/>
                      <a:pt x="31" y="13"/>
                    </a:cubicBezTo>
                    <a:cubicBezTo>
                      <a:pt x="29" y="12"/>
                      <a:pt x="28" y="10"/>
                      <a:pt x="28" y="8"/>
                    </a:cubicBezTo>
                    <a:cubicBezTo>
                      <a:pt x="28" y="7"/>
                      <a:pt x="28" y="6"/>
                      <a:pt x="27" y="6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7" y="4"/>
                      <a:pt x="26" y="3"/>
                      <a:pt x="25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2"/>
                      <a:pt x="6" y="3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5"/>
                      <a:pt x="4" y="6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2" y="10"/>
                      <a:pt x="1" y="13"/>
                      <a:pt x="1" y="16"/>
                    </a:cubicBezTo>
                    <a:cubicBezTo>
                      <a:pt x="0" y="17"/>
                      <a:pt x="0" y="19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2"/>
                      <a:pt x="1" y="24"/>
                      <a:pt x="3" y="25"/>
                    </a:cubicBezTo>
                    <a:cubicBezTo>
                      <a:pt x="28" y="38"/>
                      <a:pt x="28" y="38"/>
                      <a:pt x="28" y="38"/>
                    </a:cubicBezTo>
                    <a:cubicBezTo>
                      <a:pt x="32" y="40"/>
                      <a:pt x="39" y="40"/>
                      <a:pt x="43" y="37"/>
                    </a:cubicBezTo>
                    <a:cubicBezTo>
                      <a:pt x="45" y="36"/>
                      <a:pt x="46" y="35"/>
                      <a:pt x="46" y="34"/>
                    </a:cubicBezTo>
                    <a:cubicBezTo>
                      <a:pt x="46" y="34"/>
                      <a:pt x="46" y="34"/>
                      <a:pt x="46" y="34"/>
                    </a:cubicBezTo>
                    <a:cubicBezTo>
                      <a:pt x="46" y="33"/>
                      <a:pt x="46" y="33"/>
                      <a:pt x="46" y="33"/>
                    </a:cubicBezTo>
                    <a:cubicBezTo>
                      <a:pt x="46" y="32"/>
                      <a:pt x="46" y="31"/>
                      <a:pt x="46" y="30"/>
                    </a:cubicBezTo>
                    <a:moveTo>
                      <a:pt x="39" y="25"/>
                    </a:moveTo>
                    <a:cubicBezTo>
                      <a:pt x="38" y="25"/>
                      <a:pt x="38" y="25"/>
                      <a:pt x="38" y="25"/>
                    </a:cubicBezTo>
                    <a:cubicBezTo>
                      <a:pt x="38" y="25"/>
                      <a:pt x="38" y="25"/>
                      <a:pt x="38" y="25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6" y="15"/>
                      <a:pt x="24" y="13"/>
                      <a:pt x="23" y="10"/>
                    </a:cubicBezTo>
                    <a:cubicBezTo>
                      <a:pt x="24" y="10"/>
                      <a:pt x="25" y="10"/>
                      <a:pt x="25" y="10"/>
                    </a:cubicBezTo>
                    <a:cubicBezTo>
                      <a:pt x="26" y="12"/>
                      <a:pt x="28" y="14"/>
                      <a:pt x="29" y="15"/>
                    </a:cubicBezTo>
                    <a:cubicBezTo>
                      <a:pt x="39" y="24"/>
                      <a:pt x="39" y="24"/>
                      <a:pt x="39" y="24"/>
                    </a:cubicBezTo>
                    <a:cubicBezTo>
                      <a:pt x="39" y="24"/>
                      <a:pt x="39" y="25"/>
                      <a:pt x="39" y="25"/>
                    </a:cubicBezTo>
                  </a:path>
                </a:pathLst>
              </a:custGeom>
              <a:solidFill>
                <a:srgbClr val="6363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98" name="Freeform 160"/>
              <p:cNvSpPr>
                <a:spLocks/>
              </p:cNvSpPr>
              <p:nvPr/>
            </p:nvSpPr>
            <p:spPr bwMode="auto">
              <a:xfrm>
                <a:off x="2940" y="1430"/>
                <a:ext cx="113" cy="61"/>
              </a:xfrm>
              <a:custGeom>
                <a:avLst/>
                <a:gdLst>
                  <a:gd name="T0" fmla="*/ 48 w 48"/>
                  <a:gd name="T1" fmla="*/ 19 h 26"/>
                  <a:gd name="T2" fmla="*/ 48 w 48"/>
                  <a:gd name="T3" fmla="*/ 19 h 26"/>
                  <a:gd name="T4" fmla="*/ 45 w 48"/>
                  <a:gd name="T5" fmla="*/ 23 h 26"/>
                  <a:gd name="T6" fmla="*/ 29 w 48"/>
                  <a:gd name="T7" fmla="*/ 23 h 26"/>
                  <a:gd name="T8" fmla="*/ 4 w 48"/>
                  <a:gd name="T9" fmla="*/ 10 h 26"/>
                  <a:gd name="T10" fmla="*/ 1 w 48"/>
                  <a:gd name="T11" fmla="*/ 5 h 26"/>
                  <a:gd name="T12" fmla="*/ 2 w 48"/>
                  <a:gd name="T13" fmla="*/ 0 h 26"/>
                  <a:gd name="T14" fmla="*/ 13 w 48"/>
                  <a:gd name="T15" fmla="*/ 9 h 26"/>
                  <a:gd name="T16" fmla="*/ 31 w 48"/>
                  <a:gd name="T17" fmla="*/ 19 h 26"/>
                  <a:gd name="T18" fmla="*/ 38 w 48"/>
                  <a:gd name="T19" fmla="*/ 21 h 26"/>
                  <a:gd name="T20" fmla="*/ 45 w 48"/>
                  <a:gd name="T21" fmla="*/ 19 h 26"/>
                  <a:gd name="T22" fmla="*/ 47 w 48"/>
                  <a:gd name="T23" fmla="*/ 14 h 26"/>
                  <a:gd name="T24" fmla="*/ 48 w 48"/>
                  <a:gd name="T25" fmla="*/ 19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26">
                    <a:moveTo>
                      <a:pt x="48" y="19"/>
                    </a:moveTo>
                    <a:cubicBezTo>
                      <a:pt x="47" y="19"/>
                      <a:pt x="48" y="19"/>
                      <a:pt x="48" y="19"/>
                    </a:cubicBezTo>
                    <a:cubicBezTo>
                      <a:pt x="47" y="20"/>
                      <a:pt x="46" y="22"/>
                      <a:pt x="45" y="23"/>
                    </a:cubicBezTo>
                    <a:cubicBezTo>
                      <a:pt x="40" y="25"/>
                      <a:pt x="33" y="26"/>
                      <a:pt x="29" y="23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0" y="8"/>
                      <a:pt x="1" y="5"/>
                      <a:pt x="1" y="5"/>
                    </a:cubicBezTo>
                    <a:cubicBezTo>
                      <a:pt x="1" y="4"/>
                      <a:pt x="1" y="1"/>
                      <a:pt x="2" y="0"/>
                    </a:cubicBezTo>
                    <a:cubicBezTo>
                      <a:pt x="1" y="2"/>
                      <a:pt x="10" y="5"/>
                      <a:pt x="13" y="9"/>
                    </a:cubicBezTo>
                    <a:cubicBezTo>
                      <a:pt x="18" y="13"/>
                      <a:pt x="24" y="17"/>
                      <a:pt x="31" y="19"/>
                    </a:cubicBezTo>
                    <a:cubicBezTo>
                      <a:pt x="33" y="20"/>
                      <a:pt x="35" y="21"/>
                      <a:pt x="38" y="21"/>
                    </a:cubicBezTo>
                    <a:cubicBezTo>
                      <a:pt x="41" y="21"/>
                      <a:pt x="43" y="21"/>
                      <a:pt x="45" y="19"/>
                    </a:cubicBezTo>
                    <a:cubicBezTo>
                      <a:pt x="46" y="18"/>
                      <a:pt x="47" y="16"/>
                      <a:pt x="47" y="14"/>
                    </a:cubicBezTo>
                    <a:cubicBezTo>
                      <a:pt x="47" y="15"/>
                      <a:pt x="48" y="16"/>
                      <a:pt x="48" y="19"/>
                    </a:cubicBezTo>
                  </a:path>
                </a:pathLst>
              </a:custGeom>
              <a:solidFill>
                <a:srgbClr val="444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99" name="Freeform 161"/>
              <p:cNvSpPr>
                <a:spLocks/>
              </p:cNvSpPr>
              <p:nvPr/>
            </p:nvSpPr>
            <p:spPr bwMode="auto">
              <a:xfrm>
                <a:off x="2996" y="1418"/>
                <a:ext cx="38" cy="35"/>
              </a:xfrm>
              <a:custGeom>
                <a:avLst/>
                <a:gdLst>
                  <a:gd name="T0" fmla="*/ 16 w 16"/>
                  <a:gd name="T1" fmla="*/ 15 h 15"/>
                  <a:gd name="T2" fmla="*/ 15 w 16"/>
                  <a:gd name="T3" fmla="*/ 15 h 15"/>
                  <a:gd name="T4" fmla="*/ 15 w 16"/>
                  <a:gd name="T5" fmla="*/ 15 h 15"/>
                  <a:gd name="T6" fmla="*/ 5 w 16"/>
                  <a:gd name="T7" fmla="*/ 7 h 15"/>
                  <a:gd name="T8" fmla="*/ 0 w 16"/>
                  <a:gd name="T9" fmla="*/ 0 h 15"/>
                  <a:gd name="T10" fmla="*/ 2 w 16"/>
                  <a:gd name="T11" fmla="*/ 0 h 15"/>
                  <a:gd name="T12" fmla="*/ 6 w 16"/>
                  <a:gd name="T13" fmla="*/ 5 h 15"/>
                  <a:gd name="T14" fmla="*/ 16 w 16"/>
                  <a:gd name="T15" fmla="*/ 14 h 15"/>
                  <a:gd name="T16" fmla="*/ 16 w 16"/>
                  <a:gd name="T17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15">
                    <a:moveTo>
                      <a:pt x="16" y="15"/>
                    </a:moveTo>
                    <a:cubicBezTo>
                      <a:pt x="15" y="15"/>
                      <a:pt x="15" y="15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3" y="5"/>
                      <a:pt x="1" y="3"/>
                      <a:pt x="0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2"/>
                      <a:pt x="5" y="4"/>
                      <a:pt x="6" y="5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6" y="14"/>
                      <a:pt x="16" y="15"/>
                      <a:pt x="16" y="15"/>
                    </a:cubicBez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00" name="Freeform 162"/>
              <p:cNvSpPr>
                <a:spLocks/>
              </p:cNvSpPr>
              <p:nvPr/>
            </p:nvSpPr>
            <p:spPr bwMode="auto">
              <a:xfrm>
                <a:off x="2996" y="1420"/>
                <a:ext cx="15" cy="12"/>
              </a:xfrm>
              <a:custGeom>
                <a:avLst/>
                <a:gdLst>
                  <a:gd name="T0" fmla="*/ 1 w 6"/>
                  <a:gd name="T1" fmla="*/ 5 h 5"/>
                  <a:gd name="T2" fmla="*/ 0 w 6"/>
                  <a:gd name="T3" fmla="*/ 4 h 5"/>
                  <a:gd name="T4" fmla="*/ 0 w 6"/>
                  <a:gd name="T5" fmla="*/ 3 h 5"/>
                  <a:gd name="T6" fmla="*/ 5 w 6"/>
                  <a:gd name="T7" fmla="*/ 0 h 5"/>
                  <a:gd name="T8" fmla="*/ 6 w 6"/>
                  <a:gd name="T9" fmla="*/ 1 h 5"/>
                  <a:gd name="T10" fmla="*/ 5 w 6"/>
                  <a:gd name="T11" fmla="*/ 2 h 5"/>
                  <a:gd name="T12" fmla="*/ 1 w 6"/>
                  <a:gd name="T13" fmla="*/ 4 h 5"/>
                  <a:gd name="T14" fmla="*/ 1 w 6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5">
                    <a:moveTo>
                      <a:pt x="1" y="5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6" y="0"/>
                      <a:pt x="6" y="1"/>
                    </a:cubicBezTo>
                    <a:cubicBezTo>
                      <a:pt x="6" y="1"/>
                      <a:pt x="6" y="2"/>
                      <a:pt x="5" y="2"/>
                    </a:cubicBezTo>
                    <a:cubicBezTo>
                      <a:pt x="1" y="4"/>
                      <a:pt x="1" y="4"/>
                      <a:pt x="1" y="4"/>
                    </a:cubicBez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01" name="Freeform 163"/>
              <p:cNvSpPr>
                <a:spLocks/>
              </p:cNvSpPr>
              <p:nvPr/>
            </p:nvSpPr>
            <p:spPr bwMode="auto">
              <a:xfrm>
                <a:off x="3001" y="1427"/>
                <a:ext cx="17" cy="10"/>
              </a:xfrm>
              <a:custGeom>
                <a:avLst/>
                <a:gdLst>
                  <a:gd name="T0" fmla="*/ 1 w 7"/>
                  <a:gd name="T1" fmla="*/ 4 h 4"/>
                  <a:gd name="T2" fmla="*/ 0 w 7"/>
                  <a:gd name="T3" fmla="*/ 4 h 4"/>
                  <a:gd name="T4" fmla="*/ 1 w 7"/>
                  <a:gd name="T5" fmla="*/ 3 h 4"/>
                  <a:gd name="T6" fmla="*/ 5 w 7"/>
                  <a:gd name="T7" fmla="*/ 0 h 4"/>
                  <a:gd name="T8" fmla="*/ 7 w 7"/>
                  <a:gd name="T9" fmla="*/ 0 h 4"/>
                  <a:gd name="T10" fmla="*/ 6 w 7"/>
                  <a:gd name="T11" fmla="*/ 1 h 4"/>
                  <a:gd name="T12" fmla="*/ 2 w 7"/>
                  <a:gd name="T13" fmla="*/ 4 h 4"/>
                  <a:gd name="T14" fmla="*/ 1 w 7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4">
                    <a:moveTo>
                      <a:pt x="1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3"/>
                      <a:pt x="1" y="3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0"/>
                      <a:pt x="7" y="0"/>
                    </a:cubicBezTo>
                    <a:cubicBezTo>
                      <a:pt x="7" y="1"/>
                      <a:pt x="7" y="1"/>
                      <a:pt x="6" y="1"/>
                    </a:cubicBezTo>
                    <a:cubicBezTo>
                      <a:pt x="2" y="4"/>
                      <a:pt x="2" y="4"/>
                      <a:pt x="2" y="4"/>
                    </a:cubicBez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02" name="Freeform 164"/>
              <p:cNvSpPr>
                <a:spLocks/>
              </p:cNvSpPr>
              <p:nvPr/>
            </p:nvSpPr>
            <p:spPr bwMode="auto">
              <a:xfrm>
                <a:off x="3008" y="1434"/>
                <a:ext cx="17" cy="10"/>
              </a:xfrm>
              <a:custGeom>
                <a:avLst/>
                <a:gdLst>
                  <a:gd name="T0" fmla="*/ 1 w 7"/>
                  <a:gd name="T1" fmla="*/ 4 h 4"/>
                  <a:gd name="T2" fmla="*/ 1 w 7"/>
                  <a:gd name="T3" fmla="*/ 4 h 4"/>
                  <a:gd name="T4" fmla="*/ 1 w 7"/>
                  <a:gd name="T5" fmla="*/ 3 h 4"/>
                  <a:gd name="T6" fmla="*/ 6 w 7"/>
                  <a:gd name="T7" fmla="*/ 0 h 4"/>
                  <a:gd name="T8" fmla="*/ 7 w 7"/>
                  <a:gd name="T9" fmla="*/ 0 h 4"/>
                  <a:gd name="T10" fmla="*/ 6 w 7"/>
                  <a:gd name="T11" fmla="*/ 1 h 4"/>
                  <a:gd name="T12" fmla="*/ 2 w 7"/>
                  <a:gd name="T13" fmla="*/ 4 h 4"/>
                  <a:gd name="T14" fmla="*/ 1 w 7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4">
                    <a:moveTo>
                      <a:pt x="1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7" y="0"/>
                      <a:pt x="7" y="0"/>
                    </a:cubicBezTo>
                    <a:cubicBezTo>
                      <a:pt x="7" y="1"/>
                      <a:pt x="7" y="1"/>
                      <a:pt x="6" y="1"/>
                    </a:cubicBezTo>
                    <a:cubicBezTo>
                      <a:pt x="2" y="4"/>
                      <a:pt x="2" y="4"/>
                      <a:pt x="2" y="4"/>
                    </a:cubicBez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03" name="Freeform 165"/>
              <p:cNvSpPr>
                <a:spLocks/>
              </p:cNvSpPr>
              <p:nvPr/>
            </p:nvSpPr>
            <p:spPr bwMode="auto">
              <a:xfrm>
                <a:off x="3018" y="1439"/>
                <a:ext cx="14" cy="12"/>
              </a:xfrm>
              <a:custGeom>
                <a:avLst/>
                <a:gdLst>
                  <a:gd name="T0" fmla="*/ 1 w 6"/>
                  <a:gd name="T1" fmla="*/ 5 h 5"/>
                  <a:gd name="T2" fmla="*/ 0 w 6"/>
                  <a:gd name="T3" fmla="*/ 5 h 5"/>
                  <a:gd name="T4" fmla="*/ 0 w 6"/>
                  <a:gd name="T5" fmla="*/ 4 h 5"/>
                  <a:gd name="T6" fmla="*/ 5 w 6"/>
                  <a:gd name="T7" fmla="*/ 1 h 5"/>
                  <a:gd name="T8" fmla="*/ 6 w 6"/>
                  <a:gd name="T9" fmla="*/ 1 h 5"/>
                  <a:gd name="T10" fmla="*/ 6 w 6"/>
                  <a:gd name="T11" fmla="*/ 2 h 5"/>
                  <a:gd name="T12" fmla="*/ 1 w 6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5">
                    <a:moveTo>
                      <a:pt x="1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4"/>
                      <a:pt x="0" y="4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0"/>
                      <a:pt x="6" y="0"/>
                      <a:pt x="6" y="1"/>
                    </a:cubicBezTo>
                    <a:cubicBezTo>
                      <a:pt x="6" y="1"/>
                      <a:pt x="6" y="2"/>
                      <a:pt x="6" y="2"/>
                    </a:cubicBezTo>
                    <a:cubicBezTo>
                      <a:pt x="1" y="5"/>
                      <a:pt x="1" y="5"/>
                      <a:pt x="1" y="5"/>
                    </a:cubicBez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04" name="Freeform 166"/>
              <p:cNvSpPr>
                <a:spLocks/>
              </p:cNvSpPr>
              <p:nvPr/>
            </p:nvSpPr>
            <p:spPr bwMode="auto">
              <a:xfrm>
                <a:off x="2774" y="999"/>
                <a:ext cx="267" cy="213"/>
              </a:xfrm>
              <a:custGeom>
                <a:avLst/>
                <a:gdLst>
                  <a:gd name="T0" fmla="*/ 113 w 113"/>
                  <a:gd name="T1" fmla="*/ 77 h 90"/>
                  <a:gd name="T2" fmla="*/ 91 w 113"/>
                  <a:gd name="T3" fmla="*/ 90 h 90"/>
                  <a:gd name="T4" fmla="*/ 74 w 113"/>
                  <a:gd name="T5" fmla="*/ 80 h 90"/>
                  <a:gd name="T6" fmla="*/ 22 w 113"/>
                  <a:gd name="T7" fmla="*/ 48 h 90"/>
                  <a:gd name="T8" fmla="*/ 3 w 113"/>
                  <a:gd name="T9" fmla="*/ 0 h 90"/>
                  <a:gd name="T10" fmla="*/ 68 w 113"/>
                  <a:gd name="T11" fmla="*/ 31 h 90"/>
                  <a:gd name="T12" fmla="*/ 96 w 113"/>
                  <a:gd name="T13" fmla="*/ 48 h 90"/>
                  <a:gd name="T14" fmla="*/ 113 w 113"/>
                  <a:gd name="T15" fmla="*/ 7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3" h="90">
                    <a:moveTo>
                      <a:pt x="113" y="77"/>
                    </a:moveTo>
                    <a:cubicBezTo>
                      <a:pt x="91" y="90"/>
                      <a:pt x="91" y="90"/>
                      <a:pt x="91" y="90"/>
                    </a:cubicBezTo>
                    <a:cubicBezTo>
                      <a:pt x="74" y="80"/>
                      <a:pt x="74" y="80"/>
                      <a:pt x="74" y="80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0" y="34"/>
                      <a:pt x="3" y="0"/>
                      <a:pt x="3" y="0"/>
                    </a:cubicBezTo>
                    <a:cubicBezTo>
                      <a:pt x="23" y="11"/>
                      <a:pt x="47" y="20"/>
                      <a:pt x="68" y="31"/>
                    </a:cubicBezTo>
                    <a:cubicBezTo>
                      <a:pt x="78" y="36"/>
                      <a:pt x="88" y="42"/>
                      <a:pt x="96" y="48"/>
                    </a:cubicBezTo>
                    <a:cubicBezTo>
                      <a:pt x="106" y="56"/>
                      <a:pt x="113" y="66"/>
                      <a:pt x="113" y="77"/>
                    </a:cubicBezTo>
                  </a:path>
                </a:pathLst>
              </a:custGeom>
              <a:solidFill>
                <a:srgbClr val="615B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05" name="Freeform 167"/>
              <p:cNvSpPr>
                <a:spLocks/>
              </p:cNvSpPr>
              <p:nvPr/>
            </p:nvSpPr>
            <p:spPr bwMode="auto">
              <a:xfrm>
                <a:off x="2944" y="1146"/>
                <a:ext cx="100" cy="262"/>
              </a:xfrm>
              <a:custGeom>
                <a:avLst/>
                <a:gdLst>
                  <a:gd name="T0" fmla="*/ 0 w 42"/>
                  <a:gd name="T1" fmla="*/ 109 h 111"/>
                  <a:gd name="T2" fmla="*/ 3 w 42"/>
                  <a:gd name="T3" fmla="*/ 16 h 111"/>
                  <a:gd name="T4" fmla="*/ 11 w 42"/>
                  <a:gd name="T5" fmla="*/ 6 h 111"/>
                  <a:gd name="T6" fmla="*/ 27 w 42"/>
                  <a:gd name="T7" fmla="*/ 1 h 111"/>
                  <a:gd name="T8" fmla="*/ 41 w 42"/>
                  <a:gd name="T9" fmla="*/ 15 h 111"/>
                  <a:gd name="T10" fmla="*/ 30 w 42"/>
                  <a:gd name="T11" fmla="*/ 109 h 111"/>
                  <a:gd name="T12" fmla="*/ 21 w 42"/>
                  <a:gd name="T13" fmla="*/ 111 h 111"/>
                  <a:gd name="T14" fmla="*/ 15 w 42"/>
                  <a:gd name="T15" fmla="*/ 111 h 111"/>
                  <a:gd name="T16" fmla="*/ 0 w 42"/>
                  <a:gd name="T17" fmla="*/ 109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" h="111">
                    <a:moveTo>
                      <a:pt x="0" y="109"/>
                    </a:moveTo>
                    <a:cubicBezTo>
                      <a:pt x="0" y="81"/>
                      <a:pt x="1" y="19"/>
                      <a:pt x="3" y="16"/>
                    </a:cubicBezTo>
                    <a:cubicBezTo>
                      <a:pt x="5" y="13"/>
                      <a:pt x="8" y="8"/>
                      <a:pt x="11" y="6"/>
                    </a:cubicBezTo>
                    <a:cubicBezTo>
                      <a:pt x="16" y="3"/>
                      <a:pt x="22" y="0"/>
                      <a:pt x="27" y="1"/>
                    </a:cubicBezTo>
                    <a:cubicBezTo>
                      <a:pt x="34" y="3"/>
                      <a:pt x="39" y="8"/>
                      <a:pt x="41" y="15"/>
                    </a:cubicBezTo>
                    <a:cubicBezTo>
                      <a:pt x="42" y="21"/>
                      <a:pt x="31" y="105"/>
                      <a:pt x="30" y="109"/>
                    </a:cubicBezTo>
                    <a:cubicBezTo>
                      <a:pt x="29" y="111"/>
                      <a:pt x="25" y="111"/>
                      <a:pt x="21" y="111"/>
                    </a:cubicBezTo>
                    <a:cubicBezTo>
                      <a:pt x="19" y="110"/>
                      <a:pt x="16" y="110"/>
                      <a:pt x="15" y="111"/>
                    </a:cubicBezTo>
                    <a:cubicBezTo>
                      <a:pt x="0" y="109"/>
                      <a:pt x="0" y="109"/>
                      <a:pt x="0" y="109"/>
                    </a:cubicBezTo>
                  </a:path>
                </a:pathLst>
              </a:custGeom>
              <a:solidFill>
                <a:srgbClr val="615B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06" name="Freeform 168"/>
              <p:cNvSpPr>
                <a:spLocks/>
              </p:cNvSpPr>
              <p:nvPr/>
            </p:nvSpPr>
            <p:spPr bwMode="auto">
              <a:xfrm>
                <a:off x="2944" y="1378"/>
                <a:ext cx="71" cy="45"/>
              </a:xfrm>
              <a:custGeom>
                <a:avLst/>
                <a:gdLst>
                  <a:gd name="T0" fmla="*/ 30 w 30"/>
                  <a:gd name="T1" fmla="*/ 11 h 19"/>
                  <a:gd name="T2" fmla="*/ 27 w 30"/>
                  <a:gd name="T3" fmla="*/ 15 h 19"/>
                  <a:gd name="T4" fmla="*/ 26 w 30"/>
                  <a:gd name="T5" fmla="*/ 16 h 19"/>
                  <a:gd name="T6" fmla="*/ 24 w 30"/>
                  <a:gd name="T7" fmla="*/ 17 h 19"/>
                  <a:gd name="T8" fmla="*/ 22 w 30"/>
                  <a:gd name="T9" fmla="*/ 17 h 19"/>
                  <a:gd name="T10" fmla="*/ 5 w 30"/>
                  <a:gd name="T11" fmla="*/ 17 h 19"/>
                  <a:gd name="T12" fmla="*/ 2 w 30"/>
                  <a:gd name="T13" fmla="*/ 15 h 19"/>
                  <a:gd name="T14" fmla="*/ 0 w 30"/>
                  <a:gd name="T15" fmla="*/ 11 h 19"/>
                  <a:gd name="T16" fmla="*/ 0 w 30"/>
                  <a:gd name="T17" fmla="*/ 10 h 19"/>
                  <a:gd name="T18" fmla="*/ 4 w 30"/>
                  <a:gd name="T19" fmla="*/ 4 h 19"/>
                  <a:gd name="T20" fmla="*/ 25 w 30"/>
                  <a:gd name="T21" fmla="*/ 4 h 19"/>
                  <a:gd name="T22" fmla="*/ 30 w 30"/>
                  <a:gd name="T23" fmla="*/ 1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0" h="19">
                    <a:moveTo>
                      <a:pt x="30" y="11"/>
                    </a:moveTo>
                    <a:cubicBezTo>
                      <a:pt x="29" y="12"/>
                      <a:pt x="28" y="14"/>
                      <a:pt x="27" y="15"/>
                    </a:cubicBezTo>
                    <a:cubicBezTo>
                      <a:pt x="27" y="15"/>
                      <a:pt x="26" y="15"/>
                      <a:pt x="26" y="16"/>
                    </a:cubicBezTo>
                    <a:cubicBezTo>
                      <a:pt x="25" y="16"/>
                      <a:pt x="25" y="16"/>
                      <a:pt x="24" y="17"/>
                    </a:cubicBezTo>
                    <a:cubicBezTo>
                      <a:pt x="24" y="17"/>
                      <a:pt x="23" y="17"/>
                      <a:pt x="22" y="17"/>
                    </a:cubicBezTo>
                    <a:cubicBezTo>
                      <a:pt x="17" y="19"/>
                      <a:pt x="10" y="19"/>
                      <a:pt x="5" y="17"/>
                    </a:cubicBezTo>
                    <a:cubicBezTo>
                      <a:pt x="4" y="16"/>
                      <a:pt x="3" y="15"/>
                      <a:pt x="2" y="15"/>
                    </a:cubicBezTo>
                    <a:cubicBezTo>
                      <a:pt x="1" y="13"/>
                      <a:pt x="0" y="12"/>
                      <a:pt x="0" y="1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8"/>
                      <a:pt x="2" y="6"/>
                      <a:pt x="4" y="4"/>
                    </a:cubicBezTo>
                    <a:cubicBezTo>
                      <a:pt x="10" y="1"/>
                      <a:pt x="19" y="0"/>
                      <a:pt x="25" y="4"/>
                    </a:cubicBezTo>
                    <a:cubicBezTo>
                      <a:pt x="29" y="5"/>
                      <a:pt x="30" y="8"/>
                      <a:pt x="30" y="11"/>
                    </a:cubicBezTo>
                  </a:path>
                </a:pathLst>
              </a:custGeom>
              <a:solidFill>
                <a:srgbClr val="615B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07" name="Freeform 169"/>
              <p:cNvSpPr>
                <a:spLocks noEditPoints="1"/>
              </p:cNvSpPr>
              <p:nvPr/>
            </p:nvSpPr>
            <p:spPr bwMode="auto">
              <a:xfrm>
                <a:off x="3037" y="1340"/>
                <a:ext cx="111" cy="94"/>
              </a:xfrm>
              <a:custGeom>
                <a:avLst/>
                <a:gdLst>
                  <a:gd name="T0" fmla="*/ 46 w 47"/>
                  <a:gd name="T1" fmla="*/ 29 h 40"/>
                  <a:gd name="T2" fmla="*/ 31 w 47"/>
                  <a:gd name="T3" fmla="*/ 13 h 40"/>
                  <a:gd name="T4" fmla="*/ 28 w 47"/>
                  <a:gd name="T5" fmla="*/ 8 h 40"/>
                  <a:gd name="T6" fmla="*/ 28 w 47"/>
                  <a:gd name="T7" fmla="*/ 5 h 40"/>
                  <a:gd name="T8" fmla="*/ 28 w 47"/>
                  <a:gd name="T9" fmla="*/ 5 h 40"/>
                  <a:gd name="T10" fmla="*/ 26 w 47"/>
                  <a:gd name="T11" fmla="*/ 1 h 40"/>
                  <a:gd name="T12" fmla="*/ 8 w 47"/>
                  <a:gd name="T13" fmla="*/ 0 h 40"/>
                  <a:gd name="T14" fmla="*/ 5 w 47"/>
                  <a:gd name="T15" fmla="*/ 4 h 40"/>
                  <a:gd name="T16" fmla="*/ 5 w 47"/>
                  <a:gd name="T17" fmla="*/ 4 h 40"/>
                  <a:gd name="T18" fmla="*/ 4 w 47"/>
                  <a:gd name="T19" fmla="*/ 8 h 40"/>
                  <a:gd name="T20" fmla="*/ 4 w 47"/>
                  <a:gd name="T21" fmla="*/ 8 h 40"/>
                  <a:gd name="T22" fmla="*/ 1 w 47"/>
                  <a:gd name="T23" fmla="*/ 16 h 40"/>
                  <a:gd name="T24" fmla="*/ 0 w 47"/>
                  <a:gd name="T25" fmla="*/ 20 h 40"/>
                  <a:gd name="T26" fmla="*/ 0 w 47"/>
                  <a:gd name="T27" fmla="*/ 20 h 40"/>
                  <a:gd name="T28" fmla="*/ 4 w 47"/>
                  <a:gd name="T29" fmla="*/ 25 h 40"/>
                  <a:gd name="T30" fmla="*/ 28 w 47"/>
                  <a:gd name="T31" fmla="*/ 38 h 40"/>
                  <a:gd name="T32" fmla="*/ 44 w 47"/>
                  <a:gd name="T33" fmla="*/ 37 h 40"/>
                  <a:gd name="T34" fmla="*/ 47 w 47"/>
                  <a:gd name="T35" fmla="*/ 33 h 40"/>
                  <a:gd name="T36" fmla="*/ 47 w 47"/>
                  <a:gd name="T37" fmla="*/ 33 h 40"/>
                  <a:gd name="T38" fmla="*/ 47 w 47"/>
                  <a:gd name="T39" fmla="*/ 32 h 40"/>
                  <a:gd name="T40" fmla="*/ 46 w 47"/>
                  <a:gd name="T41" fmla="*/ 29 h 40"/>
                  <a:gd name="T42" fmla="*/ 39 w 47"/>
                  <a:gd name="T43" fmla="*/ 25 h 40"/>
                  <a:gd name="T44" fmla="*/ 39 w 47"/>
                  <a:gd name="T45" fmla="*/ 25 h 40"/>
                  <a:gd name="T46" fmla="*/ 38 w 47"/>
                  <a:gd name="T47" fmla="*/ 25 h 40"/>
                  <a:gd name="T48" fmla="*/ 29 w 47"/>
                  <a:gd name="T49" fmla="*/ 16 h 40"/>
                  <a:gd name="T50" fmla="*/ 24 w 47"/>
                  <a:gd name="T51" fmla="*/ 10 h 40"/>
                  <a:gd name="T52" fmla="*/ 26 w 47"/>
                  <a:gd name="T53" fmla="*/ 9 h 40"/>
                  <a:gd name="T54" fmla="*/ 30 w 47"/>
                  <a:gd name="T55" fmla="*/ 15 h 40"/>
                  <a:gd name="T56" fmla="*/ 39 w 47"/>
                  <a:gd name="T57" fmla="*/ 24 h 40"/>
                  <a:gd name="T58" fmla="*/ 39 w 47"/>
                  <a:gd name="T59" fmla="*/ 2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7" h="40">
                    <a:moveTo>
                      <a:pt x="46" y="29"/>
                    </a:moveTo>
                    <a:cubicBezTo>
                      <a:pt x="44" y="24"/>
                      <a:pt x="38" y="17"/>
                      <a:pt x="31" y="13"/>
                    </a:cubicBezTo>
                    <a:cubicBezTo>
                      <a:pt x="29" y="12"/>
                      <a:pt x="29" y="10"/>
                      <a:pt x="28" y="8"/>
                    </a:cubicBezTo>
                    <a:cubicBezTo>
                      <a:pt x="28" y="7"/>
                      <a:pt x="28" y="6"/>
                      <a:pt x="28" y="5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7" y="4"/>
                      <a:pt x="27" y="2"/>
                      <a:pt x="26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1"/>
                      <a:pt x="6" y="3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5"/>
                      <a:pt x="4" y="6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10"/>
                      <a:pt x="2" y="13"/>
                      <a:pt x="1" y="16"/>
                    </a:cubicBezTo>
                    <a:cubicBezTo>
                      <a:pt x="1" y="17"/>
                      <a:pt x="1" y="19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2"/>
                      <a:pt x="1" y="24"/>
                      <a:pt x="4" y="25"/>
                    </a:cubicBezTo>
                    <a:cubicBezTo>
                      <a:pt x="28" y="38"/>
                      <a:pt x="28" y="38"/>
                      <a:pt x="28" y="38"/>
                    </a:cubicBezTo>
                    <a:cubicBezTo>
                      <a:pt x="33" y="40"/>
                      <a:pt x="40" y="40"/>
                      <a:pt x="44" y="37"/>
                    </a:cubicBezTo>
                    <a:cubicBezTo>
                      <a:pt x="45" y="36"/>
                      <a:pt x="46" y="35"/>
                      <a:pt x="47" y="33"/>
                    </a:cubicBezTo>
                    <a:cubicBezTo>
                      <a:pt x="47" y="33"/>
                      <a:pt x="47" y="33"/>
                      <a:pt x="47" y="33"/>
                    </a:cubicBezTo>
                    <a:cubicBezTo>
                      <a:pt x="47" y="32"/>
                      <a:pt x="47" y="32"/>
                      <a:pt x="47" y="32"/>
                    </a:cubicBezTo>
                    <a:cubicBezTo>
                      <a:pt x="47" y="31"/>
                      <a:pt x="46" y="30"/>
                      <a:pt x="46" y="29"/>
                    </a:cubicBezTo>
                    <a:moveTo>
                      <a:pt x="39" y="25"/>
                    </a:moveTo>
                    <a:cubicBezTo>
                      <a:pt x="39" y="25"/>
                      <a:pt x="39" y="25"/>
                      <a:pt x="39" y="25"/>
                    </a:cubicBezTo>
                    <a:cubicBezTo>
                      <a:pt x="38" y="25"/>
                      <a:pt x="38" y="25"/>
                      <a:pt x="38" y="25"/>
                    </a:cubicBezTo>
                    <a:cubicBezTo>
                      <a:pt x="29" y="16"/>
                      <a:pt x="29" y="16"/>
                      <a:pt x="29" y="16"/>
                    </a:cubicBezTo>
                    <a:cubicBezTo>
                      <a:pt x="27" y="15"/>
                      <a:pt x="25" y="13"/>
                      <a:pt x="24" y="10"/>
                    </a:cubicBezTo>
                    <a:cubicBezTo>
                      <a:pt x="24" y="10"/>
                      <a:pt x="25" y="10"/>
                      <a:pt x="26" y="9"/>
                    </a:cubicBezTo>
                    <a:cubicBezTo>
                      <a:pt x="26" y="12"/>
                      <a:pt x="28" y="13"/>
                      <a:pt x="30" y="15"/>
                    </a:cubicBezTo>
                    <a:cubicBezTo>
                      <a:pt x="39" y="24"/>
                      <a:pt x="39" y="24"/>
                      <a:pt x="39" y="24"/>
                    </a:cubicBezTo>
                    <a:cubicBezTo>
                      <a:pt x="40" y="24"/>
                      <a:pt x="40" y="24"/>
                      <a:pt x="39" y="25"/>
                    </a:cubicBezTo>
                  </a:path>
                </a:pathLst>
              </a:custGeom>
              <a:solidFill>
                <a:srgbClr val="6363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08" name="Freeform 170"/>
              <p:cNvSpPr>
                <a:spLocks/>
              </p:cNvSpPr>
              <p:nvPr/>
            </p:nvSpPr>
            <p:spPr bwMode="auto">
              <a:xfrm>
                <a:off x="3037" y="1375"/>
                <a:ext cx="111" cy="59"/>
              </a:xfrm>
              <a:custGeom>
                <a:avLst/>
                <a:gdLst>
                  <a:gd name="T0" fmla="*/ 47 w 47"/>
                  <a:gd name="T1" fmla="*/ 19 h 25"/>
                  <a:gd name="T2" fmla="*/ 47 w 47"/>
                  <a:gd name="T3" fmla="*/ 19 h 25"/>
                  <a:gd name="T4" fmla="*/ 44 w 47"/>
                  <a:gd name="T5" fmla="*/ 23 h 25"/>
                  <a:gd name="T6" fmla="*/ 28 w 47"/>
                  <a:gd name="T7" fmla="*/ 23 h 25"/>
                  <a:gd name="T8" fmla="*/ 3 w 47"/>
                  <a:gd name="T9" fmla="*/ 10 h 25"/>
                  <a:gd name="T10" fmla="*/ 0 w 47"/>
                  <a:gd name="T11" fmla="*/ 5 h 25"/>
                  <a:gd name="T12" fmla="*/ 1 w 47"/>
                  <a:gd name="T13" fmla="*/ 0 h 25"/>
                  <a:gd name="T14" fmla="*/ 13 w 47"/>
                  <a:gd name="T15" fmla="*/ 8 h 25"/>
                  <a:gd name="T16" fmla="*/ 30 w 47"/>
                  <a:gd name="T17" fmla="*/ 19 h 25"/>
                  <a:gd name="T18" fmla="*/ 37 w 47"/>
                  <a:gd name="T19" fmla="*/ 21 h 25"/>
                  <a:gd name="T20" fmla="*/ 44 w 47"/>
                  <a:gd name="T21" fmla="*/ 19 h 25"/>
                  <a:gd name="T22" fmla="*/ 46 w 47"/>
                  <a:gd name="T23" fmla="*/ 14 h 25"/>
                  <a:gd name="T24" fmla="*/ 47 w 47"/>
                  <a:gd name="T25" fmla="*/ 19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7" h="25">
                    <a:moveTo>
                      <a:pt x="47" y="19"/>
                    </a:moveTo>
                    <a:cubicBezTo>
                      <a:pt x="47" y="19"/>
                      <a:pt x="47" y="19"/>
                      <a:pt x="47" y="19"/>
                    </a:cubicBezTo>
                    <a:cubicBezTo>
                      <a:pt x="47" y="20"/>
                      <a:pt x="46" y="21"/>
                      <a:pt x="44" y="23"/>
                    </a:cubicBezTo>
                    <a:cubicBezTo>
                      <a:pt x="40" y="25"/>
                      <a:pt x="33" y="25"/>
                      <a:pt x="28" y="23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0" y="8"/>
                      <a:pt x="0" y="5"/>
                      <a:pt x="0" y="5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0" y="2"/>
                      <a:pt x="9" y="5"/>
                      <a:pt x="13" y="8"/>
                    </a:cubicBezTo>
                    <a:cubicBezTo>
                      <a:pt x="18" y="13"/>
                      <a:pt x="24" y="17"/>
                      <a:pt x="30" y="19"/>
                    </a:cubicBezTo>
                    <a:cubicBezTo>
                      <a:pt x="32" y="20"/>
                      <a:pt x="35" y="21"/>
                      <a:pt x="37" y="21"/>
                    </a:cubicBezTo>
                    <a:cubicBezTo>
                      <a:pt x="40" y="21"/>
                      <a:pt x="43" y="20"/>
                      <a:pt x="44" y="19"/>
                    </a:cubicBezTo>
                    <a:cubicBezTo>
                      <a:pt x="45" y="18"/>
                      <a:pt x="47" y="16"/>
                      <a:pt x="46" y="14"/>
                    </a:cubicBezTo>
                    <a:cubicBezTo>
                      <a:pt x="46" y="15"/>
                      <a:pt x="47" y="16"/>
                      <a:pt x="47" y="19"/>
                    </a:cubicBezTo>
                  </a:path>
                </a:pathLst>
              </a:custGeom>
              <a:solidFill>
                <a:srgbClr val="444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09" name="Freeform 171"/>
              <p:cNvSpPr>
                <a:spLocks/>
              </p:cNvSpPr>
              <p:nvPr/>
            </p:nvSpPr>
            <p:spPr bwMode="auto">
              <a:xfrm>
                <a:off x="3093" y="1361"/>
                <a:ext cx="38" cy="38"/>
              </a:xfrm>
              <a:custGeom>
                <a:avLst/>
                <a:gdLst>
                  <a:gd name="T0" fmla="*/ 15 w 16"/>
                  <a:gd name="T1" fmla="*/ 16 h 16"/>
                  <a:gd name="T2" fmla="*/ 15 w 16"/>
                  <a:gd name="T3" fmla="*/ 16 h 16"/>
                  <a:gd name="T4" fmla="*/ 14 w 16"/>
                  <a:gd name="T5" fmla="*/ 16 h 16"/>
                  <a:gd name="T6" fmla="*/ 5 w 16"/>
                  <a:gd name="T7" fmla="*/ 7 h 16"/>
                  <a:gd name="T8" fmla="*/ 0 w 16"/>
                  <a:gd name="T9" fmla="*/ 1 h 16"/>
                  <a:gd name="T10" fmla="*/ 2 w 16"/>
                  <a:gd name="T11" fmla="*/ 0 h 16"/>
                  <a:gd name="T12" fmla="*/ 6 w 16"/>
                  <a:gd name="T13" fmla="*/ 6 h 16"/>
                  <a:gd name="T14" fmla="*/ 15 w 16"/>
                  <a:gd name="T15" fmla="*/ 15 h 16"/>
                  <a:gd name="T16" fmla="*/ 15 w 16"/>
                  <a:gd name="T1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16">
                    <a:moveTo>
                      <a:pt x="15" y="16"/>
                    </a:moveTo>
                    <a:cubicBezTo>
                      <a:pt x="15" y="16"/>
                      <a:pt x="15" y="16"/>
                      <a:pt x="15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3" y="6"/>
                      <a:pt x="1" y="4"/>
                      <a:pt x="0" y="1"/>
                    </a:cubicBezTo>
                    <a:cubicBezTo>
                      <a:pt x="0" y="1"/>
                      <a:pt x="1" y="1"/>
                      <a:pt x="2" y="0"/>
                    </a:cubicBezTo>
                    <a:cubicBezTo>
                      <a:pt x="2" y="3"/>
                      <a:pt x="4" y="4"/>
                      <a:pt x="6" y="6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6" y="15"/>
                      <a:pt x="16" y="15"/>
                      <a:pt x="15" y="16"/>
                    </a:cubicBez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10" name="Freeform 172"/>
              <p:cNvSpPr>
                <a:spLocks/>
              </p:cNvSpPr>
              <p:nvPr/>
            </p:nvSpPr>
            <p:spPr bwMode="auto">
              <a:xfrm>
                <a:off x="3091" y="1366"/>
                <a:ext cx="14" cy="9"/>
              </a:xfrm>
              <a:custGeom>
                <a:avLst/>
                <a:gdLst>
                  <a:gd name="T0" fmla="*/ 1 w 6"/>
                  <a:gd name="T1" fmla="*/ 4 h 4"/>
                  <a:gd name="T2" fmla="*/ 0 w 6"/>
                  <a:gd name="T3" fmla="*/ 4 h 4"/>
                  <a:gd name="T4" fmla="*/ 1 w 6"/>
                  <a:gd name="T5" fmla="*/ 3 h 4"/>
                  <a:gd name="T6" fmla="*/ 5 w 6"/>
                  <a:gd name="T7" fmla="*/ 0 h 4"/>
                  <a:gd name="T8" fmla="*/ 6 w 6"/>
                  <a:gd name="T9" fmla="*/ 0 h 4"/>
                  <a:gd name="T10" fmla="*/ 6 w 6"/>
                  <a:gd name="T11" fmla="*/ 2 h 4"/>
                  <a:gd name="T12" fmla="*/ 1 w 6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1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3"/>
                      <a:pt x="1" y="3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1" y="4"/>
                      <a:pt x="1" y="4"/>
                      <a:pt x="1" y="4"/>
                    </a:cubicBez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11" name="Freeform 173"/>
              <p:cNvSpPr>
                <a:spLocks/>
              </p:cNvSpPr>
              <p:nvPr/>
            </p:nvSpPr>
            <p:spPr bwMode="auto">
              <a:xfrm>
                <a:off x="3098" y="1370"/>
                <a:ext cx="14" cy="12"/>
              </a:xfrm>
              <a:custGeom>
                <a:avLst/>
                <a:gdLst>
                  <a:gd name="T0" fmla="*/ 1 w 6"/>
                  <a:gd name="T1" fmla="*/ 5 h 5"/>
                  <a:gd name="T2" fmla="*/ 0 w 6"/>
                  <a:gd name="T3" fmla="*/ 5 h 5"/>
                  <a:gd name="T4" fmla="*/ 0 w 6"/>
                  <a:gd name="T5" fmla="*/ 4 h 5"/>
                  <a:gd name="T6" fmla="*/ 5 w 6"/>
                  <a:gd name="T7" fmla="*/ 1 h 5"/>
                  <a:gd name="T8" fmla="*/ 6 w 6"/>
                  <a:gd name="T9" fmla="*/ 1 h 5"/>
                  <a:gd name="T10" fmla="*/ 6 w 6"/>
                  <a:gd name="T11" fmla="*/ 2 h 5"/>
                  <a:gd name="T12" fmla="*/ 1 w 6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5">
                    <a:moveTo>
                      <a:pt x="1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0"/>
                      <a:pt x="6" y="1"/>
                      <a:pt x="6" y="1"/>
                    </a:cubicBezTo>
                    <a:cubicBezTo>
                      <a:pt x="6" y="1"/>
                      <a:pt x="6" y="2"/>
                      <a:pt x="6" y="2"/>
                    </a:cubicBezTo>
                    <a:cubicBezTo>
                      <a:pt x="1" y="5"/>
                      <a:pt x="1" y="5"/>
                      <a:pt x="1" y="5"/>
                    </a:cubicBez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12" name="Freeform 174"/>
              <p:cNvSpPr>
                <a:spLocks/>
              </p:cNvSpPr>
              <p:nvPr/>
            </p:nvSpPr>
            <p:spPr bwMode="auto">
              <a:xfrm>
                <a:off x="3105" y="1378"/>
                <a:ext cx="14" cy="11"/>
              </a:xfrm>
              <a:custGeom>
                <a:avLst/>
                <a:gdLst>
                  <a:gd name="T0" fmla="*/ 1 w 6"/>
                  <a:gd name="T1" fmla="*/ 5 h 5"/>
                  <a:gd name="T2" fmla="*/ 0 w 6"/>
                  <a:gd name="T3" fmla="*/ 5 h 5"/>
                  <a:gd name="T4" fmla="*/ 0 w 6"/>
                  <a:gd name="T5" fmla="*/ 3 h 5"/>
                  <a:gd name="T6" fmla="*/ 5 w 6"/>
                  <a:gd name="T7" fmla="*/ 1 h 5"/>
                  <a:gd name="T8" fmla="*/ 6 w 6"/>
                  <a:gd name="T9" fmla="*/ 1 h 5"/>
                  <a:gd name="T10" fmla="*/ 6 w 6"/>
                  <a:gd name="T11" fmla="*/ 2 h 5"/>
                  <a:gd name="T12" fmla="*/ 1 w 6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5">
                    <a:moveTo>
                      <a:pt x="1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0"/>
                      <a:pt x="6" y="1"/>
                      <a:pt x="6" y="1"/>
                    </a:cubicBezTo>
                    <a:cubicBezTo>
                      <a:pt x="6" y="1"/>
                      <a:pt x="6" y="2"/>
                      <a:pt x="6" y="2"/>
                    </a:cubicBezTo>
                    <a:cubicBezTo>
                      <a:pt x="1" y="5"/>
                      <a:pt x="1" y="5"/>
                      <a:pt x="1" y="5"/>
                    </a:cubicBez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13" name="Freeform 175"/>
              <p:cNvSpPr>
                <a:spLocks/>
              </p:cNvSpPr>
              <p:nvPr/>
            </p:nvSpPr>
            <p:spPr bwMode="auto">
              <a:xfrm>
                <a:off x="3112" y="1385"/>
                <a:ext cx="14" cy="11"/>
              </a:xfrm>
              <a:custGeom>
                <a:avLst/>
                <a:gdLst>
                  <a:gd name="T0" fmla="*/ 1 w 6"/>
                  <a:gd name="T1" fmla="*/ 5 h 5"/>
                  <a:gd name="T2" fmla="*/ 0 w 6"/>
                  <a:gd name="T3" fmla="*/ 5 h 5"/>
                  <a:gd name="T4" fmla="*/ 0 w 6"/>
                  <a:gd name="T5" fmla="*/ 4 h 5"/>
                  <a:gd name="T6" fmla="*/ 5 w 6"/>
                  <a:gd name="T7" fmla="*/ 0 h 5"/>
                  <a:gd name="T8" fmla="*/ 6 w 6"/>
                  <a:gd name="T9" fmla="*/ 1 h 5"/>
                  <a:gd name="T10" fmla="*/ 6 w 6"/>
                  <a:gd name="T11" fmla="*/ 2 h 5"/>
                  <a:gd name="T12" fmla="*/ 1 w 6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5">
                    <a:moveTo>
                      <a:pt x="1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6" y="0"/>
                      <a:pt x="6" y="1"/>
                    </a:cubicBezTo>
                    <a:cubicBezTo>
                      <a:pt x="6" y="1"/>
                      <a:pt x="6" y="2"/>
                      <a:pt x="6" y="2"/>
                    </a:cubicBezTo>
                    <a:cubicBezTo>
                      <a:pt x="1" y="5"/>
                      <a:pt x="1" y="5"/>
                      <a:pt x="1" y="5"/>
                    </a:cubicBez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14" name="Freeform 176"/>
              <p:cNvSpPr>
                <a:spLocks/>
              </p:cNvSpPr>
              <p:nvPr/>
            </p:nvSpPr>
            <p:spPr bwMode="auto">
              <a:xfrm>
                <a:off x="2828" y="956"/>
                <a:ext cx="315" cy="201"/>
              </a:xfrm>
              <a:custGeom>
                <a:avLst/>
                <a:gdLst>
                  <a:gd name="T0" fmla="*/ 130 w 133"/>
                  <a:gd name="T1" fmla="*/ 72 h 85"/>
                  <a:gd name="T2" fmla="*/ 108 w 133"/>
                  <a:gd name="T3" fmla="*/ 85 h 85"/>
                  <a:gd name="T4" fmla="*/ 5 w 133"/>
                  <a:gd name="T5" fmla="*/ 37 h 85"/>
                  <a:gd name="T6" fmla="*/ 17 w 133"/>
                  <a:gd name="T7" fmla="*/ 19 h 85"/>
                  <a:gd name="T8" fmla="*/ 24 w 133"/>
                  <a:gd name="T9" fmla="*/ 0 h 85"/>
                  <a:gd name="T10" fmla="*/ 130 w 133"/>
                  <a:gd name="T11" fmla="*/ 72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3" h="85">
                    <a:moveTo>
                      <a:pt x="130" y="72"/>
                    </a:moveTo>
                    <a:cubicBezTo>
                      <a:pt x="108" y="85"/>
                      <a:pt x="108" y="85"/>
                      <a:pt x="108" y="85"/>
                    </a:cubicBezTo>
                    <a:cubicBezTo>
                      <a:pt x="5" y="37"/>
                      <a:pt x="5" y="37"/>
                      <a:pt x="5" y="37"/>
                    </a:cubicBezTo>
                    <a:cubicBezTo>
                      <a:pt x="0" y="34"/>
                      <a:pt x="17" y="25"/>
                      <a:pt x="17" y="19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69" y="24"/>
                      <a:pt x="133" y="40"/>
                      <a:pt x="130" y="72"/>
                    </a:cubicBezTo>
                  </a:path>
                </a:pathLst>
              </a:custGeom>
              <a:solidFill>
                <a:srgbClr val="615B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15" name="Freeform 177"/>
              <p:cNvSpPr>
                <a:spLocks/>
              </p:cNvSpPr>
              <p:nvPr/>
            </p:nvSpPr>
            <p:spPr bwMode="auto">
              <a:xfrm>
                <a:off x="3039" y="1091"/>
                <a:ext cx="99" cy="265"/>
              </a:xfrm>
              <a:custGeom>
                <a:avLst/>
                <a:gdLst>
                  <a:gd name="T0" fmla="*/ 1 w 42"/>
                  <a:gd name="T1" fmla="*/ 108 h 112"/>
                  <a:gd name="T2" fmla="*/ 3 w 42"/>
                  <a:gd name="T3" fmla="*/ 16 h 112"/>
                  <a:gd name="T4" fmla="*/ 12 w 42"/>
                  <a:gd name="T5" fmla="*/ 6 h 112"/>
                  <a:gd name="T6" fmla="*/ 28 w 42"/>
                  <a:gd name="T7" fmla="*/ 1 h 112"/>
                  <a:gd name="T8" fmla="*/ 41 w 42"/>
                  <a:gd name="T9" fmla="*/ 15 h 112"/>
                  <a:gd name="T10" fmla="*/ 30 w 42"/>
                  <a:gd name="T11" fmla="*/ 109 h 112"/>
                  <a:gd name="T12" fmla="*/ 22 w 42"/>
                  <a:gd name="T13" fmla="*/ 111 h 112"/>
                  <a:gd name="T14" fmla="*/ 15 w 42"/>
                  <a:gd name="T15" fmla="*/ 110 h 112"/>
                  <a:gd name="T16" fmla="*/ 1 w 42"/>
                  <a:gd name="T17" fmla="*/ 108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" h="112">
                    <a:moveTo>
                      <a:pt x="1" y="108"/>
                    </a:moveTo>
                    <a:cubicBezTo>
                      <a:pt x="0" y="81"/>
                      <a:pt x="2" y="19"/>
                      <a:pt x="3" y="16"/>
                    </a:cubicBezTo>
                    <a:cubicBezTo>
                      <a:pt x="5" y="12"/>
                      <a:pt x="8" y="8"/>
                      <a:pt x="12" y="6"/>
                    </a:cubicBezTo>
                    <a:cubicBezTo>
                      <a:pt x="17" y="3"/>
                      <a:pt x="22" y="0"/>
                      <a:pt x="28" y="1"/>
                    </a:cubicBezTo>
                    <a:cubicBezTo>
                      <a:pt x="34" y="3"/>
                      <a:pt x="40" y="8"/>
                      <a:pt x="41" y="15"/>
                    </a:cubicBezTo>
                    <a:cubicBezTo>
                      <a:pt x="42" y="21"/>
                      <a:pt x="31" y="105"/>
                      <a:pt x="30" y="109"/>
                    </a:cubicBezTo>
                    <a:cubicBezTo>
                      <a:pt x="29" y="112"/>
                      <a:pt x="25" y="111"/>
                      <a:pt x="22" y="111"/>
                    </a:cubicBezTo>
                    <a:cubicBezTo>
                      <a:pt x="19" y="110"/>
                      <a:pt x="17" y="110"/>
                      <a:pt x="15" y="110"/>
                    </a:cubicBezTo>
                    <a:cubicBezTo>
                      <a:pt x="1" y="108"/>
                      <a:pt x="1" y="108"/>
                      <a:pt x="1" y="108"/>
                    </a:cubicBezTo>
                  </a:path>
                </a:pathLst>
              </a:custGeom>
              <a:solidFill>
                <a:srgbClr val="615B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16" name="Freeform 178"/>
              <p:cNvSpPr>
                <a:spLocks/>
              </p:cNvSpPr>
              <p:nvPr/>
            </p:nvSpPr>
            <p:spPr bwMode="auto">
              <a:xfrm>
                <a:off x="3037" y="1325"/>
                <a:ext cx="78" cy="45"/>
              </a:xfrm>
              <a:custGeom>
                <a:avLst/>
                <a:gdLst>
                  <a:gd name="T0" fmla="*/ 27 w 33"/>
                  <a:gd name="T1" fmla="*/ 3 h 19"/>
                  <a:gd name="T2" fmla="*/ 27 w 33"/>
                  <a:gd name="T3" fmla="*/ 15 h 19"/>
                  <a:gd name="T4" fmla="*/ 6 w 33"/>
                  <a:gd name="T5" fmla="*/ 16 h 19"/>
                  <a:gd name="T6" fmla="*/ 6 w 33"/>
                  <a:gd name="T7" fmla="*/ 4 h 19"/>
                  <a:gd name="T8" fmla="*/ 27 w 33"/>
                  <a:gd name="T9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9">
                    <a:moveTo>
                      <a:pt x="27" y="3"/>
                    </a:moveTo>
                    <a:cubicBezTo>
                      <a:pt x="33" y="6"/>
                      <a:pt x="33" y="11"/>
                      <a:pt x="27" y="15"/>
                    </a:cubicBezTo>
                    <a:cubicBezTo>
                      <a:pt x="21" y="18"/>
                      <a:pt x="12" y="19"/>
                      <a:pt x="6" y="16"/>
                    </a:cubicBezTo>
                    <a:cubicBezTo>
                      <a:pt x="0" y="13"/>
                      <a:pt x="0" y="7"/>
                      <a:pt x="6" y="4"/>
                    </a:cubicBezTo>
                    <a:cubicBezTo>
                      <a:pt x="11" y="0"/>
                      <a:pt x="21" y="0"/>
                      <a:pt x="27" y="3"/>
                    </a:cubicBezTo>
                    <a:close/>
                  </a:path>
                </a:pathLst>
              </a:custGeom>
              <a:solidFill>
                <a:srgbClr val="615B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17" name="Freeform 179"/>
              <p:cNvSpPr>
                <a:spLocks/>
              </p:cNvSpPr>
              <p:nvPr/>
            </p:nvSpPr>
            <p:spPr bwMode="auto">
              <a:xfrm>
                <a:off x="2935" y="1037"/>
                <a:ext cx="38" cy="52"/>
              </a:xfrm>
              <a:custGeom>
                <a:avLst/>
                <a:gdLst>
                  <a:gd name="T0" fmla="*/ 11 w 16"/>
                  <a:gd name="T1" fmla="*/ 0 h 22"/>
                  <a:gd name="T2" fmla="*/ 0 w 16"/>
                  <a:gd name="T3" fmla="*/ 15 h 22"/>
                  <a:gd name="T4" fmla="*/ 13 w 16"/>
                  <a:gd name="T5" fmla="*/ 22 h 22"/>
                  <a:gd name="T6" fmla="*/ 16 w 16"/>
                  <a:gd name="T7" fmla="*/ 20 h 22"/>
                  <a:gd name="T8" fmla="*/ 12 w 16"/>
                  <a:gd name="T9" fmla="*/ 15 h 22"/>
                  <a:gd name="T10" fmla="*/ 11 w 16"/>
                  <a:gd name="T11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22">
                    <a:moveTo>
                      <a:pt x="11" y="0"/>
                    </a:moveTo>
                    <a:cubicBezTo>
                      <a:pt x="9" y="9"/>
                      <a:pt x="6" y="12"/>
                      <a:pt x="0" y="15"/>
                    </a:cubicBezTo>
                    <a:cubicBezTo>
                      <a:pt x="4" y="17"/>
                      <a:pt x="9" y="19"/>
                      <a:pt x="13" y="22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5" y="18"/>
                      <a:pt x="13" y="17"/>
                      <a:pt x="12" y="15"/>
                    </a:cubicBezTo>
                    <a:cubicBezTo>
                      <a:pt x="10" y="10"/>
                      <a:pt x="10" y="6"/>
                      <a:pt x="11" y="0"/>
                    </a:cubicBezTo>
                  </a:path>
                </a:pathLst>
              </a:custGeom>
              <a:solidFill>
                <a:srgbClr val="544F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18" name="Freeform 180"/>
              <p:cNvSpPr>
                <a:spLocks/>
              </p:cNvSpPr>
              <p:nvPr/>
            </p:nvSpPr>
            <p:spPr bwMode="auto">
              <a:xfrm>
                <a:off x="2854" y="745"/>
                <a:ext cx="102" cy="216"/>
              </a:xfrm>
              <a:custGeom>
                <a:avLst/>
                <a:gdLst>
                  <a:gd name="T0" fmla="*/ 41 w 43"/>
                  <a:gd name="T1" fmla="*/ 65 h 91"/>
                  <a:gd name="T2" fmla="*/ 33 w 43"/>
                  <a:gd name="T3" fmla="*/ 89 h 91"/>
                  <a:gd name="T4" fmla="*/ 15 w 43"/>
                  <a:gd name="T5" fmla="*/ 76 h 91"/>
                  <a:gd name="T6" fmla="*/ 2 w 43"/>
                  <a:gd name="T7" fmla="*/ 20 h 91"/>
                  <a:gd name="T8" fmla="*/ 13 w 43"/>
                  <a:gd name="T9" fmla="*/ 1 h 91"/>
                  <a:gd name="T10" fmla="*/ 31 w 43"/>
                  <a:gd name="T11" fmla="*/ 14 h 91"/>
                  <a:gd name="T12" fmla="*/ 41 w 43"/>
                  <a:gd name="T13" fmla="*/ 6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91">
                    <a:moveTo>
                      <a:pt x="41" y="65"/>
                    </a:moveTo>
                    <a:cubicBezTo>
                      <a:pt x="43" y="74"/>
                      <a:pt x="41" y="87"/>
                      <a:pt x="33" y="89"/>
                    </a:cubicBezTo>
                    <a:cubicBezTo>
                      <a:pt x="25" y="91"/>
                      <a:pt x="17" y="85"/>
                      <a:pt x="15" y="76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0" y="11"/>
                      <a:pt x="5" y="3"/>
                      <a:pt x="13" y="1"/>
                    </a:cubicBezTo>
                    <a:cubicBezTo>
                      <a:pt x="21" y="0"/>
                      <a:pt x="29" y="5"/>
                      <a:pt x="31" y="14"/>
                    </a:cubicBezTo>
                    <a:cubicBezTo>
                      <a:pt x="41" y="65"/>
                      <a:pt x="41" y="65"/>
                      <a:pt x="41" y="65"/>
                    </a:cubicBezTo>
                  </a:path>
                </a:pathLst>
              </a:custGeom>
              <a:solidFill>
                <a:srgbClr val="A144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19" name="Freeform 181"/>
              <p:cNvSpPr>
                <a:spLocks/>
              </p:cNvSpPr>
              <p:nvPr/>
            </p:nvSpPr>
            <p:spPr bwMode="auto">
              <a:xfrm>
                <a:off x="2729" y="734"/>
                <a:ext cx="225" cy="324"/>
              </a:xfrm>
              <a:custGeom>
                <a:avLst/>
                <a:gdLst>
                  <a:gd name="T0" fmla="*/ 88 w 95"/>
                  <a:gd name="T1" fmla="*/ 116 h 137"/>
                  <a:gd name="T2" fmla="*/ 85 w 95"/>
                  <a:gd name="T3" fmla="*/ 118 h 137"/>
                  <a:gd name="T4" fmla="*/ 60 w 95"/>
                  <a:gd name="T5" fmla="*/ 132 h 137"/>
                  <a:gd name="T6" fmla="*/ 44 w 95"/>
                  <a:gd name="T7" fmla="*/ 137 h 137"/>
                  <a:gd name="T8" fmla="*/ 40 w 95"/>
                  <a:gd name="T9" fmla="*/ 137 h 137"/>
                  <a:gd name="T10" fmla="*/ 31 w 95"/>
                  <a:gd name="T11" fmla="*/ 134 h 137"/>
                  <a:gd name="T12" fmla="*/ 22 w 95"/>
                  <a:gd name="T13" fmla="*/ 120 h 137"/>
                  <a:gd name="T14" fmla="*/ 11 w 95"/>
                  <a:gd name="T15" fmla="*/ 65 h 137"/>
                  <a:gd name="T16" fmla="*/ 0 w 95"/>
                  <a:gd name="T17" fmla="*/ 40 h 137"/>
                  <a:gd name="T18" fmla="*/ 21 w 95"/>
                  <a:gd name="T19" fmla="*/ 15 h 137"/>
                  <a:gd name="T20" fmla="*/ 70 w 95"/>
                  <a:gd name="T21" fmla="*/ 6 h 137"/>
                  <a:gd name="T22" fmla="*/ 75 w 95"/>
                  <a:gd name="T23" fmla="*/ 27 h 137"/>
                  <a:gd name="T24" fmla="*/ 77 w 95"/>
                  <a:gd name="T25" fmla="*/ 32 h 137"/>
                  <a:gd name="T26" fmla="*/ 91 w 95"/>
                  <a:gd name="T27" fmla="*/ 88 h 137"/>
                  <a:gd name="T28" fmla="*/ 92 w 95"/>
                  <a:gd name="T29" fmla="*/ 94 h 137"/>
                  <a:gd name="T30" fmla="*/ 88 w 95"/>
                  <a:gd name="T31" fmla="*/ 116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5" h="137">
                    <a:moveTo>
                      <a:pt x="88" y="116"/>
                    </a:moveTo>
                    <a:cubicBezTo>
                      <a:pt x="87" y="117"/>
                      <a:pt x="86" y="117"/>
                      <a:pt x="85" y="118"/>
                    </a:cubicBezTo>
                    <a:cubicBezTo>
                      <a:pt x="60" y="132"/>
                      <a:pt x="60" y="132"/>
                      <a:pt x="60" y="132"/>
                    </a:cubicBezTo>
                    <a:cubicBezTo>
                      <a:pt x="56" y="135"/>
                      <a:pt x="49" y="137"/>
                      <a:pt x="44" y="137"/>
                    </a:cubicBezTo>
                    <a:cubicBezTo>
                      <a:pt x="42" y="137"/>
                      <a:pt x="41" y="137"/>
                      <a:pt x="40" y="137"/>
                    </a:cubicBezTo>
                    <a:cubicBezTo>
                      <a:pt x="36" y="137"/>
                      <a:pt x="34" y="137"/>
                      <a:pt x="31" y="134"/>
                    </a:cubicBezTo>
                    <a:cubicBezTo>
                      <a:pt x="27" y="131"/>
                      <a:pt x="24" y="126"/>
                      <a:pt x="22" y="120"/>
                    </a:cubicBezTo>
                    <a:cubicBezTo>
                      <a:pt x="11" y="65"/>
                      <a:pt x="11" y="65"/>
                      <a:pt x="11" y="65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3" y="29"/>
                      <a:pt x="11" y="24"/>
                      <a:pt x="21" y="15"/>
                    </a:cubicBezTo>
                    <a:cubicBezTo>
                      <a:pt x="37" y="0"/>
                      <a:pt x="58" y="1"/>
                      <a:pt x="70" y="6"/>
                    </a:cubicBezTo>
                    <a:cubicBezTo>
                      <a:pt x="70" y="6"/>
                      <a:pt x="75" y="24"/>
                      <a:pt x="75" y="27"/>
                    </a:cubicBezTo>
                    <a:cubicBezTo>
                      <a:pt x="77" y="32"/>
                      <a:pt x="77" y="32"/>
                      <a:pt x="77" y="32"/>
                    </a:cubicBezTo>
                    <a:cubicBezTo>
                      <a:pt x="91" y="88"/>
                      <a:pt x="91" y="88"/>
                      <a:pt x="91" y="88"/>
                    </a:cubicBezTo>
                    <a:cubicBezTo>
                      <a:pt x="92" y="94"/>
                      <a:pt x="92" y="94"/>
                      <a:pt x="92" y="94"/>
                    </a:cubicBezTo>
                    <a:cubicBezTo>
                      <a:pt x="94" y="102"/>
                      <a:pt x="95" y="109"/>
                      <a:pt x="88" y="116"/>
                    </a:cubicBezTo>
                  </a:path>
                </a:pathLst>
              </a:custGeom>
              <a:solidFill>
                <a:srgbClr val="A144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20" name="Freeform 182"/>
              <p:cNvSpPr>
                <a:spLocks/>
              </p:cNvSpPr>
              <p:nvPr/>
            </p:nvSpPr>
            <p:spPr bwMode="auto">
              <a:xfrm>
                <a:off x="2842" y="1053"/>
                <a:ext cx="15" cy="22"/>
              </a:xfrm>
              <a:custGeom>
                <a:avLst/>
                <a:gdLst>
                  <a:gd name="T0" fmla="*/ 6 w 6"/>
                  <a:gd name="T1" fmla="*/ 0 h 9"/>
                  <a:gd name="T2" fmla="*/ 0 w 6"/>
                  <a:gd name="T3" fmla="*/ 1 h 9"/>
                  <a:gd name="T4" fmla="*/ 4 w 6"/>
                  <a:gd name="T5" fmla="*/ 8 h 9"/>
                  <a:gd name="T6" fmla="*/ 5 w 6"/>
                  <a:gd name="T7" fmla="*/ 9 h 9"/>
                  <a:gd name="T8" fmla="*/ 6 w 6"/>
                  <a:gd name="T9" fmla="*/ 9 h 9"/>
                  <a:gd name="T10" fmla="*/ 6 w 6"/>
                  <a:gd name="T11" fmla="*/ 8 h 9"/>
                  <a:gd name="T12" fmla="*/ 6 w 6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9">
                    <a:moveTo>
                      <a:pt x="6" y="0"/>
                    </a:moveTo>
                    <a:cubicBezTo>
                      <a:pt x="4" y="1"/>
                      <a:pt x="2" y="1"/>
                      <a:pt x="0" y="1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5" y="9"/>
                      <a:pt x="5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6" y="9"/>
                      <a:pt x="6" y="8"/>
                    </a:cubicBezTo>
                    <a:cubicBezTo>
                      <a:pt x="5" y="6"/>
                      <a:pt x="6" y="3"/>
                      <a:pt x="6" y="0"/>
                    </a:cubicBezTo>
                  </a:path>
                </a:pathLst>
              </a:custGeom>
              <a:solidFill>
                <a:srgbClr val="5A55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21" name="Freeform 183"/>
              <p:cNvSpPr>
                <a:spLocks/>
              </p:cNvSpPr>
              <p:nvPr/>
            </p:nvSpPr>
            <p:spPr bwMode="auto">
              <a:xfrm>
                <a:off x="2913" y="1022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5A55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22" name="Freeform 184"/>
              <p:cNvSpPr>
                <a:spLocks noEditPoints="1"/>
              </p:cNvSpPr>
              <p:nvPr/>
            </p:nvSpPr>
            <p:spPr bwMode="auto">
              <a:xfrm>
                <a:off x="2762" y="842"/>
                <a:ext cx="154" cy="214"/>
              </a:xfrm>
              <a:custGeom>
                <a:avLst/>
                <a:gdLst>
                  <a:gd name="T0" fmla="*/ 61 w 65"/>
                  <a:gd name="T1" fmla="*/ 75 h 90"/>
                  <a:gd name="T2" fmla="*/ 64 w 65"/>
                  <a:gd name="T3" fmla="*/ 76 h 90"/>
                  <a:gd name="T4" fmla="*/ 65 w 65"/>
                  <a:gd name="T5" fmla="*/ 76 h 90"/>
                  <a:gd name="T6" fmla="*/ 61 w 65"/>
                  <a:gd name="T7" fmla="*/ 75 h 90"/>
                  <a:gd name="T8" fmla="*/ 6 w 65"/>
                  <a:gd name="T9" fmla="*/ 0 h 90"/>
                  <a:gd name="T10" fmla="*/ 0 w 65"/>
                  <a:gd name="T11" fmla="*/ 16 h 90"/>
                  <a:gd name="T12" fmla="*/ 1 w 65"/>
                  <a:gd name="T13" fmla="*/ 32 h 90"/>
                  <a:gd name="T14" fmla="*/ 5 w 65"/>
                  <a:gd name="T15" fmla="*/ 52 h 90"/>
                  <a:gd name="T16" fmla="*/ 11 w 65"/>
                  <a:gd name="T17" fmla="*/ 57 h 90"/>
                  <a:gd name="T18" fmla="*/ 34 w 65"/>
                  <a:gd name="T19" fmla="*/ 90 h 90"/>
                  <a:gd name="T20" fmla="*/ 40 w 65"/>
                  <a:gd name="T21" fmla="*/ 89 h 90"/>
                  <a:gd name="T22" fmla="*/ 41 w 65"/>
                  <a:gd name="T23" fmla="*/ 82 h 90"/>
                  <a:gd name="T24" fmla="*/ 43 w 65"/>
                  <a:gd name="T25" fmla="*/ 79 h 90"/>
                  <a:gd name="T26" fmla="*/ 46 w 65"/>
                  <a:gd name="T27" fmla="*/ 77 h 90"/>
                  <a:gd name="T28" fmla="*/ 56 w 65"/>
                  <a:gd name="T29" fmla="*/ 74 h 90"/>
                  <a:gd name="T30" fmla="*/ 38 w 65"/>
                  <a:gd name="T31" fmla="*/ 73 h 90"/>
                  <a:gd name="T32" fmla="*/ 46 w 65"/>
                  <a:gd name="T33" fmla="*/ 70 h 90"/>
                  <a:gd name="T34" fmla="*/ 24 w 65"/>
                  <a:gd name="T35" fmla="*/ 51 h 90"/>
                  <a:gd name="T36" fmla="*/ 17 w 65"/>
                  <a:gd name="T37" fmla="*/ 20 h 90"/>
                  <a:gd name="T38" fmla="*/ 6 w 65"/>
                  <a:gd name="T39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5" h="90">
                    <a:moveTo>
                      <a:pt x="61" y="75"/>
                    </a:moveTo>
                    <a:cubicBezTo>
                      <a:pt x="62" y="75"/>
                      <a:pt x="63" y="76"/>
                      <a:pt x="64" y="76"/>
                    </a:cubicBezTo>
                    <a:cubicBezTo>
                      <a:pt x="65" y="76"/>
                      <a:pt x="65" y="76"/>
                      <a:pt x="65" y="76"/>
                    </a:cubicBezTo>
                    <a:cubicBezTo>
                      <a:pt x="64" y="75"/>
                      <a:pt x="63" y="75"/>
                      <a:pt x="61" y="75"/>
                    </a:cubicBezTo>
                    <a:moveTo>
                      <a:pt x="6" y="0"/>
                    </a:moveTo>
                    <a:cubicBezTo>
                      <a:pt x="2" y="4"/>
                      <a:pt x="1" y="10"/>
                      <a:pt x="0" y="16"/>
                    </a:cubicBezTo>
                    <a:cubicBezTo>
                      <a:pt x="0" y="21"/>
                      <a:pt x="0" y="27"/>
                      <a:pt x="1" y="32"/>
                    </a:cubicBezTo>
                    <a:cubicBezTo>
                      <a:pt x="2" y="39"/>
                      <a:pt x="3" y="46"/>
                      <a:pt x="5" y="52"/>
                    </a:cubicBezTo>
                    <a:cubicBezTo>
                      <a:pt x="7" y="53"/>
                      <a:pt x="9" y="55"/>
                      <a:pt x="11" y="57"/>
                    </a:cubicBezTo>
                    <a:cubicBezTo>
                      <a:pt x="34" y="90"/>
                      <a:pt x="34" y="90"/>
                      <a:pt x="34" y="90"/>
                    </a:cubicBezTo>
                    <a:cubicBezTo>
                      <a:pt x="36" y="90"/>
                      <a:pt x="38" y="90"/>
                      <a:pt x="40" y="89"/>
                    </a:cubicBezTo>
                    <a:cubicBezTo>
                      <a:pt x="40" y="85"/>
                      <a:pt x="40" y="83"/>
                      <a:pt x="41" y="82"/>
                    </a:cubicBezTo>
                    <a:cubicBezTo>
                      <a:pt x="41" y="81"/>
                      <a:pt x="42" y="80"/>
                      <a:pt x="43" y="79"/>
                    </a:cubicBezTo>
                    <a:cubicBezTo>
                      <a:pt x="44" y="78"/>
                      <a:pt x="45" y="78"/>
                      <a:pt x="46" y="77"/>
                    </a:cubicBezTo>
                    <a:cubicBezTo>
                      <a:pt x="49" y="76"/>
                      <a:pt x="53" y="75"/>
                      <a:pt x="56" y="74"/>
                    </a:cubicBezTo>
                    <a:cubicBezTo>
                      <a:pt x="50" y="74"/>
                      <a:pt x="44" y="74"/>
                      <a:pt x="38" y="73"/>
                    </a:cubicBezTo>
                    <a:cubicBezTo>
                      <a:pt x="41" y="72"/>
                      <a:pt x="44" y="71"/>
                      <a:pt x="46" y="70"/>
                    </a:cubicBezTo>
                    <a:cubicBezTo>
                      <a:pt x="36" y="70"/>
                      <a:pt x="27" y="60"/>
                      <a:pt x="24" y="51"/>
                    </a:cubicBezTo>
                    <a:cubicBezTo>
                      <a:pt x="20" y="41"/>
                      <a:pt x="20" y="30"/>
                      <a:pt x="17" y="20"/>
                    </a:cubicBezTo>
                    <a:cubicBezTo>
                      <a:pt x="15" y="13"/>
                      <a:pt x="11" y="6"/>
                      <a:pt x="6" y="0"/>
                    </a:cubicBezTo>
                  </a:path>
                </a:pathLst>
              </a:custGeom>
              <a:solidFill>
                <a:srgbClr val="9440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23" name="Freeform 185"/>
              <p:cNvSpPr>
                <a:spLocks/>
              </p:cNvSpPr>
              <p:nvPr/>
            </p:nvSpPr>
            <p:spPr bwMode="auto">
              <a:xfrm>
                <a:off x="2722" y="809"/>
                <a:ext cx="66" cy="209"/>
              </a:xfrm>
              <a:custGeom>
                <a:avLst/>
                <a:gdLst>
                  <a:gd name="T0" fmla="*/ 28 w 28"/>
                  <a:gd name="T1" fmla="*/ 72 h 88"/>
                  <a:gd name="T2" fmla="*/ 2 w 28"/>
                  <a:gd name="T3" fmla="*/ 79 h 88"/>
                  <a:gd name="T4" fmla="*/ 0 w 28"/>
                  <a:gd name="T5" fmla="*/ 18 h 88"/>
                  <a:gd name="T6" fmla="*/ 15 w 28"/>
                  <a:gd name="T7" fmla="*/ 0 h 88"/>
                  <a:gd name="T8" fmla="*/ 28 w 28"/>
                  <a:gd name="T9" fmla="*/ 20 h 88"/>
                  <a:gd name="T10" fmla="*/ 28 w 28"/>
                  <a:gd name="T11" fmla="*/ 72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88">
                    <a:moveTo>
                      <a:pt x="28" y="72"/>
                    </a:moveTo>
                    <a:cubicBezTo>
                      <a:pt x="28" y="81"/>
                      <a:pt x="2" y="88"/>
                      <a:pt x="2" y="79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9"/>
                      <a:pt x="5" y="1"/>
                      <a:pt x="15" y="0"/>
                    </a:cubicBezTo>
                    <a:cubicBezTo>
                      <a:pt x="24" y="0"/>
                      <a:pt x="28" y="12"/>
                      <a:pt x="28" y="20"/>
                    </a:cubicBezTo>
                    <a:lnTo>
                      <a:pt x="28" y="72"/>
                    </a:lnTo>
                    <a:close/>
                  </a:path>
                </a:pathLst>
              </a:custGeom>
              <a:solidFill>
                <a:srgbClr val="A144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24" name="Freeform 186"/>
              <p:cNvSpPr>
                <a:spLocks/>
              </p:cNvSpPr>
              <p:nvPr/>
            </p:nvSpPr>
            <p:spPr bwMode="auto">
              <a:xfrm>
                <a:off x="2722" y="958"/>
                <a:ext cx="158" cy="169"/>
              </a:xfrm>
              <a:custGeom>
                <a:avLst/>
                <a:gdLst>
                  <a:gd name="T0" fmla="*/ 55 w 67"/>
                  <a:gd name="T1" fmla="*/ 48 h 71"/>
                  <a:gd name="T2" fmla="*/ 50 w 67"/>
                  <a:gd name="T3" fmla="*/ 71 h 71"/>
                  <a:gd name="T4" fmla="*/ 38 w 67"/>
                  <a:gd name="T5" fmla="*/ 62 h 71"/>
                  <a:gd name="T6" fmla="*/ 7 w 67"/>
                  <a:gd name="T7" fmla="*/ 27 h 71"/>
                  <a:gd name="T8" fmla="*/ 7 w 67"/>
                  <a:gd name="T9" fmla="*/ 5 h 71"/>
                  <a:gd name="T10" fmla="*/ 28 w 67"/>
                  <a:gd name="T11" fmla="*/ 8 h 71"/>
                  <a:gd name="T12" fmla="*/ 55 w 67"/>
                  <a:gd name="T13" fmla="*/ 48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71">
                    <a:moveTo>
                      <a:pt x="55" y="48"/>
                    </a:moveTo>
                    <a:cubicBezTo>
                      <a:pt x="67" y="61"/>
                      <a:pt x="50" y="71"/>
                      <a:pt x="50" y="71"/>
                    </a:cubicBezTo>
                    <a:cubicBezTo>
                      <a:pt x="48" y="71"/>
                      <a:pt x="43" y="69"/>
                      <a:pt x="38" y="62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1" y="20"/>
                      <a:pt x="0" y="11"/>
                      <a:pt x="7" y="5"/>
                    </a:cubicBezTo>
                    <a:cubicBezTo>
                      <a:pt x="13" y="0"/>
                      <a:pt x="23" y="1"/>
                      <a:pt x="28" y="8"/>
                    </a:cubicBezTo>
                    <a:cubicBezTo>
                      <a:pt x="55" y="48"/>
                      <a:pt x="55" y="48"/>
                      <a:pt x="55" y="48"/>
                    </a:cubicBezTo>
                  </a:path>
                </a:pathLst>
              </a:custGeom>
              <a:solidFill>
                <a:srgbClr val="A144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25" name="Freeform 187"/>
              <p:cNvSpPr>
                <a:spLocks/>
              </p:cNvSpPr>
              <p:nvPr/>
            </p:nvSpPr>
            <p:spPr bwMode="auto">
              <a:xfrm>
                <a:off x="2824" y="1082"/>
                <a:ext cx="78" cy="97"/>
              </a:xfrm>
              <a:custGeom>
                <a:avLst/>
                <a:gdLst>
                  <a:gd name="T0" fmla="*/ 3 w 33"/>
                  <a:gd name="T1" fmla="*/ 3 h 41"/>
                  <a:gd name="T2" fmla="*/ 2 w 33"/>
                  <a:gd name="T3" fmla="*/ 14 h 41"/>
                  <a:gd name="T4" fmla="*/ 9 w 33"/>
                  <a:gd name="T5" fmla="*/ 24 h 41"/>
                  <a:gd name="T6" fmla="*/ 14 w 33"/>
                  <a:gd name="T7" fmla="*/ 31 h 41"/>
                  <a:gd name="T8" fmla="*/ 16 w 33"/>
                  <a:gd name="T9" fmla="*/ 36 h 41"/>
                  <a:gd name="T10" fmla="*/ 20 w 33"/>
                  <a:gd name="T11" fmla="*/ 35 h 41"/>
                  <a:gd name="T12" fmla="*/ 25 w 33"/>
                  <a:gd name="T13" fmla="*/ 37 h 41"/>
                  <a:gd name="T14" fmla="*/ 29 w 33"/>
                  <a:gd name="T15" fmla="*/ 34 h 41"/>
                  <a:gd name="T16" fmla="*/ 32 w 33"/>
                  <a:gd name="T17" fmla="*/ 32 h 41"/>
                  <a:gd name="T18" fmla="*/ 21 w 33"/>
                  <a:gd name="T19" fmla="*/ 7 h 41"/>
                  <a:gd name="T20" fmla="*/ 13 w 33"/>
                  <a:gd name="T21" fmla="*/ 1 h 41"/>
                  <a:gd name="T22" fmla="*/ 3 w 33"/>
                  <a:gd name="T23" fmla="*/ 3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" h="41">
                    <a:moveTo>
                      <a:pt x="3" y="3"/>
                    </a:moveTo>
                    <a:cubicBezTo>
                      <a:pt x="0" y="6"/>
                      <a:pt x="0" y="11"/>
                      <a:pt x="2" y="14"/>
                    </a:cubicBezTo>
                    <a:cubicBezTo>
                      <a:pt x="3" y="18"/>
                      <a:pt x="6" y="21"/>
                      <a:pt x="9" y="24"/>
                    </a:cubicBezTo>
                    <a:cubicBezTo>
                      <a:pt x="12" y="27"/>
                      <a:pt x="12" y="28"/>
                      <a:pt x="14" y="31"/>
                    </a:cubicBezTo>
                    <a:cubicBezTo>
                      <a:pt x="15" y="33"/>
                      <a:pt x="15" y="34"/>
                      <a:pt x="16" y="36"/>
                    </a:cubicBezTo>
                    <a:cubicBezTo>
                      <a:pt x="17" y="37"/>
                      <a:pt x="20" y="38"/>
                      <a:pt x="20" y="35"/>
                    </a:cubicBezTo>
                    <a:cubicBezTo>
                      <a:pt x="22" y="41"/>
                      <a:pt x="26" y="39"/>
                      <a:pt x="25" y="37"/>
                    </a:cubicBezTo>
                    <a:cubicBezTo>
                      <a:pt x="26" y="39"/>
                      <a:pt x="30" y="38"/>
                      <a:pt x="29" y="34"/>
                    </a:cubicBezTo>
                    <a:cubicBezTo>
                      <a:pt x="31" y="37"/>
                      <a:pt x="33" y="35"/>
                      <a:pt x="32" y="32"/>
                    </a:cubicBezTo>
                    <a:cubicBezTo>
                      <a:pt x="31" y="23"/>
                      <a:pt x="27" y="14"/>
                      <a:pt x="21" y="7"/>
                    </a:cubicBezTo>
                    <a:cubicBezTo>
                      <a:pt x="19" y="4"/>
                      <a:pt x="16" y="2"/>
                      <a:pt x="13" y="1"/>
                    </a:cubicBezTo>
                    <a:cubicBezTo>
                      <a:pt x="9" y="0"/>
                      <a:pt x="5" y="0"/>
                      <a:pt x="3" y="3"/>
                    </a:cubicBezTo>
                  </a:path>
                </a:pathLst>
              </a:custGeom>
              <a:solidFill>
                <a:srgbClr val="FF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26" name="Freeform 188"/>
              <p:cNvSpPr>
                <a:spLocks/>
              </p:cNvSpPr>
              <p:nvPr/>
            </p:nvSpPr>
            <p:spPr bwMode="auto">
              <a:xfrm>
                <a:off x="2859" y="1086"/>
                <a:ext cx="47" cy="41"/>
              </a:xfrm>
              <a:custGeom>
                <a:avLst/>
                <a:gdLst>
                  <a:gd name="T0" fmla="*/ 18 w 20"/>
                  <a:gd name="T1" fmla="*/ 11 h 17"/>
                  <a:gd name="T2" fmla="*/ 20 w 20"/>
                  <a:gd name="T3" fmla="*/ 13 h 17"/>
                  <a:gd name="T4" fmla="*/ 18 w 20"/>
                  <a:gd name="T5" fmla="*/ 16 h 17"/>
                  <a:gd name="T6" fmla="*/ 9 w 20"/>
                  <a:gd name="T7" fmla="*/ 12 h 17"/>
                  <a:gd name="T8" fmla="*/ 4 w 20"/>
                  <a:gd name="T9" fmla="*/ 7 h 17"/>
                  <a:gd name="T10" fmla="*/ 0 w 20"/>
                  <a:gd name="T11" fmla="*/ 0 h 17"/>
                  <a:gd name="T12" fmla="*/ 18 w 20"/>
                  <a:gd name="T13" fmla="*/ 1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17">
                    <a:moveTo>
                      <a:pt x="18" y="11"/>
                    </a:moveTo>
                    <a:cubicBezTo>
                      <a:pt x="19" y="11"/>
                      <a:pt x="20" y="12"/>
                      <a:pt x="20" y="13"/>
                    </a:cubicBezTo>
                    <a:cubicBezTo>
                      <a:pt x="20" y="14"/>
                      <a:pt x="19" y="15"/>
                      <a:pt x="18" y="16"/>
                    </a:cubicBezTo>
                    <a:cubicBezTo>
                      <a:pt x="15" y="17"/>
                      <a:pt x="11" y="14"/>
                      <a:pt x="9" y="12"/>
                    </a:cubicBezTo>
                    <a:cubicBezTo>
                      <a:pt x="6" y="11"/>
                      <a:pt x="6" y="10"/>
                      <a:pt x="4" y="7"/>
                    </a:cubicBezTo>
                    <a:cubicBezTo>
                      <a:pt x="3" y="5"/>
                      <a:pt x="2" y="2"/>
                      <a:pt x="0" y="0"/>
                    </a:cubicBezTo>
                    <a:cubicBezTo>
                      <a:pt x="6" y="5"/>
                      <a:pt x="12" y="9"/>
                      <a:pt x="18" y="11"/>
                    </a:cubicBezTo>
                  </a:path>
                </a:pathLst>
              </a:custGeom>
              <a:solidFill>
                <a:srgbClr val="FF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27" name="Freeform 189"/>
              <p:cNvSpPr>
                <a:spLocks/>
              </p:cNvSpPr>
              <p:nvPr/>
            </p:nvSpPr>
            <p:spPr bwMode="auto">
              <a:xfrm>
                <a:off x="2904" y="798"/>
                <a:ext cx="45" cy="210"/>
              </a:xfrm>
              <a:custGeom>
                <a:avLst/>
                <a:gdLst>
                  <a:gd name="T0" fmla="*/ 0 w 19"/>
                  <a:gd name="T1" fmla="*/ 0 h 89"/>
                  <a:gd name="T2" fmla="*/ 5 w 19"/>
                  <a:gd name="T3" fmla="*/ 68 h 89"/>
                  <a:gd name="T4" fmla="*/ 12 w 19"/>
                  <a:gd name="T5" fmla="*/ 51 h 89"/>
                  <a:gd name="T6" fmla="*/ 8 w 19"/>
                  <a:gd name="T7" fmla="*/ 87 h 89"/>
                  <a:gd name="T8" fmla="*/ 16 w 19"/>
                  <a:gd name="T9" fmla="*/ 74 h 89"/>
                  <a:gd name="T10" fmla="*/ 14 w 19"/>
                  <a:gd name="T11" fmla="*/ 89 h 89"/>
                  <a:gd name="T12" fmla="*/ 19 w 19"/>
                  <a:gd name="T13" fmla="*/ 76 h 89"/>
                  <a:gd name="T14" fmla="*/ 18 w 19"/>
                  <a:gd name="T15" fmla="*/ 67 h 89"/>
                  <a:gd name="T16" fmla="*/ 17 w 19"/>
                  <a:gd name="T17" fmla="*/ 61 h 89"/>
                  <a:gd name="T18" fmla="*/ 3 w 19"/>
                  <a:gd name="T19" fmla="*/ 5 h 89"/>
                  <a:gd name="T20" fmla="*/ 0 w 19"/>
                  <a:gd name="T21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" h="89">
                    <a:moveTo>
                      <a:pt x="0" y="0"/>
                    </a:moveTo>
                    <a:cubicBezTo>
                      <a:pt x="7" y="22"/>
                      <a:pt x="8" y="45"/>
                      <a:pt x="5" y="68"/>
                    </a:cubicBezTo>
                    <a:cubicBezTo>
                      <a:pt x="7" y="62"/>
                      <a:pt x="9" y="57"/>
                      <a:pt x="12" y="51"/>
                    </a:cubicBezTo>
                    <a:cubicBezTo>
                      <a:pt x="14" y="63"/>
                      <a:pt x="12" y="76"/>
                      <a:pt x="8" y="87"/>
                    </a:cubicBezTo>
                    <a:cubicBezTo>
                      <a:pt x="10" y="83"/>
                      <a:pt x="13" y="78"/>
                      <a:pt x="16" y="74"/>
                    </a:cubicBezTo>
                    <a:cubicBezTo>
                      <a:pt x="16" y="79"/>
                      <a:pt x="15" y="84"/>
                      <a:pt x="14" y="89"/>
                    </a:cubicBezTo>
                    <a:cubicBezTo>
                      <a:pt x="18" y="85"/>
                      <a:pt x="19" y="80"/>
                      <a:pt x="19" y="76"/>
                    </a:cubicBezTo>
                    <a:cubicBezTo>
                      <a:pt x="19" y="73"/>
                      <a:pt x="19" y="70"/>
                      <a:pt x="18" y="67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4"/>
                      <a:pt x="1" y="2"/>
                      <a:pt x="0" y="0"/>
                    </a:cubicBezTo>
                  </a:path>
                </a:pathLst>
              </a:custGeom>
              <a:solidFill>
                <a:srgbClr val="9440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28" name="Freeform 190"/>
              <p:cNvSpPr>
                <a:spLocks/>
              </p:cNvSpPr>
              <p:nvPr/>
            </p:nvSpPr>
            <p:spPr bwMode="auto">
              <a:xfrm>
                <a:off x="2786" y="745"/>
                <a:ext cx="66" cy="41"/>
              </a:xfrm>
              <a:custGeom>
                <a:avLst/>
                <a:gdLst>
                  <a:gd name="T0" fmla="*/ 28 w 28"/>
                  <a:gd name="T1" fmla="*/ 9 h 17"/>
                  <a:gd name="T2" fmla="*/ 24 w 28"/>
                  <a:gd name="T3" fmla="*/ 12 h 17"/>
                  <a:gd name="T4" fmla="*/ 6 w 28"/>
                  <a:gd name="T5" fmla="*/ 14 h 17"/>
                  <a:gd name="T6" fmla="*/ 5 w 28"/>
                  <a:gd name="T7" fmla="*/ 3 h 17"/>
                  <a:gd name="T8" fmla="*/ 9 w 28"/>
                  <a:gd name="T9" fmla="*/ 1 h 17"/>
                  <a:gd name="T10" fmla="*/ 11 w 28"/>
                  <a:gd name="T11" fmla="*/ 0 h 17"/>
                  <a:gd name="T12" fmla="*/ 24 w 28"/>
                  <a:gd name="T13" fmla="*/ 2 h 17"/>
                  <a:gd name="T14" fmla="*/ 27 w 28"/>
                  <a:gd name="T15" fmla="*/ 5 h 17"/>
                  <a:gd name="T16" fmla="*/ 28 w 28"/>
                  <a:gd name="T17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17">
                    <a:moveTo>
                      <a:pt x="28" y="9"/>
                    </a:moveTo>
                    <a:cubicBezTo>
                      <a:pt x="27" y="10"/>
                      <a:pt x="26" y="11"/>
                      <a:pt x="24" y="12"/>
                    </a:cubicBezTo>
                    <a:cubicBezTo>
                      <a:pt x="19" y="16"/>
                      <a:pt x="11" y="17"/>
                      <a:pt x="6" y="14"/>
                    </a:cubicBezTo>
                    <a:cubicBezTo>
                      <a:pt x="0" y="11"/>
                      <a:pt x="0" y="6"/>
                      <a:pt x="5" y="3"/>
                    </a:cubicBezTo>
                    <a:cubicBezTo>
                      <a:pt x="6" y="2"/>
                      <a:pt x="7" y="2"/>
                      <a:pt x="9" y="1"/>
                    </a:cubicBezTo>
                    <a:cubicBezTo>
                      <a:pt x="9" y="1"/>
                      <a:pt x="10" y="1"/>
                      <a:pt x="11" y="0"/>
                    </a:cubicBezTo>
                    <a:cubicBezTo>
                      <a:pt x="15" y="0"/>
                      <a:pt x="20" y="0"/>
                      <a:pt x="24" y="2"/>
                    </a:cubicBezTo>
                    <a:cubicBezTo>
                      <a:pt x="25" y="2"/>
                      <a:pt x="27" y="4"/>
                      <a:pt x="27" y="5"/>
                    </a:cubicBezTo>
                    <a:cubicBezTo>
                      <a:pt x="28" y="6"/>
                      <a:pt x="28" y="8"/>
                      <a:pt x="28" y="9"/>
                    </a:cubicBezTo>
                  </a:path>
                </a:pathLst>
              </a:custGeom>
              <a:solidFill>
                <a:srgbClr val="FF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29" name="Freeform 191"/>
              <p:cNvSpPr>
                <a:spLocks/>
              </p:cNvSpPr>
              <p:nvPr/>
            </p:nvSpPr>
            <p:spPr bwMode="auto">
              <a:xfrm>
                <a:off x="2781" y="679"/>
                <a:ext cx="71" cy="88"/>
              </a:xfrm>
              <a:custGeom>
                <a:avLst/>
                <a:gdLst>
                  <a:gd name="T0" fmla="*/ 64 w 71"/>
                  <a:gd name="T1" fmla="*/ 0 h 88"/>
                  <a:gd name="T2" fmla="*/ 0 w 71"/>
                  <a:gd name="T3" fmla="*/ 5 h 88"/>
                  <a:gd name="T4" fmla="*/ 7 w 71"/>
                  <a:gd name="T5" fmla="*/ 88 h 88"/>
                  <a:gd name="T6" fmla="*/ 71 w 71"/>
                  <a:gd name="T7" fmla="*/ 83 h 88"/>
                  <a:gd name="T8" fmla="*/ 64 w 71"/>
                  <a:gd name="T9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8">
                    <a:moveTo>
                      <a:pt x="64" y="0"/>
                    </a:moveTo>
                    <a:lnTo>
                      <a:pt x="0" y="5"/>
                    </a:lnTo>
                    <a:lnTo>
                      <a:pt x="7" y="88"/>
                    </a:lnTo>
                    <a:lnTo>
                      <a:pt x="71" y="83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FF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30" name="Freeform 192"/>
              <p:cNvSpPr>
                <a:spLocks/>
              </p:cNvSpPr>
              <p:nvPr/>
            </p:nvSpPr>
            <p:spPr bwMode="auto">
              <a:xfrm>
                <a:off x="2781" y="679"/>
                <a:ext cx="71" cy="88"/>
              </a:xfrm>
              <a:custGeom>
                <a:avLst/>
                <a:gdLst>
                  <a:gd name="T0" fmla="*/ 64 w 71"/>
                  <a:gd name="T1" fmla="*/ 0 h 88"/>
                  <a:gd name="T2" fmla="*/ 0 w 71"/>
                  <a:gd name="T3" fmla="*/ 5 h 88"/>
                  <a:gd name="T4" fmla="*/ 7 w 71"/>
                  <a:gd name="T5" fmla="*/ 88 h 88"/>
                  <a:gd name="T6" fmla="*/ 71 w 71"/>
                  <a:gd name="T7" fmla="*/ 83 h 88"/>
                  <a:gd name="T8" fmla="*/ 64 w 71"/>
                  <a:gd name="T9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8">
                    <a:moveTo>
                      <a:pt x="64" y="0"/>
                    </a:moveTo>
                    <a:lnTo>
                      <a:pt x="0" y="5"/>
                    </a:lnTo>
                    <a:lnTo>
                      <a:pt x="7" y="88"/>
                    </a:lnTo>
                    <a:lnTo>
                      <a:pt x="71" y="83"/>
                    </a:lnTo>
                    <a:lnTo>
                      <a:pt x="6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31" name="Freeform 193"/>
              <p:cNvSpPr>
                <a:spLocks/>
              </p:cNvSpPr>
              <p:nvPr/>
            </p:nvSpPr>
            <p:spPr bwMode="auto">
              <a:xfrm>
                <a:off x="2790" y="622"/>
                <a:ext cx="81" cy="128"/>
              </a:xfrm>
              <a:custGeom>
                <a:avLst/>
                <a:gdLst>
                  <a:gd name="T0" fmla="*/ 1 w 34"/>
                  <a:gd name="T1" fmla="*/ 28 h 54"/>
                  <a:gd name="T2" fmla="*/ 3 w 34"/>
                  <a:gd name="T3" fmla="*/ 39 h 54"/>
                  <a:gd name="T4" fmla="*/ 9 w 34"/>
                  <a:gd name="T5" fmla="*/ 49 h 54"/>
                  <a:gd name="T6" fmla="*/ 25 w 34"/>
                  <a:gd name="T7" fmla="*/ 53 h 54"/>
                  <a:gd name="T8" fmla="*/ 28 w 34"/>
                  <a:gd name="T9" fmla="*/ 51 h 54"/>
                  <a:gd name="T10" fmla="*/ 32 w 34"/>
                  <a:gd name="T11" fmla="*/ 44 h 54"/>
                  <a:gd name="T12" fmla="*/ 32 w 34"/>
                  <a:gd name="T13" fmla="*/ 12 h 54"/>
                  <a:gd name="T14" fmla="*/ 31 w 34"/>
                  <a:gd name="T15" fmla="*/ 7 h 54"/>
                  <a:gd name="T16" fmla="*/ 19 w 34"/>
                  <a:gd name="T17" fmla="*/ 0 h 54"/>
                  <a:gd name="T18" fmla="*/ 6 w 34"/>
                  <a:gd name="T19" fmla="*/ 4 h 54"/>
                  <a:gd name="T20" fmla="*/ 3 w 34"/>
                  <a:gd name="T21" fmla="*/ 6 h 54"/>
                  <a:gd name="T22" fmla="*/ 1 w 34"/>
                  <a:gd name="T23" fmla="*/ 9 h 54"/>
                  <a:gd name="T24" fmla="*/ 1 w 34"/>
                  <a:gd name="T25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" h="54">
                    <a:moveTo>
                      <a:pt x="1" y="28"/>
                    </a:moveTo>
                    <a:cubicBezTo>
                      <a:pt x="2" y="32"/>
                      <a:pt x="2" y="36"/>
                      <a:pt x="3" y="39"/>
                    </a:cubicBezTo>
                    <a:cubicBezTo>
                      <a:pt x="4" y="43"/>
                      <a:pt x="6" y="46"/>
                      <a:pt x="9" y="49"/>
                    </a:cubicBezTo>
                    <a:cubicBezTo>
                      <a:pt x="13" y="53"/>
                      <a:pt x="19" y="54"/>
                      <a:pt x="25" y="53"/>
                    </a:cubicBezTo>
                    <a:cubicBezTo>
                      <a:pt x="26" y="52"/>
                      <a:pt x="27" y="52"/>
                      <a:pt x="28" y="51"/>
                    </a:cubicBezTo>
                    <a:cubicBezTo>
                      <a:pt x="30" y="49"/>
                      <a:pt x="31" y="47"/>
                      <a:pt x="32" y="44"/>
                    </a:cubicBezTo>
                    <a:cubicBezTo>
                      <a:pt x="34" y="33"/>
                      <a:pt x="33" y="22"/>
                      <a:pt x="32" y="12"/>
                    </a:cubicBezTo>
                    <a:cubicBezTo>
                      <a:pt x="32" y="10"/>
                      <a:pt x="31" y="9"/>
                      <a:pt x="31" y="7"/>
                    </a:cubicBezTo>
                    <a:cubicBezTo>
                      <a:pt x="29" y="3"/>
                      <a:pt x="24" y="0"/>
                      <a:pt x="19" y="0"/>
                    </a:cubicBezTo>
                    <a:cubicBezTo>
                      <a:pt x="15" y="0"/>
                      <a:pt x="10" y="1"/>
                      <a:pt x="6" y="4"/>
                    </a:cubicBezTo>
                    <a:cubicBezTo>
                      <a:pt x="5" y="5"/>
                      <a:pt x="4" y="5"/>
                      <a:pt x="3" y="6"/>
                    </a:cubicBezTo>
                    <a:cubicBezTo>
                      <a:pt x="2" y="7"/>
                      <a:pt x="1" y="8"/>
                      <a:pt x="1" y="9"/>
                    </a:cubicBezTo>
                    <a:cubicBezTo>
                      <a:pt x="0" y="10"/>
                      <a:pt x="0" y="22"/>
                      <a:pt x="1" y="28"/>
                    </a:cubicBezTo>
                  </a:path>
                </a:pathLst>
              </a:custGeom>
              <a:solidFill>
                <a:srgbClr val="FF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32" name="Freeform 194"/>
              <p:cNvSpPr>
                <a:spLocks/>
              </p:cNvSpPr>
              <p:nvPr/>
            </p:nvSpPr>
            <p:spPr bwMode="auto">
              <a:xfrm>
                <a:off x="2790" y="632"/>
                <a:ext cx="81" cy="128"/>
              </a:xfrm>
              <a:custGeom>
                <a:avLst/>
                <a:gdLst>
                  <a:gd name="T0" fmla="*/ 1 w 34"/>
                  <a:gd name="T1" fmla="*/ 28 h 54"/>
                  <a:gd name="T2" fmla="*/ 4 w 34"/>
                  <a:gd name="T3" fmla="*/ 39 h 54"/>
                  <a:gd name="T4" fmla="*/ 9 w 34"/>
                  <a:gd name="T5" fmla="*/ 49 h 54"/>
                  <a:gd name="T6" fmla="*/ 25 w 34"/>
                  <a:gd name="T7" fmla="*/ 53 h 54"/>
                  <a:gd name="T8" fmla="*/ 29 w 34"/>
                  <a:gd name="T9" fmla="*/ 51 h 54"/>
                  <a:gd name="T10" fmla="*/ 32 w 34"/>
                  <a:gd name="T11" fmla="*/ 44 h 54"/>
                  <a:gd name="T12" fmla="*/ 32 w 34"/>
                  <a:gd name="T13" fmla="*/ 12 h 54"/>
                  <a:gd name="T14" fmla="*/ 31 w 34"/>
                  <a:gd name="T15" fmla="*/ 7 h 54"/>
                  <a:gd name="T16" fmla="*/ 20 w 34"/>
                  <a:gd name="T17" fmla="*/ 0 h 54"/>
                  <a:gd name="T18" fmla="*/ 6 w 34"/>
                  <a:gd name="T19" fmla="*/ 4 h 54"/>
                  <a:gd name="T20" fmla="*/ 3 w 34"/>
                  <a:gd name="T21" fmla="*/ 6 h 54"/>
                  <a:gd name="T22" fmla="*/ 1 w 34"/>
                  <a:gd name="T23" fmla="*/ 9 h 54"/>
                  <a:gd name="T24" fmla="*/ 1 w 34"/>
                  <a:gd name="T25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" h="54">
                    <a:moveTo>
                      <a:pt x="1" y="28"/>
                    </a:moveTo>
                    <a:cubicBezTo>
                      <a:pt x="2" y="32"/>
                      <a:pt x="2" y="36"/>
                      <a:pt x="4" y="39"/>
                    </a:cubicBezTo>
                    <a:cubicBezTo>
                      <a:pt x="5" y="43"/>
                      <a:pt x="7" y="46"/>
                      <a:pt x="9" y="49"/>
                    </a:cubicBezTo>
                    <a:cubicBezTo>
                      <a:pt x="14" y="53"/>
                      <a:pt x="20" y="54"/>
                      <a:pt x="25" y="53"/>
                    </a:cubicBezTo>
                    <a:cubicBezTo>
                      <a:pt x="27" y="52"/>
                      <a:pt x="28" y="52"/>
                      <a:pt x="29" y="51"/>
                    </a:cubicBezTo>
                    <a:cubicBezTo>
                      <a:pt x="31" y="49"/>
                      <a:pt x="32" y="47"/>
                      <a:pt x="32" y="44"/>
                    </a:cubicBezTo>
                    <a:cubicBezTo>
                      <a:pt x="34" y="33"/>
                      <a:pt x="34" y="23"/>
                      <a:pt x="32" y="12"/>
                    </a:cubicBezTo>
                    <a:cubicBezTo>
                      <a:pt x="32" y="10"/>
                      <a:pt x="32" y="9"/>
                      <a:pt x="31" y="7"/>
                    </a:cubicBezTo>
                    <a:cubicBezTo>
                      <a:pt x="29" y="3"/>
                      <a:pt x="24" y="0"/>
                      <a:pt x="20" y="0"/>
                    </a:cubicBezTo>
                    <a:cubicBezTo>
                      <a:pt x="15" y="0"/>
                      <a:pt x="10" y="2"/>
                      <a:pt x="6" y="4"/>
                    </a:cubicBezTo>
                    <a:cubicBezTo>
                      <a:pt x="5" y="5"/>
                      <a:pt x="4" y="5"/>
                      <a:pt x="3" y="6"/>
                    </a:cubicBezTo>
                    <a:cubicBezTo>
                      <a:pt x="2" y="7"/>
                      <a:pt x="2" y="8"/>
                      <a:pt x="1" y="9"/>
                    </a:cubicBezTo>
                    <a:cubicBezTo>
                      <a:pt x="0" y="11"/>
                      <a:pt x="1" y="22"/>
                      <a:pt x="1" y="28"/>
                    </a:cubicBezTo>
                  </a:path>
                </a:pathLst>
              </a:custGeom>
              <a:solidFill>
                <a:srgbClr val="FF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33" name="Freeform 195"/>
              <p:cNvSpPr>
                <a:spLocks/>
              </p:cNvSpPr>
              <p:nvPr/>
            </p:nvSpPr>
            <p:spPr bwMode="auto">
              <a:xfrm>
                <a:off x="2821" y="762"/>
                <a:ext cx="31" cy="7"/>
              </a:xfrm>
              <a:custGeom>
                <a:avLst/>
                <a:gdLst>
                  <a:gd name="T0" fmla="*/ 13 w 13"/>
                  <a:gd name="T1" fmla="*/ 0 h 3"/>
                  <a:gd name="T2" fmla="*/ 13 w 13"/>
                  <a:gd name="T3" fmla="*/ 0 h 3"/>
                  <a:gd name="T4" fmla="*/ 0 w 13"/>
                  <a:gd name="T5" fmla="*/ 1 h 3"/>
                  <a:gd name="T6" fmla="*/ 8 w 13"/>
                  <a:gd name="T7" fmla="*/ 3 h 3"/>
                  <a:gd name="T8" fmla="*/ 13 w 13"/>
                  <a:gd name="T9" fmla="*/ 2 h 3"/>
                  <a:gd name="T10" fmla="*/ 13 w 13"/>
                  <a:gd name="T11" fmla="*/ 0 h 3"/>
                  <a:gd name="T12" fmla="*/ 13 w 13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3">
                    <a:moveTo>
                      <a:pt x="13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2"/>
                      <a:pt x="5" y="3"/>
                      <a:pt x="8" y="3"/>
                    </a:cubicBezTo>
                    <a:cubicBezTo>
                      <a:pt x="10" y="3"/>
                      <a:pt x="11" y="2"/>
                      <a:pt x="13" y="2"/>
                    </a:cubicBezTo>
                    <a:cubicBezTo>
                      <a:pt x="13" y="1"/>
                      <a:pt x="13" y="1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</a:path>
                </a:pathLst>
              </a:custGeom>
              <a:solidFill>
                <a:srgbClr val="E8B0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34" name="Freeform 196"/>
              <p:cNvSpPr>
                <a:spLocks/>
              </p:cNvSpPr>
              <p:nvPr/>
            </p:nvSpPr>
            <p:spPr bwMode="auto">
              <a:xfrm>
                <a:off x="2793" y="691"/>
                <a:ext cx="59" cy="73"/>
              </a:xfrm>
              <a:custGeom>
                <a:avLst/>
                <a:gdLst>
                  <a:gd name="T0" fmla="*/ 0 w 25"/>
                  <a:gd name="T1" fmla="*/ 0 h 31"/>
                  <a:gd name="T2" fmla="*/ 1 w 25"/>
                  <a:gd name="T3" fmla="*/ 7 h 31"/>
                  <a:gd name="T4" fmla="*/ 3 w 25"/>
                  <a:gd name="T5" fmla="*/ 18 h 31"/>
                  <a:gd name="T6" fmla="*/ 6 w 25"/>
                  <a:gd name="T7" fmla="*/ 24 h 31"/>
                  <a:gd name="T8" fmla="*/ 9 w 25"/>
                  <a:gd name="T9" fmla="*/ 28 h 31"/>
                  <a:gd name="T10" fmla="*/ 12 w 25"/>
                  <a:gd name="T11" fmla="*/ 31 h 31"/>
                  <a:gd name="T12" fmla="*/ 25 w 25"/>
                  <a:gd name="T13" fmla="*/ 30 h 31"/>
                  <a:gd name="T14" fmla="*/ 25 w 25"/>
                  <a:gd name="T15" fmla="*/ 30 h 31"/>
                  <a:gd name="T16" fmla="*/ 24 w 25"/>
                  <a:gd name="T17" fmla="*/ 28 h 31"/>
                  <a:gd name="T18" fmla="*/ 24 w 25"/>
                  <a:gd name="T19" fmla="*/ 28 h 31"/>
                  <a:gd name="T20" fmla="*/ 20 w 25"/>
                  <a:gd name="T21" fmla="*/ 28 h 31"/>
                  <a:gd name="T22" fmla="*/ 8 w 25"/>
                  <a:gd name="T23" fmla="*/ 24 h 31"/>
                  <a:gd name="T24" fmla="*/ 8 w 25"/>
                  <a:gd name="T25" fmla="*/ 23 h 31"/>
                  <a:gd name="T26" fmla="*/ 3 w 25"/>
                  <a:gd name="T27" fmla="*/ 14 h 31"/>
                  <a:gd name="T28" fmla="*/ 0 w 25"/>
                  <a:gd name="T29" fmla="*/ 3 h 31"/>
                  <a:gd name="T30" fmla="*/ 0 w 25"/>
                  <a:gd name="T31" fmla="*/ 1 h 31"/>
                  <a:gd name="T32" fmla="*/ 0 w 25"/>
                  <a:gd name="T33" fmla="*/ 0 h 31"/>
                  <a:gd name="T34" fmla="*/ 0 w 25"/>
                  <a:gd name="T35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5" h="31">
                    <a:moveTo>
                      <a:pt x="0" y="0"/>
                    </a:moveTo>
                    <a:cubicBezTo>
                      <a:pt x="0" y="3"/>
                      <a:pt x="0" y="5"/>
                      <a:pt x="1" y="7"/>
                    </a:cubicBezTo>
                    <a:cubicBezTo>
                      <a:pt x="1" y="11"/>
                      <a:pt x="2" y="15"/>
                      <a:pt x="3" y="18"/>
                    </a:cubicBezTo>
                    <a:cubicBezTo>
                      <a:pt x="4" y="20"/>
                      <a:pt x="4" y="22"/>
                      <a:pt x="6" y="24"/>
                    </a:cubicBezTo>
                    <a:cubicBezTo>
                      <a:pt x="6" y="26"/>
                      <a:pt x="7" y="27"/>
                      <a:pt x="9" y="28"/>
                    </a:cubicBezTo>
                    <a:cubicBezTo>
                      <a:pt x="10" y="29"/>
                      <a:pt x="11" y="30"/>
                      <a:pt x="12" y="31"/>
                    </a:cubicBezTo>
                    <a:cubicBezTo>
                      <a:pt x="25" y="30"/>
                      <a:pt x="25" y="30"/>
                      <a:pt x="25" y="30"/>
                    </a:cubicBezTo>
                    <a:cubicBezTo>
                      <a:pt x="25" y="30"/>
                      <a:pt x="25" y="30"/>
                      <a:pt x="25" y="30"/>
                    </a:cubicBezTo>
                    <a:cubicBezTo>
                      <a:pt x="25" y="29"/>
                      <a:pt x="25" y="28"/>
                      <a:pt x="24" y="28"/>
                    </a:cubicBezTo>
                    <a:cubicBezTo>
                      <a:pt x="24" y="28"/>
                      <a:pt x="24" y="28"/>
                      <a:pt x="24" y="28"/>
                    </a:cubicBezTo>
                    <a:cubicBezTo>
                      <a:pt x="23" y="28"/>
                      <a:pt x="21" y="28"/>
                      <a:pt x="20" y="28"/>
                    </a:cubicBezTo>
                    <a:cubicBezTo>
                      <a:pt x="16" y="28"/>
                      <a:pt x="12" y="27"/>
                      <a:pt x="8" y="24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5" y="21"/>
                      <a:pt x="4" y="18"/>
                      <a:pt x="3" y="14"/>
                    </a:cubicBezTo>
                    <a:cubicBezTo>
                      <a:pt x="1" y="11"/>
                      <a:pt x="1" y="7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E8B0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35" name="Freeform 197"/>
              <p:cNvSpPr>
                <a:spLocks/>
              </p:cNvSpPr>
              <p:nvPr/>
            </p:nvSpPr>
            <p:spPr bwMode="auto">
              <a:xfrm>
                <a:off x="2793" y="691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</a:path>
                </a:pathLst>
              </a:custGeom>
              <a:solidFill>
                <a:srgbClr val="E8B0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36" name="Freeform 198"/>
              <p:cNvSpPr>
                <a:spLocks/>
              </p:cNvSpPr>
              <p:nvPr/>
            </p:nvSpPr>
            <p:spPr bwMode="auto">
              <a:xfrm>
                <a:off x="2757" y="582"/>
                <a:ext cx="116" cy="144"/>
              </a:xfrm>
              <a:custGeom>
                <a:avLst/>
                <a:gdLst>
                  <a:gd name="T0" fmla="*/ 49 w 49"/>
                  <a:gd name="T1" fmla="*/ 23 h 61"/>
                  <a:gd name="T2" fmla="*/ 0 w 49"/>
                  <a:gd name="T3" fmla="*/ 28 h 61"/>
                  <a:gd name="T4" fmla="*/ 2 w 49"/>
                  <a:gd name="T5" fmla="*/ 46 h 61"/>
                  <a:gd name="T6" fmla="*/ 17 w 49"/>
                  <a:gd name="T7" fmla="*/ 60 h 61"/>
                  <a:gd name="T8" fmla="*/ 13 w 49"/>
                  <a:gd name="T9" fmla="*/ 46 h 61"/>
                  <a:gd name="T10" fmla="*/ 17 w 49"/>
                  <a:gd name="T11" fmla="*/ 47 h 61"/>
                  <a:gd name="T12" fmla="*/ 16 w 49"/>
                  <a:gd name="T13" fmla="*/ 38 h 61"/>
                  <a:gd name="T14" fmla="*/ 17 w 49"/>
                  <a:gd name="T15" fmla="*/ 36 h 61"/>
                  <a:gd name="T16" fmla="*/ 20 w 49"/>
                  <a:gd name="T17" fmla="*/ 34 h 61"/>
                  <a:gd name="T18" fmla="*/ 40 w 49"/>
                  <a:gd name="T19" fmla="*/ 39 h 61"/>
                  <a:gd name="T20" fmla="*/ 49 w 49"/>
                  <a:gd name="T21" fmla="*/ 30 h 61"/>
                  <a:gd name="T22" fmla="*/ 49 w 49"/>
                  <a:gd name="T23" fmla="*/ 23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9" h="61">
                    <a:moveTo>
                      <a:pt x="49" y="23"/>
                    </a:moveTo>
                    <a:cubicBezTo>
                      <a:pt x="40" y="0"/>
                      <a:pt x="2" y="10"/>
                      <a:pt x="0" y="28"/>
                    </a:cubicBezTo>
                    <a:cubicBezTo>
                      <a:pt x="0" y="35"/>
                      <a:pt x="1" y="41"/>
                      <a:pt x="2" y="46"/>
                    </a:cubicBezTo>
                    <a:cubicBezTo>
                      <a:pt x="5" y="60"/>
                      <a:pt x="10" y="61"/>
                      <a:pt x="17" y="60"/>
                    </a:cubicBezTo>
                    <a:cubicBezTo>
                      <a:pt x="16" y="55"/>
                      <a:pt x="15" y="50"/>
                      <a:pt x="13" y="46"/>
                    </a:cubicBezTo>
                    <a:cubicBezTo>
                      <a:pt x="14" y="46"/>
                      <a:pt x="17" y="48"/>
                      <a:pt x="17" y="47"/>
                    </a:cubicBezTo>
                    <a:cubicBezTo>
                      <a:pt x="17" y="47"/>
                      <a:pt x="17" y="40"/>
                      <a:pt x="16" y="38"/>
                    </a:cubicBezTo>
                    <a:cubicBezTo>
                      <a:pt x="16" y="37"/>
                      <a:pt x="16" y="37"/>
                      <a:pt x="17" y="36"/>
                    </a:cubicBezTo>
                    <a:cubicBezTo>
                      <a:pt x="17" y="35"/>
                      <a:pt x="19" y="34"/>
                      <a:pt x="20" y="34"/>
                    </a:cubicBezTo>
                    <a:cubicBezTo>
                      <a:pt x="28" y="41"/>
                      <a:pt x="34" y="41"/>
                      <a:pt x="40" y="39"/>
                    </a:cubicBezTo>
                    <a:cubicBezTo>
                      <a:pt x="43" y="38"/>
                      <a:pt x="48" y="34"/>
                      <a:pt x="49" y="30"/>
                    </a:cubicBezTo>
                    <a:cubicBezTo>
                      <a:pt x="49" y="29"/>
                      <a:pt x="49" y="25"/>
                      <a:pt x="49" y="23"/>
                    </a:cubicBezTo>
                    <a:close/>
                  </a:path>
                </a:pathLst>
              </a:custGeom>
              <a:solidFill>
                <a:srgbClr val="443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37" name="Freeform 199"/>
              <p:cNvSpPr>
                <a:spLocks/>
              </p:cNvSpPr>
              <p:nvPr/>
            </p:nvSpPr>
            <p:spPr bwMode="auto">
              <a:xfrm>
                <a:off x="2783" y="684"/>
                <a:ext cx="19" cy="35"/>
              </a:xfrm>
              <a:custGeom>
                <a:avLst/>
                <a:gdLst>
                  <a:gd name="T0" fmla="*/ 2 w 8"/>
                  <a:gd name="T1" fmla="*/ 0 h 15"/>
                  <a:gd name="T2" fmla="*/ 6 w 8"/>
                  <a:gd name="T3" fmla="*/ 2 h 15"/>
                  <a:gd name="T4" fmla="*/ 7 w 8"/>
                  <a:gd name="T5" fmla="*/ 7 h 15"/>
                  <a:gd name="T6" fmla="*/ 7 w 8"/>
                  <a:gd name="T7" fmla="*/ 13 h 15"/>
                  <a:gd name="T8" fmla="*/ 6 w 8"/>
                  <a:gd name="T9" fmla="*/ 15 h 15"/>
                  <a:gd name="T10" fmla="*/ 4 w 8"/>
                  <a:gd name="T11" fmla="*/ 14 h 15"/>
                  <a:gd name="T12" fmla="*/ 2 w 8"/>
                  <a:gd name="T13" fmla="*/ 12 h 15"/>
                  <a:gd name="T14" fmla="*/ 0 w 8"/>
                  <a:gd name="T15" fmla="*/ 5 h 15"/>
                  <a:gd name="T16" fmla="*/ 0 w 8"/>
                  <a:gd name="T17" fmla="*/ 2 h 15"/>
                  <a:gd name="T18" fmla="*/ 2 w 8"/>
                  <a:gd name="T1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15">
                    <a:moveTo>
                      <a:pt x="2" y="0"/>
                    </a:moveTo>
                    <a:cubicBezTo>
                      <a:pt x="3" y="0"/>
                      <a:pt x="5" y="1"/>
                      <a:pt x="6" y="2"/>
                    </a:cubicBezTo>
                    <a:cubicBezTo>
                      <a:pt x="6" y="3"/>
                      <a:pt x="7" y="5"/>
                      <a:pt x="7" y="7"/>
                    </a:cubicBezTo>
                    <a:cubicBezTo>
                      <a:pt x="8" y="9"/>
                      <a:pt x="8" y="11"/>
                      <a:pt x="7" y="13"/>
                    </a:cubicBezTo>
                    <a:cubicBezTo>
                      <a:pt x="7" y="14"/>
                      <a:pt x="7" y="14"/>
                      <a:pt x="6" y="15"/>
                    </a:cubicBezTo>
                    <a:cubicBezTo>
                      <a:pt x="6" y="15"/>
                      <a:pt x="5" y="15"/>
                      <a:pt x="4" y="14"/>
                    </a:cubicBezTo>
                    <a:cubicBezTo>
                      <a:pt x="3" y="14"/>
                      <a:pt x="3" y="13"/>
                      <a:pt x="2" y="12"/>
                    </a:cubicBezTo>
                    <a:cubicBezTo>
                      <a:pt x="1" y="10"/>
                      <a:pt x="1" y="7"/>
                      <a:pt x="0" y="5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F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38" name="Freeform 200"/>
              <p:cNvSpPr>
                <a:spLocks/>
              </p:cNvSpPr>
              <p:nvPr/>
            </p:nvSpPr>
            <p:spPr bwMode="auto">
              <a:xfrm>
                <a:off x="2272" y="1505"/>
                <a:ext cx="722" cy="630"/>
              </a:xfrm>
              <a:custGeom>
                <a:avLst/>
                <a:gdLst>
                  <a:gd name="T0" fmla="*/ 722 w 722"/>
                  <a:gd name="T1" fmla="*/ 218 h 630"/>
                  <a:gd name="T2" fmla="*/ 5 w 722"/>
                  <a:gd name="T3" fmla="*/ 630 h 630"/>
                  <a:gd name="T4" fmla="*/ 0 w 722"/>
                  <a:gd name="T5" fmla="*/ 412 h 630"/>
                  <a:gd name="T6" fmla="*/ 712 w 722"/>
                  <a:gd name="T7" fmla="*/ 0 h 630"/>
                  <a:gd name="T8" fmla="*/ 722 w 722"/>
                  <a:gd name="T9" fmla="*/ 218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2" h="630">
                    <a:moveTo>
                      <a:pt x="722" y="218"/>
                    </a:moveTo>
                    <a:lnTo>
                      <a:pt x="5" y="630"/>
                    </a:lnTo>
                    <a:lnTo>
                      <a:pt x="0" y="412"/>
                    </a:lnTo>
                    <a:lnTo>
                      <a:pt x="712" y="0"/>
                    </a:lnTo>
                    <a:lnTo>
                      <a:pt x="722" y="218"/>
                    </a:lnTo>
                    <a:close/>
                  </a:path>
                </a:pathLst>
              </a:custGeom>
              <a:solidFill>
                <a:srgbClr val="6955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39" name="Freeform 201"/>
              <p:cNvSpPr>
                <a:spLocks/>
              </p:cNvSpPr>
              <p:nvPr/>
            </p:nvSpPr>
            <p:spPr bwMode="auto">
              <a:xfrm>
                <a:off x="2272" y="1505"/>
                <a:ext cx="722" cy="630"/>
              </a:xfrm>
              <a:custGeom>
                <a:avLst/>
                <a:gdLst>
                  <a:gd name="T0" fmla="*/ 722 w 722"/>
                  <a:gd name="T1" fmla="*/ 218 h 630"/>
                  <a:gd name="T2" fmla="*/ 5 w 722"/>
                  <a:gd name="T3" fmla="*/ 630 h 630"/>
                  <a:gd name="T4" fmla="*/ 0 w 722"/>
                  <a:gd name="T5" fmla="*/ 412 h 630"/>
                  <a:gd name="T6" fmla="*/ 712 w 722"/>
                  <a:gd name="T7" fmla="*/ 0 h 630"/>
                  <a:gd name="T8" fmla="*/ 722 w 722"/>
                  <a:gd name="T9" fmla="*/ 218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2" h="630">
                    <a:moveTo>
                      <a:pt x="722" y="218"/>
                    </a:moveTo>
                    <a:lnTo>
                      <a:pt x="5" y="630"/>
                    </a:lnTo>
                    <a:lnTo>
                      <a:pt x="0" y="412"/>
                    </a:lnTo>
                    <a:lnTo>
                      <a:pt x="712" y="0"/>
                    </a:lnTo>
                    <a:lnTo>
                      <a:pt x="722" y="21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40" name="Freeform 202"/>
              <p:cNvSpPr>
                <a:spLocks/>
              </p:cNvSpPr>
              <p:nvPr/>
            </p:nvSpPr>
            <p:spPr bwMode="auto">
              <a:xfrm>
                <a:off x="3240" y="1219"/>
                <a:ext cx="204" cy="168"/>
              </a:xfrm>
              <a:custGeom>
                <a:avLst/>
                <a:gdLst>
                  <a:gd name="T0" fmla="*/ 6 w 86"/>
                  <a:gd name="T1" fmla="*/ 26 h 71"/>
                  <a:gd name="T2" fmla="*/ 80 w 86"/>
                  <a:gd name="T3" fmla="*/ 69 h 71"/>
                  <a:gd name="T4" fmla="*/ 86 w 86"/>
                  <a:gd name="T5" fmla="*/ 65 h 71"/>
                  <a:gd name="T6" fmla="*/ 86 w 86"/>
                  <a:gd name="T7" fmla="*/ 65 h 71"/>
                  <a:gd name="T8" fmla="*/ 72 w 86"/>
                  <a:gd name="T9" fmla="*/ 40 h 71"/>
                  <a:gd name="T10" fmla="*/ 6 w 86"/>
                  <a:gd name="T11" fmla="*/ 2 h 71"/>
                  <a:gd name="T12" fmla="*/ 0 w 86"/>
                  <a:gd name="T13" fmla="*/ 6 h 71"/>
                  <a:gd name="T14" fmla="*/ 0 w 86"/>
                  <a:gd name="T15" fmla="*/ 15 h 71"/>
                  <a:gd name="T16" fmla="*/ 6 w 86"/>
                  <a:gd name="T17" fmla="*/ 2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71">
                    <a:moveTo>
                      <a:pt x="6" y="26"/>
                    </a:moveTo>
                    <a:cubicBezTo>
                      <a:pt x="80" y="69"/>
                      <a:pt x="80" y="69"/>
                      <a:pt x="80" y="69"/>
                    </a:cubicBezTo>
                    <a:cubicBezTo>
                      <a:pt x="83" y="71"/>
                      <a:pt x="86" y="69"/>
                      <a:pt x="86" y="65"/>
                    </a:cubicBezTo>
                    <a:cubicBezTo>
                      <a:pt x="86" y="65"/>
                      <a:pt x="86" y="65"/>
                      <a:pt x="86" y="65"/>
                    </a:cubicBezTo>
                    <a:cubicBezTo>
                      <a:pt x="86" y="56"/>
                      <a:pt x="80" y="45"/>
                      <a:pt x="72" y="40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9"/>
                      <a:pt x="3" y="24"/>
                      <a:pt x="6" y="26"/>
                    </a:cubicBezTo>
                  </a:path>
                </a:pathLst>
              </a:custGeom>
              <a:solidFill>
                <a:srgbClr val="B3B3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41" name="Freeform 203"/>
              <p:cNvSpPr>
                <a:spLocks/>
              </p:cNvSpPr>
              <p:nvPr/>
            </p:nvSpPr>
            <p:spPr bwMode="auto">
              <a:xfrm>
                <a:off x="2185" y="1224"/>
                <a:ext cx="1256" cy="769"/>
              </a:xfrm>
              <a:custGeom>
                <a:avLst/>
                <a:gdLst>
                  <a:gd name="T0" fmla="*/ 196 w 1256"/>
                  <a:gd name="T1" fmla="*/ 769 h 769"/>
                  <a:gd name="T2" fmla="*/ 1256 w 1256"/>
                  <a:gd name="T3" fmla="*/ 158 h 769"/>
                  <a:gd name="T4" fmla="*/ 1060 w 1256"/>
                  <a:gd name="T5" fmla="*/ 0 h 769"/>
                  <a:gd name="T6" fmla="*/ 0 w 1256"/>
                  <a:gd name="T7" fmla="*/ 610 h 769"/>
                  <a:gd name="T8" fmla="*/ 196 w 1256"/>
                  <a:gd name="T9" fmla="*/ 769 h 7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6" h="769">
                    <a:moveTo>
                      <a:pt x="196" y="769"/>
                    </a:moveTo>
                    <a:lnTo>
                      <a:pt x="1256" y="158"/>
                    </a:lnTo>
                    <a:lnTo>
                      <a:pt x="1060" y="0"/>
                    </a:lnTo>
                    <a:lnTo>
                      <a:pt x="0" y="610"/>
                    </a:lnTo>
                    <a:lnTo>
                      <a:pt x="196" y="769"/>
                    </a:lnTo>
                    <a:close/>
                  </a:path>
                </a:pathLst>
              </a:custGeom>
              <a:solidFill>
                <a:srgbClr val="A169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42" name="Freeform 204"/>
              <p:cNvSpPr>
                <a:spLocks/>
              </p:cNvSpPr>
              <p:nvPr/>
            </p:nvSpPr>
            <p:spPr bwMode="auto">
              <a:xfrm>
                <a:off x="2185" y="1224"/>
                <a:ext cx="1256" cy="769"/>
              </a:xfrm>
              <a:custGeom>
                <a:avLst/>
                <a:gdLst>
                  <a:gd name="T0" fmla="*/ 196 w 1256"/>
                  <a:gd name="T1" fmla="*/ 769 h 769"/>
                  <a:gd name="T2" fmla="*/ 1256 w 1256"/>
                  <a:gd name="T3" fmla="*/ 158 h 769"/>
                  <a:gd name="T4" fmla="*/ 1060 w 1256"/>
                  <a:gd name="T5" fmla="*/ 0 h 769"/>
                  <a:gd name="T6" fmla="*/ 0 w 1256"/>
                  <a:gd name="T7" fmla="*/ 610 h 769"/>
                  <a:gd name="T8" fmla="*/ 196 w 1256"/>
                  <a:gd name="T9" fmla="*/ 769 h 7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6" h="769">
                    <a:moveTo>
                      <a:pt x="196" y="769"/>
                    </a:moveTo>
                    <a:lnTo>
                      <a:pt x="1256" y="158"/>
                    </a:lnTo>
                    <a:lnTo>
                      <a:pt x="1060" y="0"/>
                    </a:lnTo>
                    <a:lnTo>
                      <a:pt x="0" y="610"/>
                    </a:lnTo>
                    <a:lnTo>
                      <a:pt x="196" y="76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8" name="Group 406"/>
            <p:cNvGrpSpPr>
              <a:grpSpLocks/>
            </p:cNvGrpSpPr>
            <p:nvPr/>
          </p:nvGrpSpPr>
          <p:grpSpPr bwMode="auto">
            <a:xfrm>
              <a:off x="3081338" y="1322388"/>
              <a:ext cx="2768600" cy="2503488"/>
              <a:chOff x="1941" y="833"/>
              <a:chExt cx="1744" cy="1577"/>
            </a:xfrm>
          </p:grpSpPr>
          <p:sp>
            <p:nvSpPr>
              <p:cNvPr id="1143" name="Freeform 206"/>
              <p:cNvSpPr>
                <a:spLocks/>
              </p:cNvSpPr>
              <p:nvPr/>
            </p:nvSpPr>
            <p:spPr bwMode="auto">
              <a:xfrm>
                <a:off x="2182" y="1830"/>
                <a:ext cx="204" cy="165"/>
              </a:xfrm>
              <a:custGeom>
                <a:avLst/>
                <a:gdLst>
                  <a:gd name="T0" fmla="*/ 0 w 86"/>
                  <a:gd name="T1" fmla="*/ 6 h 70"/>
                  <a:gd name="T2" fmla="*/ 0 w 86"/>
                  <a:gd name="T3" fmla="*/ 15 h 70"/>
                  <a:gd name="T4" fmla="*/ 6 w 86"/>
                  <a:gd name="T5" fmla="*/ 26 h 70"/>
                  <a:gd name="T6" fmla="*/ 80 w 86"/>
                  <a:gd name="T7" fmla="*/ 68 h 70"/>
                  <a:gd name="T8" fmla="*/ 86 w 86"/>
                  <a:gd name="T9" fmla="*/ 65 h 70"/>
                  <a:gd name="T10" fmla="*/ 86 w 86"/>
                  <a:gd name="T11" fmla="*/ 65 h 70"/>
                  <a:gd name="T12" fmla="*/ 72 w 86"/>
                  <a:gd name="T13" fmla="*/ 40 h 70"/>
                  <a:gd name="T14" fmla="*/ 37 w 86"/>
                  <a:gd name="T15" fmla="*/ 20 h 70"/>
                  <a:gd name="T16" fmla="*/ 12 w 86"/>
                  <a:gd name="T17" fmla="*/ 6 h 70"/>
                  <a:gd name="T18" fmla="*/ 6 w 86"/>
                  <a:gd name="T19" fmla="*/ 2 h 70"/>
                  <a:gd name="T20" fmla="*/ 0 w 86"/>
                  <a:gd name="T21" fmla="*/ 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6" h="70">
                    <a:moveTo>
                      <a:pt x="0" y="6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0" y="19"/>
                      <a:pt x="2" y="24"/>
                      <a:pt x="6" y="26"/>
                    </a:cubicBezTo>
                    <a:cubicBezTo>
                      <a:pt x="80" y="68"/>
                      <a:pt x="80" y="68"/>
                      <a:pt x="80" y="68"/>
                    </a:cubicBezTo>
                    <a:cubicBezTo>
                      <a:pt x="83" y="70"/>
                      <a:pt x="86" y="69"/>
                      <a:pt x="86" y="65"/>
                    </a:cubicBezTo>
                    <a:cubicBezTo>
                      <a:pt x="86" y="65"/>
                      <a:pt x="86" y="65"/>
                      <a:pt x="86" y="65"/>
                    </a:cubicBezTo>
                    <a:cubicBezTo>
                      <a:pt x="86" y="56"/>
                      <a:pt x="79" y="45"/>
                      <a:pt x="72" y="40"/>
                    </a:cubicBezTo>
                    <a:cubicBezTo>
                      <a:pt x="37" y="20"/>
                      <a:pt x="37" y="20"/>
                      <a:pt x="37" y="20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2" y="0"/>
                      <a:pt x="0" y="2"/>
                      <a:pt x="0" y="6"/>
                    </a:cubicBezTo>
                    <a:close/>
                  </a:path>
                </a:pathLst>
              </a:custGeom>
              <a:solidFill>
                <a:srgbClr val="443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44" name="Freeform 207"/>
              <p:cNvSpPr>
                <a:spLocks/>
              </p:cNvSpPr>
              <p:nvPr/>
            </p:nvSpPr>
            <p:spPr bwMode="auto">
              <a:xfrm>
                <a:off x="3193" y="951"/>
                <a:ext cx="94" cy="346"/>
              </a:xfrm>
              <a:custGeom>
                <a:avLst/>
                <a:gdLst>
                  <a:gd name="T0" fmla="*/ 40 w 40"/>
                  <a:gd name="T1" fmla="*/ 140 h 146"/>
                  <a:gd name="T2" fmla="*/ 20 w 40"/>
                  <a:gd name="T3" fmla="*/ 13 h 146"/>
                  <a:gd name="T4" fmla="*/ 14 w 40"/>
                  <a:gd name="T5" fmla="*/ 5 h 146"/>
                  <a:gd name="T6" fmla="*/ 5 w 40"/>
                  <a:gd name="T7" fmla="*/ 1 h 146"/>
                  <a:gd name="T8" fmla="*/ 1 w 40"/>
                  <a:gd name="T9" fmla="*/ 6 h 146"/>
                  <a:gd name="T10" fmla="*/ 20 w 40"/>
                  <a:gd name="T11" fmla="*/ 131 h 146"/>
                  <a:gd name="T12" fmla="*/ 25 w 40"/>
                  <a:gd name="T13" fmla="*/ 138 h 146"/>
                  <a:gd name="T14" fmla="*/ 35 w 40"/>
                  <a:gd name="T15" fmla="*/ 144 h 146"/>
                  <a:gd name="T16" fmla="*/ 40 w 40"/>
                  <a:gd name="T17" fmla="*/ 14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146">
                    <a:moveTo>
                      <a:pt x="40" y="140"/>
                    </a:moveTo>
                    <a:cubicBezTo>
                      <a:pt x="20" y="13"/>
                      <a:pt x="20" y="13"/>
                      <a:pt x="20" y="13"/>
                    </a:cubicBezTo>
                    <a:cubicBezTo>
                      <a:pt x="20" y="9"/>
                      <a:pt x="17" y="6"/>
                      <a:pt x="14" y="5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2" y="0"/>
                      <a:pt x="0" y="2"/>
                      <a:pt x="1" y="6"/>
                    </a:cubicBezTo>
                    <a:cubicBezTo>
                      <a:pt x="20" y="131"/>
                      <a:pt x="20" y="131"/>
                      <a:pt x="20" y="131"/>
                    </a:cubicBezTo>
                    <a:cubicBezTo>
                      <a:pt x="20" y="134"/>
                      <a:pt x="22" y="137"/>
                      <a:pt x="25" y="138"/>
                    </a:cubicBezTo>
                    <a:cubicBezTo>
                      <a:pt x="35" y="144"/>
                      <a:pt x="35" y="144"/>
                      <a:pt x="35" y="144"/>
                    </a:cubicBezTo>
                    <a:cubicBezTo>
                      <a:pt x="38" y="146"/>
                      <a:pt x="40" y="144"/>
                      <a:pt x="40" y="140"/>
                    </a:cubicBezTo>
                  </a:path>
                </a:pathLst>
              </a:custGeom>
              <a:solidFill>
                <a:srgbClr val="D497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45" name="Freeform 208"/>
              <p:cNvSpPr>
                <a:spLocks/>
              </p:cNvSpPr>
              <p:nvPr/>
            </p:nvSpPr>
            <p:spPr bwMode="auto">
              <a:xfrm>
                <a:off x="2142" y="954"/>
                <a:ext cx="1141" cy="923"/>
              </a:xfrm>
              <a:custGeom>
                <a:avLst/>
                <a:gdLst>
                  <a:gd name="T0" fmla="*/ 0 w 1141"/>
                  <a:gd name="T1" fmla="*/ 611 h 923"/>
                  <a:gd name="T2" fmla="*/ 69 w 1141"/>
                  <a:gd name="T3" fmla="*/ 890 h 923"/>
                  <a:gd name="T4" fmla="*/ 128 w 1141"/>
                  <a:gd name="T5" fmla="*/ 923 h 923"/>
                  <a:gd name="T6" fmla="*/ 1141 w 1141"/>
                  <a:gd name="T7" fmla="*/ 341 h 923"/>
                  <a:gd name="T8" fmla="*/ 1055 w 1141"/>
                  <a:gd name="T9" fmla="*/ 0 h 923"/>
                  <a:gd name="T10" fmla="*/ 0 w 1141"/>
                  <a:gd name="T11" fmla="*/ 611 h 9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41" h="923">
                    <a:moveTo>
                      <a:pt x="0" y="611"/>
                    </a:moveTo>
                    <a:lnTo>
                      <a:pt x="69" y="890"/>
                    </a:lnTo>
                    <a:lnTo>
                      <a:pt x="128" y="923"/>
                    </a:lnTo>
                    <a:lnTo>
                      <a:pt x="1141" y="341"/>
                    </a:lnTo>
                    <a:lnTo>
                      <a:pt x="1055" y="0"/>
                    </a:lnTo>
                    <a:lnTo>
                      <a:pt x="0" y="611"/>
                    </a:lnTo>
                    <a:close/>
                  </a:path>
                </a:pathLst>
              </a:custGeom>
              <a:solidFill>
                <a:srgbClr val="D497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46" name="Freeform 209"/>
              <p:cNvSpPr>
                <a:spLocks/>
              </p:cNvSpPr>
              <p:nvPr/>
            </p:nvSpPr>
            <p:spPr bwMode="auto">
              <a:xfrm>
                <a:off x="2142" y="954"/>
                <a:ext cx="1141" cy="923"/>
              </a:xfrm>
              <a:custGeom>
                <a:avLst/>
                <a:gdLst>
                  <a:gd name="T0" fmla="*/ 0 w 1141"/>
                  <a:gd name="T1" fmla="*/ 611 h 923"/>
                  <a:gd name="T2" fmla="*/ 69 w 1141"/>
                  <a:gd name="T3" fmla="*/ 890 h 923"/>
                  <a:gd name="T4" fmla="*/ 128 w 1141"/>
                  <a:gd name="T5" fmla="*/ 923 h 923"/>
                  <a:gd name="T6" fmla="*/ 1141 w 1141"/>
                  <a:gd name="T7" fmla="*/ 341 h 923"/>
                  <a:gd name="T8" fmla="*/ 1055 w 1141"/>
                  <a:gd name="T9" fmla="*/ 0 h 923"/>
                  <a:gd name="T10" fmla="*/ 0 w 1141"/>
                  <a:gd name="T11" fmla="*/ 611 h 9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41" h="923">
                    <a:moveTo>
                      <a:pt x="0" y="611"/>
                    </a:moveTo>
                    <a:lnTo>
                      <a:pt x="69" y="890"/>
                    </a:lnTo>
                    <a:lnTo>
                      <a:pt x="128" y="923"/>
                    </a:lnTo>
                    <a:lnTo>
                      <a:pt x="1141" y="341"/>
                    </a:lnTo>
                    <a:lnTo>
                      <a:pt x="1055" y="0"/>
                    </a:lnTo>
                    <a:lnTo>
                      <a:pt x="0" y="61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47" name="Freeform 210"/>
              <p:cNvSpPr>
                <a:spLocks/>
              </p:cNvSpPr>
              <p:nvPr/>
            </p:nvSpPr>
            <p:spPr bwMode="auto">
              <a:xfrm>
                <a:off x="2135" y="1562"/>
                <a:ext cx="95" cy="346"/>
              </a:xfrm>
              <a:custGeom>
                <a:avLst/>
                <a:gdLst>
                  <a:gd name="T0" fmla="*/ 40 w 40"/>
                  <a:gd name="T1" fmla="*/ 140 h 146"/>
                  <a:gd name="T2" fmla="*/ 20 w 40"/>
                  <a:gd name="T3" fmla="*/ 13 h 146"/>
                  <a:gd name="T4" fmla="*/ 14 w 40"/>
                  <a:gd name="T5" fmla="*/ 5 h 146"/>
                  <a:gd name="T6" fmla="*/ 5 w 40"/>
                  <a:gd name="T7" fmla="*/ 1 h 146"/>
                  <a:gd name="T8" fmla="*/ 1 w 40"/>
                  <a:gd name="T9" fmla="*/ 5 h 146"/>
                  <a:gd name="T10" fmla="*/ 19 w 40"/>
                  <a:gd name="T11" fmla="*/ 130 h 146"/>
                  <a:gd name="T12" fmla="*/ 24 w 40"/>
                  <a:gd name="T13" fmla="*/ 138 h 146"/>
                  <a:gd name="T14" fmla="*/ 35 w 40"/>
                  <a:gd name="T15" fmla="*/ 144 h 146"/>
                  <a:gd name="T16" fmla="*/ 40 w 40"/>
                  <a:gd name="T17" fmla="*/ 14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146">
                    <a:moveTo>
                      <a:pt x="40" y="140"/>
                    </a:moveTo>
                    <a:cubicBezTo>
                      <a:pt x="20" y="13"/>
                      <a:pt x="20" y="13"/>
                      <a:pt x="20" y="13"/>
                    </a:cubicBezTo>
                    <a:cubicBezTo>
                      <a:pt x="20" y="9"/>
                      <a:pt x="17" y="6"/>
                      <a:pt x="14" y="5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2" y="0"/>
                      <a:pt x="0" y="2"/>
                      <a:pt x="1" y="5"/>
                    </a:cubicBezTo>
                    <a:cubicBezTo>
                      <a:pt x="19" y="130"/>
                      <a:pt x="19" y="130"/>
                      <a:pt x="19" y="130"/>
                    </a:cubicBezTo>
                    <a:cubicBezTo>
                      <a:pt x="20" y="133"/>
                      <a:pt x="22" y="137"/>
                      <a:pt x="24" y="138"/>
                    </a:cubicBezTo>
                    <a:cubicBezTo>
                      <a:pt x="35" y="144"/>
                      <a:pt x="35" y="144"/>
                      <a:pt x="35" y="144"/>
                    </a:cubicBezTo>
                    <a:cubicBezTo>
                      <a:pt x="38" y="146"/>
                      <a:pt x="40" y="144"/>
                      <a:pt x="40" y="140"/>
                    </a:cubicBezTo>
                    <a:close/>
                  </a:path>
                </a:pathLst>
              </a:custGeom>
              <a:solidFill>
                <a:srgbClr val="443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48" name="Freeform 211"/>
              <p:cNvSpPr>
                <a:spLocks/>
              </p:cNvSpPr>
              <p:nvPr/>
            </p:nvSpPr>
            <p:spPr bwMode="auto">
              <a:xfrm>
                <a:off x="2222" y="1240"/>
                <a:ext cx="1117" cy="644"/>
              </a:xfrm>
              <a:custGeom>
                <a:avLst/>
                <a:gdLst>
                  <a:gd name="T0" fmla="*/ 1058 w 1117"/>
                  <a:gd name="T1" fmla="*/ 0 h 644"/>
                  <a:gd name="T2" fmla="*/ 0 w 1117"/>
                  <a:gd name="T3" fmla="*/ 609 h 644"/>
                  <a:gd name="T4" fmla="*/ 60 w 1117"/>
                  <a:gd name="T5" fmla="*/ 644 h 644"/>
                  <a:gd name="T6" fmla="*/ 1117 w 1117"/>
                  <a:gd name="T7" fmla="*/ 33 h 644"/>
                  <a:gd name="T8" fmla="*/ 1058 w 1117"/>
                  <a:gd name="T9" fmla="*/ 0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7" h="644">
                    <a:moveTo>
                      <a:pt x="1058" y="0"/>
                    </a:moveTo>
                    <a:lnTo>
                      <a:pt x="0" y="609"/>
                    </a:lnTo>
                    <a:lnTo>
                      <a:pt x="60" y="644"/>
                    </a:lnTo>
                    <a:lnTo>
                      <a:pt x="1117" y="33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A169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49" name="Freeform 212"/>
              <p:cNvSpPr>
                <a:spLocks/>
              </p:cNvSpPr>
              <p:nvPr/>
            </p:nvSpPr>
            <p:spPr bwMode="auto">
              <a:xfrm>
                <a:off x="2222" y="1240"/>
                <a:ext cx="1117" cy="644"/>
              </a:xfrm>
              <a:custGeom>
                <a:avLst/>
                <a:gdLst>
                  <a:gd name="T0" fmla="*/ 1058 w 1117"/>
                  <a:gd name="T1" fmla="*/ 0 h 644"/>
                  <a:gd name="T2" fmla="*/ 0 w 1117"/>
                  <a:gd name="T3" fmla="*/ 609 h 644"/>
                  <a:gd name="T4" fmla="*/ 60 w 1117"/>
                  <a:gd name="T5" fmla="*/ 644 h 644"/>
                  <a:gd name="T6" fmla="*/ 1117 w 1117"/>
                  <a:gd name="T7" fmla="*/ 33 h 644"/>
                  <a:gd name="T8" fmla="*/ 1058 w 1117"/>
                  <a:gd name="T9" fmla="*/ 0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7" h="644">
                    <a:moveTo>
                      <a:pt x="1058" y="0"/>
                    </a:moveTo>
                    <a:lnTo>
                      <a:pt x="0" y="609"/>
                    </a:lnTo>
                    <a:lnTo>
                      <a:pt x="60" y="644"/>
                    </a:lnTo>
                    <a:lnTo>
                      <a:pt x="1117" y="33"/>
                    </a:lnTo>
                    <a:lnTo>
                      <a:pt x="105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50" name="Freeform 213"/>
              <p:cNvSpPr>
                <a:spLocks/>
              </p:cNvSpPr>
              <p:nvPr/>
            </p:nvSpPr>
            <p:spPr bwMode="auto">
              <a:xfrm>
                <a:off x="3190" y="1131"/>
                <a:ext cx="166" cy="131"/>
              </a:xfrm>
              <a:custGeom>
                <a:avLst/>
                <a:gdLst>
                  <a:gd name="T0" fmla="*/ 65 w 70"/>
                  <a:gd name="T1" fmla="*/ 52 h 55"/>
                  <a:gd name="T2" fmla="*/ 54 w 70"/>
                  <a:gd name="T3" fmla="*/ 52 h 55"/>
                  <a:gd name="T4" fmla="*/ 8 w 70"/>
                  <a:gd name="T5" fmla="*/ 27 h 55"/>
                  <a:gd name="T6" fmla="*/ 5 w 70"/>
                  <a:gd name="T7" fmla="*/ 7 h 55"/>
                  <a:gd name="T8" fmla="*/ 9 w 70"/>
                  <a:gd name="T9" fmla="*/ 3 h 55"/>
                  <a:gd name="T10" fmla="*/ 12 w 70"/>
                  <a:gd name="T11" fmla="*/ 2 h 55"/>
                  <a:gd name="T12" fmla="*/ 13 w 70"/>
                  <a:gd name="T13" fmla="*/ 1 h 55"/>
                  <a:gd name="T14" fmla="*/ 27 w 70"/>
                  <a:gd name="T15" fmla="*/ 4 h 55"/>
                  <a:gd name="T16" fmla="*/ 61 w 70"/>
                  <a:gd name="T17" fmla="*/ 37 h 55"/>
                  <a:gd name="T18" fmla="*/ 65 w 70"/>
                  <a:gd name="T19" fmla="*/ 52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0" h="55">
                    <a:moveTo>
                      <a:pt x="65" y="52"/>
                    </a:moveTo>
                    <a:cubicBezTo>
                      <a:pt x="63" y="55"/>
                      <a:pt x="61" y="55"/>
                      <a:pt x="54" y="52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1" y="22"/>
                      <a:pt x="0" y="13"/>
                      <a:pt x="5" y="7"/>
                    </a:cubicBezTo>
                    <a:cubicBezTo>
                      <a:pt x="6" y="5"/>
                      <a:pt x="8" y="4"/>
                      <a:pt x="9" y="3"/>
                    </a:cubicBezTo>
                    <a:cubicBezTo>
                      <a:pt x="10" y="2"/>
                      <a:pt x="11" y="2"/>
                      <a:pt x="12" y="2"/>
                    </a:cubicBezTo>
                    <a:cubicBezTo>
                      <a:pt x="12" y="2"/>
                      <a:pt x="13" y="1"/>
                      <a:pt x="13" y="1"/>
                    </a:cubicBezTo>
                    <a:cubicBezTo>
                      <a:pt x="17" y="0"/>
                      <a:pt x="23" y="1"/>
                      <a:pt x="27" y="4"/>
                    </a:cubicBezTo>
                    <a:cubicBezTo>
                      <a:pt x="61" y="37"/>
                      <a:pt x="61" y="37"/>
                      <a:pt x="61" y="37"/>
                    </a:cubicBezTo>
                    <a:cubicBezTo>
                      <a:pt x="65" y="41"/>
                      <a:pt x="70" y="46"/>
                      <a:pt x="65" y="52"/>
                    </a:cubicBezTo>
                  </a:path>
                </a:pathLst>
              </a:custGeom>
              <a:solidFill>
                <a:srgbClr val="FF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51" name="Freeform 214"/>
              <p:cNvSpPr>
                <a:spLocks/>
              </p:cNvSpPr>
              <p:nvPr/>
            </p:nvSpPr>
            <p:spPr bwMode="auto">
              <a:xfrm>
                <a:off x="3306" y="1240"/>
                <a:ext cx="31" cy="50"/>
              </a:xfrm>
              <a:custGeom>
                <a:avLst/>
                <a:gdLst>
                  <a:gd name="T0" fmla="*/ 7 w 13"/>
                  <a:gd name="T1" fmla="*/ 19 h 21"/>
                  <a:gd name="T2" fmla="*/ 9 w 13"/>
                  <a:gd name="T3" fmla="*/ 21 h 21"/>
                  <a:gd name="T4" fmla="*/ 12 w 13"/>
                  <a:gd name="T5" fmla="*/ 20 h 21"/>
                  <a:gd name="T6" fmla="*/ 10 w 13"/>
                  <a:gd name="T7" fmla="*/ 10 h 21"/>
                  <a:gd name="T8" fmla="*/ 6 w 13"/>
                  <a:gd name="T9" fmla="*/ 5 h 21"/>
                  <a:gd name="T10" fmla="*/ 0 w 13"/>
                  <a:gd name="T11" fmla="*/ 0 h 21"/>
                  <a:gd name="T12" fmla="*/ 7 w 13"/>
                  <a:gd name="T13" fmla="*/ 1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21">
                    <a:moveTo>
                      <a:pt x="7" y="19"/>
                    </a:moveTo>
                    <a:cubicBezTo>
                      <a:pt x="7" y="20"/>
                      <a:pt x="8" y="21"/>
                      <a:pt x="9" y="21"/>
                    </a:cubicBezTo>
                    <a:cubicBezTo>
                      <a:pt x="10" y="21"/>
                      <a:pt x="11" y="21"/>
                      <a:pt x="12" y="20"/>
                    </a:cubicBezTo>
                    <a:cubicBezTo>
                      <a:pt x="13" y="17"/>
                      <a:pt x="11" y="13"/>
                      <a:pt x="10" y="10"/>
                    </a:cubicBezTo>
                    <a:cubicBezTo>
                      <a:pt x="9" y="8"/>
                      <a:pt x="8" y="7"/>
                      <a:pt x="6" y="5"/>
                    </a:cubicBezTo>
                    <a:cubicBezTo>
                      <a:pt x="4" y="3"/>
                      <a:pt x="2" y="2"/>
                      <a:pt x="0" y="0"/>
                    </a:cubicBezTo>
                    <a:cubicBezTo>
                      <a:pt x="3" y="6"/>
                      <a:pt x="6" y="13"/>
                      <a:pt x="7" y="19"/>
                    </a:cubicBezTo>
                    <a:close/>
                  </a:path>
                </a:pathLst>
              </a:custGeom>
              <a:solidFill>
                <a:srgbClr val="FF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52" name="Freeform 215"/>
              <p:cNvSpPr>
                <a:spLocks/>
              </p:cNvSpPr>
              <p:nvPr/>
            </p:nvSpPr>
            <p:spPr bwMode="auto">
              <a:xfrm>
                <a:off x="3306" y="1240"/>
                <a:ext cx="31" cy="50"/>
              </a:xfrm>
              <a:custGeom>
                <a:avLst/>
                <a:gdLst>
                  <a:gd name="T0" fmla="*/ 7 w 13"/>
                  <a:gd name="T1" fmla="*/ 19 h 21"/>
                  <a:gd name="T2" fmla="*/ 9 w 13"/>
                  <a:gd name="T3" fmla="*/ 21 h 21"/>
                  <a:gd name="T4" fmla="*/ 12 w 13"/>
                  <a:gd name="T5" fmla="*/ 20 h 21"/>
                  <a:gd name="T6" fmla="*/ 10 w 13"/>
                  <a:gd name="T7" fmla="*/ 10 h 21"/>
                  <a:gd name="T8" fmla="*/ 6 w 13"/>
                  <a:gd name="T9" fmla="*/ 5 h 21"/>
                  <a:gd name="T10" fmla="*/ 0 w 13"/>
                  <a:gd name="T11" fmla="*/ 0 h 21"/>
                  <a:gd name="T12" fmla="*/ 7 w 13"/>
                  <a:gd name="T13" fmla="*/ 1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21">
                    <a:moveTo>
                      <a:pt x="7" y="19"/>
                    </a:moveTo>
                    <a:cubicBezTo>
                      <a:pt x="7" y="20"/>
                      <a:pt x="8" y="21"/>
                      <a:pt x="9" y="21"/>
                    </a:cubicBezTo>
                    <a:cubicBezTo>
                      <a:pt x="10" y="21"/>
                      <a:pt x="11" y="21"/>
                      <a:pt x="12" y="20"/>
                    </a:cubicBezTo>
                    <a:cubicBezTo>
                      <a:pt x="13" y="17"/>
                      <a:pt x="11" y="13"/>
                      <a:pt x="10" y="10"/>
                    </a:cubicBezTo>
                    <a:cubicBezTo>
                      <a:pt x="9" y="8"/>
                      <a:pt x="8" y="7"/>
                      <a:pt x="6" y="5"/>
                    </a:cubicBezTo>
                    <a:cubicBezTo>
                      <a:pt x="4" y="3"/>
                      <a:pt x="2" y="2"/>
                      <a:pt x="0" y="0"/>
                    </a:cubicBezTo>
                    <a:cubicBezTo>
                      <a:pt x="3" y="6"/>
                      <a:pt x="6" y="13"/>
                      <a:pt x="7" y="19"/>
                    </a:cubicBezTo>
                    <a:close/>
                  </a:path>
                </a:pathLst>
              </a:custGeom>
              <a:solidFill>
                <a:srgbClr val="FFD2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53" name="Freeform 216"/>
              <p:cNvSpPr>
                <a:spLocks noEditPoints="1"/>
              </p:cNvSpPr>
              <p:nvPr/>
            </p:nvSpPr>
            <p:spPr bwMode="auto">
              <a:xfrm>
                <a:off x="3242" y="1624"/>
                <a:ext cx="109" cy="94"/>
              </a:xfrm>
              <a:custGeom>
                <a:avLst/>
                <a:gdLst>
                  <a:gd name="T0" fmla="*/ 46 w 46"/>
                  <a:gd name="T1" fmla="*/ 29 h 40"/>
                  <a:gd name="T2" fmla="*/ 31 w 46"/>
                  <a:gd name="T3" fmla="*/ 13 h 40"/>
                  <a:gd name="T4" fmla="*/ 28 w 46"/>
                  <a:gd name="T5" fmla="*/ 8 h 40"/>
                  <a:gd name="T6" fmla="*/ 27 w 46"/>
                  <a:gd name="T7" fmla="*/ 5 h 40"/>
                  <a:gd name="T8" fmla="*/ 27 w 46"/>
                  <a:gd name="T9" fmla="*/ 5 h 40"/>
                  <a:gd name="T10" fmla="*/ 25 w 46"/>
                  <a:gd name="T11" fmla="*/ 1 h 40"/>
                  <a:gd name="T12" fmla="*/ 7 w 46"/>
                  <a:gd name="T13" fmla="*/ 0 h 40"/>
                  <a:gd name="T14" fmla="*/ 5 w 46"/>
                  <a:gd name="T15" fmla="*/ 4 h 40"/>
                  <a:gd name="T16" fmla="*/ 5 w 46"/>
                  <a:gd name="T17" fmla="*/ 4 h 40"/>
                  <a:gd name="T18" fmla="*/ 3 w 46"/>
                  <a:gd name="T19" fmla="*/ 8 h 40"/>
                  <a:gd name="T20" fmla="*/ 3 w 46"/>
                  <a:gd name="T21" fmla="*/ 8 h 40"/>
                  <a:gd name="T22" fmla="*/ 1 w 46"/>
                  <a:gd name="T23" fmla="*/ 16 h 40"/>
                  <a:gd name="T24" fmla="*/ 0 w 46"/>
                  <a:gd name="T25" fmla="*/ 20 h 40"/>
                  <a:gd name="T26" fmla="*/ 0 w 46"/>
                  <a:gd name="T27" fmla="*/ 20 h 40"/>
                  <a:gd name="T28" fmla="*/ 3 w 46"/>
                  <a:gd name="T29" fmla="*/ 25 h 40"/>
                  <a:gd name="T30" fmla="*/ 28 w 46"/>
                  <a:gd name="T31" fmla="*/ 38 h 40"/>
                  <a:gd name="T32" fmla="*/ 43 w 46"/>
                  <a:gd name="T33" fmla="*/ 37 h 40"/>
                  <a:gd name="T34" fmla="*/ 46 w 46"/>
                  <a:gd name="T35" fmla="*/ 33 h 40"/>
                  <a:gd name="T36" fmla="*/ 46 w 46"/>
                  <a:gd name="T37" fmla="*/ 33 h 40"/>
                  <a:gd name="T38" fmla="*/ 46 w 46"/>
                  <a:gd name="T39" fmla="*/ 32 h 40"/>
                  <a:gd name="T40" fmla="*/ 46 w 46"/>
                  <a:gd name="T41" fmla="*/ 29 h 40"/>
                  <a:gd name="T42" fmla="*/ 39 w 46"/>
                  <a:gd name="T43" fmla="*/ 25 h 40"/>
                  <a:gd name="T44" fmla="*/ 38 w 46"/>
                  <a:gd name="T45" fmla="*/ 25 h 40"/>
                  <a:gd name="T46" fmla="*/ 38 w 46"/>
                  <a:gd name="T47" fmla="*/ 25 h 40"/>
                  <a:gd name="T48" fmla="*/ 28 w 46"/>
                  <a:gd name="T49" fmla="*/ 16 h 40"/>
                  <a:gd name="T50" fmla="*/ 23 w 46"/>
                  <a:gd name="T51" fmla="*/ 10 h 40"/>
                  <a:gd name="T52" fmla="*/ 25 w 46"/>
                  <a:gd name="T53" fmla="*/ 9 h 40"/>
                  <a:gd name="T54" fmla="*/ 29 w 46"/>
                  <a:gd name="T55" fmla="*/ 15 h 40"/>
                  <a:gd name="T56" fmla="*/ 39 w 46"/>
                  <a:gd name="T57" fmla="*/ 24 h 40"/>
                  <a:gd name="T58" fmla="*/ 39 w 46"/>
                  <a:gd name="T59" fmla="*/ 2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6" h="40">
                    <a:moveTo>
                      <a:pt x="46" y="29"/>
                    </a:moveTo>
                    <a:cubicBezTo>
                      <a:pt x="44" y="24"/>
                      <a:pt x="38" y="17"/>
                      <a:pt x="31" y="13"/>
                    </a:cubicBezTo>
                    <a:cubicBezTo>
                      <a:pt x="29" y="12"/>
                      <a:pt x="28" y="10"/>
                      <a:pt x="28" y="8"/>
                    </a:cubicBezTo>
                    <a:cubicBezTo>
                      <a:pt x="28" y="7"/>
                      <a:pt x="27" y="6"/>
                      <a:pt x="27" y="5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27" y="4"/>
                      <a:pt x="26" y="2"/>
                      <a:pt x="25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1"/>
                      <a:pt x="6" y="3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5"/>
                      <a:pt x="4" y="6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2" y="10"/>
                      <a:pt x="1" y="12"/>
                      <a:pt x="1" y="16"/>
                    </a:cubicBezTo>
                    <a:cubicBezTo>
                      <a:pt x="0" y="17"/>
                      <a:pt x="0" y="19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2"/>
                      <a:pt x="1" y="24"/>
                      <a:pt x="3" y="25"/>
                    </a:cubicBezTo>
                    <a:cubicBezTo>
                      <a:pt x="28" y="38"/>
                      <a:pt x="28" y="38"/>
                      <a:pt x="28" y="38"/>
                    </a:cubicBezTo>
                    <a:cubicBezTo>
                      <a:pt x="32" y="40"/>
                      <a:pt x="39" y="40"/>
                      <a:pt x="43" y="37"/>
                    </a:cubicBezTo>
                    <a:cubicBezTo>
                      <a:pt x="45" y="36"/>
                      <a:pt x="46" y="35"/>
                      <a:pt x="46" y="33"/>
                    </a:cubicBezTo>
                    <a:cubicBezTo>
                      <a:pt x="46" y="33"/>
                      <a:pt x="46" y="33"/>
                      <a:pt x="46" y="33"/>
                    </a:cubicBezTo>
                    <a:cubicBezTo>
                      <a:pt x="46" y="32"/>
                      <a:pt x="46" y="32"/>
                      <a:pt x="46" y="32"/>
                    </a:cubicBezTo>
                    <a:cubicBezTo>
                      <a:pt x="46" y="31"/>
                      <a:pt x="46" y="30"/>
                      <a:pt x="46" y="29"/>
                    </a:cubicBezTo>
                    <a:close/>
                    <a:moveTo>
                      <a:pt x="39" y="25"/>
                    </a:moveTo>
                    <a:cubicBezTo>
                      <a:pt x="38" y="25"/>
                      <a:pt x="38" y="25"/>
                      <a:pt x="38" y="25"/>
                    </a:cubicBezTo>
                    <a:cubicBezTo>
                      <a:pt x="38" y="25"/>
                      <a:pt x="38" y="25"/>
                      <a:pt x="38" y="25"/>
                    </a:cubicBezTo>
                    <a:cubicBezTo>
                      <a:pt x="28" y="16"/>
                      <a:pt x="28" y="16"/>
                      <a:pt x="28" y="16"/>
                    </a:cubicBezTo>
                    <a:cubicBezTo>
                      <a:pt x="26" y="15"/>
                      <a:pt x="24" y="13"/>
                      <a:pt x="23" y="10"/>
                    </a:cubicBezTo>
                    <a:cubicBezTo>
                      <a:pt x="24" y="10"/>
                      <a:pt x="24" y="10"/>
                      <a:pt x="25" y="9"/>
                    </a:cubicBezTo>
                    <a:cubicBezTo>
                      <a:pt x="25" y="12"/>
                      <a:pt x="27" y="13"/>
                      <a:pt x="29" y="15"/>
                    </a:cubicBezTo>
                    <a:cubicBezTo>
                      <a:pt x="39" y="24"/>
                      <a:pt x="39" y="24"/>
                      <a:pt x="39" y="24"/>
                    </a:cubicBezTo>
                    <a:cubicBezTo>
                      <a:pt x="39" y="24"/>
                      <a:pt x="39" y="24"/>
                      <a:pt x="39" y="25"/>
                    </a:cubicBezTo>
                    <a:close/>
                  </a:path>
                </a:pathLst>
              </a:custGeom>
              <a:solidFill>
                <a:srgbClr val="6363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54" name="Freeform 217"/>
              <p:cNvSpPr>
                <a:spLocks/>
              </p:cNvSpPr>
              <p:nvPr/>
            </p:nvSpPr>
            <p:spPr bwMode="auto">
              <a:xfrm>
                <a:off x="3240" y="1659"/>
                <a:ext cx="114" cy="59"/>
              </a:xfrm>
              <a:custGeom>
                <a:avLst/>
                <a:gdLst>
                  <a:gd name="T0" fmla="*/ 48 w 48"/>
                  <a:gd name="T1" fmla="*/ 19 h 25"/>
                  <a:gd name="T2" fmla="*/ 47 w 48"/>
                  <a:gd name="T3" fmla="*/ 19 h 25"/>
                  <a:gd name="T4" fmla="*/ 45 w 48"/>
                  <a:gd name="T5" fmla="*/ 22 h 25"/>
                  <a:gd name="T6" fmla="*/ 29 w 48"/>
                  <a:gd name="T7" fmla="*/ 23 h 25"/>
                  <a:gd name="T8" fmla="*/ 4 w 48"/>
                  <a:gd name="T9" fmla="*/ 10 h 25"/>
                  <a:gd name="T10" fmla="*/ 0 w 48"/>
                  <a:gd name="T11" fmla="*/ 5 h 25"/>
                  <a:gd name="T12" fmla="*/ 2 w 48"/>
                  <a:gd name="T13" fmla="*/ 0 h 25"/>
                  <a:gd name="T14" fmla="*/ 13 w 48"/>
                  <a:gd name="T15" fmla="*/ 8 h 25"/>
                  <a:gd name="T16" fmla="*/ 31 w 48"/>
                  <a:gd name="T17" fmla="*/ 19 h 25"/>
                  <a:gd name="T18" fmla="*/ 38 w 48"/>
                  <a:gd name="T19" fmla="*/ 21 h 25"/>
                  <a:gd name="T20" fmla="*/ 45 w 48"/>
                  <a:gd name="T21" fmla="*/ 19 h 25"/>
                  <a:gd name="T22" fmla="*/ 46 w 48"/>
                  <a:gd name="T23" fmla="*/ 14 h 25"/>
                  <a:gd name="T24" fmla="*/ 48 w 48"/>
                  <a:gd name="T25" fmla="*/ 19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25">
                    <a:moveTo>
                      <a:pt x="48" y="19"/>
                    </a:moveTo>
                    <a:cubicBezTo>
                      <a:pt x="47" y="19"/>
                      <a:pt x="47" y="19"/>
                      <a:pt x="47" y="19"/>
                    </a:cubicBezTo>
                    <a:cubicBezTo>
                      <a:pt x="47" y="20"/>
                      <a:pt x="46" y="21"/>
                      <a:pt x="45" y="22"/>
                    </a:cubicBezTo>
                    <a:cubicBezTo>
                      <a:pt x="40" y="25"/>
                      <a:pt x="33" y="25"/>
                      <a:pt x="29" y="23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0" y="8"/>
                      <a:pt x="0" y="5"/>
                      <a:pt x="0" y="5"/>
                    </a:cubicBezTo>
                    <a:cubicBezTo>
                      <a:pt x="1" y="3"/>
                      <a:pt x="1" y="1"/>
                      <a:pt x="2" y="0"/>
                    </a:cubicBezTo>
                    <a:cubicBezTo>
                      <a:pt x="1" y="2"/>
                      <a:pt x="9" y="5"/>
                      <a:pt x="13" y="8"/>
                    </a:cubicBezTo>
                    <a:cubicBezTo>
                      <a:pt x="18" y="13"/>
                      <a:pt x="24" y="16"/>
                      <a:pt x="31" y="19"/>
                    </a:cubicBezTo>
                    <a:cubicBezTo>
                      <a:pt x="33" y="20"/>
                      <a:pt x="35" y="21"/>
                      <a:pt x="38" y="21"/>
                    </a:cubicBezTo>
                    <a:cubicBezTo>
                      <a:pt x="40" y="21"/>
                      <a:pt x="43" y="20"/>
                      <a:pt x="45" y="19"/>
                    </a:cubicBezTo>
                    <a:cubicBezTo>
                      <a:pt x="46" y="18"/>
                      <a:pt x="47" y="16"/>
                      <a:pt x="46" y="14"/>
                    </a:cubicBezTo>
                    <a:cubicBezTo>
                      <a:pt x="47" y="15"/>
                      <a:pt x="48" y="16"/>
                      <a:pt x="48" y="19"/>
                    </a:cubicBezTo>
                    <a:close/>
                  </a:path>
                </a:pathLst>
              </a:custGeom>
              <a:solidFill>
                <a:srgbClr val="444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55" name="Freeform 218"/>
              <p:cNvSpPr>
                <a:spLocks/>
              </p:cNvSpPr>
              <p:nvPr/>
            </p:nvSpPr>
            <p:spPr bwMode="auto">
              <a:xfrm>
                <a:off x="3297" y="1645"/>
                <a:ext cx="38" cy="38"/>
              </a:xfrm>
              <a:custGeom>
                <a:avLst/>
                <a:gdLst>
                  <a:gd name="T0" fmla="*/ 16 w 16"/>
                  <a:gd name="T1" fmla="*/ 16 h 16"/>
                  <a:gd name="T2" fmla="*/ 15 w 16"/>
                  <a:gd name="T3" fmla="*/ 16 h 16"/>
                  <a:gd name="T4" fmla="*/ 15 w 16"/>
                  <a:gd name="T5" fmla="*/ 16 h 16"/>
                  <a:gd name="T6" fmla="*/ 5 w 16"/>
                  <a:gd name="T7" fmla="*/ 7 h 16"/>
                  <a:gd name="T8" fmla="*/ 0 w 16"/>
                  <a:gd name="T9" fmla="*/ 1 h 16"/>
                  <a:gd name="T10" fmla="*/ 2 w 16"/>
                  <a:gd name="T11" fmla="*/ 0 h 16"/>
                  <a:gd name="T12" fmla="*/ 6 w 16"/>
                  <a:gd name="T13" fmla="*/ 6 h 16"/>
                  <a:gd name="T14" fmla="*/ 16 w 16"/>
                  <a:gd name="T15" fmla="*/ 15 h 16"/>
                  <a:gd name="T16" fmla="*/ 16 w 16"/>
                  <a:gd name="T1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16">
                    <a:moveTo>
                      <a:pt x="16" y="16"/>
                    </a:moveTo>
                    <a:cubicBezTo>
                      <a:pt x="15" y="16"/>
                      <a:pt x="15" y="16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3" y="6"/>
                      <a:pt x="1" y="4"/>
                      <a:pt x="0" y="1"/>
                    </a:cubicBezTo>
                    <a:cubicBezTo>
                      <a:pt x="1" y="1"/>
                      <a:pt x="1" y="1"/>
                      <a:pt x="2" y="0"/>
                    </a:cubicBezTo>
                    <a:cubicBezTo>
                      <a:pt x="2" y="3"/>
                      <a:pt x="4" y="4"/>
                      <a:pt x="6" y="6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6" y="15"/>
                      <a:pt x="16" y="15"/>
                      <a:pt x="16" y="16"/>
                    </a:cubicBez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56" name="Freeform 219"/>
              <p:cNvSpPr>
                <a:spLocks/>
              </p:cNvSpPr>
              <p:nvPr/>
            </p:nvSpPr>
            <p:spPr bwMode="auto">
              <a:xfrm>
                <a:off x="3297" y="1650"/>
                <a:ext cx="14" cy="9"/>
              </a:xfrm>
              <a:custGeom>
                <a:avLst/>
                <a:gdLst>
                  <a:gd name="T0" fmla="*/ 1 w 6"/>
                  <a:gd name="T1" fmla="*/ 4 h 4"/>
                  <a:gd name="T2" fmla="*/ 0 w 6"/>
                  <a:gd name="T3" fmla="*/ 4 h 4"/>
                  <a:gd name="T4" fmla="*/ 0 w 6"/>
                  <a:gd name="T5" fmla="*/ 3 h 4"/>
                  <a:gd name="T6" fmla="*/ 4 w 6"/>
                  <a:gd name="T7" fmla="*/ 0 h 4"/>
                  <a:gd name="T8" fmla="*/ 6 w 6"/>
                  <a:gd name="T9" fmla="*/ 0 h 4"/>
                  <a:gd name="T10" fmla="*/ 5 w 6"/>
                  <a:gd name="T11" fmla="*/ 2 h 4"/>
                  <a:gd name="T12" fmla="*/ 1 w 6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1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6" y="0"/>
                    </a:cubicBezTo>
                    <a:cubicBezTo>
                      <a:pt x="6" y="1"/>
                      <a:pt x="6" y="1"/>
                      <a:pt x="5" y="2"/>
                    </a:cubicBezTo>
                    <a:cubicBezTo>
                      <a:pt x="1" y="4"/>
                      <a:pt x="1" y="4"/>
                      <a:pt x="1" y="4"/>
                    </a:cubicBez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57" name="Freeform 220"/>
              <p:cNvSpPr>
                <a:spLocks/>
              </p:cNvSpPr>
              <p:nvPr/>
            </p:nvSpPr>
            <p:spPr bwMode="auto">
              <a:xfrm>
                <a:off x="3302" y="1655"/>
                <a:ext cx="16" cy="11"/>
              </a:xfrm>
              <a:custGeom>
                <a:avLst/>
                <a:gdLst>
                  <a:gd name="T0" fmla="*/ 1 w 7"/>
                  <a:gd name="T1" fmla="*/ 5 h 5"/>
                  <a:gd name="T2" fmla="*/ 0 w 7"/>
                  <a:gd name="T3" fmla="*/ 5 h 5"/>
                  <a:gd name="T4" fmla="*/ 1 w 7"/>
                  <a:gd name="T5" fmla="*/ 4 h 5"/>
                  <a:gd name="T6" fmla="*/ 5 w 7"/>
                  <a:gd name="T7" fmla="*/ 1 h 5"/>
                  <a:gd name="T8" fmla="*/ 6 w 7"/>
                  <a:gd name="T9" fmla="*/ 1 h 5"/>
                  <a:gd name="T10" fmla="*/ 6 w 7"/>
                  <a:gd name="T11" fmla="*/ 2 h 5"/>
                  <a:gd name="T12" fmla="*/ 2 w 7"/>
                  <a:gd name="T13" fmla="*/ 5 h 5"/>
                  <a:gd name="T14" fmla="*/ 1 w 7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5">
                    <a:moveTo>
                      <a:pt x="1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4"/>
                      <a:pt x="1" y="4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ubicBezTo>
                      <a:pt x="7" y="1"/>
                      <a:pt x="7" y="2"/>
                      <a:pt x="6" y="2"/>
                    </a:cubicBezTo>
                    <a:cubicBezTo>
                      <a:pt x="2" y="5"/>
                      <a:pt x="2" y="5"/>
                      <a:pt x="2" y="5"/>
                    </a:cubicBez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58" name="Freeform 221"/>
              <p:cNvSpPr>
                <a:spLocks/>
              </p:cNvSpPr>
              <p:nvPr/>
            </p:nvSpPr>
            <p:spPr bwMode="auto">
              <a:xfrm>
                <a:off x="3309" y="1662"/>
                <a:ext cx="16" cy="11"/>
              </a:xfrm>
              <a:custGeom>
                <a:avLst/>
                <a:gdLst>
                  <a:gd name="T0" fmla="*/ 1 w 7"/>
                  <a:gd name="T1" fmla="*/ 5 h 5"/>
                  <a:gd name="T2" fmla="*/ 0 w 7"/>
                  <a:gd name="T3" fmla="*/ 5 h 5"/>
                  <a:gd name="T4" fmla="*/ 1 w 7"/>
                  <a:gd name="T5" fmla="*/ 3 h 5"/>
                  <a:gd name="T6" fmla="*/ 5 w 7"/>
                  <a:gd name="T7" fmla="*/ 1 h 5"/>
                  <a:gd name="T8" fmla="*/ 7 w 7"/>
                  <a:gd name="T9" fmla="*/ 1 h 5"/>
                  <a:gd name="T10" fmla="*/ 6 w 7"/>
                  <a:gd name="T11" fmla="*/ 2 h 5"/>
                  <a:gd name="T12" fmla="*/ 2 w 7"/>
                  <a:gd name="T13" fmla="*/ 5 h 5"/>
                  <a:gd name="T14" fmla="*/ 1 w 7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5">
                    <a:moveTo>
                      <a:pt x="1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4"/>
                      <a:pt x="1" y="3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6" y="0"/>
                      <a:pt x="6" y="1"/>
                      <a:pt x="7" y="1"/>
                    </a:cubicBezTo>
                    <a:cubicBezTo>
                      <a:pt x="7" y="1"/>
                      <a:pt x="7" y="2"/>
                      <a:pt x="6" y="2"/>
                    </a:cubicBezTo>
                    <a:cubicBezTo>
                      <a:pt x="2" y="5"/>
                      <a:pt x="2" y="5"/>
                      <a:pt x="2" y="5"/>
                    </a:cubicBez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59" name="Freeform 222"/>
              <p:cNvSpPr>
                <a:spLocks/>
              </p:cNvSpPr>
              <p:nvPr/>
            </p:nvSpPr>
            <p:spPr bwMode="auto">
              <a:xfrm>
                <a:off x="3316" y="1669"/>
                <a:ext cx="16" cy="12"/>
              </a:xfrm>
              <a:custGeom>
                <a:avLst/>
                <a:gdLst>
                  <a:gd name="T0" fmla="*/ 1 w 7"/>
                  <a:gd name="T1" fmla="*/ 5 h 5"/>
                  <a:gd name="T2" fmla="*/ 1 w 7"/>
                  <a:gd name="T3" fmla="*/ 5 h 5"/>
                  <a:gd name="T4" fmla="*/ 1 w 7"/>
                  <a:gd name="T5" fmla="*/ 3 h 5"/>
                  <a:gd name="T6" fmla="*/ 5 w 7"/>
                  <a:gd name="T7" fmla="*/ 0 h 5"/>
                  <a:gd name="T8" fmla="*/ 7 w 7"/>
                  <a:gd name="T9" fmla="*/ 1 h 5"/>
                  <a:gd name="T10" fmla="*/ 6 w 7"/>
                  <a:gd name="T11" fmla="*/ 2 h 5"/>
                  <a:gd name="T12" fmla="*/ 2 w 7"/>
                  <a:gd name="T13" fmla="*/ 5 h 5"/>
                  <a:gd name="T14" fmla="*/ 1 w 7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5">
                    <a:moveTo>
                      <a:pt x="1" y="5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0" y="4"/>
                      <a:pt x="1" y="4"/>
                      <a:pt x="1" y="3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0"/>
                      <a:pt x="7" y="1"/>
                    </a:cubicBezTo>
                    <a:cubicBezTo>
                      <a:pt x="7" y="1"/>
                      <a:pt x="7" y="2"/>
                      <a:pt x="6" y="2"/>
                    </a:cubicBezTo>
                    <a:cubicBezTo>
                      <a:pt x="2" y="5"/>
                      <a:pt x="2" y="5"/>
                      <a:pt x="2" y="5"/>
                    </a:cubicBez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60" name="Freeform 223"/>
              <p:cNvSpPr>
                <a:spLocks/>
              </p:cNvSpPr>
              <p:nvPr/>
            </p:nvSpPr>
            <p:spPr bwMode="auto">
              <a:xfrm>
                <a:off x="3074" y="1228"/>
                <a:ext cx="268" cy="213"/>
              </a:xfrm>
              <a:custGeom>
                <a:avLst/>
                <a:gdLst>
                  <a:gd name="T0" fmla="*/ 112 w 113"/>
                  <a:gd name="T1" fmla="*/ 76 h 90"/>
                  <a:gd name="T2" fmla="*/ 91 w 113"/>
                  <a:gd name="T3" fmla="*/ 90 h 90"/>
                  <a:gd name="T4" fmla="*/ 74 w 113"/>
                  <a:gd name="T5" fmla="*/ 80 h 90"/>
                  <a:gd name="T6" fmla="*/ 22 w 113"/>
                  <a:gd name="T7" fmla="*/ 48 h 90"/>
                  <a:gd name="T8" fmla="*/ 2 w 113"/>
                  <a:gd name="T9" fmla="*/ 0 h 90"/>
                  <a:gd name="T10" fmla="*/ 67 w 113"/>
                  <a:gd name="T11" fmla="*/ 30 h 90"/>
                  <a:gd name="T12" fmla="*/ 96 w 113"/>
                  <a:gd name="T13" fmla="*/ 48 h 90"/>
                  <a:gd name="T14" fmla="*/ 112 w 113"/>
                  <a:gd name="T15" fmla="*/ 76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3" h="90">
                    <a:moveTo>
                      <a:pt x="112" y="76"/>
                    </a:moveTo>
                    <a:cubicBezTo>
                      <a:pt x="91" y="90"/>
                      <a:pt x="91" y="90"/>
                      <a:pt x="91" y="90"/>
                    </a:cubicBezTo>
                    <a:cubicBezTo>
                      <a:pt x="74" y="80"/>
                      <a:pt x="74" y="80"/>
                      <a:pt x="74" y="80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0" y="34"/>
                      <a:pt x="2" y="0"/>
                      <a:pt x="2" y="0"/>
                    </a:cubicBezTo>
                    <a:cubicBezTo>
                      <a:pt x="23" y="11"/>
                      <a:pt x="47" y="20"/>
                      <a:pt x="67" y="30"/>
                    </a:cubicBezTo>
                    <a:cubicBezTo>
                      <a:pt x="78" y="36"/>
                      <a:pt x="88" y="42"/>
                      <a:pt x="96" y="48"/>
                    </a:cubicBezTo>
                    <a:cubicBezTo>
                      <a:pt x="106" y="56"/>
                      <a:pt x="113" y="65"/>
                      <a:pt x="112" y="76"/>
                    </a:cubicBezTo>
                  </a:path>
                </a:pathLst>
              </a:custGeom>
              <a:solidFill>
                <a:srgbClr val="443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61" name="Freeform 224"/>
              <p:cNvSpPr>
                <a:spLocks/>
              </p:cNvSpPr>
              <p:nvPr/>
            </p:nvSpPr>
            <p:spPr bwMode="auto">
              <a:xfrm>
                <a:off x="3245" y="1375"/>
                <a:ext cx="99" cy="263"/>
              </a:xfrm>
              <a:custGeom>
                <a:avLst/>
                <a:gdLst>
                  <a:gd name="T0" fmla="*/ 0 w 42"/>
                  <a:gd name="T1" fmla="*/ 108 h 111"/>
                  <a:gd name="T2" fmla="*/ 3 w 42"/>
                  <a:gd name="T3" fmla="*/ 16 h 111"/>
                  <a:gd name="T4" fmla="*/ 11 w 42"/>
                  <a:gd name="T5" fmla="*/ 6 h 111"/>
                  <a:gd name="T6" fmla="*/ 27 w 42"/>
                  <a:gd name="T7" fmla="*/ 1 h 111"/>
                  <a:gd name="T8" fmla="*/ 40 w 42"/>
                  <a:gd name="T9" fmla="*/ 14 h 111"/>
                  <a:gd name="T10" fmla="*/ 30 w 42"/>
                  <a:gd name="T11" fmla="*/ 108 h 111"/>
                  <a:gd name="T12" fmla="*/ 21 w 42"/>
                  <a:gd name="T13" fmla="*/ 110 h 111"/>
                  <a:gd name="T14" fmla="*/ 15 w 42"/>
                  <a:gd name="T15" fmla="*/ 110 h 111"/>
                  <a:gd name="T16" fmla="*/ 0 w 42"/>
                  <a:gd name="T17" fmla="*/ 108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" h="111">
                    <a:moveTo>
                      <a:pt x="0" y="108"/>
                    </a:moveTo>
                    <a:cubicBezTo>
                      <a:pt x="0" y="81"/>
                      <a:pt x="1" y="19"/>
                      <a:pt x="3" y="16"/>
                    </a:cubicBezTo>
                    <a:cubicBezTo>
                      <a:pt x="5" y="12"/>
                      <a:pt x="8" y="8"/>
                      <a:pt x="11" y="6"/>
                    </a:cubicBezTo>
                    <a:cubicBezTo>
                      <a:pt x="16" y="3"/>
                      <a:pt x="22" y="0"/>
                      <a:pt x="27" y="1"/>
                    </a:cubicBezTo>
                    <a:cubicBezTo>
                      <a:pt x="34" y="2"/>
                      <a:pt x="39" y="8"/>
                      <a:pt x="40" y="14"/>
                    </a:cubicBezTo>
                    <a:cubicBezTo>
                      <a:pt x="42" y="21"/>
                      <a:pt x="31" y="105"/>
                      <a:pt x="30" y="108"/>
                    </a:cubicBezTo>
                    <a:cubicBezTo>
                      <a:pt x="29" y="111"/>
                      <a:pt x="25" y="111"/>
                      <a:pt x="21" y="110"/>
                    </a:cubicBezTo>
                    <a:cubicBezTo>
                      <a:pt x="19" y="110"/>
                      <a:pt x="16" y="110"/>
                      <a:pt x="15" y="110"/>
                    </a:cubicBezTo>
                    <a:cubicBezTo>
                      <a:pt x="0" y="108"/>
                      <a:pt x="0" y="108"/>
                      <a:pt x="0" y="108"/>
                    </a:cubicBezTo>
                  </a:path>
                </a:pathLst>
              </a:custGeom>
              <a:solidFill>
                <a:srgbClr val="615B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62" name="Freeform 225"/>
              <p:cNvSpPr>
                <a:spLocks/>
              </p:cNvSpPr>
              <p:nvPr/>
            </p:nvSpPr>
            <p:spPr bwMode="auto">
              <a:xfrm>
                <a:off x="3245" y="1607"/>
                <a:ext cx="71" cy="45"/>
              </a:xfrm>
              <a:custGeom>
                <a:avLst/>
                <a:gdLst>
                  <a:gd name="T0" fmla="*/ 30 w 30"/>
                  <a:gd name="T1" fmla="*/ 11 h 19"/>
                  <a:gd name="T2" fmla="*/ 27 w 30"/>
                  <a:gd name="T3" fmla="*/ 15 h 19"/>
                  <a:gd name="T4" fmla="*/ 26 w 30"/>
                  <a:gd name="T5" fmla="*/ 16 h 19"/>
                  <a:gd name="T6" fmla="*/ 24 w 30"/>
                  <a:gd name="T7" fmla="*/ 16 h 19"/>
                  <a:gd name="T8" fmla="*/ 22 w 30"/>
                  <a:gd name="T9" fmla="*/ 17 h 19"/>
                  <a:gd name="T10" fmla="*/ 5 w 30"/>
                  <a:gd name="T11" fmla="*/ 16 h 19"/>
                  <a:gd name="T12" fmla="*/ 2 w 30"/>
                  <a:gd name="T13" fmla="*/ 15 h 19"/>
                  <a:gd name="T14" fmla="*/ 0 w 30"/>
                  <a:gd name="T15" fmla="*/ 10 h 19"/>
                  <a:gd name="T16" fmla="*/ 0 w 30"/>
                  <a:gd name="T17" fmla="*/ 10 h 19"/>
                  <a:gd name="T18" fmla="*/ 4 w 30"/>
                  <a:gd name="T19" fmla="*/ 4 h 19"/>
                  <a:gd name="T20" fmla="*/ 25 w 30"/>
                  <a:gd name="T21" fmla="*/ 3 h 19"/>
                  <a:gd name="T22" fmla="*/ 30 w 30"/>
                  <a:gd name="T23" fmla="*/ 1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0" h="19">
                    <a:moveTo>
                      <a:pt x="30" y="11"/>
                    </a:moveTo>
                    <a:cubicBezTo>
                      <a:pt x="29" y="12"/>
                      <a:pt x="28" y="13"/>
                      <a:pt x="27" y="15"/>
                    </a:cubicBezTo>
                    <a:cubicBezTo>
                      <a:pt x="26" y="15"/>
                      <a:pt x="26" y="15"/>
                      <a:pt x="26" y="16"/>
                    </a:cubicBezTo>
                    <a:cubicBezTo>
                      <a:pt x="25" y="16"/>
                      <a:pt x="25" y="16"/>
                      <a:pt x="24" y="16"/>
                    </a:cubicBezTo>
                    <a:cubicBezTo>
                      <a:pt x="23" y="17"/>
                      <a:pt x="23" y="17"/>
                      <a:pt x="22" y="17"/>
                    </a:cubicBezTo>
                    <a:cubicBezTo>
                      <a:pt x="17" y="19"/>
                      <a:pt x="10" y="19"/>
                      <a:pt x="5" y="16"/>
                    </a:cubicBezTo>
                    <a:cubicBezTo>
                      <a:pt x="4" y="16"/>
                      <a:pt x="3" y="15"/>
                      <a:pt x="2" y="15"/>
                    </a:cubicBezTo>
                    <a:cubicBezTo>
                      <a:pt x="1" y="13"/>
                      <a:pt x="0" y="12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8"/>
                      <a:pt x="1" y="6"/>
                      <a:pt x="4" y="4"/>
                    </a:cubicBezTo>
                    <a:cubicBezTo>
                      <a:pt x="10" y="1"/>
                      <a:pt x="19" y="0"/>
                      <a:pt x="25" y="3"/>
                    </a:cubicBezTo>
                    <a:cubicBezTo>
                      <a:pt x="29" y="5"/>
                      <a:pt x="30" y="8"/>
                      <a:pt x="30" y="11"/>
                    </a:cubicBezTo>
                  </a:path>
                </a:pathLst>
              </a:custGeom>
              <a:solidFill>
                <a:srgbClr val="615B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63" name="Freeform 226"/>
              <p:cNvSpPr>
                <a:spLocks noEditPoints="1"/>
              </p:cNvSpPr>
              <p:nvPr/>
            </p:nvSpPr>
            <p:spPr bwMode="auto">
              <a:xfrm>
                <a:off x="3337" y="1569"/>
                <a:ext cx="109" cy="95"/>
              </a:xfrm>
              <a:custGeom>
                <a:avLst/>
                <a:gdLst>
                  <a:gd name="T0" fmla="*/ 46 w 46"/>
                  <a:gd name="T1" fmla="*/ 29 h 40"/>
                  <a:gd name="T2" fmla="*/ 31 w 46"/>
                  <a:gd name="T3" fmla="*/ 12 h 40"/>
                  <a:gd name="T4" fmla="*/ 28 w 46"/>
                  <a:gd name="T5" fmla="*/ 7 h 40"/>
                  <a:gd name="T6" fmla="*/ 28 w 46"/>
                  <a:gd name="T7" fmla="*/ 5 h 40"/>
                  <a:gd name="T8" fmla="*/ 28 w 46"/>
                  <a:gd name="T9" fmla="*/ 5 h 40"/>
                  <a:gd name="T10" fmla="*/ 25 w 46"/>
                  <a:gd name="T11" fmla="*/ 1 h 40"/>
                  <a:gd name="T12" fmla="*/ 8 w 46"/>
                  <a:gd name="T13" fmla="*/ 0 h 40"/>
                  <a:gd name="T14" fmla="*/ 5 w 46"/>
                  <a:gd name="T15" fmla="*/ 4 h 40"/>
                  <a:gd name="T16" fmla="*/ 5 w 46"/>
                  <a:gd name="T17" fmla="*/ 4 h 40"/>
                  <a:gd name="T18" fmla="*/ 3 w 46"/>
                  <a:gd name="T19" fmla="*/ 7 h 40"/>
                  <a:gd name="T20" fmla="*/ 3 w 46"/>
                  <a:gd name="T21" fmla="*/ 7 h 40"/>
                  <a:gd name="T22" fmla="*/ 1 w 46"/>
                  <a:gd name="T23" fmla="*/ 15 h 40"/>
                  <a:gd name="T24" fmla="*/ 0 w 46"/>
                  <a:gd name="T25" fmla="*/ 20 h 40"/>
                  <a:gd name="T26" fmla="*/ 0 w 46"/>
                  <a:gd name="T27" fmla="*/ 20 h 40"/>
                  <a:gd name="T28" fmla="*/ 4 w 46"/>
                  <a:gd name="T29" fmla="*/ 25 h 40"/>
                  <a:gd name="T30" fmla="*/ 28 w 46"/>
                  <a:gd name="T31" fmla="*/ 38 h 40"/>
                  <a:gd name="T32" fmla="*/ 44 w 46"/>
                  <a:gd name="T33" fmla="*/ 37 h 40"/>
                  <a:gd name="T34" fmla="*/ 46 w 46"/>
                  <a:gd name="T35" fmla="*/ 33 h 40"/>
                  <a:gd name="T36" fmla="*/ 46 w 46"/>
                  <a:gd name="T37" fmla="*/ 33 h 40"/>
                  <a:gd name="T38" fmla="*/ 46 w 46"/>
                  <a:gd name="T39" fmla="*/ 32 h 40"/>
                  <a:gd name="T40" fmla="*/ 46 w 46"/>
                  <a:gd name="T41" fmla="*/ 29 h 40"/>
                  <a:gd name="T42" fmla="*/ 39 w 46"/>
                  <a:gd name="T43" fmla="*/ 25 h 40"/>
                  <a:gd name="T44" fmla="*/ 39 w 46"/>
                  <a:gd name="T45" fmla="*/ 25 h 40"/>
                  <a:gd name="T46" fmla="*/ 38 w 46"/>
                  <a:gd name="T47" fmla="*/ 25 h 40"/>
                  <a:gd name="T48" fmla="*/ 28 w 46"/>
                  <a:gd name="T49" fmla="*/ 16 h 40"/>
                  <a:gd name="T50" fmla="*/ 24 w 46"/>
                  <a:gd name="T51" fmla="*/ 10 h 40"/>
                  <a:gd name="T52" fmla="*/ 25 w 46"/>
                  <a:gd name="T53" fmla="*/ 9 h 40"/>
                  <a:gd name="T54" fmla="*/ 30 w 46"/>
                  <a:gd name="T55" fmla="*/ 15 h 40"/>
                  <a:gd name="T56" fmla="*/ 39 w 46"/>
                  <a:gd name="T57" fmla="*/ 23 h 40"/>
                  <a:gd name="T58" fmla="*/ 39 w 46"/>
                  <a:gd name="T59" fmla="*/ 2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6" h="40">
                    <a:moveTo>
                      <a:pt x="46" y="29"/>
                    </a:moveTo>
                    <a:cubicBezTo>
                      <a:pt x="44" y="24"/>
                      <a:pt x="38" y="17"/>
                      <a:pt x="31" y="12"/>
                    </a:cubicBezTo>
                    <a:cubicBezTo>
                      <a:pt x="29" y="11"/>
                      <a:pt x="29" y="10"/>
                      <a:pt x="28" y="7"/>
                    </a:cubicBezTo>
                    <a:cubicBezTo>
                      <a:pt x="28" y="7"/>
                      <a:pt x="28" y="6"/>
                      <a:pt x="28" y="5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7" y="4"/>
                      <a:pt x="27" y="2"/>
                      <a:pt x="25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1"/>
                      <a:pt x="6" y="2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5"/>
                      <a:pt x="4" y="6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10"/>
                      <a:pt x="1" y="12"/>
                      <a:pt x="1" y="15"/>
                    </a:cubicBezTo>
                    <a:cubicBezTo>
                      <a:pt x="1" y="17"/>
                      <a:pt x="0" y="18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2"/>
                      <a:pt x="1" y="24"/>
                      <a:pt x="4" y="25"/>
                    </a:cubicBezTo>
                    <a:cubicBezTo>
                      <a:pt x="28" y="38"/>
                      <a:pt x="28" y="38"/>
                      <a:pt x="28" y="38"/>
                    </a:cubicBezTo>
                    <a:cubicBezTo>
                      <a:pt x="33" y="40"/>
                      <a:pt x="39" y="40"/>
                      <a:pt x="44" y="37"/>
                    </a:cubicBezTo>
                    <a:cubicBezTo>
                      <a:pt x="45" y="36"/>
                      <a:pt x="46" y="35"/>
                      <a:pt x="46" y="33"/>
                    </a:cubicBezTo>
                    <a:cubicBezTo>
                      <a:pt x="46" y="33"/>
                      <a:pt x="46" y="33"/>
                      <a:pt x="46" y="33"/>
                    </a:cubicBezTo>
                    <a:cubicBezTo>
                      <a:pt x="46" y="32"/>
                      <a:pt x="46" y="32"/>
                      <a:pt x="46" y="32"/>
                    </a:cubicBezTo>
                    <a:cubicBezTo>
                      <a:pt x="46" y="31"/>
                      <a:pt x="46" y="30"/>
                      <a:pt x="46" y="29"/>
                    </a:cubicBezTo>
                    <a:moveTo>
                      <a:pt x="39" y="25"/>
                    </a:moveTo>
                    <a:cubicBezTo>
                      <a:pt x="39" y="25"/>
                      <a:pt x="39" y="25"/>
                      <a:pt x="39" y="25"/>
                    </a:cubicBezTo>
                    <a:cubicBezTo>
                      <a:pt x="38" y="25"/>
                      <a:pt x="38" y="25"/>
                      <a:pt x="38" y="25"/>
                    </a:cubicBezTo>
                    <a:cubicBezTo>
                      <a:pt x="28" y="16"/>
                      <a:pt x="28" y="16"/>
                      <a:pt x="28" y="16"/>
                    </a:cubicBezTo>
                    <a:cubicBezTo>
                      <a:pt x="26" y="14"/>
                      <a:pt x="24" y="12"/>
                      <a:pt x="24" y="10"/>
                    </a:cubicBezTo>
                    <a:cubicBezTo>
                      <a:pt x="24" y="10"/>
                      <a:pt x="25" y="9"/>
                      <a:pt x="25" y="9"/>
                    </a:cubicBezTo>
                    <a:cubicBezTo>
                      <a:pt x="26" y="11"/>
                      <a:pt x="28" y="13"/>
                      <a:pt x="30" y="15"/>
                    </a:cubicBezTo>
                    <a:cubicBezTo>
                      <a:pt x="39" y="23"/>
                      <a:pt x="39" y="23"/>
                      <a:pt x="39" y="23"/>
                    </a:cubicBezTo>
                    <a:cubicBezTo>
                      <a:pt x="40" y="24"/>
                      <a:pt x="40" y="24"/>
                      <a:pt x="39" y="25"/>
                    </a:cubicBezTo>
                  </a:path>
                </a:pathLst>
              </a:custGeom>
              <a:solidFill>
                <a:srgbClr val="6363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64" name="Freeform 227"/>
              <p:cNvSpPr>
                <a:spLocks/>
              </p:cNvSpPr>
              <p:nvPr/>
            </p:nvSpPr>
            <p:spPr bwMode="auto">
              <a:xfrm>
                <a:off x="3335" y="1605"/>
                <a:ext cx="113" cy="59"/>
              </a:xfrm>
              <a:custGeom>
                <a:avLst/>
                <a:gdLst>
                  <a:gd name="T0" fmla="*/ 48 w 48"/>
                  <a:gd name="T1" fmla="*/ 18 h 25"/>
                  <a:gd name="T2" fmla="*/ 48 w 48"/>
                  <a:gd name="T3" fmla="*/ 18 h 25"/>
                  <a:gd name="T4" fmla="*/ 45 w 48"/>
                  <a:gd name="T5" fmla="*/ 22 h 25"/>
                  <a:gd name="T6" fmla="*/ 29 w 48"/>
                  <a:gd name="T7" fmla="*/ 23 h 25"/>
                  <a:gd name="T8" fmla="*/ 4 w 48"/>
                  <a:gd name="T9" fmla="*/ 10 h 25"/>
                  <a:gd name="T10" fmla="*/ 1 w 48"/>
                  <a:gd name="T11" fmla="*/ 5 h 25"/>
                  <a:gd name="T12" fmla="*/ 2 w 48"/>
                  <a:gd name="T13" fmla="*/ 0 h 25"/>
                  <a:gd name="T14" fmla="*/ 14 w 48"/>
                  <a:gd name="T15" fmla="*/ 8 h 25"/>
                  <a:gd name="T16" fmla="*/ 31 w 48"/>
                  <a:gd name="T17" fmla="*/ 19 h 25"/>
                  <a:gd name="T18" fmla="*/ 38 w 48"/>
                  <a:gd name="T19" fmla="*/ 21 h 25"/>
                  <a:gd name="T20" fmla="*/ 45 w 48"/>
                  <a:gd name="T21" fmla="*/ 18 h 25"/>
                  <a:gd name="T22" fmla="*/ 47 w 48"/>
                  <a:gd name="T23" fmla="*/ 14 h 25"/>
                  <a:gd name="T24" fmla="*/ 48 w 48"/>
                  <a:gd name="T25" fmla="*/ 18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25">
                    <a:moveTo>
                      <a:pt x="48" y="18"/>
                    </a:moveTo>
                    <a:cubicBezTo>
                      <a:pt x="48" y="19"/>
                      <a:pt x="48" y="18"/>
                      <a:pt x="48" y="18"/>
                    </a:cubicBezTo>
                    <a:cubicBezTo>
                      <a:pt x="48" y="20"/>
                      <a:pt x="47" y="21"/>
                      <a:pt x="45" y="22"/>
                    </a:cubicBezTo>
                    <a:cubicBezTo>
                      <a:pt x="41" y="25"/>
                      <a:pt x="34" y="25"/>
                      <a:pt x="29" y="23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0" y="8"/>
                      <a:pt x="1" y="5"/>
                      <a:pt x="1" y="5"/>
                    </a:cubicBezTo>
                    <a:cubicBezTo>
                      <a:pt x="1" y="3"/>
                      <a:pt x="1" y="1"/>
                      <a:pt x="2" y="0"/>
                    </a:cubicBezTo>
                    <a:cubicBezTo>
                      <a:pt x="1" y="2"/>
                      <a:pt x="10" y="5"/>
                      <a:pt x="14" y="8"/>
                    </a:cubicBezTo>
                    <a:cubicBezTo>
                      <a:pt x="19" y="13"/>
                      <a:pt x="25" y="16"/>
                      <a:pt x="31" y="19"/>
                    </a:cubicBezTo>
                    <a:cubicBezTo>
                      <a:pt x="33" y="20"/>
                      <a:pt x="36" y="21"/>
                      <a:pt x="38" y="21"/>
                    </a:cubicBezTo>
                    <a:cubicBezTo>
                      <a:pt x="41" y="21"/>
                      <a:pt x="44" y="20"/>
                      <a:pt x="45" y="18"/>
                    </a:cubicBezTo>
                    <a:cubicBezTo>
                      <a:pt x="46" y="18"/>
                      <a:pt x="47" y="16"/>
                      <a:pt x="47" y="14"/>
                    </a:cubicBezTo>
                    <a:cubicBezTo>
                      <a:pt x="47" y="15"/>
                      <a:pt x="48" y="16"/>
                      <a:pt x="48" y="18"/>
                    </a:cubicBezTo>
                  </a:path>
                </a:pathLst>
              </a:custGeom>
              <a:solidFill>
                <a:srgbClr val="444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65" name="Freeform 228"/>
              <p:cNvSpPr>
                <a:spLocks/>
              </p:cNvSpPr>
              <p:nvPr/>
            </p:nvSpPr>
            <p:spPr bwMode="auto">
              <a:xfrm>
                <a:off x="3394" y="1591"/>
                <a:ext cx="38" cy="37"/>
              </a:xfrm>
              <a:custGeom>
                <a:avLst/>
                <a:gdLst>
                  <a:gd name="T0" fmla="*/ 15 w 16"/>
                  <a:gd name="T1" fmla="*/ 16 h 16"/>
                  <a:gd name="T2" fmla="*/ 15 w 16"/>
                  <a:gd name="T3" fmla="*/ 16 h 16"/>
                  <a:gd name="T4" fmla="*/ 14 w 16"/>
                  <a:gd name="T5" fmla="*/ 16 h 16"/>
                  <a:gd name="T6" fmla="*/ 4 w 16"/>
                  <a:gd name="T7" fmla="*/ 7 h 16"/>
                  <a:gd name="T8" fmla="*/ 0 w 16"/>
                  <a:gd name="T9" fmla="*/ 1 h 16"/>
                  <a:gd name="T10" fmla="*/ 1 w 16"/>
                  <a:gd name="T11" fmla="*/ 0 h 16"/>
                  <a:gd name="T12" fmla="*/ 6 w 16"/>
                  <a:gd name="T13" fmla="*/ 6 h 16"/>
                  <a:gd name="T14" fmla="*/ 15 w 16"/>
                  <a:gd name="T15" fmla="*/ 14 h 16"/>
                  <a:gd name="T16" fmla="*/ 15 w 16"/>
                  <a:gd name="T1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16">
                    <a:moveTo>
                      <a:pt x="15" y="16"/>
                    </a:moveTo>
                    <a:cubicBezTo>
                      <a:pt x="15" y="16"/>
                      <a:pt x="15" y="16"/>
                      <a:pt x="15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2" y="5"/>
                      <a:pt x="0" y="3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2" y="2"/>
                      <a:pt x="4" y="4"/>
                      <a:pt x="6" y="6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6" y="15"/>
                      <a:pt x="16" y="15"/>
                      <a:pt x="15" y="16"/>
                    </a:cubicBezTo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66" name="Freeform 229"/>
              <p:cNvSpPr>
                <a:spLocks/>
              </p:cNvSpPr>
              <p:nvPr/>
            </p:nvSpPr>
            <p:spPr bwMode="auto">
              <a:xfrm>
                <a:off x="3392" y="1595"/>
                <a:ext cx="14" cy="10"/>
              </a:xfrm>
              <a:custGeom>
                <a:avLst/>
                <a:gdLst>
                  <a:gd name="T0" fmla="*/ 1 w 6"/>
                  <a:gd name="T1" fmla="*/ 4 h 4"/>
                  <a:gd name="T2" fmla="*/ 0 w 6"/>
                  <a:gd name="T3" fmla="*/ 4 h 4"/>
                  <a:gd name="T4" fmla="*/ 0 w 6"/>
                  <a:gd name="T5" fmla="*/ 3 h 4"/>
                  <a:gd name="T6" fmla="*/ 5 w 6"/>
                  <a:gd name="T7" fmla="*/ 0 h 4"/>
                  <a:gd name="T8" fmla="*/ 6 w 6"/>
                  <a:gd name="T9" fmla="*/ 0 h 4"/>
                  <a:gd name="T10" fmla="*/ 6 w 6"/>
                  <a:gd name="T11" fmla="*/ 1 h 4"/>
                  <a:gd name="T12" fmla="*/ 1 w 6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1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1" y="4"/>
                      <a:pt x="1" y="4"/>
                      <a:pt x="1" y="4"/>
                    </a:cubicBez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67" name="Freeform 230"/>
              <p:cNvSpPr>
                <a:spLocks/>
              </p:cNvSpPr>
              <p:nvPr/>
            </p:nvSpPr>
            <p:spPr bwMode="auto">
              <a:xfrm>
                <a:off x="3396" y="1600"/>
                <a:ext cx="17" cy="12"/>
              </a:xfrm>
              <a:custGeom>
                <a:avLst/>
                <a:gdLst>
                  <a:gd name="T0" fmla="*/ 2 w 7"/>
                  <a:gd name="T1" fmla="*/ 5 h 5"/>
                  <a:gd name="T2" fmla="*/ 1 w 7"/>
                  <a:gd name="T3" fmla="*/ 5 h 5"/>
                  <a:gd name="T4" fmla="*/ 1 w 7"/>
                  <a:gd name="T5" fmla="*/ 3 h 5"/>
                  <a:gd name="T6" fmla="*/ 6 w 7"/>
                  <a:gd name="T7" fmla="*/ 1 h 5"/>
                  <a:gd name="T8" fmla="*/ 7 w 7"/>
                  <a:gd name="T9" fmla="*/ 1 h 5"/>
                  <a:gd name="T10" fmla="*/ 7 w 7"/>
                  <a:gd name="T11" fmla="*/ 2 h 5"/>
                  <a:gd name="T12" fmla="*/ 2 w 7"/>
                  <a:gd name="T13" fmla="*/ 5 h 5"/>
                  <a:gd name="T14" fmla="*/ 2 w 7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5">
                    <a:moveTo>
                      <a:pt x="2" y="5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0" y="4"/>
                      <a:pt x="1" y="4"/>
                      <a:pt x="1" y="3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0"/>
                      <a:pt x="7" y="0"/>
                      <a:pt x="7" y="1"/>
                    </a:cubicBezTo>
                    <a:cubicBezTo>
                      <a:pt x="7" y="1"/>
                      <a:pt x="7" y="2"/>
                      <a:pt x="7" y="2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68" name="Freeform 231"/>
              <p:cNvSpPr>
                <a:spLocks/>
              </p:cNvSpPr>
              <p:nvPr/>
            </p:nvSpPr>
            <p:spPr bwMode="auto">
              <a:xfrm>
                <a:off x="3406" y="1607"/>
                <a:ext cx="14" cy="12"/>
              </a:xfrm>
              <a:custGeom>
                <a:avLst/>
                <a:gdLst>
                  <a:gd name="T0" fmla="*/ 1 w 6"/>
                  <a:gd name="T1" fmla="*/ 5 h 5"/>
                  <a:gd name="T2" fmla="*/ 0 w 6"/>
                  <a:gd name="T3" fmla="*/ 4 h 5"/>
                  <a:gd name="T4" fmla="*/ 0 w 6"/>
                  <a:gd name="T5" fmla="*/ 3 h 5"/>
                  <a:gd name="T6" fmla="*/ 5 w 6"/>
                  <a:gd name="T7" fmla="*/ 0 h 5"/>
                  <a:gd name="T8" fmla="*/ 6 w 6"/>
                  <a:gd name="T9" fmla="*/ 1 h 5"/>
                  <a:gd name="T10" fmla="*/ 6 w 6"/>
                  <a:gd name="T11" fmla="*/ 2 h 5"/>
                  <a:gd name="T12" fmla="*/ 1 w 6"/>
                  <a:gd name="T13" fmla="*/ 5 h 5"/>
                  <a:gd name="T14" fmla="*/ 1 w 6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5">
                    <a:moveTo>
                      <a:pt x="1" y="5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6" y="0"/>
                      <a:pt x="6" y="1"/>
                    </a:cubicBezTo>
                    <a:cubicBezTo>
                      <a:pt x="6" y="1"/>
                      <a:pt x="6" y="2"/>
                      <a:pt x="6" y="2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69" name="Freeform 232"/>
              <p:cNvSpPr>
                <a:spLocks/>
              </p:cNvSpPr>
              <p:nvPr/>
            </p:nvSpPr>
            <p:spPr bwMode="auto">
              <a:xfrm>
                <a:off x="3413" y="1614"/>
                <a:ext cx="14" cy="12"/>
              </a:xfrm>
              <a:custGeom>
                <a:avLst/>
                <a:gdLst>
                  <a:gd name="T0" fmla="*/ 1 w 6"/>
                  <a:gd name="T1" fmla="*/ 5 h 5"/>
                  <a:gd name="T2" fmla="*/ 0 w 6"/>
                  <a:gd name="T3" fmla="*/ 5 h 5"/>
                  <a:gd name="T4" fmla="*/ 0 w 6"/>
                  <a:gd name="T5" fmla="*/ 3 h 5"/>
                  <a:gd name="T6" fmla="*/ 5 w 6"/>
                  <a:gd name="T7" fmla="*/ 0 h 5"/>
                  <a:gd name="T8" fmla="*/ 6 w 6"/>
                  <a:gd name="T9" fmla="*/ 0 h 5"/>
                  <a:gd name="T10" fmla="*/ 6 w 6"/>
                  <a:gd name="T11" fmla="*/ 2 h 5"/>
                  <a:gd name="T12" fmla="*/ 1 w 6"/>
                  <a:gd name="T13" fmla="*/ 5 h 5"/>
                  <a:gd name="T14" fmla="*/ 1 w 6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5">
                    <a:moveTo>
                      <a:pt x="1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70" name="Freeform 233"/>
              <p:cNvSpPr>
                <a:spLocks/>
              </p:cNvSpPr>
              <p:nvPr/>
            </p:nvSpPr>
            <p:spPr bwMode="auto">
              <a:xfrm>
                <a:off x="3129" y="1186"/>
                <a:ext cx="312" cy="199"/>
              </a:xfrm>
              <a:custGeom>
                <a:avLst/>
                <a:gdLst>
                  <a:gd name="T0" fmla="*/ 130 w 132"/>
                  <a:gd name="T1" fmla="*/ 71 h 84"/>
                  <a:gd name="T2" fmla="*/ 108 w 132"/>
                  <a:gd name="T3" fmla="*/ 84 h 84"/>
                  <a:gd name="T4" fmla="*/ 5 w 132"/>
                  <a:gd name="T5" fmla="*/ 36 h 84"/>
                  <a:gd name="T6" fmla="*/ 17 w 132"/>
                  <a:gd name="T7" fmla="*/ 19 h 84"/>
                  <a:gd name="T8" fmla="*/ 24 w 132"/>
                  <a:gd name="T9" fmla="*/ 0 h 84"/>
                  <a:gd name="T10" fmla="*/ 130 w 132"/>
                  <a:gd name="T11" fmla="*/ 7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2" h="84">
                    <a:moveTo>
                      <a:pt x="130" y="71"/>
                    </a:moveTo>
                    <a:cubicBezTo>
                      <a:pt x="108" y="84"/>
                      <a:pt x="108" y="84"/>
                      <a:pt x="108" y="84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0" y="34"/>
                      <a:pt x="17" y="25"/>
                      <a:pt x="17" y="19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69" y="23"/>
                      <a:pt x="132" y="40"/>
                      <a:pt x="130" y="71"/>
                    </a:cubicBezTo>
                  </a:path>
                </a:pathLst>
              </a:custGeom>
              <a:solidFill>
                <a:srgbClr val="443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71" name="Freeform 234"/>
              <p:cNvSpPr>
                <a:spLocks/>
              </p:cNvSpPr>
              <p:nvPr/>
            </p:nvSpPr>
            <p:spPr bwMode="auto">
              <a:xfrm>
                <a:off x="3339" y="1321"/>
                <a:ext cx="100" cy="262"/>
              </a:xfrm>
              <a:custGeom>
                <a:avLst/>
                <a:gdLst>
                  <a:gd name="T0" fmla="*/ 0 w 42"/>
                  <a:gd name="T1" fmla="*/ 108 h 111"/>
                  <a:gd name="T2" fmla="*/ 3 w 42"/>
                  <a:gd name="T3" fmla="*/ 16 h 111"/>
                  <a:gd name="T4" fmla="*/ 12 w 42"/>
                  <a:gd name="T5" fmla="*/ 6 h 111"/>
                  <a:gd name="T6" fmla="*/ 28 w 42"/>
                  <a:gd name="T7" fmla="*/ 1 h 111"/>
                  <a:gd name="T8" fmla="*/ 41 w 42"/>
                  <a:gd name="T9" fmla="*/ 14 h 111"/>
                  <a:gd name="T10" fmla="*/ 30 w 42"/>
                  <a:gd name="T11" fmla="*/ 109 h 111"/>
                  <a:gd name="T12" fmla="*/ 22 w 42"/>
                  <a:gd name="T13" fmla="*/ 110 h 111"/>
                  <a:gd name="T14" fmla="*/ 15 w 42"/>
                  <a:gd name="T15" fmla="*/ 110 h 111"/>
                  <a:gd name="T16" fmla="*/ 0 w 42"/>
                  <a:gd name="T17" fmla="*/ 108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" h="111">
                    <a:moveTo>
                      <a:pt x="0" y="108"/>
                    </a:moveTo>
                    <a:cubicBezTo>
                      <a:pt x="0" y="80"/>
                      <a:pt x="1" y="19"/>
                      <a:pt x="3" y="16"/>
                    </a:cubicBezTo>
                    <a:cubicBezTo>
                      <a:pt x="5" y="12"/>
                      <a:pt x="8" y="8"/>
                      <a:pt x="12" y="6"/>
                    </a:cubicBezTo>
                    <a:cubicBezTo>
                      <a:pt x="16" y="3"/>
                      <a:pt x="22" y="0"/>
                      <a:pt x="28" y="1"/>
                    </a:cubicBezTo>
                    <a:cubicBezTo>
                      <a:pt x="34" y="2"/>
                      <a:pt x="40" y="8"/>
                      <a:pt x="41" y="14"/>
                    </a:cubicBezTo>
                    <a:cubicBezTo>
                      <a:pt x="42" y="21"/>
                      <a:pt x="31" y="105"/>
                      <a:pt x="30" y="109"/>
                    </a:cubicBezTo>
                    <a:cubicBezTo>
                      <a:pt x="29" y="111"/>
                      <a:pt x="25" y="111"/>
                      <a:pt x="22" y="110"/>
                    </a:cubicBezTo>
                    <a:cubicBezTo>
                      <a:pt x="19" y="110"/>
                      <a:pt x="17" y="110"/>
                      <a:pt x="15" y="110"/>
                    </a:cubicBezTo>
                    <a:cubicBezTo>
                      <a:pt x="0" y="108"/>
                      <a:pt x="0" y="108"/>
                      <a:pt x="0" y="108"/>
                    </a:cubicBezTo>
                  </a:path>
                </a:pathLst>
              </a:custGeom>
              <a:solidFill>
                <a:srgbClr val="615B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72" name="Freeform 235"/>
              <p:cNvSpPr>
                <a:spLocks/>
              </p:cNvSpPr>
              <p:nvPr/>
            </p:nvSpPr>
            <p:spPr bwMode="auto">
              <a:xfrm>
                <a:off x="3337" y="1553"/>
                <a:ext cx="78" cy="47"/>
              </a:xfrm>
              <a:custGeom>
                <a:avLst/>
                <a:gdLst>
                  <a:gd name="T0" fmla="*/ 27 w 33"/>
                  <a:gd name="T1" fmla="*/ 4 h 20"/>
                  <a:gd name="T2" fmla="*/ 27 w 33"/>
                  <a:gd name="T3" fmla="*/ 16 h 20"/>
                  <a:gd name="T4" fmla="*/ 6 w 33"/>
                  <a:gd name="T5" fmla="*/ 16 h 20"/>
                  <a:gd name="T6" fmla="*/ 6 w 33"/>
                  <a:gd name="T7" fmla="*/ 4 h 20"/>
                  <a:gd name="T8" fmla="*/ 27 w 33"/>
                  <a:gd name="T9" fmla="*/ 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20">
                    <a:moveTo>
                      <a:pt x="27" y="4"/>
                    </a:moveTo>
                    <a:cubicBezTo>
                      <a:pt x="32" y="7"/>
                      <a:pt x="33" y="12"/>
                      <a:pt x="27" y="16"/>
                    </a:cubicBezTo>
                    <a:cubicBezTo>
                      <a:pt x="21" y="19"/>
                      <a:pt x="12" y="20"/>
                      <a:pt x="6" y="16"/>
                    </a:cubicBezTo>
                    <a:cubicBezTo>
                      <a:pt x="0" y="13"/>
                      <a:pt x="0" y="8"/>
                      <a:pt x="6" y="4"/>
                    </a:cubicBezTo>
                    <a:cubicBezTo>
                      <a:pt x="11" y="1"/>
                      <a:pt x="21" y="0"/>
                      <a:pt x="27" y="4"/>
                    </a:cubicBezTo>
                    <a:close/>
                  </a:path>
                </a:pathLst>
              </a:custGeom>
              <a:solidFill>
                <a:srgbClr val="615B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73" name="Freeform 236"/>
              <p:cNvSpPr>
                <a:spLocks/>
              </p:cNvSpPr>
              <p:nvPr/>
            </p:nvSpPr>
            <p:spPr bwMode="auto">
              <a:xfrm>
                <a:off x="3233" y="1266"/>
                <a:ext cx="43" cy="55"/>
              </a:xfrm>
              <a:custGeom>
                <a:avLst/>
                <a:gdLst>
                  <a:gd name="T0" fmla="*/ 11 w 18"/>
                  <a:gd name="T1" fmla="*/ 0 h 23"/>
                  <a:gd name="T2" fmla="*/ 0 w 18"/>
                  <a:gd name="T3" fmla="*/ 14 h 23"/>
                  <a:gd name="T4" fmla="*/ 16 w 18"/>
                  <a:gd name="T5" fmla="*/ 23 h 23"/>
                  <a:gd name="T6" fmla="*/ 18 w 18"/>
                  <a:gd name="T7" fmla="*/ 21 h 23"/>
                  <a:gd name="T8" fmla="*/ 13 w 18"/>
                  <a:gd name="T9" fmla="*/ 15 h 23"/>
                  <a:gd name="T10" fmla="*/ 11 w 18"/>
                  <a:gd name="T1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23">
                    <a:moveTo>
                      <a:pt x="11" y="0"/>
                    </a:moveTo>
                    <a:cubicBezTo>
                      <a:pt x="10" y="8"/>
                      <a:pt x="7" y="12"/>
                      <a:pt x="0" y="14"/>
                    </a:cubicBezTo>
                    <a:cubicBezTo>
                      <a:pt x="6" y="17"/>
                      <a:pt x="11" y="20"/>
                      <a:pt x="16" y="23"/>
                    </a:cubicBezTo>
                    <a:cubicBezTo>
                      <a:pt x="17" y="22"/>
                      <a:pt x="18" y="22"/>
                      <a:pt x="18" y="21"/>
                    </a:cubicBezTo>
                    <a:cubicBezTo>
                      <a:pt x="16" y="19"/>
                      <a:pt x="14" y="17"/>
                      <a:pt x="13" y="15"/>
                    </a:cubicBezTo>
                    <a:cubicBezTo>
                      <a:pt x="11" y="9"/>
                      <a:pt x="11" y="5"/>
                      <a:pt x="11" y="0"/>
                    </a:cubicBezTo>
                  </a:path>
                </a:pathLst>
              </a:custGeom>
              <a:solidFill>
                <a:srgbClr val="3D33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74" name="Freeform 237"/>
              <p:cNvSpPr>
                <a:spLocks/>
              </p:cNvSpPr>
              <p:nvPr/>
            </p:nvSpPr>
            <p:spPr bwMode="auto">
              <a:xfrm>
                <a:off x="3155" y="973"/>
                <a:ext cx="87" cy="137"/>
              </a:xfrm>
              <a:custGeom>
                <a:avLst/>
                <a:gdLst>
                  <a:gd name="T0" fmla="*/ 37 w 37"/>
                  <a:gd name="T1" fmla="*/ 46 h 58"/>
                  <a:gd name="T2" fmla="*/ 31 w 37"/>
                  <a:gd name="T3" fmla="*/ 15 h 58"/>
                  <a:gd name="T4" fmla="*/ 13 w 37"/>
                  <a:gd name="T5" fmla="*/ 2 h 58"/>
                  <a:gd name="T6" fmla="*/ 2 w 37"/>
                  <a:gd name="T7" fmla="*/ 21 h 58"/>
                  <a:gd name="T8" fmla="*/ 9 w 37"/>
                  <a:gd name="T9" fmla="*/ 51 h 58"/>
                  <a:gd name="T10" fmla="*/ 37 w 37"/>
                  <a:gd name="T11" fmla="*/ 4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58">
                    <a:moveTo>
                      <a:pt x="37" y="46"/>
                    </a:moveTo>
                    <a:cubicBezTo>
                      <a:pt x="31" y="15"/>
                      <a:pt x="31" y="15"/>
                      <a:pt x="31" y="15"/>
                    </a:cubicBezTo>
                    <a:cubicBezTo>
                      <a:pt x="29" y="6"/>
                      <a:pt x="21" y="0"/>
                      <a:pt x="13" y="2"/>
                    </a:cubicBezTo>
                    <a:cubicBezTo>
                      <a:pt x="5" y="4"/>
                      <a:pt x="0" y="12"/>
                      <a:pt x="2" y="21"/>
                    </a:cubicBezTo>
                    <a:cubicBezTo>
                      <a:pt x="9" y="51"/>
                      <a:pt x="9" y="51"/>
                      <a:pt x="9" y="51"/>
                    </a:cubicBezTo>
                    <a:cubicBezTo>
                      <a:pt x="21" y="58"/>
                      <a:pt x="29" y="53"/>
                      <a:pt x="37" y="46"/>
                    </a:cubicBezTo>
                  </a:path>
                </a:pathLst>
              </a:custGeom>
              <a:solidFill>
                <a:srgbClr val="C1AA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75" name="Freeform 238"/>
              <p:cNvSpPr>
                <a:spLocks/>
              </p:cNvSpPr>
              <p:nvPr/>
            </p:nvSpPr>
            <p:spPr bwMode="auto">
              <a:xfrm>
                <a:off x="3176" y="1082"/>
                <a:ext cx="83" cy="106"/>
              </a:xfrm>
              <a:custGeom>
                <a:avLst/>
                <a:gdLst>
                  <a:gd name="T0" fmla="*/ 28 w 35"/>
                  <a:gd name="T1" fmla="*/ 0 h 45"/>
                  <a:gd name="T2" fmla="*/ 0 w 35"/>
                  <a:gd name="T3" fmla="*/ 5 h 45"/>
                  <a:gd name="T4" fmla="*/ 6 w 35"/>
                  <a:gd name="T5" fmla="*/ 31 h 45"/>
                  <a:gd name="T6" fmla="*/ 24 w 35"/>
                  <a:gd name="T7" fmla="*/ 44 h 45"/>
                  <a:gd name="T8" fmla="*/ 33 w 35"/>
                  <a:gd name="T9" fmla="*/ 25 h 45"/>
                  <a:gd name="T10" fmla="*/ 28 w 35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45">
                    <a:moveTo>
                      <a:pt x="28" y="0"/>
                    </a:moveTo>
                    <a:cubicBezTo>
                      <a:pt x="20" y="7"/>
                      <a:pt x="12" y="12"/>
                      <a:pt x="0" y="5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8" y="40"/>
                      <a:pt x="16" y="45"/>
                      <a:pt x="24" y="44"/>
                    </a:cubicBezTo>
                    <a:cubicBezTo>
                      <a:pt x="32" y="42"/>
                      <a:pt x="35" y="33"/>
                      <a:pt x="33" y="25"/>
                    </a:cubicBezTo>
                    <a:cubicBezTo>
                      <a:pt x="28" y="0"/>
                      <a:pt x="28" y="0"/>
                      <a:pt x="28" y="0"/>
                    </a:cubicBezTo>
                  </a:path>
                </a:pathLst>
              </a:custGeom>
              <a:solidFill>
                <a:srgbClr val="FF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76" name="Freeform 239"/>
              <p:cNvSpPr>
                <a:spLocks/>
              </p:cNvSpPr>
              <p:nvPr/>
            </p:nvSpPr>
            <p:spPr bwMode="auto">
              <a:xfrm>
                <a:off x="3027" y="961"/>
                <a:ext cx="225" cy="327"/>
              </a:xfrm>
              <a:custGeom>
                <a:avLst/>
                <a:gdLst>
                  <a:gd name="T0" fmla="*/ 89 w 95"/>
                  <a:gd name="T1" fmla="*/ 117 h 138"/>
                  <a:gd name="T2" fmla="*/ 86 w 95"/>
                  <a:gd name="T3" fmla="*/ 119 h 138"/>
                  <a:gd name="T4" fmla="*/ 61 w 95"/>
                  <a:gd name="T5" fmla="*/ 132 h 138"/>
                  <a:gd name="T6" fmla="*/ 44 w 95"/>
                  <a:gd name="T7" fmla="*/ 137 h 138"/>
                  <a:gd name="T8" fmla="*/ 41 w 95"/>
                  <a:gd name="T9" fmla="*/ 138 h 138"/>
                  <a:gd name="T10" fmla="*/ 32 w 95"/>
                  <a:gd name="T11" fmla="*/ 135 h 138"/>
                  <a:gd name="T12" fmla="*/ 23 w 95"/>
                  <a:gd name="T13" fmla="*/ 121 h 138"/>
                  <a:gd name="T14" fmla="*/ 12 w 95"/>
                  <a:gd name="T15" fmla="*/ 66 h 138"/>
                  <a:gd name="T16" fmla="*/ 0 w 95"/>
                  <a:gd name="T17" fmla="*/ 41 h 138"/>
                  <a:gd name="T18" fmla="*/ 22 w 95"/>
                  <a:gd name="T19" fmla="*/ 15 h 138"/>
                  <a:gd name="T20" fmla="*/ 71 w 95"/>
                  <a:gd name="T21" fmla="*/ 7 h 138"/>
                  <a:gd name="T22" fmla="*/ 76 w 95"/>
                  <a:gd name="T23" fmla="*/ 28 h 138"/>
                  <a:gd name="T24" fmla="*/ 78 w 95"/>
                  <a:gd name="T25" fmla="*/ 33 h 138"/>
                  <a:gd name="T26" fmla="*/ 92 w 95"/>
                  <a:gd name="T27" fmla="*/ 89 h 138"/>
                  <a:gd name="T28" fmla="*/ 93 w 95"/>
                  <a:gd name="T29" fmla="*/ 95 h 138"/>
                  <a:gd name="T30" fmla="*/ 89 w 95"/>
                  <a:gd name="T31" fmla="*/ 117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5" h="138">
                    <a:moveTo>
                      <a:pt x="89" y="117"/>
                    </a:moveTo>
                    <a:cubicBezTo>
                      <a:pt x="88" y="117"/>
                      <a:pt x="87" y="118"/>
                      <a:pt x="86" y="119"/>
                    </a:cubicBezTo>
                    <a:cubicBezTo>
                      <a:pt x="61" y="132"/>
                      <a:pt x="61" y="132"/>
                      <a:pt x="61" y="132"/>
                    </a:cubicBezTo>
                    <a:cubicBezTo>
                      <a:pt x="56" y="135"/>
                      <a:pt x="50" y="138"/>
                      <a:pt x="44" y="137"/>
                    </a:cubicBezTo>
                    <a:cubicBezTo>
                      <a:pt x="43" y="137"/>
                      <a:pt x="42" y="137"/>
                      <a:pt x="41" y="138"/>
                    </a:cubicBezTo>
                    <a:cubicBezTo>
                      <a:pt x="37" y="138"/>
                      <a:pt x="35" y="138"/>
                      <a:pt x="32" y="135"/>
                    </a:cubicBezTo>
                    <a:cubicBezTo>
                      <a:pt x="28" y="132"/>
                      <a:pt x="24" y="127"/>
                      <a:pt x="23" y="121"/>
                    </a:cubicBezTo>
                    <a:cubicBezTo>
                      <a:pt x="12" y="66"/>
                      <a:pt x="12" y="66"/>
                      <a:pt x="12" y="66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4" y="31"/>
                      <a:pt x="12" y="25"/>
                      <a:pt x="22" y="15"/>
                    </a:cubicBezTo>
                    <a:cubicBezTo>
                      <a:pt x="38" y="0"/>
                      <a:pt x="59" y="2"/>
                      <a:pt x="71" y="7"/>
                    </a:cubicBezTo>
                    <a:cubicBezTo>
                      <a:pt x="71" y="7"/>
                      <a:pt x="76" y="25"/>
                      <a:pt x="76" y="28"/>
                    </a:cubicBezTo>
                    <a:cubicBezTo>
                      <a:pt x="78" y="33"/>
                      <a:pt x="78" y="33"/>
                      <a:pt x="78" y="33"/>
                    </a:cubicBezTo>
                    <a:cubicBezTo>
                      <a:pt x="92" y="89"/>
                      <a:pt x="92" y="89"/>
                      <a:pt x="92" y="89"/>
                    </a:cubicBezTo>
                    <a:cubicBezTo>
                      <a:pt x="93" y="95"/>
                      <a:pt x="93" y="95"/>
                      <a:pt x="93" y="95"/>
                    </a:cubicBezTo>
                    <a:cubicBezTo>
                      <a:pt x="95" y="102"/>
                      <a:pt x="95" y="110"/>
                      <a:pt x="89" y="117"/>
                    </a:cubicBezTo>
                  </a:path>
                </a:pathLst>
              </a:custGeom>
              <a:solidFill>
                <a:srgbClr val="C1AA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77" name="Freeform 240"/>
              <p:cNvSpPr>
                <a:spLocks/>
              </p:cNvSpPr>
              <p:nvPr/>
            </p:nvSpPr>
            <p:spPr bwMode="auto">
              <a:xfrm>
                <a:off x="3108" y="1280"/>
                <a:ext cx="80" cy="67"/>
              </a:xfrm>
              <a:custGeom>
                <a:avLst/>
                <a:gdLst>
                  <a:gd name="T0" fmla="*/ 22 w 34"/>
                  <a:gd name="T1" fmla="*/ 0 h 28"/>
                  <a:gd name="T2" fmla="*/ 11 w 34"/>
                  <a:gd name="T3" fmla="*/ 2 h 28"/>
                  <a:gd name="T4" fmla="*/ 10 w 34"/>
                  <a:gd name="T5" fmla="*/ 2 h 28"/>
                  <a:gd name="T6" fmla="*/ 10 w 34"/>
                  <a:gd name="T7" fmla="*/ 2 h 28"/>
                  <a:gd name="T8" fmla="*/ 7 w 34"/>
                  <a:gd name="T9" fmla="*/ 3 h 28"/>
                  <a:gd name="T10" fmla="*/ 4 w 34"/>
                  <a:gd name="T11" fmla="*/ 3 h 28"/>
                  <a:gd name="T12" fmla="*/ 0 w 34"/>
                  <a:gd name="T13" fmla="*/ 2 h 28"/>
                  <a:gd name="T14" fmla="*/ 34 w 34"/>
                  <a:gd name="T15" fmla="*/ 28 h 28"/>
                  <a:gd name="T16" fmla="*/ 30 w 34"/>
                  <a:gd name="T17" fmla="*/ 6 h 28"/>
                  <a:gd name="T18" fmla="*/ 30 w 34"/>
                  <a:gd name="T19" fmla="*/ 4 h 28"/>
                  <a:gd name="T20" fmla="*/ 22 w 34"/>
                  <a:gd name="T2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" h="28">
                    <a:moveTo>
                      <a:pt x="22" y="0"/>
                    </a:moveTo>
                    <a:cubicBezTo>
                      <a:pt x="18" y="1"/>
                      <a:pt x="15" y="2"/>
                      <a:pt x="11" y="2"/>
                    </a:cubicBezTo>
                    <a:cubicBezTo>
                      <a:pt x="11" y="2"/>
                      <a:pt x="11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9" y="2"/>
                      <a:pt x="8" y="2"/>
                      <a:pt x="7" y="3"/>
                    </a:cubicBezTo>
                    <a:cubicBezTo>
                      <a:pt x="6" y="3"/>
                      <a:pt x="5" y="3"/>
                      <a:pt x="4" y="3"/>
                    </a:cubicBezTo>
                    <a:cubicBezTo>
                      <a:pt x="3" y="3"/>
                      <a:pt x="2" y="3"/>
                      <a:pt x="0" y="2"/>
                    </a:cubicBezTo>
                    <a:cubicBezTo>
                      <a:pt x="8" y="14"/>
                      <a:pt x="20" y="24"/>
                      <a:pt x="34" y="28"/>
                    </a:cubicBezTo>
                    <a:cubicBezTo>
                      <a:pt x="29" y="22"/>
                      <a:pt x="27" y="14"/>
                      <a:pt x="30" y="6"/>
                    </a:cubicBezTo>
                    <a:cubicBezTo>
                      <a:pt x="30" y="5"/>
                      <a:pt x="30" y="5"/>
                      <a:pt x="30" y="4"/>
                    </a:cubicBezTo>
                    <a:cubicBezTo>
                      <a:pt x="22" y="0"/>
                      <a:pt x="22" y="0"/>
                      <a:pt x="22" y="0"/>
                    </a:cubicBezTo>
                  </a:path>
                </a:pathLst>
              </a:custGeom>
              <a:solidFill>
                <a:srgbClr val="4034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78" name="Freeform 241"/>
              <p:cNvSpPr>
                <a:spLocks/>
              </p:cNvSpPr>
              <p:nvPr/>
            </p:nvSpPr>
            <p:spPr bwMode="auto">
              <a:xfrm>
                <a:off x="3160" y="1250"/>
                <a:ext cx="56" cy="40"/>
              </a:xfrm>
              <a:custGeom>
                <a:avLst/>
                <a:gdLst>
                  <a:gd name="T0" fmla="*/ 24 w 24"/>
                  <a:gd name="T1" fmla="*/ 0 h 17"/>
                  <a:gd name="T2" fmla="*/ 5 w 24"/>
                  <a:gd name="T3" fmla="*/ 10 h 17"/>
                  <a:gd name="T4" fmla="*/ 0 w 24"/>
                  <a:gd name="T5" fmla="*/ 13 h 17"/>
                  <a:gd name="T6" fmla="*/ 8 w 24"/>
                  <a:gd name="T7" fmla="*/ 17 h 17"/>
                  <a:gd name="T8" fmla="*/ 24 w 24"/>
                  <a:gd name="T9" fmla="*/ 0 h 17"/>
                  <a:gd name="T10" fmla="*/ 24 w 24"/>
                  <a:gd name="T1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17">
                    <a:moveTo>
                      <a:pt x="24" y="0"/>
                    </a:moveTo>
                    <a:cubicBezTo>
                      <a:pt x="5" y="10"/>
                      <a:pt x="5" y="10"/>
                      <a:pt x="5" y="10"/>
                    </a:cubicBezTo>
                    <a:cubicBezTo>
                      <a:pt x="4" y="11"/>
                      <a:pt x="2" y="12"/>
                      <a:pt x="0" y="1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11" y="10"/>
                      <a:pt x="18" y="4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4034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79" name="Freeform 242"/>
              <p:cNvSpPr>
                <a:spLocks/>
              </p:cNvSpPr>
              <p:nvPr/>
            </p:nvSpPr>
            <p:spPr bwMode="auto">
              <a:xfrm>
                <a:off x="3060" y="1072"/>
                <a:ext cx="156" cy="216"/>
              </a:xfrm>
              <a:custGeom>
                <a:avLst/>
                <a:gdLst>
                  <a:gd name="T0" fmla="*/ 7 w 66"/>
                  <a:gd name="T1" fmla="*/ 0 h 91"/>
                  <a:gd name="T2" fmla="*/ 1 w 66"/>
                  <a:gd name="T3" fmla="*/ 15 h 91"/>
                  <a:gd name="T4" fmla="*/ 2 w 66"/>
                  <a:gd name="T5" fmla="*/ 32 h 91"/>
                  <a:gd name="T6" fmla="*/ 16 w 66"/>
                  <a:gd name="T7" fmla="*/ 82 h 91"/>
                  <a:gd name="T8" fmla="*/ 20 w 66"/>
                  <a:gd name="T9" fmla="*/ 90 h 91"/>
                  <a:gd name="T10" fmla="*/ 24 w 66"/>
                  <a:gd name="T11" fmla="*/ 91 h 91"/>
                  <a:gd name="T12" fmla="*/ 27 w 66"/>
                  <a:gd name="T13" fmla="*/ 91 h 91"/>
                  <a:gd name="T14" fmla="*/ 30 w 66"/>
                  <a:gd name="T15" fmla="*/ 90 h 91"/>
                  <a:gd name="T16" fmla="*/ 30 w 66"/>
                  <a:gd name="T17" fmla="*/ 90 h 91"/>
                  <a:gd name="T18" fmla="*/ 31 w 66"/>
                  <a:gd name="T19" fmla="*/ 90 h 91"/>
                  <a:gd name="T20" fmla="*/ 42 w 66"/>
                  <a:gd name="T21" fmla="*/ 88 h 91"/>
                  <a:gd name="T22" fmla="*/ 47 w 66"/>
                  <a:gd name="T23" fmla="*/ 85 h 91"/>
                  <a:gd name="T24" fmla="*/ 66 w 66"/>
                  <a:gd name="T25" fmla="*/ 75 h 91"/>
                  <a:gd name="T26" fmla="*/ 39 w 66"/>
                  <a:gd name="T27" fmla="*/ 73 h 91"/>
                  <a:gd name="T28" fmla="*/ 47 w 66"/>
                  <a:gd name="T29" fmla="*/ 70 h 91"/>
                  <a:gd name="T30" fmla="*/ 25 w 66"/>
                  <a:gd name="T31" fmla="*/ 50 h 91"/>
                  <a:gd name="T32" fmla="*/ 18 w 66"/>
                  <a:gd name="T33" fmla="*/ 20 h 91"/>
                  <a:gd name="T34" fmla="*/ 7 w 66"/>
                  <a:gd name="T35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6" h="91">
                    <a:moveTo>
                      <a:pt x="7" y="0"/>
                    </a:moveTo>
                    <a:cubicBezTo>
                      <a:pt x="3" y="4"/>
                      <a:pt x="1" y="10"/>
                      <a:pt x="1" y="15"/>
                    </a:cubicBezTo>
                    <a:cubicBezTo>
                      <a:pt x="0" y="21"/>
                      <a:pt x="1" y="27"/>
                      <a:pt x="2" y="32"/>
                    </a:cubicBezTo>
                    <a:cubicBezTo>
                      <a:pt x="5" y="49"/>
                      <a:pt x="8" y="67"/>
                      <a:pt x="16" y="82"/>
                    </a:cubicBezTo>
                    <a:cubicBezTo>
                      <a:pt x="17" y="85"/>
                      <a:pt x="19" y="88"/>
                      <a:pt x="20" y="90"/>
                    </a:cubicBezTo>
                    <a:cubicBezTo>
                      <a:pt x="22" y="91"/>
                      <a:pt x="23" y="91"/>
                      <a:pt x="24" y="91"/>
                    </a:cubicBezTo>
                    <a:cubicBezTo>
                      <a:pt x="25" y="91"/>
                      <a:pt x="26" y="91"/>
                      <a:pt x="27" y="91"/>
                    </a:cubicBezTo>
                    <a:cubicBezTo>
                      <a:pt x="28" y="90"/>
                      <a:pt x="29" y="90"/>
                      <a:pt x="30" y="90"/>
                    </a:cubicBezTo>
                    <a:cubicBezTo>
                      <a:pt x="30" y="90"/>
                      <a:pt x="30" y="90"/>
                      <a:pt x="30" y="90"/>
                    </a:cubicBezTo>
                    <a:cubicBezTo>
                      <a:pt x="31" y="90"/>
                      <a:pt x="31" y="90"/>
                      <a:pt x="31" y="90"/>
                    </a:cubicBezTo>
                    <a:cubicBezTo>
                      <a:pt x="35" y="90"/>
                      <a:pt x="38" y="89"/>
                      <a:pt x="42" y="88"/>
                    </a:cubicBezTo>
                    <a:cubicBezTo>
                      <a:pt x="44" y="87"/>
                      <a:pt x="46" y="86"/>
                      <a:pt x="47" y="85"/>
                    </a:cubicBezTo>
                    <a:cubicBezTo>
                      <a:pt x="66" y="75"/>
                      <a:pt x="66" y="75"/>
                      <a:pt x="66" y="75"/>
                    </a:cubicBezTo>
                    <a:cubicBezTo>
                      <a:pt x="57" y="73"/>
                      <a:pt x="48" y="75"/>
                      <a:pt x="39" y="73"/>
                    </a:cubicBezTo>
                    <a:cubicBezTo>
                      <a:pt x="42" y="72"/>
                      <a:pt x="44" y="71"/>
                      <a:pt x="47" y="70"/>
                    </a:cubicBezTo>
                    <a:cubicBezTo>
                      <a:pt x="37" y="70"/>
                      <a:pt x="28" y="60"/>
                      <a:pt x="25" y="50"/>
                    </a:cubicBezTo>
                    <a:cubicBezTo>
                      <a:pt x="21" y="41"/>
                      <a:pt x="21" y="30"/>
                      <a:pt x="18" y="20"/>
                    </a:cubicBezTo>
                    <a:cubicBezTo>
                      <a:pt x="15" y="13"/>
                      <a:pt x="12" y="6"/>
                      <a:pt x="7" y="0"/>
                    </a:cubicBezTo>
                  </a:path>
                </a:pathLst>
              </a:custGeom>
              <a:solidFill>
                <a:srgbClr val="B09C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80" name="Freeform 243"/>
              <p:cNvSpPr>
                <a:spLocks/>
              </p:cNvSpPr>
              <p:nvPr/>
            </p:nvSpPr>
            <p:spPr bwMode="auto">
              <a:xfrm>
                <a:off x="3022" y="1039"/>
                <a:ext cx="67" cy="130"/>
              </a:xfrm>
              <a:custGeom>
                <a:avLst/>
                <a:gdLst>
                  <a:gd name="T0" fmla="*/ 28 w 28"/>
                  <a:gd name="T1" fmla="*/ 51 h 55"/>
                  <a:gd name="T2" fmla="*/ 28 w 28"/>
                  <a:gd name="T3" fmla="*/ 20 h 55"/>
                  <a:gd name="T4" fmla="*/ 14 w 28"/>
                  <a:gd name="T5" fmla="*/ 0 h 55"/>
                  <a:gd name="T6" fmla="*/ 0 w 28"/>
                  <a:gd name="T7" fmla="*/ 17 h 55"/>
                  <a:gd name="T8" fmla="*/ 1 w 28"/>
                  <a:gd name="T9" fmla="*/ 48 h 55"/>
                  <a:gd name="T10" fmla="*/ 28 w 28"/>
                  <a:gd name="T11" fmla="*/ 5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55">
                    <a:moveTo>
                      <a:pt x="28" y="51"/>
                    </a:moveTo>
                    <a:cubicBezTo>
                      <a:pt x="28" y="20"/>
                      <a:pt x="28" y="20"/>
                      <a:pt x="28" y="20"/>
                    </a:cubicBezTo>
                    <a:cubicBezTo>
                      <a:pt x="28" y="11"/>
                      <a:pt x="24" y="0"/>
                      <a:pt x="14" y="0"/>
                    </a:cubicBezTo>
                    <a:cubicBezTo>
                      <a:pt x="5" y="0"/>
                      <a:pt x="0" y="9"/>
                      <a:pt x="0" y="17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10" y="54"/>
                      <a:pt x="19" y="55"/>
                      <a:pt x="28" y="51"/>
                    </a:cubicBezTo>
                    <a:close/>
                  </a:path>
                </a:pathLst>
              </a:custGeom>
              <a:solidFill>
                <a:srgbClr val="C1AA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81" name="Freeform 244"/>
              <p:cNvSpPr>
                <a:spLocks/>
              </p:cNvSpPr>
              <p:nvPr/>
            </p:nvSpPr>
            <p:spPr bwMode="auto">
              <a:xfrm>
                <a:off x="3025" y="1153"/>
                <a:ext cx="64" cy="92"/>
              </a:xfrm>
              <a:custGeom>
                <a:avLst/>
                <a:gdLst>
                  <a:gd name="T0" fmla="*/ 0 w 27"/>
                  <a:gd name="T1" fmla="*/ 0 h 39"/>
                  <a:gd name="T2" fmla="*/ 1 w 27"/>
                  <a:gd name="T3" fmla="*/ 30 h 39"/>
                  <a:gd name="T4" fmla="*/ 27 w 27"/>
                  <a:gd name="T5" fmla="*/ 24 h 39"/>
                  <a:gd name="T6" fmla="*/ 27 w 27"/>
                  <a:gd name="T7" fmla="*/ 3 h 39"/>
                  <a:gd name="T8" fmla="*/ 0 w 27"/>
                  <a:gd name="T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39">
                    <a:moveTo>
                      <a:pt x="0" y="0"/>
                    </a:moveTo>
                    <a:cubicBezTo>
                      <a:pt x="1" y="30"/>
                      <a:pt x="1" y="30"/>
                      <a:pt x="1" y="30"/>
                    </a:cubicBezTo>
                    <a:cubicBezTo>
                      <a:pt x="1" y="39"/>
                      <a:pt x="27" y="32"/>
                      <a:pt x="27" y="24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18" y="7"/>
                      <a:pt x="9" y="6"/>
                      <a:pt x="0" y="0"/>
                    </a:cubicBezTo>
                    <a:close/>
                  </a:path>
                </a:pathLst>
              </a:custGeom>
              <a:solidFill>
                <a:srgbClr val="FF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82" name="Freeform 245"/>
              <p:cNvSpPr>
                <a:spLocks/>
              </p:cNvSpPr>
              <p:nvPr/>
            </p:nvSpPr>
            <p:spPr bwMode="auto">
              <a:xfrm>
                <a:off x="3022" y="1188"/>
                <a:ext cx="157" cy="173"/>
              </a:xfrm>
              <a:custGeom>
                <a:avLst/>
                <a:gdLst>
                  <a:gd name="T0" fmla="*/ 54 w 66"/>
                  <a:gd name="T1" fmla="*/ 52 h 73"/>
                  <a:gd name="T2" fmla="*/ 45 w 66"/>
                  <a:gd name="T3" fmla="*/ 67 h 73"/>
                  <a:gd name="T4" fmla="*/ 7 w 66"/>
                  <a:gd name="T5" fmla="*/ 27 h 73"/>
                  <a:gd name="T6" fmla="*/ 7 w 66"/>
                  <a:gd name="T7" fmla="*/ 5 h 73"/>
                  <a:gd name="T8" fmla="*/ 28 w 66"/>
                  <a:gd name="T9" fmla="*/ 8 h 73"/>
                  <a:gd name="T10" fmla="*/ 54 w 66"/>
                  <a:gd name="T11" fmla="*/ 52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" h="73">
                    <a:moveTo>
                      <a:pt x="54" y="52"/>
                    </a:moveTo>
                    <a:cubicBezTo>
                      <a:pt x="66" y="66"/>
                      <a:pt x="50" y="73"/>
                      <a:pt x="45" y="67"/>
                    </a:cubicBezTo>
                    <a:cubicBezTo>
                      <a:pt x="33" y="57"/>
                      <a:pt x="20" y="43"/>
                      <a:pt x="7" y="27"/>
                    </a:cubicBezTo>
                    <a:cubicBezTo>
                      <a:pt x="1" y="20"/>
                      <a:pt x="0" y="10"/>
                      <a:pt x="7" y="5"/>
                    </a:cubicBezTo>
                    <a:cubicBezTo>
                      <a:pt x="13" y="0"/>
                      <a:pt x="23" y="1"/>
                      <a:pt x="28" y="8"/>
                    </a:cubicBezTo>
                    <a:lnTo>
                      <a:pt x="54" y="52"/>
                    </a:lnTo>
                    <a:close/>
                  </a:path>
                </a:pathLst>
              </a:custGeom>
              <a:solidFill>
                <a:srgbClr val="FF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83" name="Freeform 246"/>
              <p:cNvSpPr>
                <a:spLocks/>
              </p:cNvSpPr>
              <p:nvPr/>
            </p:nvSpPr>
            <p:spPr bwMode="auto">
              <a:xfrm>
                <a:off x="3124" y="1311"/>
                <a:ext cx="76" cy="95"/>
              </a:xfrm>
              <a:custGeom>
                <a:avLst/>
                <a:gdLst>
                  <a:gd name="T0" fmla="*/ 3 w 32"/>
                  <a:gd name="T1" fmla="*/ 3 h 40"/>
                  <a:gd name="T2" fmla="*/ 2 w 32"/>
                  <a:gd name="T3" fmla="*/ 14 h 40"/>
                  <a:gd name="T4" fmla="*/ 9 w 32"/>
                  <a:gd name="T5" fmla="*/ 24 h 40"/>
                  <a:gd name="T6" fmla="*/ 14 w 32"/>
                  <a:gd name="T7" fmla="*/ 31 h 40"/>
                  <a:gd name="T8" fmla="*/ 16 w 32"/>
                  <a:gd name="T9" fmla="*/ 35 h 40"/>
                  <a:gd name="T10" fmla="*/ 20 w 32"/>
                  <a:gd name="T11" fmla="*/ 35 h 40"/>
                  <a:gd name="T12" fmla="*/ 25 w 32"/>
                  <a:gd name="T13" fmla="*/ 36 h 40"/>
                  <a:gd name="T14" fmla="*/ 29 w 32"/>
                  <a:gd name="T15" fmla="*/ 34 h 40"/>
                  <a:gd name="T16" fmla="*/ 32 w 32"/>
                  <a:gd name="T17" fmla="*/ 32 h 40"/>
                  <a:gd name="T18" fmla="*/ 21 w 32"/>
                  <a:gd name="T19" fmla="*/ 7 h 40"/>
                  <a:gd name="T20" fmla="*/ 13 w 32"/>
                  <a:gd name="T21" fmla="*/ 1 h 40"/>
                  <a:gd name="T22" fmla="*/ 3 w 32"/>
                  <a:gd name="T23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" h="40">
                    <a:moveTo>
                      <a:pt x="3" y="3"/>
                    </a:moveTo>
                    <a:cubicBezTo>
                      <a:pt x="0" y="6"/>
                      <a:pt x="0" y="10"/>
                      <a:pt x="2" y="14"/>
                    </a:cubicBezTo>
                    <a:cubicBezTo>
                      <a:pt x="3" y="18"/>
                      <a:pt x="6" y="21"/>
                      <a:pt x="9" y="24"/>
                    </a:cubicBezTo>
                    <a:cubicBezTo>
                      <a:pt x="11" y="27"/>
                      <a:pt x="12" y="27"/>
                      <a:pt x="14" y="31"/>
                    </a:cubicBezTo>
                    <a:cubicBezTo>
                      <a:pt x="15" y="33"/>
                      <a:pt x="15" y="34"/>
                      <a:pt x="16" y="35"/>
                    </a:cubicBezTo>
                    <a:cubicBezTo>
                      <a:pt x="17" y="37"/>
                      <a:pt x="20" y="38"/>
                      <a:pt x="20" y="35"/>
                    </a:cubicBezTo>
                    <a:cubicBezTo>
                      <a:pt x="22" y="40"/>
                      <a:pt x="26" y="38"/>
                      <a:pt x="25" y="36"/>
                    </a:cubicBezTo>
                    <a:cubicBezTo>
                      <a:pt x="26" y="38"/>
                      <a:pt x="30" y="37"/>
                      <a:pt x="29" y="34"/>
                    </a:cubicBezTo>
                    <a:cubicBezTo>
                      <a:pt x="30" y="36"/>
                      <a:pt x="32" y="34"/>
                      <a:pt x="32" y="32"/>
                    </a:cubicBezTo>
                    <a:cubicBezTo>
                      <a:pt x="31" y="22"/>
                      <a:pt x="27" y="14"/>
                      <a:pt x="21" y="7"/>
                    </a:cubicBezTo>
                    <a:cubicBezTo>
                      <a:pt x="19" y="4"/>
                      <a:pt x="16" y="2"/>
                      <a:pt x="13" y="1"/>
                    </a:cubicBezTo>
                    <a:cubicBezTo>
                      <a:pt x="9" y="0"/>
                      <a:pt x="5" y="0"/>
                      <a:pt x="3" y="3"/>
                    </a:cubicBezTo>
                    <a:close/>
                  </a:path>
                </a:pathLst>
              </a:custGeom>
              <a:solidFill>
                <a:srgbClr val="FF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84" name="Freeform 247"/>
              <p:cNvSpPr>
                <a:spLocks/>
              </p:cNvSpPr>
              <p:nvPr/>
            </p:nvSpPr>
            <p:spPr bwMode="auto">
              <a:xfrm>
                <a:off x="3160" y="1316"/>
                <a:ext cx="47" cy="40"/>
              </a:xfrm>
              <a:custGeom>
                <a:avLst/>
                <a:gdLst>
                  <a:gd name="T0" fmla="*/ 18 w 20"/>
                  <a:gd name="T1" fmla="*/ 11 h 17"/>
                  <a:gd name="T2" fmla="*/ 20 w 20"/>
                  <a:gd name="T3" fmla="*/ 13 h 17"/>
                  <a:gd name="T4" fmla="*/ 18 w 20"/>
                  <a:gd name="T5" fmla="*/ 16 h 17"/>
                  <a:gd name="T6" fmla="*/ 8 w 20"/>
                  <a:gd name="T7" fmla="*/ 12 h 17"/>
                  <a:gd name="T8" fmla="*/ 4 w 20"/>
                  <a:gd name="T9" fmla="*/ 7 h 17"/>
                  <a:gd name="T10" fmla="*/ 0 w 20"/>
                  <a:gd name="T11" fmla="*/ 0 h 17"/>
                  <a:gd name="T12" fmla="*/ 18 w 20"/>
                  <a:gd name="T13" fmla="*/ 1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17">
                    <a:moveTo>
                      <a:pt x="18" y="11"/>
                    </a:moveTo>
                    <a:cubicBezTo>
                      <a:pt x="19" y="11"/>
                      <a:pt x="20" y="12"/>
                      <a:pt x="20" y="13"/>
                    </a:cubicBezTo>
                    <a:cubicBezTo>
                      <a:pt x="20" y="14"/>
                      <a:pt x="19" y="15"/>
                      <a:pt x="18" y="16"/>
                    </a:cubicBezTo>
                    <a:cubicBezTo>
                      <a:pt x="15" y="17"/>
                      <a:pt x="11" y="14"/>
                      <a:pt x="8" y="12"/>
                    </a:cubicBezTo>
                    <a:cubicBezTo>
                      <a:pt x="6" y="11"/>
                      <a:pt x="6" y="10"/>
                      <a:pt x="4" y="7"/>
                    </a:cubicBezTo>
                    <a:cubicBezTo>
                      <a:pt x="3" y="5"/>
                      <a:pt x="1" y="2"/>
                      <a:pt x="0" y="0"/>
                    </a:cubicBezTo>
                    <a:cubicBezTo>
                      <a:pt x="6" y="5"/>
                      <a:pt x="12" y="9"/>
                      <a:pt x="18" y="11"/>
                    </a:cubicBezTo>
                    <a:close/>
                  </a:path>
                </a:pathLst>
              </a:custGeom>
              <a:solidFill>
                <a:srgbClr val="FF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85" name="Freeform 248"/>
              <p:cNvSpPr>
                <a:spLocks/>
              </p:cNvSpPr>
              <p:nvPr/>
            </p:nvSpPr>
            <p:spPr bwMode="auto">
              <a:xfrm>
                <a:off x="3205" y="1027"/>
                <a:ext cx="45" cy="211"/>
              </a:xfrm>
              <a:custGeom>
                <a:avLst/>
                <a:gdLst>
                  <a:gd name="T0" fmla="*/ 0 w 19"/>
                  <a:gd name="T1" fmla="*/ 0 h 89"/>
                  <a:gd name="T2" fmla="*/ 5 w 19"/>
                  <a:gd name="T3" fmla="*/ 67 h 89"/>
                  <a:gd name="T4" fmla="*/ 12 w 19"/>
                  <a:gd name="T5" fmla="*/ 51 h 89"/>
                  <a:gd name="T6" fmla="*/ 8 w 19"/>
                  <a:gd name="T7" fmla="*/ 87 h 89"/>
                  <a:gd name="T8" fmla="*/ 16 w 19"/>
                  <a:gd name="T9" fmla="*/ 74 h 89"/>
                  <a:gd name="T10" fmla="*/ 14 w 19"/>
                  <a:gd name="T11" fmla="*/ 89 h 89"/>
                  <a:gd name="T12" fmla="*/ 19 w 19"/>
                  <a:gd name="T13" fmla="*/ 75 h 89"/>
                  <a:gd name="T14" fmla="*/ 18 w 19"/>
                  <a:gd name="T15" fmla="*/ 67 h 89"/>
                  <a:gd name="T16" fmla="*/ 17 w 19"/>
                  <a:gd name="T17" fmla="*/ 64 h 89"/>
                  <a:gd name="T18" fmla="*/ 17 w 19"/>
                  <a:gd name="T19" fmla="*/ 61 h 89"/>
                  <a:gd name="T20" fmla="*/ 9 w 19"/>
                  <a:gd name="T21" fmla="*/ 28 h 89"/>
                  <a:gd name="T22" fmla="*/ 3 w 19"/>
                  <a:gd name="T23" fmla="*/ 5 h 89"/>
                  <a:gd name="T24" fmla="*/ 0 w 19"/>
                  <a:gd name="T25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" h="89">
                    <a:moveTo>
                      <a:pt x="0" y="0"/>
                    </a:moveTo>
                    <a:cubicBezTo>
                      <a:pt x="7" y="21"/>
                      <a:pt x="8" y="45"/>
                      <a:pt x="5" y="67"/>
                    </a:cubicBezTo>
                    <a:cubicBezTo>
                      <a:pt x="7" y="62"/>
                      <a:pt x="9" y="56"/>
                      <a:pt x="12" y="51"/>
                    </a:cubicBezTo>
                    <a:cubicBezTo>
                      <a:pt x="13" y="63"/>
                      <a:pt x="12" y="75"/>
                      <a:pt x="8" y="87"/>
                    </a:cubicBezTo>
                    <a:cubicBezTo>
                      <a:pt x="10" y="83"/>
                      <a:pt x="13" y="78"/>
                      <a:pt x="16" y="74"/>
                    </a:cubicBezTo>
                    <a:cubicBezTo>
                      <a:pt x="16" y="79"/>
                      <a:pt x="15" y="84"/>
                      <a:pt x="14" y="89"/>
                    </a:cubicBezTo>
                    <a:cubicBezTo>
                      <a:pt x="18" y="84"/>
                      <a:pt x="19" y="80"/>
                      <a:pt x="19" y="75"/>
                    </a:cubicBezTo>
                    <a:cubicBezTo>
                      <a:pt x="19" y="72"/>
                      <a:pt x="19" y="70"/>
                      <a:pt x="18" y="67"/>
                    </a:cubicBezTo>
                    <a:cubicBezTo>
                      <a:pt x="17" y="64"/>
                      <a:pt x="17" y="64"/>
                      <a:pt x="17" y="64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3"/>
                      <a:pt x="1" y="1"/>
                      <a:pt x="0" y="0"/>
                    </a:cubicBezTo>
                  </a:path>
                </a:pathLst>
              </a:custGeom>
              <a:solidFill>
                <a:srgbClr val="B09C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86" name="Freeform 249"/>
              <p:cNvSpPr>
                <a:spLocks/>
              </p:cNvSpPr>
              <p:nvPr/>
            </p:nvSpPr>
            <p:spPr bwMode="auto">
              <a:xfrm>
                <a:off x="3096" y="980"/>
                <a:ext cx="59" cy="35"/>
              </a:xfrm>
              <a:custGeom>
                <a:avLst/>
                <a:gdLst>
                  <a:gd name="T0" fmla="*/ 25 w 25"/>
                  <a:gd name="T1" fmla="*/ 7 h 15"/>
                  <a:gd name="T2" fmla="*/ 24 w 25"/>
                  <a:gd name="T3" fmla="*/ 8 h 15"/>
                  <a:gd name="T4" fmla="*/ 24 w 25"/>
                  <a:gd name="T5" fmla="*/ 9 h 15"/>
                  <a:gd name="T6" fmla="*/ 21 w 25"/>
                  <a:gd name="T7" fmla="*/ 12 h 15"/>
                  <a:gd name="T8" fmla="*/ 4 w 25"/>
                  <a:gd name="T9" fmla="*/ 12 h 15"/>
                  <a:gd name="T10" fmla="*/ 0 w 25"/>
                  <a:gd name="T11" fmla="*/ 7 h 15"/>
                  <a:gd name="T12" fmla="*/ 3 w 25"/>
                  <a:gd name="T13" fmla="*/ 2 h 15"/>
                  <a:gd name="T14" fmla="*/ 7 w 25"/>
                  <a:gd name="T15" fmla="*/ 1 h 15"/>
                  <a:gd name="T16" fmla="*/ 9 w 25"/>
                  <a:gd name="T17" fmla="*/ 0 h 15"/>
                  <a:gd name="T18" fmla="*/ 9 w 25"/>
                  <a:gd name="T19" fmla="*/ 0 h 15"/>
                  <a:gd name="T20" fmla="*/ 12 w 25"/>
                  <a:gd name="T21" fmla="*/ 0 h 15"/>
                  <a:gd name="T22" fmla="*/ 21 w 25"/>
                  <a:gd name="T23" fmla="*/ 2 h 15"/>
                  <a:gd name="T24" fmla="*/ 23 w 25"/>
                  <a:gd name="T25" fmla="*/ 4 h 15"/>
                  <a:gd name="T26" fmla="*/ 23 w 25"/>
                  <a:gd name="T27" fmla="*/ 4 h 15"/>
                  <a:gd name="T28" fmla="*/ 24 w 25"/>
                  <a:gd name="T29" fmla="*/ 5 h 15"/>
                  <a:gd name="T30" fmla="*/ 25 w 25"/>
                  <a:gd name="T31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" h="15">
                    <a:moveTo>
                      <a:pt x="25" y="7"/>
                    </a:moveTo>
                    <a:cubicBezTo>
                      <a:pt x="25" y="7"/>
                      <a:pt x="24" y="8"/>
                      <a:pt x="24" y="8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3" y="10"/>
                      <a:pt x="22" y="11"/>
                      <a:pt x="21" y="12"/>
                    </a:cubicBezTo>
                    <a:cubicBezTo>
                      <a:pt x="16" y="15"/>
                      <a:pt x="8" y="15"/>
                      <a:pt x="4" y="12"/>
                    </a:cubicBezTo>
                    <a:cubicBezTo>
                      <a:pt x="1" y="11"/>
                      <a:pt x="0" y="9"/>
                      <a:pt x="0" y="7"/>
                    </a:cubicBezTo>
                    <a:cubicBezTo>
                      <a:pt x="0" y="6"/>
                      <a:pt x="1" y="4"/>
                      <a:pt x="3" y="2"/>
                    </a:cubicBezTo>
                    <a:cubicBezTo>
                      <a:pt x="5" y="2"/>
                      <a:pt x="6" y="1"/>
                      <a:pt x="7" y="1"/>
                    </a:cubicBezTo>
                    <a:cubicBezTo>
                      <a:pt x="8" y="1"/>
                      <a:pt x="8" y="1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1" y="0"/>
                      <a:pt x="12" y="0"/>
                    </a:cubicBezTo>
                    <a:cubicBezTo>
                      <a:pt x="15" y="0"/>
                      <a:pt x="18" y="1"/>
                      <a:pt x="21" y="2"/>
                    </a:cubicBezTo>
                    <a:cubicBezTo>
                      <a:pt x="22" y="3"/>
                      <a:pt x="22" y="3"/>
                      <a:pt x="23" y="4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4" y="4"/>
                      <a:pt x="24" y="5"/>
                      <a:pt x="24" y="5"/>
                    </a:cubicBezTo>
                    <a:cubicBezTo>
                      <a:pt x="24" y="6"/>
                      <a:pt x="25" y="6"/>
                      <a:pt x="25" y="7"/>
                    </a:cubicBezTo>
                  </a:path>
                </a:pathLst>
              </a:custGeom>
              <a:solidFill>
                <a:srgbClr val="FF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87" name="Freeform 250"/>
              <p:cNvSpPr>
                <a:spLocks/>
              </p:cNvSpPr>
              <p:nvPr/>
            </p:nvSpPr>
            <p:spPr bwMode="auto">
              <a:xfrm>
                <a:off x="3093" y="909"/>
                <a:ext cx="62" cy="87"/>
              </a:xfrm>
              <a:custGeom>
                <a:avLst/>
                <a:gdLst>
                  <a:gd name="T0" fmla="*/ 60 w 62"/>
                  <a:gd name="T1" fmla="*/ 0 h 87"/>
                  <a:gd name="T2" fmla="*/ 62 w 62"/>
                  <a:gd name="T3" fmla="*/ 87 h 87"/>
                  <a:gd name="T4" fmla="*/ 3 w 62"/>
                  <a:gd name="T5" fmla="*/ 87 h 87"/>
                  <a:gd name="T6" fmla="*/ 0 w 62"/>
                  <a:gd name="T7" fmla="*/ 2 h 87"/>
                  <a:gd name="T8" fmla="*/ 60 w 62"/>
                  <a:gd name="T9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87">
                    <a:moveTo>
                      <a:pt x="60" y="0"/>
                    </a:moveTo>
                    <a:lnTo>
                      <a:pt x="62" y="87"/>
                    </a:lnTo>
                    <a:lnTo>
                      <a:pt x="3" y="87"/>
                    </a:lnTo>
                    <a:lnTo>
                      <a:pt x="0" y="2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FF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88" name="Freeform 251"/>
              <p:cNvSpPr>
                <a:spLocks/>
              </p:cNvSpPr>
              <p:nvPr/>
            </p:nvSpPr>
            <p:spPr bwMode="auto">
              <a:xfrm>
                <a:off x="3093" y="909"/>
                <a:ext cx="62" cy="87"/>
              </a:xfrm>
              <a:custGeom>
                <a:avLst/>
                <a:gdLst>
                  <a:gd name="T0" fmla="*/ 60 w 62"/>
                  <a:gd name="T1" fmla="*/ 0 h 87"/>
                  <a:gd name="T2" fmla="*/ 62 w 62"/>
                  <a:gd name="T3" fmla="*/ 87 h 87"/>
                  <a:gd name="T4" fmla="*/ 3 w 62"/>
                  <a:gd name="T5" fmla="*/ 87 h 87"/>
                  <a:gd name="T6" fmla="*/ 0 w 62"/>
                  <a:gd name="T7" fmla="*/ 2 h 87"/>
                  <a:gd name="T8" fmla="*/ 60 w 62"/>
                  <a:gd name="T9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87">
                    <a:moveTo>
                      <a:pt x="60" y="0"/>
                    </a:moveTo>
                    <a:lnTo>
                      <a:pt x="62" y="87"/>
                    </a:lnTo>
                    <a:lnTo>
                      <a:pt x="3" y="87"/>
                    </a:lnTo>
                    <a:lnTo>
                      <a:pt x="0" y="2"/>
                    </a:lnTo>
                    <a:lnTo>
                      <a:pt x="6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89" name="Freeform 252"/>
              <p:cNvSpPr>
                <a:spLocks/>
              </p:cNvSpPr>
              <p:nvPr/>
            </p:nvSpPr>
            <p:spPr bwMode="auto">
              <a:xfrm>
                <a:off x="3153" y="989"/>
                <a:ext cx="2" cy="7"/>
              </a:xfrm>
              <a:custGeom>
                <a:avLst/>
                <a:gdLst>
                  <a:gd name="T0" fmla="*/ 0 w 1"/>
                  <a:gd name="T1" fmla="*/ 0 h 3"/>
                  <a:gd name="T2" fmla="*/ 1 w 1"/>
                  <a:gd name="T3" fmla="*/ 3 h 3"/>
                  <a:gd name="T4" fmla="*/ 1 w 1"/>
                  <a:gd name="T5" fmla="*/ 3 h 3"/>
                  <a:gd name="T6" fmla="*/ 1 w 1"/>
                  <a:gd name="T7" fmla="*/ 3 h 3"/>
                  <a:gd name="T8" fmla="*/ 1 w 1"/>
                  <a:gd name="T9" fmla="*/ 3 h 3"/>
                  <a:gd name="T10" fmla="*/ 0 w 1"/>
                  <a:gd name="T11" fmla="*/ 0 h 3"/>
                  <a:gd name="T12" fmla="*/ 0 w 1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B09C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90" name="Freeform 253"/>
              <p:cNvSpPr>
                <a:spLocks/>
              </p:cNvSpPr>
              <p:nvPr/>
            </p:nvSpPr>
            <p:spPr bwMode="auto">
              <a:xfrm>
                <a:off x="3138" y="996"/>
                <a:ext cx="17" cy="3"/>
              </a:xfrm>
              <a:custGeom>
                <a:avLst/>
                <a:gdLst>
                  <a:gd name="T0" fmla="*/ 7 w 7"/>
                  <a:gd name="T1" fmla="*/ 0 h 1"/>
                  <a:gd name="T2" fmla="*/ 0 w 7"/>
                  <a:gd name="T3" fmla="*/ 0 h 1"/>
                  <a:gd name="T4" fmla="*/ 0 w 7"/>
                  <a:gd name="T5" fmla="*/ 0 h 1"/>
                  <a:gd name="T6" fmla="*/ 5 w 7"/>
                  <a:gd name="T7" fmla="*/ 1 h 1"/>
                  <a:gd name="T8" fmla="*/ 6 w 7"/>
                  <a:gd name="T9" fmla="*/ 1 h 1"/>
                  <a:gd name="T10" fmla="*/ 7 w 7"/>
                  <a:gd name="T11" fmla="*/ 0 h 1"/>
                  <a:gd name="T12" fmla="*/ 7 w 7"/>
                  <a:gd name="T13" fmla="*/ 0 h 1"/>
                  <a:gd name="T14" fmla="*/ 7 w 7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1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3" y="1"/>
                      <a:pt x="5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E8B0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91" name="Freeform 254"/>
              <p:cNvSpPr>
                <a:spLocks/>
              </p:cNvSpPr>
              <p:nvPr/>
            </p:nvSpPr>
            <p:spPr bwMode="auto">
              <a:xfrm>
                <a:off x="3103" y="916"/>
                <a:ext cx="52" cy="80"/>
              </a:xfrm>
              <a:custGeom>
                <a:avLst/>
                <a:gdLst>
                  <a:gd name="T0" fmla="*/ 0 w 22"/>
                  <a:gd name="T1" fmla="*/ 0 h 34"/>
                  <a:gd name="T2" fmla="*/ 1 w 22"/>
                  <a:gd name="T3" fmla="*/ 7 h 34"/>
                  <a:gd name="T4" fmla="*/ 2 w 22"/>
                  <a:gd name="T5" fmla="*/ 19 h 34"/>
                  <a:gd name="T6" fmla="*/ 4 w 22"/>
                  <a:gd name="T7" fmla="*/ 25 h 34"/>
                  <a:gd name="T8" fmla="*/ 6 w 22"/>
                  <a:gd name="T9" fmla="*/ 27 h 34"/>
                  <a:gd name="T10" fmla="*/ 8 w 22"/>
                  <a:gd name="T11" fmla="*/ 30 h 34"/>
                  <a:gd name="T12" fmla="*/ 15 w 22"/>
                  <a:gd name="T13" fmla="*/ 34 h 34"/>
                  <a:gd name="T14" fmla="*/ 22 w 22"/>
                  <a:gd name="T15" fmla="*/ 34 h 34"/>
                  <a:gd name="T16" fmla="*/ 21 w 22"/>
                  <a:gd name="T17" fmla="*/ 31 h 34"/>
                  <a:gd name="T18" fmla="*/ 20 w 22"/>
                  <a:gd name="T19" fmla="*/ 31 h 34"/>
                  <a:gd name="T20" fmla="*/ 9 w 22"/>
                  <a:gd name="T21" fmla="*/ 27 h 34"/>
                  <a:gd name="T22" fmla="*/ 8 w 22"/>
                  <a:gd name="T23" fmla="*/ 25 h 34"/>
                  <a:gd name="T24" fmla="*/ 7 w 22"/>
                  <a:gd name="T25" fmla="*/ 25 h 34"/>
                  <a:gd name="T26" fmla="*/ 2 w 22"/>
                  <a:gd name="T27" fmla="*/ 15 h 34"/>
                  <a:gd name="T28" fmla="*/ 0 w 22"/>
                  <a:gd name="T29" fmla="*/ 3 h 34"/>
                  <a:gd name="T30" fmla="*/ 0 w 22"/>
                  <a:gd name="T3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" h="34">
                    <a:moveTo>
                      <a:pt x="0" y="0"/>
                    </a:moveTo>
                    <a:cubicBezTo>
                      <a:pt x="0" y="2"/>
                      <a:pt x="0" y="5"/>
                      <a:pt x="1" y="7"/>
                    </a:cubicBezTo>
                    <a:cubicBezTo>
                      <a:pt x="1" y="11"/>
                      <a:pt x="1" y="15"/>
                      <a:pt x="2" y="19"/>
                    </a:cubicBezTo>
                    <a:cubicBezTo>
                      <a:pt x="3" y="21"/>
                      <a:pt x="3" y="23"/>
                      <a:pt x="4" y="25"/>
                    </a:cubicBezTo>
                    <a:cubicBezTo>
                      <a:pt x="5" y="26"/>
                      <a:pt x="5" y="27"/>
                      <a:pt x="6" y="27"/>
                    </a:cubicBezTo>
                    <a:cubicBezTo>
                      <a:pt x="6" y="28"/>
                      <a:pt x="7" y="29"/>
                      <a:pt x="8" y="30"/>
                    </a:cubicBezTo>
                    <a:cubicBezTo>
                      <a:pt x="9" y="32"/>
                      <a:pt x="12" y="33"/>
                      <a:pt x="15" y="34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1" y="31"/>
                      <a:pt x="21" y="31"/>
                      <a:pt x="21" y="31"/>
                    </a:cubicBezTo>
                    <a:cubicBezTo>
                      <a:pt x="21" y="31"/>
                      <a:pt x="20" y="31"/>
                      <a:pt x="20" y="31"/>
                    </a:cubicBezTo>
                    <a:cubicBezTo>
                      <a:pt x="16" y="30"/>
                      <a:pt x="12" y="29"/>
                      <a:pt x="9" y="27"/>
                    </a:cubicBezTo>
                    <a:cubicBezTo>
                      <a:pt x="9" y="27"/>
                      <a:pt x="8" y="26"/>
                      <a:pt x="8" y="25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4" y="22"/>
                      <a:pt x="3" y="18"/>
                      <a:pt x="2" y="15"/>
                    </a:cubicBezTo>
                    <a:cubicBezTo>
                      <a:pt x="1" y="11"/>
                      <a:pt x="1" y="7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</a:path>
                </a:pathLst>
              </a:custGeom>
              <a:solidFill>
                <a:srgbClr val="E8B0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92" name="Freeform 255"/>
              <p:cNvSpPr>
                <a:spLocks/>
              </p:cNvSpPr>
              <p:nvPr/>
            </p:nvSpPr>
            <p:spPr bwMode="auto">
              <a:xfrm>
                <a:off x="3093" y="866"/>
                <a:ext cx="86" cy="130"/>
              </a:xfrm>
              <a:custGeom>
                <a:avLst/>
                <a:gdLst>
                  <a:gd name="T0" fmla="*/ 3 w 36"/>
                  <a:gd name="T1" fmla="*/ 27 h 55"/>
                  <a:gd name="T2" fmla="*/ 6 w 36"/>
                  <a:gd name="T3" fmla="*/ 38 h 55"/>
                  <a:gd name="T4" fmla="*/ 27 w 36"/>
                  <a:gd name="T5" fmla="*/ 53 h 55"/>
                  <a:gd name="T6" fmla="*/ 35 w 36"/>
                  <a:gd name="T7" fmla="*/ 13 h 55"/>
                  <a:gd name="T8" fmla="*/ 34 w 36"/>
                  <a:gd name="T9" fmla="*/ 8 h 55"/>
                  <a:gd name="T10" fmla="*/ 25 w 36"/>
                  <a:gd name="T11" fmla="*/ 0 h 55"/>
                  <a:gd name="T12" fmla="*/ 10 w 36"/>
                  <a:gd name="T13" fmla="*/ 4 h 55"/>
                  <a:gd name="T14" fmla="*/ 7 w 36"/>
                  <a:gd name="T15" fmla="*/ 6 h 55"/>
                  <a:gd name="T16" fmla="*/ 1 w 36"/>
                  <a:gd name="T17" fmla="*/ 6 h 55"/>
                  <a:gd name="T18" fmla="*/ 3 w 36"/>
                  <a:gd name="T19" fmla="*/ 2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" h="55">
                    <a:moveTo>
                      <a:pt x="3" y="27"/>
                    </a:moveTo>
                    <a:cubicBezTo>
                      <a:pt x="4" y="31"/>
                      <a:pt x="5" y="34"/>
                      <a:pt x="6" y="38"/>
                    </a:cubicBezTo>
                    <a:cubicBezTo>
                      <a:pt x="10" y="50"/>
                      <a:pt x="22" y="55"/>
                      <a:pt x="27" y="53"/>
                    </a:cubicBezTo>
                    <a:cubicBezTo>
                      <a:pt x="35" y="50"/>
                      <a:pt x="36" y="23"/>
                      <a:pt x="35" y="13"/>
                    </a:cubicBezTo>
                    <a:cubicBezTo>
                      <a:pt x="35" y="11"/>
                      <a:pt x="35" y="10"/>
                      <a:pt x="34" y="8"/>
                    </a:cubicBezTo>
                    <a:cubicBezTo>
                      <a:pt x="33" y="4"/>
                      <a:pt x="30" y="1"/>
                      <a:pt x="25" y="0"/>
                    </a:cubicBezTo>
                    <a:cubicBezTo>
                      <a:pt x="20" y="0"/>
                      <a:pt x="15" y="1"/>
                      <a:pt x="10" y="4"/>
                    </a:cubicBezTo>
                    <a:cubicBezTo>
                      <a:pt x="9" y="4"/>
                      <a:pt x="8" y="5"/>
                      <a:pt x="7" y="6"/>
                    </a:cubicBezTo>
                    <a:cubicBezTo>
                      <a:pt x="6" y="7"/>
                      <a:pt x="2" y="5"/>
                      <a:pt x="1" y="6"/>
                    </a:cubicBezTo>
                    <a:cubicBezTo>
                      <a:pt x="0" y="7"/>
                      <a:pt x="3" y="21"/>
                      <a:pt x="3" y="27"/>
                    </a:cubicBezTo>
                    <a:close/>
                  </a:path>
                </a:pathLst>
              </a:custGeom>
              <a:solidFill>
                <a:srgbClr val="FF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93" name="Freeform 256"/>
              <p:cNvSpPr>
                <a:spLocks/>
              </p:cNvSpPr>
              <p:nvPr/>
            </p:nvSpPr>
            <p:spPr bwMode="auto">
              <a:xfrm>
                <a:off x="3060" y="833"/>
                <a:ext cx="123" cy="149"/>
              </a:xfrm>
              <a:custGeom>
                <a:avLst/>
                <a:gdLst>
                  <a:gd name="T0" fmla="*/ 51 w 52"/>
                  <a:gd name="T1" fmla="*/ 21 h 63"/>
                  <a:gd name="T2" fmla="*/ 52 w 52"/>
                  <a:gd name="T3" fmla="*/ 18 h 63"/>
                  <a:gd name="T4" fmla="*/ 50 w 52"/>
                  <a:gd name="T5" fmla="*/ 13 h 63"/>
                  <a:gd name="T6" fmla="*/ 45 w 52"/>
                  <a:gd name="T7" fmla="*/ 12 h 63"/>
                  <a:gd name="T8" fmla="*/ 38 w 52"/>
                  <a:gd name="T9" fmla="*/ 9 h 63"/>
                  <a:gd name="T10" fmla="*/ 28 w 52"/>
                  <a:gd name="T11" fmla="*/ 7 h 63"/>
                  <a:gd name="T12" fmla="*/ 16 w 52"/>
                  <a:gd name="T13" fmla="*/ 12 h 63"/>
                  <a:gd name="T14" fmla="*/ 8 w 52"/>
                  <a:gd name="T15" fmla="*/ 22 h 63"/>
                  <a:gd name="T16" fmla="*/ 1 w 52"/>
                  <a:gd name="T17" fmla="*/ 26 h 63"/>
                  <a:gd name="T18" fmla="*/ 5 w 52"/>
                  <a:gd name="T19" fmla="*/ 32 h 63"/>
                  <a:gd name="T20" fmla="*/ 1 w 52"/>
                  <a:gd name="T21" fmla="*/ 37 h 63"/>
                  <a:gd name="T22" fmla="*/ 5 w 52"/>
                  <a:gd name="T23" fmla="*/ 42 h 63"/>
                  <a:gd name="T24" fmla="*/ 7 w 52"/>
                  <a:gd name="T25" fmla="*/ 52 h 63"/>
                  <a:gd name="T26" fmla="*/ 6 w 52"/>
                  <a:gd name="T27" fmla="*/ 56 h 63"/>
                  <a:gd name="T28" fmla="*/ 10 w 52"/>
                  <a:gd name="T29" fmla="*/ 58 h 63"/>
                  <a:gd name="T30" fmla="*/ 15 w 52"/>
                  <a:gd name="T31" fmla="*/ 60 h 63"/>
                  <a:gd name="T32" fmla="*/ 15 w 52"/>
                  <a:gd name="T33" fmla="*/ 49 h 63"/>
                  <a:gd name="T34" fmla="*/ 14 w 52"/>
                  <a:gd name="T35" fmla="*/ 40 h 63"/>
                  <a:gd name="T36" fmla="*/ 16 w 52"/>
                  <a:gd name="T37" fmla="*/ 40 h 63"/>
                  <a:gd name="T38" fmla="*/ 19 w 52"/>
                  <a:gd name="T39" fmla="*/ 31 h 63"/>
                  <a:gd name="T40" fmla="*/ 51 w 52"/>
                  <a:gd name="T41" fmla="*/ 2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2" h="63">
                    <a:moveTo>
                      <a:pt x="51" y="21"/>
                    </a:moveTo>
                    <a:cubicBezTo>
                      <a:pt x="52" y="20"/>
                      <a:pt x="52" y="19"/>
                      <a:pt x="52" y="18"/>
                    </a:cubicBezTo>
                    <a:cubicBezTo>
                      <a:pt x="52" y="16"/>
                      <a:pt x="52" y="14"/>
                      <a:pt x="50" y="13"/>
                    </a:cubicBezTo>
                    <a:cubicBezTo>
                      <a:pt x="49" y="12"/>
                      <a:pt x="46" y="11"/>
                      <a:pt x="45" y="12"/>
                    </a:cubicBezTo>
                    <a:cubicBezTo>
                      <a:pt x="47" y="9"/>
                      <a:pt x="41" y="5"/>
                      <a:pt x="38" y="9"/>
                    </a:cubicBezTo>
                    <a:cubicBezTo>
                      <a:pt x="39" y="2"/>
                      <a:pt x="29" y="2"/>
                      <a:pt x="28" y="7"/>
                    </a:cubicBezTo>
                    <a:cubicBezTo>
                      <a:pt x="26" y="0"/>
                      <a:pt x="13" y="3"/>
                      <a:pt x="16" y="12"/>
                    </a:cubicBezTo>
                    <a:cubicBezTo>
                      <a:pt x="10" y="8"/>
                      <a:pt x="2" y="15"/>
                      <a:pt x="8" y="22"/>
                    </a:cubicBezTo>
                    <a:cubicBezTo>
                      <a:pt x="5" y="22"/>
                      <a:pt x="2" y="24"/>
                      <a:pt x="1" y="26"/>
                    </a:cubicBezTo>
                    <a:cubicBezTo>
                      <a:pt x="0" y="29"/>
                      <a:pt x="2" y="32"/>
                      <a:pt x="5" y="32"/>
                    </a:cubicBezTo>
                    <a:cubicBezTo>
                      <a:pt x="3" y="33"/>
                      <a:pt x="1" y="35"/>
                      <a:pt x="1" y="37"/>
                    </a:cubicBezTo>
                    <a:cubicBezTo>
                      <a:pt x="1" y="40"/>
                      <a:pt x="3" y="42"/>
                      <a:pt x="5" y="42"/>
                    </a:cubicBezTo>
                    <a:cubicBezTo>
                      <a:pt x="2" y="43"/>
                      <a:pt x="0" y="51"/>
                      <a:pt x="7" y="52"/>
                    </a:cubicBezTo>
                    <a:cubicBezTo>
                      <a:pt x="6" y="53"/>
                      <a:pt x="6" y="54"/>
                      <a:pt x="6" y="56"/>
                    </a:cubicBezTo>
                    <a:cubicBezTo>
                      <a:pt x="7" y="57"/>
                      <a:pt x="8" y="58"/>
                      <a:pt x="10" y="58"/>
                    </a:cubicBezTo>
                    <a:cubicBezTo>
                      <a:pt x="8" y="63"/>
                      <a:pt x="15" y="63"/>
                      <a:pt x="15" y="60"/>
                    </a:cubicBezTo>
                    <a:cubicBezTo>
                      <a:pt x="15" y="59"/>
                      <a:pt x="15" y="50"/>
                      <a:pt x="15" y="49"/>
                    </a:cubicBezTo>
                    <a:cubicBezTo>
                      <a:pt x="14" y="43"/>
                      <a:pt x="14" y="46"/>
                      <a:pt x="14" y="40"/>
                    </a:cubicBezTo>
                    <a:cubicBezTo>
                      <a:pt x="14" y="39"/>
                      <a:pt x="15" y="40"/>
                      <a:pt x="16" y="40"/>
                    </a:cubicBezTo>
                    <a:cubicBezTo>
                      <a:pt x="17" y="41"/>
                      <a:pt x="17" y="31"/>
                      <a:pt x="19" y="31"/>
                    </a:cubicBezTo>
                    <a:cubicBezTo>
                      <a:pt x="40" y="36"/>
                      <a:pt x="50" y="22"/>
                      <a:pt x="51" y="21"/>
                    </a:cubicBezTo>
                    <a:close/>
                  </a:path>
                </a:pathLst>
              </a:custGeom>
              <a:solidFill>
                <a:srgbClr val="D497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94" name="Freeform 257"/>
              <p:cNvSpPr>
                <a:spLocks/>
              </p:cNvSpPr>
              <p:nvPr/>
            </p:nvSpPr>
            <p:spPr bwMode="auto">
              <a:xfrm>
                <a:off x="3086" y="918"/>
                <a:ext cx="22" cy="33"/>
              </a:xfrm>
              <a:custGeom>
                <a:avLst/>
                <a:gdLst>
                  <a:gd name="T0" fmla="*/ 3 w 9"/>
                  <a:gd name="T1" fmla="*/ 1 h 14"/>
                  <a:gd name="T2" fmla="*/ 7 w 9"/>
                  <a:gd name="T3" fmla="*/ 2 h 14"/>
                  <a:gd name="T4" fmla="*/ 8 w 9"/>
                  <a:gd name="T5" fmla="*/ 7 h 14"/>
                  <a:gd name="T6" fmla="*/ 8 w 9"/>
                  <a:gd name="T7" fmla="*/ 12 h 14"/>
                  <a:gd name="T8" fmla="*/ 7 w 9"/>
                  <a:gd name="T9" fmla="*/ 13 h 14"/>
                  <a:gd name="T10" fmla="*/ 4 w 9"/>
                  <a:gd name="T11" fmla="*/ 13 h 14"/>
                  <a:gd name="T12" fmla="*/ 2 w 9"/>
                  <a:gd name="T13" fmla="*/ 11 h 14"/>
                  <a:gd name="T14" fmla="*/ 1 w 9"/>
                  <a:gd name="T15" fmla="*/ 5 h 14"/>
                  <a:gd name="T16" fmla="*/ 1 w 9"/>
                  <a:gd name="T17" fmla="*/ 2 h 14"/>
                  <a:gd name="T18" fmla="*/ 3 w 9"/>
                  <a:gd name="T19" fmla="*/ 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14">
                    <a:moveTo>
                      <a:pt x="3" y="1"/>
                    </a:moveTo>
                    <a:cubicBezTo>
                      <a:pt x="5" y="0"/>
                      <a:pt x="6" y="1"/>
                      <a:pt x="7" y="2"/>
                    </a:cubicBezTo>
                    <a:cubicBezTo>
                      <a:pt x="7" y="4"/>
                      <a:pt x="8" y="5"/>
                      <a:pt x="8" y="7"/>
                    </a:cubicBezTo>
                    <a:cubicBezTo>
                      <a:pt x="8" y="8"/>
                      <a:pt x="9" y="10"/>
                      <a:pt x="8" y="12"/>
                    </a:cubicBezTo>
                    <a:cubicBezTo>
                      <a:pt x="8" y="13"/>
                      <a:pt x="7" y="13"/>
                      <a:pt x="7" y="13"/>
                    </a:cubicBezTo>
                    <a:cubicBezTo>
                      <a:pt x="6" y="14"/>
                      <a:pt x="5" y="13"/>
                      <a:pt x="4" y="13"/>
                    </a:cubicBezTo>
                    <a:cubicBezTo>
                      <a:pt x="3" y="12"/>
                      <a:pt x="3" y="12"/>
                      <a:pt x="2" y="11"/>
                    </a:cubicBezTo>
                    <a:cubicBezTo>
                      <a:pt x="2" y="9"/>
                      <a:pt x="1" y="7"/>
                      <a:pt x="1" y="5"/>
                    </a:cubicBezTo>
                    <a:cubicBezTo>
                      <a:pt x="0" y="4"/>
                      <a:pt x="0" y="3"/>
                      <a:pt x="1" y="2"/>
                    </a:cubicBezTo>
                    <a:cubicBezTo>
                      <a:pt x="1" y="2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F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95" name="Freeform 258"/>
              <p:cNvSpPr>
                <a:spLocks/>
              </p:cNvSpPr>
              <p:nvPr/>
            </p:nvSpPr>
            <p:spPr bwMode="auto">
              <a:xfrm>
                <a:off x="3138" y="869"/>
                <a:ext cx="50" cy="40"/>
              </a:xfrm>
              <a:custGeom>
                <a:avLst/>
                <a:gdLst>
                  <a:gd name="T0" fmla="*/ 0 w 21"/>
                  <a:gd name="T1" fmla="*/ 11 h 17"/>
                  <a:gd name="T2" fmla="*/ 4 w 21"/>
                  <a:gd name="T3" fmla="*/ 15 h 17"/>
                  <a:gd name="T4" fmla="*/ 9 w 21"/>
                  <a:gd name="T5" fmla="*/ 16 h 17"/>
                  <a:gd name="T6" fmla="*/ 11 w 21"/>
                  <a:gd name="T7" fmla="*/ 12 h 17"/>
                  <a:gd name="T8" fmla="*/ 12 w 21"/>
                  <a:gd name="T9" fmla="*/ 14 h 17"/>
                  <a:gd name="T10" fmla="*/ 16 w 21"/>
                  <a:gd name="T11" fmla="*/ 14 h 17"/>
                  <a:gd name="T12" fmla="*/ 17 w 21"/>
                  <a:gd name="T13" fmla="*/ 13 h 17"/>
                  <a:gd name="T14" fmla="*/ 16 w 21"/>
                  <a:gd name="T15" fmla="*/ 9 h 17"/>
                  <a:gd name="T16" fmla="*/ 20 w 21"/>
                  <a:gd name="T17" fmla="*/ 9 h 17"/>
                  <a:gd name="T18" fmla="*/ 20 w 21"/>
                  <a:gd name="T19" fmla="*/ 6 h 17"/>
                  <a:gd name="T20" fmla="*/ 18 w 21"/>
                  <a:gd name="T21" fmla="*/ 3 h 17"/>
                  <a:gd name="T22" fmla="*/ 6 w 21"/>
                  <a:gd name="T23" fmla="*/ 2 h 17"/>
                  <a:gd name="T24" fmla="*/ 1 w 21"/>
                  <a:gd name="T25" fmla="*/ 14 h 17"/>
                  <a:gd name="T26" fmla="*/ 0 w 21"/>
                  <a:gd name="T27" fmla="*/ 1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" h="17">
                    <a:moveTo>
                      <a:pt x="0" y="11"/>
                    </a:moveTo>
                    <a:cubicBezTo>
                      <a:pt x="1" y="13"/>
                      <a:pt x="2" y="14"/>
                      <a:pt x="4" y="15"/>
                    </a:cubicBezTo>
                    <a:cubicBezTo>
                      <a:pt x="5" y="16"/>
                      <a:pt x="7" y="17"/>
                      <a:pt x="9" y="16"/>
                    </a:cubicBezTo>
                    <a:cubicBezTo>
                      <a:pt x="10" y="16"/>
                      <a:pt x="11" y="13"/>
                      <a:pt x="11" y="12"/>
                    </a:cubicBezTo>
                    <a:cubicBezTo>
                      <a:pt x="11" y="13"/>
                      <a:pt x="12" y="13"/>
                      <a:pt x="12" y="14"/>
                    </a:cubicBezTo>
                    <a:cubicBezTo>
                      <a:pt x="14" y="15"/>
                      <a:pt x="15" y="15"/>
                      <a:pt x="16" y="14"/>
                    </a:cubicBezTo>
                    <a:cubicBezTo>
                      <a:pt x="17" y="14"/>
                      <a:pt x="17" y="13"/>
                      <a:pt x="17" y="13"/>
                    </a:cubicBezTo>
                    <a:cubicBezTo>
                      <a:pt x="18" y="11"/>
                      <a:pt x="17" y="10"/>
                      <a:pt x="16" y="9"/>
                    </a:cubicBezTo>
                    <a:cubicBezTo>
                      <a:pt x="17" y="9"/>
                      <a:pt x="19" y="10"/>
                      <a:pt x="20" y="9"/>
                    </a:cubicBezTo>
                    <a:cubicBezTo>
                      <a:pt x="20" y="8"/>
                      <a:pt x="21" y="7"/>
                      <a:pt x="20" y="6"/>
                    </a:cubicBezTo>
                    <a:cubicBezTo>
                      <a:pt x="20" y="5"/>
                      <a:pt x="19" y="4"/>
                      <a:pt x="18" y="3"/>
                    </a:cubicBezTo>
                    <a:cubicBezTo>
                      <a:pt x="15" y="1"/>
                      <a:pt x="10" y="0"/>
                      <a:pt x="6" y="2"/>
                    </a:cubicBezTo>
                    <a:cubicBezTo>
                      <a:pt x="2" y="5"/>
                      <a:pt x="0" y="9"/>
                      <a:pt x="1" y="14"/>
                    </a:cubicBez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D497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96" name="Freeform 259"/>
              <p:cNvSpPr>
                <a:spLocks/>
              </p:cNvSpPr>
              <p:nvPr/>
            </p:nvSpPr>
            <p:spPr bwMode="auto">
              <a:xfrm>
                <a:off x="3100" y="885"/>
                <a:ext cx="50" cy="31"/>
              </a:xfrm>
              <a:custGeom>
                <a:avLst/>
                <a:gdLst>
                  <a:gd name="T0" fmla="*/ 1 w 21"/>
                  <a:gd name="T1" fmla="*/ 6 h 13"/>
                  <a:gd name="T2" fmla="*/ 1 w 21"/>
                  <a:gd name="T3" fmla="*/ 10 h 13"/>
                  <a:gd name="T4" fmla="*/ 5 w 21"/>
                  <a:gd name="T5" fmla="*/ 12 h 13"/>
                  <a:gd name="T6" fmla="*/ 7 w 21"/>
                  <a:gd name="T7" fmla="*/ 9 h 13"/>
                  <a:gd name="T8" fmla="*/ 10 w 21"/>
                  <a:gd name="T9" fmla="*/ 13 h 13"/>
                  <a:gd name="T10" fmla="*/ 14 w 21"/>
                  <a:gd name="T11" fmla="*/ 9 h 13"/>
                  <a:gd name="T12" fmla="*/ 17 w 21"/>
                  <a:gd name="T13" fmla="*/ 12 h 13"/>
                  <a:gd name="T14" fmla="*/ 20 w 21"/>
                  <a:gd name="T15" fmla="*/ 9 h 13"/>
                  <a:gd name="T16" fmla="*/ 19 w 21"/>
                  <a:gd name="T17" fmla="*/ 5 h 13"/>
                  <a:gd name="T18" fmla="*/ 9 w 21"/>
                  <a:gd name="T19" fmla="*/ 0 h 13"/>
                  <a:gd name="T20" fmla="*/ 3 w 21"/>
                  <a:gd name="T21" fmla="*/ 3 h 13"/>
                  <a:gd name="T22" fmla="*/ 0 w 21"/>
                  <a:gd name="T23" fmla="*/ 9 h 13"/>
                  <a:gd name="T24" fmla="*/ 1 w 21"/>
                  <a:gd name="T25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" h="13">
                    <a:moveTo>
                      <a:pt x="1" y="6"/>
                    </a:moveTo>
                    <a:cubicBezTo>
                      <a:pt x="0" y="8"/>
                      <a:pt x="0" y="9"/>
                      <a:pt x="1" y="10"/>
                    </a:cubicBezTo>
                    <a:cubicBezTo>
                      <a:pt x="2" y="12"/>
                      <a:pt x="3" y="12"/>
                      <a:pt x="5" y="12"/>
                    </a:cubicBezTo>
                    <a:cubicBezTo>
                      <a:pt x="6" y="12"/>
                      <a:pt x="7" y="10"/>
                      <a:pt x="7" y="9"/>
                    </a:cubicBezTo>
                    <a:cubicBezTo>
                      <a:pt x="7" y="11"/>
                      <a:pt x="9" y="13"/>
                      <a:pt x="10" y="13"/>
                    </a:cubicBezTo>
                    <a:cubicBezTo>
                      <a:pt x="12" y="13"/>
                      <a:pt x="14" y="11"/>
                      <a:pt x="14" y="9"/>
                    </a:cubicBezTo>
                    <a:cubicBezTo>
                      <a:pt x="13" y="11"/>
                      <a:pt x="15" y="12"/>
                      <a:pt x="17" y="12"/>
                    </a:cubicBezTo>
                    <a:cubicBezTo>
                      <a:pt x="18" y="12"/>
                      <a:pt x="20" y="11"/>
                      <a:pt x="20" y="9"/>
                    </a:cubicBezTo>
                    <a:cubicBezTo>
                      <a:pt x="21" y="8"/>
                      <a:pt x="20" y="6"/>
                      <a:pt x="19" y="5"/>
                    </a:cubicBezTo>
                    <a:cubicBezTo>
                      <a:pt x="17" y="1"/>
                      <a:pt x="13" y="0"/>
                      <a:pt x="9" y="0"/>
                    </a:cubicBezTo>
                    <a:cubicBezTo>
                      <a:pt x="7" y="0"/>
                      <a:pt x="4" y="1"/>
                      <a:pt x="3" y="3"/>
                    </a:cubicBezTo>
                    <a:cubicBezTo>
                      <a:pt x="1" y="4"/>
                      <a:pt x="0" y="7"/>
                      <a:pt x="0" y="9"/>
                    </a:cubicBez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D497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97" name="Freeform 260"/>
              <p:cNvSpPr>
                <a:spLocks/>
              </p:cNvSpPr>
              <p:nvPr/>
            </p:nvSpPr>
            <p:spPr bwMode="auto">
              <a:xfrm>
                <a:off x="2658" y="1456"/>
                <a:ext cx="166" cy="139"/>
              </a:xfrm>
              <a:custGeom>
                <a:avLst/>
                <a:gdLst>
                  <a:gd name="T0" fmla="*/ 65 w 70"/>
                  <a:gd name="T1" fmla="*/ 56 h 59"/>
                  <a:gd name="T2" fmla="*/ 52 w 70"/>
                  <a:gd name="T3" fmla="*/ 56 h 59"/>
                  <a:gd name="T4" fmla="*/ 8 w 70"/>
                  <a:gd name="T5" fmla="*/ 31 h 59"/>
                  <a:gd name="T6" fmla="*/ 5 w 70"/>
                  <a:gd name="T7" fmla="*/ 10 h 59"/>
                  <a:gd name="T8" fmla="*/ 10 w 70"/>
                  <a:gd name="T9" fmla="*/ 6 h 59"/>
                  <a:gd name="T10" fmla="*/ 12 w 70"/>
                  <a:gd name="T11" fmla="*/ 5 h 59"/>
                  <a:gd name="T12" fmla="*/ 13 w 70"/>
                  <a:gd name="T13" fmla="*/ 4 h 59"/>
                  <a:gd name="T14" fmla="*/ 26 w 70"/>
                  <a:gd name="T15" fmla="*/ 3 h 59"/>
                  <a:gd name="T16" fmla="*/ 63 w 70"/>
                  <a:gd name="T17" fmla="*/ 39 h 59"/>
                  <a:gd name="T18" fmla="*/ 65 w 70"/>
                  <a:gd name="T19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0" h="59">
                    <a:moveTo>
                      <a:pt x="65" y="56"/>
                    </a:moveTo>
                    <a:cubicBezTo>
                      <a:pt x="63" y="58"/>
                      <a:pt x="59" y="59"/>
                      <a:pt x="52" y="56"/>
                    </a:cubicBezTo>
                    <a:cubicBezTo>
                      <a:pt x="8" y="31"/>
                      <a:pt x="8" y="31"/>
                      <a:pt x="8" y="31"/>
                    </a:cubicBezTo>
                    <a:cubicBezTo>
                      <a:pt x="2" y="26"/>
                      <a:pt x="0" y="16"/>
                      <a:pt x="5" y="10"/>
                    </a:cubicBezTo>
                    <a:cubicBezTo>
                      <a:pt x="7" y="8"/>
                      <a:pt x="8" y="7"/>
                      <a:pt x="10" y="6"/>
                    </a:cubicBezTo>
                    <a:cubicBezTo>
                      <a:pt x="10" y="6"/>
                      <a:pt x="11" y="5"/>
                      <a:pt x="12" y="5"/>
                    </a:cubicBezTo>
                    <a:cubicBezTo>
                      <a:pt x="13" y="5"/>
                      <a:pt x="13" y="5"/>
                      <a:pt x="13" y="4"/>
                    </a:cubicBezTo>
                    <a:cubicBezTo>
                      <a:pt x="18" y="3"/>
                      <a:pt x="22" y="0"/>
                      <a:pt x="26" y="3"/>
                    </a:cubicBezTo>
                    <a:cubicBezTo>
                      <a:pt x="63" y="39"/>
                      <a:pt x="63" y="39"/>
                      <a:pt x="63" y="39"/>
                    </a:cubicBezTo>
                    <a:cubicBezTo>
                      <a:pt x="67" y="43"/>
                      <a:pt x="70" y="49"/>
                      <a:pt x="65" y="56"/>
                    </a:cubicBezTo>
                  </a:path>
                </a:pathLst>
              </a:custGeom>
              <a:solidFill>
                <a:srgbClr val="A144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98" name="Freeform 261"/>
              <p:cNvSpPr>
                <a:spLocks/>
              </p:cNvSpPr>
              <p:nvPr/>
            </p:nvSpPr>
            <p:spPr bwMode="auto">
              <a:xfrm>
                <a:off x="2769" y="1543"/>
                <a:ext cx="78" cy="93"/>
              </a:xfrm>
              <a:custGeom>
                <a:avLst/>
                <a:gdLst>
                  <a:gd name="T0" fmla="*/ 3 w 33"/>
                  <a:gd name="T1" fmla="*/ 4 h 39"/>
                  <a:gd name="T2" fmla="*/ 3 w 33"/>
                  <a:gd name="T3" fmla="*/ 15 h 39"/>
                  <a:gd name="T4" fmla="*/ 11 w 33"/>
                  <a:gd name="T5" fmla="*/ 23 h 39"/>
                  <a:gd name="T6" fmla="*/ 17 w 33"/>
                  <a:gd name="T7" fmla="*/ 30 h 39"/>
                  <a:gd name="T8" fmla="*/ 19 w 33"/>
                  <a:gd name="T9" fmla="*/ 34 h 39"/>
                  <a:gd name="T10" fmla="*/ 24 w 33"/>
                  <a:gd name="T11" fmla="*/ 33 h 39"/>
                  <a:gd name="T12" fmla="*/ 28 w 33"/>
                  <a:gd name="T13" fmla="*/ 31 h 39"/>
                  <a:gd name="T14" fmla="*/ 30 w 33"/>
                  <a:gd name="T15" fmla="*/ 26 h 39"/>
                  <a:gd name="T16" fmla="*/ 31 w 33"/>
                  <a:gd name="T17" fmla="*/ 22 h 39"/>
                  <a:gd name="T18" fmla="*/ 21 w 33"/>
                  <a:gd name="T19" fmla="*/ 6 h 39"/>
                  <a:gd name="T20" fmla="*/ 12 w 33"/>
                  <a:gd name="T21" fmla="*/ 1 h 39"/>
                  <a:gd name="T22" fmla="*/ 3 w 33"/>
                  <a:gd name="T23" fmla="*/ 4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" h="39">
                    <a:moveTo>
                      <a:pt x="3" y="4"/>
                    </a:moveTo>
                    <a:cubicBezTo>
                      <a:pt x="0" y="7"/>
                      <a:pt x="1" y="11"/>
                      <a:pt x="3" y="15"/>
                    </a:cubicBezTo>
                    <a:cubicBezTo>
                      <a:pt x="5" y="18"/>
                      <a:pt x="8" y="21"/>
                      <a:pt x="11" y="23"/>
                    </a:cubicBezTo>
                    <a:cubicBezTo>
                      <a:pt x="14" y="26"/>
                      <a:pt x="14" y="27"/>
                      <a:pt x="17" y="30"/>
                    </a:cubicBezTo>
                    <a:cubicBezTo>
                      <a:pt x="18" y="31"/>
                      <a:pt x="18" y="33"/>
                      <a:pt x="19" y="34"/>
                    </a:cubicBezTo>
                    <a:cubicBezTo>
                      <a:pt x="22" y="39"/>
                      <a:pt x="27" y="37"/>
                      <a:pt x="24" y="33"/>
                    </a:cubicBezTo>
                    <a:cubicBezTo>
                      <a:pt x="26" y="37"/>
                      <a:pt x="31" y="36"/>
                      <a:pt x="28" y="31"/>
                    </a:cubicBezTo>
                    <a:cubicBezTo>
                      <a:pt x="29" y="33"/>
                      <a:pt x="33" y="33"/>
                      <a:pt x="30" y="26"/>
                    </a:cubicBezTo>
                    <a:cubicBezTo>
                      <a:pt x="31" y="28"/>
                      <a:pt x="33" y="26"/>
                      <a:pt x="31" y="22"/>
                    </a:cubicBezTo>
                    <a:cubicBezTo>
                      <a:pt x="29" y="17"/>
                      <a:pt x="25" y="9"/>
                      <a:pt x="21" y="6"/>
                    </a:cubicBezTo>
                    <a:cubicBezTo>
                      <a:pt x="18" y="3"/>
                      <a:pt x="15" y="1"/>
                      <a:pt x="12" y="1"/>
                    </a:cubicBezTo>
                    <a:cubicBezTo>
                      <a:pt x="9" y="0"/>
                      <a:pt x="5" y="1"/>
                      <a:pt x="3" y="4"/>
                    </a:cubicBezTo>
                  </a:path>
                </a:pathLst>
              </a:custGeom>
              <a:solidFill>
                <a:srgbClr val="FF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99" name="Freeform 262"/>
              <p:cNvSpPr>
                <a:spLocks/>
              </p:cNvSpPr>
              <p:nvPr/>
            </p:nvSpPr>
            <p:spPr bwMode="auto">
              <a:xfrm>
                <a:off x="2774" y="1572"/>
                <a:ext cx="31" cy="52"/>
              </a:xfrm>
              <a:custGeom>
                <a:avLst/>
                <a:gdLst>
                  <a:gd name="T0" fmla="*/ 7 w 13"/>
                  <a:gd name="T1" fmla="*/ 19 h 22"/>
                  <a:gd name="T2" fmla="*/ 9 w 13"/>
                  <a:gd name="T3" fmla="*/ 21 h 22"/>
                  <a:gd name="T4" fmla="*/ 12 w 13"/>
                  <a:gd name="T5" fmla="*/ 20 h 22"/>
                  <a:gd name="T6" fmla="*/ 10 w 13"/>
                  <a:gd name="T7" fmla="*/ 10 h 22"/>
                  <a:gd name="T8" fmla="*/ 6 w 13"/>
                  <a:gd name="T9" fmla="*/ 5 h 22"/>
                  <a:gd name="T10" fmla="*/ 0 w 13"/>
                  <a:gd name="T11" fmla="*/ 0 h 22"/>
                  <a:gd name="T12" fmla="*/ 7 w 13"/>
                  <a:gd name="T13" fmla="*/ 19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22">
                    <a:moveTo>
                      <a:pt x="7" y="19"/>
                    </a:moveTo>
                    <a:cubicBezTo>
                      <a:pt x="7" y="20"/>
                      <a:pt x="8" y="21"/>
                      <a:pt x="9" y="21"/>
                    </a:cubicBezTo>
                    <a:cubicBezTo>
                      <a:pt x="10" y="22"/>
                      <a:pt x="11" y="21"/>
                      <a:pt x="12" y="20"/>
                    </a:cubicBezTo>
                    <a:cubicBezTo>
                      <a:pt x="13" y="17"/>
                      <a:pt x="12" y="13"/>
                      <a:pt x="10" y="10"/>
                    </a:cubicBezTo>
                    <a:cubicBezTo>
                      <a:pt x="9" y="8"/>
                      <a:pt x="8" y="7"/>
                      <a:pt x="6" y="5"/>
                    </a:cubicBezTo>
                    <a:cubicBezTo>
                      <a:pt x="4" y="3"/>
                      <a:pt x="2" y="2"/>
                      <a:pt x="0" y="0"/>
                    </a:cubicBezTo>
                    <a:cubicBezTo>
                      <a:pt x="3" y="6"/>
                      <a:pt x="6" y="13"/>
                      <a:pt x="7" y="19"/>
                    </a:cubicBezTo>
                    <a:close/>
                  </a:path>
                </a:pathLst>
              </a:custGeom>
              <a:solidFill>
                <a:srgbClr val="FF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00" name="Freeform 263"/>
              <p:cNvSpPr>
                <a:spLocks noEditPoints="1"/>
              </p:cNvSpPr>
              <p:nvPr/>
            </p:nvSpPr>
            <p:spPr bwMode="auto">
              <a:xfrm>
                <a:off x="2710" y="1955"/>
                <a:ext cx="109" cy="95"/>
              </a:xfrm>
              <a:custGeom>
                <a:avLst/>
                <a:gdLst>
                  <a:gd name="T0" fmla="*/ 46 w 46"/>
                  <a:gd name="T1" fmla="*/ 30 h 40"/>
                  <a:gd name="T2" fmla="*/ 31 w 46"/>
                  <a:gd name="T3" fmla="*/ 13 h 40"/>
                  <a:gd name="T4" fmla="*/ 28 w 46"/>
                  <a:gd name="T5" fmla="*/ 8 h 40"/>
                  <a:gd name="T6" fmla="*/ 27 w 46"/>
                  <a:gd name="T7" fmla="*/ 6 h 40"/>
                  <a:gd name="T8" fmla="*/ 27 w 46"/>
                  <a:gd name="T9" fmla="*/ 6 h 40"/>
                  <a:gd name="T10" fmla="*/ 25 w 46"/>
                  <a:gd name="T11" fmla="*/ 1 h 40"/>
                  <a:gd name="T12" fmla="*/ 8 w 46"/>
                  <a:gd name="T13" fmla="*/ 0 h 40"/>
                  <a:gd name="T14" fmla="*/ 5 w 46"/>
                  <a:gd name="T15" fmla="*/ 4 h 40"/>
                  <a:gd name="T16" fmla="*/ 5 w 46"/>
                  <a:gd name="T17" fmla="*/ 4 h 40"/>
                  <a:gd name="T18" fmla="*/ 3 w 46"/>
                  <a:gd name="T19" fmla="*/ 8 h 40"/>
                  <a:gd name="T20" fmla="*/ 3 w 46"/>
                  <a:gd name="T21" fmla="*/ 8 h 40"/>
                  <a:gd name="T22" fmla="*/ 1 w 46"/>
                  <a:gd name="T23" fmla="*/ 16 h 40"/>
                  <a:gd name="T24" fmla="*/ 0 w 46"/>
                  <a:gd name="T25" fmla="*/ 20 h 40"/>
                  <a:gd name="T26" fmla="*/ 0 w 46"/>
                  <a:gd name="T27" fmla="*/ 20 h 40"/>
                  <a:gd name="T28" fmla="*/ 3 w 46"/>
                  <a:gd name="T29" fmla="*/ 25 h 40"/>
                  <a:gd name="T30" fmla="*/ 28 w 46"/>
                  <a:gd name="T31" fmla="*/ 38 h 40"/>
                  <a:gd name="T32" fmla="*/ 43 w 46"/>
                  <a:gd name="T33" fmla="*/ 37 h 40"/>
                  <a:gd name="T34" fmla="*/ 46 w 46"/>
                  <a:gd name="T35" fmla="*/ 34 h 40"/>
                  <a:gd name="T36" fmla="*/ 46 w 46"/>
                  <a:gd name="T37" fmla="*/ 34 h 40"/>
                  <a:gd name="T38" fmla="*/ 46 w 46"/>
                  <a:gd name="T39" fmla="*/ 33 h 40"/>
                  <a:gd name="T40" fmla="*/ 46 w 46"/>
                  <a:gd name="T41" fmla="*/ 30 h 40"/>
                  <a:gd name="T42" fmla="*/ 39 w 46"/>
                  <a:gd name="T43" fmla="*/ 25 h 40"/>
                  <a:gd name="T44" fmla="*/ 38 w 46"/>
                  <a:gd name="T45" fmla="*/ 25 h 40"/>
                  <a:gd name="T46" fmla="*/ 38 w 46"/>
                  <a:gd name="T47" fmla="*/ 25 h 40"/>
                  <a:gd name="T48" fmla="*/ 28 w 46"/>
                  <a:gd name="T49" fmla="*/ 16 h 40"/>
                  <a:gd name="T50" fmla="*/ 24 w 46"/>
                  <a:gd name="T51" fmla="*/ 10 h 40"/>
                  <a:gd name="T52" fmla="*/ 25 w 46"/>
                  <a:gd name="T53" fmla="*/ 10 h 40"/>
                  <a:gd name="T54" fmla="*/ 29 w 46"/>
                  <a:gd name="T55" fmla="*/ 15 h 40"/>
                  <a:gd name="T56" fmla="*/ 39 w 46"/>
                  <a:gd name="T57" fmla="*/ 24 h 40"/>
                  <a:gd name="T58" fmla="*/ 39 w 46"/>
                  <a:gd name="T59" fmla="*/ 2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6" h="40">
                    <a:moveTo>
                      <a:pt x="46" y="30"/>
                    </a:moveTo>
                    <a:cubicBezTo>
                      <a:pt x="44" y="24"/>
                      <a:pt x="38" y="18"/>
                      <a:pt x="31" y="13"/>
                    </a:cubicBezTo>
                    <a:cubicBezTo>
                      <a:pt x="29" y="12"/>
                      <a:pt x="28" y="10"/>
                      <a:pt x="28" y="8"/>
                    </a:cubicBezTo>
                    <a:cubicBezTo>
                      <a:pt x="28" y="7"/>
                      <a:pt x="28" y="6"/>
                      <a:pt x="27" y="6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7" y="4"/>
                      <a:pt x="27" y="2"/>
                      <a:pt x="25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1"/>
                      <a:pt x="6" y="3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5"/>
                      <a:pt x="4" y="6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2" y="10"/>
                      <a:pt x="1" y="13"/>
                      <a:pt x="1" y="16"/>
                    </a:cubicBezTo>
                    <a:cubicBezTo>
                      <a:pt x="0" y="17"/>
                      <a:pt x="0" y="19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2"/>
                      <a:pt x="1" y="24"/>
                      <a:pt x="3" y="25"/>
                    </a:cubicBezTo>
                    <a:cubicBezTo>
                      <a:pt x="28" y="38"/>
                      <a:pt x="28" y="38"/>
                      <a:pt x="28" y="38"/>
                    </a:cubicBezTo>
                    <a:cubicBezTo>
                      <a:pt x="32" y="40"/>
                      <a:pt x="39" y="40"/>
                      <a:pt x="43" y="37"/>
                    </a:cubicBezTo>
                    <a:cubicBezTo>
                      <a:pt x="45" y="36"/>
                      <a:pt x="46" y="35"/>
                      <a:pt x="46" y="34"/>
                    </a:cubicBezTo>
                    <a:cubicBezTo>
                      <a:pt x="46" y="34"/>
                      <a:pt x="46" y="34"/>
                      <a:pt x="46" y="34"/>
                    </a:cubicBezTo>
                    <a:cubicBezTo>
                      <a:pt x="46" y="33"/>
                      <a:pt x="46" y="33"/>
                      <a:pt x="46" y="33"/>
                    </a:cubicBezTo>
                    <a:cubicBezTo>
                      <a:pt x="46" y="32"/>
                      <a:pt x="46" y="31"/>
                      <a:pt x="46" y="30"/>
                    </a:cubicBezTo>
                    <a:close/>
                    <a:moveTo>
                      <a:pt x="39" y="25"/>
                    </a:moveTo>
                    <a:cubicBezTo>
                      <a:pt x="38" y="25"/>
                      <a:pt x="38" y="25"/>
                      <a:pt x="38" y="25"/>
                    </a:cubicBezTo>
                    <a:cubicBezTo>
                      <a:pt x="38" y="25"/>
                      <a:pt x="38" y="25"/>
                      <a:pt x="38" y="25"/>
                    </a:cubicBezTo>
                    <a:cubicBezTo>
                      <a:pt x="28" y="16"/>
                      <a:pt x="28" y="16"/>
                      <a:pt x="28" y="16"/>
                    </a:cubicBezTo>
                    <a:cubicBezTo>
                      <a:pt x="26" y="15"/>
                      <a:pt x="24" y="13"/>
                      <a:pt x="24" y="10"/>
                    </a:cubicBezTo>
                    <a:cubicBezTo>
                      <a:pt x="24" y="10"/>
                      <a:pt x="25" y="10"/>
                      <a:pt x="25" y="10"/>
                    </a:cubicBezTo>
                    <a:cubicBezTo>
                      <a:pt x="26" y="12"/>
                      <a:pt x="28" y="14"/>
                      <a:pt x="29" y="15"/>
                    </a:cubicBezTo>
                    <a:cubicBezTo>
                      <a:pt x="39" y="24"/>
                      <a:pt x="39" y="24"/>
                      <a:pt x="39" y="24"/>
                    </a:cubicBezTo>
                    <a:cubicBezTo>
                      <a:pt x="39" y="24"/>
                      <a:pt x="39" y="25"/>
                      <a:pt x="39" y="25"/>
                    </a:cubicBezTo>
                    <a:close/>
                  </a:path>
                </a:pathLst>
              </a:custGeom>
              <a:solidFill>
                <a:srgbClr val="6363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01" name="Freeform 264"/>
              <p:cNvSpPr>
                <a:spLocks/>
              </p:cNvSpPr>
              <p:nvPr/>
            </p:nvSpPr>
            <p:spPr bwMode="auto">
              <a:xfrm>
                <a:off x="2708" y="1991"/>
                <a:ext cx="113" cy="61"/>
              </a:xfrm>
              <a:custGeom>
                <a:avLst/>
                <a:gdLst>
                  <a:gd name="T0" fmla="*/ 48 w 48"/>
                  <a:gd name="T1" fmla="*/ 19 h 26"/>
                  <a:gd name="T2" fmla="*/ 48 w 48"/>
                  <a:gd name="T3" fmla="*/ 19 h 26"/>
                  <a:gd name="T4" fmla="*/ 45 w 48"/>
                  <a:gd name="T5" fmla="*/ 23 h 26"/>
                  <a:gd name="T6" fmla="*/ 29 w 48"/>
                  <a:gd name="T7" fmla="*/ 23 h 26"/>
                  <a:gd name="T8" fmla="*/ 4 w 48"/>
                  <a:gd name="T9" fmla="*/ 10 h 26"/>
                  <a:gd name="T10" fmla="*/ 1 w 48"/>
                  <a:gd name="T11" fmla="*/ 5 h 26"/>
                  <a:gd name="T12" fmla="*/ 2 w 48"/>
                  <a:gd name="T13" fmla="*/ 0 h 26"/>
                  <a:gd name="T14" fmla="*/ 13 w 48"/>
                  <a:gd name="T15" fmla="*/ 9 h 26"/>
                  <a:gd name="T16" fmla="*/ 31 w 48"/>
                  <a:gd name="T17" fmla="*/ 19 h 26"/>
                  <a:gd name="T18" fmla="*/ 38 w 48"/>
                  <a:gd name="T19" fmla="*/ 21 h 26"/>
                  <a:gd name="T20" fmla="*/ 45 w 48"/>
                  <a:gd name="T21" fmla="*/ 19 h 26"/>
                  <a:gd name="T22" fmla="*/ 47 w 48"/>
                  <a:gd name="T23" fmla="*/ 14 h 26"/>
                  <a:gd name="T24" fmla="*/ 48 w 48"/>
                  <a:gd name="T25" fmla="*/ 19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26">
                    <a:moveTo>
                      <a:pt x="48" y="19"/>
                    </a:moveTo>
                    <a:cubicBezTo>
                      <a:pt x="48" y="19"/>
                      <a:pt x="48" y="19"/>
                      <a:pt x="48" y="19"/>
                    </a:cubicBezTo>
                    <a:cubicBezTo>
                      <a:pt x="47" y="20"/>
                      <a:pt x="47" y="21"/>
                      <a:pt x="45" y="23"/>
                    </a:cubicBezTo>
                    <a:cubicBezTo>
                      <a:pt x="41" y="25"/>
                      <a:pt x="34" y="26"/>
                      <a:pt x="29" y="23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0" y="8"/>
                      <a:pt x="1" y="5"/>
                      <a:pt x="1" y="5"/>
                    </a:cubicBezTo>
                    <a:cubicBezTo>
                      <a:pt x="1" y="4"/>
                      <a:pt x="1" y="1"/>
                      <a:pt x="2" y="0"/>
                    </a:cubicBezTo>
                    <a:cubicBezTo>
                      <a:pt x="1" y="2"/>
                      <a:pt x="10" y="5"/>
                      <a:pt x="13" y="9"/>
                    </a:cubicBezTo>
                    <a:cubicBezTo>
                      <a:pt x="19" y="13"/>
                      <a:pt x="24" y="17"/>
                      <a:pt x="31" y="19"/>
                    </a:cubicBezTo>
                    <a:cubicBezTo>
                      <a:pt x="33" y="20"/>
                      <a:pt x="36" y="21"/>
                      <a:pt x="38" y="21"/>
                    </a:cubicBezTo>
                    <a:cubicBezTo>
                      <a:pt x="41" y="21"/>
                      <a:pt x="43" y="21"/>
                      <a:pt x="45" y="19"/>
                    </a:cubicBezTo>
                    <a:cubicBezTo>
                      <a:pt x="46" y="18"/>
                      <a:pt x="47" y="16"/>
                      <a:pt x="47" y="14"/>
                    </a:cubicBezTo>
                    <a:cubicBezTo>
                      <a:pt x="47" y="15"/>
                      <a:pt x="48" y="16"/>
                      <a:pt x="48" y="19"/>
                    </a:cubicBezTo>
                    <a:close/>
                  </a:path>
                </a:pathLst>
              </a:custGeom>
              <a:solidFill>
                <a:srgbClr val="444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02" name="Freeform 265"/>
              <p:cNvSpPr>
                <a:spLocks/>
              </p:cNvSpPr>
              <p:nvPr/>
            </p:nvSpPr>
            <p:spPr bwMode="auto">
              <a:xfrm>
                <a:off x="2767" y="1979"/>
                <a:ext cx="35" cy="35"/>
              </a:xfrm>
              <a:custGeom>
                <a:avLst/>
                <a:gdLst>
                  <a:gd name="T0" fmla="*/ 15 w 15"/>
                  <a:gd name="T1" fmla="*/ 15 h 15"/>
                  <a:gd name="T2" fmla="*/ 14 w 15"/>
                  <a:gd name="T3" fmla="*/ 15 h 15"/>
                  <a:gd name="T4" fmla="*/ 14 w 15"/>
                  <a:gd name="T5" fmla="*/ 15 h 15"/>
                  <a:gd name="T6" fmla="*/ 4 w 15"/>
                  <a:gd name="T7" fmla="*/ 6 h 15"/>
                  <a:gd name="T8" fmla="*/ 0 w 15"/>
                  <a:gd name="T9" fmla="*/ 0 h 15"/>
                  <a:gd name="T10" fmla="*/ 1 w 15"/>
                  <a:gd name="T11" fmla="*/ 0 h 15"/>
                  <a:gd name="T12" fmla="*/ 5 w 15"/>
                  <a:gd name="T13" fmla="*/ 5 h 15"/>
                  <a:gd name="T14" fmla="*/ 15 w 15"/>
                  <a:gd name="T15" fmla="*/ 14 h 15"/>
                  <a:gd name="T16" fmla="*/ 15 w 15"/>
                  <a:gd name="T17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15">
                    <a:moveTo>
                      <a:pt x="15" y="15"/>
                    </a:moveTo>
                    <a:cubicBezTo>
                      <a:pt x="14" y="15"/>
                      <a:pt x="14" y="15"/>
                      <a:pt x="14" y="15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2" y="5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2" y="2"/>
                      <a:pt x="4" y="4"/>
                      <a:pt x="5" y="5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5"/>
                      <a:pt x="15" y="15"/>
                    </a:cubicBez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03" name="Freeform 266"/>
              <p:cNvSpPr>
                <a:spLocks/>
              </p:cNvSpPr>
              <p:nvPr/>
            </p:nvSpPr>
            <p:spPr bwMode="auto">
              <a:xfrm>
                <a:off x="2764" y="1981"/>
                <a:ext cx="15" cy="10"/>
              </a:xfrm>
              <a:custGeom>
                <a:avLst/>
                <a:gdLst>
                  <a:gd name="T0" fmla="*/ 1 w 6"/>
                  <a:gd name="T1" fmla="*/ 4 h 4"/>
                  <a:gd name="T2" fmla="*/ 0 w 6"/>
                  <a:gd name="T3" fmla="*/ 4 h 4"/>
                  <a:gd name="T4" fmla="*/ 0 w 6"/>
                  <a:gd name="T5" fmla="*/ 3 h 4"/>
                  <a:gd name="T6" fmla="*/ 5 w 6"/>
                  <a:gd name="T7" fmla="*/ 0 h 4"/>
                  <a:gd name="T8" fmla="*/ 6 w 6"/>
                  <a:gd name="T9" fmla="*/ 1 h 4"/>
                  <a:gd name="T10" fmla="*/ 6 w 6"/>
                  <a:gd name="T11" fmla="*/ 2 h 4"/>
                  <a:gd name="T12" fmla="*/ 1 w 6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1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6" y="0"/>
                      <a:pt x="6" y="1"/>
                    </a:cubicBezTo>
                    <a:cubicBezTo>
                      <a:pt x="6" y="1"/>
                      <a:pt x="6" y="2"/>
                      <a:pt x="6" y="2"/>
                    </a:cubicBezTo>
                    <a:cubicBezTo>
                      <a:pt x="1" y="4"/>
                      <a:pt x="1" y="4"/>
                      <a:pt x="1" y="4"/>
                    </a:cubicBez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04" name="Freeform 267"/>
              <p:cNvSpPr>
                <a:spLocks/>
              </p:cNvSpPr>
              <p:nvPr/>
            </p:nvSpPr>
            <p:spPr bwMode="auto">
              <a:xfrm>
                <a:off x="2769" y="1988"/>
                <a:ext cx="17" cy="10"/>
              </a:xfrm>
              <a:custGeom>
                <a:avLst/>
                <a:gdLst>
                  <a:gd name="T0" fmla="*/ 1 w 7"/>
                  <a:gd name="T1" fmla="*/ 4 h 4"/>
                  <a:gd name="T2" fmla="*/ 1 w 7"/>
                  <a:gd name="T3" fmla="*/ 4 h 4"/>
                  <a:gd name="T4" fmla="*/ 1 w 7"/>
                  <a:gd name="T5" fmla="*/ 3 h 4"/>
                  <a:gd name="T6" fmla="*/ 5 w 7"/>
                  <a:gd name="T7" fmla="*/ 0 h 4"/>
                  <a:gd name="T8" fmla="*/ 7 w 7"/>
                  <a:gd name="T9" fmla="*/ 0 h 4"/>
                  <a:gd name="T10" fmla="*/ 6 w 7"/>
                  <a:gd name="T11" fmla="*/ 1 h 4"/>
                  <a:gd name="T12" fmla="*/ 2 w 7"/>
                  <a:gd name="T13" fmla="*/ 4 h 4"/>
                  <a:gd name="T14" fmla="*/ 1 w 7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4">
                    <a:moveTo>
                      <a:pt x="1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3"/>
                      <a:pt x="1" y="3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0"/>
                      <a:pt x="7" y="0"/>
                    </a:cubicBezTo>
                    <a:cubicBezTo>
                      <a:pt x="7" y="1"/>
                      <a:pt x="7" y="1"/>
                      <a:pt x="6" y="1"/>
                    </a:cubicBezTo>
                    <a:cubicBezTo>
                      <a:pt x="2" y="4"/>
                      <a:pt x="2" y="4"/>
                      <a:pt x="2" y="4"/>
                    </a:cubicBez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05" name="Freeform 268"/>
              <p:cNvSpPr>
                <a:spLocks/>
              </p:cNvSpPr>
              <p:nvPr/>
            </p:nvSpPr>
            <p:spPr bwMode="auto">
              <a:xfrm>
                <a:off x="2776" y="1995"/>
                <a:ext cx="17" cy="10"/>
              </a:xfrm>
              <a:custGeom>
                <a:avLst/>
                <a:gdLst>
                  <a:gd name="T0" fmla="*/ 1 w 7"/>
                  <a:gd name="T1" fmla="*/ 4 h 4"/>
                  <a:gd name="T2" fmla="*/ 1 w 7"/>
                  <a:gd name="T3" fmla="*/ 4 h 4"/>
                  <a:gd name="T4" fmla="*/ 1 w 7"/>
                  <a:gd name="T5" fmla="*/ 3 h 4"/>
                  <a:gd name="T6" fmla="*/ 6 w 7"/>
                  <a:gd name="T7" fmla="*/ 0 h 4"/>
                  <a:gd name="T8" fmla="*/ 7 w 7"/>
                  <a:gd name="T9" fmla="*/ 0 h 4"/>
                  <a:gd name="T10" fmla="*/ 7 w 7"/>
                  <a:gd name="T11" fmla="*/ 1 h 4"/>
                  <a:gd name="T12" fmla="*/ 2 w 7"/>
                  <a:gd name="T13" fmla="*/ 4 h 4"/>
                  <a:gd name="T14" fmla="*/ 1 w 7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4">
                    <a:moveTo>
                      <a:pt x="1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7" y="0"/>
                      <a:pt x="7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2" y="4"/>
                      <a:pt x="2" y="4"/>
                      <a:pt x="2" y="4"/>
                    </a:cubicBez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06" name="Freeform 269"/>
              <p:cNvSpPr>
                <a:spLocks/>
              </p:cNvSpPr>
              <p:nvPr/>
            </p:nvSpPr>
            <p:spPr bwMode="auto">
              <a:xfrm>
                <a:off x="2786" y="2000"/>
                <a:ext cx="14" cy="12"/>
              </a:xfrm>
              <a:custGeom>
                <a:avLst/>
                <a:gdLst>
                  <a:gd name="T0" fmla="*/ 1 w 6"/>
                  <a:gd name="T1" fmla="*/ 5 h 5"/>
                  <a:gd name="T2" fmla="*/ 0 w 6"/>
                  <a:gd name="T3" fmla="*/ 5 h 5"/>
                  <a:gd name="T4" fmla="*/ 0 w 6"/>
                  <a:gd name="T5" fmla="*/ 4 h 5"/>
                  <a:gd name="T6" fmla="*/ 5 w 6"/>
                  <a:gd name="T7" fmla="*/ 1 h 5"/>
                  <a:gd name="T8" fmla="*/ 6 w 6"/>
                  <a:gd name="T9" fmla="*/ 1 h 5"/>
                  <a:gd name="T10" fmla="*/ 6 w 6"/>
                  <a:gd name="T11" fmla="*/ 2 h 5"/>
                  <a:gd name="T12" fmla="*/ 1 w 6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5">
                    <a:moveTo>
                      <a:pt x="1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0"/>
                      <a:pt x="6" y="0"/>
                      <a:pt x="6" y="1"/>
                    </a:cubicBezTo>
                    <a:cubicBezTo>
                      <a:pt x="6" y="1"/>
                      <a:pt x="6" y="2"/>
                      <a:pt x="6" y="2"/>
                    </a:cubicBezTo>
                    <a:cubicBezTo>
                      <a:pt x="1" y="5"/>
                      <a:pt x="1" y="5"/>
                      <a:pt x="1" y="5"/>
                    </a:cubicBez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07" name="Freeform 270"/>
              <p:cNvSpPr>
                <a:spLocks/>
              </p:cNvSpPr>
              <p:nvPr/>
            </p:nvSpPr>
            <p:spPr bwMode="auto">
              <a:xfrm>
                <a:off x="2542" y="1560"/>
                <a:ext cx="267" cy="213"/>
              </a:xfrm>
              <a:custGeom>
                <a:avLst/>
                <a:gdLst>
                  <a:gd name="T0" fmla="*/ 113 w 113"/>
                  <a:gd name="T1" fmla="*/ 77 h 90"/>
                  <a:gd name="T2" fmla="*/ 91 w 113"/>
                  <a:gd name="T3" fmla="*/ 90 h 90"/>
                  <a:gd name="T4" fmla="*/ 75 w 113"/>
                  <a:gd name="T5" fmla="*/ 80 h 90"/>
                  <a:gd name="T6" fmla="*/ 22 w 113"/>
                  <a:gd name="T7" fmla="*/ 48 h 90"/>
                  <a:gd name="T8" fmla="*/ 3 w 113"/>
                  <a:gd name="T9" fmla="*/ 0 h 90"/>
                  <a:gd name="T10" fmla="*/ 68 w 113"/>
                  <a:gd name="T11" fmla="*/ 31 h 90"/>
                  <a:gd name="T12" fmla="*/ 96 w 113"/>
                  <a:gd name="T13" fmla="*/ 48 h 90"/>
                  <a:gd name="T14" fmla="*/ 113 w 113"/>
                  <a:gd name="T15" fmla="*/ 7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3" h="90">
                    <a:moveTo>
                      <a:pt x="113" y="77"/>
                    </a:moveTo>
                    <a:cubicBezTo>
                      <a:pt x="91" y="90"/>
                      <a:pt x="91" y="90"/>
                      <a:pt x="91" y="90"/>
                    </a:cubicBezTo>
                    <a:cubicBezTo>
                      <a:pt x="75" y="80"/>
                      <a:pt x="75" y="80"/>
                      <a:pt x="75" y="80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0" y="34"/>
                      <a:pt x="3" y="0"/>
                      <a:pt x="3" y="0"/>
                    </a:cubicBezTo>
                    <a:cubicBezTo>
                      <a:pt x="23" y="11"/>
                      <a:pt x="47" y="20"/>
                      <a:pt x="68" y="31"/>
                    </a:cubicBezTo>
                    <a:cubicBezTo>
                      <a:pt x="79" y="36"/>
                      <a:pt x="88" y="42"/>
                      <a:pt x="96" y="48"/>
                    </a:cubicBezTo>
                    <a:cubicBezTo>
                      <a:pt x="106" y="56"/>
                      <a:pt x="113" y="66"/>
                      <a:pt x="113" y="77"/>
                    </a:cubicBezTo>
                  </a:path>
                </a:pathLst>
              </a:custGeom>
              <a:solidFill>
                <a:srgbClr val="443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08" name="Freeform 271"/>
              <p:cNvSpPr>
                <a:spLocks/>
              </p:cNvSpPr>
              <p:nvPr/>
            </p:nvSpPr>
            <p:spPr bwMode="auto">
              <a:xfrm>
                <a:off x="2712" y="1707"/>
                <a:ext cx="100" cy="262"/>
              </a:xfrm>
              <a:custGeom>
                <a:avLst/>
                <a:gdLst>
                  <a:gd name="T0" fmla="*/ 0 w 42"/>
                  <a:gd name="T1" fmla="*/ 108 h 111"/>
                  <a:gd name="T2" fmla="*/ 3 w 42"/>
                  <a:gd name="T3" fmla="*/ 16 h 111"/>
                  <a:gd name="T4" fmla="*/ 12 w 42"/>
                  <a:gd name="T5" fmla="*/ 6 h 111"/>
                  <a:gd name="T6" fmla="*/ 27 w 42"/>
                  <a:gd name="T7" fmla="*/ 1 h 111"/>
                  <a:gd name="T8" fmla="*/ 41 w 42"/>
                  <a:gd name="T9" fmla="*/ 15 h 111"/>
                  <a:gd name="T10" fmla="*/ 30 w 42"/>
                  <a:gd name="T11" fmla="*/ 109 h 111"/>
                  <a:gd name="T12" fmla="*/ 21 w 42"/>
                  <a:gd name="T13" fmla="*/ 110 h 111"/>
                  <a:gd name="T14" fmla="*/ 15 w 42"/>
                  <a:gd name="T15" fmla="*/ 111 h 111"/>
                  <a:gd name="T16" fmla="*/ 0 w 42"/>
                  <a:gd name="T17" fmla="*/ 108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" h="111">
                    <a:moveTo>
                      <a:pt x="0" y="108"/>
                    </a:moveTo>
                    <a:cubicBezTo>
                      <a:pt x="0" y="81"/>
                      <a:pt x="1" y="19"/>
                      <a:pt x="3" y="16"/>
                    </a:cubicBezTo>
                    <a:cubicBezTo>
                      <a:pt x="5" y="13"/>
                      <a:pt x="8" y="8"/>
                      <a:pt x="12" y="6"/>
                    </a:cubicBezTo>
                    <a:cubicBezTo>
                      <a:pt x="16" y="3"/>
                      <a:pt x="22" y="0"/>
                      <a:pt x="27" y="1"/>
                    </a:cubicBezTo>
                    <a:cubicBezTo>
                      <a:pt x="34" y="3"/>
                      <a:pt x="39" y="8"/>
                      <a:pt x="41" y="15"/>
                    </a:cubicBezTo>
                    <a:cubicBezTo>
                      <a:pt x="42" y="21"/>
                      <a:pt x="31" y="105"/>
                      <a:pt x="30" y="109"/>
                    </a:cubicBezTo>
                    <a:cubicBezTo>
                      <a:pt x="29" y="111"/>
                      <a:pt x="25" y="111"/>
                      <a:pt x="21" y="110"/>
                    </a:cubicBezTo>
                    <a:cubicBezTo>
                      <a:pt x="19" y="110"/>
                      <a:pt x="17" y="110"/>
                      <a:pt x="15" y="111"/>
                    </a:cubicBezTo>
                    <a:cubicBezTo>
                      <a:pt x="0" y="108"/>
                      <a:pt x="0" y="108"/>
                      <a:pt x="0" y="108"/>
                    </a:cubicBezTo>
                  </a:path>
                </a:pathLst>
              </a:custGeom>
              <a:solidFill>
                <a:srgbClr val="615B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09" name="Freeform 272"/>
              <p:cNvSpPr>
                <a:spLocks/>
              </p:cNvSpPr>
              <p:nvPr/>
            </p:nvSpPr>
            <p:spPr bwMode="auto">
              <a:xfrm>
                <a:off x="2712" y="1939"/>
                <a:ext cx="71" cy="45"/>
              </a:xfrm>
              <a:custGeom>
                <a:avLst/>
                <a:gdLst>
                  <a:gd name="T0" fmla="*/ 30 w 30"/>
                  <a:gd name="T1" fmla="*/ 11 h 19"/>
                  <a:gd name="T2" fmla="*/ 27 w 30"/>
                  <a:gd name="T3" fmla="*/ 15 h 19"/>
                  <a:gd name="T4" fmla="*/ 26 w 30"/>
                  <a:gd name="T5" fmla="*/ 16 h 19"/>
                  <a:gd name="T6" fmla="*/ 24 w 30"/>
                  <a:gd name="T7" fmla="*/ 17 h 19"/>
                  <a:gd name="T8" fmla="*/ 23 w 30"/>
                  <a:gd name="T9" fmla="*/ 17 h 19"/>
                  <a:gd name="T10" fmla="*/ 5 w 30"/>
                  <a:gd name="T11" fmla="*/ 16 h 19"/>
                  <a:gd name="T12" fmla="*/ 2 w 30"/>
                  <a:gd name="T13" fmla="*/ 15 h 19"/>
                  <a:gd name="T14" fmla="*/ 0 w 30"/>
                  <a:gd name="T15" fmla="*/ 10 h 19"/>
                  <a:gd name="T16" fmla="*/ 0 w 30"/>
                  <a:gd name="T17" fmla="*/ 10 h 19"/>
                  <a:gd name="T18" fmla="*/ 4 w 30"/>
                  <a:gd name="T19" fmla="*/ 4 h 19"/>
                  <a:gd name="T20" fmla="*/ 25 w 30"/>
                  <a:gd name="T21" fmla="*/ 4 h 19"/>
                  <a:gd name="T22" fmla="*/ 30 w 30"/>
                  <a:gd name="T23" fmla="*/ 1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0" h="19">
                    <a:moveTo>
                      <a:pt x="30" y="11"/>
                    </a:moveTo>
                    <a:cubicBezTo>
                      <a:pt x="29" y="12"/>
                      <a:pt x="29" y="14"/>
                      <a:pt x="27" y="15"/>
                    </a:cubicBezTo>
                    <a:cubicBezTo>
                      <a:pt x="27" y="15"/>
                      <a:pt x="26" y="15"/>
                      <a:pt x="26" y="16"/>
                    </a:cubicBezTo>
                    <a:cubicBezTo>
                      <a:pt x="25" y="16"/>
                      <a:pt x="25" y="16"/>
                      <a:pt x="24" y="17"/>
                    </a:cubicBezTo>
                    <a:cubicBezTo>
                      <a:pt x="24" y="17"/>
                      <a:pt x="23" y="17"/>
                      <a:pt x="23" y="17"/>
                    </a:cubicBezTo>
                    <a:cubicBezTo>
                      <a:pt x="17" y="19"/>
                      <a:pt x="10" y="19"/>
                      <a:pt x="5" y="16"/>
                    </a:cubicBezTo>
                    <a:cubicBezTo>
                      <a:pt x="4" y="16"/>
                      <a:pt x="3" y="15"/>
                      <a:pt x="2" y="15"/>
                    </a:cubicBezTo>
                    <a:cubicBezTo>
                      <a:pt x="1" y="13"/>
                      <a:pt x="0" y="12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8"/>
                      <a:pt x="2" y="6"/>
                      <a:pt x="4" y="4"/>
                    </a:cubicBezTo>
                    <a:cubicBezTo>
                      <a:pt x="10" y="1"/>
                      <a:pt x="19" y="0"/>
                      <a:pt x="25" y="4"/>
                    </a:cubicBezTo>
                    <a:cubicBezTo>
                      <a:pt x="29" y="5"/>
                      <a:pt x="30" y="8"/>
                      <a:pt x="30" y="11"/>
                    </a:cubicBezTo>
                    <a:close/>
                  </a:path>
                </a:pathLst>
              </a:custGeom>
              <a:solidFill>
                <a:srgbClr val="615B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10" name="Freeform 273"/>
              <p:cNvSpPr>
                <a:spLocks noEditPoints="1"/>
              </p:cNvSpPr>
              <p:nvPr/>
            </p:nvSpPr>
            <p:spPr bwMode="auto">
              <a:xfrm>
                <a:off x="2805" y="1901"/>
                <a:ext cx="111" cy="94"/>
              </a:xfrm>
              <a:custGeom>
                <a:avLst/>
                <a:gdLst>
                  <a:gd name="T0" fmla="*/ 46 w 47"/>
                  <a:gd name="T1" fmla="*/ 29 h 40"/>
                  <a:gd name="T2" fmla="*/ 31 w 47"/>
                  <a:gd name="T3" fmla="*/ 13 h 40"/>
                  <a:gd name="T4" fmla="*/ 28 w 47"/>
                  <a:gd name="T5" fmla="*/ 8 h 40"/>
                  <a:gd name="T6" fmla="*/ 28 w 47"/>
                  <a:gd name="T7" fmla="*/ 5 h 40"/>
                  <a:gd name="T8" fmla="*/ 28 w 47"/>
                  <a:gd name="T9" fmla="*/ 5 h 40"/>
                  <a:gd name="T10" fmla="*/ 26 w 47"/>
                  <a:gd name="T11" fmla="*/ 1 h 40"/>
                  <a:gd name="T12" fmla="*/ 8 w 47"/>
                  <a:gd name="T13" fmla="*/ 0 h 40"/>
                  <a:gd name="T14" fmla="*/ 6 w 47"/>
                  <a:gd name="T15" fmla="*/ 4 h 40"/>
                  <a:gd name="T16" fmla="*/ 6 w 47"/>
                  <a:gd name="T17" fmla="*/ 4 h 40"/>
                  <a:gd name="T18" fmla="*/ 4 w 47"/>
                  <a:gd name="T19" fmla="*/ 7 h 40"/>
                  <a:gd name="T20" fmla="*/ 4 w 47"/>
                  <a:gd name="T21" fmla="*/ 8 h 40"/>
                  <a:gd name="T22" fmla="*/ 1 w 47"/>
                  <a:gd name="T23" fmla="*/ 16 h 40"/>
                  <a:gd name="T24" fmla="*/ 0 w 47"/>
                  <a:gd name="T25" fmla="*/ 20 h 40"/>
                  <a:gd name="T26" fmla="*/ 1 w 47"/>
                  <a:gd name="T27" fmla="*/ 20 h 40"/>
                  <a:gd name="T28" fmla="*/ 4 w 47"/>
                  <a:gd name="T29" fmla="*/ 25 h 40"/>
                  <a:gd name="T30" fmla="*/ 28 w 47"/>
                  <a:gd name="T31" fmla="*/ 38 h 40"/>
                  <a:gd name="T32" fmla="*/ 44 w 47"/>
                  <a:gd name="T33" fmla="*/ 37 h 40"/>
                  <a:gd name="T34" fmla="*/ 47 w 47"/>
                  <a:gd name="T35" fmla="*/ 33 h 40"/>
                  <a:gd name="T36" fmla="*/ 47 w 47"/>
                  <a:gd name="T37" fmla="*/ 33 h 40"/>
                  <a:gd name="T38" fmla="*/ 47 w 47"/>
                  <a:gd name="T39" fmla="*/ 32 h 40"/>
                  <a:gd name="T40" fmla="*/ 46 w 47"/>
                  <a:gd name="T41" fmla="*/ 29 h 40"/>
                  <a:gd name="T42" fmla="*/ 40 w 47"/>
                  <a:gd name="T43" fmla="*/ 25 h 40"/>
                  <a:gd name="T44" fmla="*/ 39 w 47"/>
                  <a:gd name="T45" fmla="*/ 25 h 40"/>
                  <a:gd name="T46" fmla="*/ 38 w 47"/>
                  <a:gd name="T47" fmla="*/ 25 h 40"/>
                  <a:gd name="T48" fmla="*/ 29 w 47"/>
                  <a:gd name="T49" fmla="*/ 16 h 40"/>
                  <a:gd name="T50" fmla="*/ 24 w 47"/>
                  <a:gd name="T51" fmla="*/ 10 h 40"/>
                  <a:gd name="T52" fmla="*/ 26 w 47"/>
                  <a:gd name="T53" fmla="*/ 9 h 40"/>
                  <a:gd name="T54" fmla="*/ 30 w 47"/>
                  <a:gd name="T55" fmla="*/ 15 h 40"/>
                  <a:gd name="T56" fmla="*/ 39 w 47"/>
                  <a:gd name="T57" fmla="*/ 24 h 40"/>
                  <a:gd name="T58" fmla="*/ 40 w 47"/>
                  <a:gd name="T59" fmla="*/ 2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7" h="40">
                    <a:moveTo>
                      <a:pt x="46" y="29"/>
                    </a:moveTo>
                    <a:cubicBezTo>
                      <a:pt x="44" y="24"/>
                      <a:pt x="38" y="17"/>
                      <a:pt x="31" y="13"/>
                    </a:cubicBezTo>
                    <a:cubicBezTo>
                      <a:pt x="29" y="12"/>
                      <a:pt x="29" y="10"/>
                      <a:pt x="28" y="8"/>
                    </a:cubicBezTo>
                    <a:cubicBezTo>
                      <a:pt x="28" y="7"/>
                      <a:pt x="28" y="6"/>
                      <a:pt x="28" y="5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7" y="4"/>
                      <a:pt x="27" y="2"/>
                      <a:pt x="26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1"/>
                      <a:pt x="6" y="3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5"/>
                      <a:pt x="4" y="6"/>
                      <a:pt x="4" y="7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3" y="10"/>
                      <a:pt x="2" y="12"/>
                      <a:pt x="1" y="16"/>
                    </a:cubicBezTo>
                    <a:cubicBezTo>
                      <a:pt x="1" y="17"/>
                      <a:pt x="1" y="19"/>
                      <a:pt x="0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0" y="22"/>
                      <a:pt x="2" y="24"/>
                      <a:pt x="4" y="25"/>
                    </a:cubicBezTo>
                    <a:cubicBezTo>
                      <a:pt x="28" y="38"/>
                      <a:pt x="28" y="38"/>
                      <a:pt x="28" y="38"/>
                    </a:cubicBezTo>
                    <a:cubicBezTo>
                      <a:pt x="33" y="40"/>
                      <a:pt x="40" y="40"/>
                      <a:pt x="44" y="37"/>
                    </a:cubicBezTo>
                    <a:cubicBezTo>
                      <a:pt x="45" y="36"/>
                      <a:pt x="46" y="35"/>
                      <a:pt x="47" y="33"/>
                    </a:cubicBezTo>
                    <a:cubicBezTo>
                      <a:pt x="47" y="33"/>
                      <a:pt x="47" y="33"/>
                      <a:pt x="47" y="33"/>
                    </a:cubicBezTo>
                    <a:cubicBezTo>
                      <a:pt x="47" y="32"/>
                      <a:pt x="47" y="32"/>
                      <a:pt x="47" y="32"/>
                    </a:cubicBezTo>
                    <a:cubicBezTo>
                      <a:pt x="47" y="31"/>
                      <a:pt x="47" y="30"/>
                      <a:pt x="46" y="29"/>
                    </a:cubicBezTo>
                    <a:moveTo>
                      <a:pt x="40" y="25"/>
                    </a:moveTo>
                    <a:cubicBezTo>
                      <a:pt x="39" y="25"/>
                      <a:pt x="39" y="25"/>
                      <a:pt x="39" y="25"/>
                    </a:cubicBezTo>
                    <a:cubicBezTo>
                      <a:pt x="38" y="25"/>
                      <a:pt x="38" y="25"/>
                      <a:pt x="38" y="25"/>
                    </a:cubicBezTo>
                    <a:cubicBezTo>
                      <a:pt x="29" y="16"/>
                      <a:pt x="29" y="16"/>
                      <a:pt x="29" y="16"/>
                    </a:cubicBezTo>
                    <a:cubicBezTo>
                      <a:pt x="27" y="15"/>
                      <a:pt x="25" y="13"/>
                      <a:pt x="24" y="10"/>
                    </a:cubicBezTo>
                    <a:cubicBezTo>
                      <a:pt x="25" y="10"/>
                      <a:pt x="25" y="10"/>
                      <a:pt x="26" y="9"/>
                    </a:cubicBezTo>
                    <a:cubicBezTo>
                      <a:pt x="26" y="12"/>
                      <a:pt x="28" y="13"/>
                      <a:pt x="30" y="15"/>
                    </a:cubicBezTo>
                    <a:cubicBezTo>
                      <a:pt x="39" y="24"/>
                      <a:pt x="39" y="24"/>
                      <a:pt x="39" y="24"/>
                    </a:cubicBezTo>
                    <a:cubicBezTo>
                      <a:pt x="40" y="24"/>
                      <a:pt x="40" y="24"/>
                      <a:pt x="40" y="25"/>
                    </a:cubicBezTo>
                  </a:path>
                </a:pathLst>
              </a:custGeom>
              <a:solidFill>
                <a:srgbClr val="6363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11" name="Freeform 274"/>
              <p:cNvSpPr>
                <a:spLocks/>
              </p:cNvSpPr>
              <p:nvPr/>
            </p:nvSpPr>
            <p:spPr bwMode="auto">
              <a:xfrm>
                <a:off x="2805" y="1936"/>
                <a:ext cx="111" cy="59"/>
              </a:xfrm>
              <a:custGeom>
                <a:avLst/>
                <a:gdLst>
                  <a:gd name="T0" fmla="*/ 47 w 47"/>
                  <a:gd name="T1" fmla="*/ 18 h 25"/>
                  <a:gd name="T2" fmla="*/ 47 w 47"/>
                  <a:gd name="T3" fmla="*/ 18 h 25"/>
                  <a:gd name="T4" fmla="*/ 44 w 47"/>
                  <a:gd name="T5" fmla="*/ 22 h 25"/>
                  <a:gd name="T6" fmla="*/ 28 w 47"/>
                  <a:gd name="T7" fmla="*/ 23 h 25"/>
                  <a:gd name="T8" fmla="*/ 3 w 47"/>
                  <a:gd name="T9" fmla="*/ 10 h 25"/>
                  <a:gd name="T10" fmla="*/ 0 w 47"/>
                  <a:gd name="T11" fmla="*/ 5 h 25"/>
                  <a:gd name="T12" fmla="*/ 1 w 47"/>
                  <a:gd name="T13" fmla="*/ 0 h 25"/>
                  <a:gd name="T14" fmla="*/ 13 w 47"/>
                  <a:gd name="T15" fmla="*/ 8 h 25"/>
                  <a:gd name="T16" fmla="*/ 30 w 47"/>
                  <a:gd name="T17" fmla="*/ 19 h 25"/>
                  <a:gd name="T18" fmla="*/ 38 w 47"/>
                  <a:gd name="T19" fmla="*/ 21 h 25"/>
                  <a:gd name="T20" fmla="*/ 45 w 47"/>
                  <a:gd name="T21" fmla="*/ 19 h 25"/>
                  <a:gd name="T22" fmla="*/ 46 w 47"/>
                  <a:gd name="T23" fmla="*/ 14 h 25"/>
                  <a:gd name="T24" fmla="*/ 47 w 47"/>
                  <a:gd name="T25" fmla="*/ 18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7" h="25">
                    <a:moveTo>
                      <a:pt x="47" y="18"/>
                    </a:moveTo>
                    <a:cubicBezTo>
                      <a:pt x="47" y="19"/>
                      <a:pt x="47" y="18"/>
                      <a:pt x="47" y="18"/>
                    </a:cubicBezTo>
                    <a:cubicBezTo>
                      <a:pt x="47" y="20"/>
                      <a:pt x="46" y="21"/>
                      <a:pt x="44" y="22"/>
                    </a:cubicBezTo>
                    <a:cubicBezTo>
                      <a:pt x="40" y="25"/>
                      <a:pt x="33" y="25"/>
                      <a:pt x="28" y="23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0" y="8"/>
                      <a:pt x="0" y="5"/>
                      <a:pt x="0" y="5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0" y="2"/>
                      <a:pt x="9" y="5"/>
                      <a:pt x="13" y="8"/>
                    </a:cubicBezTo>
                    <a:cubicBezTo>
                      <a:pt x="18" y="13"/>
                      <a:pt x="24" y="16"/>
                      <a:pt x="30" y="19"/>
                    </a:cubicBezTo>
                    <a:cubicBezTo>
                      <a:pt x="32" y="20"/>
                      <a:pt x="35" y="21"/>
                      <a:pt x="38" y="21"/>
                    </a:cubicBezTo>
                    <a:cubicBezTo>
                      <a:pt x="40" y="21"/>
                      <a:pt x="43" y="20"/>
                      <a:pt x="45" y="19"/>
                    </a:cubicBezTo>
                    <a:cubicBezTo>
                      <a:pt x="45" y="18"/>
                      <a:pt x="47" y="16"/>
                      <a:pt x="46" y="14"/>
                    </a:cubicBezTo>
                    <a:cubicBezTo>
                      <a:pt x="46" y="15"/>
                      <a:pt x="47" y="16"/>
                      <a:pt x="47" y="18"/>
                    </a:cubicBezTo>
                    <a:close/>
                  </a:path>
                </a:pathLst>
              </a:custGeom>
              <a:solidFill>
                <a:srgbClr val="444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12" name="Freeform 275"/>
              <p:cNvSpPr>
                <a:spLocks/>
              </p:cNvSpPr>
              <p:nvPr/>
            </p:nvSpPr>
            <p:spPr bwMode="auto">
              <a:xfrm>
                <a:off x="2861" y="1922"/>
                <a:ext cx="38" cy="38"/>
              </a:xfrm>
              <a:custGeom>
                <a:avLst/>
                <a:gdLst>
                  <a:gd name="T0" fmla="*/ 16 w 16"/>
                  <a:gd name="T1" fmla="*/ 16 h 16"/>
                  <a:gd name="T2" fmla="*/ 15 w 16"/>
                  <a:gd name="T3" fmla="*/ 16 h 16"/>
                  <a:gd name="T4" fmla="*/ 14 w 16"/>
                  <a:gd name="T5" fmla="*/ 16 h 16"/>
                  <a:gd name="T6" fmla="*/ 5 w 16"/>
                  <a:gd name="T7" fmla="*/ 7 h 16"/>
                  <a:gd name="T8" fmla="*/ 0 w 16"/>
                  <a:gd name="T9" fmla="*/ 1 h 16"/>
                  <a:gd name="T10" fmla="*/ 2 w 16"/>
                  <a:gd name="T11" fmla="*/ 0 h 16"/>
                  <a:gd name="T12" fmla="*/ 6 w 16"/>
                  <a:gd name="T13" fmla="*/ 6 h 16"/>
                  <a:gd name="T14" fmla="*/ 15 w 16"/>
                  <a:gd name="T15" fmla="*/ 15 h 16"/>
                  <a:gd name="T16" fmla="*/ 16 w 16"/>
                  <a:gd name="T1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16">
                    <a:moveTo>
                      <a:pt x="16" y="16"/>
                    </a:moveTo>
                    <a:cubicBezTo>
                      <a:pt x="15" y="16"/>
                      <a:pt x="15" y="16"/>
                      <a:pt x="15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3" y="6"/>
                      <a:pt x="1" y="4"/>
                      <a:pt x="0" y="1"/>
                    </a:cubicBezTo>
                    <a:cubicBezTo>
                      <a:pt x="1" y="1"/>
                      <a:pt x="1" y="1"/>
                      <a:pt x="2" y="0"/>
                    </a:cubicBezTo>
                    <a:cubicBezTo>
                      <a:pt x="2" y="3"/>
                      <a:pt x="4" y="4"/>
                      <a:pt x="6" y="6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6" y="15"/>
                      <a:pt x="16" y="15"/>
                      <a:pt x="16" y="16"/>
                    </a:cubicBezTo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13" name="Freeform 276"/>
              <p:cNvSpPr>
                <a:spLocks/>
              </p:cNvSpPr>
              <p:nvPr/>
            </p:nvSpPr>
            <p:spPr bwMode="auto">
              <a:xfrm>
                <a:off x="2859" y="1927"/>
                <a:ext cx="17" cy="9"/>
              </a:xfrm>
              <a:custGeom>
                <a:avLst/>
                <a:gdLst>
                  <a:gd name="T0" fmla="*/ 1 w 7"/>
                  <a:gd name="T1" fmla="*/ 4 h 4"/>
                  <a:gd name="T2" fmla="*/ 0 w 7"/>
                  <a:gd name="T3" fmla="*/ 4 h 4"/>
                  <a:gd name="T4" fmla="*/ 1 w 7"/>
                  <a:gd name="T5" fmla="*/ 3 h 4"/>
                  <a:gd name="T6" fmla="*/ 5 w 7"/>
                  <a:gd name="T7" fmla="*/ 0 h 4"/>
                  <a:gd name="T8" fmla="*/ 6 w 7"/>
                  <a:gd name="T9" fmla="*/ 0 h 4"/>
                  <a:gd name="T10" fmla="*/ 6 w 7"/>
                  <a:gd name="T11" fmla="*/ 2 h 4"/>
                  <a:gd name="T12" fmla="*/ 2 w 7"/>
                  <a:gd name="T13" fmla="*/ 4 h 4"/>
                  <a:gd name="T14" fmla="*/ 1 w 7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4">
                    <a:moveTo>
                      <a:pt x="1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6" y="0"/>
                      <a:pt x="6" y="0"/>
                    </a:cubicBezTo>
                    <a:cubicBezTo>
                      <a:pt x="7" y="1"/>
                      <a:pt x="6" y="1"/>
                      <a:pt x="6" y="2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4"/>
                      <a:pt x="1" y="4"/>
                    </a:cubicBezTo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14" name="Freeform 277"/>
              <p:cNvSpPr>
                <a:spLocks/>
              </p:cNvSpPr>
              <p:nvPr/>
            </p:nvSpPr>
            <p:spPr bwMode="auto">
              <a:xfrm>
                <a:off x="2866" y="1932"/>
                <a:ext cx="14" cy="11"/>
              </a:xfrm>
              <a:custGeom>
                <a:avLst/>
                <a:gdLst>
                  <a:gd name="T0" fmla="*/ 1 w 6"/>
                  <a:gd name="T1" fmla="*/ 5 h 5"/>
                  <a:gd name="T2" fmla="*/ 0 w 6"/>
                  <a:gd name="T3" fmla="*/ 5 h 5"/>
                  <a:gd name="T4" fmla="*/ 0 w 6"/>
                  <a:gd name="T5" fmla="*/ 4 h 5"/>
                  <a:gd name="T6" fmla="*/ 5 w 6"/>
                  <a:gd name="T7" fmla="*/ 1 h 5"/>
                  <a:gd name="T8" fmla="*/ 6 w 6"/>
                  <a:gd name="T9" fmla="*/ 1 h 5"/>
                  <a:gd name="T10" fmla="*/ 6 w 6"/>
                  <a:gd name="T11" fmla="*/ 2 h 5"/>
                  <a:gd name="T12" fmla="*/ 1 w 6"/>
                  <a:gd name="T13" fmla="*/ 5 h 5"/>
                  <a:gd name="T14" fmla="*/ 1 w 6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5">
                    <a:moveTo>
                      <a:pt x="1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0"/>
                      <a:pt x="6" y="1"/>
                      <a:pt x="6" y="1"/>
                    </a:cubicBezTo>
                    <a:cubicBezTo>
                      <a:pt x="6" y="1"/>
                      <a:pt x="6" y="2"/>
                      <a:pt x="6" y="2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15" name="Freeform 278"/>
              <p:cNvSpPr>
                <a:spLocks/>
              </p:cNvSpPr>
              <p:nvPr/>
            </p:nvSpPr>
            <p:spPr bwMode="auto">
              <a:xfrm>
                <a:off x="2873" y="1939"/>
                <a:ext cx="17" cy="11"/>
              </a:xfrm>
              <a:custGeom>
                <a:avLst/>
                <a:gdLst>
                  <a:gd name="T0" fmla="*/ 1 w 7"/>
                  <a:gd name="T1" fmla="*/ 5 h 5"/>
                  <a:gd name="T2" fmla="*/ 0 w 7"/>
                  <a:gd name="T3" fmla="*/ 5 h 5"/>
                  <a:gd name="T4" fmla="*/ 0 w 7"/>
                  <a:gd name="T5" fmla="*/ 3 h 5"/>
                  <a:gd name="T6" fmla="*/ 5 w 7"/>
                  <a:gd name="T7" fmla="*/ 1 h 5"/>
                  <a:gd name="T8" fmla="*/ 6 w 7"/>
                  <a:gd name="T9" fmla="*/ 1 h 5"/>
                  <a:gd name="T10" fmla="*/ 6 w 7"/>
                  <a:gd name="T11" fmla="*/ 2 h 5"/>
                  <a:gd name="T12" fmla="*/ 1 w 7"/>
                  <a:gd name="T13" fmla="*/ 5 h 5"/>
                  <a:gd name="T14" fmla="*/ 1 w 7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5">
                    <a:moveTo>
                      <a:pt x="1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6" y="0"/>
                      <a:pt x="6" y="0"/>
                      <a:pt x="6" y="1"/>
                    </a:cubicBezTo>
                    <a:cubicBezTo>
                      <a:pt x="7" y="1"/>
                      <a:pt x="6" y="2"/>
                      <a:pt x="6" y="2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16" name="Freeform 279"/>
              <p:cNvSpPr>
                <a:spLocks/>
              </p:cNvSpPr>
              <p:nvPr/>
            </p:nvSpPr>
            <p:spPr bwMode="auto">
              <a:xfrm>
                <a:off x="2880" y="1946"/>
                <a:ext cx="17" cy="12"/>
              </a:xfrm>
              <a:custGeom>
                <a:avLst/>
                <a:gdLst>
                  <a:gd name="T0" fmla="*/ 1 w 7"/>
                  <a:gd name="T1" fmla="*/ 5 h 5"/>
                  <a:gd name="T2" fmla="*/ 0 w 7"/>
                  <a:gd name="T3" fmla="*/ 5 h 5"/>
                  <a:gd name="T4" fmla="*/ 1 w 7"/>
                  <a:gd name="T5" fmla="*/ 3 h 5"/>
                  <a:gd name="T6" fmla="*/ 5 w 7"/>
                  <a:gd name="T7" fmla="*/ 0 h 5"/>
                  <a:gd name="T8" fmla="*/ 6 w 7"/>
                  <a:gd name="T9" fmla="*/ 1 h 5"/>
                  <a:gd name="T10" fmla="*/ 6 w 7"/>
                  <a:gd name="T11" fmla="*/ 2 h 5"/>
                  <a:gd name="T12" fmla="*/ 2 w 7"/>
                  <a:gd name="T13" fmla="*/ 5 h 5"/>
                  <a:gd name="T14" fmla="*/ 1 w 7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5">
                    <a:moveTo>
                      <a:pt x="1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4"/>
                      <a:pt x="1" y="3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6" y="0"/>
                      <a:pt x="6" y="1"/>
                    </a:cubicBezTo>
                    <a:cubicBezTo>
                      <a:pt x="7" y="1"/>
                      <a:pt x="6" y="2"/>
                      <a:pt x="6" y="2"/>
                    </a:cubicBezTo>
                    <a:cubicBezTo>
                      <a:pt x="2" y="5"/>
                      <a:pt x="2" y="5"/>
                      <a:pt x="2" y="5"/>
                    </a:cubicBez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17" name="Freeform 280"/>
              <p:cNvSpPr>
                <a:spLocks/>
              </p:cNvSpPr>
              <p:nvPr/>
            </p:nvSpPr>
            <p:spPr bwMode="auto">
              <a:xfrm>
                <a:off x="2596" y="1517"/>
                <a:ext cx="315" cy="201"/>
              </a:xfrm>
              <a:custGeom>
                <a:avLst/>
                <a:gdLst>
                  <a:gd name="T0" fmla="*/ 130 w 133"/>
                  <a:gd name="T1" fmla="*/ 71 h 85"/>
                  <a:gd name="T2" fmla="*/ 109 w 133"/>
                  <a:gd name="T3" fmla="*/ 85 h 85"/>
                  <a:gd name="T4" fmla="*/ 5 w 133"/>
                  <a:gd name="T5" fmla="*/ 37 h 85"/>
                  <a:gd name="T6" fmla="*/ 17 w 133"/>
                  <a:gd name="T7" fmla="*/ 19 h 85"/>
                  <a:gd name="T8" fmla="*/ 24 w 133"/>
                  <a:gd name="T9" fmla="*/ 0 h 85"/>
                  <a:gd name="T10" fmla="*/ 130 w 133"/>
                  <a:gd name="T11" fmla="*/ 71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3" h="85">
                    <a:moveTo>
                      <a:pt x="130" y="71"/>
                    </a:moveTo>
                    <a:cubicBezTo>
                      <a:pt x="109" y="85"/>
                      <a:pt x="109" y="85"/>
                      <a:pt x="109" y="85"/>
                    </a:cubicBezTo>
                    <a:cubicBezTo>
                      <a:pt x="5" y="37"/>
                      <a:pt x="5" y="37"/>
                      <a:pt x="5" y="37"/>
                    </a:cubicBezTo>
                    <a:cubicBezTo>
                      <a:pt x="0" y="34"/>
                      <a:pt x="17" y="25"/>
                      <a:pt x="17" y="19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69" y="24"/>
                      <a:pt x="133" y="40"/>
                      <a:pt x="130" y="71"/>
                    </a:cubicBezTo>
                  </a:path>
                </a:pathLst>
              </a:custGeom>
              <a:solidFill>
                <a:srgbClr val="443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18" name="Freeform 281"/>
              <p:cNvSpPr>
                <a:spLocks/>
              </p:cNvSpPr>
              <p:nvPr/>
            </p:nvSpPr>
            <p:spPr bwMode="auto">
              <a:xfrm>
                <a:off x="2807" y="1652"/>
                <a:ext cx="99" cy="263"/>
              </a:xfrm>
              <a:custGeom>
                <a:avLst/>
                <a:gdLst>
                  <a:gd name="T0" fmla="*/ 1 w 42"/>
                  <a:gd name="T1" fmla="*/ 108 h 111"/>
                  <a:gd name="T2" fmla="*/ 3 w 42"/>
                  <a:gd name="T3" fmla="*/ 16 h 111"/>
                  <a:gd name="T4" fmla="*/ 12 w 42"/>
                  <a:gd name="T5" fmla="*/ 6 h 111"/>
                  <a:gd name="T6" fmla="*/ 28 w 42"/>
                  <a:gd name="T7" fmla="*/ 1 h 111"/>
                  <a:gd name="T8" fmla="*/ 41 w 42"/>
                  <a:gd name="T9" fmla="*/ 14 h 111"/>
                  <a:gd name="T10" fmla="*/ 30 w 42"/>
                  <a:gd name="T11" fmla="*/ 109 h 111"/>
                  <a:gd name="T12" fmla="*/ 22 w 42"/>
                  <a:gd name="T13" fmla="*/ 111 h 111"/>
                  <a:gd name="T14" fmla="*/ 15 w 42"/>
                  <a:gd name="T15" fmla="*/ 110 h 111"/>
                  <a:gd name="T16" fmla="*/ 1 w 42"/>
                  <a:gd name="T17" fmla="*/ 108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" h="111">
                    <a:moveTo>
                      <a:pt x="1" y="108"/>
                    </a:moveTo>
                    <a:cubicBezTo>
                      <a:pt x="0" y="81"/>
                      <a:pt x="2" y="19"/>
                      <a:pt x="3" y="16"/>
                    </a:cubicBezTo>
                    <a:cubicBezTo>
                      <a:pt x="5" y="12"/>
                      <a:pt x="9" y="8"/>
                      <a:pt x="12" y="6"/>
                    </a:cubicBezTo>
                    <a:cubicBezTo>
                      <a:pt x="17" y="3"/>
                      <a:pt x="22" y="0"/>
                      <a:pt x="28" y="1"/>
                    </a:cubicBezTo>
                    <a:cubicBezTo>
                      <a:pt x="34" y="2"/>
                      <a:pt x="40" y="8"/>
                      <a:pt x="41" y="14"/>
                    </a:cubicBezTo>
                    <a:cubicBezTo>
                      <a:pt x="42" y="21"/>
                      <a:pt x="31" y="105"/>
                      <a:pt x="30" y="109"/>
                    </a:cubicBezTo>
                    <a:cubicBezTo>
                      <a:pt x="29" y="111"/>
                      <a:pt x="26" y="111"/>
                      <a:pt x="22" y="111"/>
                    </a:cubicBezTo>
                    <a:cubicBezTo>
                      <a:pt x="19" y="110"/>
                      <a:pt x="17" y="110"/>
                      <a:pt x="15" y="110"/>
                    </a:cubicBezTo>
                    <a:cubicBezTo>
                      <a:pt x="1" y="108"/>
                      <a:pt x="1" y="108"/>
                      <a:pt x="1" y="108"/>
                    </a:cubicBezTo>
                  </a:path>
                </a:pathLst>
              </a:custGeom>
              <a:solidFill>
                <a:srgbClr val="615B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19" name="Freeform 282"/>
              <p:cNvSpPr>
                <a:spLocks/>
              </p:cNvSpPr>
              <p:nvPr/>
            </p:nvSpPr>
            <p:spPr bwMode="auto">
              <a:xfrm>
                <a:off x="2805" y="1887"/>
                <a:ext cx="78" cy="45"/>
              </a:xfrm>
              <a:custGeom>
                <a:avLst/>
                <a:gdLst>
                  <a:gd name="T0" fmla="*/ 27 w 33"/>
                  <a:gd name="T1" fmla="*/ 3 h 19"/>
                  <a:gd name="T2" fmla="*/ 27 w 33"/>
                  <a:gd name="T3" fmla="*/ 15 h 19"/>
                  <a:gd name="T4" fmla="*/ 6 w 33"/>
                  <a:gd name="T5" fmla="*/ 16 h 19"/>
                  <a:gd name="T6" fmla="*/ 6 w 33"/>
                  <a:gd name="T7" fmla="*/ 3 h 19"/>
                  <a:gd name="T8" fmla="*/ 27 w 33"/>
                  <a:gd name="T9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9">
                    <a:moveTo>
                      <a:pt x="27" y="3"/>
                    </a:moveTo>
                    <a:cubicBezTo>
                      <a:pt x="33" y="6"/>
                      <a:pt x="33" y="11"/>
                      <a:pt x="27" y="15"/>
                    </a:cubicBezTo>
                    <a:cubicBezTo>
                      <a:pt x="22" y="18"/>
                      <a:pt x="12" y="19"/>
                      <a:pt x="6" y="16"/>
                    </a:cubicBezTo>
                    <a:cubicBezTo>
                      <a:pt x="0" y="12"/>
                      <a:pt x="0" y="7"/>
                      <a:pt x="6" y="3"/>
                    </a:cubicBezTo>
                    <a:cubicBezTo>
                      <a:pt x="11" y="0"/>
                      <a:pt x="21" y="0"/>
                      <a:pt x="27" y="3"/>
                    </a:cubicBezTo>
                  </a:path>
                </a:pathLst>
              </a:custGeom>
              <a:solidFill>
                <a:srgbClr val="615B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20" name="Freeform 283"/>
              <p:cNvSpPr>
                <a:spLocks/>
              </p:cNvSpPr>
              <p:nvPr/>
            </p:nvSpPr>
            <p:spPr bwMode="auto">
              <a:xfrm>
                <a:off x="2703" y="1598"/>
                <a:ext cx="31" cy="45"/>
              </a:xfrm>
              <a:custGeom>
                <a:avLst/>
                <a:gdLst>
                  <a:gd name="T0" fmla="*/ 11 w 13"/>
                  <a:gd name="T1" fmla="*/ 0 h 19"/>
                  <a:gd name="T2" fmla="*/ 0 w 13"/>
                  <a:gd name="T3" fmla="*/ 15 h 19"/>
                  <a:gd name="T4" fmla="*/ 8 w 13"/>
                  <a:gd name="T5" fmla="*/ 19 h 19"/>
                  <a:gd name="T6" fmla="*/ 11 w 13"/>
                  <a:gd name="T7" fmla="*/ 17 h 19"/>
                  <a:gd name="T8" fmla="*/ 13 w 13"/>
                  <a:gd name="T9" fmla="*/ 15 h 19"/>
                  <a:gd name="T10" fmla="*/ 11 w 13"/>
                  <a:gd name="T1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9">
                    <a:moveTo>
                      <a:pt x="11" y="0"/>
                    </a:moveTo>
                    <a:cubicBezTo>
                      <a:pt x="9" y="9"/>
                      <a:pt x="6" y="12"/>
                      <a:pt x="0" y="15"/>
                    </a:cubicBezTo>
                    <a:cubicBezTo>
                      <a:pt x="2" y="16"/>
                      <a:pt x="5" y="17"/>
                      <a:pt x="8" y="19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1" y="17"/>
                      <a:pt x="12" y="16"/>
                      <a:pt x="13" y="15"/>
                    </a:cubicBezTo>
                    <a:cubicBezTo>
                      <a:pt x="10" y="10"/>
                      <a:pt x="10" y="6"/>
                      <a:pt x="11" y="0"/>
                    </a:cubicBezTo>
                  </a:path>
                </a:pathLst>
              </a:custGeom>
              <a:solidFill>
                <a:srgbClr val="3D33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21" name="Freeform 284"/>
              <p:cNvSpPr>
                <a:spLocks/>
              </p:cNvSpPr>
              <p:nvPr/>
            </p:nvSpPr>
            <p:spPr bwMode="auto">
              <a:xfrm>
                <a:off x="2625" y="1304"/>
                <a:ext cx="99" cy="218"/>
              </a:xfrm>
              <a:custGeom>
                <a:avLst/>
                <a:gdLst>
                  <a:gd name="T0" fmla="*/ 41 w 42"/>
                  <a:gd name="T1" fmla="*/ 66 h 92"/>
                  <a:gd name="T2" fmla="*/ 32 w 42"/>
                  <a:gd name="T3" fmla="*/ 90 h 92"/>
                  <a:gd name="T4" fmla="*/ 14 w 42"/>
                  <a:gd name="T5" fmla="*/ 77 h 92"/>
                  <a:gd name="T6" fmla="*/ 1 w 42"/>
                  <a:gd name="T7" fmla="*/ 21 h 92"/>
                  <a:gd name="T8" fmla="*/ 13 w 42"/>
                  <a:gd name="T9" fmla="*/ 2 h 92"/>
                  <a:gd name="T10" fmla="*/ 30 w 42"/>
                  <a:gd name="T11" fmla="*/ 15 h 92"/>
                  <a:gd name="T12" fmla="*/ 41 w 42"/>
                  <a:gd name="T13" fmla="*/ 66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92">
                    <a:moveTo>
                      <a:pt x="41" y="66"/>
                    </a:moveTo>
                    <a:cubicBezTo>
                      <a:pt x="42" y="75"/>
                      <a:pt x="40" y="88"/>
                      <a:pt x="32" y="90"/>
                    </a:cubicBezTo>
                    <a:cubicBezTo>
                      <a:pt x="24" y="92"/>
                      <a:pt x="16" y="86"/>
                      <a:pt x="14" y="77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0" y="12"/>
                      <a:pt x="5" y="4"/>
                      <a:pt x="13" y="2"/>
                    </a:cubicBezTo>
                    <a:cubicBezTo>
                      <a:pt x="20" y="0"/>
                      <a:pt x="28" y="6"/>
                      <a:pt x="30" y="15"/>
                    </a:cubicBezTo>
                    <a:cubicBezTo>
                      <a:pt x="41" y="66"/>
                      <a:pt x="41" y="66"/>
                      <a:pt x="41" y="66"/>
                    </a:cubicBezTo>
                  </a:path>
                </a:pathLst>
              </a:custGeom>
              <a:solidFill>
                <a:srgbClr val="A144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22" name="Freeform 285"/>
              <p:cNvSpPr>
                <a:spLocks/>
              </p:cNvSpPr>
              <p:nvPr/>
            </p:nvSpPr>
            <p:spPr bwMode="auto">
              <a:xfrm>
                <a:off x="2497" y="1295"/>
                <a:ext cx="225" cy="324"/>
              </a:xfrm>
              <a:custGeom>
                <a:avLst/>
                <a:gdLst>
                  <a:gd name="T0" fmla="*/ 88 w 95"/>
                  <a:gd name="T1" fmla="*/ 116 h 137"/>
                  <a:gd name="T2" fmla="*/ 86 w 95"/>
                  <a:gd name="T3" fmla="*/ 118 h 137"/>
                  <a:gd name="T4" fmla="*/ 61 w 95"/>
                  <a:gd name="T5" fmla="*/ 131 h 137"/>
                  <a:gd name="T6" fmla="*/ 44 w 95"/>
                  <a:gd name="T7" fmla="*/ 137 h 137"/>
                  <a:gd name="T8" fmla="*/ 40 w 95"/>
                  <a:gd name="T9" fmla="*/ 137 h 137"/>
                  <a:gd name="T10" fmla="*/ 31 w 95"/>
                  <a:gd name="T11" fmla="*/ 134 h 137"/>
                  <a:gd name="T12" fmla="*/ 23 w 95"/>
                  <a:gd name="T13" fmla="*/ 120 h 137"/>
                  <a:gd name="T14" fmla="*/ 11 w 95"/>
                  <a:gd name="T15" fmla="*/ 65 h 137"/>
                  <a:gd name="T16" fmla="*/ 0 w 95"/>
                  <a:gd name="T17" fmla="*/ 40 h 137"/>
                  <a:gd name="T18" fmla="*/ 21 w 95"/>
                  <a:gd name="T19" fmla="*/ 15 h 137"/>
                  <a:gd name="T20" fmla="*/ 70 w 95"/>
                  <a:gd name="T21" fmla="*/ 6 h 137"/>
                  <a:gd name="T22" fmla="*/ 76 w 95"/>
                  <a:gd name="T23" fmla="*/ 27 h 137"/>
                  <a:gd name="T24" fmla="*/ 77 w 95"/>
                  <a:gd name="T25" fmla="*/ 32 h 137"/>
                  <a:gd name="T26" fmla="*/ 91 w 95"/>
                  <a:gd name="T27" fmla="*/ 88 h 137"/>
                  <a:gd name="T28" fmla="*/ 92 w 95"/>
                  <a:gd name="T29" fmla="*/ 94 h 137"/>
                  <a:gd name="T30" fmla="*/ 88 w 95"/>
                  <a:gd name="T31" fmla="*/ 116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5" h="137">
                    <a:moveTo>
                      <a:pt x="88" y="116"/>
                    </a:moveTo>
                    <a:cubicBezTo>
                      <a:pt x="87" y="116"/>
                      <a:pt x="86" y="117"/>
                      <a:pt x="86" y="118"/>
                    </a:cubicBezTo>
                    <a:cubicBezTo>
                      <a:pt x="61" y="131"/>
                      <a:pt x="61" y="131"/>
                      <a:pt x="61" y="131"/>
                    </a:cubicBezTo>
                    <a:cubicBezTo>
                      <a:pt x="56" y="134"/>
                      <a:pt x="49" y="137"/>
                      <a:pt x="44" y="137"/>
                    </a:cubicBezTo>
                    <a:cubicBezTo>
                      <a:pt x="42" y="137"/>
                      <a:pt x="41" y="137"/>
                      <a:pt x="40" y="137"/>
                    </a:cubicBezTo>
                    <a:cubicBezTo>
                      <a:pt x="36" y="137"/>
                      <a:pt x="34" y="137"/>
                      <a:pt x="31" y="134"/>
                    </a:cubicBezTo>
                    <a:cubicBezTo>
                      <a:pt x="27" y="131"/>
                      <a:pt x="24" y="126"/>
                      <a:pt x="23" y="120"/>
                    </a:cubicBezTo>
                    <a:cubicBezTo>
                      <a:pt x="11" y="65"/>
                      <a:pt x="11" y="65"/>
                      <a:pt x="11" y="65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3" y="29"/>
                      <a:pt x="11" y="24"/>
                      <a:pt x="21" y="15"/>
                    </a:cubicBezTo>
                    <a:cubicBezTo>
                      <a:pt x="37" y="0"/>
                      <a:pt x="58" y="1"/>
                      <a:pt x="70" y="6"/>
                    </a:cubicBezTo>
                    <a:cubicBezTo>
                      <a:pt x="70" y="6"/>
                      <a:pt x="75" y="24"/>
                      <a:pt x="76" y="27"/>
                    </a:cubicBezTo>
                    <a:cubicBezTo>
                      <a:pt x="77" y="32"/>
                      <a:pt x="77" y="32"/>
                      <a:pt x="77" y="32"/>
                    </a:cubicBezTo>
                    <a:cubicBezTo>
                      <a:pt x="91" y="88"/>
                      <a:pt x="91" y="88"/>
                      <a:pt x="91" y="88"/>
                    </a:cubicBezTo>
                    <a:cubicBezTo>
                      <a:pt x="92" y="94"/>
                      <a:pt x="92" y="94"/>
                      <a:pt x="92" y="94"/>
                    </a:cubicBezTo>
                    <a:cubicBezTo>
                      <a:pt x="94" y="102"/>
                      <a:pt x="95" y="109"/>
                      <a:pt x="88" y="116"/>
                    </a:cubicBezTo>
                  </a:path>
                </a:pathLst>
              </a:custGeom>
              <a:solidFill>
                <a:srgbClr val="A144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23" name="Freeform 286"/>
              <p:cNvSpPr>
                <a:spLocks/>
              </p:cNvSpPr>
              <p:nvPr/>
            </p:nvSpPr>
            <p:spPr bwMode="auto">
              <a:xfrm>
                <a:off x="2594" y="1612"/>
                <a:ext cx="62" cy="66"/>
              </a:xfrm>
              <a:custGeom>
                <a:avLst/>
                <a:gdLst>
                  <a:gd name="T0" fmla="*/ 14 w 26"/>
                  <a:gd name="T1" fmla="*/ 0 h 28"/>
                  <a:gd name="T2" fmla="*/ 3 w 26"/>
                  <a:gd name="T3" fmla="*/ 3 h 28"/>
                  <a:gd name="T4" fmla="*/ 3 w 26"/>
                  <a:gd name="T5" fmla="*/ 3 h 28"/>
                  <a:gd name="T6" fmla="*/ 2 w 26"/>
                  <a:gd name="T7" fmla="*/ 3 h 28"/>
                  <a:gd name="T8" fmla="*/ 0 w 26"/>
                  <a:gd name="T9" fmla="*/ 3 h 28"/>
                  <a:gd name="T10" fmla="*/ 7 w 26"/>
                  <a:gd name="T11" fmla="*/ 15 h 28"/>
                  <a:gd name="T12" fmla="*/ 8 w 26"/>
                  <a:gd name="T13" fmla="*/ 19 h 28"/>
                  <a:gd name="T14" fmla="*/ 26 w 26"/>
                  <a:gd name="T15" fmla="*/ 28 h 28"/>
                  <a:gd name="T16" fmla="*/ 22 w 26"/>
                  <a:gd name="T17" fmla="*/ 6 h 28"/>
                  <a:gd name="T18" fmla="*/ 23 w 26"/>
                  <a:gd name="T19" fmla="*/ 4 h 28"/>
                  <a:gd name="T20" fmla="*/ 14 w 26"/>
                  <a:gd name="T2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" h="28">
                    <a:moveTo>
                      <a:pt x="14" y="0"/>
                    </a:moveTo>
                    <a:cubicBezTo>
                      <a:pt x="11" y="2"/>
                      <a:pt x="7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3"/>
                      <a:pt x="0" y="3"/>
                    </a:cubicBezTo>
                    <a:cubicBezTo>
                      <a:pt x="4" y="5"/>
                      <a:pt x="7" y="9"/>
                      <a:pt x="7" y="15"/>
                    </a:cubicBezTo>
                    <a:cubicBezTo>
                      <a:pt x="8" y="16"/>
                      <a:pt x="8" y="18"/>
                      <a:pt x="8" y="19"/>
                    </a:cubicBezTo>
                    <a:cubicBezTo>
                      <a:pt x="13" y="23"/>
                      <a:pt x="20" y="27"/>
                      <a:pt x="26" y="28"/>
                    </a:cubicBezTo>
                    <a:cubicBezTo>
                      <a:pt x="21" y="22"/>
                      <a:pt x="19" y="14"/>
                      <a:pt x="22" y="6"/>
                    </a:cubicBezTo>
                    <a:cubicBezTo>
                      <a:pt x="22" y="6"/>
                      <a:pt x="22" y="5"/>
                      <a:pt x="23" y="4"/>
                    </a:cubicBezTo>
                    <a:cubicBezTo>
                      <a:pt x="14" y="0"/>
                      <a:pt x="14" y="0"/>
                      <a:pt x="14" y="0"/>
                    </a:cubicBezTo>
                  </a:path>
                </a:pathLst>
              </a:custGeom>
              <a:solidFill>
                <a:srgbClr val="4034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24" name="Freeform 287"/>
              <p:cNvSpPr>
                <a:spLocks/>
              </p:cNvSpPr>
              <p:nvPr/>
            </p:nvSpPr>
            <p:spPr bwMode="auto">
              <a:xfrm>
                <a:off x="2627" y="1581"/>
                <a:ext cx="57" cy="40"/>
              </a:xfrm>
              <a:custGeom>
                <a:avLst/>
                <a:gdLst>
                  <a:gd name="T0" fmla="*/ 24 w 24"/>
                  <a:gd name="T1" fmla="*/ 0 h 17"/>
                  <a:gd name="T2" fmla="*/ 6 w 24"/>
                  <a:gd name="T3" fmla="*/ 10 h 17"/>
                  <a:gd name="T4" fmla="*/ 0 w 24"/>
                  <a:gd name="T5" fmla="*/ 13 h 17"/>
                  <a:gd name="T6" fmla="*/ 9 w 24"/>
                  <a:gd name="T7" fmla="*/ 17 h 17"/>
                  <a:gd name="T8" fmla="*/ 24 w 24"/>
                  <a:gd name="T9" fmla="*/ 0 h 17"/>
                  <a:gd name="T10" fmla="*/ 24 w 24"/>
                  <a:gd name="T1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17">
                    <a:moveTo>
                      <a:pt x="24" y="0"/>
                    </a:moveTo>
                    <a:cubicBezTo>
                      <a:pt x="6" y="10"/>
                      <a:pt x="6" y="10"/>
                      <a:pt x="6" y="10"/>
                    </a:cubicBezTo>
                    <a:cubicBezTo>
                      <a:pt x="4" y="11"/>
                      <a:pt x="2" y="12"/>
                      <a:pt x="0" y="13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12" y="10"/>
                      <a:pt x="18" y="4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4034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25" name="Freeform 288"/>
              <p:cNvSpPr>
                <a:spLocks/>
              </p:cNvSpPr>
              <p:nvPr/>
            </p:nvSpPr>
            <p:spPr bwMode="auto">
              <a:xfrm>
                <a:off x="2530" y="1404"/>
                <a:ext cx="154" cy="215"/>
              </a:xfrm>
              <a:custGeom>
                <a:avLst/>
                <a:gdLst>
                  <a:gd name="T0" fmla="*/ 6 w 65"/>
                  <a:gd name="T1" fmla="*/ 0 h 91"/>
                  <a:gd name="T2" fmla="*/ 0 w 65"/>
                  <a:gd name="T3" fmla="*/ 16 h 91"/>
                  <a:gd name="T4" fmla="*/ 1 w 65"/>
                  <a:gd name="T5" fmla="*/ 32 h 91"/>
                  <a:gd name="T6" fmla="*/ 15 w 65"/>
                  <a:gd name="T7" fmla="*/ 83 h 91"/>
                  <a:gd name="T8" fmla="*/ 17 w 65"/>
                  <a:gd name="T9" fmla="*/ 87 h 91"/>
                  <a:gd name="T10" fmla="*/ 27 w 65"/>
                  <a:gd name="T11" fmla="*/ 91 h 91"/>
                  <a:gd name="T12" fmla="*/ 29 w 65"/>
                  <a:gd name="T13" fmla="*/ 91 h 91"/>
                  <a:gd name="T14" fmla="*/ 30 w 65"/>
                  <a:gd name="T15" fmla="*/ 91 h 91"/>
                  <a:gd name="T16" fmla="*/ 30 w 65"/>
                  <a:gd name="T17" fmla="*/ 91 h 91"/>
                  <a:gd name="T18" fmla="*/ 41 w 65"/>
                  <a:gd name="T19" fmla="*/ 88 h 91"/>
                  <a:gd name="T20" fmla="*/ 47 w 65"/>
                  <a:gd name="T21" fmla="*/ 85 h 91"/>
                  <a:gd name="T22" fmla="*/ 65 w 65"/>
                  <a:gd name="T23" fmla="*/ 75 h 91"/>
                  <a:gd name="T24" fmla="*/ 39 w 65"/>
                  <a:gd name="T25" fmla="*/ 73 h 91"/>
                  <a:gd name="T26" fmla="*/ 46 w 65"/>
                  <a:gd name="T27" fmla="*/ 70 h 91"/>
                  <a:gd name="T28" fmla="*/ 24 w 65"/>
                  <a:gd name="T29" fmla="*/ 51 h 91"/>
                  <a:gd name="T30" fmla="*/ 17 w 65"/>
                  <a:gd name="T31" fmla="*/ 20 h 91"/>
                  <a:gd name="T32" fmla="*/ 6 w 65"/>
                  <a:gd name="T33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91">
                    <a:moveTo>
                      <a:pt x="6" y="0"/>
                    </a:moveTo>
                    <a:cubicBezTo>
                      <a:pt x="3" y="4"/>
                      <a:pt x="1" y="10"/>
                      <a:pt x="0" y="16"/>
                    </a:cubicBezTo>
                    <a:cubicBezTo>
                      <a:pt x="0" y="21"/>
                      <a:pt x="0" y="27"/>
                      <a:pt x="1" y="32"/>
                    </a:cubicBezTo>
                    <a:cubicBezTo>
                      <a:pt x="4" y="50"/>
                      <a:pt x="7" y="67"/>
                      <a:pt x="15" y="83"/>
                    </a:cubicBezTo>
                    <a:cubicBezTo>
                      <a:pt x="16" y="84"/>
                      <a:pt x="17" y="85"/>
                      <a:pt x="17" y="87"/>
                    </a:cubicBezTo>
                    <a:cubicBezTo>
                      <a:pt x="21" y="87"/>
                      <a:pt x="25" y="89"/>
                      <a:pt x="27" y="91"/>
                    </a:cubicBezTo>
                    <a:cubicBezTo>
                      <a:pt x="28" y="91"/>
                      <a:pt x="28" y="91"/>
                      <a:pt x="29" y="91"/>
                    </a:cubicBezTo>
                    <a:cubicBezTo>
                      <a:pt x="29" y="91"/>
                      <a:pt x="29" y="91"/>
                      <a:pt x="30" y="91"/>
                    </a:cubicBezTo>
                    <a:cubicBezTo>
                      <a:pt x="30" y="91"/>
                      <a:pt x="30" y="91"/>
                      <a:pt x="30" y="91"/>
                    </a:cubicBezTo>
                    <a:cubicBezTo>
                      <a:pt x="34" y="91"/>
                      <a:pt x="38" y="90"/>
                      <a:pt x="41" y="88"/>
                    </a:cubicBezTo>
                    <a:cubicBezTo>
                      <a:pt x="43" y="87"/>
                      <a:pt x="45" y="86"/>
                      <a:pt x="47" y="85"/>
                    </a:cubicBezTo>
                    <a:cubicBezTo>
                      <a:pt x="65" y="75"/>
                      <a:pt x="65" y="75"/>
                      <a:pt x="65" y="75"/>
                    </a:cubicBezTo>
                    <a:cubicBezTo>
                      <a:pt x="56" y="73"/>
                      <a:pt x="47" y="75"/>
                      <a:pt x="39" y="73"/>
                    </a:cubicBezTo>
                    <a:cubicBezTo>
                      <a:pt x="41" y="72"/>
                      <a:pt x="44" y="71"/>
                      <a:pt x="46" y="70"/>
                    </a:cubicBezTo>
                    <a:cubicBezTo>
                      <a:pt x="36" y="70"/>
                      <a:pt x="28" y="60"/>
                      <a:pt x="24" y="51"/>
                    </a:cubicBezTo>
                    <a:cubicBezTo>
                      <a:pt x="20" y="41"/>
                      <a:pt x="20" y="30"/>
                      <a:pt x="17" y="20"/>
                    </a:cubicBezTo>
                    <a:cubicBezTo>
                      <a:pt x="15" y="13"/>
                      <a:pt x="11" y="6"/>
                      <a:pt x="6" y="0"/>
                    </a:cubicBezTo>
                  </a:path>
                </a:pathLst>
              </a:custGeom>
              <a:solidFill>
                <a:srgbClr val="9440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26" name="Freeform 289"/>
              <p:cNvSpPr>
                <a:spLocks/>
              </p:cNvSpPr>
              <p:nvPr/>
            </p:nvSpPr>
            <p:spPr bwMode="auto">
              <a:xfrm>
                <a:off x="2490" y="1370"/>
                <a:ext cx="69" cy="206"/>
              </a:xfrm>
              <a:custGeom>
                <a:avLst/>
                <a:gdLst>
                  <a:gd name="T0" fmla="*/ 28 w 29"/>
                  <a:gd name="T1" fmla="*/ 72 h 87"/>
                  <a:gd name="T2" fmla="*/ 2 w 29"/>
                  <a:gd name="T3" fmla="*/ 79 h 87"/>
                  <a:gd name="T4" fmla="*/ 1 w 29"/>
                  <a:gd name="T5" fmla="*/ 18 h 87"/>
                  <a:gd name="T6" fmla="*/ 15 w 29"/>
                  <a:gd name="T7" fmla="*/ 0 h 87"/>
                  <a:gd name="T8" fmla="*/ 29 w 29"/>
                  <a:gd name="T9" fmla="*/ 20 h 87"/>
                  <a:gd name="T10" fmla="*/ 28 w 29"/>
                  <a:gd name="T11" fmla="*/ 7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87">
                    <a:moveTo>
                      <a:pt x="28" y="72"/>
                    </a:moveTo>
                    <a:cubicBezTo>
                      <a:pt x="28" y="81"/>
                      <a:pt x="2" y="87"/>
                      <a:pt x="2" y="79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0" y="9"/>
                      <a:pt x="5" y="0"/>
                      <a:pt x="15" y="0"/>
                    </a:cubicBezTo>
                    <a:cubicBezTo>
                      <a:pt x="24" y="0"/>
                      <a:pt x="28" y="11"/>
                      <a:pt x="29" y="20"/>
                    </a:cubicBezTo>
                    <a:lnTo>
                      <a:pt x="28" y="72"/>
                    </a:lnTo>
                    <a:close/>
                  </a:path>
                </a:pathLst>
              </a:custGeom>
              <a:solidFill>
                <a:srgbClr val="A144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27" name="Freeform 290"/>
              <p:cNvSpPr>
                <a:spLocks/>
              </p:cNvSpPr>
              <p:nvPr/>
            </p:nvSpPr>
            <p:spPr bwMode="auto">
              <a:xfrm>
                <a:off x="2490" y="1520"/>
                <a:ext cx="158" cy="168"/>
              </a:xfrm>
              <a:custGeom>
                <a:avLst/>
                <a:gdLst>
                  <a:gd name="T0" fmla="*/ 55 w 67"/>
                  <a:gd name="T1" fmla="*/ 48 h 71"/>
                  <a:gd name="T2" fmla="*/ 50 w 67"/>
                  <a:gd name="T3" fmla="*/ 71 h 71"/>
                  <a:gd name="T4" fmla="*/ 38 w 67"/>
                  <a:gd name="T5" fmla="*/ 62 h 71"/>
                  <a:gd name="T6" fmla="*/ 7 w 67"/>
                  <a:gd name="T7" fmla="*/ 27 h 71"/>
                  <a:gd name="T8" fmla="*/ 7 w 67"/>
                  <a:gd name="T9" fmla="*/ 5 h 71"/>
                  <a:gd name="T10" fmla="*/ 28 w 67"/>
                  <a:gd name="T11" fmla="*/ 8 h 71"/>
                  <a:gd name="T12" fmla="*/ 55 w 67"/>
                  <a:gd name="T13" fmla="*/ 48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71">
                    <a:moveTo>
                      <a:pt x="55" y="48"/>
                    </a:moveTo>
                    <a:cubicBezTo>
                      <a:pt x="67" y="61"/>
                      <a:pt x="50" y="71"/>
                      <a:pt x="50" y="71"/>
                    </a:cubicBezTo>
                    <a:cubicBezTo>
                      <a:pt x="48" y="71"/>
                      <a:pt x="43" y="68"/>
                      <a:pt x="38" y="62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2" y="20"/>
                      <a:pt x="0" y="11"/>
                      <a:pt x="7" y="5"/>
                    </a:cubicBezTo>
                    <a:cubicBezTo>
                      <a:pt x="13" y="0"/>
                      <a:pt x="23" y="1"/>
                      <a:pt x="28" y="8"/>
                    </a:cubicBezTo>
                    <a:lnTo>
                      <a:pt x="55" y="48"/>
                    </a:lnTo>
                    <a:close/>
                  </a:path>
                </a:pathLst>
              </a:custGeom>
              <a:solidFill>
                <a:srgbClr val="A144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28" name="Freeform 291"/>
              <p:cNvSpPr>
                <a:spLocks/>
              </p:cNvSpPr>
              <p:nvPr/>
            </p:nvSpPr>
            <p:spPr bwMode="auto">
              <a:xfrm>
                <a:off x="2592" y="1643"/>
                <a:ext cx="78" cy="97"/>
              </a:xfrm>
              <a:custGeom>
                <a:avLst/>
                <a:gdLst>
                  <a:gd name="T0" fmla="*/ 3 w 33"/>
                  <a:gd name="T1" fmla="*/ 3 h 41"/>
                  <a:gd name="T2" fmla="*/ 2 w 33"/>
                  <a:gd name="T3" fmla="*/ 14 h 41"/>
                  <a:gd name="T4" fmla="*/ 9 w 33"/>
                  <a:gd name="T5" fmla="*/ 24 h 41"/>
                  <a:gd name="T6" fmla="*/ 14 w 33"/>
                  <a:gd name="T7" fmla="*/ 31 h 41"/>
                  <a:gd name="T8" fmla="*/ 16 w 33"/>
                  <a:gd name="T9" fmla="*/ 36 h 41"/>
                  <a:gd name="T10" fmla="*/ 20 w 33"/>
                  <a:gd name="T11" fmla="*/ 35 h 41"/>
                  <a:gd name="T12" fmla="*/ 25 w 33"/>
                  <a:gd name="T13" fmla="*/ 37 h 41"/>
                  <a:gd name="T14" fmla="*/ 29 w 33"/>
                  <a:gd name="T15" fmla="*/ 34 h 41"/>
                  <a:gd name="T16" fmla="*/ 32 w 33"/>
                  <a:gd name="T17" fmla="*/ 32 h 41"/>
                  <a:gd name="T18" fmla="*/ 21 w 33"/>
                  <a:gd name="T19" fmla="*/ 7 h 41"/>
                  <a:gd name="T20" fmla="*/ 13 w 33"/>
                  <a:gd name="T21" fmla="*/ 1 h 41"/>
                  <a:gd name="T22" fmla="*/ 3 w 33"/>
                  <a:gd name="T23" fmla="*/ 3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" h="41">
                    <a:moveTo>
                      <a:pt x="3" y="3"/>
                    </a:moveTo>
                    <a:cubicBezTo>
                      <a:pt x="0" y="6"/>
                      <a:pt x="0" y="10"/>
                      <a:pt x="2" y="14"/>
                    </a:cubicBezTo>
                    <a:cubicBezTo>
                      <a:pt x="3" y="18"/>
                      <a:pt x="6" y="21"/>
                      <a:pt x="9" y="24"/>
                    </a:cubicBezTo>
                    <a:cubicBezTo>
                      <a:pt x="12" y="27"/>
                      <a:pt x="12" y="28"/>
                      <a:pt x="14" y="31"/>
                    </a:cubicBezTo>
                    <a:cubicBezTo>
                      <a:pt x="15" y="33"/>
                      <a:pt x="15" y="34"/>
                      <a:pt x="16" y="36"/>
                    </a:cubicBezTo>
                    <a:cubicBezTo>
                      <a:pt x="17" y="37"/>
                      <a:pt x="20" y="38"/>
                      <a:pt x="20" y="35"/>
                    </a:cubicBezTo>
                    <a:cubicBezTo>
                      <a:pt x="22" y="41"/>
                      <a:pt x="26" y="39"/>
                      <a:pt x="25" y="37"/>
                    </a:cubicBezTo>
                    <a:cubicBezTo>
                      <a:pt x="26" y="39"/>
                      <a:pt x="30" y="37"/>
                      <a:pt x="29" y="34"/>
                    </a:cubicBezTo>
                    <a:cubicBezTo>
                      <a:pt x="31" y="37"/>
                      <a:pt x="33" y="35"/>
                      <a:pt x="32" y="32"/>
                    </a:cubicBezTo>
                    <a:cubicBezTo>
                      <a:pt x="31" y="23"/>
                      <a:pt x="28" y="14"/>
                      <a:pt x="21" y="7"/>
                    </a:cubicBezTo>
                    <a:cubicBezTo>
                      <a:pt x="19" y="4"/>
                      <a:pt x="16" y="2"/>
                      <a:pt x="13" y="1"/>
                    </a:cubicBezTo>
                    <a:cubicBezTo>
                      <a:pt x="9" y="0"/>
                      <a:pt x="5" y="0"/>
                      <a:pt x="3" y="3"/>
                    </a:cubicBezTo>
                    <a:close/>
                  </a:path>
                </a:pathLst>
              </a:custGeom>
              <a:solidFill>
                <a:srgbClr val="FF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29" name="Freeform 292"/>
              <p:cNvSpPr>
                <a:spLocks/>
              </p:cNvSpPr>
              <p:nvPr/>
            </p:nvSpPr>
            <p:spPr bwMode="auto">
              <a:xfrm>
                <a:off x="2627" y="1647"/>
                <a:ext cx="47" cy="41"/>
              </a:xfrm>
              <a:custGeom>
                <a:avLst/>
                <a:gdLst>
                  <a:gd name="T0" fmla="*/ 18 w 20"/>
                  <a:gd name="T1" fmla="*/ 11 h 17"/>
                  <a:gd name="T2" fmla="*/ 20 w 20"/>
                  <a:gd name="T3" fmla="*/ 13 h 17"/>
                  <a:gd name="T4" fmla="*/ 18 w 20"/>
                  <a:gd name="T5" fmla="*/ 16 h 17"/>
                  <a:gd name="T6" fmla="*/ 9 w 20"/>
                  <a:gd name="T7" fmla="*/ 12 h 17"/>
                  <a:gd name="T8" fmla="*/ 4 w 20"/>
                  <a:gd name="T9" fmla="*/ 7 h 17"/>
                  <a:gd name="T10" fmla="*/ 0 w 20"/>
                  <a:gd name="T11" fmla="*/ 0 h 17"/>
                  <a:gd name="T12" fmla="*/ 18 w 20"/>
                  <a:gd name="T13" fmla="*/ 1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17">
                    <a:moveTo>
                      <a:pt x="18" y="11"/>
                    </a:moveTo>
                    <a:cubicBezTo>
                      <a:pt x="19" y="11"/>
                      <a:pt x="20" y="12"/>
                      <a:pt x="20" y="13"/>
                    </a:cubicBezTo>
                    <a:cubicBezTo>
                      <a:pt x="20" y="14"/>
                      <a:pt x="19" y="15"/>
                      <a:pt x="18" y="16"/>
                    </a:cubicBezTo>
                    <a:cubicBezTo>
                      <a:pt x="15" y="17"/>
                      <a:pt x="11" y="14"/>
                      <a:pt x="9" y="12"/>
                    </a:cubicBezTo>
                    <a:cubicBezTo>
                      <a:pt x="6" y="11"/>
                      <a:pt x="6" y="10"/>
                      <a:pt x="4" y="7"/>
                    </a:cubicBezTo>
                    <a:cubicBezTo>
                      <a:pt x="3" y="5"/>
                      <a:pt x="2" y="2"/>
                      <a:pt x="0" y="0"/>
                    </a:cubicBezTo>
                    <a:cubicBezTo>
                      <a:pt x="6" y="5"/>
                      <a:pt x="12" y="9"/>
                      <a:pt x="18" y="11"/>
                    </a:cubicBezTo>
                    <a:close/>
                  </a:path>
                </a:pathLst>
              </a:custGeom>
              <a:solidFill>
                <a:srgbClr val="FF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30" name="Freeform 293"/>
              <p:cNvSpPr>
                <a:spLocks/>
              </p:cNvSpPr>
              <p:nvPr/>
            </p:nvSpPr>
            <p:spPr bwMode="auto">
              <a:xfrm>
                <a:off x="2672" y="1359"/>
                <a:ext cx="45" cy="210"/>
              </a:xfrm>
              <a:custGeom>
                <a:avLst/>
                <a:gdLst>
                  <a:gd name="T0" fmla="*/ 0 w 19"/>
                  <a:gd name="T1" fmla="*/ 0 h 89"/>
                  <a:gd name="T2" fmla="*/ 5 w 19"/>
                  <a:gd name="T3" fmla="*/ 68 h 89"/>
                  <a:gd name="T4" fmla="*/ 12 w 19"/>
                  <a:gd name="T5" fmla="*/ 51 h 89"/>
                  <a:gd name="T6" fmla="*/ 8 w 19"/>
                  <a:gd name="T7" fmla="*/ 87 h 89"/>
                  <a:gd name="T8" fmla="*/ 16 w 19"/>
                  <a:gd name="T9" fmla="*/ 74 h 89"/>
                  <a:gd name="T10" fmla="*/ 14 w 19"/>
                  <a:gd name="T11" fmla="*/ 89 h 89"/>
                  <a:gd name="T12" fmla="*/ 19 w 19"/>
                  <a:gd name="T13" fmla="*/ 75 h 89"/>
                  <a:gd name="T14" fmla="*/ 18 w 19"/>
                  <a:gd name="T15" fmla="*/ 67 h 89"/>
                  <a:gd name="T16" fmla="*/ 17 w 19"/>
                  <a:gd name="T17" fmla="*/ 61 h 89"/>
                  <a:gd name="T18" fmla="*/ 3 w 19"/>
                  <a:gd name="T19" fmla="*/ 5 h 89"/>
                  <a:gd name="T20" fmla="*/ 0 w 19"/>
                  <a:gd name="T21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" h="89">
                    <a:moveTo>
                      <a:pt x="0" y="0"/>
                    </a:moveTo>
                    <a:cubicBezTo>
                      <a:pt x="7" y="22"/>
                      <a:pt x="8" y="45"/>
                      <a:pt x="5" y="68"/>
                    </a:cubicBezTo>
                    <a:cubicBezTo>
                      <a:pt x="7" y="62"/>
                      <a:pt x="10" y="57"/>
                      <a:pt x="12" y="51"/>
                    </a:cubicBezTo>
                    <a:cubicBezTo>
                      <a:pt x="14" y="63"/>
                      <a:pt x="12" y="76"/>
                      <a:pt x="8" y="87"/>
                    </a:cubicBezTo>
                    <a:cubicBezTo>
                      <a:pt x="11" y="83"/>
                      <a:pt x="13" y="78"/>
                      <a:pt x="16" y="74"/>
                    </a:cubicBezTo>
                    <a:cubicBezTo>
                      <a:pt x="16" y="79"/>
                      <a:pt x="15" y="84"/>
                      <a:pt x="14" y="89"/>
                    </a:cubicBezTo>
                    <a:cubicBezTo>
                      <a:pt x="18" y="85"/>
                      <a:pt x="19" y="80"/>
                      <a:pt x="19" y="75"/>
                    </a:cubicBezTo>
                    <a:cubicBezTo>
                      <a:pt x="19" y="73"/>
                      <a:pt x="19" y="70"/>
                      <a:pt x="18" y="67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4"/>
                      <a:pt x="1" y="2"/>
                      <a:pt x="0" y="0"/>
                    </a:cubicBezTo>
                  </a:path>
                </a:pathLst>
              </a:custGeom>
              <a:solidFill>
                <a:srgbClr val="9440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31" name="Freeform 294"/>
              <p:cNvSpPr>
                <a:spLocks/>
              </p:cNvSpPr>
              <p:nvPr/>
            </p:nvSpPr>
            <p:spPr bwMode="auto">
              <a:xfrm>
                <a:off x="2402" y="1617"/>
                <a:ext cx="166" cy="139"/>
              </a:xfrm>
              <a:custGeom>
                <a:avLst/>
                <a:gdLst>
                  <a:gd name="T0" fmla="*/ 65 w 70"/>
                  <a:gd name="T1" fmla="*/ 55 h 59"/>
                  <a:gd name="T2" fmla="*/ 52 w 70"/>
                  <a:gd name="T3" fmla="*/ 55 h 59"/>
                  <a:gd name="T4" fmla="*/ 8 w 70"/>
                  <a:gd name="T5" fmla="*/ 30 h 59"/>
                  <a:gd name="T6" fmla="*/ 5 w 70"/>
                  <a:gd name="T7" fmla="*/ 9 h 59"/>
                  <a:gd name="T8" fmla="*/ 9 w 70"/>
                  <a:gd name="T9" fmla="*/ 6 h 59"/>
                  <a:gd name="T10" fmla="*/ 12 w 70"/>
                  <a:gd name="T11" fmla="*/ 4 h 59"/>
                  <a:gd name="T12" fmla="*/ 13 w 70"/>
                  <a:gd name="T13" fmla="*/ 4 h 59"/>
                  <a:gd name="T14" fmla="*/ 26 w 70"/>
                  <a:gd name="T15" fmla="*/ 3 h 59"/>
                  <a:gd name="T16" fmla="*/ 63 w 70"/>
                  <a:gd name="T17" fmla="*/ 38 h 59"/>
                  <a:gd name="T18" fmla="*/ 65 w 70"/>
                  <a:gd name="T19" fmla="*/ 5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0" h="59">
                    <a:moveTo>
                      <a:pt x="65" y="55"/>
                    </a:moveTo>
                    <a:cubicBezTo>
                      <a:pt x="63" y="58"/>
                      <a:pt x="59" y="59"/>
                      <a:pt x="52" y="55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2" y="25"/>
                      <a:pt x="0" y="16"/>
                      <a:pt x="5" y="9"/>
                    </a:cubicBezTo>
                    <a:cubicBezTo>
                      <a:pt x="6" y="8"/>
                      <a:pt x="8" y="7"/>
                      <a:pt x="9" y="6"/>
                    </a:cubicBezTo>
                    <a:cubicBezTo>
                      <a:pt x="10" y="5"/>
                      <a:pt x="11" y="5"/>
                      <a:pt x="12" y="4"/>
                    </a:cubicBezTo>
                    <a:cubicBezTo>
                      <a:pt x="12" y="4"/>
                      <a:pt x="13" y="4"/>
                      <a:pt x="13" y="4"/>
                    </a:cubicBezTo>
                    <a:cubicBezTo>
                      <a:pt x="18" y="3"/>
                      <a:pt x="22" y="0"/>
                      <a:pt x="26" y="3"/>
                    </a:cubicBezTo>
                    <a:cubicBezTo>
                      <a:pt x="63" y="38"/>
                      <a:pt x="63" y="38"/>
                      <a:pt x="63" y="38"/>
                    </a:cubicBezTo>
                    <a:cubicBezTo>
                      <a:pt x="67" y="42"/>
                      <a:pt x="70" y="49"/>
                      <a:pt x="65" y="55"/>
                    </a:cubicBezTo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32" name="Freeform 295"/>
              <p:cNvSpPr>
                <a:spLocks/>
              </p:cNvSpPr>
              <p:nvPr/>
            </p:nvSpPr>
            <p:spPr bwMode="auto">
              <a:xfrm>
                <a:off x="2514" y="1704"/>
                <a:ext cx="78" cy="90"/>
              </a:xfrm>
              <a:custGeom>
                <a:avLst/>
                <a:gdLst>
                  <a:gd name="T0" fmla="*/ 3 w 33"/>
                  <a:gd name="T1" fmla="*/ 3 h 38"/>
                  <a:gd name="T2" fmla="*/ 3 w 33"/>
                  <a:gd name="T3" fmla="*/ 14 h 38"/>
                  <a:gd name="T4" fmla="*/ 11 w 33"/>
                  <a:gd name="T5" fmla="*/ 23 h 38"/>
                  <a:gd name="T6" fmla="*/ 16 w 33"/>
                  <a:gd name="T7" fmla="*/ 29 h 38"/>
                  <a:gd name="T8" fmla="*/ 19 w 33"/>
                  <a:gd name="T9" fmla="*/ 34 h 38"/>
                  <a:gd name="T10" fmla="*/ 24 w 33"/>
                  <a:gd name="T11" fmla="*/ 33 h 38"/>
                  <a:gd name="T12" fmla="*/ 28 w 33"/>
                  <a:gd name="T13" fmla="*/ 30 h 38"/>
                  <a:gd name="T14" fmla="*/ 29 w 33"/>
                  <a:gd name="T15" fmla="*/ 26 h 38"/>
                  <a:gd name="T16" fmla="*/ 31 w 33"/>
                  <a:gd name="T17" fmla="*/ 21 h 38"/>
                  <a:gd name="T18" fmla="*/ 21 w 33"/>
                  <a:gd name="T19" fmla="*/ 5 h 38"/>
                  <a:gd name="T20" fmla="*/ 12 w 33"/>
                  <a:gd name="T21" fmla="*/ 0 h 38"/>
                  <a:gd name="T22" fmla="*/ 3 w 33"/>
                  <a:gd name="T23" fmla="*/ 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" h="38">
                    <a:moveTo>
                      <a:pt x="3" y="3"/>
                    </a:moveTo>
                    <a:cubicBezTo>
                      <a:pt x="0" y="6"/>
                      <a:pt x="1" y="11"/>
                      <a:pt x="3" y="14"/>
                    </a:cubicBezTo>
                    <a:cubicBezTo>
                      <a:pt x="5" y="18"/>
                      <a:pt x="8" y="20"/>
                      <a:pt x="11" y="23"/>
                    </a:cubicBezTo>
                    <a:cubicBezTo>
                      <a:pt x="14" y="25"/>
                      <a:pt x="14" y="26"/>
                      <a:pt x="16" y="29"/>
                    </a:cubicBezTo>
                    <a:cubicBezTo>
                      <a:pt x="18" y="31"/>
                      <a:pt x="18" y="32"/>
                      <a:pt x="19" y="34"/>
                    </a:cubicBezTo>
                    <a:cubicBezTo>
                      <a:pt x="21" y="38"/>
                      <a:pt x="26" y="37"/>
                      <a:pt x="24" y="33"/>
                    </a:cubicBezTo>
                    <a:cubicBezTo>
                      <a:pt x="26" y="37"/>
                      <a:pt x="30" y="35"/>
                      <a:pt x="28" y="30"/>
                    </a:cubicBezTo>
                    <a:cubicBezTo>
                      <a:pt x="29" y="33"/>
                      <a:pt x="33" y="32"/>
                      <a:pt x="29" y="26"/>
                    </a:cubicBezTo>
                    <a:cubicBezTo>
                      <a:pt x="31" y="28"/>
                      <a:pt x="33" y="25"/>
                      <a:pt x="31" y="21"/>
                    </a:cubicBezTo>
                    <a:cubicBezTo>
                      <a:pt x="29" y="17"/>
                      <a:pt x="25" y="9"/>
                      <a:pt x="21" y="5"/>
                    </a:cubicBezTo>
                    <a:cubicBezTo>
                      <a:pt x="18" y="3"/>
                      <a:pt x="15" y="1"/>
                      <a:pt x="12" y="0"/>
                    </a:cubicBezTo>
                    <a:cubicBezTo>
                      <a:pt x="9" y="0"/>
                      <a:pt x="5" y="0"/>
                      <a:pt x="3" y="3"/>
                    </a:cubicBezTo>
                  </a:path>
                </a:pathLst>
              </a:custGeom>
              <a:solidFill>
                <a:srgbClr val="FF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33" name="Freeform 296"/>
              <p:cNvSpPr>
                <a:spLocks/>
              </p:cNvSpPr>
              <p:nvPr/>
            </p:nvSpPr>
            <p:spPr bwMode="auto">
              <a:xfrm>
                <a:off x="2518" y="1730"/>
                <a:ext cx="31" cy="52"/>
              </a:xfrm>
              <a:custGeom>
                <a:avLst/>
                <a:gdLst>
                  <a:gd name="T0" fmla="*/ 7 w 13"/>
                  <a:gd name="T1" fmla="*/ 20 h 22"/>
                  <a:gd name="T2" fmla="*/ 9 w 13"/>
                  <a:gd name="T3" fmla="*/ 22 h 22"/>
                  <a:gd name="T4" fmla="*/ 12 w 13"/>
                  <a:gd name="T5" fmla="*/ 20 h 22"/>
                  <a:gd name="T6" fmla="*/ 10 w 13"/>
                  <a:gd name="T7" fmla="*/ 11 h 22"/>
                  <a:gd name="T8" fmla="*/ 6 w 13"/>
                  <a:gd name="T9" fmla="*/ 6 h 22"/>
                  <a:gd name="T10" fmla="*/ 0 w 13"/>
                  <a:gd name="T11" fmla="*/ 0 h 22"/>
                  <a:gd name="T12" fmla="*/ 7 w 13"/>
                  <a:gd name="T13" fmla="*/ 2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22">
                    <a:moveTo>
                      <a:pt x="7" y="20"/>
                    </a:moveTo>
                    <a:cubicBezTo>
                      <a:pt x="7" y="21"/>
                      <a:pt x="8" y="22"/>
                      <a:pt x="9" y="22"/>
                    </a:cubicBezTo>
                    <a:cubicBezTo>
                      <a:pt x="10" y="22"/>
                      <a:pt x="11" y="21"/>
                      <a:pt x="12" y="20"/>
                    </a:cubicBezTo>
                    <a:cubicBezTo>
                      <a:pt x="13" y="18"/>
                      <a:pt x="11" y="13"/>
                      <a:pt x="10" y="11"/>
                    </a:cubicBezTo>
                    <a:cubicBezTo>
                      <a:pt x="9" y="8"/>
                      <a:pt x="8" y="8"/>
                      <a:pt x="6" y="6"/>
                    </a:cubicBezTo>
                    <a:cubicBezTo>
                      <a:pt x="4" y="4"/>
                      <a:pt x="2" y="2"/>
                      <a:pt x="0" y="0"/>
                    </a:cubicBezTo>
                    <a:cubicBezTo>
                      <a:pt x="3" y="7"/>
                      <a:pt x="6" y="13"/>
                      <a:pt x="7" y="20"/>
                    </a:cubicBezTo>
                    <a:close/>
                  </a:path>
                </a:pathLst>
              </a:custGeom>
              <a:solidFill>
                <a:srgbClr val="FF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34" name="Freeform 297"/>
              <p:cNvSpPr>
                <a:spLocks/>
              </p:cNvSpPr>
              <p:nvPr/>
            </p:nvSpPr>
            <p:spPr bwMode="auto">
              <a:xfrm>
                <a:off x="2514" y="1704"/>
                <a:ext cx="78" cy="90"/>
              </a:xfrm>
              <a:custGeom>
                <a:avLst/>
                <a:gdLst>
                  <a:gd name="T0" fmla="*/ 3 w 33"/>
                  <a:gd name="T1" fmla="*/ 3 h 38"/>
                  <a:gd name="T2" fmla="*/ 3 w 33"/>
                  <a:gd name="T3" fmla="*/ 14 h 38"/>
                  <a:gd name="T4" fmla="*/ 11 w 33"/>
                  <a:gd name="T5" fmla="*/ 23 h 38"/>
                  <a:gd name="T6" fmla="*/ 16 w 33"/>
                  <a:gd name="T7" fmla="*/ 29 h 38"/>
                  <a:gd name="T8" fmla="*/ 19 w 33"/>
                  <a:gd name="T9" fmla="*/ 34 h 38"/>
                  <a:gd name="T10" fmla="*/ 24 w 33"/>
                  <a:gd name="T11" fmla="*/ 33 h 38"/>
                  <a:gd name="T12" fmla="*/ 28 w 33"/>
                  <a:gd name="T13" fmla="*/ 30 h 38"/>
                  <a:gd name="T14" fmla="*/ 29 w 33"/>
                  <a:gd name="T15" fmla="*/ 26 h 38"/>
                  <a:gd name="T16" fmla="*/ 31 w 33"/>
                  <a:gd name="T17" fmla="*/ 21 h 38"/>
                  <a:gd name="T18" fmla="*/ 21 w 33"/>
                  <a:gd name="T19" fmla="*/ 5 h 38"/>
                  <a:gd name="T20" fmla="*/ 12 w 33"/>
                  <a:gd name="T21" fmla="*/ 0 h 38"/>
                  <a:gd name="T22" fmla="*/ 3 w 33"/>
                  <a:gd name="T23" fmla="*/ 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" h="38">
                    <a:moveTo>
                      <a:pt x="3" y="3"/>
                    </a:moveTo>
                    <a:cubicBezTo>
                      <a:pt x="0" y="6"/>
                      <a:pt x="1" y="11"/>
                      <a:pt x="3" y="14"/>
                    </a:cubicBezTo>
                    <a:cubicBezTo>
                      <a:pt x="5" y="18"/>
                      <a:pt x="8" y="20"/>
                      <a:pt x="11" y="23"/>
                    </a:cubicBezTo>
                    <a:cubicBezTo>
                      <a:pt x="14" y="25"/>
                      <a:pt x="14" y="26"/>
                      <a:pt x="16" y="29"/>
                    </a:cubicBezTo>
                    <a:cubicBezTo>
                      <a:pt x="18" y="31"/>
                      <a:pt x="18" y="32"/>
                      <a:pt x="19" y="34"/>
                    </a:cubicBezTo>
                    <a:cubicBezTo>
                      <a:pt x="21" y="38"/>
                      <a:pt x="26" y="37"/>
                      <a:pt x="24" y="33"/>
                    </a:cubicBezTo>
                    <a:cubicBezTo>
                      <a:pt x="26" y="37"/>
                      <a:pt x="30" y="35"/>
                      <a:pt x="28" y="30"/>
                    </a:cubicBezTo>
                    <a:cubicBezTo>
                      <a:pt x="29" y="33"/>
                      <a:pt x="33" y="32"/>
                      <a:pt x="29" y="26"/>
                    </a:cubicBezTo>
                    <a:cubicBezTo>
                      <a:pt x="31" y="28"/>
                      <a:pt x="33" y="25"/>
                      <a:pt x="31" y="21"/>
                    </a:cubicBezTo>
                    <a:cubicBezTo>
                      <a:pt x="29" y="17"/>
                      <a:pt x="25" y="9"/>
                      <a:pt x="21" y="5"/>
                    </a:cubicBezTo>
                    <a:cubicBezTo>
                      <a:pt x="18" y="3"/>
                      <a:pt x="15" y="1"/>
                      <a:pt x="12" y="0"/>
                    </a:cubicBezTo>
                    <a:cubicBezTo>
                      <a:pt x="9" y="0"/>
                      <a:pt x="5" y="0"/>
                      <a:pt x="3" y="3"/>
                    </a:cubicBezTo>
                  </a:path>
                </a:pathLst>
              </a:custGeom>
              <a:solidFill>
                <a:srgbClr val="FF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35" name="Freeform 298"/>
              <p:cNvSpPr>
                <a:spLocks/>
              </p:cNvSpPr>
              <p:nvPr/>
            </p:nvSpPr>
            <p:spPr bwMode="auto">
              <a:xfrm>
                <a:off x="2518" y="1730"/>
                <a:ext cx="31" cy="52"/>
              </a:xfrm>
              <a:custGeom>
                <a:avLst/>
                <a:gdLst>
                  <a:gd name="T0" fmla="*/ 7 w 13"/>
                  <a:gd name="T1" fmla="*/ 20 h 22"/>
                  <a:gd name="T2" fmla="*/ 9 w 13"/>
                  <a:gd name="T3" fmla="*/ 22 h 22"/>
                  <a:gd name="T4" fmla="*/ 12 w 13"/>
                  <a:gd name="T5" fmla="*/ 20 h 22"/>
                  <a:gd name="T6" fmla="*/ 10 w 13"/>
                  <a:gd name="T7" fmla="*/ 11 h 22"/>
                  <a:gd name="T8" fmla="*/ 6 w 13"/>
                  <a:gd name="T9" fmla="*/ 6 h 22"/>
                  <a:gd name="T10" fmla="*/ 0 w 13"/>
                  <a:gd name="T11" fmla="*/ 0 h 22"/>
                  <a:gd name="T12" fmla="*/ 7 w 13"/>
                  <a:gd name="T13" fmla="*/ 2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22">
                    <a:moveTo>
                      <a:pt x="7" y="20"/>
                    </a:moveTo>
                    <a:cubicBezTo>
                      <a:pt x="7" y="21"/>
                      <a:pt x="8" y="22"/>
                      <a:pt x="9" y="22"/>
                    </a:cubicBezTo>
                    <a:cubicBezTo>
                      <a:pt x="10" y="22"/>
                      <a:pt x="11" y="21"/>
                      <a:pt x="12" y="20"/>
                    </a:cubicBezTo>
                    <a:cubicBezTo>
                      <a:pt x="13" y="18"/>
                      <a:pt x="11" y="13"/>
                      <a:pt x="10" y="11"/>
                    </a:cubicBezTo>
                    <a:cubicBezTo>
                      <a:pt x="9" y="8"/>
                      <a:pt x="8" y="8"/>
                      <a:pt x="6" y="6"/>
                    </a:cubicBezTo>
                    <a:cubicBezTo>
                      <a:pt x="4" y="4"/>
                      <a:pt x="2" y="2"/>
                      <a:pt x="0" y="0"/>
                    </a:cubicBezTo>
                    <a:cubicBezTo>
                      <a:pt x="3" y="7"/>
                      <a:pt x="6" y="13"/>
                      <a:pt x="7" y="20"/>
                    </a:cubicBezTo>
                    <a:close/>
                  </a:path>
                </a:pathLst>
              </a:custGeom>
              <a:solidFill>
                <a:srgbClr val="FFD2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36" name="Freeform 299"/>
              <p:cNvSpPr>
                <a:spLocks noEditPoints="1"/>
              </p:cNvSpPr>
              <p:nvPr/>
            </p:nvSpPr>
            <p:spPr bwMode="auto">
              <a:xfrm>
                <a:off x="2454" y="2116"/>
                <a:ext cx="109" cy="95"/>
              </a:xfrm>
              <a:custGeom>
                <a:avLst/>
                <a:gdLst>
                  <a:gd name="T0" fmla="*/ 46 w 46"/>
                  <a:gd name="T1" fmla="*/ 29 h 40"/>
                  <a:gd name="T2" fmla="*/ 31 w 46"/>
                  <a:gd name="T3" fmla="*/ 12 h 40"/>
                  <a:gd name="T4" fmla="*/ 28 w 46"/>
                  <a:gd name="T5" fmla="*/ 7 h 40"/>
                  <a:gd name="T6" fmla="*/ 27 w 46"/>
                  <a:gd name="T7" fmla="*/ 5 h 40"/>
                  <a:gd name="T8" fmla="*/ 27 w 46"/>
                  <a:gd name="T9" fmla="*/ 5 h 40"/>
                  <a:gd name="T10" fmla="*/ 25 w 46"/>
                  <a:gd name="T11" fmla="*/ 1 h 40"/>
                  <a:gd name="T12" fmla="*/ 7 w 46"/>
                  <a:gd name="T13" fmla="*/ 0 h 40"/>
                  <a:gd name="T14" fmla="*/ 5 w 46"/>
                  <a:gd name="T15" fmla="*/ 4 h 40"/>
                  <a:gd name="T16" fmla="*/ 5 w 46"/>
                  <a:gd name="T17" fmla="*/ 4 h 40"/>
                  <a:gd name="T18" fmla="*/ 3 w 46"/>
                  <a:gd name="T19" fmla="*/ 7 h 40"/>
                  <a:gd name="T20" fmla="*/ 3 w 46"/>
                  <a:gd name="T21" fmla="*/ 7 h 40"/>
                  <a:gd name="T22" fmla="*/ 1 w 46"/>
                  <a:gd name="T23" fmla="*/ 15 h 40"/>
                  <a:gd name="T24" fmla="*/ 0 w 46"/>
                  <a:gd name="T25" fmla="*/ 20 h 40"/>
                  <a:gd name="T26" fmla="*/ 0 w 46"/>
                  <a:gd name="T27" fmla="*/ 20 h 40"/>
                  <a:gd name="T28" fmla="*/ 3 w 46"/>
                  <a:gd name="T29" fmla="*/ 25 h 40"/>
                  <a:gd name="T30" fmla="*/ 28 w 46"/>
                  <a:gd name="T31" fmla="*/ 38 h 40"/>
                  <a:gd name="T32" fmla="*/ 43 w 46"/>
                  <a:gd name="T33" fmla="*/ 37 h 40"/>
                  <a:gd name="T34" fmla="*/ 46 w 46"/>
                  <a:gd name="T35" fmla="*/ 33 h 40"/>
                  <a:gd name="T36" fmla="*/ 46 w 46"/>
                  <a:gd name="T37" fmla="*/ 33 h 40"/>
                  <a:gd name="T38" fmla="*/ 46 w 46"/>
                  <a:gd name="T39" fmla="*/ 32 h 40"/>
                  <a:gd name="T40" fmla="*/ 46 w 46"/>
                  <a:gd name="T41" fmla="*/ 29 h 40"/>
                  <a:gd name="T42" fmla="*/ 39 w 46"/>
                  <a:gd name="T43" fmla="*/ 25 h 40"/>
                  <a:gd name="T44" fmla="*/ 38 w 46"/>
                  <a:gd name="T45" fmla="*/ 25 h 40"/>
                  <a:gd name="T46" fmla="*/ 38 w 46"/>
                  <a:gd name="T47" fmla="*/ 25 h 40"/>
                  <a:gd name="T48" fmla="*/ 28 w 46"/>
                  <a:gd name="T49" fmla="*/ 16 h 40"/>
                  <a:gd name="T50" fmla="*/ 23 w 46"/>
                  <a:gd name="T51" fmla="*/ 10 h 40"/>
                  <a:gd name="T52" fmla="*/ 25 w 46"/>
                  <a:gd name="T53" fmla="*/ 9 h 40"/>
                  <a:gd name="T54" fmla="*/ 29 w 46"/>
                  <a:gd name="T55" fmla="*/ 15 h 40"/>
                  <a:gd name="T56" fmla="*/ 39 w 46"/>
                  <a:gd name="T57" fmla="*/ 23 h 40"/>
                  <a:gd name="T58" fmla="*/ 39 w 46"/>
                  <a:gd name="T59" fmla="*/ 2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6" h="40">
                    <a:moveTo>
                      <a:pt x="46" y="29"/>
                    </a:moveTo>
                    <a:cubicBezTo>
                      <a:pt x="44" y="24"/>
                      <a:pt x="38" y="17"/>
                      <a:pt x="31" y="12"/>
                    </a:cubicBezTo>
                    <a:cubicBezTo>
                      <a:pt x="29" y="11"/>
                      <a:pt x="28" y="9"/>
                      <a:pt x="28" y="7"/>
                    </a:cubicBezTo>
                    <a:cubicBezTo>
                      <a:pt x="28" y="7"/>
                      <a:pt x="28" y="6"/>
                      <a:pt x="27" y="5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27" y="4"/>
                      <a:pt x="26" y="2"/>
                      <a:pt x="25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1"/>
                      <a:pt x="6" y="2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5"/>
                      <a:pt x="4" y="6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10"/>
                      <a:pt x="1" y="12"/>
                      <a:pt x="1" y="15"/>
                    </a:cubicBezTo>
                    <a:cubicBezTo>
                      <a:pt x="0" y="17"/>
                      <a:pt x="0" y="18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2"/>
                      <a:pt x="1" y="23"/>
                      <a:pt x="3" y="25"/>
                    </a:cubicBezTo>
                    <a:cubicBezTo>
                      <a:pt x="28" y="38"/>
                      <a:pt x="28" y="38"/>
                      <a:pt x="28" y="38"/>
                    </a:cubicBezTo>
                    <a:cubicBezTo>
                      <a:pt x="32" y="40"/>
                      <a:pt x="39" y="40"/>
                      <a:pt x="43" y="37"/>
                    </a:cubicBezTo>
                    <a:cubicBezTo>
                      <a:pt x="45" y="36"/>
                      <a:pt x="46" y="34"/>
                      <a:pt x="46" y="33"/>
                    </a:cubicBezTo>
                    <a:cubicBezTo>
                      <a:pt x="46" y="33"/>
                      <a:pt x="46" y="33"/>
                      <a:pt x="46" y="33"/>
                    </a:cubicBezTo>
                    <a:cubicBezTo>
                      <a:pt x="46" y="32"/>
                      <a:pt x="46" y="32"/>
                      <a:pt x="46" y="32"/>
                    </a:cubicBezTo>
                    <a:cubicBezTo>
                      <a:pt x="46" y="31"/>
                      <a:pt x="46" y="30"/>
                      <a:pt x="46" y="29"/>
                    </a:cubicBezTo>
                    <a:close/>
                    <a:moveTo>
                      <a:pt x="39" y="25"/>
                    </a:moveTo>
                    <a:cubicBezTo>
                      <a:pt x="38" y="25"/>
                      <a:pt x="38" y="25"/>
                      <a:pt x="38" y="25"/>
                    </a:cubicBezTo>
                    <a:cubicBezTo>
                      <a:pt x="38" y="25"/>
                      <a:pt x="38" y="25"/>
                      <a:pt x="38" y="25"/>
                    </a:cubicBezTo>
                    <a:cubicBezTo>
                      <a:pt x="28" y="16"/>
                      <a:pt x="28" y="16"/>
                      <a:pt x="28" y="16"/>
                    </a:cubicBezTo>
                    <a:cubicBezTo>
                      <a:pt x="26" y="14"/>
                      <a:pt x="24" y="12"/>
                      <a:pt x="23" y="10"/>
                    </a:cubicBezTo>
                    <a:cubicBezTo>
                      <a:pt x="24" y="10"/>
                      <a:pt x="25" y="9"/>
                      <a:pt x="25" y="9"/>
                    </a:cubicBezTo>
                    <a:cubicBezTo>
                      <a:pt x="26" y="11"/>
                      <a:pt x="28" y="13"/>
                      <a:pt x="29" y="15"/>
                    </a:cubicBezTo>
                    <a:cubicBezTo>
                      <a:pt x="39" y="23"/>
                      <a:pt x="39" y="23"/>
                      <a:pt x="39" y="23"/>
                    </a:cubicBezTo>
                    <a:cubicBezTo>
                      <a:pt x="39" y="24"/>
                      <a:pt x="39" y="24"/>
                      <a:pt x="39" y="25"/>
                    </a:cubicBezTo>
                    <a:close/>
                  </a:path>
                </a:pathLst>
              </a:custGeom>
              <a:solidFill>
                <a:srgbClr val="6363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37" name="Freeform 300"/>
              <p:cNvSpPr>
                <a:spLocks/>
              </p:cNvSpPr>
              <p:nvPr/>
            </p:nvSpPr>
            <p:spPr bwMode="auto">
              <a:xfrm>
                <a:off x="2452" y="2152"/>
                <a:ext cx="114" cy="59"/>
              </a:xfrm>
              <a:custGeom>
                <a:avLst/>
                <a:gdLst>
                  <a:gd name="T0" fmla="*/ 48 w 48"/>
                  <a:gd name="T1" fmla="*/ 18 h 25"/>
                  <a:gd name="T2" fmla="*/ 48 w 48"/>
                  <a:gd name="T3" fmla="*/ 18 h 25"/>
                  <a:gd name="T4" fmla="*/ 45 w 48"/>
                  <a:gd name="T5" fmla="*/ 22 h 25"/>
                  <a:gd name="T6" fmla="*/ 29 w 48"/>
                  <a:gd name="T7" fmla="*/ 23 h 25"/>
                  <a:gd name="T8" fmla="*/ 4 w 48"/>
                  <a:gd name="T9" fmla="*/ 10 h 25"/>
                  <a:gd name="T10" fmla="*/ 1 w 48"/>
                  <a:gd name="T11" fmla="*/ 5 h 25"/>
                  <a:gd name="T12" fmla="*/ 2 w 48"/>
                  <a:gd name="T13" fmla="*/ 0 h 25"/>
                  <a:gd name="T14" fmla="*/ 13 w 48"/>
                  <a:gd name="T15" fmla="*/ 8 h 25"/>
                  <a:gd name="T16" fmla="*/ 31 w 48"/>
                  <a:gd name="T17" fmla="*/ 19 h 25"/>
                  <a:gd name="T18" fmla="*/ 38 w 48"/>
                  <a:gd name="T19" fmla="*/ 21 h 25"/>
                  <a:gd name="T20" fmla="*/ 45 w 48"/>
                  <a:gd name="T21" fmla="*/ 18 h 25"/>
                  <a:gd name="T22" fmla="*/ 47 w 48"/>
                  <a:gd name="T23" fmla="*/ 14 h 25"/>
                  <a:gd name="T24" fmla="*/ 48 w 48"/>
                  <a:gd name="T25" fmla="*/ 18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25">
                    <a:moveTo>
                      <a:pt x="48" y="18"/>
                    </a:moveTo>
                    <a:cubicBezTo>
                      <a:pt x="47" y="19"/>
                      <a:pt x="48" y="18"/>
                      <a:pt x="48" y="18"/>
                    </a:cubicBezTo>
                    <a:cubicBezTo>
                      <a:pt x="47" y="20"/>
                      <a:pt x="46" y="21"/>
                      <a:pt x="45" y="22"/>
                    </a:cubicBezTo>
                    <a:cubicBezTo>
                      <a:pt x="40" y="25"/>
                      <a:pt x="33" y="25"/>
                      <a:pt x="29" y="23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0" y="7"/>
                      <a:pt x="1" y="5"/>
                      <a:pt x="1" y="5"/>
                    </a:cubicBezTo>
                    <a:cubicBezTo>
                      <a:pt x="1" y="3"/>
                      <a:pt x="1" y="1"/>
                      <a:pt x="2" y="0"/>
                    </a:cubicBezTo>
                    <a:cubicBezTo>
                      <a:pt x="1" y="2"/>
                      <a:pt x="10" y="5"/>
                      <a:pt x="13" y="8"/>
                    </a:cubicBezTo>
                    <a:cubicBezTo>
                      <a:pt x="18" y="13"/>
                      <a:pt x="24" y="16"/>
                      <a:pt x="31" y="19"/>
                    </a:cubicBezTo>
                    <a:cubicBezTo>
                      <a:pt x="33" y="20"/>
                      <a:pt x="35" y="21"/>
                      <a:pt x="38" y="21"/>
                    </a:cubicBezTo>
                    <a:cubicBezTo>
                      <a:pt x="41" y="21"/>
                      <a:pt x="43" y="20"/>
                      <a:pt x="45" y="18"/>
                    </a:cubicBezTo>
                    <a:cubicBezTo>
                      <a:pt x="46" y="18"/>
                      <a:pt x="47" y="16"/>
                      <a:pt x="47" y="14"/>
                    </a:cubicBezTo>
                    <a:cubicBezTo>
                      <a:pt x="47" y="15"/>
                      <a:pt x="48" y="16"/>
                      <a:pt x="48" y="18"/>
                    </a:cubicBezTo>
                    <a:close/>
                  </a:path>
                </a:pathLst>
              </a:custGeom>
              <a:solidFill>
                <a:srgbClr val="444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38" name="Freeform 301"/>
              <p:cNvSpPr>
                <a:spLocks/>
              </p:cNvSpPr>
              <p:nvPr/>
            </p:nvSpPr>
            <p:spPr bwMode="auto">
              <a:xfrm>
                <a:off x="2509" y="2137"/>
                <a:ext cx="38" cy="38"/>
              </a:xfrm>
              <a:custGeom>
                <a:avLst/>
                <a:gdLst>
                  <a:gd name="T0" fmla="*/ 16 w 16"/>
                  <a:gd name="T1" fmla="*/ 16 h 16"/>
                  <a:gd name="T2" fmla="*/ 15 w 16"/>
                  <a:gd name="T3" fmla="*/ 16 h 16"/>
                  <a:gd name="T4" fmla="*/ 15 w 16"/>
                  <a:gd name="T5" fmla="*/ 16 h 16"/>
                  <a:gd name="T6" fmla="*/ 5 w 16"/>
                  <a:gd name="T7" fmla="*/ 7 h 16"/>
                  <a:gd name="T8" fmla="*/ 0 w 16"/>
                  <a:gd name="T9" fmla="*/ 1 h 16"/>
                  <a:gd name="T10" fmla="*/ 2 w 16"/>
                  <a:gd name="T11" fmla="*/ 0 h 16"/>
                  <a:gd name="T12" fmla="*/ 6 w 16"/>
                  <a:gd name="T13" fmla="*/ 6 h 16"/>
                  <a:gd name="T14" fmla="*/ 16 w 16"/>
                  <a:gd name="T15" fmla="*/ 14 h 16"/>
                  <a:gd name="T16" fmla="*/ 16 w 16"/>
                  <a:gd name="T1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16">
                    <a:moveTo>
                      <a:pt x="16" y="16"/>
                    </a:moveTo>
                    <a:cubicBezTo>
                      <a:pt x="15" y="16"/>
                      <a:pt x="15" y="16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3" y="5"/>
                      <a:pt x="1" y="3"/>
                      <a:pt x="0" y="1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3" y="2"/>
                      <a:pt x="5" y="4"/>
                      <a:pt x="6" y="6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6" y="15"/>
                      <a:pt x="16" y="15"/>
                      <a:pt x="16" y="16"/>
                    </a:cubicBez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39" name="Freeform 302"/>
              <p:cNvSpPr>
                <a:spLocks/>
              </p:cNvSpPr>
              <p:nvPr/>
            </p:nvSpPr>
            <p:spPr bwMode="auto">
              <a:xfrm>
                <a:off x="2509" y="2142"/>
                <a:ext cx="14" cy="10"/>
              </a:xfrm>
              <a:custGeom>
                <a:avLst/>
                <a:gdLst>
                  <a:gd name="T0" fmla="*/ 1 w 6"/>
                  <a:gd name="T1" fmla="*/ 4 h 4"/>
                  <a:gd name="T2" fmla="*/ 0 w 6"/>
                  <a:gd name="T3" fmla="*/ 4 h 4"/>
                  <a:gd name="T4" fmla="*/ 0 w 6"/>
                  <a:gd name="T5" fmla="*/ 2 h 4"/>
                  <a:gd name="T6" fmla="*/ 5 w 6"/>
                  <a:gd name="T7" fmla="*/ 0 h 4"/>
                  <a:gd name="T8" fmla="*/ 6 w 6"/>
                  <a:gd name="T9" fmla="*/ 0 h 4"/>
                  <a:gd name="T10" fmla="*/ 5 w 6"/>
                  <a:gd name="T11" fmla="*/ 1 h 4"/>
                  <a:gd name="T12" fmla="*/ 1 w 6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1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5" y="1"/>
                    </a:cubicBezTo>
                    <a:cubicBezTo>
                      <a:pt x="1" y="4"/>
                      <a:pt x="1" y="4"/>
                      <a:pt x="1" y="4"/>
                    </a:cubicBez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40" name="Freeform 303"/>
              <p:cNvSpPr>
                <a:spLocks/>
              </p:cNvSpPr>
              <p:nvPr/>
            </p:nvSpPr>
            <p:spPr bwMode="auto">
              <a:xfrm>
                <a:off x="2514" y="2147"/>
                <a:ext cx="16" cy="12"/>
              </a:xfrm>
              <a:custGeom>
                <a:avLst/>
                <a:gdLst>
                  <a:gd name="T0" fmla="*/ 1 w 7"/>
                  <a:gd name="T1" fmla="*/ 5 h 5"/>
                  <a:gd name="T2" fmla="*/ 0 w 7"/>
                  <a:gd name="T3" fmla="*/ 5 h 5"/>
                  <a:gd name="T4" fmla="*/ 1 w 7"/>
                  <a:gd name="T5" fmla="*/ 3 h 5"/>
                  <a:gd name="T6" fmla="*/ 5 w 7"/>
                  <a:gd name="T7" fmla="*/ 0 h 5"/>
                  <a:gd name="T8" fmla="*/ 7 w 7"/>
                  <a:gd name="T9" fmla="*/ 1 h 5"/>
                  <a:gd name="T10" fmla="*/ 6 w 7"/>
                  <a:gd name="T11" fmla="*/ 2 h 5"/>
                  <a:gd name="T12" fmla="*/ 2 w 7"/>
                  <a:gd name="T13" fmla="*/ 5 h 5"/>
                  <a:gd name="T14" fmla="*/ 1 w 7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5">
                    <a:moveTo>
                      <a:pt x="1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4"/>
                      <a:pt x="1" y="3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0"/>
                      <a:pt x="7" y="1"/>
                    </a:cubicBezTo>
                    <a:cubicBezTo>
                      <a:pt x="7" y="1"/>
                      <a:pt x="7" y="2"/>
                      <a:pt x="6" y="2"/>
                    </a:cubicBezTo>
                    <a:cubicBezTo>
                      <a:pt x="2" y="5"/>
                      <a:pt x="2" y="5"/>
                      <a:pt x="2" y="5"/>
                    </a:cubicBez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41" name="Freeform 304"/>
              <p:cNvSpPr>
                <a:spLocks/>
              </p:cNvSpPr>
              <p:nvPr/>
            </p:nvSpPr>
            <p:spPr bwMode="auto">
              <a:xfrm>
                <a:off x="2521" y="2154"/>
                <a:ext cx="16" cy="12"/>
              </a:xfrm>
              <a:custGeom>
                <a:avLst/>
                <a:gdLst>
                  <a:gd name="T0" fmla="*/ 1 w 7"/>
                  <a:gd name="T1" fmla="*/ 5 h 5"/>
                  <a:gd name="T2" fmla="*/ 1 w 7"/>
                  <a:gd name="T3" fmla="*/ 4 h 5"/>
                  <a:gd name="T4" fmla="*/ 1 w 7"/>
                  <a:gd name="T5" fmla="*/ 3 h 5"/>
                  <a:gd name="T6" fmla="*/ 6 w 7"/>
                  <a:gd name="T7" fmla="*/ 0 h 5"/>
                  <a:gd name="T8" fmla="*/ 7 w 7"/>
                  <a:gd name="T9" fmla="*/ 1 h 5"/>
                  <a:gd name="T10" fmla="*/ 6 w 7"/>
                  <a:gd name="T11" fmla="*/ 2 h 5"/>
                  <a:gd name="T12" fmla="*/ 2 w 7"/>
                  <a:gd name="T13" fmla="*/ 5 h 5"/>
                  <a:gd name="T14" fmla="*/ 1 w 7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5">
                    <a:moveTo>
                      <a:pt x="1" y="5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3"/>
                      <a:pt x="1" y="3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7" y="0"/>
                      <a:pt x="7" y="1"/>
                    </a:cubicBezTo>
                    <a:cubicBezTo>
                      <a:pt x="7" y="1"/>
                      <a:pt x="7" y="2"/>
                      <a:pt x="6" y="2"/>
                    </a:cubicBezTo>
                    <a:cubicBezTo>
                      <a:pt x="2" y="5"/>
                      <a:pt x="2" y="5"/>
                      <a:pt x="2" y="5"/>
                    </a:cubicBez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42" name="Freeform 305"/>
              <p:cNvSpPr>
                <a:spLocks/>
              </p:cNvSpPr>
              <p:nvPr/>
            </p:nvSpPr>
            <p:spPr bwMode="auto">
              <a:xfrm>
                <a:off x="2530" y="2161"/>
                <a:ext cx="14" cy="12"/>
              </a:xfrm>
              <a:custGeom>
                <a:avLst/>
                <a:gdLst>
                  <a:gd name="T0" fmla="*/ 1 w 6"/>
                  <a:gd name="T1" fmla="*/ 5 h 5"/>
                  <a:gd name="T2" fmla="*/ 0 w 6"/>
                  <a:gd name="T3" fmla="*/ 4 h 5"/>
                  <a:gd name="T4" fmla="*/ 0 w 6"/>
                  <a:gd name="T5" fmla="*/ 3 h 5"/>
                  <a:gd name="T6" fmla="*/ 5 w 6"/>
                  <a:gd name="T7" fmla="*/ 0 h 5"/>
                  <a:gd name="T8" fmla="*/ 6 w 6"/>
                  <a:gd name="T9" fmla="*/ 0 h 5"/>
                  <a:gd name="T10" fmla="*/ 6 w 6"/>
                  <a:gd name="T11" fmla="*/ 2 h 5"/>
                  <a:gd name="T12" fmla="*/ 1 w 6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5">
                    <a:moveTo>
                      <a:pt x="1" y="5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1" y="5"/>
                      <a:pt x="1" y="5"/>
                      <a:pt x="1" y="5"/>
                    </a:cubicBez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43" name="Freeform 306"/>
              <p:cNvSpPr>
                <a:spLocks/>
              </p:cNvSpPr>
              <p:nvPr/>
            </p:nvSpPr>
            <p:spPr bwMode="auto">
              <a:xfrm>
                <a:off x="2286" y="1721"/>
                <a:ext cx="268" cy="211"/>
              </a:xfrm>
              <a:custGeom>
                <a:avLst/>
                <a:gdLst>
                  <a:gd name="T0" fmla="*/ 113 w 113"/>
                  <a:gd name="T1" fmla="*/ 76 h 89"/>
                  <a:gd name="T2" fmla="*/ 91 w 113"/>
                  <a:gd name="T3" fmla="*/ 89 h 89"/>
                  <a:gd name="T4" fmla="*/ 74 w 113"/>
                  <a:gd name="T5" fmla="*/ 80 h 89"/>
                  <a:gd name="T6" fmla="*/ 22 w 113"/>
                  <a:gd name="T7" fmla="*/ 47 h 89"/>
                  <a:gd name="T8" fmla="*/ 3 w 113"/>
                  <a:gd name="T9" fmla="*/ 0 h 89"/>
                  <a:gd name="T10" fmla="*/ 68 w 113"/>
                  <a:gd name="T11" fmla="*/ 30 h 89"/>
                  <a:gd name="T12" fmla="*/ 96 w 113"/>
                  <a:gd name="T13" fmla="*/ 47 h 89"/>
                  <a:gd name="T14" fmla="*/ 113 w 113"/>
                  <a:gd name="T15" fmla="*/ 76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3" h="89">
                    <a:moveTo>
                      <a:pt x="113" y="76"/>
                    </a:moveTo>
                    <a:cubicBezTo>
                      <a:pt x="91" y="89"/>
                      <a:pt x="91" y="89"/>
                      <a:pt x="91" y="89"/>
                    </a:cubicBezTo>
                    <a:cubicBezTo>
                      <a:pt x="74" y="80"/>
                      <a:pt x="74" y="80"/>
                      <a:pt x="74" y="80"/>
                    </a:cubicBezTo>
                    <a:cubicBezTo>
                      <a:pt x="22" y="47"/>
                      <a:pt x="22" y="47"/>
                      <a:pt x="22" y="47"/>
                    </a:cubicBezTo>
                    <a:cubicBezTo>
                      <a:pt x="0" y="33"/>
                      <a:pt x="3" y="0"/>
                      <a:pt x="3" y="0"/>
                    </a:cubicBezTo>
                    <a:cubicBezTo>
                      <a:pt x="23" y="10"/>
                      <a:pt x="47" y="20"/>
                      <a:pt x="68" y="30"/>
                    </a:cubicBezTo>
                    <a:cubicBezTo>
                      <a:pt x="78" y="36"/>
                      <a:pt x="88" y="41"/>
                      <a:pt x="96" y="47"/>
                    </a:cubicBezTo>
                    <a:cubicBezTo>
                      <a:pt x="106" y="56"/>
                      <a:pt x="113" y="65"/>
                      <a:pt x="113" y="76"/>
                    </a:cubicBezTo>
                  </a:path>
                </a:pathLst>
              </a:custGeom>
              <a:solidFill>
                <a:srgbClr val="C1AA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44" name="Freeform 307"/>
              <p:cNvSpPr>
                <a:spLocks/>
              </p:cNvSpPr>
              <p:nvPr/>
            </p:nvSpPr>
            <p:spPr bwMode="auto">
              <a:xfrm>
                <a:off x="2457" y="1868"/>
                <a:ext cx="99" cy="262"/>
              </a:xfrm>
              <a:custGeom>
                <a:avLst/>
                <a:gdLst>
                  <a:gd name="T0" fmla="*/ 0 w 42"/>
                  <a:gd name="T1" fmla="*/ 108 h 111"/>
                  <a:gd name="T2" fmla="*/ 3 w 42"/>
                  <a:gd name="T3" fmla="*/ 16 h 111"/>
                  <a:gd name="T4" fmla="*/ 11 w 42"/>
                  <a:gd name="T5" fmla="*/ 6 h 111"/>
                  <a:gd name="T6" fmla="*/ 27 w 42"/>
                  <a:gd name="T7" fmla="*/ 1 h 111"/>
                  <a:gd name="T8" fmla="*/ 41 w 42"/>
                  <a:gd name="T9" fmla="*/ 14 h 111"/>
                  <a:gd name="T10" fmla="*/ 30 w 42"/>
                  <a:gd name="T11" fmla="*/ 108 h 111"/>
                  <a:gd name="T12" fmla="*/ 21 w 42"/>
                  <a:gd name="T13" fmla="*/ 110 h 111"/>
                  <a:gd name="T14" fmla="*/ 15 w 42"/>
                  <a:gd name="T15" fmla="*/ 110 h 111"/>
                  <a:gd name="T16" fmla="*/ 0 w 42"/>
                  <a:gd name="T17" fmla="*/ 108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" h="111">
                    <a:moveTo>
                      <a:pt x="0" y="108"/>
                    </a:moveTo>
                    <a:cubicBezTo>
                      <a:pt x="0" y="80"/>
                      <a:pt x="1" y="19"/>
                      <a:pt x="3" y="16"/>
                    </a:cubicBezTo>
                    <a:cubicBezTo>
                      <a:pt x="5" y="12"/>
                      <a:pt x="8" y="8"/>
                      <a:pt x="11" y="6"/>
                    </a:cubicBezTo>
                    <a:cubicBezTo>
                      <a:pt x="16" y="3"/>
                      <a:pt x="22" y="0"/>
                      <a:pt x="27" y="1"/>
                    </a:cubicBezTo>
                    <a:cubicBezTo>
                      <a:pt x="34" y="2"/>
                      <a:pt x="39" y="7"/>
                      <a:pt x="41" y="14"/>
                    </a:cubicBezTo>
                    <a:cubicBezTo>
                      <a:pt x="42" y="21"/>
                      <a:pt x="31" y="104"/>
                      <a:pt x="30" y="108"/>
                    </a:cubicBezTo>
                    <a:cubicBezTo>
                      <a:pt x="29" y="111"/>
                      <a:pt x="25" y="110"/>
                      <a:pt x="21" y="110"/>
                    </a:cubicBezTo>
                    <a:cubicBezTo>
                      <a:pt x="19" y="110"/>
                      <a:pt x="16" y="110"/>
                      <a:pt x="15" y="110"/>
                    </a:cubicBezTo>
                    <a:cubicBezTo>
                      <a:pt x="0" y="108"/>
                      <a:pt x="0" y="108"/>
                      <a:pt x="0" y="108"/>
                    </a:cubicBezTo>
                  </a:path>
                </a:pathLst>
              </a:custGeom>
              <a:solidFill>
                <a:srgbClr val="615B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45" name="Freeform 308"/>
              <p:cNvSpPr>
                <a:spLocks/>
              </p:cNvSpPr>
              <p:nvPr/>
            </p:nvSpPr>
            <p:spPr bwMode="auto">
              <a:xfrm>
                <a:off x="2457" y="2100"/>
                <a:ext cx="71" cy="45"/>
              </a:xfrm>
              <a:custGeom>
                <a:avLst/>
                <a:gdLst>
                  <a:gd name="T0" fmla="*/ 30 w 30"/>
                  <a:gd name="T1" fmla="*/ 10 h 19"/>
                  <a:gd name="T2" fmla="*/ 27 w 30"/>
                  <a:gd name="T3" fmla="*/ 14 h 19"/>
                  <a:gd name="T4" fmla="*/ 26 w 30"/>
                  <a:gd name="T5" fmla="*/ 15 h 19"/>
                  <a:gd name="T6" fmla="*/ 24 w 30"/>
                  <a:gd name="T7" fmla="*/ 16 h 19"/>
                  <a:gd name="T8" fmla="*/ 22 w 30"/>
                  <a:gd name="T9" fmla="*/ 17 h 19"/>
                  <a:gd name="T10" fmla="*/ 5 w 30"/>
                  <a:gd name="T11" fmla="*/ 16 h 19"/>
                  <a:gd name="T12" fmla="*/ 2 w 30"/>
                  <a:gd name="T13" fmla="*/ 14 h 19"/>
                  <a:gd name="T14" fmla="*/ 0 w 30"/>
                  <a:gd name="T15" fmla="*/ 10 h 19"/>
                  <a:gd name="T16" fmla="*/ 0 w 30"/>
                  <a:gd name="T17" fmla="*/ 10 h 19"/>
                  <a:gd name="T18" fmla="*/ 4 w 30"/>
                  <a:gd name="T19" fmla="*/ 4 h 19"/>
                  <a:gd name="T20" fmla="*/ 25 w 30"/>
                  <a:gd name="T21" fmla="*/ 3 h 19"/>
                  <a:gd name="T22" fmla="*/ 30 w 30"/>
                  <a:gd name="T23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0" h="19">
                    <a:moveTo>
                      <a:pt x="30" y="10"/>
                    </a:moveTo>
                    <a:cubicBezTo>
                      <a:pt x="29" y="12"/>
                      <a:pt x="28" y="13"/>
                      <a:pt x="27" y="14"/>
                    </a:cubicBezTo>
                    <a:cubicBezTo>
                      <a:pt x="27" y="15"/>
                      <a:pt x="26" y="15"/>
                      <a:pt x="26" y="15"/>
                    </a:cubicBezTo>
                    <a:cubicBezTo>
                      <a:pt x="25" y="16"/>
                      <a:pt x="25" y="16"/>
                      <a:pt x="24" y="16"/>
                    </a:cubicBezTo>
                    <a:cubicBezTo>
                      <a:pt x="24" y="16"/>
                      <a:pt x="23" y="17"/>
                      <a:pt x="22" y="17"/>
                    </a:cubicBezTo>
                    <a:cubicBezTo>
                      <a:pt x="17" y="19"/>
                      <a:pt x="10" y="19"/>
                      <a:pt x="5" y="16"/>
                    </a:cubicBezTo>
                    <a:cubicBezTo>
                      <a:pt x="4" y="16"/>
                      <a:pt x="3" y="15"/>
                      <a:pt x="2" y="14"/>
                    </a:cubicBezTo>
                    <a:cubicBezTo>
                      <a:pt x="1" y="13"/>
                      <a:pt x="0" y="11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8"/>
                      <a:pt x="2" y="6"/>
                      <a:pt x="4" y="4"/>
                    </a:cubicBezTo>
                    <a:cubicBezTo>
                      <a:pt x="10" y="0"/>
                      <a:pt x="19" y="0"/>
                      <a:pt x="25" y="3"/>
                    </a:cubicBezTo>
                    <a:cubicBezTo>
                      <a:pt x="29" y="5"/>
                      <a:pt x="30" y="8"/>
                      <a:pt x="30" y="10"/>
                    </a:cubicBezTo>
                    <a:close/>
                  </a:path>
                </a:pathLst>
              </a:custGeom>
              <a:solidFill>
                <a:srgbClr val="615B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46" name="Freeform 309"/>
              <p:cNvSpPr>
                <a:spLocks noEditPoints="1"/>
              </p:cNvSpPr>
              <p:nvPr/>
            </p:nvSpPr>
            <p:spPr bwMode="auto">
              <a:xfrm>
                <a:off x="2549" y="2062"/>
                <a:ext cx="111" cy="94"/>
              </a:xfrm>
              <a:custGeom>
                <a:avLst/>
                <a:gdLst>
                  <a:gd name="T0" fmla="*/ 46 w 47"/>
                  <a:gd name="T1" fmla="*/ 29 h 40"/>
                  <a:gd name="T2" fmla="*/ 31 w 47"/>
                  <a:gd name="T3" fmla="*/ 12 h 40"/>
                  <a:gd name="T4" fmla="*/ 28 w 47"/>
                  <a:gd name="T5" fmla="*/ 7 h 40"/>
                  <a:gd name="T6" fmla="*/ 28 w 47"/>
                  <a:gd name="T7" fmla="*/ 5 h 40"/>
                  <a:gd name="T8" fmla="*/ 28 w 47"/>
                  <a:gd name="T9" fmla="*/ 5 h 40"/>
                  <a:gd name="T10" fmla="*/ 26 w 47"/>
                  <a:gd name="T11" fmla="*/ 1 h 40"/>
                  <a:gd name="T12" fmla="*/ 8 w 47"/>
                  <a:gd name="T13" fmla="*/ 0 h 40"/>
                  <a:gd name="T14" fmla="*/ 5 w 47"/>
                  <a:gd name="T15" fmla="*/ 3 h 40"/>
                  <a:gd name="T16" fmla="*/ 5 w 47"/>
                  <a:gd name="T17" fmla="*/ 3 h 40"/>
                  <a:gd name="T18" fmla="*/ 4 w 47"/>
                  <a:gd name="T19" fmla="*/ 7 h 40"/>
                  <a:gd name="T20" fmla="*/ 4 w 47"/>
                  <a:gd name="T21" fmla="*/ 7 h 40"/>
                  <a:gd name="T22" fmla="*/ 1 w 47"/>
                  <a:gd name="T23" fmla="*/ 15 h 40"/>
                  <a:gd name="T24" fmla="*/ 0 w 47"/>
                  <a:gd name="T25" fmla="*/ 20 h 40"/>
                  <a:gd name="T26" fmla="*/ 0 w 47"/>
                  <a:gd name="T27" fmla="*/ 20 h 40"/>
                  <a:gd name="T28" fmla="*/ 4 w 47"/>
                  <a:gd name="T29" fmla="*/ 24 h 40"/>
                  <a:gd name="T30" fmla="*/ 28 w 47"/>
                  <a:gd name="T31" fmla="*/ 37 h 40"/>
                  <a:gd name="T32" fmla="*/ 44 w 47"/>
                  <a:gd name="T33" fmla="*/ 37 h 40"/>
                  <a:gd name="T34" fmla="*/ 47 w 47"/>
                  <a:gd name="T35" fmla="*/ 33 h 40"/>
                  <a:gd name="T36" fmla="*/ 47 w 47"/>
                  <a:gd name="T37" fmla="*/ 33 h 40"/>
                  <a:gd name="T38" fmla="*/ 47 w 47"/>
                  <a:gd name="T39" fmla="*/ 32 h 40"/>
                  <a:gd name="T40" fmla="*/ 46 w 47"/>
                  <a:gd name="T41" fmla="*/ 29 h 40"/>
                  <a:gd name="T42" fmla="*/ 39 w 47"/>
                  <a:gd name="T43" fmla="*/ 24 h 40"/>
                  <a:gd name="T44" fmla="*/ 39 w 47"/>
                  <a:gd name="T45" fmla="*/ 25 h 40"/>
                  <a:gd name="T46" fmla="*/ 38 w 47"/>
                  <a:gd name="T47" fmla="*/ 24 h 40"/>
                  <a:gd name="T48" fmla="*/ 29 w 47"/>
                  <a:gd name="T49" fmla="*/ 16 h 40"/>
                  <a:gd name="T50" fmla="*/ 24 w 47"/>
                  <a:gd name="T51" fmla="*/ 10 h 40"/>
                  <a:gd name="T52" fmla="*/ 26 w 47"/>
                  <a:gd name="T53" fmla="*/ 9 h 40"/>
                  <a:gd name="T54" fmla="*/ 30 w 47"/>
                  <a:gd name="T55" fmla="*/ 15 h 40"/>
                  <a:gd name="T56" fmla="*/ 39 w 47"/>
                  <a:gd name="T57" fmla="*/ 23 h 40"/>
                  <a:gd name="T58" fmla="*/ 39 w 47"/>
                  <a:gd name="T59" fmla="*/ 2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7" h="40">
                    <a:moveTo>
                      <a:pt x="46" y="29"/>
                    </a:moveTo>
                    <a:cubicBezTo>
                      <a:pt x="44" y="23"/>
                      <a:pt x="38" y="17"/>
                      <a:pt x="31" y="12"/>
                    </a:cubicBezTo>
                    <a:cubicBezTo>
                      <a:pt x="29" y="11"/>
                      <a:pt x="29" y="9"/>
                      <a:pt x="28" y="7"/>
                    </a:cubicBezTo>
                    <a:cubicBezTo>
                      <a:pt x="28" y="7"/>
                      <a:pt x="28" y="6"/>
                      <a:pt x="28" y="5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7" y="3"/>
                      <a:pt x="27" y="2"/>
                      <a:pt x="26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1"/>
                      <a:pt x="6" y="2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5"/>
                      <a:pt x="4" y="6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2" y="9"/>
                      <a:pt x="2" y="12"/>
                      <a:pt x="1" y="15"/>
                    </a:cubicBezTo>
                    <a:cubicBezTo>
                      <a:pt x="1" y="17"/>
                      <a:pt x="1" y="18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2"/>
                      <a:pt x="1" y="23"/>
                      <a:pt x="4" y="24"/>
                    </a:cubicBezTo>
                    <a:cubicBezTo>
                      <a:pt x="28" y="37"/>
                      <a:pt x="28" y="37"/>
                      <a:pt x="28" y="37"/>
                    </a:cubicBezTo>
                    <a:cubicBezTo>
                      <a:pt x="33" y="40"/>
                      <a:pt x="39" y="39"/>
                      <a:pt x="44" y="37"/>
                    </a:cubicBezTo>
                    <a:cubicBezTo>
                      <a:pt x="45" y="36"/>
                      <a:pt x="46" y="34"/>
                      <a:pt x="47" y="33"/>
                    </a:cubicBezTo>
                    <a:cubicBezTo>
                      <a:pt x="47" y="33"/>
                      <a:pt x="47" y="33"/>
                      <a:pt x="47" y="33"/>
                    </a:cubicBezTo>
                    <a:cubicBezTo>
                      <a:pt x="47" y="32"/>
                      <a:pt x="47" y="32"/>
                      <a:pt x="47" y="32"/>
                    </a:cubicBezTo>
                    <a:cubicBezTo>
                      <a:pt x="47" y="31"/>
                      <a:pt x="46" y="30"/>
                      <a:pt x="46" y="29"/>
                    </a:cubicBezTo>
                    <a:moveTo>
                      <a:pt x="39" y="24"/>
                    </a:moveTo>
                    <a:cubicBezTo>
                      <a:pt x="39" y="25"/>
                      <a:pt x="39" y="25"/>
                      <a:pt x="39" y="25"/>
                    </a:cubicBezTo>
                    <a:cubicBezTo>
                      <a:pt x="38" y="24"/>
                      <a:pt x="38" y="24"/>
                      <a:pt x="38" y="24"/>
                    </a:cubicBezTo>
                    <a:cubicBezTo>
                      <a:pt x="29" y="16"/>
                      <a:pt x="29" y="16"/>
                      <a:pt x="29" y="16"/>
                    </a:cubicBezTo>
                    <a:cubicBezTo>
                      <a:pt x="27" y="14"/>
                      <a:pt x="25" y="12"/>
                      <a:pt x="24" y="10"/>
                    </a:cubicBezTo>
                    <a:cubicBezTo>
                      <a:pt x="24" y="9"/>
                      <a:pt x="25" y="9"/>
                      <a:pt x="26" y="9"/>
                    </a:cubicBezTo>
                    <a:cubicBezTo>
                      <a:pt x="26" y="11"/>
                      <a:pt x="28" y="13"/>
                      <a:pt x="30" y="15"/>
                    </a:cubicBezTo>
                    <a:cubicBezTo>
                      <a:pt x="39" y="23"/>
                      <a:pt x="39" y="23"/>
                      <a:pt x="39" y="23"/>
                    </a:cubicBezTo>
                    <a:cubicBezTo>
                      <a:pt x="40" y="23"/>
                      <a:pt x="40" y="24"/>
                      <a:pt x="39" y="24"/>
                    </a:cubicBezTo>
                  </a:path>
                </a:pathLst>
              </a:custGeom>
              <a:solidFill>
                <a:srgbClr val="6363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47" name="Freeform 310"/>
              <p:cNvSpPr>
                <a:spLocks/>
              </p:cNvSpPr>
              <p:nvPr/>
            </p:nvSpPr>
            <p:spPr bwMode="auto">
              <a:xfrm>
                <a:off x="2549" y="2097"/>
                <a:ext cx="111" cy="59"/>
              </a:xfrm>
              <a:custGeom>
                <a:avLst/>
                <a:gdLst>
                  <a:gd name="T0" fmla="*/ 47 w 47"/>
                  <a:gd name="T1" fmla="*/ 18 h 25"/>
                  <a:gd name="T2" fmla="*/ 47 w 47"/>
                  <a:gd name="T3" fmla="*/ 18 h 25"/>
                  <a:gd name="T4" fmla="*/ 44 w 47"/>
                  <a:gd name="T5" fmla="*/ 22 h 25"/>
                  <a:gd name="T6" fmla="*/ 28 w 47"/>
                  <a:gd name="T7" fmla="*/ 23 h 25"/>
                  <a:gd name="T8" fmla="*/ 3 w 47"/>
                  <a:gd name="T9" fmla="*/ 9 h 25"/>
                  <a:gd name="T10" fmla="*/ 0 w 47"/>
                  <a:gd name="T11" fmla="*/ 5 h 25"/>
                  <a:gd name="T12" fmla="*/ 1 w 47"/>
                  <a:gd name="T13" fmla="*/ 0 h 25"/>
                  <a:gd name="T14" fmla="*/ 13 w 47"/>
                  <a:gd name="T15" fmla="*/ 8 h 25"/>
                  <a:gd name="T16" fmla="*/ 30 w 47"/>
                  <a:gd name="T17" fmla="*/ 19 h 25"/>
                  <a:gd name="T18" fmla="*/ 37 w 47"/>
                  <a:gd name="T19" fmla="*/ 20 h 25"/>
                  <a:gd name="T20" fmla="*/ 44 w 47"/>
                  <a:gd name="T21" fmla="*/ 18 h 25"/>
                  <a:gd name="T22" fmla="*/ 46 w 47"/>
                  <a:gd name="T23" fmla="*/ 14 h 25"/>
                  <a:gd name="T24" fmla="*/ 47 w 47"/>
                  <a:gd name="T25" fmla="*/ 18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7" h="25">
                    <a:moveTo>
                      <a:pt x="47" y="18"/>
                    </a:moveTo>
                    <a:cubicBezTo>
                      <a:pt x="47" y="19"/>
                      <a:pt x="47" y="18"/>
                      <a:pt x="47" y="18"/>
                    </a:cubicBezTo>
                    <a:cubicBezTo>
                      <a:pt x="47" y="19"/>
                      <a:pt x="46" y="21"/>
                      <a:pt x="44" y="22"/>
                    </a:cubicBezTo>
                    <a:cubicBezTo>
                      <a:pt x="40" y="25"/>
                      <a:pt x="33" y="25"/>
                      <a:pt x="28" y="23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0" y="7"/>
                      <a:pt x="0" y="5"/>
                      <a:pt x="0" y="5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0" y="2"/>
                      <a:pt x="9" y="5"/>
                      <a:pt x="13" y="8"/>
                    </a:cubicBezTo>
                    <a:cubicBezTo>
                      <a:pt x="18" y="12"/>
                      <a:pt x="24" y="16"/>
                      <a:pt x="30" y="19"/>
                    </a:cubicBezTo>
                    <a:cubicBezTo>
                      <a:pt x="32" y="20"/>
                      <a:pt x="35" y="20"/>
                      <a:pt x="37" y="20"/>
                    </a:cubicBezTo>
                    <a:cubicBezTo>
                      <a:pt x="40" y="21"/>
                      <a:pt x="43" y="20"/>
                      <a:pt x="44" y="18"/>
                    </a:cubicBezTo>
                    <a:cubicBezTo>
                      <a:pt x="45" y="17"/>
                      <a:pt x="47" y="15"/>
                      <a:pt x="46" y="14"/>
                    </a:cubicBezTo>
                    <a:cubicBezTo>
                      <a:pt x="46" y="15"/>
                      <a:pt x="47" y="16"/>
                      <a:pt x="47" y="18"/>
                    </a:cubicBezTo>
                    <a:close/>
                  </a:path>
                </a:pathLst>
              </a:custGeom>
              <a:solidFill>
                <a:srgbClr val="444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48" name="Freeform 311"/>
              <p:cNvSpPr>
                <a:spLocks/>
              </p:cNvSpPr>
              <p:nvPr/>
            </p:nvSpPr>
            <p:spPr bwMode="auto">
              <a:xfrm>
                <a:off x="2606" y="2083"/>
                <a:ext cx="38" cy="38"/>
              </a:xfrm>
              <a:custGeom>
                <a:avLst/>
                <a:gdLst>
                  <a:gd name="T0" fmla="*/ 15 w 16"/>
                  <a:gd name="T1" fmla="*/ 15 h 16"/>
                  <a:gd name="T2" fmla="*/ 15 w 16"/>
                  <a:gd name="T3" fmla="*/ 16 h 16"/>
                  <a:gd name="T4" fmla="*/ 14 w 16"/>
                  <a:gd name="T5" fmla="*/ 15 h 16"/>
                  <a:gd name="T6" fmla="*/ 5 w 16"/>
                  <a:gd name="T7" fmla="*/ 7 h 16"/>
                  <a:gd name="T8" fmla="*/ 0 w 16"/>
                  <a:gd name="T9" fmla="*/ 1 h 16"/>
                  <a:gd name="T10" fmla="*/ 2 w 16"/>
                  <a:gd name="T11" fmla="*/ 0 h 16"/>
                  <a:gd name="T12" fmla="*/ 6 w 16"/>
                  <a:gd name="T13" fmla="*/ 6 h 16"/>
                  <a:gd name="T14" fmla="*/ 15 w 16"/>
                  <a:gd name="T15" fmla="*/ 14 h 16"/>
                  <a:gd name="T16" fmla="*/ 15 w 16"/>
                  <a:gd name="T17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16">
                    <a:moveTo>
                      <a:pt x="15" y="15"/>
                    </a:moveTo>
                    <a:cubicBezTo>
                      <a:pt x="15" y="16"/>
                      <a:pt x="15" y="16"/>
                      <a:pt x="15" y="16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3" y="5"/>
                      <a:pt x="1" y="3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2"/>
                      <a:pt x="4" y="4"/>
                      <a:pt x="6" y="6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6" y="14"/>
                      <a:pt x="16" y="15"/>
                      <a:pt x="15" y="15"/>
                    </a:cubicBezTo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49" name="Freeform 312"/>
              <p:cNvSpPr>
                <a:spLocks/>
              </p:cNvSpPr>
              <p:nvPr/>
            </p:nvSpPr>
            <p:spPr bwMode="auto">
              <a:xfrm>
                <a:off x="2603" y="2085"/>
                <a:ext cx="15" cy="12"/>
              </a:xfrm>
              <a:custGeom>
                <a:avLst/>
                <a:gdLst>
                  <a:gd name="T0" fmla="*/ 1 w 6"/>
                  <a:gd name="T1" fmla="*/ 5 h 5"/>
                  <a:gd name="T2" fmla="*/ 0 w 6"/>
                  <a:gd name="T3" fmla="*/ 4 h 5"/>
                  <a:gd name="T4" fmla="*/ 1 w 6"/>
                  <a:gd name="T5" fmla="*/ 3 h 5"/>
                  <a:gd name="T6" fmla="*/ 5 w 6"/>
                  <a:gd name="T7" fmla="*/ 1 h 5"/>
                  <a:gd name="T8" fmla="*/ 6 w 6"/>
                  <a:gd name="T9" fmla="*/ 1 h 5"/>
                  <a:gd name="T10" fmla="*/ 6 w 6"/>
                  <a:gd name="T11" fmla="*/ 2 h 5"/>
                  <a:gd name="T12" fmla="*/ 1 w 6"/>
                  <a:gd name="T13" fmla="*/ 5 h 5"/>
                  <a:gd name="T14" fmla="*/ 1 w 6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5">
                    <a:moveTo>
                      <a:pt x="1" y="5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3"/>
                      <a:pt x="1" y="3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0"/>
                      <a:pt x="6" y="1"/>
                      <a:pt x="6" y="1"/>
                    </a:cubicBezTo>
                    <a:cubicBezTo>
                      <a:pt x="6" y="1"/>
                      <a:pt x="6" y="2"/>
                      <a:pt x="6" y="2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50" name="Freeform 313"/>
              <p:cNvSpPr>
                <a:spLocks/>
              </p:cNvSpPr>
              <p:nvPr/>
            </p:nvSpPr>
            <p:spPr bwMode="auto">
              <a:xfrm>
                <a:off x="2611" y="2092"/>
                <a:ext cx="14" cy="12"/>
              </a:xfrm>
              <a:custGeom>
                <a:avLst/>
                <a:gdLst>
                  <a:gd name="T0" fmla="*/ 1 w 6"/>
                  <a:gd name="T1" fmla="*/ 5 h 5"/>
                  <a:gd name="T2" fmla="*/ 0 w 6"/>
                  <a:gd name="T3" fmla="*/ 4 h 5"/>
                  <a:gd name="T4" fmla="*/ 0 w 6"/>
                  <a:gd name="T5" fmla="*/ 3 h 5"/>
                  <a:gd name="T6" fmla="*/ 5 w 6"/>
                  <a:gd name="T7" fmla="*/ 0 h 5"/>
                  <a:gd name="T8" fmla="*/ 6 w 6"/>
                  <a:gd name="T9" fmla="*/ 1 h 5"/>
                  <a:gd name="T10" fmla="*/ 6 w 6"/>
                  <a:gd name="T11" fmla="*/ 2 h 5"/>
                  <a:gd name="T12" fmla="*/ 1 w 6"/>
                  <a:gd name="T13" fmla="*/ 5 h 5"/>
                  <a:gd name="T14" fmla="*/ 1 w 6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5">
                    <a:moveTo>
                      <a:pt x="1" y="5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6" y="0"/>
                      <a:pt x="6" y="1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51" name="Freeform 314"/>
              <p:cNvSpPr>
                <a:spLocks/>
              </p:cNvSpPr>
              <p:nvPr/>
            </p:nvSpPr>
            <p:spPr bwMode="auto">
              <a:xfrm>
                <a:off x="2618" y="2100"/>
                <a:ext cx="14" cy="11"/>
              </a:xfrm>
              <a:custGeom>
                <a:avLst/>
                <a:gdLst>
                  <a:gd name="T0" fmla="*/ 1 w 6"/>
                  <a:gd name="T1" fmla="*/ 5 h 5"/>
                  <a:gd name="T2" fmla="*/ 0 w 6"/>
                  <a:gd name="T3" fmla="*/ 4 h 5"/>
                  <a:gd name="T4" fmla="*/ 0 w 6"/>
                  <a:gd name="T5" fmla="*/ 3 h 5"/>
                  <a:gd name="T6" fmla="*/ 5 w 6"/>
                  <a:gd name="T7" fmla="*/ 0 h 5"/>
                  <a:gd name="T8" fmla="*/ 6 w 6"/>
                  <a:gd name="T9" fmla="*/ 0 h 5"/>
                  <a:gd name="T10" fmla="*/ 6 w 6"/>
                  <a:gd name="T11" fmla="*/ 2 h 5"/>
                  <a:gd name="T12" fmla="*/ 1 w 6"/>
                  <a:gd name="T13" fmla="*/ 4 h 5"/>
                  <a:gd name="T14" fmla="*/ 1 w 6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5">
                    <a:moveTo>
                      <a:pt x="1" y="5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52" name="Freeform 315"/>
              <p:cNvSpPr>
                <a:spLocks/>
              </p:cNvSpPr>
              <p:nvPr/>
            </p:nvSpPr>
            <p:spPr bwMode="auto">
              <a:xfrm>
                <a:off x="2625" y="2107"/>
                <a:ext cx="14" cy="12"/>
              </a:xfrm>
              <a:custGeom>
                <a:avLst/>
                <a:gdLst>
                  <a:gd name="T0" fmla="*/ 1 w 6"/>
                  <a:gd name="T1" fmla="*/ 5 h 5"/>
                  <a:gd name="T2" fmla="*/ 0 w 6"/>
                  <a:gd name="T3" fmla="*/ 4 h 5"/>
                  <a:gd name="T4" fmla="*/ 0 w 6"/>
                  <a:gd name="T5" fmla="*/ 3 h 5"/>
                  <a:gd name="T6" fmla="*/ 5 w 6"/>
                  <a:gd name="T7" fmla="*/ 0 h 5"/>
                  <a:gd name="T8" fmla="*/ 6 w 6"/>
                  <a:gd name="T9" fmla="*/ 0 h 5"/>
                  <a:gd name="T10" fmla="*/ 6 w 6"/>
                  <a:gd name="T11" fmla="*/ 1 h 5"/>
                  <a:gd name="T12" fmla="*/ 1 w 6"/>
                  <a:gd name="T13" fmla="*/ 4 h 5"/>
                  <a:gd name="T14" fmla="*/ 1 w 6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5">
                    <a:moveTo>
                      <a:pt x="1" y="5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1" y="4"/>
                      <a:pt x="1" y="4"/>
                      <a:pt x="1" y="4"/>
                    </a:cubicBez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53" name="Freeform 316"/>
              <p:cNvSpPr>
                <a:spLocks/>
              </p:cNvSpPr>
              <p:nvPr/>
            </p:nvSpPr>
            <p:spPr bwMode="auto">
              <a:xfrm>
                <a:off x="2341" y="1676"/>
                <a:ext cx="312" cy="201"/>
              </a:xfrm>
              <a:custGeom>
                <a:avLst/>
                <a:gdLst>
                  <a:gd name="T0" fmla="*/ 130 w 132"/>
                  <a:gd name="T1" fmla="*/ 72 h 85"/>
                  <a:gd name="T2" fmla="*/ 108 w 132"/>
                  <a:gd name="T3" fmla="*/ 85 h 85"/>
                  <a:gd name="T4" fmla="*/ 5 w 132"/>
                  <a:gd name="T5" fmla="*/ 37 h 85"/>
                  <a:gd name="T6" fmla="*/ 17 w 132"/>
                  <a:gd name="T7" fmla="*/ 20 h 85"/>
                  <a:gd name="T8" fmla="*/ 24 w 132"/>
                  <a:gd name="T9" fmla="*/ 0 h 85"/>
                  <a:gd name="T10" fmla="*/ 130 w 132"/>
                  <a:gd name="T11" fmla="*/ 72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2" h="85">
                    <a:moveTo>
                      <a:pt x="130" y="72"/>
                    </a:moveTo>
                    <a:cubicBezTo>
                      <a:pt x="108" y="85"/>
                      <a:pt x="108" y="85"/>
                      <a:pt x="108" y="85"/>
                    </a:cubicBezTo>
                    <a:cubicBezTo>
                      <a:pt x="5" y="37"/>
                      <a:pt x="5" y="37"/>
                      <a:pt x="5" y="37"/>
                    </a:cubicBezTo>
                    <a:cubicBezTo>
                      <a:pt x="0" y="34"/>
                      <a:pt x="17" y="25"/>
                      <a:pt x="17" y="2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69" y="24"/>
                      <a:pt x="132" y="41"/>
                      <a:pt x="130" y="72"/>
                    </a:cubicBezTo>
                  </a:path>
                </a:pathLst>
              </a:custGeom>
              <a:solidFill>
                <a:srgbClr val="C1AA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54" name="Freeform 317"/>
              <p:cNvSpPr>
                <a:spLocks/>
              </p:cNvSpPr>
              <p:nvPr/>
            </p:nvSpPr>
            <p:spPr bwMode="auto">
              <a:xfrm>
                <a:off x="2551" y="1813"/>
                <a:ext cx="100" cy="263"/>
              </a:xfrm>
              <a:custGeom>
                <a:avLst/>
                <a:gdLst>
                  <a:gd name="T0" fmla="*/ 1 w 42"/>
                  <a:gd name="T1" fmla="*/ 108 h 111"/>
                  <a:gd name="T2" fmla="*/ 3 w 42"/>
                  <a:gd name="T3" fmla="*/ 15 h 111"/>
                  <a:gd name="T4" fmla="*/ 12 w 42"/>
                  <a:gd name="T5" fmla="*/ 6 h 111"/>
                  <a:gd name="T6" fmla="*/ 28 w 42"/>
                  <a:gd name="T7" fmla="*/ 1 h 111"/>
                  <a:gd name="T8" fmla="*/ 41 w 42"/>
                  <a:gd name="T9" fmla="*/ 14 h 111"/>
                  <a:gd name="T10" fmla="*/ 30 w 42"/>
                  <a:gd name="T11" fmla="*/ 109 h 111"/>
                  <a:gd name="T12" fmla="*/ 22 w 42"/>
                  <a:gd name="T13" fmla="*/ 110 h 111"/>
                  <a:gd name="T14" fmla="*/ 15 w 42"/>
                  <a:gd name="T15" fmla="*/ 110 h 111"/>
                  <a:gd name="T16" fmla="*/ 1 w 42"/>
                  <a:gd name="T17" fmla="*/ 108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" h="111">
                    <a:moveTo>
                      <a:pt x="1" y="108"/>
                    </a:moveTo>
                    <a:cubicBezTo>
                      <a:pt x="0" y="80"/>
                      <a:pt x="2" y="19"/>
                      <a:pt x="3" y="15"/>
                    </a:cubicBezTo>
                    <a:cubicBezTo>
                      <a:pt x="5" y="12"/>
                      <a:pt x="8" y="8"/>
                      <a:pt x="12" y="6"/>
                    </a:cubicBezTo>
                    <a:cubicBezTo>
                      <a:pt x="17" y="2"/>
                      <a:pt x="22" y="0"/>
                      <a:pt x="28" y="1"/>
                    </a:cubicBezTo>
                    <a:cubicBezTo>
                      <a:pt x="34" y="2"/>
                      <a:pt x="40" y="7"/>
                      <a:pt x="41" y="14"/>
                    </a:cubicBezTo>
                    <a:cubicBezTo>
                      <a:pt x="42" y="21"/>
                      <a:pt x="31" y="105"/>
                      <a:pt x="30" y="109"/>
                    </a:cubicBezTo>
                    <a:cubicBezTo>
                      <a:pt x="29" y="111"/>
                      <a:pt x="25" y="111"/>
                      <a:pt x="22" y="110"/>
                    </a:cubicBezTo>
                    <a:cubicBezTo>
                      <a:pt x="19" y="110"/>
                      <a:pt x="17" y="110"/>
                      <a:pt x="15" y="110"/>
                    </a:cubicBezTo>
                    <a:cubicBezTo>
                      <a:pt x="1" y="108"/>
                      <a:pt x="1" y="108"/>
                      <a:pt x="1" y="108"/>
                    </a:cubicBezTo>
                  </a:path>
                </a:pathLst>
              </a:custGeom>
              <a:solidFill>
                <a:srgbClr val="615B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55" name="Freeform 318"/>
              <p:cNvSpPr>
                <a:spLocks/>
              </p:cNvSpPr>
              <p:nvPr/>
            </p:nvSpPr>
            <p:spPr bwMode="auto">
              <a:xfrm>
                <a:off x="2549" y="2045"/>
                <a:ext cx="78" cy="45"/>
              </a:xfrm>
              <a:custGeom>
                <a:avLst/>
                <a:gdLst>
                  <a:gd name="T0" fmla="*/ 27 w 33"/>
                  <a:gd name="T1" fmla="*/ 3 h 19"/>
                  <a:gd name="T2" fmla="*/ 27 w 33"/>
                  <a:gd name="T3" fmla="*/ 15 h 19"/>
                  <a:gd name="T4" fmla="*/ 6 w 33"/>
                  <a:gd name="T5" fmla="*/ 16 h 19"/>
                  <a:gd name="T6" fmla="*/ 6 w 33"/>
                  <a:gd name="T7" fmla="*/ 4 h 19"/>
                  <a:gd name="T8" fmla="*/ 27 w 33"/>
                  <a:gd name="T9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9">
                    <a:moveTo>
                      <a:pt x="27" y="3"/>
                    </a:moveTo>
                    <a:cubicBezTo>
                      <a:pt x="33" y="6"/>
                      <a:pt x="33" y="12"/>
                      <a:pt x="27" y="15"/>
                    </a:cubicBezTo>
                    <a:cubicBezTo>
                      <a:pt x="21" y="19"/>
                      <a:pt x="12" y="19"/>
                      <a:pt x="6" y="16"/>
                    </a:cubicBezTo>
                    <a:cubicBezTo>
                      <a:pt x="0" y="13"/>
                      <a:pt x="0" y="8"/>
                      <a:pt x="6" y="4"/>
                    </a:cubicBezTo>
                    <a:cubicBezTo>
                      <a:pt x="11" y="0"/>
                      <a:pt x="21" y="0"/>
                      <a:pt x="27" y="3"/>
                    </a:cubicBezTo>
                  </a:path>
                </a:pathLst>
              </a:custGeom>
              <a:solidFill>
                <a:srgbClr val="615B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56" name="Freeform 319"/>
              <p:cNvSpPr>
                <a:spLocks/>
              </p:cNvSpPr>
              <p:nvPr/>
            </p:nvSpPr>
            <p:spPr bwMode="auto">
              <a:xfrm>
                <a:off x="2447" y="1756"/>
                <a:ext cx="26" cy="41"/>
              </a:xfrm>
              <a:custGeom>
                <a:avLst/>
                <a:gdLst>
                  <a:gd name="T0" fmla="*/ 11 w 11"/>
                  <a:gd name="T1" fmla="*/ 0 h 17"/>
                  <a:gd name="T2" fmla="*/ 0 w 11"/>
                  <a:gd name="T3" fmla="*/ 15 h 17"/>
                  <a:gd name="T4" fmla="*/ 3 w 11"/>
                  <a:gd name="T5" fmla="*/ 17 h 17"/>
                  <a:gd name="T6" fmla="*/ 11 w 11"/>
                  <a:gd name="T7" fmla="*/ 12 h 17"/>
                  <a:gd name="T8" fmla="*/ 11 w 11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7">
                    <a:moveTo>
                      <a:pt x="11" y="0"/>
                    </a:moveTo>
                    <a:cubicBezTo>
                      <a:pt x="9" y="9"/>
                      <a:pt x="6" y="12"/>
                      <a:pt x="0" y="15"/>
                    </a:cubicBezTo>
                    <a:cubicBezTo>
                      <a:pt x="1" y="16"/>
                      <a:pt x="2" y="16"/>
                      <a:pt x="3" y="17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0" y="8"/>
                      <a:pt x="10" y="5"/>
                      <a:pt x="11" y="0"/>
                    </a:cubicBezTo>
                  </a:path>
                </a:pathLst>
              </a:custGeom>
              <a:solidFill>
                <a:srgbClr val="A18F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57" name="Freeform 320"/>
              <p:cNvSpPr>
                <a:spLocks/>
              </p:cNvSpPr>
              <p:nvPr/>
            </p:nvSpPr>
            <p:spPr bwMode="auto">
              <a:xfrm>
                <a:off x="2367" y="1465"/>
                <a:ext cx="102" cy="216"/>
              </a:xfrm>
              <a:custGeom>
                <a:avLst/>
                <a:gdLst>
                  <a:gd name="T0" fmla="*/ 41 w 43"/>
                  <a:gd name="T1" fmla="*/ 66 h 91"/>
                  <a:gd name="T2" fmla="*/ 33 w 43"/>
                  <a:gd name="T3" fmla="*/ 89 h 91"/>
                  <a:gd name="T4" fmla="*/ 15 w 43"/>
                  <a:gd name="T5" fmla="*/ 77 h 91"/>
                  <a:gd name="T6" fmla="*/ 2 w 43"/>
                  <a:gd name="T7" fmla="*/ 20 h 91"/>
                  <a:gd name="T8" fmla="*/ 13 w 43"/>
                  <a:gd name="T9" fmla="*/ 2 h 91"/>
                  <a:gd name="T10" fmla="*/ 31 w 43"/>
                  <a:gd name="T11" fmla="*/ 14 h 91"/>
                  <a:gd name="T12" fmla="*/ 41 w 43"/>
                  <a:gd name="T13" fmla="*/ 66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91">
                    <a:moveTo>
                      <a:pt x="41" y="66"/>
                    </a:moveTo>
                    <a:cubicBezTo>
                      <a:pt x="43" y="74"/>
                      <a:pt x="41" y="88"/>
                      <a:pt x="33" y="89"/>
                    </a:cubicBezTo>
                    <a:cubicBezTo>
                      <a:pt x="25" y="91"/>
                      <a:pt x="17" y="85"/>
                      <a:pt x="15" y="77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0" y="12"/>
                      <a:pt x="5" y="3"/>
                      <a:pt x="13" y="2"/>
                    </a:cubicBezTo>
                    <a:cubicBezTo>
                      <a:pt x="21" y="0"/>
                      <a:pt x="29" y="6"/>
                      <a:pt x="31" y="14"/>
                    </a:cubicBezTo>
                    <a:cubicBezTo>
                      <a:pt x="41" y="66"/>
                      <a:pt x="41" y="66"/>
                      <a:pt x="41" y="66"/>
                    </a:cubicBezTo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58" name="Freeform 321"/>
              <p:cNvSpPr>
                <a:spLocks/>
              </p:cNvSpPr>
              <p:nvPr/>
            </p:nvSpPr>
            <p:spPr bwMode="auto">
              <a:xfrm>
                <a:off x="2251" y="1441"/>
                <a:ext cx="208" cy="358"/>
              </a:xfrm>
              <a:custGeom>
                <a:avLst/>
                <a:gdLst>
                  <a:gd name="T0" fmla="*/ 88 w 88"/>
                  <a:gd name="T1" fmla="*/ 99 h 151"/>
                  <a:gd name="T2" fmla="*/ 88 w 88"/>
                  <a:gd name="T3" fmla="*/ 110 h 151"/>
                  <a:gd name="T4" fmla="*/ 67 w 88"/>
                  <a:gd name="T5" fmla="*/ 135 h 151"/>
                  <a:gd name="T6" fmla="*/ 61 w 88"/>
                  <a:gd name="T7" fmla="*/ 138 h 151"/>
                  <a:gd name="T8" fmla="*/ 57 w 88"/>
                  <a:gd name="T9" fmla="*/ 141 h 151"/>
                  <a:gd name="T10" fmla="*/ 43 w 88"/>
                  <a:gd name="T11" fmla="*/ 149 h 151"/>
                  <a:gd name="T12" fmla="*/ 42 w 88"/>
                  <a:gd name="T13" fmla="*/ 150 h 151"/>
                  <a:gd name="T14" fmla="*/ 40 w 88"/>
                  <a:gd name="T15" fmla="*/ 150 h 151"/>
                  <a:gd name="T16" fmla="*/ 29 w 88"/>
                  <a:gd name="T17" fmla="*/ 145 h 151"/>
                  <a:gd name="T18" fmla="*/ 9 w 88"/>
                  <a:gd name="T19" fmla="*/ 119 h 151"/>
                  <a:gd name="T20" fmla="*/ 7 w 88"/>
                  <a:gd name="T21" fmla="*/ 112 h 151"/>
                  <a:gd name="T22" fmla="*/ 3 w 88"/>
                  <a:gd name="T23" fmla="*/ 99 h 151"/>
                  <a:gd name="T24" fmla="*/ 3 w 88"/>
                  <a:gd name="T25" fmla="*/ 97 h 151"/>
                  <a:gd name="T26" fmla="*/ 3 w 88"/>
                  <a:gd name="T27" fmla="*/ 96 h 151"/>
                  <a:gd name="T28" fmla="*/ 0 w 88"/>
                  <a:gd name="T29" fmla="*/ 37 h 151"/>
                  <a:gd name="T30" fmla="*/ 28 w 88"/>
                  <a:gd name="T31" fmla="*/ 12 h 151"/>
                  <a:gd name="T32" fmla="*/ 68 w 88"/>
                  <a:gd name="T33" fmla="*/ 12 h 151"/>
                  <a:gd name="T34" fmla="*/ 75 w 88"/>
                  <a:gd name="T35" fmla="*/ 41 h 151"/>
                  <a:gd name="T36" fmla="*/ 88 w 88"/>
                  <a:gd name="T37" fmla="*/ 99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8" h="151">
                    <a:moveTo>
                      <a:pt x="88" y="99"/>
                    </a:moveTo>
                    <a:cubicBezTo>
                      <a:pt x="88" y="110"/>
                      <a:pt x="88" y="110"/>
                      <a:pt x="88" y="110"/>
                    </a:cubicBezTo>
                    <a:cubicBezTo>
                      <a:pt x="88" y="120"/>
                      <a:pt x="75" y="130"/>
                      <a:pt x="67" y="135"/>
                    </a:cubicBezTo>
                    <a:cubicBezTo>
                      <a:pt x="61" y="138"/>
                      <a:pt x="61" y="138"/>
                      <a:pt x="61" y="138"/>
                    </a:cubicBezTo>
                    <a:cubicBezTo>
                      <a:pt x="57" y="141"/>
                      <a:pt x="57" y="141"/>
                      <a:pt x="57" y="141"/>
                    </a:cubicBezTo>
                    <a:cubicBezTo>
                      <a:pt x="43" y="149"/>
                      <a:pt x="43" y="149"/>
                      <a:pt x="43" y="149"/>
                    </a:cubicBezTo>
                    <a:cubicBezTo>
                      <a:pt x="43" y="149"/>
                      <a:pt x="42" y="149"/>
                      <a:pt x="42" y="150"/>
                    </a:cubicBezTo>
                    <a:cubicBezTo>
                      <a:pt x="41" y="150"/>
                      <a:pt x="41" y="150"/>
                      <a:pt x="40" y="150"/>
                    </a:cubicBezTo>
                    <a:cubicBezTo>
                      <a:pt x="36" y="151"/>
                      <a:pt x="33" y="148"/>
                      <a:pt x="29" y="145"/>
                    </a:cubicBezTo>
                    <a:cubicBezTo>
                      <a:pt x="17" y="137"/>
                      <a:pt x="14" y="131"/>
                      <a:pt x="9" y="119"/>
                    </a:cubicBezTo>
                    <a:cubicBezTo>
                      <a:pt x="7" y="112"/>
                      <a:pt x="7" y="112"/>
                      <a:pt x="7" y="112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8"/>
                      <a:pt x="3" y="98"/>
                      <a:pt x="3" y="97"/>
                    </a:cubicBezTo>
                    <a:cubicBezTo>
                      <a:pt x="3" y="96"/>
                      <a:pt x="3" y="96"/>
                      <a:pt x="3" y="96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6" y="27"/>
                      <a:pt x="16" y="20"/>
                      <a:pt x="28" y="12"/>
                    </a:cubicBezTo>
                    <a:cubicBezTo>
                      <a:pt x="48" y="0"/>
                      <a:pt x="48" y="7"/>
                      <a:pt x="68" y="12"/>
                    </a:cubicBezTo>
                    <a:cubicBezTo>
                      <a:pt x="69" y="14"/>
                      <a:pt x="75" y="38"/>
                      <a:pt x="75" y="41"/>
                    </a:cubicBezTo>
                    <a:cubicBezTo>
                      <a:pt x="88" y="99"/>
                      <a:pt x="88" y="99"/>
                      <a:pt x="88" y="99"/>
                    </a:cubicBezTo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59" name="Freeform 322"/>
              <p:cNvSpPr>
                <a:spLocks/>
              </p:cNvSpPr>
              <p:nvPr/>
            </p:nvSpPr>
            <p:spPr bwMode="auto">
              <a:xfrm>
                <a:off x="2367" y="1489"/>
                <a:ext cx="19" cy="33"/>
              </a:xfrm>
              <a:custGeom>
                <a:avLst/>
                <a:gdLst>
                  <a:gd name="T0" fmla="*/ 19 w 19"/>
                  <a:gd name="T1" fmla="*/ 26 h 33"/>
                  <a:gd name="T2" fmla="*/ 9 w 19"/>
                  <a:gd name="T3" fmla="*/ 33 h 33"/>
                  <a:gd name="T4" fmla="*/ 0 w 19"/>
                  <a:gd name="T5" fmla="*/ 9 h 33"/>
                  <a:gd name="T6" fmla="*/ 16 w 19"/>
                  <a:gd name="T7" fmla="*/ 0 h 33"/>
                  <a:gd name="T8" fmla="*/ 19 w 19"/>
                  <a:gd name="T9" fmla="*/ 2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33">
                    <a:moveTo>
                      <a:pt x="19" y="26"/>
                    </a:moveTo>
                    <a:lnTo>
                      <a:pt x="9" y="33"/>
                    </a:lnTo>
                    <a:lnTo>
                      <a:pt x="0" y="9"/>
                    </a:lnTo>
                    <a:lnTo>
                      <a:pt x="16" y="0"/>
                    </a:lnTo>
                    <a:lnTo>
                      <a:pt x="19" y="26"/>
                    </a:ln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60" name="Freeform 323"/>
              <p:cNvSpPr>
                <a:spLocks/>
              </p:cNvSpPr>
              <p:nvPr/>
            </p:nvSpPr>
            <p:spPr bwMode="auto">
              <a:xfrm>
                <a:off x="2308" y="1451"/>
                <a:ext cx="92" cy="80"/>
              </a:xfrm>
              <a:custGeom>
                <a:avLst/>
                <a:gdLst>
                  <a:gd name="T0" fmla="*/ 3 w 39"/>
                  <a:gd name="T1" fmla="*/ 21 h 34"/>
                  <a:gd name="T2" fmla="*/ 25 w 39"/>
                  <a:gd name="T3" fmla="*/ 34 h 34"/>
                  <a:gd name="T4" fmla="*/ 28 w 39"/>
                  <a:gd name="T5" fmla="*/ 19 h 34"/>
                  <a:gd name="T6" fmla="*/ 38 w 39"/>
                  <a:gd name="T7" fmla="*/ 24 h 34"/>
                  <a:gd name="T8" fmla="*/ 37 w 39"/>
                  <a:gd name="T9" fmla="*/ 11 h 34"/>
                  <a:gd name="T10" fmla="*/ 24 w 39"/>
                  <a:gd name="T11" fmla="*/ 1 h 34"/>
                  <a:gd name="T12" fmla="*/ 19 w 39"/>
                  <a:gd name="T13" fmla="*/ 1 h 34"/>
                  <a:gd name="T14" fmla="*/ 1 w 39"/>
                  <a:gd name="T15" fmla="*/ 12 h 34"/>
                  <a:gd name="T16" fmla="*/ 3 w 39"/>
                  <a:gd name="T17" fmla="*/ 2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" h="34">
                    <a:moveTo>
                      <a:pt x="3" y="21"/>
                    </a:moveTo>
                    <a:cubicBezTo>
                      <a:pt x="4" y="24"/>
                      <a:pt x="10" y="31"/>
                      <a:pt x="25" y="34"/>
                    </a:cubicBezTo>
                    <a:cubicBezTo>
                      <a:pt x="25" y="29"/>
                      <a:pt x="28" y="23"/>
                      <a:pt x="28" y="19"/>
                    </a:cubicBezTo>
                    <a:cubicBezTo>
                      <a:pt x="32" y="20"/>
                      <a:pt x="35" y="22"/>
                      <a:pt x="38" y="24"/>
                    </a:cubicBezTo>
                    <a:cubicBezTo>
                      <a:pt x="39" y="20"/>
                      <a:pt x="38" y="15"/>
                      <a:pt x="37" y="11"/>
                    </a:cubicBezTo>
                    <a:cubicBezTo>
                      <a:pt x="34" y="6"/>
                      <a:pt x="30" y="3"/>
                      <a:pt x="24" y="1"/>
                    </a:cubicBezTo>
                    <a:cubicBezTo>
                      <a:pt x="22" y="1"/>
                      <a:pt x="21" y="1"/>
                      <a:pt x="19" y="1"/>
                    </a:cubicBezTo>
                    <a:cubicBezTo>
                      <a:pt x="17" y="1"/>
                      <a:pt x="5" y="0"/>
                      <a:pt x="1" y="12"/>
                    </a:cubicBezTo>
                    <a:cubicBezTo>
                      <a:pt x="0" y="14"/>
                      <a:pt x="2" y="19"/>
                      <a:pt x="3" y="21"/>
                    </a:cubicBezTo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61" name="Freeform 324"/>
              <p:cNvSpPr>
                <a:spLocks/>
              </p:cNvSpPr>
              <p:nvPr/>
            </p:nvSpPr>
            <p:spPr bwMode="auto">
              <a:xfrm>
                <a:off x="2258" y="1676"/>
                <a:ext cx="9" cy="31"/>
              </a:xfrm>
              <a:custGeom>
                <a:avLst/>
                <a:gdLst>
                  <a:gd name="T0" fmla="*/ 0 w 4"/>
                  <a:gd name="T1" fmla="*/ 0 h 13"/>
                  <a:gd name="T2" fmla="*/ 0 w 4"/>
                  <a:gd name="T3" fmla="*/ 9 h 13"/>
                  <a:gd name="T4" fmla="*/ 4 w 4"/>
                  <a:gd name="T5" fmla="*/ 13 h 13"/>
                  <a:gd name="T6" fmla="*/ 0 w 4"/>
                  <a:gd name="T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3">
                    <a:moveTo>
                      <a:pt x="0" y="0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1" y="10"/>
                      <a:pt x="3" y="12"/>
                      <a:pt x="4" y="1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C18B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62" name="Freeform 325"/>
              <p:cNvSpPr>
                <a:spLocks/>
              </p:cNvSpPr>
              <p:nvPr/>
            </p:nvSpPr>
            <p:spPr bwMode="auto">
              <a:xfrm>
                <a:off x="2346" y="1797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B09C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63" name="Freeform 326"/>
              <p:cNvSpPr>
                <a:spLocks/>
              </p:cNvSpPr>
              <p:nvPr/>
            </p:nvSpPr>
            <p:spPr bwMode="auto">
              <a:xfrm>
                <a:off x="2258" y="1557"/>
                <a:ext cx="137" cy="240"/>
              </a:xfrm>
              <a:custGeom>
                <a:avLst/>
                <a:gdLst>
                  <a:gd name="T0" fmla="*/ 20 w 58"/>
                  <a:gd name="T1" fmla="*/ 0 h 101"/>
                  <a:gd name="T2" fmla="*/ 17 w 58"/>
                  <a:gd name="T3" fmla="*/ 8 h 101"/>
                  <a:gd name="T4" fmla="*/ 13 w 58"/>
                  <a:gd name="T5" fmla="*/ 28 h 101"/>
                  <a:gd name="T6" fmla="*/ 0 w 58"/>
                  <a:gd name="T7" fmla="*/ 47 h 101"/>
                  <a:gd name="T8" fmla="*/ 0 w 58"/>
                  <a:gd name="T9" fmla="*/ 48 h 101"/>
                  <a:gd name="T10" fmla="*/ 0 w 58"/>
                  <a:gd name="T11" fmla="*/ 49 h 101"/>
                  <a:gd name="T12" fmla="*/ 0 w 58"/>
                  <a:gd name="T13" fmla="*/ 50 h 101"/>
                  <a:gd name="T14" fmla="*/ 0 w 58"/>
                  <a:gd name="T15" fmla="*/ 50 h 101"/>
                  <a:gd name="T16" fmla="*/ 4 w 58"/>
                  <a:gd name="T17" fmla="*/ 63 h 101"/>
                  <a:gd name="T18" fmla="*/ 4 w 58"/>
                  <a:gd name="T19" fmla="*/ 63 h 101"/>
                  <a:gd name="T20" fmla="*/ 24 w 58"/>
                  <a:gd name="T21" fmla="*/ 87 h 101"/>
                  <a:gd name="T22" fmla="*/ 29 w 58"/>
                  <a:gd name="T23" fmla="*/ 94 h 101"/>
                  <a:gd name="T24" fmla="*/ 32 w 58"/>
                  <a:gd name="T25" fmla="*/ 97 h 101"/>
                  <a:gd name="T26" fmla="*/ 33 w 58"/>
                  <a:gd name="T27" fmla="*/ 98 h 101"/>
                  <a:gd name="T28" fmla="*/ 37 w 58"/>
                  <a:gd name="T29" fmla="*/ 101 h 101"/>
                  <a:gd name="T30" fmla="*/ 37 w 58"/>
                  <a:gd name="T31" fmla="*/ 101 h 101"/>
                  <a:gd name="T32" fmla="*/ 38 w 58"/>
                  <a:gd name="T33" fmla="*/ 101 h 101"/>
                  <a:gd name="T34" fmla="*/ 39 w 58"/>
                  <a:gd name="T35" fmla="*/ 101 h 101"/>
                  <a:gd name="T36" fmla="*/ 40 w 58"/>
                  <a:gd name="T37" fmla="*/ 100 h 101"/>
                  <a:gd name="T38" fmla="*/ 54 w 58"/>
                  <a:gd name="T39" fmla="*/ 92 h 101"/>
                  <a:gd name="T40" fmla="*/ 58 w 58"/>
                  <a:gd name="T41" fmla="*/ 89 h 101"/>
                  <a:gd name="T42" fmla="*/ 48 w 58"/>
                  <a:gd name="T43" fmla="*/ 79 h 101"/>
                  <a:gd name="T44" fmla="*/ 26 w 58"/>
                  <a:gd name="T45" fmla="*/ 48 h 101"/>
                  <a:gd name="T46" fmla="*/ 23 w 58"/>
                  <a:gd name="T47" fmla="*/ 36 h 101"/>
                  <a:gd name="T48" fmla="*/ 20 w 58"/>
                  <a:gd name="T49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8" h="101">
                    <a:moveTo>
                      <a:pt x="20" y="0"/>
                    </a:moveTo>
                    <a:cubicBezTo>
                      <a:pt x="19" y="2"/>
                      <a:pt x="18" y="5"/>
                      <a:pt x="17" y="8"/>
                    </a:cubicBezTo>
                    <a:cubicBezTo>
                      <a:pt x="16" y="15"/>
                      <a:pt x="15" y="22"/>
                      <a:pt x="13" y="28"/>
                    </a:cubicBezTo>
                    <a:cubicBezTo>
                      <a:pt x="12" y="34"/>
                      <a:pt x="0" y="41"/>
                      <a:pt x="0" y="47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8"/>
                      <a:pt x="0" y="49"/>
                      <a:pt x="0" y="49"/>
                    </a:cubicBezTo>
                    <a:cubicBezTo>
                      <a:pt x="0" y="49"/>
                      <a:pt x="0" y="50"/>
                      <a:pt x="0" y="50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4" y="63"/>
                      <a:pt x="4" y="63"/>
                      <a:pt x="4" y="63"/>
                    </a:cubicBezTo>
                    <a:cubicBezTo>
                      <a:pt x="4" y="63"/>
                      <a:pt x="4" y="63"/>
                      <a:pt x="4" y="63"/>
                    </a:cubicBezTo>
                    <a:cubicBezTo>
                      <a:pt x="11" y="71"/>
                      <a:pt x="18" y="79"/>
                      <a:pt x="24" y="87"/>
                    </a:cubicBezTo>
                    <a:cubicBezTo>
                      <a:pt x="26" y="89"/>
                      <a:pt x="28" y="92"/>
                      <a:pt x="29" y="94"/>
                    </a:cubicBezTo>
                    <a:cubicBezTo>
                      <a:pt x="30" y="95"/>
                      <a:pt x="31" y="96"/>
                      <a:pt x="32" y="97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5" y="98"/>
                      <a:pt x="36" y="100"/>
                      <a:pt x="37" y="101"/>
                    </a:cubicBezTo>
                    <a:cubicBezTo>
                      <a:pt x="37" y="101"/>
                      <a:pt x="37" y="101"/>
                      <a:pt x="37" y="101"/>
                    </a:cubicBezTo>
                    <a:cubicBezTo>
                      <a:pt x="38" y="101"/>
                      <a:pt x="38" y="101"/>
                      <a:pt x="38" y="101"/>
                    </a:cubicBezTo>
                    <a:cubicBezTo>
                      <a:pt x="38" y="101"/>
                      <a:pt x="39" y="101"/>
                      <a:pt x="39" y="101"/>
                    </a:cubicBezTo>
                    <a:cubicBezTo>
                      <a:pt x="39" y="100"/>
                      <a:pt x="40" y="100"/>
                      <a:pt x="40" y="100"/>
                    </a:cubicBezTo>
                    <a:cubicBezTo>
                      <a:pt x="54" y="92"/>
                      <a:pt x="54" y="92"/>
                      <a:pt x="54" y="92"/>
                    </a:cubicBezTo>
                    <a:cubicBezTo>
                      <a:pt x="58" y="89"/>
                      <a:pt x="58" y="89"/>
                      <a:pt x="58" y="89"/>
                    </a:cubicBezTo>
                    <a:cubicBezTo>
                      <a:pt x="56" y="86"/>
                      <a:pt x="51" y="83"/>
                      <a:pt x="48" y="79"/>
                    </a:cubicBezTo>
                    <a:cubicBezTo>
                      <a:pt x="42" y="71"/>
                      <a:pt x="28" y="51"/>
                      <a:pt x="26" y="48"/>
                    </a:cubicBezTo>
                    <a:cubicBezTo>
                      <a:pt x="25" y="46"/>
                      <a:pt x="23" y="38"/>
                      <a:pt x="23" y="36"/>
                    </a:cubicBezTo>
                    <a:cubicBezTo>
                      <a:pt x="22" y="22"/>
                      <a:pt x="21" y="14"/>
                      <a:pt x="20" y="0"/>
                    </a:cubicBezTo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64" name="Freeform 327"/>
              <p:cNvSpPr>
                <a:spLocks/>
              </p:cNvSpPr>
              <p:nvPr/>
            </p:nvSpPr>
            <p:spPr bwMode="auto">
              <a:xfrm>
                <a:off x="2376" y="1515"/>
                <a:ext cx="36" cy="149"/>
              </a:xfrm>
              <a:custGeom>
                <a:avLst/>
                <a:gdLst>
                  <a:gd name="T0" fmla="*/ 10 w 36"/>
                  <a:gd name="T1" fmla="*/ 0 h 149"/>
                  <a:gd name="T2" fmla="*/ 0 w 36"/>
                  <a:gd name="T3" fmla="*/ 7 h 149"/>
                  <a:gd name="T4" fmla="*/ 14 w 36"/>
                  <a:gd name="T5" fmla="*/ 140 h 149"/>
                  <a:gd name="T6" fmla="*/ 31 w 36"/>
                  <a:gd name="T7" fmla="*/ 149 h 149"/>
                  <a:gd name="T8" fmla="*/ 36 w 36"/>
                  <a:gd name="T9" fmla="*/ 116 h 149"/>
                  <a:gd name="T10" fmla="*/ 10 w 36"/>
                  <a:gd name="T11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149">
                    <a:moveTo>
                      <a:pt x="10" y="0"/>
                    </a:moveTo>
                    <a:lnTo>
                      <a:pt x="0" y="7"/>
                    </a:lnTo>
                    <a:lnTo>
                      <a:pt x="14" y="140"/>
                    </a:lnTo>
                    <a:lnTo>
                      <a:pt x="31" y="149"/>
                    </a:lnTo>
                    <a:lnTo>
                      <a:pt x="36" y="116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65" name="Freeform 328"/>
              <p:cNvSpPr>
                <a:spLocks/>
              </p:cNvSpPr>
              <p:nvPr/>
            </p:nvSpPr>
            <p:spPr bwMode="auto">
              <a:xfrm>
                <a:off x="2241" y="1517"/>
                <a:ext cx="67" cy="209"/>
              </a:xfrm>
              <a:custGeom>
                <a:avLst/>
                <a:gdLst>
                  <a:gd name="T0" fmla="*/ 28 w 28"/>
                  <a:gd name="T1" fmla="*/ 72 h 88"/>
                  <a:gd name="T2" fmla="*/ 1 w 28"/>
                  <a:gd name="T3" fmla="*/ 79 h 88"/>
                  <a:gd name="T4" fmla="*/ 0 w 28"/>
                  <a:gd name="T5" fmla="*/ 18 h 88"/>
                  <a:gd name="T6" fmla="*/ 14 w 28"/>
                  <a:gd name="T7" fmla="*/ 0 h 88"/>
                  <a:gd name="T8" fmla="*/ 28 w 28"/>
                  <a:gd name="T9" fmla="*/ 20 h 88"/>
                  <a:gd name="T10" fmla="*/ 28 w 28"/>
                  <a:gd name="T11" fmla="*/ 72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88">
                    <a:moveTo>
                      <a:pt x="28" y="72"/>
                    </a:moveTo>
                    <a:cubicBezTo>
                      <a:pt x="28" y="81"/>
                      <a:pt x="1" y="88"/>
                      <a:pt x="1" y="79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9"/>
                      <a:pt x="5" y="0"/>
                      <a:pt x="14" y="0"/>
                    </a:cubicBezTo>
                    <a:cubicBezTo>
                      <a:pt x="23" y="0"/>
                      <a:pt x="28" y="11"/>
                      <a:pt x="28" y="20"/>
                    </a:cubicBezTo>
                    <a:lnTo>
                      <a:pt x="28" y="72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66" name="Freeform 329"/>
              <p:cNvSpPr>
                <a:spLocks/>
              </p:cNvSpPr>
              <p:nvPr/>
            </p:nvSpPr>
            <p:spPr bwMode="auto">
              <a:xfrm>
                <a:off x="2239" y="1666"/>
                <a:ext cx="159" cy="168"/>
              </a:xfrm>
              <a:custGeom>
                <a:avLst/>
                <a:gdLst>
                  <a:gd name="T0" fmla="*/ 55 w 67"/>
                  <a:gd name="T1" fmla="*/ 48 h 71"/>
                  <a:gd name="T2" fmla="*/ 50 w 67"/>
                  <a:gd name="T3" fmla="*/ 71 h 71"/>
                  <a:gd name="T4" fmla="*/ 38 w 67"/>
                  <a:gd name="T5" fmla="*/ 62 h 71"/>
                  <a:gd name="T6" fmla="*/ 7 w 67"/>
                  <a:gd name="T7" fmla="*/ 27 h 71"/>
                  <a:gd name="T8" fmla="*/ 7 w 67"/>
                  <a:gd name="T9" fmla="*/ 5 h 71"/>
                  <a:gd name="T10" fmla="*/ 28 w 67"/>
                  <a:gd name="T11" fmla="*/ 8 h 71"/>
                  <a:gd name="T12" fmla="*/ 55 w 67"/>
                  <a:gd name="T13" fmla="*/ 48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71">
                    <a:moveTo>
                      <a:pt x="55" y="48"/>
                    </a:moveTo>
                    <a:cubicBezTo>
                      <a:pt x="67" y="61"/>
                      <a:pt x="50" y="71"/>
                      <a:pt x="50" y="71"/>
                    </a:cubicBezTo>
                    <a:cubicBezTo>
                      <a:pt x="49" y="71"/>
                      <a:pt x="43" y="68"/>
                      <a:pt x="38" y="62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2" y="20"/>
                      <a:pt x="0" y="11"/>
                      <a:pt x="7" y="5"/>
                    </a:cubicBezTo>
                    <a:cubicBezTo>
                      <a:pt x="14" y="0"/>
                      <a:pt x="23" y="1"/>
                      <a:pt x="28" y="8"/>
                    </a:cubicBezTo>
                    <a:lnTo>
                      <a:pt x="55" y="48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67" name="Freeform 330"/>
              <p:cNvSpPr>
                <a:spLocks/>
              </p:cNvSpPr>
              <p:nvPr/>
            </p:nvSpPr>
            <p:spPr bwMode="auto">
              <a:xfrm>
                <a:off x="2343" y="1789"/>
                <a:ext cx="76" cy="98"/>
              </a:xfrm>
              <a:custGeom>
                <a:avLst/>
                <a:gdLst>
                  <a:gd name="T0" fmla="*/ 2 w 32"/>
                  <a:gd name="T1" fmla="*/ 3 h 41"/>
                  <a:gd name="T2" fmla="*/ 1 w 32"/>
                  <a:gd name="T3" fmla="*/ 14 h 41"/>
                  <a:gd name="T4" fmla="*/ 8 w 32"/>
                  <a:gd name="T5" fmla="*/ 24 h 41"/>
                  <a:gd name="T6" fmla="*/ 14 w 32"/>
                  <a:gd name="T7" fmla="*/ 31 h 41"/>
                  <a:gd name="T8" fmla="*/ 15 w 32"/>
                  <a:gd name="T9" fmla="*/ 36 h 41"/>
                  <a:gd name="T10" fmla="*/ 19 w 32"/>
                  <a:gd name="T11" fmla="*/ 35 h 41"/>
                  <a:gd name="T12" fmla="*/ 25 w 32"/>
                  <a:gd name="T13" fmla="*/ 37 h 41"/>
                  <a:gd name="T14" fmla="*/ 29 w 32"/>
                  <a:gd name="T15" fmla="*/ 34 h 41"/>
                  <a:gd name="T16" fmla="*/ 32 w 32"/>
                  <a:gd name="T17" fmla="*/ 32 h 41"/>
                  <a:gd name="T18" fmla="*/ 21 w 32"/>
                  <a:gd name="T19" fmla="*/ 7 h 41"/>
                  <a:gd name="T20" fmla="*/ 12 w 32"/>
                  <a:gd name="T21" fmla="*/ 1 h 41"/>
                  <a:gd name="T22" fmla="*/ 2 w 32"/>
                  <a:gd name="T23" fmla="*/ 3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" h="41">
                    <a:moveTo>
                      <a:pt x="2" y="3"/>
                    </a:moveTo>
                    <a:cubicBezTo>
                      <a:pt x="0" y="6"/>
                      <a:pt x="0" y="10"/>
                      <a:pt x="1" y="14"/>
                    </a:cubicBezTo>
                    <a:cubicBezTo>
                      <a:pt x="3" y="18"/>
                      <a:pt x="6" y="21"/>
                      <a:pt x="8" y="24"/>
                    </a:cubicBezTo>
                    <a:cubicBezTo>
                      <a:pt x="11" y="27"/>
                      <a:pt x="12" y="28"/>
                      <a:pt x="14" y="31"/>
                    </a:cubicBezTo>
                    <a:cubicBezTo>
                      <a:pt x="14" y="33"/>
                      <a:pt x="15" y="34"/>
                      <a:pt x="15" y="36"/>
                    </a:cubicBezTo>
                    <a:cubicBezTo>
                      <a:pt x="16" y="37"/>
                      <a:pt x="20" y="38"/>
                      <a:pt x="19" y="35"/>
                    </a:cubicBezTo>
                    <a:cubicBezTo>
                      <a:pt x="21" y="41"/>
                      <a:pt x="25" y="39"/>
                      <a:pt x="25" y="37"/>
                    </a:cubicBezTo>
                    <a:cubicBezTo>
                      <a:pt x="26" y="39"/>
                      <a:pt x="30" y="38"/>
                      <a:pt x="29" y="34"/>
                    </a:cubicBezTo>
                    <a:cubicBezTo>
                      <a:pt x="30" y="37"/>
                      <a:pt x="32" y="35"/>
                      <a:pt x="32" y="32"/>
                    </a:cubicBezTo>
                    <a:cubicBezTo>
                      <a:pt x="31" y="23"/>
                      <a:pt x="27" y="14"/>
                      <a:pt x="21" y="7"/>
                    </a:cubicBezTo>
                    <a:cubicBezTo>
                      <a:pt x="18" y="4"/>
                      <a:pt x="16" y="2"/>
                      <a:pt x="12" y="1"/>
                    </a:cubicBezTo>
                    <a:cubicBezTo>
                      <a:pt x="9" y="0"/>
                      <a:pt x="5" y="0"/>
                      <a:pt x="2" y="3"/>
                    </a:cubicBezTo>
                    <a:close/>
                  </a:path>
                </a:pathLst>
              </a:custGeom>
              <a:solidFill>
                <a:srgbClr val="FF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68" name="Freeform 331"/>
              <p:cNvSpPr>
                <a:spLocks/>
              </p:cNvSpPr>
              <p:nvPr/>
            </p:nvSpPr>
            <p:spPr bwMode="auto">
              <a:xfrm>
                <a:off x="2376" y="1794"/>
                <a:ext cx="48" cy="40"/>
              </a:xfrm>
              <a:custGeom>
                <a:avLst/>
                <a:gdLst>
                  <a:gd name="T0" fmla="*/ 18 w 20"/>
                  <a:gd name="T1" fmla="*/ 11 h 17"/>
                  <a:gd name="T2" fmla="*/ 20 w 20"/>
                  <a:gd name="T3" fmla="*/ 13 h 17"/>
                  <a:gd name="T4" fmla="*/ 18 w 20"/>
                  <a:gd name="T5" fmla="*/ 16 h 17"/>
                  <a:gd name="T6" fmla="*/ 9 w 20"/>
                  <a:gd name="T7" fmla="*/ 12 h 17"/>
                  <a:gd name="T8" fmla="*/ 5 w 20"/>
                  <a:gd name="T9" fmla="*/ 7 h 17"/>
                  <a:gd name="T10" fmla="*/ 0 w 20"/>
                  <a:gd name="T11" fmla="*/ 0 h 17"/>
                  <a:gd name="T12" fmla="*/ 18 w 20"/>
                  <a:gd name="T13" fmla="*/ 1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17">
                    <a:moveTo>
                      <a:pt x="18" y="11"/>
                    </a:moveTo>
                    <a:cubicBezTo>
                      <a:pt x="19" y="11"/>
                      <a:pt x="20" y="12"/>
                      <a:pt x="20" y="13"/>
                    </a:cubicBezTo>
                    <a:cubicBezTo>
                      <a:pt x="20" y="14"/>
                      <a:pt x="19" y="15"/>
                      <a:pt x="18" y="16"/>
                    </a:cubicBezTo>
                    <a:cubicBezTo>
                      <a:pt x="15" y="17"/>
                      <a:pt x="11" y="14"/>
                      <a:pt x="9" y="12"/>
                    </a:cubicBezTo>
                    <a:cubicBezTo>
                      <a:pt x="7" y="11"/>
                      <a:pt x="6" y="10"/>
                      <a:pt x="5" y="7"/>
                    </a:cubicBezTo>
                    <a:cubicBezTo>
                      <a:pt x="3" y="5"/>
                      <a:pt x="2" y="2"/>
                      <a:pt x="0" y="0"/>
                    </a:cubicBezTo>
                    <a:cubicBezTo>
                      <a:pt x="7" y="5"/>
                      <a:pt x="13" y="9"/>
                      <a:pt x="18" y="11"/>
                    </a:cubicBezTo>
                    <a:close/>
                  </a:path>
                </a:pathLst>
              </a:custGeom>
              <a:solidFill>
                <a:srgbClr val="FF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69" name="Freeform 332"/>
              <p:cNvSpPr>
                <a:spLocks/>
              </p:cNvSpPr>
              <p:nvPr/>
            </p:nvSpPr>
            <p:spPr bwMode="auto">
              <a:xfrm>
                <a:off x="2459" y="1676"/>
                <a:ext cx="5" cy="31"/>
              </a:xfrm>
              <a:custGeom>
                <a:avLst/>
                <a:gdLst>
                  <a:gd name="T0" fmla="*/ 0 w 2"/>
                  <a:gd name="T1" fmla="*/ 0 h 13"/>
                  <a:gd name="T2" fmla="*/ 0 w 2"/>
                  <a:gd name="T3" fmla="*/ 11 h 13"/>
                  <a:gd name="T4" fmla="*/ 0 w 2"/>
                  <a:gd name="T5" fmla="*/ 13 h 13"/>
                  <a:gd name="T6" fmla="*/ 1 w 2"/>
                  <a:gd name="T7" fmla="*/ 13 h 13"/>
                  <a:gd name="T8" fmla="*/ 0 w 2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3">
                    <a:moveTo>
                      <a:pt x="0" y="0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2"/>
                      <a:pt x="0" y="12"/>
                      <a:pt x="0" y="13"/>
                    </a:cubicBezTo>
                    <a:cubicBezTo>
                      <a:pt x="0" y="13"/>
                      <a:pt x="1" y="13"/>
                      <a:pt x="1" y="13"/>
                    </a:cubicBezTo>
                    <a:cubicBezTo>
                      <a:pt x="2" y="9"/>
                      <a:pt x="1" y="5"/>
                      <a:pt x="0" y="0"/>
                    </a:cubicBezTo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70" name="Freeform 333"/>
              <p:cNvSpPr>
                <a:spLocks/>
              </p:cNvSpPr>
              <p:nvPr/>
            </p:nvSpPr>
            <p:spPr bwMode="auto">
              <a:xfrm>
                <a:off x="2450" y="1707"/>
                <a:ext cx="11" cy="21"/>
              </a:xfrm>
              <a:custGeom>
                <a:avLst/>
                <a:gdLst>
                  <a:gd name="T0" fmla="*/ 4 w 5"/>
                  <a:gd name="T1" fmla="*/ 0 h 9"/>
                  <a:gd name="T2" fmla="*/ 0 w 5"/>
                  <a:gd name="T3" fmla="*/ 8 h 9"/>
                  <a:gd name="T4" fmla="*/ 0 w 5"/>
                  <a:gd name="T5" fmla="*/ 9 h 9"/>
                  <a:gd name="T6" fmla="*/ 5 w 5"/>
                  <a:gd name="T7" fmla="*/ 0 h 9"/>
                  <a:gd name="T8" fmla="*/ 4 w 5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9">
                    <a:moveTo>
                      <a:pt x="4" y="0"/>
                    </a:moveTo>
                    <a:cubicBezTo>
                      <a:pt x="4" y="3"/>
                      <a:pt x="2" y="6"/>
                      <a:pt x="0" y="8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3" y="6"/>
                      <a:pt x="4" y="3"/>
                      <a:pt x="5" y="0"/>
                    </a:cubicBezTo>
                    <a:cubicBezTo>
                      <a:pt x="5" y="0"/>
                      <a:pt x="4" y="0"/>
                      <a:pt x="4" y="0"/>
                    </a:cubicBezTo>
                  </a:path>
                </a:pathLst>
              </a:custGeom>
              <a:solidFill>
                <a:srgbClr val="B09C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71" name="Freeform 334"/>
              <p:cNvSpPr>
                <a:spLocks/>
              </p:cNvSpPr>
              <p:nvPr/>
            </p:nvSpPr>
            <p:spPr bwMode="auto">
              <a:xfrm>
                <a:off x="2417" y="1517"/>
                <a:ext cx="42" cy="209"/>
              </a:xfrm>
              <a:custGeom>
                <a:avLst/>
                <a:gdLst>
                  <a:gd name="T0" fmla="*/ 0 w 18"/>
                  <a:gd name="T1" fmla="*/ 0 h 88"/>
                  <a:gd name="T2" fmla="*/ 14 w 18"/>
                  <a:gd name="T3" fmla="*/ 88 h 88"/>
                  <a:gd name="T4" fmla="*/ 18 w 18"/>
                  <a:gd name="T5" fmla="*/ 80 h 88"/>
                  <a:gd name="T6" fmla="*/ 18 w 18"/>
                  <a:gd name="T7" fmla="*/ 78 h 88"/>
                  <a:gd name="T8" fmla="*/ 18 w 18"/>
                  <a:gd name="T9" fmla="*/ 67 h 88"/>
                  <a:gd name="T10" fmla="*/ 18 w 18"/>
                  <a:gd name="T11" fmla="*/ 67 h 88"/>
                  <a:gd name="T12" fmla="*/ 17 w 18"/>
                  <a:gd name="T13" fmla="*/ 61 h 88"/>
                  <a:gd name="T14" fmla="*/ 3 w 18"/>
                  <a:gd name="T15" fmla="*/ 6 h 88"/>
                  <a:gd name="T16" fmla="*/ 0 w 18"/>
                  <a:gd name="T17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88">
                    <a:moveTo>
                      <a:pt x="0" y="0"/>
                    </a:moveTo>
                    <a:cubicBezTo>
                      <a:pt x="6" y="21"/>
                      <a:pt x="15" y="80"/>
                      <a:pt x="14" y="88"/>
                    </a:cubicBezTo>
                    <a:cubicBezTo>
                      <a:pt x="16" y="86"/>
                      <a:pt x="18" y="83"/>
                      <a:pt x="18" y="80"/>
                    </a:cubicBezTo>
                    <a:cubicBezTo>
                      <a:pt x="18" y="79"/>
                      <a:pt x="18" y="79"/>
                      <a:pt x="18" y="78"/>
                    </a:cubicBezTo>
                    <a:cubicBezTo>
                      <a:pt x="18" y="67"/>
                      <a:pt x="18" y="67"/>
                      <a:pt x="18" y="67"/>
                    </a:cubicBezTo>
                    <a:cubicBezTo>
                      <a:pt x="18" y="67"/>
                      <a:pt x="18" y="67"/>
                      <a:pt x="18" y="67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4"/>
                      <a:pt x="1" y="2"/>
                      <a:pt x="0" y="0"/>
                    </a:cubicBezTo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72" name="Freeform 335"/>
              <p:cNvSpPr>
                <a:spLocks/>
              </p:cNvSpPr>
              <p:nvPr/>
            </p:nvSpPr>
            <p:spPr bwMode="auto">
              <a:xfrm>
                <a:off x="2317" y="1456"/>
                <a:ext cx="66" cy="47"/>
              </a:xfrm>
              <a:custGeom>
                <a:avLst/>
                <a:gdLst>
                  <a:gd name="T0" fmla="*/ 27 w 28"/>
                  <a:gd name="T1" fmla="*/ 10 h 20"/>
                  <a:gd name="T2" fmla="*/ 24 w 28"/>
                  <a:gd name="T3" fmla="*/ 17 h 20"/>
                  <a:gd name="T4" fmla="*/ 5 w 28"/>
                  <a:gd name="T5" fmla="*/ 13 h 20"/>
                  <a:gd name="T6" fmla="*/ 5 w 28"/>
                  <a:gd name="T7" fmla="*/ 2 h 20"/>
                  <a:gd name="T8" fmla="*/ 9 w 28"/>
                  <a:gd name="T9" fmla="*/ 1 h 20"/>
                  <a:gd name="T10" fmla="*/ 11 w 28"/>
                  <a:gd name="T11" fmla="*/ 0 h 20"/>
                  <a:gd name="T12" fmla="*/ 24 w 28"/>
                  <a:gd name="T13" fmla="*/ 2 h 20"/>
                  <a:gd name="T14" fmla="*/ 27 w 28"/>
                  <a:gd name="T15" fmla="*/ 6 h 20"/>
                  <a:gd name="T16" fmla="*/ 27 w 28"/>
                  <a:gd name="T17" fmla="*/ 1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20">
                    <a:moveTo>
                      <a:pt x="27" y="10"/>
                    </a:moveTo>
                    <a:cubicBezTo>
                      <a:pt x="26" y="11"/>
                      <a:pt x="26" y="16"/>
                      <a:pt x="24" y="17"/>
                    </a:cubicBezTo>
                    <a:cubicBezTo>
                      <a:pt x="19" y="20"/>
                      <a:pt x="10" y="16"/>
                      <a:pt x="5" y="13"/>
                    </a:cubicBezTo>
                    <a:cubicBezTo>
                      <a:pt x="0" y="10"/>
                      <a:pt x="0" y="5"/>
                      <a:pt x="5" y="2"/>
                    </a:cubicBezTo>
                    <a:cubicBezTo>
                      <a:pt x="6" y="2"/>
                      <a:pt x="8" y="1"/>
                      <a:pt x="9" y="1"/>
                    </a:cubicBezTo>
                    <a:cubicBezTo>
                      <a:pt x="10" y="1"/>
                      <a:pt x="11" y="1"/>
                      <a:pt x="11" y="0"/>
                    </a:cubicBezTo>
                    <a:cubicBezTo>
                      <a:pt x="16" y="0"/>
                      <a:pt x="20" y="0"/>
                      <a:pt x="24" y="2"/>
                    </a:cubicBezTo>
                    <a:cubicBezTo>
                      <a:pt x="25" y="3"/>
                      <a:pt x="26" y="5"/>
                      <a:pt x="27" y="6"/>
                    </a:cubicBezTo>
                    <a:cubicBezTo>
                      <a:pt x="28" y="7"/>
                      <a:pt x="27" y="9"/>
                      <a:pt x="27" y="10"/>
                    </a:cubicBezTo>
                  </a:path>
                </a:pathLst>
              </a:custGeom>
              <a:solidFill>
                <a:srgbClr val="FF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73" name="Rectangle 336"/>
              <p:cNvSpPr>
                <a:spLocks noChangeArrowheads="1"/>
              </p:cNvSpPr>
              <p:nvPr/>
            </p:nvSpPr>
            <p:spPr bwMode="auto">
              <a:xfrm>
                <a:off x="2322" y="1394"/>
                <a:ext cx="59" cy="81"/>
              </a:xfrm>
              <a:prstGeom prst="rect">
                <a:avLst/>
              </a:prstGeom>
              <a:solidFill>
                <a:srgbClr val="FF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74" name="Rectangle 337"/>
              <p:cNvSpPr>
                <a:spLocks noChangeArrowheads="1"/>
              </p:cNvSpPr>
              <p:nvPr/>
            </p:nvSpPr>
            <p:spPr bwMode="auto">
              <a:xfrm>
                <a:off x="2322" y="1394"/>
                <a:ext cx="59" cy="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75" name="Freeform 338"/>
              <p:cNvSpPr>
                <a:spLocks/>
              </p:cNvSpPr>
              <p:nvPr/>
            </p:nvSpPr>
            <p:spPr bwMode="auto">
              <a:xfrm>
                <a:off x="2331" y="1337"/>
                <a:ext cx="74" cy="126"/>
              </a:xfrm>
              <a:custGeom>
                <a:avLst/>
                <a:gdLst>
                  <a:gd name="T0" fmla="*/ 0 w 31"/>
                  <a:gd name="T1" fmla="*/ 26 h 53"/>
                  <a:gd name="T2" fmla="*/ 1 w 31"/>
                  <a:gd name="T3" fmla="*/ 37 h 53"/>
                  <a:gd name="T4" fmla="*/ 6 w 31"/>
                  <a:gd name="T5" fmla="*/ 47 h 53"/>
                  <a:gd name="T6" fmla="*/ 21 w 31"/>
                  <a:gd name="T7" fmla="*/ 52 h 53"/>
                  <a:gd name="T8" fmla="*/ 24 w 31"/>
                  <a:gd name="T9" fmla="*/ 50 h 53"/>
                  <a:gd name="T10" fmla="*/ 28 w 31"/>
                  <a:gd name="T11" fmla="*/ 44 h 53"/>
                  <a:gd name="T12" fmla="*/ 31 w 31"/>
                  <a:gd name="T13" fmla="*/ 13 h 53"/>
                  <a:gd name="T14" fmla="*/ 30 w 31"/>
                  <a:gd name="T15" fmla="*/ 8 h 53"/>
                  <a:gd name="T16" fmla="*/ 20 w 31"/>
                  <a:gd name="T17" fmla="*/ 1 h 53"/>
                  <a:gd name="T18" fmla="*/ 6 w 31"/>
                  <a:gd name="T19" fmla="*/ 3 h 53"/>
                  <a:gd name="T20" fmla="*/ 3 w 31"/>
                  <a:gd name="T21" fmla="*/ 5 h 53"/>
                  <a:gd name="T22" fmla="*/ 1 w 31"/>
                  <a:gd name="T23" fmla="*/ 8 h 53"/>
                  <a:gd name="T24" fmla="*/ 0 w 31"/>
                  <a:gd name="T25" fmla="*/ 2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" h="53">
                    <a:moveTo>
                      <a:pt x="0" y="26"/>
                    </a:moveTo>
                    <a:cubicBezTo>
                      <a:pt x="0" y="30"/>
                      <a:pt x="0" y="34"/>
                      <a:pt x="1" y="37"/>
                    </a:cubicBezTo>
                    <a:cubicBezTo>
                      <a:pt x="2" y="41"/>
                      <a:pt x="3" y="44"/>
                      <a:pt x="6" y="47"/>
                    </a:cubicBezTo>
                    <a:cubicBezTo>
                      <a:pt x="10" y="51"/>
                      <a:pt x="15" y="53"/>
                      <a:pt x="21" y="52"/>
                    </a:cubicBezTo>
                    <a:cubicBezTo>
                      <a:pt x="22" y="52"/>
                      <a:pt x="23" y="51"/>
                      <a:pt x="24" y="50"/>
                    </a:cubicBezTo>
                    <a:cubicBezTo>
                      <a:pt x="26" y="49"/>
                      <a:pt x="27" y="46"/>
                      <a:pt x="28" y="44"/>
                    </a:cubicBezTo>
                    <a:cubicBezTo>
                      <a:pt x="31" y="34"/>
                      <a:pt x="31" y="23"/>
                      <a:pt x="31" y="13"/>
                    </a:cubicBezTo>
                    <a:cubicBezTo>
                      <a:pt x="31" y="12"/>
                      <a:pt x="31" y="10"/>
                      <a:pt x="30" y="8"/>
                    </a:cubicBezTo>
                    <a:cubicBezTo>
                      <a:pt x="29" y="4"/>
                      <a:pt x="24" y="1"/>
                      <a:pt x="20" y="1"/>
                    </a:cubicBezTo>
                    <a:cubicBezTo>
                      <a:pt x="15" y="0"/>
                      <a:pt x="10" y="2"/>
                      <a:pt x="6" y="3"/>
                    </a:cubicBezTo>
                    <a:cubicBezTo>
                      <a:pt x="5" y="4"/>
                      <a:pt x="4" y="5"/>
                      <a:pt x="3" y="5"/>
                    </a:cubicBezTo>
                    <a:cubicBezTo>
                      <a:pt x="2" y="6"/>
                      <a:pt x="2" y="7"/>
                      <a:pt x="1" y="8"/>
                    </a:cubicBezTo>
                    <a:cubicBezTo>
                      <a:pt x="0" y="9"/>
                      <a:pt x="0" y="21"/>
                      <a:pt x="0" y="26"/>
                    </a:cubicBezTo>
                  </a:path>
                </a:pathLst>
              </a:custGeom>
              <a:solidFill>
                <a:srgbClr val="FF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76" name="Freeform 339"/>
              <p:cNvSpPr>
                <a:spLocks/>
              </p:cNvSpPr>
              <p:nvPr/>
            </p:nvSpPr>
            <p:spPr bwMode="auto">
              <a:xfrm>
                <a:off x="2331" y="1347"/>
                <a:ext cx="74" cy="125"/>
              </a:xfrm>
              <a:custGeom>
                <a:avLst/>
                <a:gdLst>
                  <a:gd name="T0" fmla="*/ 0 w 31"/>
                  <a:gd name="T1" fmla="*/ 26 h 53"/>
                  <a:gd name="T2" fmla="*/ 1 w 31"/>
                  <a:gd name="T3" fmla="*/ 37 h 53"/>
                  <a:gd name="T4" fmla="*/ 6 w 31"/>
                  <a:gd name="T5" fmla="*/ 47 h 53"/>
                  <a:gd name="T6" fmla="*/ 21 w 31"/>
                  <a:gd name="T7" fmla="*/ 52 h 53"/>
                  <a:gd name="T8" fmla="*/ 24 w 31"/>
                  <a:gd name="T9" fmla="*/ 51 h 53"/>
                  <a:gd name="T10" fmla="*/ 28 w 31"/>
                  <a:gd name="T11" fmla="*/ 44 h 53"/>
                  <a:gd name="T12" fmla="*/ 31 w 31"/>
                  <a:gd name="T13" fmla="*/ 13 h 53"/>
                  <a:gd name="T14" fmla="*/ 30 w 31"/>
                  <a:gd name="T15" fmla="*/ 9 h 53"/>
                  <a:gd name="T16" fmla="*/ 20 w 31"/>
                  <a:gd name="T17" fmla="*/ 1 h 53"/>
                  <a:gd name="T18" fmla="*/ 6 w 31"/>
                  <a:gd name="T19" fmla="*/ 4 h 53"/>
                  <a:gd name="T20" fmla="*/ 3 w 31"/>
                  <a:gd name="T21" fmla="*/ 6 h 53"/>
                  <a:gd name="T22" fmla="*/ 1 w 31"/>
                  <a:gd name="T23" fmla="*/ 9 h 53"/>
                  <a:gd name="T24" fmla="*/ 0 w 31"/>
                  <a:gd name="T25" fmla="*/ 2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" h="53">
                    <a:moveTo>
                      <a:pt x="0" y="26"/>
                    </a:moveTo>
                    <a:cubicBezTo>
                      <a:pt x="0" y="30"/>
                      <a:pt x="0" y="34"/>
                      <a:pt x="1" y="37"/>
                    </a:cubicBezTo>
                    <a:cubicBezTo>
                      <a:pt x="2" y="41"/>
                      <a:pt x="3" y="45"/>
                      <a:pt x="6" y="47"/>
                    </a:cubicBezTo>
                    <a:cubicBezTo>
                      <a:pt x="10" y="51"/>
                      <a:pt x="15" y="53"/>
                      <a:pt x="21" y="52"/>
                    </a:cubicBezTo>
                    <a:cubicBezTo>
                      <a:pt x="22" y="52"/>
                      <a:pt x="23" y="51"/>
                      <a:pt x="24" y="51"/>
                    </a:cubicBezTo>
                    <a:cubicBezTo>
                      <a:pt x="26" y="49"/>
                      <a:pt x="27" y="47"/>
                      <a:pt x="28" y="44"/>
                    </a:cubicBezTo>
                    <a:cubicBezTo>
                      <a:pt x="31" y="34"/>
                      <a:pt x="31" y="24"/>
                      <a:pt x="31" y="13"/>
                    </a:cubicBezTo>
                    <a:cubicBezTo>
                      <a:pt x="31" y="12"/>
                      <a:pt x="31" y="10"/>
                      <a:pt x="30" y="9"/>
                    </a:cubicBezTo>
                    <a:cubicBezTo>
                      <a:pt x="29" y="4"/>
                      <a:pt x="24" y="2"/>
                      <a:pt x="20" y="1"/>
                    </a:cubicBezTo>
                    <a:cubicBezTo>
                      <a:pt x="15" y="0"/>
                      <a:pt x="10" y="2"/>
                      <a:pt x="6" y="4"/>
                    </a:cubicBezTo>
                    <a:cubicBezTo>
                      <a:pt x="5" y="4"/>
                      <a:pt x="4" y="5"/>
                      <a:pt x="3" y="6"/>
                    </a:cubicBezTo>
                    <a:cubicBezTo>
                      <a:pt x="2" y="7"/>
                      <a:pt x="2" y="8"/>
                      <a:pt x="1" y="9"/>
                    </a:cubicBezTo>
                    <a:cubicBezTo>
                      <a:pt x="0" y="10"/>
                      <a:pt x="0" y="21"/>
                      <a:pt x="0" y="26"/>
                    </a:cubicBezTo>
                  </a:path>
                </a:pathLst>
              </a:custGeom>
              <a:solidFill>
                <a:srgbClr val="FF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77" name="Freeform 340"/>
              <p:cNvSpPr>
                <a:spLocks/>
              </p:cNvSpPr>
              <p:nvPr/>
            </p:nvSpPr>
            <p:spPr bwMode="auto">
              <a:xfrm>
                <a:off x="2353" y="1475"/>
                <a:ext cx="28" cy="4"/>
              </a:xfrm>
              <a:custGeom>
                <a:avLst/>
                <a:gdLst>
                  <a:gd name="T0" fmla="*/ 12 w 12"/>
                  <a:gd name="T1" fmla="*/ 0 h 2"/>
                  <a:gd name="T2" fmla="*/ 12 w 12"/>
                  <a:gd name="T3" fmla="*/ 0 h 2"/>
                  <a:gd name="T4" fmla="*/ 0 w 12"/>
                  <a:gd name="T5" fmla="*/ 0 h 2"/>
                  <a:gd name="T6" fmla="*/ 9 w 12"/>
                  <a:gd name="T7" fmla="*/ 2 h 2"/>
                  <a:gd name="T8" fmla="*/ 12 w 12"/>
                  <a:gd name="T9" fmla="*/ 2 h 2"/>
                  <a:gd name="T10" fmla="*/ 12 w 12"/>
                  <a:gd name="T11" fmla="*/ 0 h 2"/>
                  <a:gd name="T12" fmla="*/ 12 w 12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2">
                    <a:moveTo>
                      <a:pt x="12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1"/>
                      <a:pt x="6" y="2"/>
                      <a:pt x="9" y="2"/>
                    </a:cubicBezTo>
                    <a:cubicBezTo>
                      <a:pt x="10" y="2"/>
                      <a:pt x="11" y="2"/>
                      <a:pt x="12" y="2"/>
                    </a:cubicBezTo>
                    <a:cubicBezTo>
                      <a:pt x="12" y="1"/>
                      <a:pt x="12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E8B0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78" name="Freeform 341"/>
              <p:cNvSpPr>
                <a:spLocks/>
              </p:cNvSpPr>
              <p:nvPr/>
            </p:nvSpPr>
            <p:spPr bwMode="auto">
              <a:xfrm>
                <a:off x="2331" y="1404"/>
                <a:ext cx="50" cy="71"/>
              </a:xfrm>
              <a:custGeom>
                <a:avLst/>
                <a:gdLst>
                  <a:gd name="T0" fmla="*/ 0 w 21"/>
                  <a:gd name="T1" fmla="*/ 0 h 30"/>
                  <a:gd name="T2" fmla="*/ 0 w 21"/>
                  <a:gd name="T3" fmla="*/ 6 h 30"/>
                  <a:gd name="T4" fmla="*/ 1 w 21"/>
                  <a:gd name="T5" fmla="*/ 17 h 30"/>
                  <a:gd name="T6" fmla="*/ 3 w 21"/>
                  <a:gd name="T7" fmla="*/ 23 h 30"/>
                  <a:gd name="T8" fmla="*/ 6 w 21"/>
                  <a:gd name="T9" fmla="*/ 27 h 30"/>
                  <a:gd name="T10" fmla="*/ 9 w 21"/>
                  <a:gd name="T11" fmla="*/ 30 h 30"/>
                  <a:gd name="T12" fmla="*/ 21 w 21"/>
                  <a:gd name="T13" fmla="*/ 30 h 30"/>
                  <a:gd name="T14" fmla="*/ 21 w 21"/>
                  <a:gd name="T15" fmla="*/ 30 h 30"/>
                  <a:gd name="T16" fmla="*/ 21 w 21"/>
                  <a:gd name="T17" fmla="*/ 28 h 30"/>
                  <a:gd name="T18" fmla="*/ 21 w 21"/>
                  <a:gd name="T19" fmla="*/ 28 h 30"/>
                  <a:gd name="T20" fmla="*/ 18 w 21"/>
                  <a:gd name="T21" fmla="*/ 28 h 30"/>
                  <a:gd name="T22" fmla="*/ 6 w 21"/>
                  <a:gd name="T23" fmla="*/ 23 h 30"/>
                  <a:gd name="T24" fmla="*/ 1 w 21"/>
                  <a:gd name="T25" fmla="*/ 13 h 30"/>
                  <a:gd name="T26" fmla="*/ 0 w 21"/>
                  <a:gd name="T27" fmla="*/ 2 h 30"/>
                  <a:gd name="T28" fmla="*/ 0 w 21"/>
                  <a:gd name="T2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1" h="30">
                    <a:moveTo>
                      <a:pt x="0" y="0"/>
                    </a:moveTo>
                    <a:cubicBezTo>
                      <a:pt x="0" y="2"/>
                      <a:pt x="0" y="4"/>
                      <a:pt x="0" y="6"/>
                    </a:cubicBezTo>
                    <a:cubicBezTo>
                      <a:pt x="0" y="10"/>
                      <a:pt x="0" y="14"/>
                      <a:pt x="1" y="17"/>
                    </a:cubicBezTo>
                    <a:cubicBezTo>
                      <a:pt x="2" y="19"/>
                      <a:pt x="2" y="21"/>
                      <a:pt x="3" y="23"/>
                    </a:cubicBezTo>
                    <a:cubicBezTo>
                      <a:pt x="4" y="24"/>
                      <a:pt x="5" y="26"/>
                      <a:pt x="6" y="27"/>
                    </a:cubicBezTo>
                    <a:cubicBezTo>
                      <a:pt x="7" y="28"/>
                      <a:pt x="8" y="29"/>
                      <a:pt x="9" y="30"/>
                    </a:cubicBezTo>
                    <a:cubicBezTo>
                      <a:pt x="21" y="30"/>
                      <a:pt x="21" y="30"/>
                      <a:pt x="21" y="30"/>
                    </a:cubicBezTo>
                    <a:cubicBezTo>
                      <a:pt x="21" y="30"/>
                      <a:pt x="21" y="30"/>
                      <a:pt x="21" y="30"/>
                    </a:cubicBezTo>
                    <a:cubicBezTo>
                      <a:pt x="21" y="29"/>
                      <a:pt x="21" y="29"/>
                      <a:pt x="21" y="28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0" y="28"/>
                      <a:pt x="19" y="28"/>
                      <a:pt x="18" y="28"/>
                    </a:cubicBezTo>
                    <a:cubicBezTo>
                      <a:pt x="13" y="28"/>
                      <a:pt x="9" y="27"/>
                      <a:pt x="6" y="23"/>
                    </a:cubicBezTo>
                    <a:cubicBezTo>
                      <a:pt x="3" y="21"/>
                      <a:pt x="2" y="17"/>
                      <a:pt x="1" y="13"/>
                    </a:cubicBezTo>
                    <a:cubicBezTo>
                      <a:pt x="0" y="10"/>
                      <a:pt x="0" y="6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</a:path>
                </a:pathLst>
              </a:custGeom>
              <a:solidFill>
                <a:srgbClr val="E8B0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79" name="Freeform 342"/>
              <p:cNvSpPr>
                <a:spLocks/>
              </p:cNvSpPr>
              <p:nvPr/>
            </p:nvSpPr>
            <p:spPr bwMode="auto">
              <a:xfrm>
                <a:off x="2331" y="1404"/>
                <a:ext cx="50" cy="66"/>
              </a:xfrm>
              <a:custGeom>
                <a:avLst/>
                <a:gdLst>
                  <a:gd name="T0" fmla="*/ 0 w 21"/>
                  <a:gd name="T1" fmla="*/ 0 h 28"/>
                  <a:gd name="T2" fmla="*/ 0 w 21"/>
                  <a:gd name="T3" fmla="*/ 0 h 28"/>
                  <a:gd name="T4" fmla="*/ 0 w 21"/>
                  <a:gd name="T5" fmla="*/ 2 h 28"/>
                  <a:gd name="T6" fmla="*/ 1 w 21"/>
                  <a:gd name="T7" fmla="*/ 13 h 28"/>
                  <a:gd name="T8" fmla="*/ 6 w 21"/>
                  <a:gd name="T9" fmla="*/ 23 h 28"/>
                  <a:gd name="T10" fmla="*/ 18 w 21"/>
                  <a:gd name="T11" fmla="*/ 28 h 28"/>
                  <a:gd name="T12" fmla="*/ 21 w 21"/>
                  <a:gd name="T13" fmla="*/ 28 h 28"/>
                  <a:gd name="T14" fmla="*/ 21 w 21"/>
                  <a:gd name="T15" fmla="*/ 28 h 28"/>
                  <a:gd name="T16" fmla="*/ 21 w 21"/>
                  <a:gd name="T17" fmla="*/ 28 h 28"/>
                  <a:gd name="T18" fmla="*/ 21 w 21"/>
                  <a:gd name="T19" fmla="*/ 28 h 28"/>
                  <a:gd name="T20" fmla="*/ 18 w 21"/>
                  <a:gd name="T21" fmla="*/ 28 h 28"/>
                  <a:gd name="T22" fmla="*/ 6 w 21"/>
                  <a:gd name="T23" fmla="*/ 23 h 28"/>
                  <a:gd name="T24" fmla="*/ 5 w 21"/>
                  <a:gd name="T25" fmla="*/ 22 h 28"/>
                  <a:gd name="T26" fmla="*/ 1 w 21"/>
                  <a:gd name="T27" fmla="*/ 13 h 28"/>
                  <a:gd name="T28" fmla="*/ 0 w 21"/>
                  <a:gd name="T29" fmla="*/ 2 h 28"/>
                  <a:gd name="T30" fmla="*/ 0 w 21"/>
                  <a:gd name="T3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1" h="28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6"/>
                      <a:pt x="0" y="10"/>
                      <a:pt x="1" y="13"/>
                    </a:cubicBezTo>
                    <a:cubicBezTo>
                      <a:pt x="2" y="17"/>
                      <a:pt x="3" y="21"/>
                      <a:pt x="6" y="23"/>
                    </a:cubicBezTo>
                    <a:cubicBezTo>
                      <a:pt x="9" y="27"/>
                      <a:pt x="13" y="28"/>
                      <a:pt x="18" y="28"/>
                    </a:cubicBezTo>
                    <a:cubicBezTo>
                      <a:pt x="19" y="28"/>
                      <a:pt x="20" y="28"/>
                      <a:pt x="21" y="28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0" y="28"/>
                      <a:pt x="19" y="28"/>
                      <a:pt x="18" y="28"/>
                    </a:cubicBezTo>
                    <a:cubicBezTo>
                      <a:pt x="13" y="28"/>
                      <a:pt x="9" y="26"/>
                      <a:pt x="6" y="23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3" y="20"/>
                      <a:pt x="2" y="17"/>
                      <a:pt x="1" y="13"/>
                    </a:cubicBezTo>
                    <a:cubicBezTo>
                      <a:pt x="0" y="10"/>
                      <a:pt x="0" y="6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</a:path>
                </a:pathLst>
              </a:custGeom>
              <a:solidFill>
                <a:srgbClr val="E8B0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80" name="Freeform 343"/>
              <p:cNvSpPr>
                <a:spLocks/>
              </p:cNvSpPr>
              <p:nvPr/>
            </p:nvSpPr>
            <p:spPr bwMode="auto">
              <a:xfrm>
                <a:off x="2301" y="1330"/>
                <a:ext cx="108" cy="121"/>
              </a:xfrm>
              <a:custGeom>
                <a:avLst/>
                <a:gdLst>
                  <a:gd name="T0" fmla="*/ 15 w 46"/>
                  <a:gd name="T1" fmla="*/ 32 h 51"/>
                  <a:gd name="T2" fmla="*/ 11 w 46"/>
                  <a:gd name="T3" fmla="*/ 30 h 51"/>
                  <a:gd name="T4" fmla="*/ 13 w 46"/>
                  <a:gd name="T5" fmla="*/ 48 h 51"/>
                  <a:gd name="T6" fmla="*/ 12 w 46"/>
                  <a:gd name="T7" fmla="*/ 50 h 51"/>
                  <a:gd name="T8" fmla="*/ 11 w 46"/>
                  <a:gd name="T9" fmla="*/ 51 h 51"/>
                  <a:gd name="T10" fmla="*/ 5 w 46"/>
                  <a:gd name="T11" fmla="*/ 48 h 51"/>
                  <a:gd name="T12" fmla="*/ 3 w 46"/>
                  <a:gd name="T13" fmla="*/ 41 h 51"/>
                  <a:gd name="T14" fmla="*/ 1 w 46"/>
                  <a:gd name="T15" fmla="*/ 32 h 51"/>
                  <a:gd name="T16" fmla="*/ 2 w 46"/>
                  <a:gd name="T17" fmla="*/ 13 h 51"/>
                  <a:gd name="T18" fmla="*/ 11 w 46"/>
                  <a:gd name="T19" fmla="*/ 3 h 51"/>
                  <a:gd name="T20" fmla="*/ 26 w 46"/>
                  <a:gd name="T21" fmla="*/ 0 h 51"/>
                  <a:gd name="T22" fmla="*/ 37 w 46"/>
                  <a:gd name="T23" fmla="*/ 2 h 51"/>
                  <a:gd name="T24" fmla="*/ 45 w 46"/>
                  <a:gd name="T25" fmla="*/ 11 h 51"/>
                  <a:gd name="T26" fmla="*/ 45 w 46"/>
                  <a:gd name="T27" fmla="*/ 16 h 51"/>
                  <a:gd name="T28" fmla="*/ 38 w 46"/>
                  <a:gd name="T29" fmla="*/ 22 h 51"/>
                  <a:gd name="T30" fmla="*/ 21 w 46"/>
                  <a:gd name="T31" fmla="*/ 21 h 51"/>
                  <a:gd name="T32" fmla="*/ 18 w 46"/>
                  <a:gd name="T33" fmla="*/ 20 h 51"/>
                  <a:gd name="T34" fmla="*/ 15 w 46"/>
                  <a:gd name="T35" fmla="*/ 21 h 51"/>
                  <a:gd name="T36" fmla="*/ 15 w 46"/>
                  <a:gd name="T37" fmla="*/ 23 h 51"/>
                  <a:gd name="T38" fmla="*/ 15 w 46"/>
                  <a:gd name="T39" fmla="*/ 32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6" h="51">
                    <a:moveTo>
                      <a:pt x="15" y="32"/>
                    </a:moveTo>
                    <a:cubicBezTo>
                      <a:pt x="15" y="32"/>
                      <a:pt x="12" y="30"/>
                      <a:pt x="11" y="30"/>
                    </a:cubicBezTo>
                    <a:cubicBezTo>
                      <a:pt x="13" y="36"/>
                      <a:pt x="13" y="42"/>
                      <a:pt x="13" y="48"/>
                    </a:cubicBezTo>
                    <a:cubicBezTo>
                      <a:pt x="13" y="49"/>
                      <a:pt x="13" y="50"/>
                      <a:pt x="12" y="50"/>
                    </a:cubicBezTo>
                    <a:cubicBezTo>
                      <a:pt x="12" y="51"/>
                      <a:pt x="11" y="51"/>
                      <a:pt x="11" y="51"/>
                    </a:cubicBezTo>
                    <a:cubicBezTo>
                      <a:pt x="8" y="51"/>
                      <a:pt x="6" y="50"/>
                      <a:pt x="5" y="48"/>
                    </a:cubicBezTo>
                    <a:cubicBezTo>
                      <a:pt x="4" y="46"/>
                      <a:pt x="3" y="43"/>
                      <a:pt x="3" y="41"/>
                    </a:cubicBezTo>
                    <a:cubicBezTo>
                      <a:pt x="2" y="38"/>
                      <a:pt x="2" y="35"/>
                      <a:pt x="1" y="32"/>
                    </a:cubicBezTo>
                    <a:cubicBezTo>
                      <a:pt x="1" y="26"/>
                      <a:pt x="0" y="19"/>
                      <a:pt x="2" y="13"/>
                    </a:cubicBezTo>
                    <a:cubicBezTo>
                      <a:pt x="4" y="9"/>
                      <a:pt x="7" y="5"/>
                      <a:pt x="11" y="3"/>
                    </a:cubicBezTo>
                    <a:cubicBezTo>
                      <a:pt x="15" y="0"/>
                      <a:pt x="21" y="0"/>
                      <a:pt x="26" y="0"/>
                    </a:cubicBezTo>
                    <a:cubicBezTo>
                      <a:pt x="30" y="0"/>
                      <a:pt x="34" y="1"/>
                      <a:pt x="37" y="2"/>
                    </a:cubicBezTo>
                    <a:cubicBezTo>
                      <a:pt x="41" y="4"/>
                      <a:pt x="44" y="7"/>
                      <a:pt x="45" y="11"/>
                    </a:cubicBezTo>
                    <a:cubicBezTo>
                      <a:pt x="45" y="13"/>
                      <a:pt x="46" y="15"/>
                      <a:pt x="45" y="16"/>
                    </a:cubicBezTo>
                    <a:cubicBezTo>
                      <a:pt x="44" y="19"/>
                      <a:pt x="41" y="21"/>
                      <a:pt x="38" y="22"/>
                    </a:cubicBezTo>
                    <a:cubicBezTo>
                      <a:pt x="32" y="24"/>
                      <a:pt x="26" y="23"/>
                      <a:pt x="21" y="21"/>
                    </a:cubicBezTo>
                    <a:cubicBezTo>
                      <a:pt x="20" y="20"/>
                      <a:pt x="19" y="20"/>
                      <a:pt x="18" y="20"/>
                    </a:cubicBezTo>
                    <a:cubicBezTo>
                      <a:pt x="17" y="19"/>
                      <a:pt x="16" y="20"/>
                      <a:pt x="15" y="21"/>
                    </a:cubicBezTo>
                    <a:cubicBezTo>
                      <a:pt x="15" y="21"/>
                      <a:pt x="15" y="22"/>
                      <a:pt x="15" y="23"/>
                    </a:cubicBezTo>
                    <a:cubicBezTo>
                      <a:pt x="15" y="25"/>
                      <a:pt x="15" y="32"/>
                      <a:pt x="15" y="32"/>
                    </a:cubicBezTo>
                    <a:close/>
                  </a:path>
                </a:pathLst>
              </a:cu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81" name="Freeform 344"/>
              <p:cNvSpPr>
                <a:spLocks/>
              </p:cNvSpPr>
              <p:nvPr/>
            </p:nvSpPr>
            <p:spPr bwMode="auto">
              <a:xfrm>
                <a:off x="2322" y="1394"/>
                <a:ext cx="16" cy="36"/>
              </a:xfrm>
              <a:custGeom>
                <a:avLst/>
                <a:gdLst>
                  <a:gd name="T0" fmla="*/ 2 w 7"/>
                  <a:gd name="T1" fmla="*/ 0 h 15"/>
                  <a:gd name="T2" fmla="*/ 5 w 7"/>
                  <a:gd name="T3" fmla="*/ 2 h 15"/>
                  <a:gd name="T4" fmla="*/ 6 w 7"/>
                  <a:gd name="T5" fmla="*/ 7 h 15"/>
                  <a:gd name="T6" fmla="*/ 6 w 7"/>
                  <a:gd name="T7" fmla="*/ 13 h 15"/>
                  <a:gd name="T8" fmla="*/ 5 w 7"/>
                  <a:gd name="T9" fmla="*/ 15 h 15"/>
                  <a:gd name="T10" fmla="*/ 3 w 7"/>
                  <a:gd name="T11" fmla="*/ 14 h 15"/>
                  <a:gd name="T12" fmla="*/ 1 w 7"/>
                  <a:gd name="T13" fmla="*/ 12 h 15"/>
                  <a:gd name="T14" fmla="*/ 0 w 7"/>
                  <a:gd name="T15" fmla="*/ 5 h 15"/>
                  <a:gd name="T16" fmla="*/ 0 w 7"/>
                  <a:gd name="T17" fmla="*/ 2 h 15"/>
                  <a:gd name="T18" fmla="*/ 2 w 7"/>
                  <a:gd name="T1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15">
                    <a:moveTo>
                      <a:pt x="2" y="0"/>
                    </a:moveTo>
                    <a:cubicBezTo>
                      <a:pt x="3" y="0"/>
                      <a:pt x="5" y="1"/>
                      <a:pt x="5" y="2"/>
                    </a:cubicBezTo>
                    <a:cubicBezTo>
                      <a:pt x="6" y="4"/>
                      <a:pt x="6" y="5"/>
                      <a:pt x="6" y="7"/>
                    </a:cubicBezTo>
                    <a:cubicBezTo>
                      <a:pt x="7" y="9"/>
                      <a:pt x="7" y="11"/>
                      <a:pt x="6" y="13"/>
                    </a:cubicBezTo>
                    <a:cubicBezTo>
                      <a:pt x="6" y="14"/>
                      <a:pt x="6" y="14"/>
                      <a:pt x="5" y="15"/>
                    </a:cubicBezTo>
                    <a:cubicBezTo>
                      <a:pt x="4" y="15"/>
                      <a:pt x="3" y="15"/>
                      <a:pt x="3" y="14"/>
                    </a:cubicBezTo>
                    <a:cubicBezTo>
                      <a:pt x="2" y="14"/>
                      <a:pt x="2" y="13"/>
                      <a:pt x="1" y="12"/>
                    </a:cubicBezTo>
                    <a:cubicBezTo>
                      <a:pt x="1" y="10"/>
                      <a:pt x="0" y="7"/>
                      <a:pt x="0" y="5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F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82" name="Freeform 345"/>
              <p:cNvSpPr>
                <a:spLocks/>
              </p:cNvSpPr>
              <p:nvPr/>
            </p:nvSpPr>
            <p:spPr bwMode="auto">
              <a:xfrm>
                <a:off x="2376" y="1430"/>
                <a:ext cx="24" cy="26"/>
              </a:xfrm>
              <a:custGeom>
                <a:avLst/>
                <a:gdLst>
                  <a:gd name="T0" fmla="*/ 7 w 10"/>
                  <a:gd name="T1" fmla="*/ 1 h 11"/>
                  <a:gd name="T2" fmla="*/ 3 w 10"/>
                  <a:gd name="T3" fmla="*/ 3 h 11"/>
                  <a:gd name="T4" fmla="*/ 0 w 10"/>
                  <a:gd name="T5" fmla="*/ 8 h 11"/>
                  <a:gd name="T6" fmla="*/ 3 w 10"/>
                  <a:gd name="T7" fmla="*/ 10 h 11"/>
                  <a:gd name="T8" fmla="*/ 7 w 10"/>
                  <a:gd name="T9" fmla="*/ 8 h 11"/>
                  <a:gd name="T10" fmla="*/ 10 w 10"/>
                  <a:gd name="T11" fmla="*/ 3 h 11"/>
                  <a:gd name="T12" fmla="*/ 7 w 10"/>
                  <a:gd name="T13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1">
                    <a:moveTo>
                      <a:pt x="7" y="1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1" y="4"/>
                      <a:pt x="0" y="6"/>
                      <a:pt x="0" y="8"/>
                    </a:cubicBezTo>
                    <a:cubicBezTo>
                      <a:pt x="0" y="10"/>
                      <a:pt x="1" y="11"/>
                      <a:pt x="3" y="10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8" y="7"/>
                      <a:pt x="10" y="4"/>
                      <a:pt x="10" y="3"/>
                    </a:cubicBezTo>
                    <a:cubicBezTo>
                      <a:pt x="10" y="1"/>
                      <a:pt x="8" y="0"/>
                      <a:pt x="7" y="1"/>
                    </a:cubicBezTo>
                    <a:close/>
                  </a:path>
                </a:pathLst>
              </a:custGeom>
              <a:solidFill>
                <a:srgbClr val="FF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83" name="Freeform 346"/>
              <p:cNvSpPr>
                <a:spLocks noEditPoints="1"/>
              </p:cNvSpPr>
              <p:nvPr/>
            </p:nvSpPr>
            <p:spPr bwMode="auto">
              <a:xfrm>
                <a:off x="2329" y="1373"/>
                <a:ext cx="78" cy="102"/>
              </a:xfrm>
              <a:custGeom>
                <a:avLst/>
                <a:gdLst>
                  <a:gd name="T0" fmla="*/ 32 w 33"/>
                  <a:gd name="T1" fmla="*/ 18 h 43"/>
                  <a:gd name="T2" fmla="*/ 22 w 33"/>
                  <a:gd name="T3" fmla="*/ 23 h 43"/>
                  <a:gd name="T4" fmla="*/ 8 w 33"/>
                  <a:gd name="T5" fmla="*/ 26 h 43"/>
                  <a:gd name="T6" fmla="*/ 5 w 33"/>
                  <a:gd name="T7" fmla="*/ 20 h 43"/>
                  <a:gd name="T8" fmla="*/ 4 w 33"/>
                  <a:gd name="T9" fmla="*/ 13 h 43"/>
                  <a:gd name="T10" fmla="*/ 4 w 33"/>
                  <a:gd name="T11" fmla="*/ 0 h 43"/>
                  <a:gd name="T12" fmla="*/ 0 w 33"/>
                  <a:gd name="T13" fmla="*/ 7 h 43"/>
                  <a:gd name="T14" fmla="*/ 1 w 33"/>
                  <a:gd name="T15" fmla="*/ 9 h 43"/>
                  <a:gd name="T16" fmla="*/ 4 w 33"/>
                  <a:gd name="T17" fmla="*/ 34 h 43"/>
                  <a:gd name="T18" fmla="*/ 18 w 33"/>
                  <a:gd name="T19" fmla="*/ 43 h 43"/>
                  <a:gd name="T20" fmla="*/ 32 w 33"/>
                  <a:gd name="T21" fmla="*/ 18 h 43"/>
                  <a:gd name="T22" fmla="*/ 27 w 33"/>
                  <a:gd name="T23" fmla="*/ 30 h 43"/>
                  <a:gd name="T24" fmla="*/ 27 w 33"/>
                  <a:gd name="T25" fmla="*/ 30 h 43"/>
                  <a:gd name="T26" fmla="*/ 26 w 33"/>
                  <a:gd name="T27" fmla="*/ 29 h 43"/>
                  <a:gd name="T28" fmla="*/ 25 w 33"/>
                  <a:gd name="T29" fmla="*/ 30 h 43"/>
                  <a:gd name="T30" fmla="*/ 24 w 33"/>
                  <a:gd name="T31" fmla="*/ 32 h 43"/>
                  <a:gd name="T32" fmla="*/ 24 w 33"/>
                  <a:gd name="T33" fmla="*/ 32 h 43"/>
                  <a:gd name="T34" fmla="*/ 23 w 33"/>
                  <a:gd name="T35" fmla="*/ 34 h 43"/>
                  <a:gd name="T36" fmla="*/ 23 w 33"/>
                  <a:gd name="T37" fmla="*/ 34 h 43"/>
                  <a:gd name="T38" fmla="*/ 20 w 33"/>
                  <a:gd name="T39" fmla="*/ 32 h 43"/>
                  <a:gd name="T40" fmla="*/ 23 w 33"/>
                  <a:gd name="T41" fmla="*/ 27 h 43"/>
                  <a:gd name="T42" fmla="*/ 27 w 33"/>
                  <a:gd name="T43" fmla="*/ 25 h 43"/>
                  <a:gd name="T44" fmla="*/ 30 w 33"/>
                  <a:gd name="T45" fmla="*/ 27 h 43"/>
                  <a:gd name="T46" fmla="*/ 28 w 33"/>
                  <a:gd name="T47" fmla="*/ 30 h 43"/>
                  <a:gd name="T48" fmla="*/ 27 w 33"/>
                  <a:gd name="T49" fmla="*/ 3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3" h="43">
                    <a:moveTo>
                      <a:pt x="32" y="18"/>
                    </a:moveTo>
                    <a:cubicBezTo>
                      <a:pt x="31" y="19"/>
                      <a:pt x="25" y="21"/>
                      <a:pt x="22" y="23"/>
                    </a:cubicBezTo>
                    <a:cubicBezTo>
                      <a:pt x="18" y="26"/>
                      <a:pt x="13" y="30"/>
                      <a:pt x="8" y="26"/>
                    </a:cubicBezTo>
                    <a:cubicBezTo>
                      <a:pt x="7" y="25"/>
                      <a:pt x="5" y="22"/>
                      <a:pt x="5" y="20"/>
                    </a:cubicBezTo>
                    <a:cubicBezTo>
                      <a:pt x="5" y="17"/>
                      <a:pt x="4" y="15"/>
                      <a:pt x="4" y="13"/>
                    </a:cubicBezTo>
                    <a:cubicBezTo>
                      <a:pt x="4" y="8"/>
                      <a:pt x="5" y="4"/>
                      <a:pt x="4" y="0"/>
                    </a:cubicBezTo>
                    <a:cubicBezTo>
                      <a:pt x="3" y="2"/>
                      <a:pt x="0" y="4"/>
                      <a:pt x="0" y="7"/>
                    </a:cubicBezTo>
                    <a:cubicBezTo>
                      <a:pt x="1" y="8"/>
                      <a:pt x="1" y="8"/>
                      <a:pt x="1" y="9"/>
                    </a:cubicBezTo>
                    <a:cubicBezTo>
                      <a:pt x="1" y="13"/>
                      <a:pt x="2" y="29"/>
                      <a:pt x="4" y="34"/>
                    </a:cubicBezTo>
                    <a:cubicBezTo>
                      <a:pt x="7" y="39"/>
                      <a:pt x="12" y="43"/>
                      <a:pt x="18" y="43"/>
                    </a:cubicBezTo>
                    <a:cubicBezTo>
                      <a:pt x="33" y="42"/>
                      <a:pt x="32" y="18"/>
                      <a:pt x="32" y="18"/>
                    </a:cubicBezTo>
                    <a:close/>
                    <a:moveTo>
                      <a:pt x="27" y="30"/>
                    </a:moveTo>
                    <a:cubicBezTo>
                      <a:pt x="27" y="30"/>
                      <a:pt x="27" y="30"/>
                      <a:pt x="27" y="30"/>
                    </a:cubicBezTo>
                    <a:cubicBezTo>
                      <a:pt x="27" y="29"/>
                      <a:pt x="27" y="29"/>
                      <a:pt x="26" y="29"/>
                    </a:cubicBezTo>
                    <a:cubicBezTo>
                      <a:pt x="25" y="30"/>
                      <a:pt x="25" y="30"/>
                      <a:pt x="25" y="30"/>
                    </a:cubicBezTo>
                    <a:cubicBezTo>
                      <a:pt x="24" y="30"/>
                      <a:pt x="24" y="31"/>
                      <a:pt x="24" y="32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24" y="33"/>
                      <a:pt x="23" y="34"/>
                      <a:pt x="23" y="34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21" y="35"/>
                      <a:pt x="20" y="34"/>
                      <a:pt x="20" y="32"/>
                    </a:cubicBezTo>
                    <a:cubicBezTo>
                      <a:pt x="20" y="30"/>
                      <a:pt x="21" y="28"/>
                      <a:pt x="23" y="27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8" y="24"/>
                      <a:pt x="29" y="25"/>
                      <a:pt x="30" y="27"/>
                    </a:cubicBezTo>
                    <a:cubicBezTo>
                      <a:pt x="30" y="28"/>
                      <a:pt x="29" y="29"/>
                      <a:pt x="28" y="30"/>
                    </a:cubicBezTo>
                    <a:cubicBezTo>
                      <a:pt x="28" y="31"/>
                      <a:pt x="27" y="30"/>
                      <a:pt x="27" y="30"/>
                    </a:cubicBezTo>
                    <a:close/>
                  </a:path>
                </a:pathLst>
              </a:cu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84" name="Freeform 347"/>
              <p:cNvSpPr>
                <a:spLocks/>
              </p:cNvSpPr>
              <p:nvPr/>
            </p:nvSpPr>
            <p:spPr bwMode="auto">
              <a:xfrm>
                <a:off x="2930" y="1302"/>
                <a:ext cx="163" cy="137"/>
              </a:xfrm>
              <a:custGeom>
                <a:avLst/>
                <a:gdLst>
                  <a:gd name="T0" fmla="*/ 64 w 69"/>
                  <a:gd name="T1" fmla="*/ 55 h 58"/>
                  <a:gd name="T2" fmla="*/ 51 w 69"/>
                  <a:gd name="T3" fmla="*/ 55 h 58"/>
                  <a:gd name="T4" fmla="*/ 7 w 69"/>
                  <a:gd name="T5" fmla="*/ 30 h 58"/>
                  <a:gd name="T6" fmla="*/ 5 w 69"/>
                  <a:gd name="T7" fmla="*/ 9 h 58"/>
                  <a:gd name="T8" fmla="*/ 9 w 69"/>
                  <a:gd name="T9" fmla="*/ 5 h 58"/>
                  <a:gd name="T10" fmla="*/ 11 w 69"/>
                  <a:gd name="T11" fmla="*/ 4 h 58"/>
                  <a:gd name="T12" fmla="*/ 13 w 69"/>
                  <a:gd name="T13" fmla="*/ 4 h 58"/>
                  <a:gd name="T14" fmla="*/ 25 w 69"/>
                  <a:gd name="T15" fmla="*/ 2 h 58"/>
                  <a:gd name="T16" fmla="*/ 62 w 69"/>
                  <a:gd name="T17" fmla="*/ 38 h 58"/>
                  <a:gd name="T18" fmla="*/ 64 w 69"/>
                  <a:gd name="T19" fmla="*/ 55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9" h="58">
                    <a:moveTo>
                      <a:pt x="64" y="55"/>
                    </a:moveTo>
                    <a:cubicBezTo>
                      <a:pt x="62" y="57"/>
                      <a:pt x="58" y="58"/>
                      <a:pt x="51" y="55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1" y="25"/>
                      <a:pt x="0" y="16"/>
                      <a:pt x="5" y="9"/>
                    </a:cubicBezTo>
                    <a:cubicBezTo>
                      <a:pt x="6" y="8"/>
                      <a:pt x="7" y="6"/>
                      <a:pt x="9" y="5"/>
                    </a:cubicBezTo>
                    <a:cubicBezTo>
                      <a:pt x="10" y="5"/>
                      <a:pt x="10" y="4"/>
                      <a:pt x="11" y="4"/>
                    </a:cubicBezTo>
                    <a:cubicBezTo>
                      <a:pt x="12" y="4"/>
                      <a:pt x="12" y="4"/>
                      <a:pt x="13" y="4"/>
                    </a:cubicBezTo>
                    <a:cubicBezTo>
                      <a:pt x="17" y="3"/>
                      <a:pt x="21" y="0"/>
                      <a:pt x="25" y="2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6" y="42"/>
                      <a:pt x="69" y="48"/>
                      <a:pt x="64" y="55"/>
                    </a:cubicBezTo>
                  </a:path>
                </a:pathLst>
              </a:custGeom>
              <a:solidFill>
                <a:srgbClr val="FF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85" name="Freeform 348"/>
              <p:cNvSpPr>
                <a:spLocks/>
              </p:cNvSpPr>
              <p:nvPr/>
            </p:nvSpPr>
            <p:spPr bwMode="auto">
              <a:xfrm>
                <a:off x="3041" y="1387"/>
                <a:ext cx="76" cy="92"/>
              </a:xfrm>
              <a:custGeom>
                <a:avLst/>
                <a:gdLst>
                  <a:gd name="T0" fmla="*/ 2 w 32"/>
                  <a:gd name="T1" fmla="*/ 4 h 39"/>
                  <a:gd name="T2" fmla="*/ 2 w 32"/>
                  <a:gd name="T3" fmla="*/ 15 h 39"/>
                  <a:gd name="T4" fmla="*/ 10 w 32"/>
                  <a:gd name="T5" fmla="*/ 23 h 39"/>
                  <a:gd name="T6" fmla="*/ 16 w 32"/>
                  <a:gd name="T7" fmla="*/ 30 h 39"/>
                  <a:gd name="T8" fmla="*/ 18 w 32"/>
                  <a:gd name="T9" fmla="*/ 35 h 39"/>
                  <a:gd name="T10" fmla="*/ 23 w 32"/>
                  <a:gd name="T11" fmla="*/ 34 h 39"/>
                  <a:gd name="T12" fmla="*/ 27 w 32"/>
                  <a:gd name="T13" fmla="*/ 31 h 39"/>
                  <a:gd name="T14" fmla="*/ 29 w 32"/>
                  <a:gd name="T15" fmla="*/ 26 h 39"/>
                  <a:gd name="T16" fmla="*/ 30 w 32"/>
                  <a:gd name="T17" fmla="*/ 22 h 39"/>
                  <a:gd name="T18" fmla="*/ 20 w 32"/>
                  <a:gd name="T19" fmla="*/ 6 h 39"/>
                  <a:gd name="T20" fmla="*/ 11 w 32"/>
                  <a:gd name="T21" fmla="*/ 1 h 39"/>
                  <a:gd name="T22" fmla="*/ 2 w 32"/>
                  <a:gd name="T23" fmla="*/ 4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" h="39">
                    <a:moveTo>
                      <a:pt x="2" y="4"/>
                    </a:moveTo>
                    <a:cubicBezTo>
                      <a:pt x="0" y="7"/>
                      <a:pt x="0" y="11"/>
                      <a:pt x="2" y="15"/>
                    </a:cubicBezTo>
                    <a:cubicBezTo>
                      <a:pt x="4" y="18"/>
                      <a:pt x="7" y="21"/>
                      <a:pt x="10" y="23"/>
                    </a:cubicBezTo>
                    <a:cubicBezTo>
                      <a:pt x="13" y="26"/>
                      <a:pt x="14" y="27"/>
                      <a:pt x="16" y="30"/>
                    </a:cubicBezTo>
                    <a:cubicBezTo>
                      <a:pt x="17" y="32"/>
                      <a:pt x="17" y="33"/>
                      <a:pt x="18" y="35"/>
                    </a:cubicBezTo>
                    <a:cubicBezTo>
                      <a:pt x="21" y="39"/>
                      <a:pt x="26" y="37"/>
                      <a:pt x="23" y="34"/>
                    </a:cubicBezTo>
                    <a:cubicBezTo>
                      <a:pt x="25" y="38"/>
                      <a:pt x="30" y="36"/>
                      <a:pt x="27" y="31"/>
                    </a:cubicBezTo>
                    <a:cubicBezTo>
                      <a:pt x="29" y="34"/>
                      <a:pt x="32" y="33"/>
                      <a:pt x="29" y="26"/>
                    </a:cubicBezTo>
                    <a:cubicBezTo>
                      <a:pt x="30" y="29"/>
                      <a:pt x="32" y="26"/>
                      <a:pt x="30" y="22"/>
                    </a:cubicBezTo>
                    <a:cubicBezTo>
                      <a:pt x="28" y="17"/>
                      <a:pt x="24" y="9"/>
                      <a:pt x="20" y="6"/>
                    </a:cubicBezTo>
                    <a:cubicBezTo>
                      <a:pt x="18" y="3"/>
                      <a:pt x="15" y="2"/>
                      <a:pt x="11" y="1"/>
                    </a:cubicBezTo>
                    <a:cubicBezTo>
                      <a:pt x="8" y="0"/>
                      <a:pt x="4" y="1"/>
                      <a:pt x="2" y="4"/>
                    </a:cubicBezTo>
                  </a:path>
                </a:pathLst>
              </a:custGeom>
              <a:solidFill>
                <a:srgbClr val="FF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86" name="Freeform 349"/>
              <p:cNvSpPr>
                <a:spLocks/>
              </p:cNvSpPr>
              <p:nvPr/>
            </p:nvSpPr>
            <p:spPr bwMode="auto">
              <a:xfrm>
                <a:off x="3044" y="1415"/>
                <a:ext cx="30" cy="52"/>
              </a:xfrm>
              <a:custGeom>
                <a:avLst/>
                <a:gdLst>
                  <a:gd name="T0" fmla="*/ 7 w 13"/>
                  <a:gd name="T1" fmla="*/ 19 h 22"/>
                  <a:gd name="T2" fmla="*/ 9 w 13"/>
                  <a:gd name="T3" fmla="*/ 22 h 22"/>
                  <a:gd name="T4" fmla="*/ 12 w 13"/>
                  <a:gd name="T5" fmla="*/ 20 h 22"/>
                  <a:gd name="T6" fmla="*/ 11 w 13"/>
                  <a:gd name="T7" fmla="*/ 11 h 22"/>
                  <a:gd name="T8" fmla="*/ 6 w 13"/>
                  <a:gd name="T9" fmla="*/ 6 h 22"/>
                  <a:gd name="T10" fmla="*/ 0 w 13"/>
                  <a:gd name="T11" fmla="*/ 0 h 22"/>
                  <a:gd name="T12" fmla="*/ 7 w 13"/>
                  <a:gd name="T13" fmla="*/ 19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22">
                    <a:moveTo>
                      <a:pt x="7" y="19"/>
                    </a:moveTo>
                    <a:cubicBezTo>
                      <a:pt x="8" y="20"/>
                      <a:pt x="8" y="21"/>
                      <a:pt x="9" y="22"/>
                    </a:cubicBezTo>
                    <a:cubicBezTo>
                      <a:pt x="10" y="22"/>
                      <a:pt x="11" y="21"/>
                      <a:pt x="12" y="20"/>
                    </a:cubicBezTo>
                    <a:cubicBezTo>
                      <a:pt x="13" y="18"/>
                      <a:pt x="12" y="13"/>
                      <a:pt x="11" y="11"/>
                    </a:cubicBezTo>
                    <a:cubicBezTo>
                      <a:pt x="9" y="8"/>
                      <a:pt x="9" y="7"/>
                      <a:pt x="6" y="6"/>
                    </a:cubicBezTo>
                    <a:cubicBezTo>
                      <a:pt x="4" y="4"/>
                      <a:pt x="2" y="2"/>
                      <a:pt x="0" y="0"/>
                    </a:cubicBezTo>
                    <a:cubicBezTo>
                      <a:pt x="4" y="6"/>
                      <a:pt x="6" y="13"/>
                      <a:pt x="7" y="19"/>
                    </a:cubicBezTo>
                  </a:path>
                </a:pathLst>
              </a:custGeom>
              <a:solidFill>
                <a:srgbClr val="FF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87" name="Freeform 350"/>
              <p:cNvSpPr>
                <a:spLocks/>
              </p:cNvSpPr>
              <p:nvPr/>
            </p:nvSpPr>
            <p:spPr bwMode="auto">
              <a:xfrm>
                <a:off x="3041" y="1387"/>
                <a:ext cx="76" cy="92"/>
              </a:xfrm>
              <a:custGeom>
                <a:avLst/>
                <a:gdLst>
                  <a:gd name="T0" fmla="*/ 2 w 32"/>
                  <a:gd name="T1" fmla="*/ 4 h 39"/>
                  <a:gd name="T2" fmla="*/ 2 w 32"/>
                  <a:gd name="T3" fmla="*/ 15 h 39"/>
                  <a:gd name="T4" fmla="*/ 10 w 32"/>
                  <a:gd name="T5" fmla="*/ 23 h 39"/>
                  <a:gd name="T6" fmla="*/ 16 w 32"/>
                  <a:gd name="T7" fmla="*/ 30 h 39"/>
                  <a:gd name="T8" fmla="*/ 18 w 32"/>
                  <a:gd name="T9" fmla="*/ 35 h 39"/>
                  <a:gd name="T10" fmla="*/ 23 w 32"/>
                  <a:gd name="T11" fmla="*/ 34 h 39"/>
                  <a:gd name="T12" fmla="*/ 27 w 32"/>
                  <a:gd name="T13" fmla="*/ 31 h 39"/>
                  <a:gd name="T14" fmla="*/ 29 w 32"/>
                  <a:gd name="T15" fmla="*/ 26 h 39"/>
                  <a:gd name="T16" fmla="*/ 30 w 32"/>
                  <a:gd name="T17" fmla="*/ 22 h 39"/>
                  <a:gd name="T18" fmla="*/ 20 w 32"/>
                  <a:gd name="T19" fmla="*/ 6 h 39"/>
                  <a:gd name="T20" fmla="*/ 11 w 32"/>
                  <a:gd name="T21" fmla="*/ 1 h 39"/>
                  <a:gd name="T22" fmla="*/ 2 w 32"/>
                  <a:gd name="T23" fmla="*/ 4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" h="39">
                    <a:moveTo>
                      <a:pt x="2" y="4"/>
                    </a:moveTo>
                    <a:cubicBezTo>
                      <a:pt x="0" y="7"/>
                      <a:pt x="0" y="11"/>
                      <a:pt x="2" y="15"/>
                    </a:cubicBezTo>
                    <a:cubicBezTo>
                      <a:pt x="4" y="18"/>
                      <a:pt x="7" y="21"/>
                      <a:pt x="10" y="23"/>
                    </a:cubicBezTo>
                    <a:cubicBezTo>
                      <a:pt x="13" y="26"/>
                      <a:pt x="14" y="27"/>
                      <a:pt x="16" y="30"/>
                    </a:cubicBezTo>
                    <a:cubicBezTo>
                      <a:pt x="17" y="32"/>
                      <a:pt x="17" y="33"/>
                      <a:pt x="18" y="35"/>
                    </a:cubicBezTo>
                    <a:cubicBezTo>
                      <a:pt x="21" y="39"/>
                      <a:pt x="26" y="37"/>
                      <a:pt x="23" y="34"/>
                    </a:cubicBezTo>
                    <a:cubicBezTo>
                      <a:pt x="25" y="38"/>
                      <a:pt x="30" y="36"/>
                      <a:pt x="27" y="31"/>
                    </a:cubicBezTo>
                    <a:cubicBezTo>
                      <a:pt x="29" y="34"/>
                      <a:pt x="32" y="33"/>
                      <a:pt x="29" y="26"/>
                    </a:cubicBezTo>
                    <a:cubicBezTo>
                      <a:pt x="30" y="29"/>
                      <a:pt x="32" y="26"/>
                      <a:pt x="30" y="22"/>
                    </a:cubicBezTo>
                    <a:cubicBezTo>
                      <a:pt x="28" y="17"/>
                      <a:pt x="24" y="9"/>
                      <a:pt x="20" y="6"/>
                    </a:cubicBezTo>
                    <a:cubicBezTo>
                      <a:pt x="18" y="3"/>
                      <a:pt x="15" y="2"/>
                      <a:pt x="11" y="1"/>
                    </a:cubicBezTo>
                    <a:cubicBezTo>
                      <a:pt x="8" y="0"/>
                      <a:pt x="4" y="1"/>
                      <a:pt x="2" y="4"/>
                    </a:cubicBezTo>
                  </a:path>
                </a:pathLst>
              </a:custGeom>
              <a:solidFill>
                <a:srgbClr val="FFD2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88" name="Freeform 351"/>
              <p:cNvSpPr>
                <a:spLocks/>
              </p:cNvSpPr>
              <p:nvPr/>
            </p:nvSpPr>
            <p:spPr bwMode="auto">
              <a:xfrm>
                <a:off x="3044" y="1415"/>
                <a:ext cx="30" cy="52"/>
              </a:xfrm>
              <a:custGeom>
                <a:avLst/>
                <a:gdLst>
                  <a:gd name="T0" fmla="*/ 7 w 13"/>
                  <a:gd name="T1" fmla="*/ 19 h 22"/>
                  <a:gd name="T2" fmla="*/ 9 w 13"/>
                  <a:gd name="T3" fmla="*/ 22 h 22"/>
                  <a:gd name="T4" fmla="*/ 12 w 13"/>
                  <a:gd name="T5" fmla="*/ 20 h 22"/>
                  <a:gd name="T6" fmla="*/ 11 w 13"/>
                  <a:gd name="T7" fmla="*/ 11 h 22"/>
                  <a:gd name="T8" fmla="*/ 6 w 13"/>
                  <a:gd name="T9" fmla="*/ 6 h 22"/>
                  <a:gd name="T10" fmla="*/ 0 w 13"/>
                  <a:gd name="T11" fmla="*/ 0 h 22"/>
                  <a:gd name="T12" fmla="*/ 7 w 13"/>
                  <a:gd name="T13" fmla="*/ 19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22">
                    <a:moveTo>
                      <a:pt x="7" y="19"/>
                    </a:moveTo>
                    <a:cubicBezTo>
                      <a:pt x="8" y="20"/>
                      <a:pt x="8" y="21"/>
                      <a:pt x="9" y="22"/>
                    </a:cubicBezTo>
                    <a:cubicBezTo>
                      <a:pt x="10" y="22"/>
                      <a:pt x="11" y="21"/>
                      <a:pt x="12" y="20"/>
                    </a:cubicBezTo>
                    <a:cubicBezTo>
                      <a:pt x="13" y="18"/>
                      <a:pt x="12" y="13"/>
                      <a:pt x="11" y="11"/>
                    </a:cubicBezTo>
                    <a:cubicBezTo>
                      <a:pt x="9" y="8"/>
                      <a:pt x="9" y="7"/>
                      <a:pt x="6" y="6"/>
                    </a:cubicBezTo>
                    <a:cubicBezTo>
                      <a:pt x="4" y="4"/>
                      <a:pt x="2" y="2"/>
                      <a:pt x="0" y="0"/>
                    </a:cubicBezTo>
                    <a:cubicBezTo>
                      <a:pt x="4" y="6"/>
                      <a:pt x="6" y="13"/>
                      <a:pt x="7" y="19"/>
                    </a:cubicBezTo>
                  </a:path>
                </a:pathLst>
              </a:custGeom>
              <a:solidFill>
                <a:srgbClr val="FFD2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89" name="Freeform 352"/>
              <p:cNvSpPr>
                <a:spLocks noEditPoints="1"/>
              </p:cNvSpPr>
              <p:nvPr/>
            </p:nvSpPr>
            <p:spPr bwMode="auto">
              <a:xfrm>
                <a:off x="2980" y="1801"/>
                <a:ext cx="111" cy="95"/>
              </a:xfrm>
              <a:custGeom>
                <a:avLst/>
                <a:gdLst>
                  <a:gd name="T0" fmla="*/ 46 w 47"/>
                  <a:gd name="T1" fmla="*/ 29 h 40"/>
                  <a:gd name="T2" fmla="*/ 31 w 47"/>
                  <a:gd name="T3" fmla="*/ 12 h 40"/>
                  <a:gd name="T4" fmla="*/ 28 w 47"/>
                  <a:gd name="T5" fmla="*/ 7 h 40"/>
                  <a:gd name="T6" fmla="*/ 28 w 47"/>
                  <a:gd name="T7" fmla="*/ 5 h 40"/>
                  <a:gd name="T8" fmla="*/ 28 w 47"/>
                  <a:gd name="T9" fmla="*/ 5 h 40"/>
                  <a:gd name="T10" fmla="*/ 25 w 47"/>
                  <a:gd name="T11" fmla="*/ 1 h 40"/>
                  <a:gd name="T12" fmla="*/ 8 w 47"/>
                  <a:gd name="T13" fmla="*/ 0 h 40"/>
                  <a:gd name="T14" fmla="*/ 5 w 47"/>
                  <a:gd name="T15" fmla="*/ 3 h 40"/>
                  <a:gd name="T16" fmla="*/ 5 w 47"/>
                  <a:gd name="T17" fmla="*/ 3 h 40"/>
                  <a:gd name="T18" fmla="*/ 4 w 47"/>
                  <a:gd name="T19" fmla="*/ 7 h 40"/>
                  <a:gd name="T20" fmla="*/ 4 w 47"/>
                  <a:gd name="T21" fmla="*/ 7 h 40"/>
                  <a:gd name="T22" fmla="*/ 1 w 47"/>
                  <a:gd name="T23" fmla="*/ 15 h 40"/>
                  <a:gd name="T24" fmla="*/ 0 w 47"/>
                  <a:gd name="T25" fmla="*/ 20 h 40"/>
                  <a:gd name="T26" fmla="*/ 0 w 47"/>
                  <a:gd name="T27" fmla="*/ 20 h 40"/>
                  <a:gd name="T28" fmla="*/ 4 w 47"/>
                  <a:gd name="T29" fmla="*/ 24 h 40"/>
                  <a:gd name="T30" fmla="*/ 28 w 47"/>
                  <a:gd name="T31" fmla="*/ 37 h 40"/>
                  <a:gd name="T32" fmla="*/ 44 w 47"/>
                  <a:gd name="T33" fmla="*/ 37 h 40"/>
                  <a:gd name="T34" fmla="*/ 46 w 47"/>
                  <a:gd name="T35" fmla="*/ 33 h 40"/>
                  <a:gd name="T36" fmla="*/ 47 w 47"/>
                  <a:gd name="T37" fmla="*/ 33 h 40"/>
                  <a:gd name="T38" fmla="*/ 47 w 47"/>
                  <a:gd name="T39" fmla="*/ 32 h 40"/>
                  <a:gd name="T40" fmla="*/ 46 w 47"/>
                  <a:gd name="T41" fmla="*/ 29 h 40"/>
                  <a:gd name="T42" fmla="*/ 39 w 47"/>
                  <a:gd name="T43" fmla="*/ 24 h 40"/>
                  <a:gd name="T44" fmla="*/ 39 w 47"/>
                  <a:gd name="T45" fmla="*/ 24 h 40"/>
                  <a:gd name="T46" fmla="*/ 38 w 47"/>
                  <a:gd name="T47" fmla="*/ 24 h 40"/>
                  <a:gd name="T48" fmla="*/ 28 w 47"/>
                  <a:gd name="T49" fmla="*/ 16 h 40"/>
                  <a:gd name="T50" fmla="*/ 24 w 47"/>
                  <a:gd name="T51" fmla="*/ 9 h 40"/>
                  <a:gd name="T52" fmla="*/ 25 w 47"/>
                  <a:gd name="T53" fmla="*/ 9 h 40"/>
                  <a:gd name="T54" fmla="*/ 30 w 47"/>
                  <a:gd name="T55" fmla="*/ 14 h 40"/>
                  <a:gd name="T56" fmla="*/ 39 w 47"/>
                  <a:gd name="T57" fmla="*/ 23 h 40"/>
                  <a:gd name="T58" fmla="*/ 39 w 47"/>
                  <a:gd name="T59" fmla="*/ 2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7" h="40">
                    <a:moveTo>
                      <a:pt x="46" y="29"/>
                    </a:moveTo>
                    <a:cubicBezTo>
                      <a:pt x="44" y="23"/>
                      <a:pt x="38" y="17"/>
                      <a:pt x="31" y="12"/>
                    </a:cubicBezTo>
                    <a:cubicBezTo>
                      <a:pt x="29" y="11"/>
                      <a:pt x="29" y="9"/>
                      <a:pt x="28" y="7"/>
                    </a:cubicBezTo>
                    <a:cubicBezTo>
                      <a:pt x="28" y="6"/>
                      <a:pt x="28" y="6"/>
                      <a:pt x="28" y="5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7" y="3"/>
                      <a:pt x="27" y="2"/>
                      <a:pt x="25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1"/>
                      <a:pt x="6" y="2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4"/>
                      <a:pt x="4" y="6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2" y="9"/>
                      <a:pt x="2" y="12"/>
                      <a:pt x="1" y="15"/>
                    </a:cubicBezTo>
                    <a:cubicBezTo>
                      <a:pt x="1" y="16"/>
                      <a:pt x="0" y="18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1" y="23"/>
                      <a:pt x="4" y="24"/>
                    </a:cubicBezTo>
                    <a:cubicBezTo>
                      <a:pt x="28" y="37"/>
                      <a:pt x="28" y="37"/>
                      <a:pt x="28" y="37"/>
                    </a:cubicBezTo>
                    <a:cubicBezTo>
                      <a:pt x="33" y="40"/>
                      <a:pt x="39" y="39"/>
                      <a:pt x="44" y="37"/>
                    </a:cubicBezTo>
                    <a:cubicBezTo>
                      <a:pt x="45" y="35"/>
                      <a:pt x="46" y="34"/>
                      <a:pt x="46" y="33"/>
                    </a:cubicBezTo>
                    <a:cubicBezTo>
                      <a:pt x="47" y="33"/>
                      <a:pt x="47" y="33"/>
                      <a:pt x="47" y="33"/>
                    </a:cubicBezTo>
                    <a:cubicBezTo>
                      <a:pt x="47" y="32"/>
                      <a:pt x="47" y="32"/>
                      <a:pt x="47" y="32"/>
                    </a:cubicBezTo>
                    <a:cubicBezTo>
                      <a:pt x="47" y="31"/>
                      <a:pt x="46" y="30"/>
                      <a:pt x="46" y="29"/>
                    </a:cubicBezTo>
                    <a:close/>
                    <a:moveTo>
                      <a:pt x="39" y="24"/>
                    </a:moveTo>
                    <a:cubicBezTo>
                      <a:pt x="39" y="24"/>
                      <a:pt x="39" y="24"/>
                      <a:pt x="39" y="24"/>
                    </a:cubicBezTo>
                    <a:cubicBezTo>
                      <a:pt x="38" y="24"/>
                      <a:pt x="38" y="24"/>
                      <a:pt x="38" y="24"/>
                    </a:cubicBezTo>
                    <a:cubicBezTo>
                      <a:pt x="28" y="16"/>
                      <a:pt x="28" y="16"/>
                      <a:pt x="28" y="16"/>
                    </a:cubicBezTo>
                    <a:cubicBezTo>
                      <a:pt x="27" y="14"/>
                      <a:pt x="24" y="12"/>
                      <a:pt x="24" y="9"/>
                    </a:cubicBezTo>
                    <a:cubicBezTo>
                      <a:pt x="24" y="9"/>
                      <a:pt x="25" y="9"/>
                      <a:pt x="25" y="9"/>
                    </a:cubicBezTo>
                    <a:cubicBezTo>
                      <a:pt x="26" y="11"/>
                      <a:pt x="28" y="13"/>
                      <a:pt x="30" y="14"/>
                    </a:cubicBezTo>
                    <a:cubicBezTo>
                      <a:pt x="39" y="23"/>
                      <a:pt x="39" y="23"/>
                      <a:pt x="39" y="23"/>
                    </a:cubicBezTo>
                    <a:cubicBezTo>
                      <a:pt x="40" y="23"/>
                      <a:pt x="40" y="24"/>
                      <a:pt x="39" y="24"/>
                    </a:cubicBezTo>
                    <a:close/>
                  </a:path>
                </a:pathLst>
              </a:custGeom>
              <a:solidFill>
                <a:srgbClr val="6363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90" name="Freeform 353"/>
              <p:cNvSpPr>
                <a:spLocks/>
              </p:cNvSpPr>
              <p:nvPr/>
            </p:nvSpPr>
            <p:spPr bwMode="auto">
              <a:xfrm>
                <a:off x="2977" y="1834"/>
                <a:ext cx="114" cy="62"/>
              </a:xfrm>
              <a:custGeom>
                <a:avLst/>
                <a:gdLst>
                  <a:gd name="T0" fmla="*/ 48 w 48"/>
                  <a:gd name="T1" fmla="*/ 19 h 26"/>
                  <a:gd name="T2" fmla="*/ 48 w 48"/>
                  <a:gd name="T3" fmla="*/ 19 h 26"/>
                  <a:gd name="T4" fmla="*/ 45 w 48"/>
                  <a:gd name="T5" fmla="*/ 23 h 26"/>
                  <a:gd name="T6" fmla="*/ 29 w 48"/>
                  <a:gd name="T7" fmla="*/ 23 h 26"/>
                  <a:gd name="T8" fmla="*/ 4 w 48"/>
                  <a:gd name="T9" fmla="*/ 10 h 26"/>
                  <a:gd name="T10" fmla="*/ 1 w 48"/>
                  <a:gd name="T11" fmla="*/ 5 h 26"/>
                  <a:gd name="T12" fmla="*/ 2 w 48"/>
                  <a:gd name="T13" fmla="*/ 0 h 26"/>
                  <a:gd name="T14" fmla="*/ 14 w 48"/>
                  <a:gd name="T15" fmla="*/ 9 h 26"/>
                  <a:gd name="T16" fmla="*/ 31 w 48"/>
                  <a:gd name="T17" fmla="*/ 19 h 26"/>
                  <a:gd name="T18" fmla="*/ 38 w 48"/>
                  <a:gd name="T19" fmla="*/ 21 h 26"/>
                  <a:gd name="T20" fmla="*/ 45 w 48"/>
                  <a:gd name="T21" fmla="*/ 19 h 26"/>
                  <a:gd name="T22" fmla="*/ 47 w 48"/>
                  <a:gd name="T23" fmla="*/ 14 h 26"/>
                  <a:gd name="T24" fmla="*/ 48 w 48"/>
                  <a:gd name="T25" fmla="*/ 19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26">
                    <a:moveTo>
                      <a:pt x="48" y="19"/>
                    </a:moveTo>
                    <a:cubicBezTo>
                      <a:pt x="48" y="19"/>
                      <a:pt x="48" y="19"/>
                      <a:pt x="48" y="19"/>
                    </a:cubicBezTo>
                    <a:cubicBezTo>
                      <a:pt x="48" y="20"/>
                      <a:pt x="47" y="22"/>
                      <a:pt x="45" y="23"/>
                    </a:cubicBezTo>
                    <a:cubicBezTo>
                      <a:pt x="41" y="25"/>
                      <a:pt x="34" y="26"/>
                      <a:pt x="29" y="23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0" y="8"/>
                      <a:pt x="1" y="5"/>
                      <a:pt x="1" y="5"/>
                    </a:cubicBezTo>
                    <a:cubicBezTo>
                      <a:pt x="1" y="4"/>
                      <a:pt x="1" y="2"/>
                      <a:pt x="2" y="0"/>
                    </a:cubicBezTo>
                    <a:cubicBezTo>
                      <a:pt x="1" y="2"/>
                      <a:pt x="10" y="6"/>
                      <a:pt x="14" y="9"/>
                    </a:cubicBezTo>
                    <a:cubicBezTo>
                      <a:pt x="19" y="13"/>
                      <a:pt x="25" y="17"/>
                      <a:pt x="31" y="19"/>
                    </a:cubicBezTo>
                    <a:cubicBezTo>
                      <a:pt x="33" y="20"/>
                      <a:pt x="36" y="21"/>
                      <a:pt x="38" y="21"/>
                    </a:cubicBezTo>
                    <a:cubicBezTo>
                      <a:pt x="41" y="21"/>
                      <a:pt x="44" y="21"/>
                      <a:pt x="45" y="19"/>
                    </a:cubicBezTo>
                    <a:cubicBezTo>
                      <a:pt x="46" y="18"/>
                      <a:pt x="48" y="16"/>
                      <a:pt x="47" y="14"/>
                    </a:cubicBezTo>
                    <a:cubicBezTo>
                      <a:pt x="47" y="15"/>
                      <a:pt x="48" y="17"/>
                      <a:pt x="48" y="19"/>
                    </a:cubicBezTo>
                    <a:close/>
                  </a:path>
                </a:pathLst>
              </a:custGeom>
              <a:solidFill>
                <a:srgbClr val="444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91" name="Freeform 354"/>
              <p:cNvSpPr>
                <a:spLocks/>
              </p:cNvSpPr>
              <p:nvPr/>
            </p:nvSpPr>
            <p:spPr bwMode="auto">
              <a:xfrm>
                <a:off x="3037" y="1823"/>
                <a:ext cx="37" cy="35"/>
              </a:xfrm>
              <a:custGeom>
                <a:avLst/>
                <a:gdLst>
                  <a:gd name="T0" fmla="*/ 15 w 16"/>
                  <a:gd name="T1" fmla="*/ 15 h 15"/>
                  <a:gd name="T2" fmla="*/ 15 w 16"/>
                  <a:gd name="T3" fmla="*/ 15 h 15"/>
                  <a:gd name="T4" fmla="*/ 14 w 16"/>
                  <a:gd name="T5" fmla="*/ 15 h 15"/>
                  <a:gd name="T6" fmla="*/ 4 w 16"/>
                  <a:gd name="T7" fmla="*/ 7 h 15"/>
                  <a:gd name="T8" fmla="*/ 0 w 16"/>
                  <a:gd name="T9" fmla="*/ 0 h 15"/>
                  <a:gd name="T10" fmla="*/ 1 w 16"/>
                  <a:gd name="T11" fmla="*/ 0 h 15"/>
                  <a:gd name="T12" fmla="*/ 6 w 16"/>
                  <a:gd name="T13" fmla="*/ 5 h 15"/>
                  <a:gd name="T14" fmla="*/ 15 w 16"/>
                  <a:gd name="T15" fmla="*/ 14 h 15"/>
                  <a:gd name="T16" fmla="*/ 15 w 16"/>
                  <a:gd name="T17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15">
                    <a:moveTo>
                      <a:pt x="15" y="15"/>
                    </a:moveTo>
                    <a:cubicBezTo>
                      <a:pt x="15" y="15"/>
                      <a:pt x="15" y="15"/>
                      <a:pt x="15" y="15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5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2" y="2"/>
                      <a:pt x="4" y="4"/>
                      <a:pt x="6" y="5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6" y="14"/>
                      <a:pt x="16" y="15"/>
                      <a:pt x="15" y="15"/>
                    </a:cubicBez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92" name="Freeform 355"/>
              <p:cNvSpPr>
                <a:spLocks/>
              </p:cNvSpPr>
              <p:nvPr/>
            </p:nvSpPr>
            <p:spPr bwMode="auto">
              <a:xfrm>
                <a:off x="3034" y="1825"/>
                <a:ext cx="14" cy="12"/>
              </a:xfrm>
              <a:custGeom>
                <a:avLst/>
                <a:gdLst>
                  <a:gd name="T0" fmla="*/ 1 w 6"/>
                  <a:gd name="T1" fmla="*/ 5 h 5"/>
                  <a:gd name="T2" fmla="*/ 0 w 6"/>
                  <a:gd name="T3" fmla="*/ 4 h 5"/>
                  <a:gd name="T4" fmla="*/ 0 w 6"/>
                  <a:gd name="T5" fmla="*/ 3 h 5"/>
                  <a:gd name="T6" fmla="*/ 5 w 6"/>
                  <a:gd name="T7" fmla="*/ 0 h 5"/>
                  <a:gd name="T8" fmla="*/ 6 w 6"/>
                  <a:gd name="T9" fmla="*/ 1 h 5"/>
                  <a:gd name="T10" fmla="*/ 6 w 6"/>
                  <a:gd name="T11" fmla="*/ 2 h 5"/>
                  <a:gd name="T12" fmla="*/ 1 w 6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5">
                    <a:moveTo>
                      <a:pt x="1" y="5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6" y="0"/>
                      <a:pt x="6" y="1"/>
                    </a:cubicBezTo>
                    <a:cubicBezTo>
                      <a:pt x="6" y="1"/>
                      <a:pt x="6" y="2"/>
                      <a:pt x="6" y="2"/>
                    </a:cubicBezTo>
                    <a:cubicBezTo>
                      <a:pt x="1" y="5"/>
                      <a:pt x="1" y="5"/>
                      <a:pt x="1" y="5"/>
                    </a:cubicBez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93" name="Freeform 356"/>
              <p:cNvSpPr>
                <a:spLocks/>
              </p:cNvSpPr>
              <p:nvPr/>
            </p:nvSpPr>
            <p:spPr bwMode="auto">
              <a:xfrm>
                <a:off x="3041" y="1832"/>
                <a:ext cx="14" cy="12"/>
              </a:xfrm>
              <a:custGeom>
                <a:avLst/>
                <a:gdLst>
                  <a:gd name="T0" fmla="*/ 1 w 6"/>
                  <a:gd name="T1" fmla="*/ 5 h 5"/>
                  <a:gd name="T2" fmla="*/ 0 w 6"/>
                  <a:gd name="T3" fmla="*/ 4 h 5"/>
                  <a:gd name="T4" fmla="*/ 0 w 6"/>
                  <a:gd name="T5" fmla="*/ 3 h 5"/>
                  <a:gd name="T6" fmla="*/ 5 w 6"/>
                  <a:gd name="T7" fmla="*/ 0 h 5"/>
                  <a:gd name="T8" fmla="*/ 6 w 6"/>
                  <a:gd name="T9" fmla="*/ 0 h 5"/>
                  <a:gd name="T10" fmla="*/ 6 w 6"/>
                  <a:gd name="T11" fmla="*/ 2 h 5"/>
                  <a:gd name="T12" fmla="*/ 1 w 6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5">
                    <a:moveTo>
                      <a:pt x="1" y="5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1" y="5"/>
                      <a:pt x="1" y="5"/>
                      <a:pt x="1" y="5"/>
                    </a:cubicBez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94" name="Freeform 357"/>
              <p:cNvSpPr>
                <a:spLocks/>
              </p:cNvSpPr>
              <p:nvPr/>
            </p:nvSpPr>
            <p:spPr bwMode="auto">
              <a:xfrm>
                <a:off x="3048" y="1839"/>
                <a:ext cx="15" cy="10"/>
              </a:xfrm>
              <a:custGeom>
                <a:avLst/>
                <a:gdLst>
                  <a:gd name="T0" fmla="*/ 1 w 6"/>
                  <a:gd name="T1" fmla="*/ 4 h 4"/>
                  <a:gd name="T2" fmla="*/ 0 w 6"/>
                  <a:gd name="T3" fmla="*/ 4 h 4"/>
                  <a:gd name="T4" fmla="*/ 0 w 6"/>
                  <a:gd name="T5" fmla="*/ 3 h 4"/>
                  <a:gd name="T6" fmla="*/ 5 w 6"/>
                  <a:gd name="T7" fmla="*/ 0 h 4"/>
                  <a:gd name="T8" fmla="*/ 6 w 6"/>
                  <a:gd name="T9" fmla="*/ 0 h 4"/>
                  <a:gd name="T10" fmla="*/ 6 w 6"/>
                  <a:gd name="T11" fmla="*/ 2 h 4"/>
                  <a:gd name="T12" fmla="*/ 1 w 6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1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1" y="4"/>
                      <a:pt x="1" y="4"/>
                      <a:pt x="1" y="4"/>
                    </a:cubicBez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95" name="Freeform 358"/>
              <p:cNvSpPr>
                <a:spLocks/>
              </p:cNvSpPr>
              <p:nvPr/>
            </p:nvSpPr>
            <p:spPr bwMode="auto">
              <a:xfrm>
                <a:off x="3055" y="1846"/>
                <a:ext cx="15" cy="10"/>
              </a:xfrm>
              <a:custGeom>
                <a:avLst/>
                <a:gdLst>
                  <a:gd name="T0" fmla="*/ 1 w 6"/>
                  <a:gd name="T1" fmla="*/ 4 h 4"/>
                  <a:gd name="T2" fmla="*/ 0 w 6"/>
                  <a:gd name="T3" fmla="*/ 4 h 4"/>
                  <a:gd name="T4" fmla="*/ 0 w 6"/>
                  <a:gd name="T5" fmla="*/ 3 h 4"/>
                  <a:gd name="T6" fmla="*/ 5 w 6"/>
                  <a:gd name="T7" fmla="*/ 0 h 4"/>
                  <a:gd name="T8" fmla="*/ 6 w 6"/>
                  <a:gd name="T9" fmla="*/ 0 h 4"/>
                  <a:gd name="T10" fmla="*/ 6 w 6"/>
                  <a:gd name="T11" fmla="*/ 1 h 4"/>
                  <a:gd name="T12" fmla="*/ 1 w 6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1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6" y="0"/>
                      <a:pt x="6" y="0"/>
                    </a:cubicBezTo>
                    <a:cubicBezTo>
                      <a:pt x="6" y="0"/>
                      <a:pt x="6" y="1"/>
                      <a:pt x="6" y="1"/>
                    </a:cubicBezTo>
                    <a:cubicBezTo>
                      <a:pt x="1" y="4"/>
                      <a:pt x="1" y="4"/>
                      <a:pt x="1" y="4"/>
                    </a:cubicBez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96" name="Freeform 359"/>
              <p:cNvSpPr>
                <a:spLocks/>
              </p:cNvSpPr>
              <p:nvPr/>
            </p:nvSpPr>
            <p:spPr bwMode="auto">
              <a:xfrm>
                <a:off x="2812" y="1404"/>
                <a:ext cx="267" cy="213"/>
              </a:xfrm>
              <a:custGeom>
                <a:avLst/>
                <a:gdLst>
                  <a:gd name="T0" fmla="*/ 113 w 113"/>
                  <a:gd name="T1" fmla="*/ 77 h 90"/>
                  <a:gd name="T2" fmla="*/ 91 w 113"/>
                  <a:gd name="T3" fmla="*/ 90 h 90"/>
                  <a:gd name="T4" fmla="*/ 75 w 113"/>
                  <a:gd name="T5" fmla="*/ 80 h 90"/>
                  <a:gd name="T6" fmla="*/ 23 w 113"/>
                  <a:gd name="T7" fmla="*/ 48 h 90"/>
                  <a:gd name="T8" fmla="*/ 3 w 113"/>
                  <a:gd name="T9" fmla="*/ 0 h 90"/>
                  <a:gd name="T10" fmla="*/ 68 w 113"/>
                  <a:gd name="T11" fmla="*/ 31 h 90"/>
                  <a:gd name="T12" fmla="*/ 96 w 113"/>
                  <a:gd name="T13" fmla="*/ 48 h 90"/>
                  <a:gd name="T14" fmla="*/ 113 w 113"/>
                  <a:gd name="T15" fmla="*/ 7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3" h="90">
                    <a:moveTo>
                      <a:pt x="113" y="77"/>
                    </a:moveTo>
                    <a:cubicBezTo>
                      <a:pt x="91" y="90"/>
                      <a:pt x="91" y="90"/>
                      <a:pt x="91" y="90"/>
                    </a:cubicBezTo>
                    <a:cubicBezTo>
                      <a:pt x="75" y="80"/>
                      <a:pt x="75" y="80"/>
                      <a:pt x="75" y="80"/>
                    </a:cubicBezTo>
                    <a:cubicBezTo>
                      <a:pt x="23" y="48"/>
                      <a:pt x="23" y="48"/>
                      <a:pt x="23" y="48"/>
                    </a:cubicBezTo>
                    <a:cubicBezTo>
                      <a:pt x="0" y="34"/>
                      <a:pt x="3" y="0"/>
                      <a:pt x="3" y="0"/>
                    </a:cubicBezTo>
                    <a:cubicBezTo>
                      <a:pt x="23" y="11"/>
                      <a:pt x="47" y="20"/>
                      <a:pt x="68" y="31"/>
                    </a:cubicBezTo>
                    <a:cubicBezTo>
                      <a:pt x="79" y="36"/>
                      <a:pt x="89" y="42"/>
                      <a:pt x="96" y="48"/>
                    </a:cubicBezTo>
                    <a:cubicBezTo>
                      <a:pt x="107" y="57"/>
                      <a:pt x="113" y="66"/>
                      <a:pt x="113" y="77"/>
                    </a:cubicBezTo>
                  </a:path>
                </a:pathLst>
              </a:custGeom>
              <a:solidFill>
                <a:srgbClr val="615B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97" name="Freeform 360"/>
              <p:cNvSpPr>
                <a:spLocks/>
              </p:cNvSpPr>
              <p:nvPr/>
            </p:nvSpPr>
            <p:spPr bwMode="auto">
              <a:xfrm>
                <a:off x="2982" y="1550"/>
                <a:ext cx="100" cy="263"/>
              </a:xfrm>
              <a:custGeom>
                <a:avLst/>
                <a:gdLst>
                  <a:gd name="T0" fmla="*/ 0 w 42"/>
                  <a:gd name="T1" fmla="*/ 109 h 111"/>
                  <a:gd name="T2" fmla="*/ 3 w 42"/>
                  <a:gd name="T3" fmla="*/ 16 h 111"/>
                  <a:gd name="T4" fmla="*/ 12 w 42"/>
                  <a:gd name="T5" fmla="*/ 6 h 111"/>
                  <a:gd name="T6" fmla="*/ 28 w 42"/>
                  <a:gd name="T7" fmla="*/ 2 h 111"/>
                  <a:gd name="T8" fmla="*/ 41 w 42"/>
                  <a:gd name="T9" fmla="*/ 15 h 111"/>
                  <a:gd name="T10" fmla="*/ 30 w 42"/>
                  <a:gd name="T11" fmla="*/ 109 h 111"/>
                  <a:gd name="T12" fmla="*/ 21 w 42"/>
                  <a:gd name="T13" fmla="*/ 111 h 111"/>
                  <a:gd name="T14" fmla="*/ 15 w 42"/>
                  <a:gd name="T15" fmla="*/ 111 h 111"/>
                  <a:gd name="T16" fmla="*/ 0 w 42"/>
                  <a:gd name="T17" fmla="*/ 109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" h="111">
                    <a:moveTo>
                      <a:pt x="0" y="109"/>
                    </a:moveTo>
                    <a:cubicBezTo>
                      <a:pt x="0" y="81"/>
                      <a:pt x="1" y="19"/>
                      <a:pt x="3" y="16"/>
                    </a:cubicBezTo>
                    <a:cubicBezTo>
                      <a:pt x="5" y="13"/>
                      <a:pt x="8" y="9"/>
                      <a:pt x="12" y="6"/>
                    </a:cubicBezTo>
                    <a:cubicBezTo>
                      <a:pt x="16" y="3"/>
                      <a:pt x="22" y="0"/>
                      <a:pt x="28" y="2"/>
                    </a:cubicBezTo>
                    <a:cubicBezTo>
                      <a:pt x="34" y="3"/>
                      <a:pt x="40" y="8"/>
                      <a:pt x="41" y="15"/>
                    </a:cubicBezTo>
                    <a:cubicBezTo>
                      <a:pt x="42" y="22"/>
                      <a:pt x="31" y="105"/>
                      <a:pt x="30" y="109"/>
                    </a:cubicBezTo>
                    <a:cubicBezTo>
                      <a:pt x="29" y="111"/>
                      <a:pt x="25" y="111"/>
                      <a:pt x="21" y="111"/>
                    </a:cubicBezTo>
                    <a:cubicBezTo>
                      <a:pt x="19" y="111"/>
                      <a:pt x="17" y="110"/>
                      <a:pt x="15" y="111"/>
                    </a:cubicBezTo>
                    <a:cubicBezTo>
                      <a:pt x="0" y="109"/>
                      <a:pt x="0" y="109"/>
                      <a:pt x="0" y="109"/>
                    </a:cubicBezTo>
                  </a:path>
                </a:pathLst>
              </a:custGeom>
              <a:solidFill>
                <a:srgbClr val="615B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98" name="Freeform 361"/>
              <p:cNvSpPr>
                <a:spLocks/>
              </p:cNvSpPr>
              <p:nvPr/>
            </p:nvSpPr>
            <p:spPr bwMode="auto">
              <a:xfrm>
                <a:off x="2982" y="1785"/>
                <a:ext cx="73" cy="42"/>
              </a:xfrm>
              <a:custGeom>
                <a:avLst/>
                <a:gdLst>
                  <a:gd name="T0" fmla="*/ 30 w 31"/>
                  <a:gd name="T1" fmla="*/ 10 h 18"/>
                  <a:gd name="T2" fmla="*/ 27 w 31"/>
                  <a:gd name="T3" fmla="*/ 14 h 18"/>
                  <a:gd name="T4" fmla="*/ 26 w 31"/>
                  <a:gd name="T5" fmla="*/ 15 h 18"/>
                  <a:gd name="T6" fmla="*/ 24 w 31"/>
                  <a:gd name="T7" fmla="*/ 16 h 18"/>
                  <a:gd name="T8" fmla="*/ 23 w 31"/>
                  <a:gd name="T9" fmla="*/ 16 h 18"/>
                  <a:gd name="T10" fmla="*/ 5 w 31"/>
                  <a:gd name="T11" fmla="*/ 16 h 18"/>
                  <a:gd name="T12" fmla="*/ 3 w 31"/>
                  <a:gd name="T13" fmla="*/ 14 h 18"/>
                  <a:gd name="T14" fmla="*/ 0 w 31"/>
                  <a:gd name="T15" fmla="*/ 10 h 18"/>
                  <a:gd name="T16" fmla="*/ 0 w 31"/>
                  <a:gd name="T17" fmla="*/ 10 h 18"/>
                  <a:gd name="T18" fmla="*/ 5 w 31"/>
                  <a:gd name="T19" fmla="*/ 4 h 18"/>
                  <a:gd name="T20" fmla="*/ 26 w 31"/>
                  <a:gd name="T21" fmla="*/ 3 h 18"/>
                  <a:gd name="T22" fmla="*/ 30 w 31"/>
                  <a:gd name="T23" fmla="*/ 1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1" h="18">
                    <a:moveTo>
                      <a:pt x="30" y="10"/>
                    </a:moveTo>
                    <a:cubicBezTo>
                      <a:pt x="30" y="11"/>
                      <a:pt x="29" y="13"/>
                      <a:pt x="27" y="14"/>
                    </a:cubicBezTo>
                    <a:cubicBezTo>
                      <a:pt x="27" y="14"/>
                      <a:pt x="26" y="15"/>
                      <a:pt x="26" y="15"/>
                    </a:cubicBezTo>
                    <a:cubicBezTo>
                      <a:pt x="26" y="15"/>
                      <a:pt x="25" y="16"/>
                      <a:pt x="24" y="16"/>
                    </a:cubicBezTo>
                    <a:cubicBezTo>
                      <a:pt x="24" y="16"/>
                      <a:pt x="23" y="16"/>
                      <a:pt x="23" y="16"/>
                    </a:cubicBezTo>
                    <a:cubicBezTo>
                      <a:pt x="17" y="18"/>
                      <a:pt x="10" y="18"/>
                      <a:pt x="5" y="16"/>
                    </a:cubicBezTo>
                    <a:cubicBezTo>
                      <a:pt x="4" y="15"/>
                      <a:pt x="3" y="15"/>
                      <a:pt x="3" y="14"/>
                    </a:cubicBezTo>
                    <a:cubicBezTo>
                      <a:pt x="1" y="13"/>
                      <a:pt x="0" y="11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7"/>
                      <a:pt x="2" y="5"/>
                      <a:pt x="5" y="4"/>
                    </a:cubicBezTo>
                    <a:cubicBezTo>
                      <a:pt x="10" y="0"/>
                      <a:pt x="20" y="0"/>
                      <a:pt x="26" y="3"/>
                    </a:cubicBezTo>
                    <a:cubicBezTo>
                      <a:pt x="29" y="5"/>
                      <a:pt x="31" y="7"/>
                      <a:pt x="30" y="10"/>
                    </a:cubicBezTo>
                    <a:close/>
                  </a:path>
                </a:pathLst>
              </a:custGeom>
              <a:solidFill>
                <a:srgbClr val="615B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99" name="Freeform 362"/>
              <p:cNvSpPr>
                <a:spLocks noEditPoints="1"/>
              </p:cNvSpPr>
              <p:nvPr/>
            </p:nvSpPr>
            <p:spPr bwMode="auto">
              <a:xfrm>
                <a:off x="3077" y="1744"/>
                <a:ext cx="109" cy="95"/>
              </a:xfrm>
              <a:custGeom>
                <a:avLst/>
                <a:gdLst>
                  <a:gd name="T0" fmla="*/ 45 w 46"/>
                  <a:gd name="T1" fmla="*/ 30 h 40"/>
                  <a:gd name="T2" fmla="*/ 30 w 46"/>
                  <a:gd name="T3" fmla="*/ 13 h 40"/>
                  <a:gd name="T4" fmla="*/ 28 w 46"/>
                  <a:gd name="T5" fmla="*/ 8 h 40"/>
                  <a:gd name="T6" fmla="*/ 27 w 46"/>
                  <a:gd name="T7" fmla="*/ 6 h 40"/>
                  <a:gd name="T8" fmla="*/ 27 w 46"/>
                  <a:gd name="T9" fmla="*/ 6 h 40"/>
                  <a:gd name="T10" fmla="*/ 25 w 46"/>
                  <a:gd name="T11" fmla="*/ 1 h 40"/>
                  <a:gd name="T12" fmla="*/ 7 w 46"/>
                  <a:gd name="T13" fmla="*/ 0 h 40"/>
                  <a:gd name="T14" fmla="*/ 5 w 46"/>
                  <a:gd name="T15" fmla="*/ 4 h 40"/>
                  <a:gd name="T16" fmla="*/ 5 w 46"/>
                  <a:gd name="T17" fmla="*/ 4 h 40"/>
                  <a:gd name="T18" fmla="*/ 3 w 46"/>
                  <a:gd name="T19" fmla="*/ 8 h 40"/>
                  <a:gd name="T20" fmla="*/ 3 w 46"/>
                  <a:gd name="T21" fmla="*/ 8 h 40"/>
                  <a:gd name="T22" fmla="*/ 0 w 46"/>
                  <a:gd name="T23" fmla="*/ 16 h 40"/>
                  <a:gd name="T24" fmla="*/ 0 w 46"/>
                  <a:gd name="T25" fmla="*/ 20 h 40"/>
                  <a:gd name="T26" fmla="*/ 0 w 46"/>
                  <a:gd name="T27" fmla="*/ 20 h 40"/>
                  <a:gd name="T28" fmla="*/ 3 w 46"/>
                  <a:gd name="T29" fmla="*/ 25 h 40"/>
                  <a:gd name="T30" fmla="*/ 28 w 46"/>
                  <a:gd name="T31" fmla="*/ 38 h 40"/>
                  <a:gd name="T32" fmla="*/ 43 w 46"/>
                  <a:gd name="T33" fmla="*/ 37 h 40"/>
                  <a:gd name="T34" fmla="*/ 46 w 46"/>
                  <a:gd name="T35" fmla="*/ 34 h 40"/>
                  <a:gd name="T36" fmla="*/ 46 w 46"/>
                  <a:gd name="T37" fmla="*/ 34 h 40"/>
                  <a:gd name="T38" fmla="*/ 46 w 46"/>
                  <a:gd name="T39" fmla="*/ 33 h 40"/>
                  <a:gd name="T40" fmla="*/ 45 w 46"/>
                  <a:gd name="T41" fmla="*/ 30 h 40"/>
                  <a:gd name="T42" fmla="*/ 39 w 46"/>
                  <a:gd name="T43" fmla="*/ 25 h 40"/>
                  <a:gd name="T44" fmla="*/ 38 w 46"/>
                  <a:gd name="T45" fmla="*/ 25 h 40"/>
                  <a:gd name="T46" fmla="*/ 37 w 46"/>
                  <a:gd name="T47" fmla="*/ 25 h 40"/>
                  <a:gd name="T48" fmla="*/ 28 w 46"/>
                  <a:gd name="T49" fmla="*/ 17 h 40"/>
                  <a:gd name="T50" fmla="*/ 23 w 46"/>
                  <a:gd name="T51" fmla="*/ 10 h 40"/>
                  <a:gd name="T52" fmla="*/ 25 w 46"/>
                  <a:gd name="T53" fmla="*/ 10 h 40"/>
                  <a:gd name="T54" fmla="*/ 29 w 46"/>
                  <a:gd name="T55" fmla="*/ 15 h 40"/>
                  <a:gd name="T56" fmla="*/ 39 w 46"/>
                  <a:gd name="T57" fmla="*/ 24 h 40"/>
                  <a:gd name="T58" fmla="*/ 39 w 46"/>
                  <a:gd name="T59" fmla="*/ 2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6" h="40">
                    <a:moveTo>
                      <a:pt x="45" y="30"/>
                    </a:moveTo>
                    <a:cubicBezTo>
                      <a:pt x="44" y="24"/>
                      <a:pt x="37" y="18"/>
                      <a:pt x="30" y="13"/>
                    </a:cubicBezTo>
                    <a:cubicBezTo>
                      <a:pt x="29" y="12"/>
                      <a:pt x="28" y="10"/>
                      <a:pt x="28" y="8"/>
                    </a:cubicBezTo>
                    <a:cubicBezTo>
                      <a:pt x="27" y="7"/>
                      <a:pt x="27" y="6"/>
                      <a:pt x="27" y="6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7" y="4"/>
                      <a:pt x="26" y="3"/>
                      <a:pt x="25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2"/>
                      <a:pt x="6" y="3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5"/>
                      <a:pt x="3" y="6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2" y="10"/>
                      <a:pt x="1" y="13"/>
                      <a:pt x="0" y="16"/>
                    </a:cubicBezTo>
                    <a:cubicBezTo>
                      <a:pt x="0" y="17"/>
                      <a:pt x="0" y="19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2"/>
                      <a:pt x="1" y="24"/>
                      <a:pt x="3" y="25"/>
                    </a:cubicBezTo>
                    <a:cubicBezTo>
                      <a:pt x="28" y="38"/>
                      <a:pt x="28" y="38"/>
                      <a:pt x="28" y="38"/>
                    </a:cubicBezTo>
                    <a:cubicBezTo>
                      <a:pt x="32" y="40"/>
                      <a:pt x="39" y="40"/>
                      <a:pt x="43" y="37"/>
                    </a:cubicBezTo>
                    <a:cubicBezTo>
                      <a:pt x="45" y="36"/>
                      <a:pt x="46" y="35"/>
                      <a:pt x="46" y="34"/>
                    </a:cubicBezTo>
                    <a:cubicBezTo>
                      <a:pt x="46" y="34"/>
                      <a:pt x="46" y="34"/>
                      <a:pt x="46" y="34"/>
                    </a:cubicBezTo>
                    <a:cubicBezTo>
                      <a:pt x="46" y="33"/>
                      <a:pt x="46" y="33"/>
                      <a:pt x="46" y="33"/>
                    </a:cubicBezTo>
                    <a:cubicBezTo>
                      <a:pt x="46" y="32"/>
                      <a:pt x="46" y="31"/>
                      <a:pt x="45" y="30"/>
                    </a:cubicBezTo>
                    <a:moveTo>
                      <a:pt x="39" y="25"/>
                    </a:moveTo>
                    <a:cubicBezTo>
                      <a:pt x="38" y="25"/>
                      <a:pt x="38" y="25"/>
                      <a:pt x="38" y="25"/>
                    </a:cubicBezTo>
                    <a:cubicBezTo>
                      <a:pt x="37" y="25"/>
                      <a:pt x="37" y="25"/>
                      <a:pt x="37" y="25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6" y="15"/>
                      <a:pt x="24" y="13"/>
                      <a:pt x="23" y="10"/>
                    </a:cubicBezTo>
                    <a:cubicBezTo>
                      <a:pt x="24" y="10"/>
                      <a:pt x="24" y="10"/>
                      <a:pt x="25" y="10"/>
                    </a:cubicBezTo>
                    <a:cubicBezTo>
                      <a:pt x="25" y="12"/>
                      <a:pt x="27" y="14"/>
                      <a:pt x="29" y="15"/>
                    </a:cubicBezTo>
                    <a:cubicBezTo>
                      <a:pt x="39" y="24"/>
                      <a:pt x="39" y="24"/>
                      <a:pt x="39" y="24"/>
                    </a:cubicBezTo>
                    <a:cubicBezTo>
                      <a:pt x="39" y="24"/>
                      <a:pt x="39" y="25"/>
                      <a:pt x="39" y="25"/>
                    </a:cubicBezTo>
                  </a:path>
                </a:pathLst>
              </a:custGeom>
              <a:solidFill>
                <a:srgbClr val="6363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00" name="Freeform 363"/>
              <p:cNvSpPr>
                <a:spLocks/>
              </p:cNvSpPr>
              <p:nvPr/>
            </p:nvSpPr>
            <p:spPr bwMode="auto">
              <a:xfrm>
                <a:off x="3074" y="1780"/>
                <a:ext cx="114" cy="62"/>
              </a:xfrm>
              <a:custGeom>
                <a:avLst/>
                <a:gdLst>
                  <a:gd name="T0" fmla="*/ 47 w 48"/>
                  <a:gd name="T1" fmla="*/ 19 h 26"/>
                  <a:gd name="T2" fmla="*/ 47 w 48"/>
                  <a:gd name="T3" fmla="*/ 19 h 26"/>
                  <a:gd name="T4" fmla="*/ 44 w 48"/>
                  <a:gd name="T5" fmla="*/ 23 h 26"/>
                  <a:gd name="T6" fmla="*/ 29 w 48"/>
                  <a:gd name="T7" fmla="*/ 23 h 26"/>
                  <a:gd name="T8" fmla="*/ 4 w 48"/>
                  <a:gd name="T9" fmla="*/ 10 h 26"/>
                  <a:gd name="T10" fmla="*/ 0 w 48"/>
                  <a:gd name="T11" fmla="*/ 5 h 26"/>
                  <a:gd name="T12" fmla="*/ 1 w 48"/>
                  <a:gd name="T13" fmla="*/ 0 h 26"/>
                  <a:gd name="T14" fmla="*/ 13 w 48"/>
                  <a:gd name="T15" fmla="*/ 9 h 26"/>
                  <a:gd name="T16" fmla="*/ 30 w 48"/>
                  <a:gd name="T17" fmla="*/ 19 h 26"/>
                  <a:gd name="T18" fmla="*/ 38 w 48"/>
                  <a:gd name="T19" fmla="*/ 21 h 26"/>
                  <a:gd name="T20" fmla="*/ 45 w 48"/>
                  <a:gd name="T21" fmla="*/ 19 h 26"/>
                  <a:gd name="T22" fmla="*/ 46 w 48"/>
                  <a:gd name="T23" fmla="*/ 14 h 26"/>
                  <a:gd name="T24" fmla="*/ 47 w 48"/>
                  <a:gd name="T25" fmla="*/ 19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26">
                    <a:moveTo>
                      <a:pt x="47" y="19"/>
                    </a:moveTo>
                    <a:cubicBezTo>
                      <a:pt x="47" y="19"/>
                      <a:pt x="47" y="19"/>
                      <a:pt x="47" y="19"/>
                    </a:cubicBezTo>
                    <a:cubicBezTo>
                      <a:pt x="47" y="20"/>
                      <a:pt x="46" y="21"/>
                      <a:pt x="44" y="23"/>
                    </a:cubicBezTo>
                    <a:cubicBezTo>
                      <a:pt x="40" y="25"/>
                      <a:pt x="33" y="26"/>
                      <a:pt x="29" y="23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0" y="8"/>
                      <a:pt x="0" y="5"/>
                      <a:pt x="0" y="5"/>
                    </a:cubicBezTo>
                    <a:cubicBezTo>
                      <a:pt x="0" y="4"/>
                      <a:pt x="1" y="1"/>
                      <a:pt x="1" y="0"/>
                    </a:cubicBezTo>
                    <a:cubicBezTo>
                      <a:pt x="1" y="2"/>
                      <a:pt x="9" y="5"/>
                      <a:pt x="13" y="9"/>
                    </a:cubicBezTo>
                    <a:cubicBezTo>
                      <a:pt x="18" y="13"/>
                      <a:pt x="24" y="17"/>
                      <a:pt x="30" y="19"/>
                    </a:cubicBezTo>
                    <a:cubicBezTo>
                      <a:pt x="33" y="20"/>
                      <a:pt x="35" y="21"/>
                      <a:pt x="38" y="21"/>
                    </a:cubicBezTo>
                    <a:cubicBezTo>
                      <a:pt x="40" y="21"/>
                      <a:pt x="43" y="21"/>
                      <a:pt x="45" y="19"/>
                    </a:cubicBezTo>
                    <a:cubicBezTo>
                      <a:pt x="46" y="18"/>
                      <a:pt x="47" y="16"/>
                      <a:pt x="46" y="14"/>
                    </a:cubicBezTo>
                    <a:cubicBezTo>
                      <a:pt x="47" y="15"/>
                      <a:pt x="48" y="16"/>
                      <a:pt x="47" y="19"/>
                    </a:cubicBezTo>
                    <a:close/>
                  </a:path>
                </a:pathLst>
              </a:custGeom>
              <a:solidFill>
                <a:srgbClr val="444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01" name="Freeform 364"/>
              <p:cNvSpPr>
                <a:spLocks/>
              </p:cNvSpPr>
              <p:nvPr/>
            </p:nvSpPr>
            <p:spPr bwMode="auto">
              <a:xfrm>
                <a:off x="3131" y="1768"/>
                <a:ext cx="38" cy="36"/>
              </a:xfrm>
              <a:custGeom>
                <a:avLst/>
                <a:gdLst>
                  <a:gd name="T0" fmla="*/ 16 w 16"/>
                  <a:gd name="T1" fmla="*/ 15 h 15"/>
                  <a:gd name="T2" fmla="*/ 15 w 16"/>
                  <a:gd name="T3" fmla="*/ 15 h 15"/>
                  <a:gd name="T4" fmla="*/ 14 w 16"/>
                  <a:gd name="T5" fmla="*/ 15 h 15"/>
                  <a:gd name="T6" fmla="*/ 5 w 16"/>
                  <a:gd name="T7" fmla="*/ 7 h 15"/>
                  <a:gd name="T8" fmla="*/ 0 w 16"/>
                  <a:gd name="T9" fmla="*/ 0 h 15"/>
                  <a:gd name="T10" fmla="*/ 2 w 16"/>
                  <a:gd name="T11" fmla="*/ 0 h 15"/>
                  <a:gd name="T12" fmla="*/ 6 w 16"/>
                  <a:gd name="T13" fmla="*/ 5 h 15"/>
                  <a:gd name="T14" fmla="*/ 16 w 16"/>
                  <a:gd name="T15" fmla="*/ 14 h 15"/>
                  <a:gd name="T16" fmla="*/ 16 w 16"/>
                  <a:gd name="T17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15">
                    <a:moveTo>
                      <a:pt x="16" y="15"/>
                    </a:moveTo>
                    <a:cubicBezTo>
                      <a:pt x="15" y="15"/>
                      <a:pt x="15" y="15"/>
                      <a:pt x="15" y="15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3" y="5"/>
                      <a:pt x="1" y="3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2"/>
                      <a:pt x="4" y="4"/>
                      <a:pt x="6" y="5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6" y="14"/>
                      <a:pt x="16" y="15"/>
                      <a:pt x="16" y="15"/>
                    </a:cubicBez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02" name="Freeform 365"/>
              <p:cNvSpPr>
                <a:spLocks/>
              </p:cNvSpPr>
              <p:nvPr/>
            </p:nvSpPr>
            <p:spPr bwMode="auto">
              <a:xfrm>
                <a:off x="3129" y="1771"/>
                <a:ext cx="16" cy="11"/>
              </a:xfrm>
              <a:custGeom>
                <a:avLst/>
                <a:gdLst>
                  <a:gd name="T0" fmla="*/ 1 w 7"/>
                  <a:gd name="T1" fmla="*/ 5 h 5"/>
                  <a:gd name="T2" fmla="*/ 1 w 7"/>
                  <a:gd name="T3" fmla="*/ 4 h 5"/>
                  <a:gd name="T4" fmla="*/ 1 w 7"/>
                  <a:gd name="T5" fmla="*/ 3 h 5"/>
                  <a:gd name="T6" fmla="*/ 5 w 7"/>
                  <a:gd name="T7" fmla="*/ 0 h 5"/>
                  <a:gd name="T8" fmla="*/ 6 w 7"/>
                  <a:gd name="T9" fmla="*/ 1 h 5"/>
                  <a:gd name="T10" fmla="*/ 6 w 7"/>
                  <a:gd name="T11" fmla="*/ 2 h 5"/>
                  <a:gd name="T12" fmla="*/ 2 w 7"/>
                  <a:gd name="T13" fmla="*/ 4 h 5"/>
                  <a:gd name="T14" fmla="*/ 1 w 7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5">
                    <a:moveTo>
                      <a:pt x="1" y="5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3"/>
                      <a:pt x="1" y="3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0"/>
                      <a:pt x="6" y="1"/>
                    </a:cubicBezTo>
                    <a:cubicBezTo>
                      <a:pt x="7" y="1"/>
                      <a:pt x="7" y="2"/>
                      <a:pt x="6" y="2"/>
                    </a:cubicBezTo>
                    <a:cubicBezTo>
                      <a:pt x="2" y="4"/>
                      <a:pt x="2" y="4"/>
                      <a:pt x="2" y="4"/>
                    </a:cubicBez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03" name="Freeform 366"/>
              <p:cNvSpPr>
                <a:spLocks/>
              </p:cNvSpPr>
              <p:nvPr/>
            </p:nvSpPr>
            <p:spPr bwMode="auto">
              <a:xfrm>
                <a:off x="3136" y="1778"/>
                <a:ext cx="17" cy="9"/>
              </a:xfrm>
              <a:custGeom>
                <a:avLst/>
                <a:gdLst>
                  <a:gd name="T0" fmla="*/ 1 w 7"/>
                  <a:gd name="T1" fmla="*/ 4 h 4"/>
                  <a:gd name="T2" fmla="*/ 0 w 7"/>
                  <a:gd name="T3" fmla="*/ 4 h 4"/>
                  <a:gd name="T4" fmla="*/ 0 w 7"/>
                  <a:gd name="T5" fmla="*/ 3 h 4"/>
                  <a:gd name="T6" fmla="*/ 5 w 7"/>
                  <a:gd name="T7" fmla="*/ 0 h 4"/>
                  <a:gd name="T8" fmla="*/ 6 w 7"/>
                  <a:gd name="T9" fmla="*/ 0 h 4"/>
                  <a:gd name="T10" fmla="*/ 6 w 7"/>
                  <a:gd name="T11" fmla="*/ 1 h 4"/>
                  <a:gd name="T12" fmla="*/ 1 w 7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4">
                    <a:moveTo>
                      <a:pt x="1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6" y="0"/>
                      <a:pt x="6" y="0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1" y="4"/>
                      <a:pt x="1" y="4"/>
                      <a:pt x="1" y="4"/>
                    </a:cubicBez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04" name="Freeform 367"/>
              <p:cNvSpPr>
                <a:spLocks/>
              </p:cNvSpPr>
              <p:nvPr/>
            </p:nvSpPr>
            <p:spPr bwMode="auto">
              <a:xfrm>
                <a:off x="3143" y="1785"/>
                <a:ext cx="17" cy="9"/>
              </a:xfrm>
              <a:custGeom>
                <a:avLst/>
                <a:gdLst>
                  <a:gd name="T0" fmla="*/ 1 w 7"/>
                  <a:gd name="T1" fmla="*/ 4 h 4"/>
                  <a:gd name="T2" fmla="*/ 0 w 7"/>
                  <a:gd name="T3" fmla="*/ 4 h 4"/>
                  <a:gd name="T4" fmla="*/ 1 w 7"/>
                  <a:gd name="T5" fmla="*/ 3 h 4"/>
                  <a:gd name="T6" fmla="*/ 5 w 7"/>
                  <a:gd name="T7" fmla="*/ 0 h 4"/>
                  <a:gd name="T8" fmla="*/ 7 w 7"/>
                  <a:gd name="T9" fmla="*/ 0 h 4"/>
                  <a:gd name="T10" fmla="*/ 6 w 7"/>
                  <a:gd name="T11" fmla="*/ 1 h 4"/>
                  <a:gd name="T12" fmla="*/ 1 w 7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4">
                    <a:moveTo>
                      <a:pt x="1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0"/>
                      <a:pt x="7" y="0"/>
                    </a:cubicBezTo>
                    <a:cubicBezTo>
                      <a:pt x="7" y="1"/>
                      <a:pt x="7" y="1"/>
                      <a:pt x="6" y="1"/>
                    </a:cubicBezTo>
                    <a:cubicBezTo>
                      <a:pt x="1" y="4"/>
                      <a:pt x="1" y="4"/>
                      <a:pt x="1" y="4"/>
                    </a:cubicBez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05" name="Freeform 368"/>
              <p:cNvSpPr>
                <a:spLocks/>
              </p:cNvSpPr>
              <p:nvPr/>
            </p:nvSpPr>
            <p:spPr bwMode="auto">
              <a:xfrm>
                <a:off x="3150" y="1789"/>
                <a:ext cx="17" cy="12"/>
              </a:xfrm>
              <a:custGeom>
                <a:avLst/>
                <a:gdLst>
                  <a:gd name="T0" fmla="*/ 1 w 7"/>
                  <a:gd name="T1" fmla="*/ 5 h 5"/>
                  <a:gd name="T2" fmla="*/ 1 w 7"/>
                  <a:gd name="T3" fmla="*/ 5 h 5"/>
                  <a:gd name="T4" fmla="*/ 1 w 7"/>
                  <a:gd name="T5" fmla="*/ 4 h 5"/>
                  <a:gd name="T6" fmla="*/ 5 w 7"/>
                  <a:gd name="T7" fmla="*/ 1 h 5"/>
                  <a:gd name="T8" fmla="*/ 7 w 7"/>
                  <a:gd name="T9" fmla="*/ 1 h 5"/>
                  <a:gd name="T10" fmla="*/ 6 w 7"/>
                  <a:gd name="T11" fmla="*/ 2 h 5"/>
                  <a:gd name="T12" fmla="*/ 2 w 7"/>
                  <a:gd name="T13" fmla="*/ 5 h 5"/>
                  <a:gd name="T14" fmla="*/ 1 w 7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5">
                    <a:moveTo>
                      <a:pt x="1" y="5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0" y="4"/>
                      <a:pt x="0" y="4"/>
                      <a:pt x="1" y="4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6" y="0"/>
                      <a:pt x="6" y="0"/>
                      <a:pt x="7" y="1"/>
                    </a:cubicBezTo>
                    <a:cubicBezTo>
                      <a:pt x="7" y="1"/>
                      <a:pt x="7" y="2"/>
                      <a:pt x="6" y="2"/>
                    </a:cubicBezTo>
                    <a:cubicBezTo>
                      <a:pt x="2" y="5"/>
                      <a:pt x="2" y="5"/>
                      <a:pt x="2" y="5"/>
                    </a:cubicBez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06" name="Freeform 369"/>
              <p:cNvSpPr>
                <a:spLocks/>
              </p:cNvSpPr>
              <p:nvPr/>
            </p:nvSpPr>
            <p:spPr bwMode="auto">
              <a:xfrm>
                <a:off x="2869" y="1361"/>
                <a:ext cx="312" cy="201"/>
              </a:xfrm>
              <a:custGeom>
                <a:avLst/>
                <a:gdLst>
                  <a:gd name="T0" fmla="*/ 129 w 132"/>
                  <a:gd name="T1" fmla="*/ 72 h 85"/>
                  <a:gd name="T2" fmla="*/ 108 w 132"/>
                  <a:gd name="T3" fmla="*/ 85 h 85"/>
                  <a:gd name="T4" fmla="*/ 5 w 132"/>
                  <a:gd name="T5" fmla="*/ 37 h 85"/>
                  <a:gd name="T6" fmla="*/ 16 w 132"/>
                  <a:gd name="T7" fmla="*/ 19 h 85"/>
                  <a:gd name="T8" fmla="*/ 23 w 132"/>
                  <a:gd name="T9" fmla="*/ 0 h 85"/>
                  <a:gd name="T10" fmla="*/ 129 w 132"/>
                  <a:gd name="T11" fmla="*/ 72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2" h="85">
                    <a:moveTo>
                      <a:pt x="129" y="72"/>
                    </a:moveTo>
                    <a:cubicBezTo>
                      <a:pt x="108" y="85"/>
                      <a:pt x="108" y="85"/>
                      <a:pt x="108" y="85"/>
                    </a:cubicBezTo>
                    <a:cubicBezTo>
                      <a:pt x="5" y="37"/>
                      <a:pt x="5" y="37"/>
                      <a:pt x="5" y="37"/>
                    </a:cubicBezTo>
                    <a:cubicBezTo>
                      <a:pt x="0" y="34"/>
                      <a:pt x="17" y="25"/>
                      <a:pt x="16" y="19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68" y="24"/>
                      <a:pt x="132" y="40"/>
                      <a:pt x="129" y="72"/>
                    </a:cubicBezTo>
                  </a:path>
                </a:pathLst>
              </a:custGeom>
              <a:solidFill>
                <a:srgbClr val="615B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07" name="Freeform 370"/>
              <p:cNvSpPr>
                <a:spLocks/>
              </p:cNvSpPr>
              <p:nvPr/>
            </p:nvSpPr>
            <p:spPr bwMode="auto">
              <a:xfrm>
                <a:off x="3079" y="1496"/>
                <a:ext cx="97" cy="265"/>
              </a:xfrm>
              <a:custGeom>
                <a:avLst/>
                <a:gdLst>
                  <a:gd name="T0" fmla="*/ 0 w 41"/>
                  <a:gd name="T1" fmla="*/ 108 h 112"/>
                  <a:gd name="T2" fmla="*/ 3 w 41"/>
                  <a:gd name="T3" fmla="*/ 16 h 112"/>
                  <a:gd name="T4" fmla="*/ 11 w 41"/>
                  <a:gd name="T5" fmla="*/ 6 h 112"/>
                  <a:gd name="T6" fmla="*/ 27 w 41"/>
                  <a:gd name="T7" fmla="*/ 1 h 112"/>
                  <a:gd name="T8" fmla="*/ 40 w 41"/>
                  <a:gd name="T9" fmla="*/ 15 h 112"/>
                  <a:gd name="T10" fmla="*/ 29 w 41"/>
                  <a:gd name="T11" fmla="*/ 109 h 112"/>
                  <a:gd name="T12" fmla="*/ 21 w 41"/>
                  <a:gd name="T13" fmla="*/ 111 h 112"/>
                  <a:gd name="T14" fmla="*/ 15 w 41"/>
                  <a:gd name="T15" fmla="*/ 111 h 112"/>
                  <a:gd name="T16" fmla="*/ 0 w 41"/>
                  <a:gd name="T17" fmla="*/ 108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" h="112">
                    <a:moveTo>
                      <a:pt x="0" y="108"/>
                    </a:moveTo>
                    <a:cubicBezTo>
                      <a:pt x="0" y="81"/>
                      <a:pt x="1" y="19"/>
                      <a:pt x="3" y="16"/>
                    </a:cubicBezTo>
                    <a:cubicBezTo>
                      <a:pt x="4" y="13"/>
                      <a:pt x="8" y="8"/>
                      <a:pt x="11" y="6"/>
                    </a:cubicBezTo>
                    <a:cubicBezTo>
                      <a:pt x="16" y="3"/>
                      <a:pt x="21" y="0"/>
                      <a:pt x="27" y="1"/>
                    </a:cubicBezTo>
                    <a:cubicBezTo>
                      <a:pt x="34" y="3"/>
                      <a:pt x="39" y="8"/>
                      <a:pt x="40" y="15"/>
                    </a:cubicBezTo>
                    <a:cubicBezTo>
                      <a:pt x="41" y="21"/>
                      <a:pt x="31" y="105"/>
                      <a:pt x="29" y="109"/>
                    </a:cubicBezTo>
                    <a:cubicBezTo>
                      <a:pt x="29" y="112"/>
                      <a:pt x="25" y="111"/>
                      <a:pt x="21" y="111"/>
                    </a:cubicBezTo>
                    <a:cubicBezTo>
                      <a:pt x="19" y="110"/>
                      <a:pt x="16" y="110"/>
                      <a:pt x="15" y="111"/>
                    </a:cubicBezTo>
                    <a:cubicBezTo>
                      <a:pt x="0" y="108"/>
                      <a:pt x="0" y="108"/>
                      <a:pt x="0" y="108"/>
                    </a:cubicBezTo>
                  </a:path>
                </a:pathLst>
              </a:custGeom>
              <a:solidFill>
                <a:srgbClr val="615B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08" name="Freeform 371"/>
              <p:cNvSpPr>
                <a:spLocks/>
              </p:cNvSpPr>
              <p:nvPr/>
            </p:nvSpPr>
            <p:spPr bwMode="auto">
              <a:xfrm>
                <a:off x="3074" y="1730"/>
                <a:ext cx="79" cy="45"/>
              </a:xfrm>
              <a:custGeom>
                <a:avLst/>
                <a:gdLst>
                  <a:gd name="T0" fmla="*/ 27 w 33"/>
                  <a:gd name="T1" fmla="*/ 3 h 19"/>
                  <a:gd name="T2" fmla="*/ 27 w 33"/>
                  <a:gd name="T3" fmla="*/ 15 h 19"/>
                  <a:gd name="T4" fmla="*/ 6 w 33"/>
                  <a:gd name="T5" fmla="*/ 16 h 19"/>
                  <a:gd name="T6" fmla="*/ 6 w 33"/>
                  <a:gd name="T7" fmla="*/ 4 h 19"/>
                  <a:gd name="T8" fmla="*/ 27 w 33"/>
                  <a:gd name="T9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9">
                    <a:moveTo>
                      <a:pt x="27" y="3"/>
                    </a:moveTo>
                    <a:cubicBezTo>
                      <a:pt x="33" y="6"/>
                      <a:pt x="33" y="11"/>
                      <a:pt x="27" y="15"/>
                    </a:cubicBezTo>
                    <a:cubicBezTo>
                      <a:pt x="22" y="19"/>
                      <a:pt x="12" y="19"/>
                      <a:pt x="6" y="16"/>
                    </a:cubicBezTo>
                    <a:cubicBezTo>
                      <a:pt x="1" y="13"/>
                      <a:pt x="0" y="7"/>
                      <a:pt x="6" y="4"/>
                    </a:cubicBezTo>
                    <a:cubicBezTo>
                      <a:pt x="12" y="0"/>
                      <a:pt x="21" y="0"/>
                      <a:pt x="27" y="3"/>
                    </a:cubicBezTo>
                  </a:path>
                </a:pathLst>
              </a:custGeom>
              <a:solidFill>
                <a:srgbClr val="615B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09" name="Freeform 372"/>
              <p:cNvSpPr>
                <a:spLocks/>
              </p:cNvSpPr>
              <p:nvPr/>
            </p:nvSpPr>
            <p:spPr bwMode="auto">
              <a:xfrm>
                <a:off x="2973" y="1441"/>
                <a:ext cx="26" cy="41"/>
              </a:xfrm>
              <a:custGeom>
                <a:avLst/>
                <a:gdLst>
                  <a:gd name="T0" fmla="*/ 11 w 11"/>
                  <a:gd name="T1" fmla="*/ 0 h 17"/>
                  <a:gd name="T2" fmla="*/ 0 w 11"/>
                  <a:gd name="T3" fmla="*/ 15 h 17"/>
                  <a:gd name="T4" fmla="*/ 3 w 11"/>
                  <a:gd name="T5" fmla="*/ 17 h 17"/>
                  <a:gd name="T6" fmla="*/ 11 w 11"/>
                  <a:gd name="T7" fmla="*/ 9 h 17"/>
                  <a:gd name="T8" fmla="*/ 11 w 11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7">
                    <a:moveTo>
                      <a:pt x="11" y="0"/>
                    </a:moveTo>
                    <a:cubicBezTo>
                      <a:pt x="9" y="9"/>
                      <a:pt x="6" y="12"/>
                      <a:pt x="0" y="15"/>
                    </a:cubicBezTo>
                    <a:cubicBezTo>
                      <a:pt x="1" y="15"/>
                      <a:pt x="2" y="16"/>
                      <a:pt x="3" y="17"/>
                    </a:cubicBezTo>
                    <a:cubicBezTo>
                      <a:pt x="6" y="14"/>
                      <a:pt x="8" y="12"/>
                      <a:pt x="11" y="9"/>
                    </a:cubicBezTo>
                    <a:cubicBezTo>
                      <a:pt x="10" y="6"/>
                      <a:pt x="11" y="4"/>
                      <a:pt x="11" y="0"/>
                    </a:cubicBezTo>
                  </a:path>
                </a:pathLst>
              </a:custGeom>
              <a:solidFill>
                <a:srgbClr val="544F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10" name="Freeform 373"/>
              <p:cNvSpPr>
                <a:spLocks/>
              </p:cNvSpPr>
              <p:nvPr/>
            </p:nvSpPr>
            <p:spPr bwMode="auto">
              <a:xfrm>
                <a:off x="2895" y="1150"/>
                <a:ext cx="82" cy="116"/>
              </a:xfrm>
              <a:custGeom>
                <a:avLst/>
                <a:gdLst>
                  <a:gd name="T0" fmla="*/ 35 w 35"/>
                  <a:gd name="T1" fmla="*/ 35 h 49"/>
                  <a:gd name="T2" fmla="*/ 30 w 35"/>
                  <a:gd name="T3" fmla="*/ 14 h 49"/>
                  <a:gd name="T4" fmla="*/ 13 w 35"/>
                  <a:gd name="T5" fmla="*/ 1 h 49"/>
                  <a:gd name="T6" fmla="*/ 2 w 35"/>
                  <a:gd name="T7" fmla="*/ 20 h 49"/>
                  <a:gd name="T8" fmla="*/ 8 w 35"/>
                  <a:gd name="T9" fmla="*/ 49 h 49"/>
                  <a:gd name="T10" fmla="*/ 35 w 35"/>
                  <a:gd name="T11" fmla="*/ 3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49">
                    <a:moveTo>
                      <a:pt x="35" y="35"/>
                    </a:moveTo>
                    <a:cubicBezTo>
                      <a:pt x="30" y="14"/>
                      <a:pt x="30" y="14"/>
                      <a:pt x="30" y="14"/>
                    </a:cubicBezTo>
                    <a:cubicBezTo>
                      <a:pt x="29" y="5"/>
                      <a:pt x="21" y="0"/>
                      <a:pt x="13" y="1"/>
                    </a:cubicBezTo>
                    <a:cubicBezTo>
                      <a:pt x="5" y="3"/>
                      <a:pt x="0" y="11"/>
                      <a:pt x="2" y="20"/>
                    </a:cubicBezTo>
                    <a:cubicBezTo>
                      <a:pt x="8" y="49"/>
                      <a:pt x="8" y="49"/>
                      <a:pt x="8" y="49"/>
                    </a:cubicBezTo>
                    <a:cubicBezTo>
                      <a:pt x="18" y="48"/>
                      <a:pt x="29" y="43"/>
                      <a:pt x="35" y="35"/>
                    </a:cubicBezTo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11" name="Freeform 374"/>
              <p:cNvSpPr>
                <a:spLocks/>
              </p:cNvSpPr>
              <p:nvPr/>
            </p:nvSpPr>
            <p:spPr bwMode="auto">
              <a:xfrm>
                <a:off x="2913" y="1233"/>
                <a:ext cx="83" cy="133"/>
              </a:xfrm>
              <a:custGeom>
                <a:avLst/>
                <a:gdLst>
                  <a:gd name="T0" fmla="*/ 33 w 35"/>
                  <a:gd name="T1" fmla="*/ 30 h 56"/>
                  <a:gd name="T2" fmla="*/ 27 w 35"/>
                  <a:gd name="T3" fmla="*/ 0 h 56"/>
                  <a:gd name="T4" fmla="*/ 0 w 35"/>
                  <a:gd name="T5" fmla="*/ 14 h 56"/>
                  <a:gd name="T6" fmla="*/ 6 w 35"/>
                  <a:gd name="T7" fmla="*/ 41 h 56"/>
                  <a:gd name="T8" fmla="*/ 24 w 35"/>
                  <a:gd name="T9" fmla="*/ 54 h 56"/>
                  <a:gd name="T10" fmla="*/ 33 w 35"/>
                  <a:gd name="T11" fmla="*/ 3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56">
                    <a:moveTo>
                      <a:pt x="33" y="30"/>
                    </a:moveTo>
                    <a:cubicBezTo>
                      <a:pt x="27" y="0"/>
                      <a:pt x="27" y="0"/>
                      <a:pt x="27" y="0"/>
                    </a:cubicBezTo>
                    <a:cubicBezTo>
                      <a:pt x="21" y="8"/>
                      <a:pt x="10" y="13"/>
                      <a:pt x="0" y="14"/>
                    </a:cubicBezTo>
                    <a:cubicBezTo>
                      <a:pt x="6" y="41"/>
                      <a:pt x="6" y="41"/>
                      <a:pt x="6" y="41"/>
                    </a:cubicBezTo>
                    <a:cubicBezTo>
                      <a:pt x="8" y="50"/>
                      <a:pt x="16" y="56"/>
                      <a:pt x="24" y="54"/>
                    </a:cubicBezTo>
                    <a:cubicBezTo>
                      <a:pt x="32" y="52"/>
                      <a:pt x="35" y="39"/>
                      <a:pt x="33" y="30"/>
                    </a:cubicBezTo>
                  </a:path>
                </a:pathLst>
              </a:custGeom>
              <a:solidFill>
                <a:srgbClr val="FF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12" name="Freeform 375"/>
              <p:cNvSpPr>
                <a:spLocks/>
              </p:cNvSpPr>
              <p:nvPr/>
            </p:nvSpPr>
            <p:spPr bwMode="auto">
              <a:xfrm>
                <a:off x="2776" y="1127"/>
                <a:ext cx="211" cy="357"/>
              </a:xfrm>
              <a:custGeom>
                <a:avLst/>
                <a:gdLst>
                  <a:gd name="T0" fmla="*/ 89 w 89"/>
                  <a:gd name="T1" fmla="*/ 99 h 151"/>
                  <a:gd name="T2" fmla="*/ 89 w 89"/>
                  <a:gd name="T3" fmla="*/ 110 h 151"/>
                  <a:gd name="T4" fmla="*/ 67 w 89"/>
                  <a:gd name="T5" fmla="*/ 135 h 151"/>
                  <a:gd name="T6" fmla="*/ 62 w 89"/>
                  <a:gd name="T7" fmla="*/ 138 h 151"/>
                  <a:gd name="T8" fmla="*/ 57 w 89"/>
                  <a:gd name="T9" fmla="*/ 140 h 151"/>
                  <a:gd name="T10" fmla="*/ 43 w 89"/>
                  <a:gd name="T11" fmla="*/ 148 h 151"/>
                  <a:gd name="T12" fmla="*/ 42 w 89"/>
                  <a:gd name="T13" fmla="*/ 149 h 151"/>
                  <a:gd name="T14" fmla="*/ 41 w 89"/>
                  <a:gd name="T15" fmla="*/ 150 h 151"/>
                  <a:gd name="T16" fmla="*/ 29 w 89"/>
                  <a:gd name="T17" fmla="*/ 145 h 151"/>
                  <a:gd name="T18" fmla="*/ 9 w 89"/>
                  <a:gd name="T19" fmla="*/ 119 h 151"/>
                  <a:gd name="T20" fmla="*/ 7 w 89"/>
                  <a:gd name="T21" fmla="*/ 112 h 151"/>
                  <a:gd name="T22" fmla="*/ 3 w 89"/>
                  <a:gd name="T23" fmla="*/ 98 h 151"/>
                  <a:gd name="T24" fmla="*/ 3 w 89"/>
                  <a:gd name="T25" fmla="*/ 97 h 151"/>
                  <a:gd name="T26" fmla="*/ 3 w 89"/>
                  <a:gd name="T27" fmla="*/ 96 h 151"/>
                  <a:gd name="T28" fmla="*/ 0 w 89"/>
                  <a:gd name="T29" fmla="*/ 37 h 151"/>
                  <a:gd name="T30" fmla="*/ 29 w 89"/>
                  <a:gd name="T31" fmla="*/ 12 h 151"/>
                  <a:gd name="T32" fmla="*/ 69 w 89"/>
                  <a:gd name="T33" fmla="*/ 11 h 151"/>
                  <a:gd name="T34" fmla="*/ 75 w 89"/>
                  <a:gd name="T35" fmla="*/ 41 h 151"/>
                  <a:gd name="T36" fmla="*/ 89 w 89"/>
                  <a:gd name="T37" fmla="*/ 99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9" h="151">
                    <a:moveTo>
                      <a:pt x="89" y="99"/>
                    </a:moveTo>
                    <a:cubicBezTo>
                      <a:pt x="89" y="110"/>
                      <a:pt x="89" y="110"/>
                      <a:pt x="89" y="110"/>
                    </a:cubicBezTo>
                    <a:cubicBezTo>
                      <a:pt x="89" y="119"/>
                      <a:pt x="75" y="130"/>
                      <a:pt x="67" y="135"/>
                    </a:cubicBezTo>
                    <a:cubicBezTo>
                      <a:pt x="62" y="138"/>
                      <a:pt x="62" y="138"/>
                      <a:pt x="62" y="138"/>
                    </a:cubicBezTo>
                    <a:cubicBezTo>
                      <a:pt x="57" y="140"/>
                      <a:pt x="57" y="140"/>
                      <a:pt x="57" y="140"/>
                    </a:cubicBezTo>
                    <a:cubicBezTo>
                      <a:pt x="43" y="148"/>
                      <a:pt x="43" y="148"/>
                      <a:pt x="43" y="148"/>
                    </a:cubicBezTo>
                    <a:cubicBezTo>
                      <a:pt x="43" y="149"/>
                      <a:pt x="43" y="149"/>
                      <a:pt x="42" y="149"/>
                    </a:cubicBezTo>
                    <a:cubicBezTo>
                      <a:pt x="42" y="149"/>
                      <a:pt x="41" y="150"/>
                      <a:pt x="41" y="150"/>
                    </a:cubicBezTo>
                    <a:cubicBezTo>
                      <a:pt x="36" y="151"/>
                      <a:pt x="33" y="148"/>
                      <a:pt x="29" y="145"/>
                    </a:cubicBezTo>
                    <a:cubicBezTo>
                      <a:pt x="18" y="137"/>
                      <a:pt x="14" y="131"/>
                      <a:pt x="9" y="119"/>
                    </a:cubicBezTo>
                    <a:cubicBezTo>
                      <a:pt x="7" y="112"/>
                      <a:pt x="7" y="112"/>
                      <a:pt x="7" y="112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7"/>
                      <a:pt x="3" y="97"/>
                    </a:cubicBezTo>
                    <a:cubicBezTo>
                      <a:pt x="3" y="96"/>
                      <a:pt x="3" y="96"/>
                      <a:pt x="3" y="96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6" y="26"/>
                      <a:pt x="17" y="20"/>
                      <a:pt x="29" y="12"/>
                    </a:cubicBezTo>
                    <a:cubicBezTo>
                      <a:pt x="48" y="0"/>
                      <a:pt x="49" y="7"/>
                      <a:pt x="69" y="11"/>
                    </a:cubicBezTo>
                    <a:cubicBezTo>
                      <a:pt x="69" y="14"/>
                      <a:pt x="75" y="37"/>
                      <a:pt x="75" y="41"/>
                    </a:cubicBezTo>
                    <a:cubicBezTo>
                      <a:pt x="89" y="99"/>
                      <a:pt x="89" y="99"/>
                      <a:pt x="89" y="99"/>
                    </a:cubicBezTo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13" name="Freeform 376"/>
              <p:cNvSpPr>
                <a:spLocks/>
              </p:cNvSpPr>
              <p:nvPr/>
            </p:nvSpPr>
            <p:spPr bwMode="auto">
              <a:xfrm>
                <a:off x="2833" y="1136"/>
                <a:ext cx="92" cy="81"/>
              </a:xfrm>
              <a:custGeom>
                <a:avLst/>
                <a:gdLst>
                  <a:gd name="T0" fmla="*/ 3 w 39"/>
                  <a:gd name="T1" fmla="*/ 21 h 34"/>
                  <a:gd name="T2" fmla="*/ 25 w 39"/>
                  <a:gd name="T3" fmla="*/ 34 h 34"/>
                  <a:gd name="T4" fmla="*/ 28 w 39"/>
                  <a:gd name="T5" fmla="*/ 18 h 34"/>
                  <a:gd name="T6" fmla="*/ 38 w 39"/>
                  <a:gd name="T7" fmla="*/ 24 h 34"/>
                  <a:gd name="T8" fmla="*/ 37 w 39"/>
                  <a:gd name="T9" fmla="*/ 11 h 34"/>
                  <a:gd name="T10" fmla="*/ 25 w 39"/>
                  <a:gd name="T11" fmla="*/ 1 h 34"/>
                  <a:gd name="T12" fmla="*/ 19 w 39"/>
                  <a:gd name="T13" fmla="*/ 1 h 34"/>
                  <a:gd name="T14" fmla="*/ 1 w 39"/>
                  <a:gd name="T15" fmla="*/ 11 h 34"/>
                  <a:gd name="T16" fmla="*/ 3 w 39"/>
                  <a:gd name="T17" fmla="*/ 2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" h="34">
                    <a:moveTo>
                      <a:pt x="3" y="21"/>
                    </a:moveTo>
                    <a:cubicBezTo>
                      <a:pt x="4" y="23"/>
                      <a:pt x="10" y="31"/>
                      <a:pt x="25" y="34"/>
                    </a:cubicBezTo>
                    <a:cubicBezTo>
                      <a:pt x="26" y="29"/>
                      <a:pt x="28" y="23"/>
                      <a:pt x="28" y="18"/>
                    </a:cubicBezTo>
                    <a:cubicBezTo>
                      <a:pt x="32" y="20"/>
                      <a:pt x="35" y="22"/>
                      <a:pt x="38" y="24"/>
                    </a:cubicBezTo>
                    <a:cubicBezTo>
                      <a:pt x="39" y="20"/>
                      <a:pt x="39" y="15"/>
                      <a:pt x="37" y="11"/>
                    </a:cubicBezTo>
                    <a:cubicBezTo>
                      <a:pt x="35" y="6"/>
                      <a:pt x="30" y="2"/>
                      <a:pt x="25" y="1"/>
                    </a:cubicBezTo>
                    <a:cubicBezTo>
                      <a:pt x="23" y="1"/>
                      <a:pt x="21" y="1"/>
                      <a:pt x="19" y="1"/>
                    </a:cubicBezTo>
                    <a:cubicBezTo>
                      <a:pt x="17" y="1"/>
                      <a:pt x="5" y="0"/>
                      <a:pt x="1" y="11"/>
                    </a:cubicBezTo>
                    <a:cubicBezTo>
                      <a:pt x="0" y="13"/>
                      <a:pt x="2" y="18"/>
                      <a:pt x="3" y="21"/>
                    </a:cubicBezTo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14" name="Freeform 377"/>
              <p:cNvSpPr>
                <a:spLocks/>
              </p:cNvSpPr>
              <p:nvPr/>
            </p:nvSpPr>
            <p:spPr bwMode="auto">
              <a:xfrm>
                <a:off x="2783" y="1359"/>
                <a:ext cx="10" cy="33"/>
              </a:xfrm>
              <a:custGeom>
                <a:avLst/>
                <a:gdLst>
                  <a:gd name="T0" fmla="*/ 0 w 4"/>
                  <a:gd name="T1" fmla="*/ 0 h 14"/>
                  <a:gd name="T2" fmla="*/ 1 w 4"/>
                  <a:gd name="T3" fmla="*/ 10 h 14"/>
                  <a:gd name="T4" fmla="*/ 4 w 4"/>
                  <a:gd name="T5" fmla="*/ 14 h 14"/>
                  <a:gd name="T6" fmla="*/ 0 w 4"/>
                  <a:gd name="T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4">
                    <a:moveTo>
                      <a:pt x="0" y="0"/>
                    </a:moveTo>
                    <a:cubicBezTo>
                      <a:pt x="1" y="10"/>
                      <a:pt x="1" y="10"/>
                      <a:pt x="1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C18B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15" name="Freeform 378"/>
              <p:cNvSpPr>
                <a:spLocks/>
              </p:cNvSpPr>
              <p:nvPr/>
            </p:nvSpPr>
            <p:spPr bwMode="auto">
              <a:xfrm>
                <a:off x="2873" y="1479"/>
                <a:ext cx="3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</a:path>
                </a:pathLst>
              </a:custGeom>
              <a:solidFill>
                <a:srgbClr val="5A55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16" name="Freeform 379"/>
              <p:cNvSpPr>
                <a:spLocks/>
              </p:cNvSpPr>
              <p:nvPr/>
            </p:nvSpPr>
            <p:spPr bwMode="auto">
              <a:xfrm>
                <a:off x="2783" y="1243"/>
                <a:ext cx="140" cy="239"/>
              </a:xfrm>
              <a:custGeom>
                <a:avLst/>
                <a:gdLst>
                  <a:gd name="T0" fmla="*/ 21 w 59"/>
                  <a:gd name="T1" fmla="*/ 0 h 101"/>
                  <a:gd name="T2" fmla="*/ 18 w 59"/>
                  <a:gd name="T3" fmla="*/ 8 h 101"/>
                  <a:gd name="T4" fmla="*/ 14 w 59"/>
                  <a:gd name="T5" fmla="*/ 28 h 101"/>
                  <a:gd name="T6" fmla="*/ 0 w 59"/>
                  <a:gd name="T7" fmla="*/ 47 h 101"/>
                  <a:gd name="T8" fmla="*/ 0 w 59"/>
                  <a:gd name="T9" fmla="*/ 48 h 101"/>
                  <a:gd name="T10" fmla="*/ 0 w 59"/>
                  <a:gd name="T11" fmla="*/ 49 h 101"/>
                  <a:gd name="T12" fmla="*/ 0 w 59"/>
                  <a:gd name="T13" fmla="*/ 49 h 101"/>
                  <a:gd name="T14" fmla="*/ 0 w 59"/>
                  <a:gd name="T15" fmla="*/ 49 h 101"/>
                  <a:gd name="T16" fmla="*/ 4 w 59"/>
                  <a:gd name="T17" fmla="*/ 63 h 101"/>
                  <a:gd name="T18" fmla="*/ 4 w 59"/>
                  <a:gd name="T19" fmla="*/ 63 h 101"/>
                  <a:gd name="T20" fmla="*/ 24 w 59"/>
                  <a:gd name="T21" fmla="*/ 86 h 101"/>
                  <a:gd name="T22" fmla="*/ 28 w 59"/>
                  <a:gd name="T23" fmla="*/ 92 h 101"/>
                  <a:gd name="T24" fmla="*/ 34 w 59"/>
                  <a:gd name="T25" fmla="*/ 98 h 101"/>
                  <a:gd name="T26" fmla="*/ 38 w 59"/>
                  <a:gd name="T27" fmla="*/ 101 h 101"/>
                  <a:gd name="T28" fmla="*/ 38 w 59"/>
                  <a:gd name="T29" fmla="*/ 101 h 101"/>
                  <a:gd name="T30" fmla="*/ 39 w 59"/>
                  <a:gd name="T31" fmla="*/ 100 h 101"/>
                  <a:gd name="T32" fmla="*/ 39 w 59"/>
                  <a:gd name="T33" fmla="*/ 100 h 101"/>
                  <a:gd name="T34" fmla="*/ 40 w 59"/>
                  <a:gd name="T35" fmla="*/ 99 h 101"/>
                  <a:gd name="T36" fmla="*/ 54 w 59"/>
                  <a:gd name="T37" fmla="*/ 91 h 101"/>
                  <a:gd name="T38" fmla="*/ 59 w 59"/>
                  <a:gd name="T39" fmla="*/ 89 h 101"/>
                  <a:gd name="T40" fmla="*/ 48 w 59"/>
                  <a:gd name="T41" fmla="*/ 79 h 101"/>
                  <a:gd name="T42" fmla="*/ 26 w 59"/>
                  <a:gd name="T43" fmla="*/ 48 h 101"/>
                  <a:gd name="T44" fmla="*/ 23 w 59"/>
                  <a:gd name="T45" fmla="*/ 35 h 101"/>
                  <a:gd name="T46" fmla="*/ 21 w 59"/>
                  <a:gd name="T47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9" h="101">
                    <a:moveTo>
                      <a:pt x="21" y="0"/>
                    </a:moveTo>
                    <a:cubicBezTo>
                      <a:pt x="19" y="2"/>
                      <a:pt x="18" y="5"/>
                      <a:pt x="18" y="8"/>
                    </a:cubicBezTo>
                    <a:cubicBezTo>
                      <a:pt x="16" y="15"/>
                      <a:pt x="15" y="21"/>
                      <a:pt x="14" y="28"/>
                    </a:cubicBezTo>
                    <a:cubicBezTo>
                      <a:pt x="13" y="34"/>
                      <a:pt x="0" y="41"/>
                      <a:pt x="0" y="47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8"/>
                      <a:pt x="0" y="48"/>
                      <a:pt x="0" y="4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4" y="63"/>
                      <a:pt x="4" y="63"/>
                      <a:pt x="4" y="63"/>
                    </a:cubicBezTo>
                    <a:cubicBezTo>
                      <a:pt x="4" y="63"/>
                      <a:pt x="4" y="63"/>
                      <a:pt x="4" y="63"/>
                    </a:cubicBezTo>
                    <a:cubicBezTo>
                      <a:pt x="11" y="71"/>
                      <a:pt x="18" y="78"/>
                      <a:pt x="24" y="86"/>
                    </a:cubicBezTo>
                    <a:cubicBezTo>
                      <a:pt x="25" y="88"/>
                      <a:pt x="27" y="90"/>
                      <a:pt x="28" y="92"/>
                    </a:cubicBezTo>
                    <a:cubicBezTo>
                      <a:pt x="31" y="93"/>
                      <a:pt x="33" y="95"/>
                      <a:pt x="34" y="98"/>
                    </a:cubicBezTo>
                    <a:cubicBezTo>
                      <a:pt x="36" y="99"/>
                      <a:pt x="37" y="100"/>
                      <a:pt x="38" y="101"/>
                    </a:cubicBezTo>
                    <a:cubicBezTo>
                      <a:pt x="38" y="101"/>
                      <a:pt x="38" y="101"/>
                      <a:pt x="38" y="101"/>
                    </a:cubicBezTo>
                    <a:cubicBezTo>
                      <a:pt x="38" y="101"/>
                      <a:pt x="38" y="100"/>
                      <a:pt x="39" y="100"/>
                    </a:cubicBezTo>
                    <a:cubicBezTo>
                      <a:pt x="39" y="100"/>
                      <a:pt x="39" y="100"/>
                      <a:pt x="39" y="100"/>
                    </a:cubicBezTo>
                    <a:cubicBezTo>
                      <a:pt x="40" y="100"/>
                      <a:pt x="40" y="100"/>
                      <a:pt x="40" y="99"/>
                    </a:cubicBezTo>
                    <a:cubicBezTo>
                      <a:pt x="54" y="91"/>
                      <a:pt x="54" y="91"/>
                      <a:pt x="54" y="91"/>
                    </a:cubicBezTo>
                    <a:cubicBezTo>
                      <a:pt x="59" y="89"/>
                      <a:pt x="59" y="89"/>
                      <a:pt x="59" y="89"/>
                    </a:cubicBezTo>
                    <a:cubicBezTo>
                      <a:pt x="56" y="86"/>
                      <a:pt x="51" y="83"/>
                      <a:pt x="48" y="79"/>
                    </a:cubicBezTo>
                    <a:cubicBezTo>
                      <a:pt x="42" y="71"/>
                      <a:pt x="28" y="50"/>
                      <a:pt x="26" y="48"/>
                    </a:cubicBezTo>
                    <a:cubicBezTo>
                      <a:pt x="25" y="46"/>
                      <a:pt x="23" y="38"/>
                      <a:pt x="23" y="35"/>
                    </a:cubicBezTo>
                    <a:cubicBezTo>
                      <a:pt x="22" y="22"/>
                      <a:pt x="21" y="13"/>
                      <a:pt x="21" y="0"/>
                    </a:cubicBezTo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17" name="Freeform 380"/>
              <p:cNvSpPr>
                <a:spLocks/>
              </p:cNvSpPr>
              <p:nvPr/>
            </p:nvSpPr>
            <p:spPr bwMode="auto">
              <a:xfrm>
                <a:off x="2769" y="1285"/>
                <a:ext cx="64" cy="123"/>
              </a:xfrm>
              <a:custGeom>
                <a:avLst/>
                <a:gdLst>
                  <a:gd name="T0" fmla="*/ 0 w 27"/>
                  <a:gd name="T1" fmla="*/ 0 h 52"/>
                  <a:gd name="T2" fmla="*/ 1 w 27"/>
                  <a:gd name="T3" fmla="*/ 43 h 52"/>
                  <a:gd name="T4" fmla="*/ 27 w 27"/>
                  <a:gd name="T5" fmla="*/ 36 h 52"/>
                  <a:gd name="T6" fmla="*/ 27 w 27"/>
                  <a:gd name="T7" fmla="*/ 1 h 52"/>
                  <a:gd name="T8" fmla="*/ 0 w 27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2">
                    <a:moveTo>
                      <a:pt x="0" y="0"/>
                    </a:moveTo>
                    <a:cubicBezTo>
                      <a:pt x="1" y="43"/>
                      <a:pt x="1" y="43"/>
                      <a:pt x="1" y="43"/>
                    </a:cubicBezTo>
                    <a:cubicBezTo>
                      <a:pt x="1" y="52"/>
                      <a:pt x="27" y="45"/>
                      <a:pt x="27" y="36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17" y="1"/>
                      <a:pt x="7" y="7"/>
                      <a:pt x="0" y="0"/>
                    </a:cubicBezTo>
                    <a:close/>
                  </a:path>
                </a:pathLst>
              </a:custGeom>
              <a:solidFill>
                <a:srgbClr val="FF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18" name="Freeform 381"/>
              <p:cNvSpPr>
                <a:spLocks/>
              </p:cNvSpPr>
              <p:nvPr/>
            </p:nvSpPr>
            <p:spPr bwMode="auto">
              <a:xfrm>
                <a:off x="2767" y="1202"/>
                <a:ext cx="66" cy="100"/>
              </a:xfrm>
              <a:custGeom>
                <a:avLst/>
                <a:gdLst>
                  <a:gd name="T0" fmla="*/ 14 w 28"/>
                  <a:gd name="T1" fmla="*/ 0 h 42"/>
                  <a:gd name="T2" fmla="*/ 0 w 28"/>
                  <a:gd name="T3" fmla="*/ 17 h 42"/>
                  <a:gd name="T4" fmla="*/ 1 w 28"/>
                  <a:gd name="T5" fmla="*/ 35 h 42"/>
                  <a:gd name="T6" fmla="*/ 28 w 28"/>
                  <a:gd name="T7" fmla="*/ 36 h 42"/>
                  <a:gd name="T8" fmla="*/ 28 w 28"/>
                  <a:gd name="T9" fmla="*/ 20 h 42"/>
                  <a:gd name="T10" fmla="*/ 14 w 28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42">
                    <a:moveTo>
                      <a:pt x="14" y="0"/>
                    </a:moveTo>
                    <a:cubicBezTo>
                      <a:pt x="5" y="0"/>
                      <a:pt x="0" y="8"/>
                      <a:pt x="0" y="17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8" y="42"/>
                      <a:pt x="18" y="36"/>
                      <a:pt x="28" y="36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28" y="11"/>
                      <a:pt x="24" y="0"/>
                      <a:pt x="14" y="0"/>
                    </a:cubicBez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19" name="Freeform 382"/>
              <p:cNvSpPr>
                <a:spLocks/>
              </p:cNvSpPr>
              <p:nvPr/>
            </p:nvSpPr>
            <p:spPr bwMode="auto">
              <a:xfrm>
                <a:off x="2767" y="1351"/>
                <a:ext cx="154" cy="164"/>
              </a:xfrm>
              <a:custGeom>
                <a:avLst/>
                <a:gdLst>
                  <a:gd name="T0" fmla="*/ 53 w 65"/>
                  <a:gd name="T1" fmla="*/ 50 h 69"/>
                  <a:gd name="T2" fmla="*/ 53 w 65"/>
                  <a:gd name="T3" fmla="*/ 67 h 69"/>
                  <a:gd name="T4" fmla="*/ 42 w 65"/>
                  <a:gd name="T5" fmla="*/ 63 h 69"/>
                  <a:gd name="T6" fmla="*/ 6 w 65"/>
                  <a:gd name="T7" fmla="*/ 27 h 69"/>
                  <a:gd name="T8" fmla="*/ 6 w 65"/>
                  <a:gd name="T9" fmla="*/ 5 h 69"/>
                  <a:gd name="T10" fmla="*/ 28 w 65"/>
                  <a:gd name="T11" fmla="*/ 7 h 69"/>
                  <a:gd name="T12" fmla="*/ 53 w 65"/>
                  <a:gd name="T13" fmla="*/ 5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69">
                    <a:moveTo>
                      <a:pt x="53" y="50"/>
                    </a:moveTo>
                    <a:cubicBezTo>
                      <a:pt x="65" y="64"/>
                      <a:pt x="53" y="67"/>
                      <a:pt x="53" y="67"/>
                    </a:cubicBezTo>
                    <a:cubicBezTo>
                      <a:pt x="52" y="68"/>
                      <a:pt x="48" y="69"/>
                      <a:pt x="42" y="63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1" y="20"/>
                      <a:pt x="0" y="10"/>
                      <a:pt x="6" y="5"/>
                    </a:cubicBezTo>
                    <a:cubicBezTo>
                      <a:pt x="13" y="0"/>
                      <a:pt x="22" y="1"/>
                      <a:pt x="28" y="7"/>
                    </a:cubicBezTo>
                    <a:lnTo>
                      <a:pt x="53" y="50"/>
                    </a:lnTo>
                    <a:close/>
                  </a:path>
                </a:pathLst>
              </a:custGeom>
              <a:solidFill>
                <a:srgbClr val="FF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20" name="Freeform 383"/>
              <p:cNvSpPr>
                <a:spLocks/>
              </p:cNvSpPr>
              <p:nvPr/>
            </p:nvSpPr>
            <p:spPr bwMode="auto">
              <a:xfrm>
                <a:off x="2869" y="1472"/>
                <a:ext cx="75" cy="97"/>
              </a:xfrm>
              <a:custGeom>
                <a:avLst/>
                <a:gdLst>
                  <a:gd name="T0" fmla="*/ 3 w 32"/>
                  <a:gd name="T1" fmla="*/ 3 h 41"/>
                  <a:gd name="T2" fmla="*/ 1 w 32"/>
                  <a:gd name="T3" fmla="*/ 15 h 41"/>
                  <a:gd name="T4" fmla="*/ 9 w 32"/>
                  <a:gd name="T5" fmla="*/ 24 h 41"/>
                  <a:gd name="T6" fmla="*/ 14 w 32"/>
                  <a:gd name="T7" fmla="*/ 32 h 41"/>
                  <a:gd name="T8" fmla="*/ 16 w 32"/>
                  <a:gd name="T9" fmla="*/ 36 h 41"/>
                  <a:gd name="T10" fmla="*/ 19 w 32"/>
                  <a:gd name="T11" fmla="*/ 35 h 41"/>
                  <a:gd name="T12" fmla="*/ 25 w 32"/>
                  <a:gd name="T13" fmla="*/ 37 h 41"/>
                  <a:gd name="T14" fmla="*/ 29 w 32"/>
                  <a:gd name="T15" fmla="*/ 35 h 41"/>
                  <a:gd name="T16" fmla="*/ 32 w 32"/>
                  <a:gd name="T17" fmla="*/ 33 h 41"/>
                  <a:gd name="T18" fmla="*/ 21 w 32"/>
                  <a:gd name="T19" fmla="*/ 8 h 41"/>
                  <a:gd name="T20" fmla="*/ 12 w 32"/>
                  <a:gd name="T21" fmla="*/ 1 h 41"/>
                  <a:gd name="T22" fmla="*/ 3 w 32"/>
                  <a:gd name="T23" fmla="*/ 3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" h="41">
                    <a:moveTo>
                      <a:pt x="3" y="3"/>
                    </a:moveTo>
                    <a:cubicBezTo>
                      <a:pt x="0" y="6"/>
                      <a:pt x="0" y="11"/>
                      <a:pt x="1" y="15"/>
                    </a:cubicBezTo>
                    <a:cubicBezTo>
                      <a:pt x="3" y="18"/>
                      <a:pt x="6" y="21"/>
                      <a:pt x="9" y="24"/>
                    </a:cubicBezTo>
                    <a:cubicBezTo>
                      <a:pt x="11" y="27"/>
                      <a:pt x="12" y="28"/>
                      <a:pt x="14" y="32"/>
                    </a:cubicBezTo>
                    <a:cubicBezTo>
                      <a:pt x="15" y="34"/>
                      <a:pt x="15" y="35"/>
                      <a:pt x="16" y="36"/>
                    </a:cubicBezTo>
                    <a:cubicBezTo>
                      <a:pt x="16" y="38"/>
                      <a:pt x="20" y="39"/>
                      <a:pt x="19" y="35"/>
                    </a:cubicBezTo>
                    <a:cubicBezTo>
                      <a:pt x="22" y="41"/>
                      <a:pt x="25" y="39"/>
                      <a:pt x="25" y="37"/>
                    </a:cubicBezTo>
                    <a:cubicBezTo>
                      <a:pt x="26" y="39"/>
                      <a:pt x="30" y="38"/>
                      <a:pt x="29" y="35"/>
                    </a:cubicBezTo>
                    <a:cubicBezTo>
                      <a:pt x="30" y="37"/>
                      <a:pt x="32" y="35"/>
                      <a:pt x="32" y="33"/>
                    </a:cubicBezTo>
                    <a:cubicBezTo>
                      <a:pt x="31" y="23"/>
                      <a:pt x="27" y="14"/>
                      <a:pt x="21" y="8"/>
                    </a:cubicBezTo>
                    <a:cubicBezTo>
                      <a:pt x="19" y="5"/>
                      <a:pt x="16" y="3"/>
                      <a:pt x="12" y="1"/>
                    </a:cubicBezTo>
                    <a:cubicBezTo>
                      <a:pt x="9" y="0"/>
                      <a:pt x="5" y="1"/>
                      <a:pt x="3" y="3"/>
                    </a:cubicBezTo>
                    <a:close/>
                  </a:path>
                </a:pathLst>
              </a:custGeom>
              <a:solidFill>
                <a:srgbClr val="FF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21" name="Freeform 384"/>
              <p:cNvSpPr>
                <a:spLocks/>
              </p:cNvSpPr>
              <p:nvPr/>
            </p:nvSpPr>
            <p:spPr bwMode="auto">
              <a:xfrm>
                <a:off x="2904" y="1477"/>
                <a:ext cx="47" cy="40"/>
              </a:xfrm>
              <a:custGeom>
                <a:avLst/>
                <a:gdLst>
                  <a:gd name="T0" fmla="*/ 18 w 20"/>
                  <a:gd name="T1" fmla="*/ 12 h 17"/>
                  <a:gd name="T2" fmla="*/ 20 w 20"/>
                  <a:gd name="T3" fmla="*/ 14 h 17"/>
                  <a:gd name="T4" fmla="*/ 18 w 20"/>
                  <a:gd name="T5" fmla="*/ 16 h 17"/>
                  <a:gd name="T6" fmla="*/ 8 w 20"/>
                  <a:gd name="T7" fmla="*/ 13 h 17"/>
                  <a:gd name="T8" fmla="*/ 4 w 20"/>
                  <a:gd name="T9" fmla="*/ 8 h 17"/>
                  <a:gd name="T10" fmla="*/ 0 w 20"/>
                  <a:gd name="T11" fmla="*/ 0 h 17"/>
                  <a:gd name="T12" fmla="*/ 18 w 20"/>
                  <a:gd name="T13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17">
                    <a:moveTo>
                      <a:pt x="18" y="12"/>
                    </a:moveTo>
                    <a:cubicBezTo>
                      <a:pt x="19" y="12"/>
                      <a:pt x="20" y="13"/>
                      <a:pt x="20" y="14"/>
                    </a:cubicBezTo>
                    <a:cubicBezTo>
                      <a:pt x="20" y="15"/>
                      <a:pt x="19" y="16"/>
                      <a:pt x="18" y="16"/>
                    </a:cubicBezTo>
                    <a:cubicBezTo>
                      <a:pt x="15" y="17"/>
                      <a:pt x="11" y="15"/>
                      <a:pt x="8" y="13"/>
                    </a:cubicBezTo>
                    <a:cubicBezTo>
                      <a:pt x="6" y="11"/>
                      <a:pt x="5" y="10"/>
                      <a:pt x="4" y="8"/>
                    </a:cubicBezTo>
                    <a:cubicBezTo>
                      <a:pt x="3" y="5"/>
                      <a:pt x="1" y="3"/>
                      <a:pt x="0" y="0"/>
                    </a:cubicBezTo>
                    <a:cubicBezTo>
                      <a:pt x="6" y="6"/>
                      <a:pt x="12" y="9"/>
                      <a:pt x="18" y="12"/>
                    </a:cubicBezTo>
                    <a:close/>
                  </a:path>
                </a:pathLst>
              </a:custGeom>
              <a:solidFill>
                <a:srgbClr val="FF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22" name="Freeform 385"/>
              <p:cNvSpPr>
                <a:spLocks/>
              </p:cNvSpPr>
              <p:nvPr/>
            </p:nvSpPr>
            <p:spPr bwMode="auto">
              <a:xfrm>
                <a:off x="2984" y="1361"/>
                <a:ext cx="5" cy="31"/>
              </a:xfrm>
              <a:custGeom>
                <a:avLst/>
                <a:gdLst>
                  <a:gd name="T0" fmla="*/ 1 w 2"/>
                  <a:gd name="T1" fmla="*/ 0 h 13"/>
                  <a:gd name="T2" fmla="*/ 1 w 2"/>
                  <a:gd name="T3" fmla="*/ 11 h 13"/>
                  <a:gd name="T4" fmla="*/ 0 w 2"/>
                  <a:gd name="T5" fmla="*/ 12 h 13"/>
                  <a:gd name="T6" fmla="*/ 1 w 2"/>
                  <a:gd name="T7" fmla="*/ 13 h 13"/>
                  <a:gd name="T8" fmla="*/ 1 w 2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3">
                    <a:moveTo>
                      <a:pt x="1" y="0"/>
                    </a:move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2"/>
                      <a:pt x="0" y="12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2" y="9"/>
                      <a:pt x="1" y="4"/>
                      <a:pt x="1" y="0"/>
                    </a:cubicBezTo>
                  </a:path>
                </a:pathLst>
              </a:custGeom>
              <a:solidFill>
                <a:srgbClr val="E8B0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23" name="Freeform 386"/>
              <p:cNvSpPr>
                <a:spLocks/>
              </p:cNvSpPr>
              <p:nvPr/>
            </p:nvSpPr>
            <p:spPr bwMode="auto">
              <a:xfrm>
                <a:off x="2975" y="1389"/>
                <a:ext cx="12" cy="24"/>
              </a:xfrm>
              <a:custGeom>
                <a:avLst/>
                <a:gdLst>
                  <a:gd name="T0" fmla="*/ 4 w 5"/>
                  <a:gd name="T1" fmla="*/ 0 h 10"/>
                  <a:gd name="T2" fmla="*/ 0 w 5"/>
                  <a:gd name="T3" fmla="*/ 9 h 10"/>
                  <a:gd name="T4" fmla="*/ 0 w 5"/>
                  <a:gd name="T5" fmla="*/ 10 h 10"/>
                  <a:gd name="T6" fmla="*/ 5 w 5"/>
                  <a:gd name="T7" fmla="*/ 1 h 10"/>
                  <a:gd name="T8" fmla="*/ 4 w 5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0">
                    <a:moveTo>
                      <a:pt x="4" y="0"/>
                    </a:moveTo>
                    <a:cubicBezTo>
                      <a:pt x="4" y="3"/>
                      <a:pt x="3" y="6"/>
                      <a:pt x="0" y="9"/>
                    </a:cubicBezTo>
                    <a:cubicBezTo>
                      <a:pt x="0" y="9"/>
                      <a:pt x="0" y="10"/>
                      <a:pt x="0" y="10"/>
                    </a:cubicBezTo>
                    <a:cubicBezTo>
                      <a:pt x="3" y="7"/>
                      <a:pt x="5" y="4"/>
                      <a:pt x="5" y="1"/>
                    </a:cubicBezTo>
                    <a:cubicBezTo>
                      <a:pt x="5" y="1"/>
                      <a:pt x="5" y="1"/>
                      <a:pt x="4" y="0"/>
                    </a:cubicBezTo>
                  </a:path>
                </a:pathLst>
              </a:custGeom>
              <a:solidFill>
                <a:srgbClr val="5A55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24" name="Freeform 387"/>
              <p:cNvSpPr>
                <a:spLocks/>
              </p:cNvSpPr>
              <p:nvPr/>
            </p:nvSpPr>
            <p:spPr bwMode="auto">
              <a:xfrm>
                <a:off x="2942" y="1202"/>
                <a:ext cx="45" cy="209"/>
              </a:xfrm>
              <a:custGeom>
                <a:avLst/>
                <a:gdLst>
                  <a:gd name="T0" fmla="*/ 0 w 19"/>
                  <a:gd name="T1" fmla="*/ 0 h 88"/>
                  <a:gd name="T2" fmla="*/ 14 w 19"/>
                  <a:gd name="T3" fmla="*/ 88 h 88"/>
                  <a:gd name="T4" fmla="*/ 18 w 19"/>
                  <a:gd name="T5" fmla="*/ 79 h 88"/>
                  <a:gd name="T6" fmla="*/ 19 w 19"/>
                  <a:gd name="T7" fmla="*/ 78 h 88"/>
                  <a:gd name="T8" fmla="*/ 19 w 19"/>
                  <a:gd name="T9" fmla="*/ 67 h 88"/>
                  <a:gd name="T10" fmla="*/ 19 w 19"/>
                  <a:gd name="T11" fmla="*/ 67 h 88"/>
                  <a:gd name="T12" fmla="*/ 17 w 19"/>
                  <a:gd name="T13" fmla="*/ 61 h 88"/>
                  <a:gd name="T14" fmla="*/ 3 w 19"/>
                  <a:gd name="T15" fmla="*/ 6 h 88"/>
                  <a:gd name="T16" fmla="*/ 0 w 19"/>
                  <a:gd name="T17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88">
                    <a:moveTo>
                      <a:pt x="0" y="0"/>
                    </a:moveTo>
                    <a:cubicBezTo>
                      <a:pt x="7" y="21"/>
                      <a:pt x="15" y="79"/>
                      <a:pt x="14" y="88"/>
                    </a:cubicBezTo>
                    <a:cubicBezTo>
                      <a:pt x="17" y="85"/>
                      <a:pt x="18" y="82"/>
                      <a:pt x="18" y="79"/>
                    </a:cubicBezTo>
                    <a:cubicBezTo>
                      <a:pt x="19" y="79"/>
                      <a:pt x="19" y="78"/>
                      <a:pt x="19" y="78"/>
                    </a:cubicBezTo>
                    <a:cubicBezTo>
                      <a:pt x="19" y="67"/>
                      <a:pt x="19" y="67"/>
                      <a:pt x="19" y="67"/>
                    </a:cubicBezTo>
                    <a:cubicBezTo>
                      <a:pt x="19" y="67"/>
                      <a:pt x="19" y="67"/>
                      <a:pt x="19" y="67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4"/>
                      <a:pt x="1" y="2"/>
                      <a:pt x="0" y="0"/>
                    </a:cubicBezTo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25" name="Freeform 388"/>
              <p:cNvSpPr>
                <a:spLocks/>
              </p:cNvSpPr>
              <p:nvPr/>
            </p:nvSpPr>
            <p:spPr bwMode="auto">
              <a:xfrm>
                <a:off x="2182" y="1868"/>
                <a:ext cx="140" cy="293"/>
              </a:xfrm>
              <a:custGeom>
                <a:avLst/>
                <a:gdLst>
                  <a:gd name="T0" fmla="*/ 88 w 140"/>
                  <a:gd name="T1" fmla="*/ 293 h 293"/>
                  <a:gd name="T2" fmla="*/ 0 w 140"/>
                  <a:gd name="T3" fmla="*/ 243 h 293"/>
                  <a:gd name="T4" fmla="*/ 0 w 140"/>
                  <a:gd name="T5" fmla="*/ 0 h 293"/>
                  <a:gd name="T6" fmla="*/ 140 w 140"/>
                  <a:gd name="T7" fmla="*/ 80 h 293"/>
                  <a:gd name="T8" fmla="*/ 88 w 140"/>
                  <a:gd name="T9" fmla="*/ 293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0" h="293">
                    <a:moveTo>
                      <a:pt x="88" y="293"/>
                    </a:moveTo>
                    <a:lnTo>
                      <a:pt x="0" y="243"/>
                    </a:lnTo>
                    <a:lnTo>
                      <a:pt x="0" y="0"/>
                    </a:lnTo>
                    <a:lnTo>
                      <a:pt x="140" y="80"/>
                    </a:lnTo>
                    <a:lnTo>
                      <a:pt x="88" y="293"/>
                    </a:lnTo>
                    <a:close/>
                  </a:path>
                </a:pathLst>
              </a:custGeom>
              <a:solidFill>
                <a:srgbClr val="443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26" name="Freeform 389"/>
              <p:cNvSpPr>
                <a:spLocks/>
              </p:cNvSpPr>
              <p:nvPr/>
            </p:nvSpPr>
            <p:spPr bwMode="auto">
              <a:xfrm>
                <a:off x="2554" y="1307"/>
                <a:ext cx="66" cy="42"/>
              </a:xfrm>
              <a:custGeom>
                <a:avLst/>
                <a:gdLst>
                  <a:gd name="T0" fmla="*/ 28 w 28"/>
                  <a:gd name="T1" fmla="*/ 7 h 18"/>
                  <a:gd name="T2" fmla="*/ 28 w 28"/>
                  <a:gd name="T3" fmla="*/ 9 h 18"/>
                  <a:gd name="T4" fmla="*/ 24 w 28"/>
                  <a:gd name="T5" fmla="*/ 18 h 18"/>
                  <a:gd name="T6" fmla="*/ 6 w 28"/>
                  <a:gd name="T7" fmla="*/ 14 h 18"/>
                  <a:gd name="T8" fmla="*/ 5 w 28"/>
                  <a:gd name="T9" fmla="*/ 3 h 18"/>
                  <a:gd name="T10" fmla="*/ 7 w 28"/>
                  <a:gd name="T11" fmla="*/ 2 h 18"/>
                  <a:gd name="T12" fmla="*/ 9 w 28"/>
                  <a:gd name="T13" fmla="*/ 1 h 18"/>
                  <a:gd name="T14" fmla="*/ 9 w 28"/>
                  <a:gd name="T15" fmla="*/ 1 h 18"/>
                  <a:gd name="T16" fmla="*/ 11 w 28"/>
                  <a:gd name="T17" fmla="*/ 1 h 18"/>
                  <a:gd name="T18" fmla="*/ 24 w 28"/>
                  <a:gd name="T19" fmla="*/ 1 h 18"/>
                  <a:gd name="T20" fmla="*/ 27 w 28"/>
                  <a:gd name="T21" fmla="*/ 5 h 18"/>
                  <a:gd name="T22" fmla="*/ 28 w 28"/>
                  <a:gd name="T23" fmla="*/ 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18">
                    <a:moveTo>
                      <a:pt x="28" y="7"/>
                    </a:moveTo>
                    <a:cubicBezTo>
                      <a:pt x="28" y="7"/>
                      <a:pt x="28" y="8"/>
                      <a:pt x="28" y="9"/>
                    </a:cubicBezTo>
                    <a:cubicBezTo>
                      <a:pt x="27" y="10"/>
                      <a:pt x="24" y="18"/>
                      <a:pt x="24" y="18"/>
                    </a:cubicBezTo>
                    <a:cubicBezTo>
                      <a:pt x="17" y="17"/>
                      <a:pt x="13" y="16"/>
                      <a:pt x="6" y="14"/>
                    </a:cubicBezTo>
                    <a:cubicBezTo>
                      <a:pt x="1" y="11"/>
                      <a:pt x="0" y="7"/>
                      <a:pt x="5" y="3"/>
                    </a:cubicBezTo>
                    <a:cubicBezTo>
                      <a:pt x="6" y="3"/>
                      <a:pt x="6" y="2"/>
                      <a:pt x="7" y="2"/>
                    </a:cubicBezTo>
                    <a:cubicBezTo>
                      <a:pt x="8" y="2"/>
                      <a:pt x="8" y="2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10" y="1"/>
                      <a:pt x="10" y="1"/>
                      <a:pt x="11" y="1"/>
                    </a:cubicBezTo>
                    <a:cubicBezTo>
                      <a:pt x="15" y="0"/>
                      <a:pt x="20" y="0"/>
                      <a:pt x="24" y="1"/>
                    </a:cubicBezTo>
                    <a:cubicBezTo>
                      <a:pt x="25" y="2"/>
                      <a:pt x="27" y="3"/>
                      <a:pt x="27" y="5"/>
                    </a:cubicBezTo>
                    <a:cubicBezTo>
                      <a:pt x="28" y="5"/>
                      <a:pt x="28" y="6"/>
                      <a:pt x="28" y="7"/>
                    </a:cubicBezTo>
                  </a:path>
                </a:pathLst>
              </a:custGeom>
              <a:solidFill>
                <a:srgbClr val="FF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27" name="Freeform 390"/>
              <p:cNvSpPr>
                <a:spLocks/>
              </p:cNvSpPr>
              <p:nvPr/>
            </p:nvSpPr>
            <p:spPr bwMode="auto">
              <a:xfrm>
                <a:off x="2551" y="1243"/>
                <a:ext cx="69" cy="85"/>
              </a:xfrm>
              <a:custGeom>
                <a:avLst/>
                <a:gdLst>
                  <a:gd name="T0" fmla="*/ 62 w 69"/>
                  <a:gd name="T1" fmla="*/ 0 h 85"/>
                  <a:gd name="T2" fmla="*/ 0 w 69"/>
                  <a:gd name="T3" fmla="*/ 4 h 85"/>
                  <a:gd name="T4" fmla="*/ 8 w 69"/>
                  <a:gd name="T5" fmla="*/ 85 h 85"/>
                  <a:gd name="T6" fmla="*/ 69 w 69"/>
                  <a:gd name="T7" fmla="*/ 78 h 85"/>
                  <a:gd name="T8" fmla="*/ 62 w 69"/>
                  <a:gd name="T9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85">
                    <a:moveTo>
                      <a:pt x="62" y="0"/>
                    </a:moveTo>
                    <a:lnTo>
                      <a:pt x="0" y="4"/>
                    </a:lnTo>
                    <a:lnTo>
                      <a:pt x="8" y="85"/>
                    </a:lnTo>
                    <a:lnTo>
                      <a:pt x="69" y="78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FF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28" name="Freeform 391"/>
              <p:cNvSpPr>
                <a:spLocks/>
              </p:cNvSpPr>
              <p:nvPr/>
            </p:nvSpPr>
            <p:spPr bwMode="auto">
              <a:xfrm>
                <a:off x="2551" y="1243"/>
                <a:ext cx="69" cy="85"/>
              </a:xfrm>
              <a:custGeom>
                <a:avLst/>
                <a:gdLst>
                  <a:gd name="T0" fmla="*/ 62 w 69"/>
                  <a:gd name="T1" fmla="*/ 0 h 85"/>
                  <a:gd name="T2" fmla="*/ 0 w 69"/>
                  <a:gd name="T3" fmla="*/ 4 h 85"/>
                  <a:gd name="T4" fmla="*/ 8 w 69"/>
                  <a:gd name="T5" fmla="*/ 85 h 85"/>
                  <a:gd name="T6" fmla="*/ 69 w 69"/>
                  <a:gd name="T7" fmla="*/ 78 h 85"/>
                  <a:gd name="T8" fmla="*/ 62 w 69"/>
                  <a:gd name="T9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85">
                    <a:moveTo>
                      <a:pt x="62" y="0"/>
                    </a:moveTo>
                    <a:lnTo>
                      <a:pt x="0" y="4"/>
                    </a:lnTo>
                    <a:lnTo>
                      <a:pt x="8" y="85"/>
                    </a:lnTo>
                    <a:lnTo>
                      <a:pt x="69" y="78"/>
                    </a:lnTo>
                    <a:lnTo>
                      <a:pt x="6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29" name="Freeform 392"/>
              <p:cNvSpPr>
                <a:spLocks/>
              </p:cNvSpPr>
              <p:nvPr/>
            </p:nvSpPr>
            <p:spPr bwMode="auto">
              <a:xfrm>
                <a:off x="2620" y="1323"/>
                <a:ext cx="0" cy="5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</a:path>
                </a:pathLst>
              </a:custGeom>
              <a:solidFill>
                <a:srgbClr val="9440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30" name="Freeform 393"/>
              <p:cNvSpPr>
                <a:spLocks/>
              </p:cNvSpPr>
              <p:nvPr/>
            </p:nvSpPr>
            <p:spPr bwMode="auto">
              <a:xfrm>
                <a:off x="2580" y="1323"/>
                <a:ext cx="40" cy="12"/>
              </a:xfrm>
              <a:custGeom>
                <a:avLst/>
                <a:gdLst>
                  <a:gd name="T0" fmla="*/ 17 w 17"/>
                  <a:gd name="T1" fmla="*/ 0 h 5"/>
                  <a:gd name="T2" fmla="*/ 15 w 17"/>
                  <a:gd name="T3" fmla="*/ 1 h 5"/>
                  <a:gd name="T4" fmla="*/ 12 w 17"/>
                  <a:gd name="T5" fmla="*/ 2 h 5"/>
                  <a:gd name="T6" fmla="*/ 6 w 17"/>
                  <a:gd name="T7" fmla="*/ 0 h 5"/>
                  <a:gd name="T8" fmla="*/ 0 w 17"/>
                  <a:gd name="T9" fmla="*/ 1 h 5"/>
                  <a:gd name="T10" fmla="*/ 10 w 17"/>
                  <a:gd name="T11" fmla="*/ 5 h 5"/>
                  <a:gd name="T12" fmla="*/ 17 w 17"/>
                  <a:gd name="T13" fmla="*/ 2 h 5"/>
                  <a:gd name="T14" fmla="*/ 17 w 17"/>
                  <a:gd name="T15" fmla="*/ 2 h 5"/>
                  <a:gd name="T16" fmla="*/ 17 w 17"/>
                  <a:gd name="T17" fmla="*/ 0 h 5"/>
                  <a:gd name="T18" fmla="*/ 17 w 17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5">
                    <a:moveTo>
                      <a:pt x="17" y="0"/>
                    </a:moveTo>
                    <a:cubicBezTo>
                      <a:pt x="16" y="1"/>
                      <a:pt x="15" y="1"/>
                      <a:pt x="15" y="1"/>
                    </a:cubicBezTo>
                    <a:cubicBezTo>
                      <a:pt x="14" y="1"/>
                      <a:pt x="13" y="2"/>
                      <a:pt x="12" y="2"/>
                    </a:cubicBezTo>
                    <a:cubicBezTo>
                      <a:pt x="10" y="2"/>
                      <a:pt x="8" y="1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3"/>
                      <a:pt x="6" y="5"/>
                      <a:pt x="10" y="5"/>
                    </a:cubicBezTo>
                    <a:cubicBezTo>
                      <a:pt x="12" y="5"/>
                      <a:pt x="15" y="4"/>
                      <a:pt x="17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</a:path>
                </a:pathLst>
              </a:custGeom>
              <a:solidFill>
                <a:srgbClr val="E8B0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31" name="Freeform 394"/>
              <p:cNvSpPr>
                <a:spLocks/>
              </p:cNvSpPr>
              <p:nvPr/>
            </p:nvSpPr>
            <p:spPr bwMode="auto">
              <a:xfrm>
                <a:off x="2563" y="1259"/>
                <a:ext cx="31" cy="66"/>
              </a:xfrm>
              <a:custGeom>
                <a:avLst/>
                <a:gdLst>
                  <a:gd name="T0" fmla="*/ 0 w 13"/>
                  <a:gd name="T1" fmla="*/ 0 h 28"/>
                  <a:gd name="T2" fmla="*/ 0 w 13"/>
                  <a:gd name="T3" fmla="*/ 6 h 28"/>
                  <a:gd name="T4" fmla="*/ 2 w 13"/>
                  <a:gd name="T5" fmla="*/ 17 h 28"/>
                  <a:gd name="T6" fmla="*/ 3 w 13"/>
                  <a:gd name="T7" fmla="*/ 22 h 28"/>
                  <a:gd name="T8" fmla="*/ 4 w 13"/>
                  <a:gd name="T9" fmla="*/ 23 h 28"/>
                  <a:gd name="T10" fmla="*/ 7 w 13"/>
                  <a:gd name="T11" fmla="*/ 27 h 28"/>
                  <a:gd name="T12" fmla="*/ 7 w 13"/>
                  <a:gd name="T13" fmla="*/ 28 h 28"/>
                  <a:gd name="T14" fmla="*/ 13 w 13"/>
                  <a:gd name="T15" fmla="*/ 27 h 28"/>
                  <a:gd name="T16" fmla="*/ 7 w 13"/>
                  <a:gd name="T17" fmla="*/ 23 h 28"/>
                  <a:gd name="T18" fmla="*/ 6 w 13"/>
                  <a:gd name="T19" fmla="*/ 23 h 28"/>
                  <a:gd name="T20" fmla="*/ 5 w 13"/>
                  <a:gd name="T21" fmla="*/ 21 h 28"/>
                  <a:gd name="T22" fmla="*/ 2 w 13"/>
                  <a:gd name="T23" fmla="*/ 13 h 28"/>
                  <a:gd name="T24" fmla="*/ 0 w 13"/>
                  <a:gd name="T25" fmla="*/ 2 h 28"/>
                  <a:gd name="T26" fmla="*/ 0 w 13"/>
                  <a:gd name="T2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" h="28">
                    <a:moveTo>
                      <a:pt x="0" y="0"/>
                    </a:moveTo>
                    <a:cubicBezTo>
                      <a:pt x="0" y="2"/>
                      <a:pt x="0" y="4"/>
                      <a:pt x="0" y="6"/>
                    </a:cubicBezTo>
                    <a:cubicBezTo>
                      <a:pt x="1" y="10"/>
                      <a:pt x="1" y="14"/>
                      <a:pt x="2" y="17"/>
                    </a:cubicBezTo>
                    <a:cubicBezTo>
                      <a:pt x="2" y="19"/>
                      <a:pt x="3" y="21"/>
                      <a:pt x="3" y="22"/>
                    </a:cubicBezTo>
                    <a:cubicBezTo>
                      <a:pt x="3" y="22"/>
                      <a:pt x="4" y="23"/>
                      <a:pt x="4" y="23"/>
                    </a:cubicBezTo>
                    <a:cubicBezTo>
                      <a:pt x="4" y="25"/>
                      <a:pt x="5" y="26"/>
                      <a:pt x="7" y="27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0" y="27"/>
                      <a:pt x="8" y="25"/>
                      <a:pt x="7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2"/>
                      <a:pt x="5" y="22"/>
                      <a:pt x="5" y="21"/>
                    </a:cubicBezTo>
                    <a:cubicBezTo>
                      <a:pt x="3" y="19"/>
                      <a:pt x="2" y="16"/>
                      <a:pt x="2" y="13"/>
                    </a:cubicBezTo>
                    <a:cubicBezTo>
                      <a:pt x="1" y="10"/>
                      <a:pt x="1" y="6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</a:path>
                </a:pathLst>
              </a:custGeom>
              <a:solidFill>
                <a:srgbClr val="E8B0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32" name="Freeform 395"/>
              <p:cNvSpPr>
                <a:spLocks/>
              </p:cNvSpPr>
              <p:nvPr/>
            </p:nvSpPr>
            <p:spPr bwMode="auto">
              <a:xfrm>
                <a:off x="2566" y="1209"/>
                <a:ext cx="75" cy="119"/>
              </a:xfrm>
              <a:custGeom>
                <a:avLst/>
                <a:gdLst>
                  <a:gd name="T0" fmla="*/ 0 w 32"/>
                  <a:gd name="T1" fmla="*/ 23 h 50"/>
                  <a:gd name="T2" fmla="*/ 0 w 32"/>
                  <a:gd name="T3" fmla="*/ 34 h 50"/>
                  <a:gd name="T4" fmla="*/ 5 w 32"/>
                  <a:gd name="T5" fmla="*/ 44 h 50"/>
                  <a:gd name="T6" fmla="*/ 19 w 32"/>
                  <a:gd name="T7" fmla="*/ 50 h 50"/>
                  <a:gd name="T8" fmla="*/ 23 w 32"/>
                  <a:gd name="T9" fmla="*/ 48 h 50"/>
                  <a:gd name="T10" fmla="*/ 28 w 32"/>
                  <a:gd name="T11" fmla="*/ 43 h 50"/>
                  <a:gd name="T12" fmla="*/ 29 w 32"/>
                  <a:gd name="T13" fmla="*/ 7 h 50"/>
                  <a:gd name="T14" fmla="*/ 21 w 32"/>
                  <a:gd name="T15" fmla="*/ 1 h 50"/>
                  <a:gd name="T16" fmla="*/ 8 w 32"/>
                  <a:gd name="T17" fmla="*/ 3 h 50"/>
                  <a:gd name="T18" fmla="*/ 4 w 32"/>
                  <a:gd name="T19" fmla="*/ 5 h 50"/>
                  <a:gd name="T20" fmla="*/ 2 w 32"/>
                  <a:gd name="T21" fmla="*/ 7 h 50"/>
                  <a:gd name="T22" fmla="*/ 0 w 32"/>
                  <a:gd name="T23" fmla="*/ 2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" h="50">
                    <a:moveTo>
                      <a:pt x="0" y="23"/>
                    </a:moveTo>
                    <a:cubicBezTo>
                      <a:pt x="0" y="26"/>
                      <a:pt x="0" y="30"/>
                      <a:pt x="0" y="34"/>
                    </a:cubicBezTo>
                    <a:cubicBezTo>
                      <a:pt x="1" y="37"/>
                      <a:pt x="2" y="41"/>
                      <a:pt x="5" y="44"/>
                    </a:cubicBezTo>
                    <a:cubicBezTo>
                      <a:pt x="8" y="48"/>
                      <a:pt x="14" y="50"/>
                      <a:pt x="19" y="50"/>
                    </a:cubicBezTo>
                    <a:cubicBezTo>
                      <a:pt x="21" y="49"/>
                      <a:pt x="22" y="49"/>
                      <a:pt x="23" y="48"/>
                    </a:cubicBezTo>
                    <a:cubicBezTo>
                      <a:pt x="25" y="47"/>
                      <a:pt x="28" y="45"/>
                      <a:pt x="28" y="43"/>
                    </a:cubicBezTo>
                    <a:cubicBezTo>
                      <a:pt x="32" y="33"/>
                      <a:pt x="32" y="20"/>
                      <a:pt x="29" y="7"/>
                    </a:cubicBezTo>
                    <a:cubicBezTo>
                      <a:pt x="27" y="0"/>
                      <a:pt x="26" y="2"/>
                      <a:pt x="21" y="1"/>
                    </a:cubicBezTo>
                    <a:cubicBezTo>
                      <a:pt x="17" y="0"/>
                      <a:pt x="12" y="1"/>
                      <a:pt x="8" y="3"/>
                    </a:cubicBezTo>
                    <a:cubicBezTo>
                      <a:pt x="6" y="3"/>
                      <a:pt x="5" y="4"/>
                      <a:pt x="4" y="5"/>
                    </a:cubicBezTo>
                    <a:cubicBezTo>
                      <a:pt x="3" y="6"/>
                      <a:pt x="3" y="7"/>
                      <a:pt x="2" y="7"/>
                    </a:cubicBezTo>
                    <a:cubicBezTo>
                      <a:pt x="1" y="9"/>
                      <a:pt x="0" y="17"/>
                      <a:pt x="0" y="23"/>
                    </a:cubicBezTo>
                    <a:close/>
                  </a:path>
                </a:pathLst>
              </a:custGeom>
              <a:solidFill>
                <a:srgbClr val="FF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33" name="Freeform 396"/>
              <p:cNvSpPr>
                <a:spLocks/>
              </p:cNvSpPr>
              <p:nvPr/>
            </p:nvSpPr>
            <p:spPr bwMode="auto">
              <a:xfrm>
                <a:off x="2537" y="1186"/>
                <a:ext cx="76" cy="118"/>
              </a:xfrm>
              <a:custGeom>
                <a:avLst/>
                <a:gdLst>
                  <a:gd name="T0" fmla="*/ 6 w 32"/>
                  <a:gd name="T1" fmla="*/ 46 h 50"/>
                  <a:gd name="T2" fmla="*/ 11 w 32"/>
                  <a:gd name="T3" fmla="*/ 50 h 50"/>
                  <a:gd name="T4" fmla="*/ 12 w 32"/>
                  <a:gd name="T5" fmla="*/ 48 h 50"/>
                  <a:gd name="T6" fmla="*/ 11 w 32"/>
                  <a:gd name="T7" fmla="*/ 29 h 50"/>
                  <a:gd name="T8" fmla="*/ 16 w 32"/>
                  <a:gd name="T9" fmla="*/ 33 h 50"/>
                  <a:gd name="T10" fmla="*/ 15 w 32"/>
                  <a:gd name="T11" fmla="*/ 21 h 50"/>
                  <a:gd name="T12" fmla="*/ 24 w 32"/>
                  <a:gd name="T13" fmla="*/ 16 h 50"/>
                  <a:gd name="T14" fmla="*/ 1 w 32"/>
                  <a:gd name="T15" fmla="*/ 15 h 50"/>
                  <a:gd name="T16" fmla="*/ 6 w 32"/>
                  <a:gd name="T17" fmla="*/ 46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50">
                    <a:moveTo>
                      <a:pt x="6" y="46"/>
                    </a:moveTo>
                    <a:cubicBezTo>
                      <a:pt x="8" y="49"/>
                      <a:pt x="10" y="50"/>
                      <a:pt x="11" y="50"/>
                    </a:cubicBezTo>
                    <a:cubicBezTo>
                      <a:pt x="12" y="50"/>
                      <a:pt x="12" y="49"/>
                      <a:pt x="12" y="48"/>
                    </a:cubicBezTo>
                    <a:cubicBezTo>
                      <a:pt x="13" y="42"/>
                      <a:pt x="12" y="35"/>
                      <a:pt x="11" y="29"/>
                    </a:cubicBezTo>
                    <a:cubicBezTo>
                      <a:pt x="12" y="30"/>
                      <a:pt x="16" y="33"/>
                      <a:pt x="16" y="33"/>
                    </a:cubicBezTo>
                    <a:cubicBezTo>
                      <a:pt x="17" y="32"/>
                      <a:pt x="16" y="28"/>
                      <a:pt x="15" y="21"/>
                    </a:cubicBezTo>
                    <a:cubicBezTo>
                      <a:pt x="15" y="21"/>
                      <a:pt x="17" y="25"/>
                      <a:pt x="24" y="16"/>
                    </a:cubicBezTo>
                    <a:cubicBezTo>
                      <a:pt x="32" y="6"/>
                      <a:pt x="6" y="0"/>
                      <a:pt x="1" y="15"/>
                    </a:cubicBezTo>
                    <a:cubicBezTo>
                      <a:pt x="0" y="20"/>
                      <a:pt x="1" y="37"/>
                      <a:pt x="6" y="46"/>
                    </a:cubicBezTo>
                    <a:close/>
                  </a:path>
                </a:pathLst>
              </a:cu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34" name="Freeform 397"/>
              <p:cNvSpPr>
                <a:spLocks/>
              </p:cNvSpPr>
              <p:nvPr/>
            </p:nvSpPr>
            <p:spPr bwMode="auto">
              <a:xfrm>
                <a:off x="2554" y="1247"/>
                <a:ext cx="16" cy="36"/>
              </a:xfrm>
              <a:custGeom>
                <a:avLst/>
                <a:gdLst>
                  <a:gd name="T0" fmla="*/ 3 w 7"/>
                  <a:gd name="T1" fmla="*/ 0 h 15"/>
                  <a:gd name="T2" fmla="*/ 6 w 7"/>
                  <a:gd name="T3" fmla="*/ 3 h 15"/>
                  <a:gd name="T4" fmla="*/ 7 w 7"/>
                  <a:gd name="T5" fmla="*/ 8 h 15"/>
                  <a:gd name="T6" fmla="*/ 7 w 7"/>
                  <a:gd name="T7" fmla="*/ 14 h 15"/>
                  <a:gd name="T8" fmla="*/ 5 w 7"/>
                  <a:gd name="T9" fmla="*/ 15 h 15"/>
                  <a:gd name="T10" fmla="*/ 3 w 7"/>
                  <a:gd name="T11" fmla="*/ 15 h 15"/>
                  <a:gd name="T12" fmla="*/ 2 w 7"/>
                  <a:gd name="T13" fmla="*/ 12 h 15"/>
                  <a:gd name="T14" fmla="*/ 0 w 7"/>
                  <a:gd name="T15" fmla="*/ 5 h 15"/>
                  <a:gd name="T16" fmla="*/ 1 w 7"/>
                  <a:gd name="T17" fmla="*/ 2 h 15"/>
                  <a:gd name="T18" fmla="*/ 3 w 7"/>
                  <a:gd name="T1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15">
                    <a:moveTo>
                      <a:pt x="3" y="0"/>
                    </a:moveTo>
                    <a:cubicBezTo>
                      <a:pt x="4" y="0"/>
                      <a:pt x="6" y="2"/>
                      <a:pt x="6" y="3"/>
                    </a:cubicBezTo>
                    <a:cubicBezTo>
                      <a:pt x="7" y="4"/>
                      <a:pt x="7" y="6"/>
                      <a:pt x="7" y="8"/>
                    </a:cubicBezTo>
                    <a:cubicBezTo>
                      <a:pt x="7" y="10"/>
                      <a:pt x="7" y="12"/>
                      <a:pt x="7" y="14"/>
                    </a:cubicBezTo>
                    <a:cubicBezTo>
                      <a:pt x="6" y="14"/>
                      <a:pt x="6" y="15"/>
                      <a:pt x="5" y="15"/>
                    </a:cubicBezTo>
                    <a:cubicBezTo>
                      <a:pt x="5" y="15"/>
                      <a:pt x="4" y="15"/>
                      <a:pt x="3" y="15"/>
                    </a:cubicBezTo>
                    <a:cubicBezTo>
                      <a:pt x="2" y="14"/>
                      <a:pt x="2" y="13"/>
                      <a:pt x="2" y="12"/>
                    </a:cubicBezTo>
                    <a:cubicBezTo>
                      <a:pt x="1" y="10"/>
                      <a:pt x="1" y="7"/>
                      <a:pt x="0" y="5"/>
                    </a:cubicBez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FF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35" name="Freeform 398"/>
              <p:cNvSpPr>
                <a:spLocks/>
              </p:cNvSpPr>
              <p:nvPr/>
            </p:nvSpPr>
            <p:spPr bwMode="auto">
              <a:xfrm>
                <a:off x="2554" y="1179"/>
                <a:ext cx="83" cy="73"/>
              </a:xfrm>
              <a:custGeom>
                <a:avLst/>
                <a:gdLst>
                  <a:gd name="T0" fmla="*/ 8 w 35"/>
                  <a:gd name="T1" fmla="*/ 24 h 31"/>
                  <a:gd name="T2" fmla="*/ 4 w 35"/>
                  <a:gd name="T3" fmla="*/ 20 h 31"/>
                  <a:gd name="T4" fmla="*/ 0 w 35"/>
                  <a:gd name="T5" fmla="*/ 18 h 31"/>
                  <a:gd name="T6" fmla="*/ 0 w 35"/>
                  <a:gd name="T7" fmla="*/ 14 h 31"/>
                  <a:gd name="T8" fmla="*/ 34 w 35"/>
                  <a:gd name="T9" fmla="*/ 20 h 31"/>
                  <a:gd name="T10" fmla="*/ 8 w 35"/>
                  <a:gd name="T11" fmla="*/ 2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31">
                    <a:moveTo>
                      <a:pt x="8" y="24"/>
                    </a:moveTo>
                    <a:cubicBezTo>
                      <a:pt x="8" y="22"/>
                      <a:pt x="6" y="21"/>
                      <a:pt x="4" y="20"/>
                    </a:cubicBezTo>
                    <a:cubicBezTo>
                      <a:pt x="3" y="20"/>
                      <a:pt x="1" y="19"/>
                      <a:pt x="0" y="18"/>
                    </a:cubicBezTo>
                    <a:cubicBezTo>
                      <a:pt x="0" y="17"/>
                      <a:pt x="0" y="15"/>
                      <a:pt x="0" y="14"/>
                    </a:cubicBezTo>
                    <a:cubicBezTo>
                      <a:pt x="3" y="7"/>
                      <a:pt x="29" y="0"/>
                      <a:pt x="34" y="20"/>
                    </a:cubicBezTo>
                    <a:cubicBezTo>
                      <a:pt x="35" y="22"/>
                      <a:pt x="9" y="31"/>
                      <a:pt x="8" y="24"/>
                    </a:cubicBezTo>
                    <a:close/>
                  </a:path>
                </a:pathLst>
              </a:custGeom>
              <a:solidFill>
                <a:srgbClr val="FF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36" name="Freeform 399"/>
              <p:cNvSpPr>
                <a:spLocks/>
              </p:cNvSpPr>
              <p:nvPr/>
            </p:nvSpPr>
            <p:spPr bwMode="auto">
              <a:xfrm>
                <a:off x="2540" y="1186"/>
                <a:ext cx="97" cy="78"/>
              </a:xfrm>
              <a:custGeom>
                <a:avLst/>
                <a:gdLst>
                  <a:gd name="T0" fmla="*/ 0 w 41"/>
                  <a:gd name="T1" fmla="*/ 17 h 33"/>
                  <a:gd name="T2" fmla="*/ 7 w 41"/>
                  <a:gd name="T3" fmla="*/ 22 h 33"/>
                  <a:gd name="T4" fmla="*/ 15 w 41"/>
                  <a:gd name="T5" fmla="*/ 33 h 33"/>
                  <a:gd name="T6" fmla="*/ 16 w 41"/>
                  <a:gd name="T7" fmla="*/ 20 h 33"/>
                  <a:gd name="T8" fmla="*/ 26 w 41"/>
                  <a:gd name="T9" fmla="*/ 22 h 33"/>
                  <a:gd name="T10" fmla="*/ 37 w 41"/>
                  <a:gd name="T11" fmla="*/ 21 h 33"/>
                  <a:gd name="T12" fmla="*/ 40 w 41"/>
                  <a:gd name="T13" fmla="*/ 11 h 33"/>
                  <a:gd name="T14" fmla="*/ 30 w 41"/>
                  <a:gd name="T15" fmla="*/ 3 h 33"/>
                  <a:gd name="T16" fmla="*/ 7 w 41"/>
                  <a:gd name="T17" fmla="*/ 5 h 33"/>
                  <a:gd name="T18" fmla="*/ 0 w 41"/>
                  <a:gd name="T19" fmla="*/ 17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33">
                    <a:moveTo>
                      <a:pt x="0" y="17"/>
                    </a:moveTo>
                    <a:cubicBezTo>
                      <a:pt x="0" y="19"/>
                      <a:pt x="5" y="20"/>
                      <a:pt x="7" y="22"/>
                    </a:cubicBezTo>
                    <a:cubicBezTo>
                      <a:pt x="10" y="23"/>
                      <a:pt x="13" y="31"/>
                      <a:pt x="15" y="33"/>
                    </a:cubicBezTo>
                    <a:cubicBezTo>
                      <a:pt x="17" y="30"/>
                      <a:pt x="13" y="23"/>
                      <a:pt x="16" y="20"/>
                    </a:cubicBezTo>
                    <a:cubicBezTo>
                      <a:pt x="19" y="19"/>
                      <a:pt x="23" y="21"/>
                      <a:pt x="26" y="22"/>
                    </a:cubicBezTo>
                    <a:cubicBezTo>
                      <a:pt x="28" y="22"/>
                      <a:pt x="35" y="22"/>
                      <a:pt x="37" y="21"/>
                    </a:cubicBezTo>
                    <a:cubicBezTo>
                      <a:pt x="41" y="18"/>
                      <a:pt x="41" y="15"/>
                      <a:pt x="40" y="11"/>
                    </a:cubicBezTo>
                    <a:cubicBezTo>
                      <a:pt x="38" y="8"/>
                      <a:pt x="34" y="5"/>
                      <a:pt x="30" y="3"/>
                    </a:cubicBezTo>
                    <a:cubicBezTo>
                      <a:pt x="26" y="2"/>
                      <a:pt x="14" y="0"/>
                      <a:pt x="7" y="5"/>
                    </a:cubicBezTo>
                    <a:cubicBezTo>
                      <a:pt x="4" y="8"/>
                      <a:pt x="1" y="11"/>
                      <a:pt x="0" y="17"/>
                    </a:cubicBezTo>
                    <a:close/>
                  </a:path>
                </a:pathLst>
              </a:cu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37" name="Freeform 400"/>
              <p:cNvSpPr>
                <a:spLocks/>
              </p:cNvSpPr>
              <p:nvPr/>
            </p:nvSpPr>
            <p:spPr bwMode="auto">
              <a:xfrm>
                <a:off x="1941" y="1806"/>
                <a:ext cx="251" cy="279"/>
              </a:xfrm>
              <a:custGeom>
                <a:avLst/>
                <a:gdLst>
                  <a:gd name="T0" fmla="*/ 0 w 251"/>
                  <a:gd name="T1" fmla="*/ 0 h 279"/>
                  <a:gd name="T2" fmla="*/ 0 w 251"/>
                  <a:gd name="T3" fmla="*/ 137 h 279"/>
                  <a:gd name="T4" fmla="*/ 251 w 251"/>
                  <a:gd name="T5" fmla="*/ 279 h 279"/>
                  <a:gd name="T6" fmla="*/ 251 w 251"/>
                  <a:gd name="T7" fmla="*/ 144 h 279"/>
                  <a:gd name="T8" fmla="*/ 0 w 251"/>
                  <a:gd name="T9" fmla="*/ 0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1" h="279">
                    <a:moveTo>
                      <a:pt x="0" y="0"/>
                    </a:moveTo>
                    <a:lnTo>
                      <a:pt x="0" y="137"/>
                    </a:lnTo>
                    <a:lnTo>
                      <a:pt x="251" y="279"/>
                    </a:lnTo>
                    <a:lnTo>
                      <a:pt x="251" y="1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43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38" name="Freeform 401"/>
              <p:cNvSpPr>
                <a:spLocks/>
              </p:cNvSpPr>
              <p:nvPr/>
            </p:nvSpPr>
            <p:spPr bwMode="auto">
              <a:xfrm>
                <a:off x="2516" y="1780"/>
                <a:ext cx="719" cy="630"/>
              </a:xfrm>
              <a:custGeom>
                <a:avLst/>
                <a:gdLst>
                  <a:gd name="T0" fmla="*/ 719 w 719"/>
                  <a:gd name="T1" fmla="*/ 218 h 630"/>
                  <a:gd name="T2" fmla="*/ 2 w 719"/>
                  <a:gd name="T3" fmla="*/ 630 h 630"/>
                  <a:gd name="T4" fmla="*/ 0 w 719"/>
                  <a:gd name="T5" fmla="*/ 412 h 630"/>
                  <a:gd name="T6" fmla="*/ 712 w 719"/>
                  <a:gd name="T7" fmla="*/ 0 h 630"/>
                  <a:gd name="T8" fmla="*/ 719 w 719"/>
                  <a:gd name="T9" fmla="*/ 218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9" h="630">
                    <a:moveTo>
                      <a:pt x="719" y="218"/>
                    </a:moveTo>
                    <a:lnTo>
                      <a:pt x="2" y="630"/>
                    </a:lnTo>
                    <a:lnTo>
                      <a:pt x="0" y="412"/>
                    </a:lnTo>
                    <a:lnTo>
                      <a:pt x="712" y="0"/>
                    </a:lnTo>
                    <a:lnTo>
                      <a:pt x="719" y="218"/>
                    </a:lnTo>
                    <a:close/>
                  </a:path>
                </a:pathLst>
              </a:custGeom>
              <a:solidFill>
                <a:srgbClr val="6955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39" name="Freeform 402"/>
              <p:cNvSpPr>
                <a:spLocks/>
              </p:cNvSpPr>
              <p:nvPr/>
            </p:nvSpPr>
            <p:spPr bwMode="auto">
              <a:xfrm>
                <a:off x="2516" y="1780"/>
                <a:ext cx="719" cy="630"/>
              </a:xfrm>
              <a:custGeom>
                <a:avLst/>
                <a:gdLst>
                  <a:gd name="T0" fmla="*/ 719 w 719"/>
                  <a:gd name="T1" fmla="*/ 218 h 630"/>
                  <a:gd name="T2" fmla="*/ 2 w 719"/>
                  <a:gd name="T3" fmla="*/ 630 h 630"/>
                  <a:gd name="T4" fmla="*/ 0 w 719"/>
                  <a:gd name="T5" fmla="*/ 412 h 630"/>
                  <a:gd name="T6" fmla="*/ 712 w 719"/>
                  <a:gd name="T7" fmla="*/ 0 h 630"/>
                  <a:gd name="T8" fmla="*/ 719 w 719"/>
                  <a:gd name="T9" fmla="*/ 218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9" h="630">
                    <a:moveTo>
                      <a:pt x="719" y="218"/>
                    </a:moveTo>
                    <a:lnTo>
                      <a:pt x="2" y="630"/>
                    </a:lnTo>
                    <a:lnTo>
                      <a:pt x="0" y="412"/>
                    </a:lnTo>
                    <a:lnTo>
                      <a:pt x="712" y="0"/>
                    </a:lnTo>
                    <a:lnTo>
                      <a:pt x="719" y="21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40" name="Freeform 403"/>
              <p:cNvSpPr>
                <a:spLocks/>
              </p:cNvSpPr>
              <p:nvPr/>
            </p:nvSpPr>
            <p:spPr bwMode="auto">
              <a:xfrm>
                <a:off x="3481" y="1494"/>
                <a:ext cx="204" cy="168"/>
              </a:xfrm>
              <a:custGeom>
                <a:avLst/>
                <a:gdLst>
                  <a:gd name="T0" fmla="*/ 6 w 86"/>
                  <a:gd name="T1" fmla="*/ 26 h 71"/>
                  <a:gd name="T2" fmla="*/ 80 w 86"/>
                  <a:gd name="T3" fmla="*/ 69 h 71"/>
                  <a:gd name="T4" fmla="*/ 86 w 86"/>
                  <a:gd name="T5" fmla="*/ 65 h 71"/>
                  <a:gd name="T6" fmla="*/ 86 w 86"/>
                  <a:gd name="T7" fmla="*/ 65 h 71"/>
                  <a:gd name="T8" fmla="*/ 72 w 86"/>
                  <a:gd name="T9" fmla="*/ 40 h 71"/>
                  <a:gd name="T10" fmla="*/ 6 w 86"/>
                  <a:gd name="T11" fmla="*/ 2 h 71"/>
                  <a:gd name="T12" fmla="*/ 0 w 86"/>
                  <a:gd name="T13" fmla="*/ 6 h 71"/>
                  <a:gd name="T14" fmla="*/ 0 w 86"/>
                  <a:gd name="T15" fmla="*/ 15 h 71"/>
                  <a:gd name="T16" fmla="*/ 6 w 86"/>
                  <a:gd name="T17" fmla="*/ 2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71">
                    <a:moveTo>
                      <a:pt x="6" y="26"/>
                    </a:moveTo>
                    <a:cubicBezTo>
                      <a:pt x="80" y="69"/>
                      <a:pt x="80" y="69"/>
                      <a:pt x="80" y="69"/>
                    </a:cubicBezTo>
                    <a:cubicBezTo>
                      <a:pt x="84" y="71"/>
                      <a:pt x="86" y="69"/>
                      <a:pt x="86" y="65"/>
                    </a:cubicBezTo>
                    <a:cubicBezTo>
                      <a:pt x="86" y="65"/>
                      <a:pt x="86" y="65"/>
                      <a:pt x="86" y="65"/>
                    </a:cubicBezTo>
                    <a:cubicBezTo>
                      <a:pt x="86" y="56"/>
                      <a:pt x="80" y="45"/>
                      <a:pt x="72" y="40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9"/>
                      <a:pt x="3" y="24"/>
                      <a:pt x="6" y="26"/>
                    </a:cubicBezTo>
                    <a:close/>
                  </a:path>
                </a:pathLst>
              </a:custGeom>
              <a:solidFill>
                <a:srgbClr val="B3B3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41" name="Freeform 404"/>
              <p:cNvSpPr>
                <a:spLocks/>
              </p:cNvSpPr>
              <p:nvPr/>
            </p:nvSpPr>
            <p:spPr bwMode="auto">
              <a:xfrm>
                <a:off x="2426" y="1498"/>
                <a:ext cx="1257" cy="770"/>
              </a:xfrm>
              <a:custGeom>
                <a:avLst/>
                <a:gdLst>
                  <a:gd name="T0" fmla="*/ 199 w 1257"/>
                  <a:gd name="T1" fmla="*/ 770 h 770"/>
                  <a:gd name="T2" fmla="*/ 1257 w 1257"/>
                  <a:gd name="T3" fmla="*/ 159 h 770"/>
                  <a:gd name="T4" fmla="*/ 1060 w 1257"/>
                  <a:gd name="T5" fmla="*/ 0 h 770"/>
                  <a:gd name="T6" fmla="*/ 0 w 1257"/>
                  <a:gd name="T7" fmla="*/ 611 h 770"/>
                  <a:gd name="T8" fmla="*/ 199 w 1257"/>
                  <a:gd name="T9" fmla="*/ 770 h 7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7" h="770">
                    <a:moveTo>
                      <a:pt x="199" y="770"/>
                    </a:moveTo>
                    <a:lnTo>
                      <a:pt x="1257" y="159"/>
                    </a:lnTo>
                    <a:lnTo>
                      <a:pt x="1060" y="0"/>
                    </a:lnTo>
                    <a:lnTo>
                      <a:pt x="0" y="611"/>
                    </a:lnTo>
                    <a:lnTo>
                      <a:pt x="199" y="770"/>
                    </a:lnTo>
                    <a:close/>
                  </a:path>
                </a:pathLst>
              </a:custGeom>
              <a:solidFill>
                <a:srgbClr val="A169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42" name="Freeform 405"/>
              <p:cNvSpPr>
                <a:spLocks/>
              </p:cNvSpPr>
              <p:nvPr/>
            </p:nvSpPr>
            <p:spPr bwMode="auto">
              <a:xfrm>
                <a:off x="2426" y="1498"/>
                <a:ext cx="1257" cy="770"/>
              </a:xfrm>
              <a:custGeom>
                <a:avLst/>
                <a:gdLst>
                  <a:gd name="T0" fmla="*/ 199 w 1257"/>
                  <a:gd name="T1" fmla="*/ 770 h 770"/>
                  <a:gd name="T2" fmla="*/ 1257 w 1257"/>
                  <a:gd name="T3" fmla="*/ 159 h 770"/>
                  <a:gd name="T4" fmla="*/ 1060 w 1257"/>
                  <a:gd name="T5" fmla="*/ 0 h 770"/>
                  <a:gd name="T6" fmla="*/ 0 w 1257"/>
                  <a:gd name="T7" fmla="*/ 611 h 770"/>
                  <a:gd name="T8" fmla="*/ 199 w 1257"/>
                  <a:gd name="T9" fmla="*/ 770 h 7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7" h="770">
                    <a:moveTo>
                      <a:pt x="199" y="770"/>
                    </a:moveTo>
                    <a:lnTo>
                      <a:pt x="1257" y="159"/>
                    </a:lnTo>
                    <a:lnTo>
                      <a:pt x="1060" y="0"/>
                    </a:lnTo>
                    <a:lnTo>
                      <a:pt x="0" y="611"/>
                    </a:lnTo>
                    <a:lnTo>
                      <a:pt x="199" y="77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9" name="Group 607"/>
            <p:cNvGrpSpPr>
              <a:grpSpLocks/>
            </p:cNvGrpSpPr>
            <p:nvPr/>
          </p:nvGrpSpPr>
          <p:grpSpPr bwMode="auto">
            <a:xfrm>
              <a:off x="3771900" y="1866901"/>
              <a:ext cx="1984375" cy="2055813"/>
              <a:chOff x="2376" y="1176"/>
              <a:chExt cx="1250" cy="1295"/>
            </a:xfrm>
          </p:grpSpPr>
          <p:sp>
            <p:nvSpPr>
              <p:cNvPr id="943" name="Freeform 407"/>
              <p:cNvSpPr>
                <a:spLocks/>
              </p:cNvSpPr>
              <p:nvPr/>
            </p:nvSpPr>
            <p:spPr bwMode="auto">
              <a:xfrm>
                <a:off x="2424" y="2104"/>
                <a:ext cx="203" cy="166"/>
              </a:xfrm>
              <a:custGeom>
                <a:avLst/>
                <a:gdLst>
                  <a:gd name="T0" fmla="*/ 0 w 86"/>
                  <a:gd name="T1" fmla="*/ 5 h 70"/>
                  <a:gd name="T2" fmla="*/ 0 w 86"/>
                  <a:gd name="T3" fmla="*/ 15 h 70"/>
                  <a:gd name="T4" fmla="*/ 6 w 86"/>
                  <a:gd name="T5" fmla="*/ 26 h 70"/>
                  <a:gd name="T6" fmla="*/ 80 w 86"/>
                  <a:gd name="T7" fmla="*/ 68 h 70"/>
                  <a:gd name="T8" fmla="*/ 86 w 86"/>
                  <a:gd name="T9" fmla="*/ 65 h 70"/>
                  <a:gd name="T10" fmla="*/ 86 w 86"/>
                  <a:gd name="T11" fmla="*/ 64 h 70"/>
                  <a:gd name="T12" fmla="*/ 72 w 86"/>
                  <a:gd name="T13" fmla="*/ 40 h 70"/>
                  <a:gd name="T14" fmla="*/ 38 w 86"/>
                  <a:gd name="T15" fmla="*/ 20 h 70"/>
                  <a:gd name="T16" fmla="*/ 12 w 86"/>
                  <a:gd name="T17" fmla="*/ 5 h 70"/>
                  <a:gd name="T18" fmla="*/ 6 w 86"/>
                  <a:gd name="T19" fmla="*/ 2 h 70"/>
                  <a:gd name="T20" fmla="*/ 0 w 86"/>
                  <a:gd name="T21" fmla="*/ 5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6" h="70">
                    <a:moveTo>
                      <a:pt x="0" y="5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0" y="19"/>
                      <a:pt x="3" y="24"/>
                      <a:pt x="6" y="26"/>
                    </a:cubicBezTo>
                    <a:cubicBezTo>
                      <a:pt x="80" y="68"/>
                      <a:pt x="80" y="68"/>
                      <a:pt x="80" y="68"/>
                    </a:cubicBezTo>
                    <a:cubicBezTo>
                      <a:pt x="83" y="70"/>
                      <a:pt x="86" y="69"/>
                      <a:pt x="86" y="65"/>
                    </a:cubicBezTo>
                    <a:cubicBezTo>
                      <a:pt x="86" y="64"/>
                      <a:pt x="86" y="64"/>
                      <a:pt x="86" y="64"/>
                    </a:cubicBezTo>
                    <a:cubicBezTo>
                      <a:pt x="86" y="55"/>
                      <a:pt x="80" y="44"/>
                      <a:pt x="72" y="40"/>
                    </a:cubicBezTo>
                    <a:cubicBezTo>
                      <a:pt x="38" y="20"/>
                      <a:pt x="38" y="20"/>
                      <a:pt x="38" y="20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3" y="0"/>
                      <a:pt x="0" y="1"/>
                      <a:pt x="0" y="5"/>
                    </a:cubicBezTo>
                    <a:close/>
                  </a:path>
                </a:pathLst>
              </a:custGeom>
              <a:solidFill>
                <a:srgbClr val="443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44" name="Freeform 408"/>
              <p:cNvSpPr>
                <a:spLocks/>
              </p:cNvSpPr>
              <p:nvPr/>
            </p:nvSpPr>
            <p:spPr bwMode="auto">
              <a:xfrm>
                <a:off x="3437" y="1226"/>
                <a:ext cx="94" cy="346"/>
              </a:xfrm>
              <a:custGeom>
                <a:avLst/>
                <a:gdLst>
                  <a:gd name="T0" fmla="*/ 39 w 40"/>
                  <a:gd name="T1" fmla="*/ 140 h 146"/>
                  <a:gd name="T2" fmla="*/ 19 w 40"/>
                  <a:gd name="T3" fmla="*/ 13 h 146"/>
                  <a:gd name="T4" fmla="*/ 14 w 40"/>
                  <a:gd name="T5" fmla="*/ 5 h 146"/>
                  <a:gd name="T6" fmla="*/ 4 w 40"/>
                  <a:gd name="T7" fmla="*/ 1 h 146"/>
                  <a:gd name="T8" fmla="*/ 0 w 40"/>
                  <a:gd name="T9" fmla="*/ 5 h 146"/>
                  <a:gd name="T10" fmla="*/ 19 w 40"/>
                  <a:gd name="T11" fmla="*/ 130 h 146"/>
                  <a:gd name="T12" fmla="*/ 24 w 40"/>
                  <a:gd name="T13" fmla="*/ 138 h 146"/>
                  <a:gd name="T14" fmla="*/ 34 w 40"/>
                  <a:gd name="T15" fmla="*/ 144 h 146"/>
                  <a:gd name="T16" fmla="*/ 39 w 40"/>
                  <a:gd name="T17" fmla="*/ 14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146">
                    <a:moveTo>
                      <a:pt x="39" y="140"/>
                    </a:moveTo>
                    <a:cubicBezTo>
                      <a:pt x="19" y="13"/>
                      <a:pt x="19" y="13"/>
                      <a:pt x="19" y="13"/>
                    </a:cubicBezTo>
                    <a:cubicBezTo>
                      <a:pt x="19" y="9"/>
                      <a:pt x="16" y="6"/>
                      <a:pt x="14" y="5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1" y="0"/>
                      <a:pt x="0" y="2"/>
                      <a:pt x="0" y="5"/>
                    </a:cubicBezTo>
                    <a:cubicBezTo>
                      <a:pt x="19" y="130"/>
                      <a:pt x="19" y="130"/>
                      <a:pt x="19" y="130"/>
                    </a:cubicBezTo>
                    <a:cubicBezTo>
                      <a:pt x="19" y="133"/>
                      <a:pt x="21" y="137"/>
                      <a:pt x="24" y="138"/>
                    </a:cubicBezTo>
                    <a:cubicBezTo>
                      <a:pt x="34" y="144"/>
                      <a:pt x="34" y="144"/>
                      <a:pt x="34" y="144"/>
                    </a:cubicBezTo>
                    <a:cubicBezTo>
                      <a:pt x="37" y="146"/>
                      <a:pt x="40" y="144"/>
                      <a:pt x="39" y="140"/>
                    </a:cubicBezTo>
                    <a:close/>
                  </a:path>
                </a:pathLst>
              </a:custGeom>
              <a:solidFill>
                <a:srgbClr val="D497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45" name="Freeform 409"/>
              <p:cNvSpPr>
                <a:spLocks/>
              </p:cNvSpPr>
              <p:nvPr/>
            </p:nvSpPr>
            <p:spPr bwMode="auto">
              <a:xfrm>
                <a:off x="2383" y="1228"/>
                <a:ext cx="1143" cy="924"/>
              </a:xfrm>
              <a:custGeom>
                <a:avLst/>
                <a:gdLst>
                  <a:gd name="T0" fmla="*/ 0 w 1143"/>
                  <a:gd name="T1" fmla="*/ 609 h 924"/>
                  <a:gd name="T2" fmla="*/ 69 w 1143"/>
                  <a:gd name="T3" fmla="*/ 888 h 924"/>
                  <a:gd name="T4" fmla="*/ 131 w 1143"/>
                  <a:gd name="T5" fmla="*/ 924 h 924"/>
                  <a:gd name="T6" fmla="*/ 1143 w 1143"/>
                  <a:gd name="T7" fmla="*/ 339 h 924"/>
                  <a:gd name="T8" fmla="*/ 1056 w 1143"/>
                  <a:gd name="T9" fmla="*/ 0 h 924"/>
                  <a:gd name="T10" fmla="*/ 0 w 1143"/>
                  <a:gd name="T11" fmla="*/ 609 h 9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43" h="924">
                    <a:moveTo>
                      <a:pt x="0" y="609"/>
                    </a:moveTo>
                    <a:lnTo>
                      <a:pt x="69" y="888"/>
                    </a:lnTo>
                    <a:lnTo>
                      <a:pt x="131" y="924"/>
                    </a:lnTo>
                    <a:lnTo>
                      <a:pt x="1143" y="339"/>
                    </a:lnTo>
                    <a:lnTo>
                      <a:pt x="1056" y="0"/>
                    </a:lnTo>
                    <a:lnTo>
                      <a:pt x="0" y="609"/>
                    </a:lnTo>
                    <a:close/>
                  </a:path>
                </a:pathLst>
              </a:custGeom>
              <a:solidFill>
                <a:srgbClr val="D497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46" name="Freeform 410"/>
              <p:cNvSpPr>
                <a:spLocks/>
              </p:cNvSpPr>
              <p:nvPr/>
            </p:nvSpPr>
            <p:spPr bwMode="auto">
              <a:xfrm>
                <a:off x="2383" y="1228"/>
                <a:ext cx="1143" cy="924"/>
              </a:xfrm>
              <a:custGeom>
                <a:avLst/>
                <a:gdLst>
                  <a:gd name="T0" fmla="*/ 0 w 1143"/>
                  <a:gd name="T1" fmla="*/ 609 h 924"/>
                  <a:gd name="T2" fmla="*/ 69 w 1143"/>
                  <a:gd name="T3" fmla="*/ 888 h 924"/>
                  <a:gd name="T4" fmla="*/ 131 w 1143"/>
                  <a:gd name="T5" fmla="*/ 924 h 924"/>
                  <a:gd name="T6" fmla="*/ 1143 w 1143"/>
                  <a:gd name="T7" fmla="*/ 339 h 924"/>
                  <a:gd name="T8" fmla="*/ 1056 w 1143"/>
                  <a:gd name="T9" fmla="*/ 0 h 924"/>
                  <a:gd name="T10" fmla="*/ 0 w 1143"/>
                  <a:gd name="T11" fmla="*/ 609 h 9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43" h="924">
                    <a:moveTo>
                      <a:pt x="0" y="609"/>
                    </a:moveTo>
                    <a:lnTo>
                      <a:pt x="69" y="888"/>
                    </a:lnTo>
                    <a:lnTo>
                      <a:pt x="131" y="924"/>
                    </a:lnTo>
                    <a:lnTo>
                      <a:pt x="1143" y="339"/>
                    </a:lnTo>
                    <a:lnTo>
                      <a:pt x="1056" y="0"/>
                    </a:lnTo>
                    <a:lnTo>
                      <a:pt x="0" y="60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47" name="Freeform 411"/>
              <p:cNvSpPr>
                <a:spLocks/>
              </p:cNvSpPr>
              <p:nvPr/>
            </p:nvSpPr>
            <p:spPr bwMode="auto">
              <a:xfrm>
                <a:off x="2376" y="1834"/>
                <a:ext cx="97" cy="346"/>
              </a:xfrm>
              <a:custGeom>
                <a:avLst/>
                <a:gdLst>
                  <a:gd name="T0" fmla="*/ 40 w 41"/>
                  <a:gd name="T1" fmla="*/ 141 h 146"/>
                  <a:gd name="T2" fmla="*/ 20 w 41"/>
                  <a:gd name="T3" fmla="*/ 13 h 146"/>
                  <a:gd name="T4" fmla="*/ 15 w 41"/>
                  <a:gd name="T5" fmla="*/ 5 h 146"/>
                  <a:gd name="T6" fmla="*/ 5 w 41"/>
                  <a:gd name="T7" fmla="*/ 2 h 146"/>
                  <a:gd name="T8" fmla="*/ 1 w 41"/>
                  <a:gd name="T9" fmla="*/ 6 h 146"/>
                  <a:gd name="T10" fmla="*/ 20 w 41"/>
                  <a:gd name="T11" fmla="*/ 131 h 146"/>
                  <a:gd name="T12" fmla="*/ 25 w 41"/>
                  <a:gd name="T13" fmla="*/ 139 h 146"/>
                  <a:gd name="T14" fmla="*/ 35 w 41"/>
                  <a:gd name="T15" fmla="*/ 145 h 146"/>
                  <a:gd name="T16" fmla="*/ 40 w 41"/>
                  <a:gd name="T17" fmla="*/ 141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" h="146">
                    <a:moveTo>
                      <a:pt x="40" y="141"/>
                    </a:moveTo>
                    <a:cubicBezTo>
                      <a:pt x="20" y="13"/>
                      <a:pt x="20" y="13"/>
                      <a:pt x="20" y="13"/>
                    </a:cubicBezTo>
                    <a:cubicBezTo>
                      <a:pt x="20" y="10"/>
                      <a:pt x="17" y="6"/>
                      <a:pt x="15" y="5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2" y="0"/>
                      <a:pt x="0" y="2"/>
                      <a:pt x="1" y="6"/>
                    </a:cubicBezTo>
                    <a:cubicBezTo>
                      <a:pt x="20" y="131"/>
                      <a:pt x="20" y="131"/>
                      <a:pt x="20" y="131"/>
                    </a:cubicBezTo>
                    <a:cubicBezTo>
                      <a:pt x="20" y="134"/>
                      <a:pt x="22" y="137"/>
                      <a:pt x="25" y="139"/>
                    </a:cubicBezTo>
                    <a:cubicBezTo>
                      <a:pt x="35" y="145"/>
                      <a:pt x="35" y="145"/>
                      <a:pt x="35" y="145"/>
                    </a:cubicBezTo>
                    <a:cubicBezTo>
                      <a:pt x="38" y="146"/>
                      <a:pt x="41" y="145"/>
                      <a:pt x="40" y="141"/>
                    </a:cubicBezTo>
                    <a:close/>
                  </a:path>
                </a:pathLst>
              </a:custGeom>
              <a:solidFill>
                <a:srgbClr val="443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48" name="Freeform 412"/>
              <p:cNvSpPr>
                <a:spLocks/>
              </p:cNvSpPr>
              <p:nvPr/>
            </p:nvSpPr>
            <p:spPr bwMode="auto">
              <a:xfrm>
                <a:off x="2464" y="1512"/>
                <a:ext cx="1117" cy="647"/>
              </a:xfrm>
              <a:custGeom>
                <a:avLst/>
                <a:gdLst>
                  <a:gd name="T0" fmla="*/ 1058 w 1117"/>
                  <a:gd name="T1" fmla="*/ 0 h 647"/>
                  <a:gd name="T2" fmla="*/ 0 w 1117"/>
                  <a:gd name="T3" fmla="*/ 611 h 647"/>
                  <a:gd name="T4" fmla="*/ 59 w 1117"/>
                  <a:gd name="T5" fmla="*/ 647 h 647"/>
                  <a:gd name="T6" fmla="*/ 1117 w 1117"/>
                  <a:gd name="T7" fmla="*/ 36 h 647"/>
                  <a:gd name="T8" fmla="*/ 1058 w 1117"/>
                  <a:gd name="T9" fmla="*/ 0 h 6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7" h="647">
                    <a:moveTo>
                      <a:pt x="1058" y="0"/>
                    </a:moveTo>
                    <a:lnTo>
                      <a:pt x="0" y="611"/>
                    </a:lnTo>
                    <a:lnTo>
                      <a:pt x="59" y="647"/>
                    </a:lnTo>
                    <a:lnTo>
                      <a:pt x="1117" y="36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A169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49" name="Freeform 413"/>
              <p:cNvSpPr>
                <a:spLocks/>
              </p:cNvSpPr>
              <p:nvPr/>
            </p:nvSpPr>
            <p:spPr bwMode="auto">
              <a:xfrm>
                <a:off x="2464" y="1512"/>
                <a:ext cx="1117" cy="647"/>
              </a:xfrm>
              <a:custGeom>
                <a:avLst/>
                <a:gdLst>
                  <a:gd name="T0" fmla="*/ 1058 w 1117"/>
                  <a:gd name="T1" fmla="*/ 0 h 647"/>
                  <a:gd name="T2" fmla="*/ 0 w 1117"/>
                  <a:gd name="T3" fmla="*/ 611 h 647"/>
                  <a:gd name="T4" fmla="*/ 59 w 1117"/>
                  <a:gd name="T5" fmla="*/ 647 h 647"/>
                  <a:gd name="T6" fmla="*/ 1117 w 1117"/>
                  <a:gd name="T7" fmla="*/ 36 h 647"/>
                  <a:gd name="T8" fmla="*/ 1058 w 1117"/>
                  <a:gd name="T9" fmla="*/ 0 h 6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7" h="647">
                    <a:moveTo>
                      <a:pt x="1058" y="0"/>
                    </a:moveTo>
                    <a:lnTo>
                      <a:pt x="0" y="611"/>
                    </a:lnTo>
                    <a:lnTo>
                      <a:pt x="59" y="647"/>
                    </a:lnTo>
                    <a:lnTo>
                      <a:pt x="1117" y="36"/>
                    </a:lnTo>
                    <a:lnTo>
                      <a:pt x="105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50" name="Freeform 414"/>
              <p:cNvSpPr>
                <a:spLocks/>
              </p:cNvSpPr>
              <p:nvPr/>
            </p:nvSpPr>
            <p:spPr bwMode="auto">
              <a:xfrm>
                <a:off x="2632" y="1884"/>
                <a:ext cx="166" cy="130"/>
              </a:xfrm>
              <a:custGeom>
                <a:avLst/>
                <a:gdLst>
                  <a:gd name="T0" fmla="*/ 65 w 70"/>
                  <a:gd name="T1" fmla="*/ 52 h 55"/>
                  <a:gd name="T2" fmla="*/ 54 w 70"/>
                  <a:gd name="T3" fmla="*/ 51 h 55"/>
                  <a:gd name="T4" fmla="*/ 8 w 70"/>
                  <a:gd name="T5" fmla="*/ 27 h 55"/>
                  <a:gd name="T6" fmla="*/ 5 w 70"/>
                  <a:gd name="T7" fmla="*/ 6 h 55"/>
                  <a:gd name="T8" fmla="*/ 10 w 70"/>
                  <a:gd name="T9" fmla="*/ 2 h 55"/>
                  <a:gd name="T10" fmla="*/ 12 w 70"/>
                  <a:gd name="T11" fmla="*/ 1 h 55"/>
                  <a:gd name="T12" fmla="*/ 14 w 70"/>
                  <a:gd name="T13" fmla="*/ 1 h 55"/>
                  <a:gd name="T14" fmla="*/ 27 w 70"/>
                  <a:gd name="T15" fmla="*/ 3 h 55"/>
                  <a:gd name="T16" fmla="*/ 61 w 70"/>
                  <a:gd name="T17" fmla="*/ 36 h 55"/>
                  <a:gd name="T18" fmla="*/ 65 w 70"/>
                  <a:gd name="T19" fmla="*/ 52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0" h="55">
                    <a:moveTo>
                      <a:pt x="65" y="52"/>
                    </a:moveTo>
                    <a:cubicBezTo>
                      <a:pt x="63" y="54"/>
                      <a:pt x="61" y="55"/>
                      <a:pt x="54" y="51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2" y="22"/>
                      <a:pt x="0" y="13"/>
                      <a:pt x="5" y="6"/>
                    </a:cubicBezTo>
                    <a:cubicBezTo>
                      <a:pt x="7" y="5"/>
                      <a:pt x="8" y="3"/>
                      <a:pt x="10" y="2"/>
                    </a:cubicBezTo>
                    <a:cubicBezTo>
                      <a:pt x="10" y="2"/>
                      <a:pt x="11" y="2"/>
                      <a:pt x="12" y="1"/>
                    </a:cubicBezTo>
                    <a:cubicBezTo>
                      <a:pt x="13" y="1"/>
                      <a:pt x="13" y="1"/>
                      <a:pt x="14" y="1"/>
                    </a:cubicBezTo>
                    <a:cubicBezTo>
                      <a:pt x="18" y="0"/>
                      <a:pt x="23" y="1"/>
                      <a:pt x="27" y="3"/>
                    </a:cubicBezTo>
                    <a:cubicBezTo>
                      <a:pt x="61" y="36"/>
                      <a:pt x="61" y="36"/>
                      <a:pt x="61" y="36"/>
                    </a:cubicBezTo>
                    <a:cubicBezTo>
                      <a:pt x="65" y="40"/>
                      <a:pt x="70" y="46"/>
                      <a:pt x="65" y="52"/>
                    </a:cubicBezTo>
                  </a:path>
                </a:pathLst>
              </a:custGeom>
              <a:solidFill>
                <a:srgbClr val="FF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51" name="Freeform 415"/>
              <p:cNvSpPr>
                <a:spLocks/>
              </p:cNvSpPr>
              <p:nvPr/>
            </p:nvSpPr>
            <p:spPr bwMode="auto">
              <a:xfrm>
                <a:off x="2743" y="1962"/>
                <a:ext cx="78" cy="93"/>
              </a:xfrm>
              <a:custGeom>
                <a:avLst/>
                <a:gdLst>
                  <a:gd name="T0" fmla="*/ 3 w 33"/>
                  <a:gd name="T1" fmla="*/ 4 h 39"/>
                  <a:gd name="T2" fmla="*/ 3 w 33"/>
                  <a:gd name="T3" fmla="*/ 15 h 39"/>
                  <a:gd name="T4" fmla="*/ 11 w 33"/>
                  <a:gd name="T5" fmla="*/ 24 h 39"/>
                  <a:gd name="T6" fmla="*/ 17 w 33"/>
                  <a:gd name="T7" fmla="*/ 30 h 39"/>
                  <a:gd name="T8" fmla="*/ 19 w 33"/>
                  <a:gd name="T9" fmla="*/ 35 h 39"/>
                  <a:gd name="T10" fmla="*/ 24 w 33"/>
                  <a:gd name="T11" fmla="*/ 34 h 39"/>
                  <a:gd name="T12" fmla="*/ 28 w 33"/>
                  <a:gd name="T13" fmla="*/ 31 h 39"/>
                  <a:gd name="T14" fmla="*/ 30 w 33"/>
                  <a:gd name="T15" fmla="*/ 26 h 39"/>
                  <a:gd name="T16" fmla="*/ 31 w 33"/>
                  <a:gd name="T17" fmla="*/ 22 h 39"/>
                  <a:gd name="T18" fmla="*/ 21 w 33"/>
                  <a:gd name="T19" fmla="*/ 6 h 39"/>
                  <a:gd name="T20" fmla="*/ 12 w 33"/>
                  <a:gd name="T21" fmla="*/ 1 h 39"/>
                  <a:gd name="T22" fmla="*/ 3 w 33"/>
                  <a:gd name="T23" fmla="*/ 4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" h="39">
                    <a:moveTo>
                      <a:pt x="3" y="4"/>
                    </a:moveTo>
                    <a:cubicBezTo>
                      <a:pt x="0" y="7"/>
                      <a:pt x="1" y="12"/>
                      <a:pt x="3" y="15"/>
                    </a:cubicBezTo>
                    <a:cubicBezTo>
                      <a:pt x="5" y="18"/>
                      <a:pt x="8" y="21"/>
                      <a:pt x="11" y="24"/>
                    </a:cubicBezTo>
                    <a:cubicBezTo>
                      <a:pt x="14" y="26"/>
                      <a:pt x="14" y="27"/>
                      <a:pt x="17" y="30"/>
                    </a:cubicBezTo>
                    <a:cubicBezTo>
                      <a:pt x="18" y="32"/>
                      <a:pt x="18" y="33"/>
                      <a:pt x="19" y="35"/>
                    </a:cubicBezTo>
                    <a:cubicBezTo>
                      <a:pt x="22" y="39"/>
                      <a:pt x="27" y="38"/>
                      <a:pt x="24" y="34"/>
                    </a:cubicBezTo>
                    <a:cubicBezTo>
                      <a:pt x="26" y="38"/>
                      <a:pt x="31" y="36"/>
                      <a:pt x="28" y="31"/>
                    </a:cubicBezTo>
                    <a:cubicBezTo>
                      <a:pt x="29" y="34"/>
                      <a:pt x="33" y="33"/>
                      <a:pt x="30" y="26"/>
                    </a:cubicBezTo>
                    <a:cubicBezTo>
                      <a:pt x="31" y="29"/>
                      <a:pt x="33" y="26"/>
                      <a:pt x="31" y="22"/>
                    </a:cubicBezTo>
                    <a:cubicBezTo>
                      <a:pt x="29" y="17"/>
                      <a:pt x="25" y="10"/>
                      <a:pt x="21" y="6"/>
                    </a:cubicBezTo>
                    <a:cubicBezTo>
                      <a:pt x="18" y="4"/>
                      <a:pt x="15" y="2"/>
                      <a:pt x="12" y="1"/>
                    </a:cubicBezTo>
                    <a:cubicBezTo>
                      <a:pt x="9" y="0"/>
                      <a:pt x="5" y="1"/>
                      <a:pt x="3" y="4"/>
                    </a:cubicBezTo>
                    <a:close/>
                  </a:path>
                </a:pathLst>
              </a:custGeom>
              <a:solidFill>
                <a:srgbClr val="FF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52" name="Freeform 416"/>
              <p:cNvSpPr>
                <a:spLocks/>
              </p:cNvSpPr>
              <p:nvPr/>
            </p:nvSpPr>
            <p:spPr bwMode="auto">
              <a:xfrm>
                <a:off x="2748" y="1991"/>
                <a:ext cx="31" cy="52"/>
              </a:xfrm>
              <a:custGeom>
                <a:avLst/>
                <a:gdLst>
                  <a:gd name="T0" fmla="*/ 7 w 13"/>
                  <a:gd name="T1" fmla="*/ 19 h 22"/>
                  <a:gd name="T2" fmla="*/ 9 w 13"/>
                  <a:gd name="T3" fmla="*/ 22 h 22"/>
                  <a:gd name="T4" fmla="*/ 12 w 13"/>
                  <a:gd name="T5" fmla="*/ 20 h 22"/>
                  <a:gd name="T6" fmla="*/ 10 w 13"/>
                  <a:gd name="T7" fmla="*/ 11 h 22"/>
                  <a:gd name="T8" fmla="*/ 6 w 13"/>
                  <a:gd name="T9" fmla="*/ 6 h 22"/>
                  <a:gd name="T10" fmla="*/ 0 w 13"/>
                  <a:gd name="T11" fmla="*/ 0 h 22"/>
                  <a:gd name="T12" fmla="*/ 7 w 13"/>
                  <a:gd name="T13" fmla="*/ 19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22">
                    <a:moveTo>
                      <a:pt x="7" y="19"/>
                    </a:moveTo>
                    <a:cubicBezTo>
                      <a:pt x="7" y="20"/>
                      <a:pt x="8" y="21"/>
                      <a:pt x="9" y="22"/>
                    </a:cubicBezTo>
                    <a:cubicBezTo>
                      <a:pt x="10" y="22"/>
                      <a:pt x="11" y="21"/>
                      <a:pt x="12" y="20"/>
                    </a:cubicBezTo>
                    <a:cubicBezTo>
                      <a:pt x="13" y="18"/>
                      <a:pt x="12" y="13"/>
                      <a:pt x="10" y="11"/>
                    </a:cubicBezTo>
                    <a:cubicBezTo>
                      <a:pt x="9" y="8"/>
                      <a:pt x="8" y="8"/>
                      <a:pt x="6" y="6"/>
                    </a:cubicBezTo>
                    <a:cubicBezTo>
                      <a:pt x="4" y="4"/>
                      <a:pt x="2" y="2"/>
                      <a:pt x="0" y="0"/>
                    </a:cubicBezTo>
                    <a:cubicBezTo>
                      <a:pt x="3" y="6"/>
                      <a:pt x="6" y="13"/>
                      <a:pt x="7" y="19"/>
                    </a:cubicBezTo>
                    <a:close/>
                  </a:path>
                </a:pathLst>
              </a:custGeom>
              <a:solidFill>
                <a:srgbClr val="FF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53" name="Freeform 417"/>
              <p:cNvSpPr>
                <a:spLocks/>
              </p:cNvSpPr>
              <p:nvPr/>
            </p:nvSpPr>
            <p:spPr bwMode="auto">
              <a:xfrm>
                <a:off x="2743" y="1962"/>
                <a:ext cx="78" cy="93"/>
              </a:xfrm>
              <a:custGeom>
                <a:avLst/>
                <a:gdLst>
                  <a:gd name="T0" fmla="*/ 3 w 33"/>
                  <a:gd name="T1" fmla="*/ 4 h 39"/>
                  <a:gd name="T2" fmla="*/ 3 w 33"/>
                  <a:gd name="T3" fmla="*/ 15 h 39"/>
                  <a:gd name="T4" fmla="*/ 11 w 33"/>
                  <a:gd name="T5" fmla="*/ 24 h 39"/>
                  <a:gd name="T6" fmla="*/ 17 w 33"/>
                  <a:gd name="T7" fmla="*/ 30 h 39"/>
                  <a:gd name="T8" fmla="*/ 19 w 33"/>
                  <a:gd name="T9" fmla="*/ 35 h 39"/>
                  <a:gd name="T10" fmla="*/ 24 w 33"/>
                  <a:gd name="T11" fmla="*/ 34 h 39"/>
                  <a:gd name="T12" fmla="*/ 28 w 33"/>
                  <a:gd name="T13" fmla="*/ 31 h 39"/>
                  <a:gd name="T14" fmla="*/ 30 w 33"/>
                  <a:gd name="T15" fmla="*/ 26 h 39"/>
                  <a:gd name="T16" fmla="*/ 31 w 33"/>
                  <a:gd name="T17" fmla="*/ 22 h 39"/>
                  <a:gd name="T18" fmla="*/ 21 w 33"/>
                  <a:gd name="T19" fmla="*/ 6 h 39"/>
                  <a:gd name="T20" fmla="*/ 12 w 33"/>
                  <a:gd name="T21" fmla="*/ 1 h 39"/>
                  <a:gd name="T22" fmla="*/ 3 w 33"/>
                  <a:gd name="T23" fmla="*/ 4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" h="39">
                    <a:moveTo>
                      <a:pt x="3" y="4"/>
                    </a:moveTo>
                    <a:cubicBezTo>
                      <a:pt x="0" y="7"/>
                      <a:pt x="1" y="12"/>
                      <a:pt x="3" y="15"/>
                    </a:cubicBezTo>
                    <a:cubicBezTo>
                      <a:pt x="5" y="18"/>
                      <a:pt x="8" y="21"/>
                      <a:pt x="11" y="24"/>
                    </a:cubicBezTo>
                    <a:cubicBezTo>
                      <a:pt x="14" y="26"/>
                      <a:pt x="14" y="27"/>
                      <a:pt x="17" y="30"/>
                    </a:cubicBezTo>
                    <a:cubicBezTo>
                      <a:pt x="18" y="32"/>
                      <a:pt x="18" y="33"/>
                      <a:pt x="19" y="35"/>
                    </a:cubicBezTo>
                    <a:cubicBezTo>
                      <a:pt x="22" y="39"/>
                      <a:pt x="27" y="38"/>
                      <a:pt x="24" y="34"/>
                    </a:cubicBezTo>
                    <a:cubicBezTo>
                      <a:pt x="26" y="38"/>
                      <a:pt x="31" y="36"/>
                      <a:pt x="28" y="31"/>
                    </a:cubicBezTo>
                    <a:cubicBezTo>
                      <a:pt x="29" y="34"/>
                      <a:pt x="33" y="33"/>
                      <a:pt x="30" y="26"/>
                    </a:cubicBezTo>
                    <a:cubicBezTo>
                      <a:pt x="31" y="29"/>
                      <a:pt x="33" y="26"/>
                      <a:pt x="31" y="22"/>
                    </a:cubicBezTo>
                    <a:cubicBezTo>
                      <a:pt x="29" y="17"/>
                      <a:pt x="25" y="10"/>
                      <a:pt x="21" y="6"/>
                    </a:cubicBezTo>
                    <a:cubicBezTo>
                      <a:pt x="18" y="4"/>
                      <a:pt x="15" y="2"/>
                      <a:pt x="12" y="1"/>
                    </a:cubicBezTo>
                    <a:cubicBezTo>
                      <a:pt x="9" y="0"/>
                      <a:pt x="5" y="1"/>
                      <a:pt x="3" y="4"/>
                    </a:cubicBezTo>
                    <a:close/>
                  </a:path>
                </a:pathLst>
              </a:custGeom>
              <a:solidFill>
                <a:srgbClr val="FF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54" name="Freeform 418"/>
              <p:cNvSpPr>
                <a:spLocks/>
              </p:cNvSpPr>
              <p:nvPr/>
            </p:nvSpPr>
            <p:spPr bwMode="auto">
              <a:xfrm>
                <a:off x="2748" y="1991"/>
                <a:ext cx="31" cy="52"/>
              </a:xfrm>
              <a:custGeom>
                <a:avLst/>
                <a:gdLst>
                  <a:gd name="T0" fmla="*/ 7 w 13"/>
                  <a:gd name="T1" fmla="*/ 19 h 22"/>
                  <a:gd name="T2" fmla="*/ 9 w 13"/>
                  <a:gd name="T3" fmla="*/ 22 h 22"/>
                  <a:gd name="T4" fmla="*/ 12 w 13"/>
                  <a:gd name="T5" fmla="*/ 20 h 22"/>
                  <a:gd name="T6" fmla="*/ 10 w 13"/>
                  <a:gd name="T7" fmla="*/ 11 h 22"/>
                  <a:gd name="T8" fmla="*/ 6 w 13"/>
                  <a:gd name="T9" fmla="*/ 6 h 22"/>
                  <a:gd name="T10" fmla="*/ 0 w 13"/>
                  <a:gd name="T11" fmla="*/ 0 h 22"/>
                  <a:gd name="T12" fmla="*/ 7 w 13"/>
                  <a:gd name="T13" fmla="*/ 19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22">
                    <a:moveTo>
                      <a:pt x="7" y="19"/>
                    </a:moveTo>
                    <a:cubicBezTo>
                      <a:pt x="7" y="20"/>
                      <a:pt x="8" y="21"/>
                      <a:pt x="9" y="22"/>
                    </a:cubicBezTo>
                    <a:cubicBezTo>
                      <a:pt x="10" y="22"/>
                      <a:pt x="11" y="21"/>
                      <a:pt x="12" y="20"/>
                    </a:cubicBezTo>
                    <a:cubicBezTo>
                      <a:pt x="13" y="18"/>
                      <a:pt x="12" y="13"/>
                      <a:pt x="10" y="11"/>
                    </a:cubicBezTo>
                    <a:cubicBezTo>
                      <a:pt x="9" y="8"/>
                      <a:pt x="8" y="8"/>
                      <a:pt x="6" y="6"/>
                    </a:cubicBezTo>
                    <a:cubicBezTo>
                      <a:pt x="4" y="4"/>
                      <a:pt x="2" y="2"/>
                      <a:pt x="0" y="0"/>
                    </a:cubicBezTo>
                    <a:cubicBezTo>
                      <a:pt x="3" y="6"/>
                      <a:pt x="6" y="13"/>
                      <a:pt x="7" y="19"/>
                    </a:cubicBezTo>
                    <a:close/>
                  </a:path>
                </a:pathLst>
              </a:custGeom>
              <a:solidFill>
                <a:srgbClr val="FFD2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55" name="Freeform 419"/>
              <p:cNvSpPr>
                <a:spLocks noEditPoints="1"/>
              </p:cNvSpPr>
              <p:nvPr/>
            </p:nvSpPr>
            <p:spPr bwMode="auto">
              <a:xfrm>
                <a:off x="2684" y="2377"/>
                <a:ext cx="109" cy="94"/>
              </a:xfrm>
              <a:custGeom>
                <a:avLst/>
                <a:gdLst>
                  <a:gd name="T0" fmla="*/ 46 w 46"/>
                  <a:gd name="T1" fmla="*/ 29 h 40"/>
                  <a:gd name="T2" fmla="*/ 31 w 46"/>
                  <a:gd name="T3" fmla="*/ 12 h 40"/>
                  <a:gd name="T4" fmla="*/ 28 w 46"/>
                  <a:gd name="T5" fmla="*/ 7 h 40"/>
                  <a:gd name="T6" fmla="*/ 28 w 46"/>
                  <a:gd name="T7" fmla="*/ 5 h 40"/>
                  <a:gd name="T8" fmla="*/ 28 w 46"/>
                  <a:gd name="T9" fmla="*/ 5 h 40"/>
                  <a:gd name="T10" fmla="*/ 25 w 46"/>
                  <a:gd name="T11" fmla="*/ 1 h 40"/>
                  <a:gd name="T12" fmla="*/ 8 w 46"/>
                  <a:gd name="T13" fmla="*/ 0 h 40"/>
                  <a:gd name="T14" fmla="*/ 5 w 46"/>
                  <a:gd name="T15" fmla="*/ 3 h 40"/>
                  <a:gd name="T16" fmla="*/ 5 w 46"/>
                  <a:gd name="T17" fmla="*/ 3 h 40"/>
                  <a:gd name="T18" fmla="*/ 3 w 46"/>
                  <a:gd name="T19" fmla="*/ 7 h 40"/>
                  <a:gd name="T20" fmla="*/ 3 w 46"/>
                  <a:gd name="T21" fmla="*/ 7 h 40"/>
                  <a:gd name="T22" fmla="*/ 1 w 46"/>
                  <a:gd name="T23" fmla="*/ 15 h 40"/>
                  <a:gd name="T24" fmla="*/ 0 w 46"/>
                  <a:gd name="T25" fmla="*/ 20 h 40"/>
                  <a:gd name="T26" fmla="*/ 0 w 46"/>
                  <a:gd name="T27" fmla="*/ 20 h 40"/>
                  <a:gd name="T28" fmla="*/ 4 w 46"/>
                  <a:gd name="T29" fmla="*/ 24 h 40"/>
                  <a:gd name="T30" fmla="*/ 28 w 46"/>
                  <a:gd name="T31" fmla="*/ 37 h 40"/>
                  <a:gd name="T32" fmla="*/ 43 w 46"/>
                  <a:gd name="T33" fmla="*/ 37 h 40"/>
                  <a:gd name="T34" fmla="*/ 46 w 46"/>
                  <a:gd name="T35" fmla="*/ 33 h 40"/>
                  <a:gd name="T36" fmla="*/ 46 w 46"/>
                  <a:gd name="T37" fmla="*/ 33 h 40"/>
                  <a:gd name="T38" fmla="*/ 46 w 46"/>
                  <a:gd name="T39" fmla="*/ 32 h 40"/>
                  <a:gd name="T40" fmla="*/ 46 w 46"/>
                  <a:gd name="T41" fmla="*/ 29 h 40"/>
                  <a:gd name="T42" fmla="*/ 39 w 46"/>
                  <a:gd name="T43" fmla="*/ 24 h 40"/>
                  <a:gd name="T44" fmla="*/ 39 w 46"/>
                  <a:gd name="T45" fmla="*/ 25 h 40"/>
                  <a:gd name="T46" fmla="*/ 38 w 46"/>
                  <a:gd name="T47" fmla="*/ 24 h 40"/>
                  <a:gd name="T48" fmla="*/ 28 w 46"/>
                  <a:gd name="T49" fmla="*/ 16 h 40"/>
                  <a:gd name="T50" fmla="*/ 24 w 46"/>
                  <a:gd name="T51" fmla="*/ 10 h 40"/>
                  <a:gd name="T52" fmla="*/ 25 w 46"/>
                  <a:gd name="T53" fmla="*/ 9 h 40"/>
                  <a:gd name="T54" fmla="*/ 29 w 46"/>
                  <a:gd name="T55" fmla="*/ 15 h 40"/>
                  <a:gd name="T56" fmla="*/ 39 w 46"/>
                  <a:gd name="T57" fmla="*/ 23 h 40"/>
                  <a:gd name="T58" fmla="*/ 39 w 46"/>
                  <a:gd name="T59" fmla="*/ 2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6" h="40">
                    <a:moveTo>
                      <a:pt x="46" y="29"/>
                    </a:moveTo>
                    <a:cubicBezTo>
                      <a:pt x="44" y="23"/>
                      <a:pt x="38" y="17"/>
                      <a:pt x="31" y="12"/>
                    </a:cubicBezTo>
                    <a:cubicBezTo>
                      <a:pt x="29" y="11"/>
                      <a:pt x="29" y="9"/>
                      <a:pt x="28" y="7"/>
                    </a:cubicBezTo>
                    <a:cubicBezTo>
                      <a:pt x="28" y="7"/>
                      <a:pt x="28" y="6"/>
                      <a:pt x="28" y="5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7" y="3"/>
                      <a:pt x="27" y="2"/>
                      <a:pt x="25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1"/>
                      <a:pt x="6" y="2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5"/>
                      <a:pt x="4" y="6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9"/>
                      <a:pt x="1" y="12"/>
                      <a:pt x="1" y="15"/>
                    </a:cubicBezTo>
                    <a:cubicBezTo>
                      <a:pt x="0" y="17"/>
                      <a:pt x="0" y="18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2"/>
                      <a:pt x="1" y="23"/>
                      <a:pt x="4" y="24"/>
                    </a:cubicBezTo>
                    <a:cubicBezTo>
                      <a:pt x="28" y="37"/>
                      <a:pt x="28" y="37"/>
                      <a:pt x="28" y="37"/>
                    </a:cubicBezTo>
                    <a:cubicBezTo>
                      <a:pt x="32" y="40"/>
                      <a:pt x="39" y="39"/>
                      <a:pt x="43" y="37"/>
                    </a:cubicBezTo>
                    <a:cubicBezTo>
                      <a:pt x="45" y="36"/>
                      <a:pt x="46" y="34"/>
                      <a:pt x="46" y="33"/>
                    </a:cubicBezTo>
                    <a:cubicBezTo>
                      <a:pt x="46" y="33"/>
                      <a:pt x="46" y="33"/>
                      <a:pt x="46" y="33"/>
                    </a:cubicBezTo>
                    <a:cubicBezTo>
                      <a:pt x="46" y="32"/>
                      <a:pt x="46" y="32"/>
                      <a:pt x="46" y="32"/>
                    </a:cubicBezTo>
                    <a:cubicBezTo>
                      <a:pt x="46" y="31"/>
                      <a:pt x="46" y="30"/>
                      <a:pt x="46" y="29"/>
                    </a:cubicBezTo>
                    <a:close/>
                    <a:moveTo>
                      <a:pt x="39" y="24"/>
                    </a:moveTo>
                    <a:cubicBezTo>
                      <a:pt x="39" y="25"/>
                      <a:pt x="39" y="25"/>
                      <a:pt x="39" y="25"/>
                    </a:cubicBezTo>
                    <a:cubicBezTo>
                      <a:pt x="38" y="24"/>
                      <a:pt x="38" y="24"/>
                      <a:pt x="38" y="24"/>
                    </a:cubicBezTo>
                    <a:cubicBezTo>
                      <a:pt x="28" y="16"/>
                      <a:pt x="28" y="16"/>
                      <a:pt x="28" y="16"/>
                    </a:cubicBezTo>
                    <a:cubicBezTo>
                      <a:pt x="26" y="14"/>
                      <a:pt x="24" y="12"/>
                      <a:pt x="24" y="10"/>
                    </a:cubicBezTo>
                    <a:cubicBezTo>
                      <a:pt x="24" y="9"/>
                      <a:pt x="25" y="9"/>
                      <a:pt x="25" y="9"/>
                    </a:cubicBezTo>
                    <a:cubicBezTo>
                      <a:pt x="26" y="11"/>
                      <a:pt x="28" y="13"/>
                      <a:pt x="29" y="15"/>
                    </a:cubicBezTo>
                    <a:cubicBezTo>
                      <a:pt x="39" y="23"/>
                      <a:pt x="39" y="23"/>
                      <a:pt x="39" y="23"/>
                    </a:cubicBezTo>
                    <a:cubicBezTo>
                      <a:pt x="39" y="23"/>
                      <a:pt x="40" y="24"/>
                      <a:pt x="39" y="24"/>
                    </a:cubicBezTo>
                    <a:close/>
                  </a:path>
                </a:pathLst>
              </a:custGeom>
              <a:solidFill>
                <a:srgbClr val="6363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56" name="Freeform 420"/>
              <p:cNvSpPr>
                <a:spLocks/>
              </p:cNvSpPr>
              <p:nvPr/>
            </p:nvSpPr>
            <p:spPr bwMode="auto">
              <a:xfrm>
                <a:off x="2682" y="2412"/>
                <a:ext cx="113" cy="59"/>
              </a:xfrm>
              <a:custGeom>
                <a:avLst/>
                <a:gdLst>
                  <a:gd name="T0" fmla="*/ 48 w 48"/>
                  <a:gd name="T1" fmla="*/ 18 h 25"/>
                  <a:gd name="T2" fmla="*/ 48 w 48"/>
                  <a:gd name="T3" fmla="*/ 18 h 25"/>
                  <a:gd name="T4" fmla="*/ 45 w 48"/>
                  <a:gd name="T5" fmla="*/ 22 h 25"/>
                  <a:gd name="T6" fmla="*/ 29 w 48"/>
                  <a:gd name="T7" fmla="*/ 23 h 25"/>
                  <a:gd name="T8" fmla="*/ 4 w 48"/>
                  <a:gd name="T9" fmla="*/ 9 h 25"/>
                  <a:gd name="T10" fmla="*/ 1 w 48"/>
                  <a:gd name="T11" fmla="*/ 5 h 25"/>
                  <a:gd name="T12" fmla="*/ 2 w 48"/>
                  <a:gd name="T13" fmla="*/ 0 h 25"/>
                  <a:gd name="T14" fmla="*/ 13 w 48"/>
                  <a:gd name="T15" fmla="*/ 8 h 25"/>
                  <a:gd name="T16" fmla="*/ 31 w 48"/>
                  <a:gd name="T17" fmla="*/ 19 h 25"/>
                  <a:gd name="T18" fmla="*/ 38 w 48"/>
                  <a:gd name="T19" fmla="*/ 21 h 25"/>
                  <a:gd name="T20" fmla="*/ 45 w 48"/>
                  <a:gd name="T21" fmla="*/ 18 h 25"/>
                  <a:gd name="T22" fmla="*/ 47 w 48"/>
                  <a:gd name="T23" fmla="*/ 14 h 25"/>
                  <a:gd name="T24" fmla="*/ 48 w 48"/>
                  <a:gd name="T25" fmla="*/ 18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25">
                    <a:moveTo>
                      <a:pt x="48" y="18"/>
                    </a:moveTo>
                    <a:cubicBezTo>
                      <a:pt x="48" y="19"/>
                      <a:pt x="48" y="18"/>
                      <a:pt x="48" y="18"/>
                    </a:cubicBezTo>
                    <a:cubicBezTo>
                      <a:pt x="48" y="19"/>
                      <a:pt x="47" y="21"/>
                      <a:pt x="45" y="22"/>
                    </a:cubicBezTo>
                    <a:cubicBezTo>
                      <a:pt x="41" y="25"/>
                      <a:pt x="34" y="25"/>
                      <a:pt x="29" y="23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0" y="7"/>
                      <a:pt x="1" y="5"/>
                      <a:pt x="1" y="5"/>
                    </a:cubicBezTo>
                    <a:cubicBezTo>
                      <a:pt x="1" y="3"/>
                      <a:pt x="1" y="1"/>
                      <a:pt x="2" y="0"/>
                    </a:cubicBezTo>
                    <a:cubicBezTo>
                      <a:pt x="1" y="2"/>
                      <a:pt x="10" y="5"/>
                      <a:pt x="13" y="8"/>
                    </a:cubicBezTo>
                    <a:cubicBezTo>
                      <a:pt x="19" y="12"/>
                      <a:pt x="24" y="16"/>
                      <a:pt x="31" y="19"/>
                    </a:cubicBezTo>
                    <a:cubicBezTo>
                      <a:pt x="33" y="20"/>
                      <a:pt x="36" y="20"/>
                      <a:pt x="38" y="21"/>
                    </a:cubicBezTo>
                    <a:cubicBezTo>
                      <a:pt x="41" y="21"/>
                      <a:pt x="43" y="20"/>
                      <a:pt x="45" y="18"/>
                    </a:cubicBezTo>
                    <a:cubicBezTo>
                      <a:pt x="46" y="17"/>
                      <a:pt x="47" y="15"/>
                      <a:pt x="47" y="14"/>
                    </a:cubicBezTo>
                    <a:cubicBezTo>
                      <a:pt x="47" y="15"/>
                      <a:pt x="48" y="16"/>
                      <a:pt x="48" y="18"/>
                    </a:cubicBezTo>
                    <a:close/>
                  </a:path>
                </a:pathLst>
              </a:custGeom>
              <a:solidFill>
                <a:srgbClr val="444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57" name="Freeform 421"/>
              <p:cNvSpPr>
                <a:spLocks/>
              </p:cNvSpPr>
              <p:nvPr/>
            </p:nvSpPr>
            <p:spPr bwMode="auto">
              <a:xfrm>
                <a:off x="2741" y="2398"/>
                <a:ext cx="38" cy="38"/>
              </a:xfrm>
              <a:custGeom>
                <a:avLst/>
                <a:gdLst>
                  <a:gd name="T0" fmla="*/ 15 w 16"/>
                  <a:gd name="T1" fmla="*/ 15 h 16"/>
                  <a:gd name="T2" fmla="*/ 15 w 16"/>
                  <a:gd name="T3" fmla="*/ 16 h 16"/>
                  <a:gd name="T4" fmla="*/ 14 w 16"/>
                  <a:gd name="T5" fmla="*/ 15 h 16"/>
                  <a:gd name="T6" fmla="*/ 4 w 16"/>
                  <a:gd name="T7" fmla="*/ 7 h 16"/>
                  <a:gd name="T8" fmla="*/ 0 w 16"/>
                  <a:gd name="T9" fmla="*/ 1 h 16"/>
                  <a:gd name="T10" fmla="*/ 1 w 16"/>
                  <a:gd name="T11" fmla="*/ 0 h 16"/>
                  <a:gd name="T12" fmla="*/ 5 w 16"/>
                  <a:gd name="T13" fmla="*/ 6 h 16"/>
                  <a:gd name="T14" fmla="*/ 15 w 16"/>
                  <a:gd name="T15" fmla="*/ 14 h 16"/>
                  <a:gd name="T16" fmla="*/ 15 w 16"/>
                  <a:gd name="T17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16">
                    <a:moveTo>
                      <a:pt x="15" y="15"/>
                    </a:moveTo>
                    <a:cubicBezTo>
                      <a:pt x="15" y="16"/>
                      <a:pt x="15" y="16"/>
                      <a:pt x="15" y="16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2" y="5"/>
                      <a:pt x="0" y="3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2" y="2"/>
                      <a:pt x="4" y="4"/>
                      <a:pt x="5" y="6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6" y="15"/>
                      <a:pt x="15" y="15"/>
                    </a:cubicBez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58" name="Freeform 422"/>
              <p:cNvSpPr>
                <a:spLocks/>
              </p:cNvSpPr>
              <p:nvPr/>
            </p:nvSpPr>
            <p:spPr bwMode="auto">
              <a:xfrm>
                <a:off x="2738" y="2400"/>
                <a:ext cx="15" cy="12"/>
              </a:xfrm>
              <a:custGeom>
                <a:avLst/>
                <a:gdLst>
                  <a:gd name="T0" fmla="*/ 1 w 6"/>
                  <a:gd name="T1" fmla="*/ 5 h 5"/>
                  <a:gd name="T2" fmla="*/ 0 w 6"/>
                  <a:gd name="T3" fmla="*/ 4 h 5"/>
                  <a:gd name="T4" fmla="*/ 0 w 6"/>
                  <a:gd name="T5" fmla="*/ 3 h 5"/>
                  <a:gd name="T6" fmla="*/ 5 w 6"/>
                  <a:gd name="T7" fmla="*/ 1 h 5"/>
                  <a:gd name="T8" fmla="*/ 6 w 6"/>
                  <a:gd name="T9" fmla="*/ 1 h 5"/>
                  <a:gd name="T10" fmla="*/ 6 w 6"/>
                  <a:gd name="T11" fmla="*/ 2 h 5"/>
                  <a:gd name="T12" fmla="*/ 1 w 6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5">
                    <a:moveTo>
                      <a:pt x="1" y="5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0"/>
                      <a:pt x="6" y="1"/>
                      <a:pt x="6" y="1"/>
                    </a:cubicBezTo>
                    <a:cubicBezTo>
                      <a:pt x="6" y="1"/>
                      <a:pt x="6" y="2"/>
                      <a:pt x="6" y="2"/>
                    </a:cubicBezTo>
                    <a:cubicBezTo>
                      <a:pt x="1" y="5"/>
                      <a:pt x="1" y="5"/>
                      <a:pt x="1" y="5"/>
                    </a:cubicBez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59" name="Freeform 423"/>
              <p:cNvSpPr>
                <a:spLocks/>
              </p:cNvSpPr>
              <p:nvPr/>
            </p:nvSpPr>
            <p:spPr bwMode="auto">
              <a:xfrm>
                <a:off x="2743" y="2407"/>
                <a:ext cx="17" cy="12"/>
              </a:xfrm>
              <a:custGeom>
                <a:avLst/>
                <a:gdLst>
                  <a:gd name="T0" fmla="*/ 1 w 7"/>
                  <a:gd name="T1" fmla="*/ 5 h 5"/>
                  <a:gd name="T2" fmla="*/ 1 w 7"/>
                  <a:gd name="T3" fmla="*/ 4 h 5"/>
                  <a:gd name="T4" fmla="*/ 1 w 7"/>
                  <a:gd name="T5" fmla="*/ 3 h 5"/>
                  <a:gd name="T6" fmla="*/ 6 w 7"/>
                  <a:gd name="T7" fmla="*/ 0 h 5"/>
                  <a:gd name="T8" fmla="*/ 7 w 7"/>
                  <a:gd name="T9" fmla="*/ 1 h 5"/>
                  <a:gd name="T10" fmla="*/ 6 w 7"/>
                  <a:gd name="T11" fmla="*/ 2 h 5"/>
                  <a:gd name="T12" fmla="*/ 2 w 7"/>
                  <a:gd name="T13" fmla="*/ 5 h 5"/>
                  <a:gd name="T14" fmla="*/ 1 w 7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5">
                    <a:moveTo>
                      <a:pt x="1" y="5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3"/>
                      <a:pt x="1" y="3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7" y="1"/>
                    </a:cubicBezTo>
                    <a:cubicBezTo>
                      <a:pt x="7" y="1"/>
                      <a:pt x="7" y="1"/>
                      <a:pt x="6" y="2"/>
                    </a:cubicBezTo>
                    <a:cubicBezTo>
                      <a:pt x="2" y="5"/>
                      <a:pt x="2" y="5"/>
                      <a:pt x="2" y="5"/>
                    </a:cubicBez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60" name="Freeform 424"/>
              <p:cNvSpPr>
                <a:spLocks/>
              </p:cNvSpPr>
              <p:nvPr/>
            </p:nvSpPr>
            <p:spPr bwMode="auto">
              <a:xfrm>
                <a:off x="2750" y="2414"/>
                <a:ext cx="17" cy="12"/>
              </a:xfrm>
              <a:custGeom>
                <a:avLst/>
                <a:gdLst>
                  <a:gd name="T0" fmla="*/ 1 w 7"/>
                  <a:gd name="T1" fmla="*/ 5 h 5"/>
                  <a:gd name="T2" fmla="*/ 1 w 7"/>
                  <a:gd name="T3" fmla="*/ 4 h 5"/>
                  <a:gd name="T4" fmla="*/ 1 w 7"/>
                  <a:gd name="T5" fmla="*/ 3 h 5"/>
                  <a:gd name="T6" fmla="*/ 6 w 7"/>
                  <a:gd name="T7" fmla="*/ 0 h 5"/>
                  <a:gd name="T8" fmla="*/ 7 w 7"/>
                  <a:gd name="T9" fmla="*/ 1 h 5"/>
                  <a:gd name="T10" fmla="*/ 7 w 7"/>
                  <a:gd name="T11" fmla="*/ 2 h 5"/>
                  <a:gd name="T12" fmla="*/ 2 w 7"/>
                  <a:gd name="T13" fmla="*/ 4 h 5"/>
                  <a:gd name="T14" fmla="*/ 1 w 7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5">
                    <a:moveTo>
                      <a:pt x="1" y="5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1" y="3"/>
                      <a:pt x="1" y="3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7" y="0"/>
                      <a:pt x="7" y="1"/>
                    </a:cubicBezTo>
                    <a:cubicBezTo>
                      <a:pt x="7" y="1"/>
                      <a:pt x="7" y="1"/>
                      <a:pt x="7" y="2"/>
                    </a:cubicBezTo>
                    <a:cubicBezTo>
                      <a:pt x="2" y="4"/>
                      <a:pt x="2" y="4"/>
                      <a:pt x="2" y="4"/>
                    </a:cubicBez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61" name="Freeform 425"/>
              <p:cNvSpPr>
                <a:spLocks/>
              </p:cNvSpPr>
              <p:nvPr/>
            </p:nvSpPr>
            <p:spPr bwMode="auto">
              <a:xfrm>
                <a:off x="2760" y="2422"/>
                <a:ext cx="14" cy="11"/>
              </a:xfrm>
              <a:custGeom>
                <a:avLst/>
                <a:gdLst>
                  <a:gd name="T0" fmla="*/ 1 w 6"/>
                  <a:gd name="T1" fmla="*/ 5 h 5"/>
                  <a:gd name="T2" fmla="*/ 0 w 6"/>
                  <a:gd name="T3" fmla="*/ 4 h 5"/>
                  <a:gd name="T4" fmla="*/ 0 w 6"/>
                  <a:gd name="T5" fmla="*/ 3 h 5"/>
                  <a:gd name="T6" fmla="*/ 5 w 6"/>
                  <a:gd name="T7" fmla="*/ 0 h 5"/>
                  <a:gd name="T8" fmla="*/ 6 w 6"/>
                  <a:gd name="T9" fmla="*/ 0 h 5"/>
                  <a:gd name="T10" fmla="*/ 6 w 6"/>
                  <a:gd name="T11" fmla="*/ 1 h 5"/>
                  <a:gd name="T12" fmla="*/ 1 w 6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5">
                    <a:moveTo>
                      <a:pt x="1" y="5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1" y="5"/>
                      <a:pt x="1" y="5"/>
                      <a:pt x="1" y="5"/>
                    </a:cubicBez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62" name="Freeform 426"/>
              <p:cNvSpPr>
                <a:spLocks/>
              </p:cNvSpPr>
              <p:nvPr/>
            </p:nvSpPr>
            <p:spPr bwMode="auto">
              <a:xfrm>
                <a:off x="2516" y="1979"/>
                <a:ext cx="267" cy="213"/>
              </a:xfrm>
              <a:custGeom>
                <a:avLst/>
                <a:gdLst>
                  <a:gd name="T0" fmla="*/ 113 w 113"/>
                  <a:gd name="T1" fmla="*/ 77 h 90"/>
                  <a:gd name="T2" fmla="*/ 91 w 113"/>
                  <a:gd name="T3" fmla="*/ 90 h 90"/>
                  <a:gd name="T4" fmla="*/ 75 w 113"/>
                  <a:gd name="T5" fmla="*/ 80 h 90"/>
                  <a:gd name="T6" fmla="*/ 22 w 113"/>
                  <a:gd name="T7" fmla="*/ 48 h 90"/>
                  <a:gd name="T8" fmla="*/ 3 w 113"/>
                  <a:gd name="T9" fmla="*/ 0 h 90"/>
                  <a:gd name="T10" fmla="*/ 68 w 113"/>
                  <a:gd name="T11" fmla="*/ 31 h 90"/>
                  <a:gd name="T12" fmla="*/ 96 w 113"/>
                  <a:gd name="T13" fmla="*/ 48 h 90"/>
                  <a:gd name="T14" fmla="*/ 113 w 113"/>
                  <a:gd name="T15" fmla="*/ 7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3" h="90">
                    <a:moveTo>
                      <a:pt x="113" y="77"/>
                    </a:moveTo>
                    <a:cubicBezTo>
                      <a:pt x="91" y="90"/>
                      <a:pt x="91" y="90"/>
                      <a:pt x="91" y="90"/>
                    </a:cubicBezTo>
                    <a:cubicBezTo>
                      <a:pt x="75" y="80"/>
                      <a:pt x="75" y="80"/>
                      <a:pt x="75" y="80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0" y="34"/>
                      <a:pt x="3" y="0"/>
                      <a:pt x="3" y="0"/>
                    </a:cubicBezTo>
                    <a:cubicBezTo>
                      <a:pt x="23" y="11"/>
                      <a:pt x="47" y="21"/>
                      <a:pt x="68" y="31"/>
                    </a:cubicBezTo>
                    <a:cubicBezTo>
                      <a:pt x="79" y="36"/>
                      <a:pt x="88" y="42"/>
                      <a:pt x="96" y="48"/>
                    </a:cubicBezTo>
                    <a:cubicBezTo>
                      <a:pt x="107" y="57"/>
                      <a:pt x="113" y="66"/>
                      <a:pt x="113" y="77"/>
                    </a:cubicBezTo>
                  </a:path>
                </a:pathLst>
              </a:custGeom>
              <a:solidFill>
                <a:srgbClr val="443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63" name="Freeform 427"/>
              <p:cNvSpPr>
                <a:spLocks/>
              </p:cNvSpPr>
              <p:nvPr/>
            </p:nvSpPr>
            <p:spPr bwMode="auto">
              <a:xfrm>
                <a:off x="2686" y="2128"/>
                <a:ext cx="100" cy="265"/>
              </a:xfrm>
              <a:custGeom>
                <a:avLst/>
                <a:gdLst>
                  <a:gd name="T0" fmla="*/ 0 w 42"/>
                  <a:gd name="T1" fmla="*/ 108 h 112"/>
                  <a:gd name="T2" fmla="*/ 3 w 42"/>
                  <a:gd name="T3" fmla="*/ 15 h 112"/>
                  <a:gd name="T4" fmla="*/ 12 w 42"/>
                  <a:gd name="T5" fmla="*/ 6 h 112"/>
                  <a:gd name="T6" fmla="*/ 27 w 42"/>
                  <a:gd name="T7" fmla="*/ 1 h 112"/>
                  <a:gd name="T8" fmla="*/ 41 w 42"/>
                  <a:gd name="T9" fmla="*/ 14 h 112"/>
                  <a:gd name="T10" fmla="*/ 30 w 42"/>
                  <a:gd name="T11" fmla="*/ 108 h 112"/>
                  <a:gd name="T12" fmla="*/ 15 w 42"/>
                  <a:gd name="T13" fmla="*/ 110 h 112"/>
                  <a:gd name="T14" fmla="*/ 0 w 42"/>
                  <a:gd name="T15" fmla="*/ 108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112">
                    <a:moveTo>
                      <a:pt x="0" y="108"/>
                    </a:moveTo>
                    <a:cubicBezTo>
                      <a:pt x="0" y="80"/>
                      <a:pt x="1" y="19"/>
                      <a:pt x="3" y="15"/>
                    </a:cubicBezTo>
                    <a:cubicBezTo>
                      <a:pt x="5" y="12"/>
                      <a:pt x="8" y="8"/>
                      <a:pt x="12" y="6"/>
                    </a:cubicBezTo>
                    <a:cubicBezTo>
                      <a:pt x="16" y="3"/>
                      <a:pt x="22" y="0"/>
                      <a:pt x="27" y="1"/>
                    </a:cubicBezTo>
                    <a:cubicBezTo>
                      <a:pt x="34" y="2"/>
                      <a:pt x="40" y="7"/>
                      <a:pt x="41" y="14"/>
                    </a:cubicBezTo>
                    <a:cubicBezTo>
                      <a:pt x="42" y="21"/>
                      <a:pt x="31" y="104"/>
                      <a:pt x="30" y="108"/>
                    </a:cubicBezTo>
                    <a:cubicBezTo>
                      <a:pt x="29" y="112"/>
                      <a:pt x="19" y="109"/>
                      <a:pt x="15" y="110"/>
                    </a:cubicBez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615B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64" name="Freeform 428"/>
              <p:cNvSpPr>
                <a:spLocks/>
              </p:cNvSpPr>
              <p:nvPr/>
            </p:nvSpPr>
            <p:spPr bwMode="auto">
              <a:xfrm>
                <a:off x="2686" y="2360"/>
                <a:ext cx="71" cy="45"/>
              </a:xfrm>
              <a:custGeom>
                <a:avLst/>
                <a:gdLst>
                  <a:gd name="T0" fmla="*/ 30 w 30"/>
                  <a:gd name="T1" fmla="*/ 10 h 19"/>
                  <a:gd name="T2" fmla="*/ 27 w 30"/>
                  <a:gd name="T3" fmla="*/ 14 h 19"/>
                  <a:gd name="T4" fmla="*/ 26 w 30"/>
                  <a:gd name="T5" fmla="*/ 15 h 19"/>
                  <a:gd name="T6" fmla="*/ 24 w 30"/>
                  <a:gd name="T7" fmla="*/ 16 h 19"/>
                  <a:gd name="T8" fmla="*/ 23 w 30"/>
                  <a:gd name="T9" fmla="*/ 17 h 19"/>
                  <a:gd name="T10" fmla="*/ 5 w 30"/>
                  <a:gd name="T11" fmla="*/ 16 h 19"/>
                  <a:gd name="T12" fmla="*/ 2 w 30"/>
                  <a:gd name="T13" fmla="*/ 14 h 19"/>
                  <a:gd name="T14" fmla="*/ 0 w 30"/>
                  <a:gd name="T15" fmla="*/ 10 h 19"/>
                  <a:gd name="T16" fmla="*/ 0 w 30"/>
                  <a:gd name="T17" fmla="*/ 10 h 19"/>
                  <a:gd name="T18" fmla="*/ 4 w 30"/>
                  <a:gd name="T19" fmla="*/ 4 h 19"/>
                  <a:gd name="T20" fmla="*/ 25 w 30"/>
                  <a:gd name="T21" fmla="*/ 3 h 19"/>
                  <a:gd name="T22" fmla="*/ 30 w 30"/>
                  <a:gd name="T23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0" h="19">
                    <a:moveTo>
                      <a:pt x="30" y="10"/>
                    </a:moveTo>
                    <a:cubicBezTo>
                      <a:pt x="30" y="12"/>
                      <a:pt x="29" y="13"/>
                      <a:pt x="27" y="14"/>
                    </a:cubicBezTo>
                    <a:cubicBezTo>
                      <a:pt x="27" y="15"/>
                      <a:pt x="26" y="15"/>
                      <a:pt x="26" y="15"/>
                    </a:cubicBezTo>
                    <a:cubicBezTo>
                      <a:pt x="25" y="15"/>
                      <a:pt x="25" y="16"/>
                      <a:pt x="24" y="16"/>
                    </a:cubicBezTo>
                    <a:cubicBezTo>
                      <a:pt x="24" y="16"/>
                      <a:pt x="23" y="16"/>
                      <a:pt x="23" y="17"/>
                    </a:cubicBezTo>
                    <a:cubicBezTo>
                      <a:pt x="17" y="19"/>
                      <a:pt x="10" y="18"/>
                      <a:pt x="5" y="16"/>
                    </a:cubicBezTo>
                    <a:cubicBezTo>
                      <a:pt x="4" y="15"/>
                      <a:pt x="3" y="15"/>
                      <a:pt x="2" y="14"/>
                    </a:cubicBezTo>
                    <a:cubicBezTo>
                      <a:pt x="1" y="13"/>
                      <a:pt x="0" y="11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8"/>
                      <a:pt x="2" y="6"/>
                      <a:pt x="4" y="4"/>
                    </a:cubicBezTo>
                    <a:cubicBezTo>
                      <a:pt x="10" y="0"/>
                      <a:pt x="19" y="0"/>
                      <a:pt x="25" y="3"/>
                    </a:cubicBezTo>
                    <a:cubicBezTo>
                      <a:pt x="29" y="5"/>
                      <a:pt x="30" y="8"/>
                      <a:pt x="30" y="10"/>
                    </a:cubicBezTo>
                    <a:close/>
                  </a:path>
                </a:pathLst>
              </a:custGeom>
              <a:solidFill>
                <a:srgbClr val="615B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65" name="Freeform 429"/>
              <p:cNvSpPr>
                <a:spLocks noEditPoints="1"/>
              </p:cNvSpPr>
              <p:nvPr/>
            </p:nvSpPr>
            <p:spPr bwMode="auto">
              <a:xfrm>
                <a:off x="2779" y="2322"/>
                <a:ext cx="111" cy="95"/>
              </a:xfrm>
              <a:custGeom>
                <a:avLst/>
                <a:gdLst>
                  <a:gd name="T0" fmla="*/ 46 w 47"/>
                  <a:gd name="T1" fmla="*/ 29 h 40"/>
                  <a:gd name="T2" fmla="*/ 31 w 47"/>
                  <a:gd name="T3" fmla="*/ 12 h 40"/>
                  <a:gd name="T4" fmla="*/ 28 w 47"/>
                  <a:gd name="T5" fmla="*/ 7 h 40"/>
                  <a:gd name="T6" fmla="*/ 28 w 47"/>
                  <a:gd name="T7" fmla="*/ 5 h 40"/>
                  <a:gd name="T8" fmla="*/ 28 w 47"/>
                  <a:gd name="T9" fmla="*/ 5 h 40"/>
                  <a:gd name="T10" fmla="*/ 26 w 47"/>
                  <a:gd name="T11" fmla="*/ 1 h 40"/>
                  <a:gd name="T12" fmla="*/ 8 w 47"/>
                  <a:gd name="T13" fmla="*/ 0 h 40"/>
                  <a:gd name="T14" fmla="*/ 6 w 47"/>
                  <a:gd name="T15" fmla="*/ 3 h 40"/>
                  <a:gd name="T16" fmla="*/ 6 w 47"/>
                  <a:gd name="T17" fmla="*/ 3 h 40"/>
                  <a:gd name="T18" fmla="*/ 4 w 47"/>
                  <a:gd name="T19" fmla="*/ 7 h 40"/>
                  <a:gd name="T20" fmla="*/ 4 w 47"/>
                  <a:gd name="T21" fmla="*/ 7 h 40"/>
                  <a:gd name="T22" fmla="*/ 1 w 47"/>
                  <a:gd name="T23" fmla="*/ 15 h 40"/>
                  <a:gd name="T24" fmla="*/ 1 w 47"/>
                  <a:gd name="T25" fmla="*/ 20 h 40"/>
                  <a:gd name="T26" fmla="*/ 1 w 47"/>
                  <a:gd name="T27" fmla="*/ 20 h 40"/>
                  <a:gd name="T28" fmla="*/ 4 w 47"/>
                  <a:gd name="T29" fmla="*/ 24 h 40"/>
                  <a:gd name="T30" fmla="*/ 28 w 47"/>
                  <a:gd name="T31" fmla="*/ 37 h 40"/>
                  <a:gd name="T32" fmla="*/ 44 w 47"/>
                  <a:gd name="T33" fmla="*/ 37 h 40"/>
                  <a:gd name="T34" fmla="*/ 47 w 47"/>
                  <a:gd name="T35" fmla="*/ 33 h 40"/>
                  <a:gd name="T36" fmla="*/ 47 w 47"/>
                  <a:gd name="T37" fmla="*/ 33 h 40"/>
                  <a:gd name="T38" fmla="*/ 47 w 47"/>
                  <a:gd name="T39" fmla="*/ 32 h 40"/>
                  <a:gd name="T40" fmla="*/ 46 w 47"/>
                  <a:gd name="T41" fmla="*/ 29 h 40"/>
                  <a:gd name="T42" fmla="*/ 40 w 47"/>
                  <a:gd name="T43" fmla="*/ 24 h 40"/>
                  <a:gd name="T44" fmla="*/ 39 w 47"/>
                  <a:gd name="T45" fmla="*/ 24 h 40"/>
                  <a:gd name="T46" fmla="*/ 38 w 47"/>
                  <a:gd name="T47" fmla="*/ 24 h 40"/>
                  <a:gd name="T48" fmla="*/ 29 w 47"/>
                  <a:gd name="T49" fmla="*/ 16 h 40"/>
                  <a:gd name="T50" fmla="*/ 24 w 47"/>
                  <a:gd name="T51" fmla="*/ 9 h 40"/>
                  <a:gd name="T52" fmla="*/ 26 w 47"/>
                  <a:gd name="T53" fmla="*/ 9 h 40"/>
                  <a:gd name="T54" fmla="*/ 30 w 47"/>
                  <a:gd name="T55" fmla="*/ 14 h 40"/>
                  <a:gd name="T56" fmla="*/ 39 w 47"/>
                  <a:gd name="T57" fmla="*/ 23 h 40"/>
                  <a:gd name="T58" fmla="*/ 40 w 47"/>
                  <a:gd name="T59" fmla="*/ 2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7" h="40">
                    <a:moveTo>
                      <a:pt x="46" y="29"/>
                    </a:moveTo>
                    <a:cubicBezTo>
                      <a:pt x="44" y="23"/>
                      <a:pt x="38" y="17"/>
                      <a:pt x="31" y="12"/>
                    </a:cubicBezTo>
                    <a:cubicBezTo>
                      <a:pt x="29" y="11"/>
                      <a:pt x="29" y="9"/>
                      <a:pt x="28" y="7"/>
                    </a:cubicBezTo>
                    <a:cubicBezTo>
                      <a:pt x="28" y="6"/>
                      <a:pt x="28" y="6"/>
                      <a:pt x="28" y="5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7" y="3"/>
                      <a:pt x="27" y="2"/>
                      <a:pt x="26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1"/>
                      <a:pt x="6" y="2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4"/>
                      <a:pt x="4" y="6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9"/>
                      <a:pt x="2" y="12"/>
                      <a:pt x="1" y="15"/>
                    </a:cubicBezTo>
                    <a:cubicBezTo>
                      <a:pt x="1" y="16"/>
                      <a:pt x="1" y="18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0" y="21"/>
                      <a:pt x="2" y="23"/>
                      <a:pt x="4" y="24"/>
                    </a:cubicBezTo>
                    <a:cubicBezTo>
                      <a:pt x="28" y="37"/>
                      <a:pt x="28" y="37"/>
                      <a:pt x="28" y="37"/>
                    </a:cubicBezTo>
                    <a:cubicBezTo>
                      <a:pt x="33" y="40"/>
                      <a:pt x="40" y="39"/>
                      <a:pt x="44" y="37"/>
                    </a:cubicBezTo>
                    <a:cubicBezTo>
                      <a:pt x="46" y="36"/>
                      <a:pt x="46" y="34"/>
                      <a:pt x="47" y="33"/>
                    </a:cubicBezTo>
                    <a:cubicBezTo>
                      <a:pt x="47" y="33"/>
                      <a:pt x="47" y="33"/>
                      <a:pt x="47" y="33"/>
                    </a:cubicBezTo>
                    <a:cubicBezTo>
                      <a:pt x="47" y="32"/>
                      <a:pt x="47" y="32"/>
                      <a:pt x="47" y="32"/>
                    </a:cubicBezTo>
                    <a:cubicBezTo>
                      <a:pt x="47" y="31"/>
                      <a:pt x="47" y="30"/>
                      <a:pt x="46" y="29"/>
                    </a:cubicBezTo>
                    <a:close/>
                    <a:moveTo>
                      <a:pt x="40" y="24"/>
                    </a:moveTo>
                    <a:cubicBezTo>
                      <a:pt x="39" y="24"/>
                      <a:pt x="39" y="24"/>
                      <a:pt x="39" y="24"/>
                    </a:cubicBezTo>
                    <a:cubicBezTo>
                      <a:pt x="38" y="24"/>
                      <a:pt x="38" y="24"/>
                      <a:pt x="38" y="24"/>
                    </a:cubicBezTo>
                    <a:cubicBezTo>
                      <a:pt x="29" y="16"/>
                      <a:pt x="29" y="16"/>
                      <a:pt x="29" y="16"/>
                    </a:cubicBezTo>
                    <a:cubicBezTo>
                      <a:pt x="27" y="14"/>
                      <a:pt x="25" y="12"/>
                      <a:pt x="24" y="9"/>
                    </a:cubicBezTo>
                    <a:cubicBezTo>
                      <a:pt x="25" y="9"/>
                      <a:pt x="25" y="9"/>
                      <a:pt x="26" y="9"/>
                    </a:cubicBezTo>
                    <a:cubicBezTo>
                      <a:pt x="26" y="11"/>
                      <a:pt x="28" y="13"/>
                      <a:pt x="30" y="14"/>
                    </a:cubicBezTo>
                    <a:cubicBezTo>
                      <a:pt x="39" y="23"/>
                      <a:pt x="39" y="23"/>
                      <a:pt x="39" y="23"/>
                    </a:cubicBezTo>
                    <a:cubicBezTo>
                      <a:pt x="40" y="23"/>
                      <a:pt x="40" y="24"/>
                      <a:pt x="40" y="24"/>
                    </a:cubicBezTo>
                    <a:close/>
                  </a:path>
                </a:pathLst>
              </a:custGeom>
              <a:solidFill>
                <a:srgbClr val="6363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66" name="Freeform 430"/>
              <p:cNvSpPr>
                <a:spLocks/>
              </p:cNvSpPr>
              <p:nvPr/>
            </p:nvSpPr>
            <p:spPr bwMode="auto">
              <a:xfrm>
                <a:off x="2779" y="2355"/>
                <a:ext cx="113" cy="62"/>
              </a:xfrm>
              <a:custGeom>
                <a:avLst/>
                <a:gdLst>
                  <a:gd name="T0" fmla="*/ 47 w 48"/>
                  <a:gd name="T1" fmla="*/ 19 h 26"/>
                  <a:gd name="T2" fmla="*/ 47 w 48"/>
                  <a:gd name="T3" fmla="*/ 19 h 26"/>
                  <a:gd name="T4" fmla="*/ 44 w 48"/>
                  <a:gd name="T5" fmla="*/ 23 h 26"/>
                  <a:gd name="T6" fmla="*/ 29 w 48"/>
                  <a:gd name="T7" fmla="*/ 23 h 26"/>
                  <a:gd name="T8" fmla="*/ 4 w 48"/>
                  <a:gd name="T9" fmla="*/ 10 h 26"/>
                  <a:gd name="T10" fmla="*/ 0 w 48"/>
                  <a:gd name="T11" fmla="*/ 5 h 26"/>
                  <a:gd name="T12" fmla="*/ 1 w 48"/>
                  <a:gd name="T13" fmla="*/ 0 h 26"/>
                  <a:gd name="T14" fmla="*/ 13 w 48"/>
                  <a:gd name="T15" fmla="*/ 9 h 26"/>
                  <a:gd name="T16" fmla="*/ 30 w 48"/>
                  <a:gd name="T17" fmla="*/ 19 h 26"/>
                  <a:gd name="T18" fmla="*/ 38 w 48"/>
                  <a:gd name="T19" fmla="*/ 21 h 26"/>
                  <a:gd name="T20" fmla="*/ 45 w 48"/>
                  <a:gd name="T21" fmla="*/ 19 h 26"/>
                  <a:gd name="T22" fmla="*/ 46 w 48"/>
                  <a:gd name="T23" fmla="*/ 14 h 26"/>
                  <a:gd name="T24" fmla="*/ 47 w 48"/>
                  <a:gd name="T25" fmla="*/ 19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26">
                    <a:moveTo>
                      <a:pt x="47" y="19"/>
                    </a:moveTo>
                    <a:cubicBezTo>
                      <a:pt x="47" y="19"/>
                      <a:pt x="47" y="19"/>
                      <a:pt x="47" y="19"/>
                    </a:cubicBezTo>
                    <a:cubicBezTo>
                      <a:pt x="47" y="20"/>
                      <a:pt x="46" y="22"/>
                      <a:pt x="44" y="23"/>
                    </a:cubicBezTo>
                    <a:cubicBezTo>
                      <a:pt x="40" y="26"/>
                      <a:pt x="33" y="26"/>
                      <a:pt x="29" y="23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0" y="8"/>
                      <a:pt x="0" y="5"/>
                      <a:pt x="0" y="5"/>
                    </a:cubicBezTo>
                    <a:cubicBezTo>
                      <a:pt x="0" y="4"/>
                      <a:pt x="1" y="2"/>
                      <a:pt x="1" y="0"/>
                    </a:cubicBezTo>
                    <a:cubicBezTo>
                      <a:pt x="1" y="2"/>
                      <a:pt x="9" y="6"/>
                      <a:pt x="13" y="9"/>
                    </a:cubicBezTo>
                    <a:cubicBezTo>
                      <a:pt x="18" y="13"/>
                      <a:pt x="24" y="17"/>
                      <a:pt x="30" y="19"/>
                    </a:cubicBezTo>
                    <a:cubicBezTo>
                      <a:pt x="33" y="20"/>
                      <a:pt x="35" y="21"/>
                      <a:pt x="38" y="21"/>
                    </a:cubicBezTo>
                    <a:cubicBezTo>
                      <a:pt x="40" y="21"/>
                      <a:pt x="43" y="21"/>
                      <a:pt x="45" y="19"/>
                    </a:cubicBezTo>
                    <a:cubicBezTo>
                      <a:pt x="45" y="18"/>
                      <a:pt x="47" y="16"/>
                      <a:pt x="46" y="14"/>
                    </a:cubicBezTo>
                    <a:cubicBezTo>
                      <a:pt x="46" y="16"/>
                      <a:pt x="48" y="17"/>
                      <a:pt x="47" y="19"/>
                    </a:cubicBezTo>
                    <a:close/>
                  </a:path>
                </a:pathLst>
              </a:custGeom>
              <a:solidFill>
                <a:srgbClr val="444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67" name="Freeform 431"/>
              <p:cNvSpPr>
                <a:spLocks/>
              </p:cNvSpPr>
              <p:nvPr/>
            </p:nvSpPr>
            <p:spPr bwMode="auto">
              <a:xfrm>
                <a:off x="2835" y="2343"/>
                <a:ext cx="38" cy="36"/>
              </a:xfrm>
              <a:custGeom>
                <a:avLst/>
                <a:gdLst>
                  <a:gd name="T0" fmla="*/ 16 w 16"/>
                  <a:gd name="T1" fmla="*/ 15 h 15"/>
                  <a:gd name="T2" fmla="*/ 15 w 16"/>
                  <a:gd name="T3" fmla="*/ 15 h 15"/>
                  <a:gd name="T4" fmla="*/ 14 w 16"/>
                  <a:gd name="T5" fmla="*/ 15 h 15"/>
                  <a:gd name="T6" fmla="*/ 5 w 16"/>
                  <a:gd name="T7" fmla="*/ 7 h 15"/>
                  <a:gd name="T8" fmla="*/ 0 w 16"/>
                  <a:gd name="T9" fmla="*/ 0 h 15"/>
                  <a:gd name="T10" fmla="*/ 2 w 16"/>
                  <a:gd name="T11" fmla="*/ 0 h 15"/>
                  <a:gd name="T12" fmla="*/ 6 w 16"/>
                  <a:gd name="T13" fmla="*/ 5 h 15"/>
                  <a:gd name="T14" fmla="*/ 15 w 16"/>
                  <a:gd name="T15" fmla="*/ 14 h 15"/>
                  <a:gd name="T16" fmla="*/ 16 w 16"/>
                  <a:gd name="T17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15">
                    <a:moveTo>
                      <a:pt x="16" y="15"/>
                    </a:moveTo>
                    <a:cubicBezTo>
                      <a:pt x="15" y="15"/>
                      <a:pt x="15" y="15"/>
                      <a:pt x="15" y="15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3" y="5"/>
                      <a:pt x="1" y="3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2"/>
                      <a:pt x="4" y="4"/>
                      <a:pt x="6" y="5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6" y="14"/>
                      <a:pt x="16" y="15"/>
                      <a:pt x="16" y="15"/>
                    </a:cubicBez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68" name="Freeform 432"/>
              <p:cNvSpPr>
                <a:spLocks/>
              </p:cNvSpPr>
              <p:nvPr/>
            </p:nvSpPr>
            <p:spPr bwMode="auto">
              <a:xfrm>
                <a:off x="2833" y="2346"/>
                <a:ext cx="17" cy="12"/>
              </a:xfrm>
              <a:custGeom>
                <a:avLst/>
                <a:gdLst>
                  <a:gd name="T0" fmla="*/ 1 w 7"/>
                  <a:gd name="T1" fmla="*/ 5 h 5"/>
                  <a:gd name="T2" fmla="*/ 0 w 7"/>
                  <a:gd name="T3" fmla="*/ 4 h 5"/>
                  <a:gd name="T4" fmla="*/ 1 w 7"/>
                  <a:gd name="T5" fmla="*/ 3 h 5"/>
                  <a:gd name="T6" fmla="*/ 5 w 7"/>
                  <a:gd name="T7" fmla="*/ 0 h 5"/>
                  <a:gd name="T8" fmla="*/ 6 w 7"/>
                  <a:gd name="T9" fmla="*/ 1 h 5"/>
                  <a:gd name="T10" fmla="*/ 6 w 7"/>
                  <a:gd name="T11" fmla="*/ 2 h 5"/>
                  <a:gd name="T12" fmla="*/ 2 w 7"/>
                  <a:gd name="T13" fmla="*/ 5 h 5"/>
                  <a:gd name="T14" fmla="*/ 1 w 7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5">
                    <a:moveTo>
                      <a:pt x="1" y="5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3"/>
                      <a:pt x="1" y="3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0"/>
                      <a:pt x="6" y="1"/>
                    </a:cubicBezTo>
                    <a:cubicBezTo>
                      <a:pt x="7" y="1"/>
                      <a:pt x="6" y="2"/>
                      <a:pt x="6" y="2"/>
                    </a:cubicBezTo>
                    <a:cubicBezTo>
                      <a:pt x="2" y="5"/>
                      <a:pt x="2" y="5"/>
                      <a:pt x="2" y="5"/>
                    </a:cubicBez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69" name="Freeform 433"/>
              <p:cNvSpPr>
                <a:spLocks/>
              </p:cNvSpPr>
              <p:nvPr/>
            </p:nvSpPr>
            <p:spPr bwMode="auto">
              <a:xfrm>
                <a:off x="2840" y="2353"/>
                <a:ext cx="14" cy="12"/>
              </a:xfrm>
              <a:custGeom>
                <a:avLst/>
                <a:gdLst>
                  <a:gd name="T0" fmla="*/ 1 w 6"/>
                  <a:gd name="T1" fmla="*/ 5 h 5"/>
                  <a:gd name="T2" fmla="*/ 0 w 6"/>
                  <a:gd name="T3" fmla="*/ 4 h 5"/>
                  <a:gd name="T4" fmla="*/ 0 w 6"/>
                  <a:gd name="T5" fmla="*/ 3 h 5"/>
                  <a:gd name="T6" fmla="*/ 5 w 6"/>
                  <a:gd name="T7" fmla="*/ 0 h 5"/>
                  <a:gd name="T8" fmla="*/ 6 w 6"/>
                  <a:gd name="T9" fmla="*/ 0 h 5"/>
                  <a:gd name="T10" fmla="*/ 6 w 6"/>
                  <a:gd name="T11" fmla="*/ 2 h 5"/>
                  <a:gd name="T12" fmla="*/ 1 w 6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5">
                    <a:moveTo>
                      <a:pt x="1" y="5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1" y="5"/>
                      <a:pt x="1" y="5"/>
                      <a:pt x="1" y="5"/>
                    </a:cubicBez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70" name="Freeform 434"/>
              <p:cNvSpPr>
                <a:spLocks/>
              </p:cNvSpPr>
              <p:nvPr/>
            </p:nvSpPr>
            <p:spPr bwMode="auto">
              <a:xfrm>
                <a:off x="2847" y="2360"/>
                <a:ext cx="17" cy="9"/>
              </a:xfrm>
              <a:custGeom>
                <a:avLst/>
                <a:gdLst>
                  <a:gd name="T0" fmla="*/ 1 w 7"/>
                  <a:gd name="T1" fmla="*/ 4 h 4"/>
                  <a:gd name="T2" fmla="*/ 0 w 7"/>
                  <a:gd name="T3" fmla="*/ 4 h 4"/>
                  <a:gd name="T4" fmla="*/ 0 w 7"/>
                  <a:gd name="T5" fmla="*/ 3 h 4"/>
                  <a:gd name="T6" fmla="*/ 5 w 7"/>
                  <a:gd name="T7" fmla="*/ 0 h 4"/>
                  <a:gd name="T8" fmla="*/ 6 w 7"/>
                  <a:gd name="T9" fmla="*/ 0 h 4"/>
                  <a:gd name="T10" fmla="*/ 6 w 7"/>
                  <a:gd name="T11" fmla="*/ 2 h 4"/>
                  <a:gd name="T12" fmla="*/ 1 w 7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4">
                    <a:moveTo>
                      <a:pt x="1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1"/>
                      <a:pt x="6" y="1"/>
                      <a:pt x="6" y="2"/>
                    </a:cubicBezTo>
                    <a:cubicBezTo>
                      <a:pt x="1" y="4"/>
                      <a:pt x="1" y="4"/>
                      <a:pt x="1" y="4"/>
                    </a:cubicBez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71" name="Freeform 435"/>
              <p:cNvSpPr>
                <a:spLocks/>
              </p:cNvSpPr>
              <p:nvPr/>
            </p:nvSpPr>
            <p:spPr bwMode="auto">
              <a:xfrm>
                <a:off x="2854" y="2367"/>
                <a:ext cx="17" cy="10"/>
              </a:xfrm>
              <a:custGeom>
                <a:avLst/>
                <a:gdLst>
                  <a:gd name="T0" fmla="*/ 1 w 7"/>
                  <a:gd name="T1" fmla="*/ 4 h 4"/>
                  <a:gd name="T2" fmla="*/ 0 w 7"/>
                  <a:gd name="T3" fmla="*/ 4 h 4"/>
                  <a:gd name="T4" fmla="*/ 1 w 7"/>
                  <a:gd name="T5" fmla="*/ 3 h 4"/>
                  <a:gd name="T6" fmla="*/ 5 w 7"/>
                  <a:gd name="T7" fmla="*/ 0 h 4"/>
                  <a:gd name="T8" fmla="*/ 6 w 7"/>
                  <a:gd name="T9" fmla="*/ 0 h 4"/>
                  <a:gd name="T10" fmla="*/ 6 w 7"/>
                  <a:gd name="T11" fmla="*/ 1 h 4"/>
                  <a:gd name="T12" fmla="*/ 2 w 7"/>
                  <a:gd name="T13" fmla="*/ 4 h 4"/>
                  <a:gd name="T14" fmla="*/ 1 w 7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4">
                    <a:moveTo>
                      <a:pt x="1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3"/>
                      <a:pt x="1" y="3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7" y="1"/>
                      <a:pt x="6" y="1"/>
                    </a:cubicBezTo>
                    <a:cubicBezTo>
                      <a:pt x="2" y="4"/>
                      <a:pt x="2" y="4"/>
                      <a:pt x="2" y="4"/>
                    </a:cubicBez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72" name="Freeform 436"/>
              <p:cNvSpPr>
                <a:spLocks/>
              </p:cNvSpPr>
              <p:nvPr/>
            </p:nvSpPr>
            <p:spPr bwMode="auto">
              <a:xfrm>
                <a:off x="2570" y="1936"/>
                <a:ext cx="315" cy="201"/>
              </a:xfrm>
              <a:custGeom>
                <a:avLst/>
                <a:gdLst>
                  <a:gd name="T0" fmla="*/ 130 w 133"/>
                  <a:gd name="T1" fmla="*/ 72 h 85"/>
                  <a:gd name="T2" fmla="*/ 109 w 133"/>
                  <a:gd name="T3" fmla="*/ 85 h 85"/>
                  <a:gd name="T4" fmla="*/ 5 w 133"/>
                  <a:gd name="T5" fmla="*/ 37 h 85"/>
                  <a:gd name="T6" fmla="*/ 17 w 133"/>
                  <a:gd name="T7" fmla="*/ 20 h 85"/>
                  <a:gd name="T8" fmla="*/ 24 w 133"/>
                  <a:gd name="T9" fmla="*/ 0 h 85"/>
                  <a:gd name="T10" fmla="*/ 130 w 133"/>
                  <a:gd name="T11" fmla="*/ 72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3" h="85">
                    <a:moveTo>
                      <a:pt x="130" y="72"/>
                    </a:moveTo>
                    <a:cubicBezTo>
                      <a:pt x="109" y="85"/>
                      <a:pt x="109" y="85"/>
                      <a:pt x="109" y="85"/>
                    </a:cubicBezTo>
                    <a:cubicBezTo>
                      <a:pt x="5" y="37"/>
                      <a:pt x="5" y="37"/>
                      <a:pt x="5" y="37"/>
                    </a:cubicBezTo>
                    <a:cubicBezTo>
                      <a:pt x="0" y="34"/>
                      <a:pt x="17" y="25"/>
                      <a:pt x="17" y="2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69" y="24"/>
                      <a:pt x="133" y="41"/>
                      <a:pt x="130" y="72"/>
                    </a:cubicBezTo>
                  </a:path>
                </a:pathLst>
              </a:custGeom>
              <a:solidFill>
                <a:srgbClr val="443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73" name="Freeform 437"/>
              <p:cNvSpPr>
                <a:spLocks/>
              </p:cNvSpPr>
              <p:nvPr/>
            </p:nvSpPr>
            <p:spPr bwMode="auto">
              <a:xfrm>
                <a:off x="2783" y="2074"/>
                <a:ext cx="97" cy="265"/>
              </a:xfrm>
              <a:custGeom>
                <a:avLst/>
                <a:gdLst>
                  <a:gd name="T0" fmla="*/ 0 w 41"/>
                  <a:gd name="T1" fmla="*/ 108 h 112"/>
                  <a:gd name="T2" fmla="*/ 2 w 41"/>
                  <a:gd name="T3" fmla="*/ 15 h 112"/>
                  <a:gd name="T4" fmla="*/ 11 w 41"/>
                  <a:gd name="T5" fmla="*/ 5 h 112"/>
                  <a:gd name="T6" fmla="*/ 27 w 41"/>
                  <a:gd name="T7" fmla="*/ 1 h 112"/>
                  <a:gd name="T8" fmla="*/ 40 w 41"/>
                  <a:gd name="T9" fmla="*/ 14 h 112"/>
                  <a:gd name="T10" fmla="*/ 29 w 41"/>
                  <a:gd name="T11" fmla="*/ 109 h 112"/>
                  <a:gd name="T12" fmla="*/ 15 w 41"/>
                  <a:gd name="T13" fmla="*/ 110 h 112"/>
                  <a:gd name="T14" fmla="*/ 0 w 41"/>
                  <a:gd name="T15" fmla="*/ 108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" h="112">
                    <a:moveTo>
                      <a:pt x="0" y="108"/>
                    </a:moveTo>
                    <a:cubicBezTo>
                      <a:pt x="0" y="80"/>
                      <a:pt x="1" y="18"/>
                      <a:pt x="2" y="15"/>
                    </a:cubicBezTo>
                    <a:cubicBezTo>
                      <a:pt x="4" y="12"/>
                      <a:pt x="8" y="8"/>
                      <a:pt x="11" y="5"/>
                    </a:cubicBezTo>
                    <a:cubicBezTo>
                      <a:pt x="16" y="2"/>
                      <a:pt x="21" y="0"/>
                      <a:pt x="27" y="1"/>
                    </a:cubicBezTo>
                    <a:cubicBezTo>
                      <a:pt x="33" y="2"/>
                      <a:pt x="39" y="7"/>
                      <a:pt x="40" y="14"/>
                    </a:cubicBezTo>
                    <a:cubicBezTo>
                      <a:pt x="41" y="21"/>
                      <a:pt x="30" y="105"/>
                      <a:pt x="29" y="109"/>
                    </a:cubicBezTo>
                    <a:cubicBezTo>
                      <a:pt x="28" y="112"/>
                      <a:pt x="18" y="109"/>
                      <a:pt x="15" y="110"/>
                    </a:cubicBez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615B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74" name="Freeform 438"/>
              <p:cNvSpPr>
                <a:spLocks/>
              </p:cNvSpPr>
              <p:nvPr/>
            </p:nvSpPr>
            <p:spPr bwMode="auto">
              <a:xfrm>
                <a:off x="2779" y="2306"/>
                <a:ext cx="78" cy="45"/>
              </a:xfrm>
              <a:custGeom>
                <a:avLst/>
                <a:gdLst>
                  <a:gd name="T0" fmla="*/ 27 w 33"/>
                  <a:gd name="T1" fmla="*/ 3 h 19"/>
                  <a:gd name="T2" fmla="*/ 27 w 33"/>
                  <a:gd name="T3" fmla="*/ 15 h 19"/>
                  <a:gd name="T4" fmla="*/ 6 w 33"/>
                  <a:gd name="T5" fmla="*/ 16 h 19"/>
                  <a:gd name="T6" fmla="*/ 6 w 33"/>
                  <a:gd name="T7" fmla="*/ 4 h 19"/>
                  <a:gd name="T8" fmla="*/ 27 w 33"/>
                  <a:gd name="T9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9">
                    <a:moveTo>
                      <a:pt x="27" y="3"/>
                    </a:moveTo>
                    <a:cubicBezTo>
                      <a:pt x="33" y="6"/>
                      <a:pt x="33" y="12"/>
                      <a:pt x="27" y="15"/>
                    </a:cubicBezTo>
                    <a:cubicBezTo>
                      <a:pt x="22" y="19"/>
                      <a:pt x="12" y="19"/>
                      <a:pt x="6" y="16"/>
                    </a:cubicBezTo>
                    <a:cubicBezTo>
                      <a:pt x="0" y="13"/>
                      <a:pt x="0" y="7"/>
                      <a:pt x="6" y="4"/>
                    </a:cubicBezTo>
                    <a:cubicBezTo>
                      <a:pt x="12" y="0"/>
                      <a:pt x="21" y="0"/>
                      <a:pt x="27" y="3"/>
                    </a:cubicBezTo>
                    <a:close/>
                  </a:path>
                </a:pathLst>
              </a:custGeom>
              <a:solidFill>
                <a:srgbClr val="615B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75" name="Freeform 439"/>
              <p:cNvSpPr>
                <a:spLocks/>
              </p:cNvSpPr>
              <p:nvPr/>
            </p:nvSpPr>
            <p:spPr bwMode="auto">
              <a:xfrm>
                <a:off x="2677" y="2017"/>
                <a:ext cx="66" cy="75"/>
              </a:xfrm>
              <a:custGeom>
                <a:avLst/>
                <a:gdLst>
                  <a:gd name="T0" fmla="*/ 11 w 28"/>
                  <a:gd name="T1" fmla="*/ 0 h 32"/>
                  <a:gd name="T2" fmla="*/ 0 w 28"/>
                  <a:gd name="T3" fmla="*/ 15 h 32"/>
                  <a:gd name="T4" fmla="*/ 28 w 28"/>
                  <a:gd name="T5" fmla="*/ 32 h 32"/>
                  <a:gd name="T6" fmla="*/ 13 w 28"/>
                  <a:gd name="T7" fmla="*/ 15 h 32"/>
                  <a:gd name="T8" fmla="*/ 11 w 2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2">
                    <a:moveTo>
                      <a:pt x="11" y="0"/>
                    </a:moveTo>
                    <a:cubicBezTo>
                      <a:pt x="9" y="9"/>
                      <a:pt x="6" y="12"/>
                      <a:pt x="0" y="15"/>
                    </a:cubicBezTo>
                    <a:cubicBezTo>
                      <a:pt x="11" y="20"/>
                      <a:pt x="20" y="26"/>
                      <a:pt x="28" y="32"/>
                    </a:cubicBezTo>
                    <a:cubicBezTo>
                      <a:pt x="26" y="25"/>
                      <a:pt x="15" y="22"/>
                      <a:pt x="13" y="15"/>
                    </a:cubicBezTo>
                    <a:cubicBezTo>
                      <a:pt x="10" y="10"/>
                      <a:pt x="10" y="6"/>
                      <a:pt x="11" y="0"/>
                    </a:cubicBezTo>
                  </a:path>
                </a:pathLst>
              </a:custGeom>
              <a:solidFill>
                <a:srgbClr val="3D33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76" name="Freeform 440"/>
              <p:cNvSpPr>
                <a:spLocks/>
              </p:cNvSpPr>
              <p:nvPr/>
            </p:nvSpPr>
            <p:spPr bwMode="auto">
              <a:xfrm>
                <a:off x="2599" y="1726"/>
                <a:ext cx="85" cy="134"/>
              </a:xfrm>
              <a:custGeom>
                <a:avLst/>
                <a:gdLst>
                  <a:gd name="T0" fmla="*/ 36 w 36"/>
                  <a:gd name="T1" fmla="*/ 45 h 57"/>
                  <a:gd name="T2" fmla="*/ 30 w 36"/>
                  <a:gd name="T3" fmla="*/ 14 h 57"/>
                  <a:gd name="T4" fmla="*/ 13 w 36"/>
                  <a:gd name="T5" fmla="*/ 2 h 57"/>
                  <a:gd name="T6" fmla="*/ 1 w 36"/>
                  <a:gd name="T7" fmla="*/ 20 h 57"/>
                  <a:gd name="T8" fmla="*/ 8 w 36"/>
                  <a:gd name="T9" fmla="*/ 50 h 57"/>
                  <a:gd name="T10" fmla="*/ 36 w 36"/>
                  <a:gd name="T11" fmla="*/ 45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57">
                    <a:moveTo>
                      <a:pt x="36" y="45"/>
                    </a:moveTo>
                    <a:cubicBezTo>
                      <a:pt x="30" y="14"/>
                      <a:pt x="30" y="14"/>
                      <a:pt x="30" y="14"/>
                    </a:cubicBezTo>
                    <a:cubicBezTo>
                      <a:pt x="28" y="6"/>
                      <a:pt x="21" y="0"/>
                      <a:pt x="13" y="2"/>
                    </a:cubicBezTo>
                    <a:cubicBezTo>
                      <a:pt x="5" y="3"/>
                      <a:pt x="0" y="12"/>
                      <a:pt x="1" y="20"/>
                    </a:cubicBezTo>
                    <a:cubicBezTo>
                      <a:pt x="8" y="50"/>
                      <a:pt x="8" y="50"/>
                      <a:pt x="8" y="50"/>
                    </a:cubicBezTo>
                    <a:cubicBezTo>
                      <a:pt x="20" y="57"/>
                      <a:pt x="28" y="52"/>
                      <a:pt x="36" y="45"/>
                    </a:cubicBezTo>
                  </a:path>
                </a:pathLst>
              </a:custGeom>
              <a:solidFill>
                <a:srgbClr val="615B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77" name="Freeform 441"/>
              <p:cNvSpPr>
                <a:spLocks/>
              </p:cNvSpPr>
              <p:nvPr/>
            </p:nvSpPr>
            <p:spPr bwMode="auto">
              <a:xfrm>
                <a:off x="2618" y="1832"/>
                <a:ext cx="82" cy="109"/>
              </a:xfrm>
              <a:custGeom>
                <a:avLst/>
                <a:gdLst>
                  <a:gd name="T0" fmla="*/ 28 w 35"/>
                  <a:gd name="T1" fmla="*/ 0 h 46"/>
                  <a:gd name="T2" fmla="*/ 0 w 35"/>
                  <a:gd name="T3" fmla="*/ 5 h 46"/>
                  <a:gd name="T4" fmla="*/ 6 w 35"/>
                  <a:gd name="T5" fmla="*/ 32 h 46"/>
                  <a:gd name="T6" fmla="*/ 24 w 35"/>
                  <a:gd name="T7" fmla="*/ 44 h 46"/>
                  <a:gd name="T8" fmla="*/ 33 w 35"/>
                  <a:gd name="T9" fmla="*/ 25 h 46"/>
                  <a:gd name="T10" fmla="*/ 28 w 35"/>
                  <a:gd name="T11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46">
                    <a:moveTo>
                      <a:pt x="28" y="0"/>
                    </a:moveTo>
                    <a:cubicBezTo>
                      <a:pt x="20" y="7"/>
                      <a:pt x="12" y="12"/>
                      <a:pt x="0" y="5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8" y="40"/>
                      <a:pt x="16" y="46"/>
                      <a:pt x="24" y="44"/>
                    </a:cubicBezTo>
                    <a:cubicBezTo>
                      <a:pt x="32" y="43"/>
                      <a:pt x="35" y="34"/>
                      <a:pt x="33" y="25"/>
                    </a:cubicBezTo>
                    <a:cubicBezTo>
                      <a:pt x="28" y="0"/>
                      <a:pt x="28" y="0"/>
                      <a:pt x="28" y="0"/>
                    </a:cubicBezTo>
                  </a:path>
                </a:pathLst>
              </a:custGeom>
              <a:solidFill>
                <a:srgbClr val="FF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78" name="Freeform 442"/>
              <p:cNvSpPr>
                <a:spLocks/>
              </p:cNvSpPr>
              <p:nvPr/>
            </p:nvSpPr>
            <p:spPr bwMode="auto">
              <a:xfrm>
                <a:off x="2469" y="1714"/>
                <a:ext cx="227" cy="326"/>
              </a:xfrm>
              <a:custGeom>
                <a:avLst/>
                <a:gdLst>
                  <a:gd name="T0" fmla="*/ 89 w 96"/>
                  <a:gd name="T1" fmla="*/ 116 h 138"/>
                  <a:gd name="T2" fmla="*/ 87 w 96"/>
                  <a:gd name="T3" fmla="*/ 118 h 138"/>
                  <a:gd name="T4" fmla="*/ 62 w 96"/>
                  <a:gd name="T5" fmla="*/ 132 h 138"/>
                  <a:gd name="T6" fmla="*/ 45 w 96"/>
                  <a:gd name="T7" fmla="*/ 137 h 138"/>
                  <a:gd name="T8" fmla="*/ 41 w 96"/>
                  <a:gd name="T9" fmla="*/ 137 h 138"/>
                  <a:gd name="T10" fmla="*/ 32 w 96"/>
                  <a:gd name="T11" fmla="*/ 135 h 138"/>
                  <a:gd name="T12" fmla="*/ 24 w 96"/>
                  <a:gd name="T13" fmla="*/ 120 h 138"/>
                  <a:gd name="T14" fmla="*/ 12 w 96"/>
                  <a:gd name="T15" fmla="*/ 66 h 138"/>
                  <a:gd name="T16" fmla="*/ 0 w 96"/>
                  <a:gd name="T17" fmla="*/ 41 h 138"/>
                  <a:gd name="T18" fmla="*/ 22 w 96"/>
                  <a:gd name="T19" fmla="*/ 15 h 138"/>
                  <a:gd name="T20" fmla="*/ 71 w 96"/>
                  <a:gd name="T21" fmla="*/ 6 h 138"/>
                  <a:gd name="T22" fmla="*/ 77 w 96"/>
                  <a:gd name="T23" fmla="*/ 27 h 138"/>
                  <a:gd name="T24" fmla="*/ 78 w 96"/>
                  <a:gd name="T25" fmla="*/ 33 h 138"/>
                  <a:gd name="T26" fmla="*/ 92 w 96"/>
                  <a:gd name="T27" fmla="*/ 88 h 138"/>
                  <a:gd name="T28" fmla="*/ 93 w 96"/>
                  <a:gd name="T29" fmla="*/ 94 h 138"/>
                  <a:gd name="T30" fmla="*/ 89 w 96"/>
                  <a:gd name="T31" fmla="*/ 11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6" h="138">
                    <a:moveTo>
                      <a:pt x="89" y="116"/>
                    </a:moveTo>
                    <a:cubicBezTo>
                      <a:pt x="88" y="117"/>
                      <a:pt x="88" y="118"/>
                      <a:pt x="87" y="118"/>
                    </a:cubicBezTo>
                    <a:cubicBezTo>
                      <a:pt x="62" y="132"/>
                      <a:pt x="62" y="132"/>
                      <a:pt x="62" y="132"/>
                    </a:cubicBezTo>
                    <a:cubicBezTo>
                      <a:pt x="57" y="135"/>
                      <a:pt x="50" y="137"/>
                      <a:pt x="45" y="137"/>
                    </a:cubicBezTo>
                    <a:cubicBezTo>
                      <a:pt x="43" y="137"/>
                      <a:pt x="42" y="137"/>
                      <a:pt x="41" y="137"/>
                    </a:cubicBezTo>
                    <a:cubicBezTo>
                      <a:pt x="38" y="137"/>
                      <a:pt x="35" y="138"/>
                      <a:pt x="32" y="135"/>
                    </a:cubicBezTo>
                    <a:cubicBezTo>
                      <a:pt x="28" y="131"/>
                      <a:pt x="25" y="126"/>
                      <a:pt x="24" y="120"/>
                    </a:cubicBezTo>
                    <a:cubicBezTo>
                      <a:pt x="12" y="66"/>
                      <a:pt x="12" y="66"/>
                      <a:pt x="12" y="66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4" y="30"/>
                      <a:pt x="12" y="24"/>
                      <a:pt x="22" y="15"/>
                    </a:cubicBezTo>
                    <a:cubicBezTo>
                      <a:pt x="39" y="0"/>
                      <a:pt x="59" y="1"/>
                      <a:pt x="71" y="6"/>
                    </a:cubicBezTo>
                    <a:cubicBezTo>
                      <a:pt x="71" y="6"/>
                      <a:pt x="76" y="24"/>
                      <a:pt x="77" y="27"/>
                    </a:cubicBezTo>
                    <a:cubicBezTo>
                      <a:pt x="78" y="33"/>
                      <a:pt x="78" y="33"/>
                      <a:pt x="78" y="33"/>
                    </a:cubicBezTo>
                    <a:cubicBezTo>
                      <a:pt x="92" y="88"/>
                      <a:pt x="92" y="88"/>
                      <a:pt x="92" y="88"/>
                    </a:cubicBezTo>
                    <a:cubicBezTo>
                      <a:pt x="93" y="94"/>
                      <a:pt x="93" y="94"/>
                      <a:pt x="93" y="94"/>
                    </a:cubicBezTo>
                    <a:cubicBezTo>
                      <a:pt x="95" y="102"/>
                      <a:pt x="96" y="110"/>
                      <a:pt x="89" y="116"/>
                    </a:cubicBezTo>
                  </a:path>
                </a:pathLst>
              </a:custGeom>
              <a:solidFill>
                <a:srgbClr val="615B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79" name="Freeform 443"/>
              <p:cNvSpPr>
                <a:spLocks/>
              </p:cNvSpPr>
              <p:nvPr/>
            </p:nvSpPr>
            <p:spPr bwMode="auto">
              <a:xfrm>
                <a:off x="2530" y="1723"/>
                <a:ext cx="64" cy="40"/>
              </a:xfrm>
              <a:custGeom>
                <a:avLst/>
                <a:gdLst>
                  <a:gd name="T0" fmla="*/ 0 w 27"/>
                  <a:gd name="T1" fmla="*/ 10 h 17"/>
                  <a:gd name="T2" fmla="*/ 4 w 27"/>
                  <a:gd name="T3" fmla="*/ 15 h 17"/>
                  <a:gd name="T4" fmla="*/ 23 w 27"/>
                  <a:gd name="T5" fmla="*/ 13 h 17"/>
                  <a:gd name="T6" fmla="*/ 26 w 27"/>
                  <a:gd name="T7" fmla="*/ 10 h 17"/>
                  <a:gd name="T8" fmla="*/ 27 w 27"/>
                  <a:gd name="T9" fmla="*/ 8 h 17"/>
                  <a:gd name="T10" fmla="*/ 26 w 27"/>
                  <a:gd name="T11" fmla="*/ 6 h 17"/>
                  <a:gd name="T12" fmla="*/ 24 w 27"/>
                  <a:gd name="T13" fmla="*/ 4 h 17"/>
                  <a:gd name="T14" fmla="*/ 22 w 27"/>
                  <a:gd name="T15" fmla="*/ 2 h 17"/>
                  <a:gd name="T16" fmla="*/ 10 w 27"/>
                  <a:gd name="T17" fmla="*/ 1 h 17"/>
                  <a:gd name="T18" fmla="*/ 7 w 27"/>
                  <a:gd name="T19" fmla="*/ 2 h 17"/>
                  <a:gd name="T20" fmla="*/ 4 w 27"/>
                  <a:gd name="T21" fmla="*/ 4 h 17"/>
                  <a:gd name="T22" fmla="*/ 0 w 27"/>
                  <a:gd name="T23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" h="17">
                    <a:moveTo>
                      <a:pt x="0" y="10"/>
                    </a:moveTo>
                    <a:cubicBezTo>
                      <a:pt x="0" y="12"/>
                      <a:pt x="2" y="13"/>
                      <a:pt x="4" y="15"/>
                    </a:cubicBezTo>
                    <a:cubicBezTo>
                      <a:pt x="10" y="17"/>
                      <a:pt x="18" y="17"/>
                      <a:pt x="23" y="13"/>
                    </a:cubicBezTo>
                    <a:cubicBezTo>
                      <a:pt x="25" y="12"/>
                      <a:pt x="26" y="11"/>
                      <a:pt x="26" y="10"/>
                    </a:cubicBezTo>
                    <a:cubicBezTo>
                      <a:pt x="27" y="9"/>
                      <a:pt x="27" y="8"/>
                      <a:pt x="27" y="8"/>
                    </a:cubicBezTo>
                    <a:cubicBezTo>
                      <a:pt x="27" y="7"/>
                      <a:pt x="27" y="6"/>
                      <a:pt x="26" y="6"/>
                    </a:cubicBezTo>
                    <a:cubicBezTo>
                      <a:pt x="26" y="5"/>
                      <a:pt x="25" y="4"/>
                      <a:pt x="24" y="4"/>
                    </a:cubicBezTo>
                    <a:cubicBezTo>
                      <a:pt x="24" y="3"/>
                      <a:pt x="23" y="3"/>
                      <a:pt x="22" y="2"/>
                    </a:cubicBezTo>
                    <a:cubicBezTo>
                      <a:pt x="19" y="1"/>
                      <a:pt x="14" y="0"/>
                      <a:pt x="10" y="1"/>
                    </a:cubicBezTo>
                    <a:cubicBezTo>
                      <a:pt x="9" y="1"/>
                      <a:pt x="8" y="2"/>
                      <a:pt x="7" y="2"/>
                    </a:cubicBezTo>
                    <a:cubicBezTo>
                      <a:pt x="6" y="2"/>
                      <a:pt x="5" y="3"/>
                      <a:pt x="4" y="4"/>
                    </a:cubicBezTo>
                    <a:cubicBezTo>
                      <a:pt x="1" y="6"/>
                      <a:pt x="0" y="8"/>
                      <a:pt x="0" y="10"/>
                    </a:cubicBezTo>
                  </a:path>
                </a:pathLst>
              </a:custGeom>
              <a:solidFill>
                <a:srgbClr val="FF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80" name="Freeform 444"/>
              <p:cNvSpPr>
                <a:spLocks/>
              </p:cNvSpPr>
              <p:nvPr/>
            </p:nvSpPr>
            <p:spPr bwMode="auto">
              <a:xfrm>
                <a:off x="2525" y="1659"/>
                <a:ext cx="69" cy="88"/>
              </a:xfrm>
              <a:custGeom>
                <a:avLst/>
                <a:gdLst>
                  <a:gd name="T0" fmla="*/ 0 w 29"/>
                  <a:gd name="T1" fmla="*/ 2 h 37"/>
                  <a:gd name="T2" fmla="*/ 2 w 29"/>
                  <a:gd name="T3" fmla="*/ 37 h 37"/>
                  <a:gd name="T4" fmla="*/ 2 w 29"/>
                  <a:gd name="T5" fmla="*/ 37 h 37"/>
                  <a:gd name="T6" fmla="*/ 16 w 29"/>
                  <a:gd name="T7" fmla="*/ 35 h 37"/>
                  <a:gd name="T8" fmla="*/ 29 w 29"/>
                  <a:gd name="T9" fmla="*/ 35 h 37"/>
                  <a:gd name="T10" fmla="*/ 28 w 29"/>
                  <a:gd name="T11" fmla="*/ 33 h 37"/>
                  <a:gd name="T12" fmla="*/ 26 w 29"/>
                  <a:gd name="T13" fmla="*/ 31 h 37"/>
                  <a:gd name="T14" fmla="*/ 28 w 29"/>
                  <a:gd name="T15" fmla="*/ 30 h 37"/>
                  <a:gd name="T16" fmla="*/ 28 w 29"/>
                  <a:gd name="T17" fmla="*/ 30 h 37"/>
                  <a:gd name="T18" fmla="*/ 26 w 29"/>
                  <a:gd name="T19" fmla="*/ 0 h 37"/>
                  <a:gd name="T20" fmla="*/ 0 w 29"/>
                  <a:gd name="T21" fmla="*/ 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" h="37">
                    <a:moveTo>
                      <a:pt x="0" y="2"/>
                    </a:moveTo>
                    <a:cubicBezTo>
                      <a:pt x="2" y="37"/>
                      <a:pt x="2" y="37"/>
                      <a:pt x="2" y="37"/>
                    </a:cubicBezTo>
                    <a:cubicBezTo>
                      <a:pt x="2" y="37"/>
                      <a:pt x="2" y="37"/>
                      <a:pt x="2" y="37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29" y="35"/>
                      <a:pt x="29" y="35"/>
                      <a:pt x="29" y="35"/>
                    </a:cubicBezTo>
                    <a:cubicBezTo>
                      <a:pt x="29" y="34"/>
                      <a:pt x="29" y="33"/>
                      <a:pt x="28" y="33"/>
                    </a:cubicBezTo>
                    <a:cubicBezTo>
                      <a:pt x="28" y="32"/>
                      <a:pt x="27" y="31"/>
                      <a:pt x="26" y="31"/>
                    </a:cubicBezTo>
                    <a:cubicBezTo>
                      <a:pt x="27" y="30"/>
                      <a:pt x="27" y="30"/>
                      <a:pt x="28" y="30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81" name="Freeform 445"/>
              <p:cNvSpPr>
                <a:spLocks/>
              </p:cNvSpPr>
              <p:nvPr/>
            </p:nvSpPr>
            <p:spPr bwMode="auto">
              <a:xfrm>
                <a:off x="2511" y="1591"/>
                <a:ext cx="104" cy="149"/>
              </a:xfrm>
              <a:custGeom>
                <a:avLst/>
                <a:gdLst>
                  <a:gd name="T0" fmla="*/ 34 w 44"/>
                  <a:gd name="T1" fmla="*/ 58 h 63"/>
                  <a:gd name="T2" fmla="*/ 37 w 44"/>
                  <a:gd name="T3" fmla="*/ 56 h 63"/>
                  <a:gd name="T4" fmla="*/ 41 w 44"/>
                  <a:gd name="T5" fmla="*/ 49 h 63"/>
                  <a:gd name="T6" fmla="*/ 42 w 44"/>
                  <a:gd name="T7" fmla="*/ 24 h 63"/>
                  <a:gd name="T8" fmla="*/ 1 w 44"/>
                  <a:gd name="T9" fmla="*/ 23 h 63"/>
                  <a:gd name="T10" fmla="*/ 34 w 44"/>
                  <a:gd name="T11" fmla="*/ 58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" h="63">
                    <a:moveTo>
                      <a:pt x="34" y="58"/>
                    </a:moveTo>
                    <a:cubicBezTo>
                      <a:pt x="35" y="57"/>
                      <a:pt x="36" y="57"/>
                      <a:pt x="37" y="56"/>
                    </a:cubicBezTo>
                    <a:cubicBezTo>
                      <a:pt x="39" y="54"/>
                      <a:pt x="40" y="51"/>
                      <a:pt x="41" y="49"/>
                    </a:cubicBezTo>
                    <a:cubicBezTo>
                      <a:pt x="43" y="38"/>
                      <a:pt x="44" y="35"/>
                      <a:pt x="42" y="24"/>
                    </a:cubicBezTo>
                    <a:cubicBezTo>
                      <a:pt x="40" y="0"/>
                      <a:pt x="1" y="4"/>
                      <a:pt x="1" y="23"/>
                    </a:cubicBezTo>
                    <a:cubicBezTo>
                      <a:pt x="0" y="32"/>
                      <a:pt x="0" y="63"/>
                      <a:pt x="34" y="58"/>
                    </a:cubicBezTo>
                  </a:path>
                </a:pathLst>
              </a:custGeom>
              <a:solidFill>
                <a:srgbClr val="FF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82" name="Freeform 446"/>
              <p:cNvSpPr>
                <a:spLocks/>
              </p:cNvSpPr>
              <p:nvPr/>
            </p:nvSpPr>
            <p:spPr bwMode="auto">
              <a:xfrm>
                <a:off x="2563" y="1742"/>
                <a:ext cx="31" cy="5"/>
              </a:xfrm>
              <a:custGeom>
                <a:avLst/>
                <a:gdLst>
                  <a:gd name="T0" fmla="*/ 13 w 13"/>
                  <a:gd name="T1" fmla="*/ 0 h 2"/>
                  <a:gd name="T2" fmla="*/ 0 w 13"/>
                  <a:gd name="T3" fmla="*/ 0 h 2"/>
                  <a:gd name="T4" fmla="*/ 8 w 13"/>
                  <a:gd name="T5" fmla="*/ 2 h 2"/>
                  <a:gd name="T6" fmla="*/ 12 w 13"/>
                  <a:gd name="T7" fmla="*/ 2 h 2"/>
                  <a:gd name="T8" fmla="*/ 13 w 13"/>
                  <a:gd name="T9" fmla="*/ 0 h 2"/>
                  <a:gd name="T10" fmla="*/ 13 w 13"/>
                  <a:gd name="T11" fmla="*/ 0 h 2"/>
                  <a:gd name="T12" fmla="*/ 13 w 13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2">
                    <a:moveTo>
                      <a:pt x="1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2"/>
                      <a:pt x="5" y="2"/>
                      <a:pt x="8" y="2"/>
                    </a:cubicBezTo>
                    <a:cubicBezTo>
                      <a:pt x="10" y="2"/>
                      <a:pt x="11" y="2"/>
                      <a:pt x="12" y="2"/>
                    </a:cubicBezTo>
                    <a:cubicBezTo>
                      <a:pt x="13" y="1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</a:path>
                </a:pathLst>
              </a:custGeom>
              <a:solidFill>
                <a:srgbClr val="E8B1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83" name="Freeform 447"/>
              <p:cNvSpPr>
                <a:spLocks/>
              </p:cNvSpPr>
              <p:nvPr/>
            </p:nvSpPr>
            <p:spPr bwMode="auto">
              <a:xfrm>
                <a:off x="2544" y="1723"/>
                <a:ext cx="50" cy="19"/>
              </a:xfrm>
              <a:custGeom>
                <a:avLst/>
                <a:gdLst>
                  <a:gd name="T0" fmla="*/ 0 w 21"/>
                  <a:gd name="T1" fmla="*/ 0 h 8"/>
                  <a:gd name="T2" fmla="*/ 1 w 21"/>
                  <a:gd name="T3" fmla="*/ 2 h 8"/>
                  <a:gd name="T4" fmla="*/ 5 w 21"/>
                  <a:gd name="T5" fmla="*/ 6 h 8"/>
                  <a:gd name="T6" fmla="*/ 8 w 21"/>
                  <a:gd name="T7" fmla="*/ 8 h 8"/>
                  <a:gd name="T8" fmla="*/ 8 w 21"/>
                  <a:gd name="T9" fmla="*/ 8 h 8"/>
                  <a:gd name="T10" fmla="*/ 21 w 21"/>
                  <a:gd name="T11" fmla="*/ 8 h 8"/>
                  <a:gd name="T12" fmla="*/ 20 w 21"/>
                  <a:gd name="T13" fmla="*/ 6 h 8"/>
                  <a:gd name="T14" fmla="*/ 18 w 21"/>
                  <a:gd name="T15" fmla="*/ 4 h 8"/>
                  <a:gd name="T16" fmla="*/ 18 w 21"/>
                  <a:gd name="T17" fmla="*/ 4 h 8"/>
                  <a:gd name="T18" fmla="*/ 18 w 21"/>
                  <a:gd name="T19" fmla="*/ 4 h 8"/>
                  <a:gd name="T20" fmla="*/ 12 w 21"/>
                  <a:gd name="T21" fmla="*/ 5 h 8"/>
                  <a:gd name="T22" fmla="*/ 4 w 21"/>
                  <a:gd name="T23" fmla="*/ 2 h 8"/>
                  <a:gd name="T24" fmla="*/ 4 w 21"/>
                  <a:gd name="T25" fmla="*/ 1 h 8"/>
                  <a:gd name="T26" fmla="*/ 4 w 21"/>
                  <a:gd name="T27" fmla="*/ 1 h 8"/>
                  <a:gd name="T28" fmla="*/ 0 w 21"/>
                  <a:gd name="T2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1" h="8">
                    <a:moveTo>
                      <a:pt x="0" y="0"/>
                    </a:moveTo>
                    <a:cubicBezTo>
                      <a:pt x="1" y="0"/>
                      <a:pt x="1" y="1"/>
                      <a:pt x="1" y="2"/>
                    </a:cubicBezTo>
                    <a:cubicBezTo>
                      <a:pt x="2" y="3"/>
                      <a:pt x="3" y="5"/>
                      <a:pt x="5" y="6"/>
                    </a:cubicBezTo>
                    <a:cubicBezTo>
                      <a:pt x="6" y="7"/>
                      <a:pt x="7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1" y="7"/>
                      <a:pt x="21" y="6"/>
                      <a:pt x="20" y="6"/>
                    </a:cubicBezTo>
                    <a:cubicBezTo>
                      <a:pt x="20" y="5"/>
                      <a:pt x="19" y="4"/>
                      <a:pt x="18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6" y="4"/>
                      <a:pt x="14" y="5"/>
                      <a:pt x="12" y="5"/>
                    </a:cubicBezTo>
                    <a:cubicBezTo>
                      <a:pt x="9" y="5"/>
                      <a:pt x="6" y="4"/>
                      <a:pt x="4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2" y="1"/>
                      <a:pt x="1" y="0"/>
                      <a:pt x="0" y="0"/>
                    </a:cubicBezTo>
                  </a:path>
                </a:pathLst>
              </a:custGeom>
              <a:solidFill>
                <a:srgbClr val="E8B1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84" name="Freeform 448"/>
              <p:cNvSpPr>
                <a:spLocks/>
              </p:cNvSpPr>
              <p:nvPr/>
            </p:nvSpPr>
            <p:spPr bwMode="auto">
              <a:xfrm>
                <a:off x="2537" y="1700"/>
                <a:ext cx="17" cy="26"/>
              </a:xfrm>
              <a:custGeom>
                <a:avLst/>
                <a:gdLst>
                  <a:gd name="T0" fmla="*/ 1 w 7"/>
                  <a:gd name="T1" fmla="*/ 0 h 11"/>
                  <a:gd name="T2" fmla="*/ 1 w 7"/>
                  <a:gd name="T3" fmla="*/ 0 h 11"/>
                  <a:gd name="T4" fmla="*/ 0 w 7"/>
                  <a:gd name="T5" fmla="*/ 0 h 11"/>
                  <a:gd name="T6" fmla="*/ 2 w 7"/>
                  <a:gd name="T7" fmla="*/ 6 h 11"/>
                  <a:gd name="T8" fmla="*/ 3 w 7"/>
                  <a:gd name="T9" fmla="*/ 10 h 11"/>
                  <a:gd name="T10" fmla="*/ 7 w 7"/>
                  <a:gd name="T11" fmla="*/ 11 h 11"/>
                  <a:gd name="T12" fmla="*/ 2 w 7"/>
                  <a:gd name="T13" fmla="*/ 2 h 11"/>
                  <a:gd name="T14" fmla="*/ 1 w 7"/>
                  <a:gd name="T1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1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2"/>
                      <a:pt x="1" y="4"/>
                      <a:pt x="2" y="6"/>
                    </a:cubicBezTo>
                    <a:cubicBezTo>
                      <a:pt x="2" y="7"/>
                      <a:pt x="3" y="9"/>
                      <a:pt x="3" y="10"/>
                    </a:cubicBezTo>
                    <a:cubicBezTo>
                      <a:pt x="4" y="10"/>
                      <a:pt x="5" y="11"/>
                      <a:pt x="7" y="11"/>
                    </a:cubicBezTo>
                    <a:cubicBezTo>
                      <a:pt x="4" y="9"/>
                      <a:pt x="3" y="5"/>
                      <a:pt x="2" y="2"/>
                    </a:cubicBezTo>
                    <a:cubicBezTo>
                      <a:pt x="1" y="1"/>
                      <a:pt x="1" y="0"/>
                      <a:pt x="1" y="0"/>
                    </a:cubicBezTo>
                  </a:path>
                </a:pathLst>
              </a:custGeom>
              <a:solidFill>
                <a:srgbClr val="E8B1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85" name="Freeform 449"/>
              <p:cNvSpPr>
                <a:spLocks/>
              </p:cNvSpPr>
              <p:nvPr/>
            </p:nvSpPr>
            <p:spPr bwMode="auto">
              <a:xfrm>
                <a:off x="2521" y="1662"/>
                <a:ext cx="21" cy="38"/>
              </a:xfrm>
              <a:custGeom>
                <a:avLst/>
                <a:gdLst>
                  <a:gd name="T0" fmla="*/ 4 w 9"/>
                  <a:gd name="T1" fmla="*/ 0 h 16"/>
                  <a:gd name="T2" fmla="*/ 3 w 9"/>
                  <a:gd name="T3" fmla="*/ 0 h 16"/>
                  <a:gd name="T4" fmla="*/ 0 w 9"/>
                  <a:gd name="T5" fmla="*/ 3 h 16"/>
                  <a:gd name="T6" fmla="*/ 1 w 9"/>
                  <a:gd name="T7" fmla="*/ 6 h 16"/>
                  <a:gd name="T8" fmla="*/ 3 w 9"/>
                  <a:gd name="T9" fmla="*/ 13 h 16"/>
                  <a:gd name="T10" fmla="*/ 5 w 9"/>
                  <a:gd name="T11" fmla="*/ 16 h 16"/>
                  <a:gd name="T12" fmla="*/ 7 w 9"/>
                  <a:gd name="T13" fmla="*/ 16 h 16"/>
                  <a:gd name="T14" fmla="*/ 7 w 9"/>
                  <a:gd name="T15" fmla="*/ 16 h 16"/>
                  <a:gd name="T16" fmla="*/ 7 w 9"/>
                  <a:gd name="T17" fmla="*/ 11 h 16"/>
                  <a:gd name="T18" fmla="*/ 6 w 9"/>
                  <a:gd name="T19" fmla="*/ 4 h 16"/>
                  <a:gd name="T20" fmla="*/ 6 w 9"/>
                  <a:gd name="T21" fmla="*/ 7 h 16"/>
                  <a:gd name="T22" fmla="*/ 8 w 9"/>
                  <a:gd name="T23" fmla="*/ 16 h 16"/>
                  <a:gd name="T24" fmla="*/ 9 w 9"/>
                  <a:gd name="T25" fmla="*/ 14 h 16"/>
                  <a:gd name="T26" fmla="*/ 8 w 9"/>
                  <a:gd name="T27" fmla="*/ 8 h 16"/>
                  <a:gd name="T28" fmla="*/ 8 w 9"/>
                  <a:gd name="T29" fmla="*/ 3 h 16"/>
                  <a:gd name="T30" fmla="*/ 4 w 9"/>
                  <a:gd name="T3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" h="16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1"/>
                      <a:pt x="1" y="2"/>
                      <a:pt x="0" y="3"/>
                    </a:cubicBezTo>
                    <a:cubicBezTo>
                      <a:pt x="0" y="4"/>
                      <a:pt x="0" y="5"/>
                      <a:pt x="1" y="6"/>
                    </a:cubicBezTo>
                    <a:cubicBezTo>
                      <a:pt x="1" y="9"/>
                      <a:pt x="2" y="11"/>
                      <a:pt x="3" y="13"/>
                    </a:cubicBezTo>
                    <a:cubicBezTo>
                      <a:pt x="4" y="14"/>
                      <a:pt x="4" y="15"/>
                      <a:pt x="5" y="16"/>
                    </a:cubicBezTo>
                    <a:cubicBezTo>
                      <a:pt x="5" y="16"/>
                      <a:pt x="6" y="16"/>
                      <a:pt x="7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7" y="14"/>
                      <a:pt x="7" y="13"/>
                      <a:pt x="7" y="11"/>
                    </a:cubicBezTo>
                    <a:cubicBezTo>
                      <a:pt x="7" y="9"/>
                      <a:pt x="6" y="7"/>
                      <a:pt x="6" y="4"/>
                    </a:cubicBezTo>
                    <a:cubicBezTo>
                      <a:pt x="6" y="5"/>
                      <a:pt x="6" y="6"/>
                      <a:pt x="6" y="7"/>
                    </a:cubicBezTo>
                    <a:cubicBezTo>
                      <a:pt x="7" y="10"/>
                      <a:pt x="7" y="13"/>
                      <a:pt x="8" y="16"/>
                    </a:cubicBezTo>
                    <a:cubicBezTo>
                      <a:pt x="8" y="15"/>
                      <a:pt x="8" y="15"/>
                      <a:pt x="9" y="14"/>
                    </a:cubicBezTo>
                    <a:cubicBezTo>
                      <a:pt x="9" y="12"/>
                      <a:pt x="9" y="10"/>
                      <a:pt x="8" y="8"/>
                    </a:cubicBezTo>
                    <a:cubicBezTo>
                      <a:pt x="8" y="6"/>
                      <a:pt x="8" y="4"/>
                      <a:pt x="8" y="3"/>
                    </a:cubicBezTo>
                    <a:cubicBezTo>
                      <a:pt x="7" y="1"/>
                      <a:pt x="5" y="0"/>
                      <a:pt x="4" y="0"/>
                    </a:cubicBezTo>
                  </a:path>
                </a:pathLst>
              </a:custGeom>
              <a:solidFill>
                <a:srgbClr val="E8B1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86" name="Freeform 450"/>
              <p:cNvSpPr>
                <a:spLocks/>
              </p:cNvSpPr>
              <p:nvPr/>
            </p:nvSpPr>
            <p:spPr bwMode="auto">
              <a:xfrm>
                <a:off x="2535" y="1671"/>
                <a:ext cx="5" cy="29"/>
              </a:xfrm>
              <a:custGeom>
                <a:avLst/>
                <a:gdLst>
                  <a:gd name="T0" fmla="*/ 0 w 2"/>
                  <a:gd name="T1" fmla="*/ 0 h 12"/>
                  <a:gd name="T2" fmla="*/ 1 w 2"/>
                  <a:gd name="T3" fmla="*/ 7 h 12"/>
                  <a:gd name="T4" fmla="*/ 1 w 2"/>
                  <a:gd name="T5" fmla="*/ 12 h 12"/>
                  <a:gd name="T6" fmla="*/ 2 w 2"/>
                  <a:gd name="T7" fmla="*/ 12 h 12"/>
                  <a:gd name="T8" fmla="*/ 2 w 2"/>
                  <a:gd name="T9" fmla="*/ 12 h 12"/>
                  <a:gd name="T10" fmla="*/ 0 w 2"/>
                  <a:gd name="T11" fmla="*/ 3 h 12"/>
                  <a:gd name="T12" fmla="*/ 0 w 2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12">
                    <a:moveTo>
                      <a:pt x="0" y="0"/>
                    </a:moveTo>
                    <a:cubicBezTo>
                      <a:pt x="0" y="3"/>
                      <a:pt x="1" y="5"/>
                      <a:pt x="1" y="7"/>
                    </a:cubicBezTo>
                    <a:cubicBezTo>
                      <a:pt x="1" y="9"/>
                      <a:pt x="1" y="10"/>
                      <a:pt x="1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1" y="9"/>
                      <a:pt x="1" y="6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</a:path>
                </a:pathLst>
              </a:custGeom>
              <a:solidFill>
                <a:srgbClr val="D4A2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87" name="Freeform 451"/>
              <p:cNvSpPr>
                <a:spLocks/>
              </p:cNvSpPr>
              <p:nvPr/>
            </p:nvSpPr>
            <p:spPr bwMode="auto">
              <a:xfrm>
                <a:off x="2535" y="1619"/>
                <a:ext cx="80" cy="121"/>
              </a:xfrm>
              <a:custGeom>
                <a:avLst/>
                <a:gdLst>
                  <a:gd name="T0" fmla="*/ 0 w 34"/>
                  <a:gd name="T1" fmla="*/ 25 h 51"/>
                  <a:gd name="T2" fmla="*/ 3 w 34"/>
                  <a:gd name="T3" fmla="*/ 36 h 51"/>
                  <a:gd name="T4" fmla="*/ 8 w 34"/>
                  <a:gd name="T5" fmla="*/ 46 h 51"/>
                  <a:gd name="T6" fmla="*/ 24 w 34"/>
                  <a:gd name="T7" fmla="*/ 50 h 51"/>
                  <a:gd name="T8" fmla="*/ 28 w 34"/>
                  <a:gd name="T9" fmla="*/ 48 h 51"/>
                  <a:gd name="T10" fmla="*/ 31 w 34"/>
                  <a:gd name="T11" fmla="*/ 41 h 51"/>
                  <a:gd name="T12" fmla="*/ 32 w 34"/>
                  <a:gd name="T13" fmla="*/ 12 h 51"/>
                  <a:gd name="T14" fmla="*/ 31 w 34"/>
                  <a:gd name="T15" fmla="*/ 7 h 51"/>
                  <a:gd name="T16" fmla="*/ 20 w 34"/>
                  <a:gd name="T17" fmla="*/ 0 h 51"/>
                  <a:gd name="T18" fmla="*/ 6 w 34"/>
                  <a:gd name="T19" fmla="*/ 4 h 51"/>
                  <a:gd name="T20" fmla="*/ 3 w 34"/>
                  <a:gd name="T21" fmla="*/ 6 h 51"/>
                  <a:gd name="T22" fmla="*/ 1 w 34"/>
                  <a:gd name="T23" fmla="*/ 9 h 51"/>
                  <a:gd name="T24" fmla="*/ 0 w 34"/>
                  <a:gd name="T25" fmla="*/ 2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" h="51">
                    <a:moveTo>
                      <a:pt x="0" y="25"/>
                    </a:moveTo>
                    <a:cubicBezTo>
                      <a:pt x="1" y="29"/>
                      <a:pt x="1" y="32"/>
                      <a:pt x="3" y="36"/>
                    </a:cubicBezTo>
                    <a:cubicBezTo>
                      <a:pt x="4" y="40"/>
                      <a:pt x="6" y="43"/>
                      <a:pt x="8" y="46"/>
                    </a:cubicBezTo>
                    <a:cubicBezTo>
                      <a:pt x="13" y="50"/>
                      <a:pt x="19" y="51"/>
                      <a:pt x="24" y="50"/>
                    </a:cubicBezTo>
                    <a:cubicBezTo>
                      <a:pt x="25" y="49"/>
                      <a:pt x="27" y="49"/>
                      <a:pt x="28" y="48"/>
                    </a:cubicBezTo>
                    <a:cubicBezTo>
                      <a:pt x="30" y="46"/>
                      <a:pt x="30" y="44"/>
                      <a:pt x="31" y="41"/>
                    </a:cubicBezTo>
                    <a:cubicBezTo>
                      <a:pt x="33" y="30"/>
                      <a:pt x="34" y="23"/>
                      <a:pt x="32" y="12"/>
                    </a:cubicBezTo>
                    <a:cubicBezTo>
                      <a:pt x="32" y="10"/>
                      <a:pt x="32" y="9"/>
                      <a:pt x="31" y="7"/>
                    </a:cubicBezTo>
                    <a:cubicBezTo>
                      <a:pt x="29" y="3"/>
                      <a:pt x="25" y="0"/>
                      <a:pt x="20" y="0"/>
                    </a:cubicBezTo>
                    <a:cubicBezTo>
                      <a:pt x="15" y="0"/>
                      <a:pt x="11" y="2"/>
                      <a:pt x="6" y="4"/>
                    </a:cubicBezTo>
                    <a:cubicBezTo>
                      <a:pt x="5" y="5"/>
                      <a:pt x="4" y="5"/>
                      <a:pt x="3" y="6"/>
                    </a:cubicBezTo>
                    <a:cubicBezTo>
                      <a:pt x="2" y="7"/>
                      <a:pt x="2" y="8"/>
                      <a:pt x="1" y="9"/>
                    </a:cubicBezTo>
                    <a:cubicBezTo>
                      <a:pt x="0" y="11"/>
                      <a:pt x="0" y="19"/>
                      <a:pt x="0" y="25"/>
                    </a:cubicBezTo>
                    <a:close/>
                  </a:path>
                </a:pathLst>
              </a:custGeom>
              <a:solidFill>
                <a:srgbClr val="FF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88" name="Freeform 452"/>
              <p:cNvSpPr>
                <a:spLocks/>
              </p:cNvSpPr>
              <p:nvPr/>
            </p:nvSpPr>
            <p:spPr bwMode="auto">
              <a:xfrm>
                <a:off x="2525" y="1662"/>
                <a:ext cx="19" cy="38"/>
              </a:xfrm>
              <a:custGeom>
                <a:avLst/>
                <a:gdLst>
                  <a:gd name="T0" fmla="*/ 2 w 8"/>
                  <a:gd name="T1" fmla="*/ 1 h 16"/>
                  <a:gd name="T2" fmla="*/ 6 w 8"/>
                  <a:gd name="T3" fmla="*/ 3 h 16"/>
                  <a:gd name="T4" fmla="*/ 7 w 8"/>
                  <a:gd name="T5" fmla="*/ 7 h 16"/>
                  <a:gd name="T6" fmla="*/ 7 w 8"/>
                  <a:gd name="T7" fmla="*/ 14 h 16"/>
                  <a:gd name="T8" fmla="*/ 6 w 8"/>
                  <a:gd name="T9" fmla="*/ 15 h 16"/>
                  <a:gd name="T10" fmla="*/ 4 w 8"/>
                  <a:gd name="T11" fmla="*/ 15 h 16"/>
                  <a:gd name="T12" fmla="*/ 2 w 8"/>
                  <a:gd name="T13" fmla="*/ 13 h 16"/>
                  <a:gd name="T14" fmla="*/ 0 w 8"/>
                  <a:gd name="T15" fmla="*/ 6 h 16"/>
                  <a:gd name="T16" fmla="*/ 0 w 8"/>
                  <a:gd name="T17" fmla="*/ 3 h 16"/>
                  <a:gd name="T18" fmla="*/ 2 w 8"/>
                  <a:gd name="T19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16">
                    <a:moveTo>
                      <a:pt x="2" y="1"/>
                    </a:moveTo>
                    <a:cubicBezTo>
                      <a:pt x="4" y="0"/>
                      <a:pt x="5" y="2"/>
                      <a:pt x="6" y="3"/>
                    </a:cubicBezTo>
                    <a:cubicBezTo>
                      <a:pt x="7" y="4"/>
                      <a:pt x="7" y="6"/>
                      <a:pt x="7" y="7"/>
                    </a:cubicBezTo>
                    <a:cubicBezTo>
                      <a:pt x="8" y="10"/>
                      <a:pt x="8" y="12"/>
                      <a:pt x="7" y="14"/>
                    </a:cubicBezTo>
                    <a:cubicBezTo>
                      <a:pt x="7" y="14"/>
                      <a:pt x="7" y="15"/>
                      <a:pt x="6" y="15"/>
                    </a:cubicBezTo>
                    <a:cubicBezTo>
                      <a:pt x="6" y="16"/>
                      <a:pt x="5" y="16"/>
                      <a:pt x="4" y="15"/>
                    </a:cubicBezTo>
                    <a:cubicBezTo>
                      <a:pt x="3" y="15"/>
                      <a:pt x="3" y="14"/>
                      <a:pt x="2" y="13"/>
                    </a:cubicBezTo>
                    <a:cubicBezTo>
                      <a:pt x="1" y="11"/>
                      <a:pt x="1" y="8"/>
                      <a:pt x="0" y="6"/>
                    </a:cubicBezTo>
                    <a:cubicBezTo>
                      <a:pt x="0" y="5"/>
                      <a:pt x="0" y="4"/>
                      <a:pt x="0" y="3"/>
                    </a:cubicBezTo>
                    <a:cubicBezTo>
                      <a:pt x="0" y="2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F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89" name="Freeform 453"/>
              <p:cNvSpPr>
                <a:spLocks/>
              </p:cNvSpPr>
              <p:nvPr/>
            </p:nvSpPr>
            <p:spPr bwMode="auto">
              <a:xfrm>
                <a:off x="2551" y="2033"/>
                <a:ext cx="79" cy="67"/>
              </a:xfrm>
              <a:custGeom>
                <a:avLst/>
                <a:gdLst>
                  <a:gd name="T0" fmla="*/ 21 w 33"/>
                  <a:gd name="T1" fmla="*/ 0 h 28"/>
                  <a:gd name="T2" fmla="*/ 10 w 33"/>
                  <a:gd name="T3" fmla="*/ 2 h 28"/>
                  <a:gd name="T4" fmla="*/ 10 w 33"/>
                  <a:gd name="T5" fmla="*/ 2 h 28"/>
                  <a:gd name="T6" fmla="*/ 9 w 33"/>
                  <a:gd name="T7" fmla="*/ 2 h 28"/>
                  <a:gd name="T8" fmla="*/ 6 w 33"/>
                  <a:gd name="T9" fmla="*/ 2 h 28"/>
                  <a:gd name="T10" fmla="*/ 3 w 33"/>
                  <a:gd name="T11" fmla="*/ 2 h 28"/>
                  <a:gd name="T12" fmla="*/ 0 w 33"/>
                  <a:gd name="T13" fmla="*/ 2 h 28"/>
                  <a:gd name="T14" fmla="*/ 33 w 33"/>
                  <a:gd name="T15" fmla="*/ 28 h 28"/>
                  <a:gd name="T16" fmla="*/ 29 w 33"/>
                  <a:gd name="T17" fmla="*/ 6 h 28"/>
                  <a:gd name="T18" fmla="*/ 30 w 33"/>
                  <a:gd name="T19" fmla="*/ 4 h 28"/>
                  <a:gd name="T20" fmla="*/ 21 w 33"/>
                  <a:gd name="T2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" h="28">
                    <a:moveTo>
                      <a:pt x="21" y="0"/>
                    </a:moveTo>
                    <a:cubicBezTo>
                      <a:pt x="18" y="1"/>
                      <a:pt x="14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2"/>
                      <a:pt x="7" y="2"/>
                      <a:pt x="6" y="2"/>
                    </a:cubicBezTo>
                    <a:cubicBezTo>
                      <a:pt x="5" y="2"/>
                      <a:pt x="4" y="2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8" y="14"/>
                      <a:pt x="19" y="24"/>
                      <a:pt x="33" y="28"/>
                    </a:cubicBezTo>
                    <a:cubicBezTo>
                      <a:pt x="28" y="22"/>
                      <a:pt x="27" y="13"/>
                      <a:pt x="29" y="6"/>
                    </a:cubicBezTo>
                    <a:cubicBezTo>
                      <a:pt x="29" y="5"/>
                      <a:pt x="29" y="4"/>
                      <a:pt x="30" y="4"/>
                    </a:cubicBezTo>
                    <a:cubicBezTo>
                      <a:pt x="21" y="0"/>
                      <a:pt x="21" y="0"/>
                      <a:pt x="21" y="0"/>
                    </a:cubicBezTo>
                  </a:path>
                </a:pathLst>
              </a:custGeom>
              <a:solidFill>
                <a:srgbClr val="4034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90" name="Freeform 454"/>
              <p:cNvSpPr>
                <a:spLocks/>
              </p:cNvSpPr>
              <p:nvPr/>
            </p:nvSpPr>
            <p:spPr bwMode="auto">
              <a:xfrm>
                <a:off x="2601" y="2003"/>
                <a:ext cx="57" cy="40"/>
              </a:xfrm>
              <a:custGeom>
                <a:avLst/>
                <a:gdLst>
                  <a:gd name="T0" fmla="*/ 24 w 24"/>
                  <a:gd name="T1" fmla="*/ 0 h 17"/>
                  <a:gd name="T2" fmla="*/ 6 w 24"/>
                  <a:gd name="T3" fmla="*/ 10 h 17"/>
                  <a:gd name="T4" fmla="*/ 0 w 24"/>
                  <a:gd name="T5" fmla="*/ 13 h 17"/>
                  <a:gd name="T6" fmla="*/ 9 w 24"/>
                  <a:gd name="T7" fmla="*/ 17 h 17"/>
                  <a:gd name="T8" fmla="*/ 24 w 24"/>
                  <a:gd name="T9" fmla="*/ 0 h 17"/>
                  <a:gd name="T10" fmla="*/ 24 w 24"/>
                  <a:gd name="T1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17">
                    <a:moveTo>
                      <a:pt x="24" y="0"/>
                    </a:moveTo>
                    <a:cubicBezTo>
                      <a:pt x="6" y="10"/>
                      <a:pt x="6" y="10"/>
                      <a:pt x="6" y="10"/>
                    </a:cubicBezTo>
                    <a:cubicBezTo>
                      <a:pt x="4" y="11"/>
                      <a:pt x="2" y="12"/>
                      <a:pt x="0" y="13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12" y="10"/>
                      <a:pt x="18" y="3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4034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91" name="Freeform 455"/>
              <p:cNvSpPr>
                <a:spLocks/>
              </p:cNvSpPr>
              <p:nvPr/>
            </p:nvSpPr>
            <p:spPr bwMode="auto">
              <a:xfrm>
                <a:off x="2504" y="1825"/>
                <a:ext cx="154" cy="213"/>
              </a:xfrm>
              <a:custGeom>
                <a:avLst/>
                <a:gdLst>
                  <a:gd name="T0" fmla="*/ 6 w 65"/>
                  <a:gd name="T1" fmla="*/ 0 h 90"/>
                  <a:gd name="T2" fmla="*/ 0 w 65"/>
                  <a:gd name="T3" fmla="*/ 15 h 90"/>
                  <a:gd name="T4" fmla="*/ 1 w 65"/>
                  <a:gd name="T5" fmla="*/ 32 h 90"/>
                  <a:gd name="T6" fmla="*/ 15 w 65"/>
                  <a:gd name="T7" fmla="*/ 82 h 90"/>
                  <a:gd name="T8" fmla="*/ 20 w 65"/>
                  <a:gd name="T9" fmla="*/ 90 h 90"/>
                  <a:gd name="T10" fmla="*/ 23 w 65"/>
                  <a:gd name="T11" fmla="*/ 90 h 90"/>
                  <a:gd name="T12" fmla="*/ 26 w 65"/>
                  <a:gd name="T13" fmla="*/ 90 h 90"/>
                  <a:gd name="T14" fmla="*/ 29 w 65"/>
                  <a:gd name="T15" fmla="*/ 90 h 90"/>
                  <a:gd name="T16" fmla="*/ 30 w 65"/>
                  <a:gd name="T17" fmla="*/ 90 h 90"/>
                  <a:gd name="T18" fmla="*/ 30 w 65"/>
                  <a:gd name="T19" fmla="*/ 90 h 90"/>
                  <a:gd name="T20" fmla="*/ 41 w 65"/>
                  <a:gd name="T21" fmla="*/ 88 h 90"/>
                  <a:gd name="T22" fmla="*/ 47 w 65"/>
                  <a:gd name="T23" fmla="*/ 85 h 90"/>
                  <a:gd name="T24" fmla="*/ 65 w 65"/>
                  <a:gd name="T25" fmla="*/ 75 h 90"/>
                  <a:gd name="T26" fmla="*/ 39 w 65"/>
                  <a:gd name="T27" fmla="*/ 72 h 90"/>
                  <a:gd name="T28" fmla="*/ 46 w 65"/>
                  <a:gd name="T29" fmla="*/ 69 h 90"/>
                  <a:gd name="T30" fmla="*/ 24 w 65"/>
                  <a:gd name="T31" fmla="*/ 50 h 90"/>
                  <a:gd name="T32" fmla="*/ 17 w 65"/>
                  <a:gd name="T33" fmla="*/ 19 h 90"/>
                  <a:gd name="T34" fmla="*/ 6 w 65"/>
                  <a:gd name="T35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5" h="90">
                    <a:moveTo>
                      <a:pt x="6" y="0"/>
                    </a:moveTo>
                    <a:cubicBezTo>
                      <a:pt x="3" y="4"/>
                      <a:pt x="1" y="9"/>
                      <a:pt x="0" y="15"/>
                    </a:cubicBezTo>
                    <a:cubicBezTo>
                      <a:pt x="0" y="21"/>
                      <a:pt x="1" y="26"/>
                      <a:pt x="1" y="32"/>
                    </a:cubicBezTo>
                    <a:cubicBezTo>
                      <a:pt x="4" y="49"/>
                      <a:pt x="7" y="66"/>
                      <a:pt x="15" y="82"/>
                    </a:cubicBezTo>
                    <a:cubicBezTo>
                      <a:pt x="17" y="85"/>
                      <a:pt x="18" y="87"/>
                      <a:pt x="20" y="90"/>
                    </a:cubicBezTo>
                    <a:cubicBezTo>
                      <a:pt x="21" y="90"/>
                      <a:pt x="22" y="90"/>
                      <a:pt x="23" y="90"/>
                    </a:cubicBezTo>
                    <a:cubicBezTo>
                      <a:pt x="24" y="90"/>
                      <a:pt x="25" y="90"/>
                      <a:pt x="26" y="90"/>
                    </a:cubicBezTo>
                    <a:cubicBezTo>
                      <a:pt x="27" y="90"/>
                      <a:pt x="28" y="90"/>
                      <a:pt x="29" y="90"/>
                    </a:cubicBezTo>
                    <a:cubicBezTo>
                      <a:pt x="29" y="90"/>
                      <a:pt x="29" y="90"/>
                      <a:pt x="30" y="90"/>
                    </a:cubicBezTo>
                    <a:cubicBezTo>
                      <a:pt x="30" y="90"/>
                      <a:pt x="30" y="90"/>
                      <a:pt x="30" y="90"/>
                    </a:cubicBezTo>
                    <a:cubicBezTo>
                      <a:pt x="34" y="90"/>
                      <a:pt x="38" y="89"/>
                      <a:pt x="41" y="88"/>
                    </a:cubicBezTo>
                    <a:cubicBezTo>
                      <a:pt x="43" y="87"/>
                      <a:pt x="45" y="86"/>
                      <a:pt x="47" y="85"/>
                    </a:cubicBezTo>
                    <a:cubicBezTo>
                      <a:pt x="65" y="75"/>
                      <a:pt x="65" y="75"/>
                      <a:pt x="65" y="75"/>
                    </a:cubicBezTo>
                    <a:cubicBezTo>
                      <a:pt x="56" y="73"/>
                      <a:pt x="47" y="74"/>
                      <a:pt x="39" y="72"/>
                    </a:cubicBezTo>
                    <a:cubicBezTo>
                      <a:pt x="41" y="71"/>
                      <a:pt x="44" y="70"/>
                      <a:pt x="46" y="69"/>
                    </a:cubicBezTo>
                    <a:cubicBezTo>
                      <a:pt x="36" y="69"/>
                      <a:pt x="28" y="60"/>
                      <a:pt x="24" y="50"/>
                    </a:cubicBezTo>
                    <a:cubicBezTo>
                      <a:pt x="20" y="40"/>
                      <a:pt x="20" y="29"/>
                      <a:pt x="17" y="19"/>
                    </a:cubicBezTo>
                    <a:cubicBezTo>
                      <a:pt x="15" y="12"/>
                      <a:pt x="11" y="6"/>
                      <a:pt x="6" y="0"/>
                    </a:cubicBezTo>
                  </a:path>
                </a:pathLst>
              </a:custGeom>
              <a:solidFill>
                <a:srgbClr val="5A55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92" name="Freeform 456"/>
              <p:cNvSpPr>
                <a:spLocks/>
              </p:cNvSpPr>
              <p:nvPr/>
            </p:nvSpPr>
            <p:spPr bwMode="auto">
              <a:xfrm>
                <a:off x="2464" y="1792"/>
                <a:ext cx="68" cy="128"/>
              </a:xfrm>
              <a:custGeom>
                <a:avLst/>
                <a:gdLst>
                  <a:gd name="T0" fmla="*/ 28 w 29"/>
                  <a:gd name="T1" fmla="*/ 50 h 54"/>
                  <a:gd name="T2" fmla="*/ 29 w 29"/>
                  <a:gd name="T3" fmla="*/ 20 h 54"/>
                  <a:gd name="T4" fmla="*/ 15 w 29"/>
                  <a:gd name="T5" fmla="*/ 0 h 54"/>
                  <a:gd name="T6" fmla="*/ 1 w 29"/>
                  <a:gd name="T7" fmla="*/ 17 h 54"/>
                  <a:gd name="T8" fmla="*/ 1 w 29"/>
                  <a:gd name="T9" fmla="*/ 48 h 54"/>
                  <a:gd name="T10" fmla="*/ 28 w 29"/>
                  <a:gd name="T11" fmla="*/ 5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54">
                    <a:moveTo>
                      <a:pt x="28" y="50"/>
                    </a:moveTo>
                    <a:cubicBezTo>
                      <a:pt x="29" y="20"/>
                      <a:pt x="29" y="20"/>
                      <a:pt x="29" y="20"/>
                    </a:cubicBezTo>
                    <a:cubicBezTo>
                      <a:pt x="28" y="11"/>
                      <a:pt x="24" y="0"/>
                      <a:pt x="15" y="0"/>
                    </a:cubicBezTo>
                    <a:cubicBezTo>
                      <a:pt x="5" y="0"/>
                      <a:pt x="0" y="8"/>
                      <a:pt x="1" y="17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10" y="54"/>
                      <a:pt x="19" y="54"/>
                      <a:pt x="28" y="50"/>
                    </a:cubicBezTo>
                    <a:close/>
                  </a:path>
                </a:pathLst>
              </a:custGeom>
              <a:solidFill>
                <a:srgbClr val="615B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93" name="Freeform 457"/>
              <p:cNvSpPr>
                <a:spLocks/>
              </p:cNvSpPr>
              <p:nvPr/>
            </p:nvSpPr>
            <p:spPr bwMode="auto">
              <a:xfrm>
                <a:off x="2466" y="1905"/>
                <a:ext cx="64" cy="93"/>
              </a:xfrm>
              <a:custGeom>
                <a:avLst/>
                <a:gdLst>
                  <a:gd name="T0" fmla="*/ 0 w 27"/>
                  <a:gd name="T1" fmla="*/ 0 h 39"/>
                  <a:gd name="T2" fmla="*/ 1 w 27"/>
                  <a:gd name="T3" fmla="*/ 30 h 39"/>
                  <a:gd name="T4" fmla="*/ 27 w 27"/>
                  <a:gd name="T5" fmla="*/ 23 h 39"/>
                  <a:gd name="T6" fmla="*/ 27 w 27"/>
                  <a:gd name="T7" fmla="*/ 2 h 39"/>
                  <a:gd name="T8" fmla="*/ 0 w 27"/>
                  <a:gd name="T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39">
                    <a:moveTo>
                      <a:pt x="0" y="0"/>
                    </a:moveTo>
                    <a:cubicBezTo>
                      <a:pt x="1" y="30"/>
                      <a:pt x="1" y="30"/>
                      <a:pt x="1" y="30"/>
                    </a:cubicBezTo>
                    <a:cubicBezTo>
                      <a:pt x="1" y="39"/>
                      <a:pt x="27" y="32"/>
                      <a:pt x="27" y="23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18" y="6"/>
                      <a:pt x="9" y="6"/>
                      <a:pt x="0" y="0"/>
                    </a:cubicBezTo>
                    <a:close/>
                  </a:path>
                </a:pathLst>
              </a:custGeom>
              <a:solidFill>
                <a:srgbClr val="FF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94" name="Freeform 458"/>
              <p:cNvSpPr>
                <a:spLocks/>
              </p:cNvSpPr>
              <p:nvPr/>
            </p:nvSpPr>
            <p:spPr bwMode="auto">
              <a:xfrm>
                <a:off x="2464" y="1941"/>
                <a:ext cx="156" cy="173"/>
              </a:xfrm>
              <a:custGeom>
                <a:avLst/>
                <a:gdLst>
                  <a:gd name="T0" fmla="*/ 55 w 66"/>
                  <a:gd name="T1" fmla="*/ 52 h 73"/>
                  <a:gd name="T2" fmla="*/ 45 w 66"/>
                  <a:gd name="T3" fmla="*/ 66 h 73"/>
                  <a:gd name="T4" fmla="*/ 7 w 66"/>
                  <a:gd name="T5" fmla="*/ 26 h 73"/>
                  <a:gd name="T6" fmla="*/ 7 w 66"/>
                  <a:gd name="T7" fmla="*/ 5 h 73"/>
                  <a:gd name="T8" fmla="*/ 28 w 66"/>
                  <a:gd name="T9" fmla="*/ 7 h 73"/>
                  <a:gd name="T10" fmla="*/ 55 w 66"/>
                  <a:gd name="T11" fmla="*/ 52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" h="73">
                    <a:moveTo>
                      <a:pt x="55" y="52"/>
                    </a:moveTo>
                    <a:cubicBezTo>
                      <a:pt x="66" y="66"/>
                      <a:pt x="50" y="73"/>
                      <a:pt x="45" y="66"/>
                    </a:cubicBezTo>
                    <a:cubicBezTo>
                      <a:pt x="33" y="57"/>
                      <a:pt x="20" y="43"/>
                      <a:pt x="7" y="26"/>
                    </a:cubicBezTo>
                    <a:cubicBezTo>
                      <a:pt x="2" y="20"/>
                      <a:pt x="0" y="10"/>
                      <a:pt x="7" y="5"/>
                    </a:cubicBezTo>
                    <a:cubicBezTo>
                      <a:pt x="13" y="0"/>
                      <a:pt x="23" y="1"/>
                      <a:pt x="28" y="7"/>
                    </a:cubicBezTo>
                    <a:lnTo>
                      <a:pt x="55" y="52"/>
                    </a:lnTo>
                    <a:close/>
                  </a:path>
                </a:pathLst>
              </a:custGeom>
              <a:solidFill>
                <a:srgbClr val="FF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95" name="Freeform 459"/>
              <p:cNvSpPr>
                <a:spLocks/>
              </p:cNvSpPr>
              <p:nvPr/>
            </p:nvSpPr>
            <p:spPr bwMode="auto">
              <a:xfrm>
                <a:off x="2566" y="2062"/>
                <a:ext cx="78" cy="97"/>
              </a:xfrm>
              <a:custGeom>
                <a:avLst/>
                <a:gdLst>
                  <a:gd name="T0" fmla="*/ 3 w 33"/>
                  <a:gd name="T1" fmla="*/ 3 h 41"/>
                  <a:gd name="T2" fmla="*/ 2 w 33"/>
                  <a:gd name="T3" fmla="*/ 15 h 41"/>
                  <a:gd name="T4" fmla="*/ 9 w 33"/>
                  <a:gd name="T5" fmla="*/ 24 h 41"/>
                  <a:gd name="T6" fmla="*/ 14 w 33"/>
                  <a:gd name="T7" fmla="*/ 32 h 41"/>
                  <a:gd name="T8" fmla="*/ 16 w 33"/>
                  <a:gd name="T9" fmla="*/ 36 h 41"/>
                  <a:gd name="T10" fmla="*/ 20 w 33"/>
                  <a:gd name="T11" fmla="*/ 35 h 41"/>
                  <a:gd name="T12" fmla="*/ 25 w 33"/>
                  <a:gd name="T13" fmla="*/ 37 h 41"/>
                  <a:gd name="T14" fmla="*/ 29 w 33"/>
                  <a:gd name="T15" fmla="*/ 34 h 41"/>
                  <a:gd name="T16" fmla="*/ 32 w 33"/>
                  <a:gd name="T17" fmla="*/ 32 h 41"/>
                  <a:gd name="T18" fmla="*/ 21 w 33"/>
                  <a:gd name="T19" fmla="*/ 7 h 41"/>
                  <a:gd name="T20" fmla="*/ 13 w 33"/>
                  <a:gd name="T21" fmla="*/ 1 h 41"/>
                  <a:gd name="T22" fmla="*/ 3 w 33"/>
                  <a:gd name="T23" fmla="*/ 3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" h="41">
                    <a:moveTo>
                      <a:pt x="3" y="3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3" y="18"/>
                      <a:pt x="6" y="21"/>
                      <a:pt x="9" y="24"/>
                    </a:cubicBezTo>
                    <a:cubicBezTo>
                      <a:pt x="12" y="27"/>
                      <a:pt x="12" y="28"/>
                      <a:pt x="14" y="32"/>
                    </a:cubicBezTo>
                    <a:cubicBezTo>
                      <a:pt x="15" y="33"/>
                      <a:pt x="15" y="34"/>
                      <a:pt x="16" y="36"/>
                    </a:cubicBezTo>
                    <a:cubicBezTo>
                      <a:pt x="17" y="38"/>
                      <a:pt x="21" y="39"/>
                      <a:pt x="20" y="35"/>
                    </a:cubicBezTo>
                    <a:cubicBezTo>
                      <a:pt x="22" y="41"/>
                      <a:pt x="26" y="39"/>
                      <a:pt x="25" y="37"/>
                    </a:cubicBezTo>
                    <a:cubicBezTo>
                      <a:pt x="27" y="39"/>
                      <a:pt x="30" y="38"/>
                      <a:pt x="29" y="34"/>
                    </a:cubicBezTo>
                    <a:cubicBezTo>
                      <a:pt x="31" y="37"/>
                      <a:pt x="33" y="35"/>
                      <a:pt x="32" y="32"/>
                    </a:cubicBezTo>
                    <a:cubicBezTo>
                      <a:pt x="31" y="23"/>
                      <a:pt x="28" y="14"/>
                      <a:pt x="21" y="7"/>
                    </a:cubicBezTo>
                    <a:cubicBezTo>
                      <a:pt x="19" y="5"/>
                      <a:pt x="16" y="2"/>
                      <a:pt x="13" y="1"/>
                    </a:cubicBezTo>
                    <a:cubicBezTo>
                      <a:pt x="10" y="0"/>
                      <a:pt x="5" y="1"/>
                      <a:pt x="3" y="3"/>
                    </a:cubicBezTo>
                    <a:close/>
                  </a:path>
                </a:pathLst>
              </a:custGeom>
              <a:solidFill>
                <a:srgbClr val="FF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96" name="Freeform 460"/>
              <p:cNvSpPr>
                <a:spLocks/>
              </p:cNvSpPr>
              <p:nvPr/>
            </p:nvSpPr>
            <p:spPr bwMode="auto">
              <a:xfrm>
                <a:off x="2601" y="2066"/>
                <a:ext cx="47" cy="41"/>
              </a:xfrm>
              <a:custGeom>
                <a:avLst/>
                <a:gdLst>
                  <a:gd name="T0" fmla="*/ 18 w 20"/>
                  <a:gd name="T1" fmla="*/ 11 h 17"/>
                  <a:gd name="T2" fmla="*/ 20 w 20"/>
                  <a:gd name="T3" fmla="*/ 14 h 17"/>
                  <a:gd name="T4" fmla="*/ 18 w 20"/>
                  <a:gd name="T5" fmla="*/ 16 h 17"/>
                  <a:gd name="T6" fmla="*/ 9 w 20"/>
                  <a:gd name="T7" fmla="*/ 13 h 17"/>
                  <a:gd name="T8" fmla="*/ 4 w 20"/>
                  <a:gd name="T9" fmla="*/ 8 h 17"/>
                  <a:gd name="T10" fmla="*/ 0 w 20"/>
                  <a:gd name="T11" fmla="*/ 0 h 17"/>
                  <a:gd name="T12" fmla="*/ 18 w 20"/>
                  <a:gd name="T13" fmla="*/ 1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17">
                    <a:moveTo>
                      <a:pt x="18" y="11"/>
                    </a:moveTo>
                    <a:cubicBezTo>
                      <a:pt x="19" y="12"/>
                      <a:pt x="20" y="13"/>
                      <a:pt x="20" y="14"/>
                    </a:cubicBezTo>
                    <a:cubicBezTo>
                      <a:pt x="20" y="15"/>
                      <a:pt x="19" y="16"/>
                      <a:pt x="18" y="16"/>
                    </a:cubicBezTo>
                    <a:cubicBezTo>
                      <a:pt x="15" y="17"/>
                      <a:pt x="11" y="15"/>
                      <a:pt x="9" y="13"/>
                    </a:cubicBezTo>
                    <a:cubicBezTo>
                      <a:pt x="6" y="11"/>
                      <a:pt x="6" y="10"/>
                      <a:pt x="4" y="8"/>
                    </a:cubicBezTo>
                    <a:cubicBezTo>
                      <a:pt x="3" y="5"/>
                      <a:pt x="2" y="3"/>
                      <a:pt x="0" y="0"/>
                    </a:cubicBezTo>
                    <a:cubicBezTo>
                      <a:pt x="6" y="5"/>
                      <a:pt x="12" y="9"/>
                      <a:pt x="18" y="11"/>
                    </a:cubicBezTo>
                    <a:close/>
                  </a:path>
                </a:pathLst>
              </a:custGeom>
              <a:solidFill>
                <a:srgbClr val="FF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97" name="Freeform 461"/>
              <p:cNvSpPr>
                <a:spLocks/>
              </p:cNvSpPr>
              <p:nvPr/>
            </p:nvSpPr>
            <p:spPr bwMode="auto">
              <a:xfrm>
                <a:off x="2646" y="1778"/>
                <a:ext cx="45" cy="210"/>
              </a:xfrm>
              <a:custGeom>
                <a:avLst/>
                <a:gdLst>
                  <a:gd name="T0" fmla="*/ 0 w 19"/>
                  <a:gd name="T1" fmla="*/ 0 h 89"/>
                  <a:gd name="T2" fmla="*/ 5 w 19"/>
                  <a:gd name="T3" fmla="*/ 68 h 89"/>
                  <a:gd name="T4" fmla="*/ 12 w 19"/>
                  <a:gd name="T5" fmla="*/ 52 h 89"/>
                  <a:gd name="T6" fmla="*/ 8 w 19"/>
                  <a:gd name="T7" fmla="*/ 87 h 89"/>
                  <a:gd name="T8" fmla="*/ 16 w 19"/>
                  <a:gd name="T9" fmla="*/ 74 h 89"/>
                  <a:gd name="T10" fmla="*/ 14 w 19"/>
                  <a:gd name="T11" fmla="*/ 89 h 89"/>
                  <a:gd name="T12" fmla="*/ 19 w 19"/>
                  <a:gd name="T13" fmla="*/ 76 h 89"/>
                  <a:gd name="T14" fmla="*/ 18 w 19"/>
                  <a:gd name="T15" fmla="*/ 67 h 89"/>
                  <a:gd name="T16" fmla="*/ 18 w 19"/>
                  <a:gd name="T17" fmla="*/ 64 h 89"/>
                  <a:gd name="T18" fmla="*/ 17 w 19"/>
                  <a:gd name="T19" fmla="*/ 61 h 89"/>
                  <a:gd name="T20" fmla="*/ 9 w 19"/>
                  <a:gd name="T21" fmla="*/ 29 h 89"/>
                  <a:gd name="T22" fmla="*/ 3 w 19"/>
                  <a:gd name="T23" fmla="*/ 6 h 89"/>
                  <a:gd name="T24" fmla="*/ 0 w 19"/>
                  <a:gd name="T25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" h="89">
                    <a:moveTo>
                      <a:pt x="0" y="0"/>
                    </a:moveTo>
                    <a:cubicBezTo>
                      <a:pt x="7" y="22"/>
                      <a:pt x="9" y="45"/>
                      <a:pt x="5" y="68"/>
                    </a:cubicBezTo>
                    <a:cubicBezTo>
                      <a:pt x="7" y="63"/>
                      <a:pt x="10" y="57"/>
                      <a:pt x="12" y="52"/>
                    </a:cubicBezTo>
                    <a:cubicBezTo>
                      <a:pt x="14" y="64"/>
                      <a:pt x="12" y="76"/>
                      <a:pt x="8" y="87"/>
                    </a:cubicBezTo>
                    <a:cubicBezTo>
                      <a:pt x="11" y="83"/>
                      <a:pt x="13" y="79"/>
                      <a:pt x="16" y="74"/>
                    </a:cubicBezTo>
                    <a:cubicBezTo>
                      <a:pt x="16" y="79"/>
                      <a:pt x="15" y="84"/>
                      <a:pt x="14" y="89"/>
                    </a:cubicBezTo>
                    <a:cubicBezTo>
                      <a:pt x="18" y="85"/>
                      <a:pt x="19" y="81"/>
                      <a:pt x="19" y="76"/>
                    </a:cubicBezTo>
                    <a:cubicBezTo>
                      <a:pt x="19" y="73"/>
                      <a:pt x="19" y="70"/>
                      <a:pt x="18" y="67"/>
                    </a:cubicBezTo>
                    <a:cubicBezTo>
                      <a:pt x="18" y="64"/>
                      <a:pt x="18" y="64"/>
                      <a:pt x="18" y="64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4"/>
                      <a:pt x="1" y="2"/>
                      <a:pt x="0" y="0"/>
                    </a:cubicBezTo>
                  </a:path>
                </a:pathLst>
              </a:custGeom>
              <a:solidFill>
                <a:srgbClr val="5A55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98" name="Freeform 462"/>
              <p:cNvSpPr>
                <a:spLocks/>
              </p:cNvSpPr>
              <p:nvPr/>
            </p:nvSpPr>
            <p:spPr bwMode="auto">
              <a:xfrm>
                <a:off x="2878" y="1730"/>
                <a:ext cx="163" cy="140"/>
              </a:xfrm>
              <a:custGeom>
                <a:avLst/>
                <a:gdLst>
                  <a:gd name="T0" fmla="*/ 64 w 69"/>
                  <a:gd name="T1" fmla="*/ 55 h 59"/>
                  <a:gd name="T2" fmla="*/ 51 w 69"/>
                  <a:gd name="T3" fmla="*/ 55 h 59"/>
                  <a:gd name="T4" fmla="*/ 8 w 69"/>
                  <a:gd name="T5" fmla="*/ 30 h 59"/>
                  <a:gd name="T6" fmla="*/ 5 w 69"/>
                  <a:gd name="T7" fmla="*/ 9 h 59"/>
                  <a:gd name="T8" fmla="*/ 9 w 69"/>
                  <a:gd name="T9" fmla="*/ 6 h 59"/>
                  <a:gd name="T10" fmla="*/ 11 w 69"/>
                  <a:gd name="T11" fmla="*/ 4 h 59"/>
                  <a:gd name="T12" fmla="*/ 13 w 69"/>
                  <a:gd name="T13" fmla="*/ 4 h 59"/>
                  <a:gd name="T14" fmla="*/ 25 w 69"/>
                  <a:gd name="T15" fmla="*/ 3 h 59"/>
                  <a:gd name="T16" fmla="*/ 62 w 69"/>
                  <a:gd name="T17" fmla="*/ 38 h 59"/>
                  <a:gd name="T18" fmla="*/ 64 w 69"/>
                  <a:gd name="T19" fmla="*/ 5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9" h="59">
                    <a:moveTo>
                      <a:pt x="64" y="55"/>
                    </a:moveTo>
                    <a:cubicBezTo>
                      <a:pt x="62" y="58"/>
                      <a:pt x="59" y="59"/>
                      <a:pt x="51" y="55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1" y="25"/>
                      <a:pt x="0" y="16"/>
                      <a:pt x="5" y="9"/>
                    </a:cubicBezTo>
                    <a:cubicBezTo>
                      <a:pt x="6" y="8"/>
                      <a:pt x="7" y="7"/>
                      <a:pt x="9" y="6"/>
                    </a:cubicBezTo>
                    <a:cubicBezTo>
                      <a:pt x="10" y="5"/>
                      <a:pt x="11" y="5"/>
                      <a:pt x="11" y="4"/>
                    </a:cubicBezTo>
                    <a:cubicBezTo>
                      <a:pt x="12" y="4"/>
                      <a:pt x="12" y="4"/>
                      <a:pt x="13" y="4"/>
                    </a:cubicBezTo>
                    <a:cubicBezTo>
                      <a:pt x="17" y="3"/>
                      <a:pt x="21" y="0"/>
                      <a:pt x="25" y="3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6" y="42"/>
                      <a:pt x="69" y="49"/>
                      <a:pt x="64" y="55"/>
                    </a:cubicBezTo>
                  </a:path>
                </a:pathLst>
              </a:custGeom>
              <a:solidFill>
                <a:srgbClr val="C1AA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99" name="Freeform 463"/>
              <p:cNvSpPr>
                <a:spLocks/>
              </p:cNvSpPr>
              <p:nvPr/>
            </p:nvSpPr>
            <p:spPr bwMode="auto">
              <a:xfrm>
                <a:off x="2989" y="1816"/>
                <a:ext cx="78" cy="92"/>
              </a:xfrm>
              <a:custGeom>
                <a:avLst/>
                <a:gdLst>
                  <a:gd name="T0" fmla="*/ 2 w 33"/>
                  <a:gd name="T1" fmla="*/ 4 h 39"/>
                  <a:gd name="T2" fmla="*/ 2 w 33"/>
                  <a:gd name="T3" fmla="*/ 15 h 39"/>
                  <a:gd name="T4" fmla="*/ 10 w 33"/>
                  <a:gd name="T5" fmla="*/ 24 h 39"/>
                  <a:gd name="T6" fmla="*/ 16 w 33"/>
                  <a:gd name="T7" fmla="*/ 30 h 39"/>
                  <a:gd name="T8" fmla="*/ 18 w 33"/>
                  <a:gd name="T9" fmla="*/ 35 h 39"/>
                  <a:gd name="T10" fmla="*/ 24 w 33"/>
                  <a:gd name="T11" fmla="*/ 34 h 39"/>
                  <a:gd name="T12" fmla="*/ 27 w 33"/>
                  <a:gd name="T13" fmla="*/ 31 h 39"/>
                  <a:gd name="T14" fmla="*/ 29 w 33"/>
                  <a:gd name="T15" fmla="*/ 27 h 39"/>
                  <a:gd name="T16" fmla="*/ 31 w 33"/>
                  <a:gd name="T17" fmla="*/ 22 h 39"/>
                  <a:gd name="T18" fmla="*/ 20 w 33"/>
                  <a:gd name="T19" fmla="*/ 6 h 39"/>
                  <a:gd name="T20" fmla="*/ 11 w 33"/>
                  <a:gd name="T21" fmla="*/ 1 h 39"/>
                  <a:gd name="T22" fmla="*/ 2 w 33"/>
                  <a:gd name="T23" fmla="*/ 4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" h="39">
                    <a:moveTo>
                      <a:pt x="2" y="4"/>
                    </a:moveTo>
                    <a:cubicBezTo>
                      <a:pt x="0" y="7"/>
                      <a:pt x="0" y="12"/>
                      <a:pt x="2" y="15"/>
                    </a:cubicBezTo>
                    <a:cubicBezTo>
                      <a:pt x="4" y="19"/>
                      <a:pt x="7" y="21"/>
                      <a:pt x="10" y="24"/>
                    </a:cubicBezTo>
                    <a:cubicBezTo>
                      <a:pt x="13" y="26"/>
                      <a:pt x="14" y="27"/>
                      <a:pt x="16" y="30"/>
                    </a:cubicBezTo>
                    <a:cubicBezTo>
                      <a:pt x="17" y="32"/>
                      <a:pt x="18" y="33"/>
                      <a:pt x="18" y="35"/>
                    </a:cubicBezTo>
                    <a:cubicBezTo>
                      <a:pt x="21" y="39"/>
                      <a:pt x="26" y="38"/>
                      <a:pt x="24" y="34"/>
                    </a:cubicBezTo>
                    <a:cubicBezTo>
                      <a:pt x="25" y="38"/>
                      <a:pt x="30" y="36"/>
                      <a:pt x="27" y="31"/>
                    </a:cubicBezTo>
                    <a:cubicBezTo>
                      <a:pt x="29" y="34"/>
                      <a:pt x="32" y="33"/>
                      <a:pt x="29" y="27"/>
                    </a:cubicBezTo>
                    <a:cubicBezTo>
                      <a:pt x="31" y="29"/>
                      <a:pt x="33" y="26"/>
                      <a:pt x="31" y="22"/>
                    </a:cubicBezTo>
                    <a:cubicBezTo>
                      <a:pt x="28" y="18"/>
                      <a:pt x="24" y="10"/>
                      <a:pt x="20" y="6"/>
                    </a:cubicBezTo>
                    <a:cubicBezTo>
                      <a:pt x="18" y="4"/>
                      <a:pt x="15" y="2"/>
                      <a:pt x="11" y="1"/>
                    </a:cubicBezTo>
                    <a:cubicBezTo>
                      <a:pt x="8" y="0"/>
                      <a:pt x="4" y="1"/>
                      <a:pt x="2" y="4"/>
                    </a:cubicBezTo>
                    <a:close/>
                  </a:path>
                </a:pathLst>
              </a:custGeom>
              <a:solidFill>
                <a:srgbClr val="FF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00" name="Freeform 464"/>
              <p:cNvSpPr>
                <a:spLocks/>
              </p:cNvSpPr>
              <p:nvPr/>
            </p:nvSpPr>
            <p:spPr bwMode="auto">
              <a:xfrm>
                <a:off x="2992" y="1844"/>
                <a:ext cx="33" cy="52"/>
              </a:xfrm>
              <a:custGeom>
                <a:avLst/>
                <a:gdLst>
                  <a:gd name="T0" fmla="*/ 8 w 14"/>
                  <a:gd name="T1" fmla="*/ 20 h 22"/>
                  <a:gd name="T2" fmla="*/ 9 w 14"/>
                  <a:gd name="T3" fmla="*/ 22 h 22"/>
                  <a:gd name="T4" fmla="*/ 12 w 14"/>
                  <a:gd name="T5" fmla="*/ 20 h 22"/>
                  <a:gd name="T6" fmla="*/ 11 w 14"/>
                  <a:gd name="T7" fmla="*/ 11 h 22"/>
                  <a:gd name="T8" fmla="*/ 7 w 14"/>
                  <a:gd name="T9" fmla="*/ 6 h 22"/>
                  <a:gd name="T10" fmla="*/ 0 w 14"/>
                  <a:gd name="T11" fmla="*/ 0 h 22"/>
                  <a:gd name="T12" fmla="*/ 8 w 14"/>
                  <a:gd name="T13" fmla="*/ 2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22">
                    <a:moveTo>
                      <a:pt x="8" y="20"/>
                    </a:moveTo>
                    <a:cubicBezTo>
                      <a:pt x="8" y="21"/>
                      <a:pt x="8" y="22"/>
                      <a:pt x="9" y="22"/>
                    </a:cubicBezTo>
                    <a:cubicBezTo>
                      <a:pt x="10" y="22"/>
                      <a:pt x="12" y="21"/>
                      <a:pt x="12" y="20"/>
                    </a:cubicBezTo>
                    <a:cubicBezTo>
                      <a:pt x="14" y="18"/>
                      <a:pt x="12" y="13"/>
                      <a:pt x="11" y="11"/>
                    </a:cubicBezTo>
                    <a:cubicBezTo>
                      <a:pt x="9" y="8"/>
                      <a:pt x="9" y="8"/>
                      <a:pt x="7" y="6"/>
                    </a:cubicBezTo>
                    <a:cubicBezTo>
                      <a:pt x="4" y="4"/>
                      <a:pt x="2" y="2"/>
                      <a:pt x="0" y="0"/>
                    </a:cubicBezTo>
                    <a:cubicBezTo>
                      <a:pt x="4" y="7"/>
                      <a:pt x="6" y="13"/>
                      <a:pt x="8" y="20"/>
                    </a:cubicBezTo>
                    <a:close/>
                  </a:path>
                </a:pathLst>
              </a:custGeom>
              <a:solidFill>
                <a:srgbClr val="FF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01" name="Freeform 465"/>
              <p:cNvSpPr>
                <a:spLocks noEditPoints="1"/>
              </p:cNvSpPr>
              <p:nvPr/>
            </p:nvSpPr>
            <p:spPr bwMode="auto">
              <a:xfrm>
                <a:off x="2928" y="2230"/>
                <a:ext cx="111" cy="95"/>
              </a:xfrm>
              <a:custGeom>
                <a:avLst/>
                <a:gdLst>
                  <a:gd name="T0" fmla="*/ 46 w 47"/>
                  <a:gd name="T1" fmla="*/ 29 h 40"/>
                  <a:gd name="T2" fmla="*/ 31 w 47"/>
                  <a:gd name="T3" fmla="*/ 12 h 40"/>
                  <a:gd name="T4" fmla="*/ 28 w 47"/>
                  <a:gd name="T5" fmla="*/ 7 h 40"/>
                  <a:gd name="T6" fmla="*/ 28 w 47"/>
                  <a:gd name="T7" fmla="*/ 5 h 40"/>
                  <a:gd name="T8" fmla="*/ 28 w 47"/>
                  <a:gd name="T9" fmla="*/ 5 h 40"/>
                  <a:gd name="T10" fmla="*/ 26 w 47"/>
                  <a:gd name="T11" fmla="*/ 1 h 40"/>
                  <a:gd name="T12" fmla="*/ 8 w 47"/>
                  <a:gd name="T13" fmla="*/ 0 h 40"/>
                  <a:gd name="T14" fmla="*/ 6 w 47"/>
                  <a:gd name="T15" fmla="*/ 4 h 40"/>
                  <a:gd name="T16" fmla="*/ 6 w 47"/>
                  <a:gd name="T17" fmla="*/ 4 h 40"/>
                  <a:gd name="T18" fmla="*/ 4 w 47"/>
                  <a:gd name="T19" fmla="*/ 7 h 40"/>
                  <a:gd name="T20" fmla="*/ 4 w 47"/>
                  <a:gd name="T21" fmla="*/ 7 h 40"/>
                  <a:gd name="T22" fmla="*/ 1 w 47"/>
                  <a:gd name="T23" fmla="*/ 15 h 40"/>
                  <a:gd name="T24" fmla="*/ 0 w 47"/>
                  <a:gd name="T25" fmla="*/ 20 h 40"/>
                  <a:gd name="T26" fmla="*/ 1 w 47"/>
                  <a:gd name="T27" fmla="*/ 20 h 40"/>
                  <a:gd name="T28" fmla="*/ 4 w 47"/>
                  <a:gd name="T29" fmla="*/ 25 h 40"/>
                  <a:gd name="T30" fmla="*/ 28 w 47"/>
                  <a:gd name="T31" fmla="*/ 38 h 40"/>
                  <a:gd name="T32" fmla="*/ 44 w 47"/>
                  <a:gd name="T33" fmla="*/ 37 h 40"/>
                  <a:gd name="T34" fmla="*/ 47 w 47"/>
                  <a:gd name="T35" fmla="*/ 33 h 40"/>
                  <a:gd name="T36" fmla="*/ 47 w 47"/>
                  <a:gd name="T37" fmla="*/ 33 h 40"/>
                  <a:gd name="T38" fmla="*/ 47 w 47"/>
                  <a:gd name="T39" fmla="*/ 32 h 40"/>
                  <a:gd name="T40" fmla="*/ 46 w 47"/>
                  <a:gd name="T41" fmla="*/ 29 h 40"/>
                  <a:gd name="T42" fmla="*/ 40 w 47"/>
                  <a:gd name="T43" fmla="*/ 24 h 40"/>
                  <a:gd name="T44" fmla="*/ 39 w 47"/>
                  <a:gd name="T45" fmla="*/ 25 h 40"/>
                  <a:gd name="T46" fmla="*/ 38 w 47"/>
                  <a:gd name="T47" fmla="*/ 25 h 40"/>
                  <a:gd name="T48" fmla="*/ 29 w 47"/>
                  <a:gd name="T49" fmla="*/ 16 h 40"/>
                  <a:gd name="T50" fmla="*/ 24 w 47"/>
                  <a:gd name="T51" fmla="*/ 10 h 40"/>
                  <a:gd name="T52" fmla="*/ 26 w 47"/>
                  <a:gd name="T53" fmla="*/ 9 h 40"/>
                  <a:gd name="T54" fmla="*/ 30 w 47"/>
                  <a:gd name="T55" fmla="*/ 15 h 40"/>
                  <a:gd name="T56" fmla="*/ 39 w 47"/>
                  <a:gd name="T57" fmla="*/ 23 h 40"/>
                  <a:gd name="T58" fmla="*/ 40 w 47"/>
                  <a:gd name="T59" fmla="*/ 2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7" h="40">
                    <a:moveTo>
                      <a:pt x="46" y="29"/>
                    </a:moveTo>
                    <a:cubicBezTo>
                      <a:pt x="44" y="23"/>
                      <a:pt x="38" y="17"/>
                      <a:pt x="31" y="12"/>
                    </a:cubicBezTo>
                    <a:cubicBezTo>
                      <a:pt x="29" y="11"/>
                      <a:pt x="29" y="9"/>
                      <a:pt x="28" y="7"/>
                    </a:cubicBezTo>
                    <a:cubicBezTo>
                      <a:pt x="28" y="7"/>
                      <a:pt x="28" y="6"/>
                      <a:pt x="28" y="5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7" y="4"/>
                      <a:pt x="27" y="2"/>
                      <a:pt x="26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1"/>
                      <a:pt x="6" y="2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5"/>
                      <a:pt x="4" y="6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10"/>
                      <a:pt x="2" y="12"/>
                      <a:pt x="1" y="15"/>
                    </a:cubicBezTo>
                    <a:cubicBezTo>
                      <a:pt x="1" y="17"/>
                      <a:pt x="1" y="18"/>
                      <a:pt x="0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0" y="22"/>
                      <a:pt x="2" y="23"/>
                      <a:pt x="4" y="25"/>
                    </a:cubicBezTo>
                    <a:cubicBezTo>
                      <a:pt x="28" y="38"/>
                      <a:pt x="28" y="38"/>
                      <a:pt x="28" y="38"/>
                    </a:cubicBezTo>
                    <a:cubicBezTo>
                      <a:pt x="33" y="40"/>
                      <a:pt x="40" y="40"/>
                      <a:pt x="44" y="37"/>
                    </a:cubicBezTo>
                    <a:cubicBezTo>
                      <a:pt x="45" y="36"/>
                      <a:pt x="46" y="34"/>
                      <a:pt x="47" y="33"/>
                    </a:cubicBezTo>
                    <a:cubicBezTo>
                      <a:pt x="47" y="33"/>
                      <a:pt x="47" y="33"/>
                      <a:pt x="47" y="33"/>
                    </a:cubicBezTo>
                    <a:cubicBezTo>
                      <a:pt x="47" y="32"/>
                      <a:pt x="47" y="32"/>
                      <a:pt x="47" y="32"/>
                    </a:cubicBezTo>
                    <a:cubicBezTo>
                      <a:pt x="47" y="31"/>
                      <a:pt x="47" y="30"/>
                      <a:pt x="46" y="29"/>
                    </a:cubicBezTo>
                    <a:close/>
                    <a:moveTo>
                      <a:pt x="40" y="24"/>
                    </a:moveTo>
                    <a:cubicBezTo>
                      <a:pt x="39" y="25"/>
                      <a:pt x="39" y="25"/>
                      <a:pt x="39" y="25"/>
                    </a:cubicBezTo>
                    <a:cubicBezTo>
                      <a:pt x="38" y="25"/>
                      <a:pt x="38" y="25"/>
                      <a:pt x="38" y="25"/>
                    </a:cubicBezTo>
                    <a:cubicBezTo>
                      <a:pt x="29" y="16"/>
                      <a:pt x="29" y="16"/>
                      <a:pt x="29" y="16"/>
                    </a:cubicBezTo>
                    <a:cubicBezTo>
                      <a:pt x="27" y="14"/>
                      <a:pt x="25" y="12"/>
                      <a:pt x="24" y="10"/>
                    </a:cubicBezTo>
                    <a:cubicBezTo>
                      <a:pt x="25" y="10"/>
                      <a:pt x="25" y="9"/>
                      <a:pt x="26" y="9"/>
                    </a:cubicBezTo>
                    <a:cubicBezTo>
                      <a:pt x="26" y="11"/>
                      <a:pt x="28" y="13"/>
                      <a:pt x="30" y="15"/>
                    </a:cubicBezTo>
                    <a:cubicBezTo>
                      <a:pt x="39" y="23"/>
                      <a:pt x="39" y="23"/>
                      <a:pt x="39" y="23"/>
                    </a:cubicBezTo>
                    <a:cubicBezTo>
                      <a:pt x="40" y="24"/>
                      <a:pt x="40" y="24"/>
                      <a:pt x="40" y="24"/>
                    </a:cubicBezTo>
                    <a:close/>
                  </a:path>
                </a:pathLst>
              </a:custGeom>
              <a:solidFill>
                <a:srgbClr val="6363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02" name="Freeform 466"/>
              <p:cNvSpPr>
                <a:spLocks/>
              </p:cNvSpPr>
              <p:nvPr/>
            </p:nvSpPr>
            <p:spPr bwMode="auto">
              <a:xfrm>
                <a:off x="2928" y="2265"/>
                <a:ext cx="111" cy="60"/>
              </a:xfrm>
              <a:custGeom>
                <a:avLst/>
                <a:gdLst>
                  <a:gd name="T0" fmla="*/ 47 w 47"/>
                  <a:gd name="T1" fmla="*/ 18 h 25"/>
                  <a:gd name="T2" fmla="*/ 47 w 47"/>
                  <a:gd name="T3" fmla="*/ 18 h 25"/>
                  <a:gd name="T4" fmla="*/ 44 w 47"/>
                  <a:gd name="T5" fmla="*/ 22 h 25"/>
                  <a:gd name="T6" fmla="*/ 28 w 47"/>
                  <a:gd name="T7" fmla="*/ 23 h 25"/>
                  <a:gd name="T8" fmla="*/ 3 w 47"/>
                  <a:gd name="T9" fmla="*/ 10 h 25"/>
                  <a:gd name="T10" fmla="*/ 0 w 47"/>
                  <a:gd name="T11" fmla="*/ 5 h 25"/>
                  <a:gd name="T12" fmla="*/ 1 w 47"/>
                  <a:gd name="T13" fmla="*/ 0 h 25"/>
                  <a:gd name="T14" fmla="*/ 13 w 47"/>
                  <a:gd name="T15" fmla="*/ 8 h 25"/>
                  <a:gd name="T16" fmla="*/ 30 w 47"/>
                  <a:gd name="T17" fmla="*/ 19 h 25"/>
                  <a:gd name="T18" fmla="*/ 38 w 47"/>
                  <a:gd name="T19" fmla="*/ 21 h 25"/>
                  <a:gd name="T20" fmla="*/ 45 w 47"/>
                  <a:gd name="T21" fmla="*/ 18 h 25"/>
                  <a:gd name="T22" fmla="*/ 46 w 47"/>
                  <a:gd name="T23" fmla="*/ 14 h 25"/>
                  <a:gd name="T24" fmla="*/ 47 w 47"/>
                  <a:gd name="T25" fmla="*/ 18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7" h="25">
                    <a:moveTo>
                      <a:pt x="47" y="18"/>
                    </a:moveTo>
                    <a:cubicBezTo>
                      <a:pt x="47" y="19"/>
                      <a:pt x="47" y="18"/>
                      <a:pt x="47" y="18"/>
                    </a:cubicBezTo>
                    <a:cubicBezTo>
                      <a:pt x="47" y="20"/>
                      <a:pt x="46" y="21"/>
                      <a:pt x="44" y="22"/>
                    </a:cubicBezTo>
                    <a:cubicBezTo>
                      <a:pt x="40" y="25"/>
                      <a:pt x="33" y="25"/>
                      <a:pt x="28" y="23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0" y="7"/>
                      <a:pt x="0" y="5"/>
                      <a:pt x="0" y="5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0" y="2"/>
                      <a:pt x="9" y="5"/>
                      <a:pt x="13" y="8"/>
                    </a:cubicBezTo>
                    <a:cubicBezTo>
                      <a:pt x="18" y="13"/>
                      <a:pt x="24" y="16"/>
                      <a:pt x="30" y="19"/>
                    </a:cubicBezTo>
                    <a:cubicBezTo>
                      <a:pt x="32" y="20"/>
                      <a:pt x="35" y="21"/>
                      <a:pt x="38" y="21"/>
                    </a:cubicBezTo>
                    <a:cubicBezTo>
                      <a:pt x="40" y="21"/>
                      <a:pt x="43" y="20"/>
                      <a:pt x="45" y="18"/>
                    </a:cubicBezTo>
                    <a:cubicBezTo>
                      <a:pt x="45" y="18"/>
                      <a:pt x="47" y="16"/>
                      <a:pt x="46" y="14"/>
                    </a:cubicBezTo>
                    <a:cubicBezTo>
                      <a:pt x="46" y="15"/>
                      <a:pt x="47" y="16"/>
                      <a:pt x="47" y="18"/>
                    </a:cubicBezTo>
                    <a:close/>
                  </a:path>
                </a:pathLst>
              </a:custGeom>
              <a:solidFill>
                <a:srgbClr val="444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03" name="Freeform 467"/>
              <p:cNvSpPr>
                <a:spLocks/>
              </p:cNvSpPr>
              <p:nvPr/>
            </p:nvSpPr>
            <p:spPr bwMode="auto">
              <a:xfrm>
                <a:off x="2984" y="2251"/>
                <a:ext cx="38" cy="38"/>
              </a:xfrm>
              <a:custGeom>
                <a:avLst/>
                <a:gdLst>
                  <a:gd name="T0" fmla="*/ 16 w 16"/>
                  <a:gd name="T1" fmla="*/ 15 h 16"/>
                  <a:gd name="T2" fmla="*/ 15 w 16"/>
                  <a:gd name="T3" fmla="*/ 16 h 16"/>
                  <a:gd name="T4" fmla="*/ 14 w 16"/>
                  <a:gd name="T5" fmla="*/ 16 h 16"/>
                  <a:gd name="T6" fmla="*/ 5 w 16"/>
                  <a:gd name="T7" fmla="*/ 7 h 16"/>
                  <a:gd name="T8" fmla="*/ 0 w 16"/>
                  <a:gd name="T9" fmla="*/ 1 h 16"/>
                  <a:gd name="T10" fmla="*/ 2 w 16"/>
                  <a:gd name="T11" fmla="*/ 0 h 16"/>
                  <a:gd name="T12" fmla="*/ 6 w 16"/>
                  <a:gd name="T13" fmla="*/ 6 h 16"/>
                  <a:gd name="T14" fmla="*/ 15 w 16"/>
                  <a:gd name="T15" fmla="*/ 14 h 16"/>
                  <a:gd name="T16" fmla="*/ 16 w 16"/>
                  <a:gd name="T17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16">
                    <a:moveTo>
                      <a:pt x="16" y="15"/>
                    </a:moveTo>
                    <a:cubicBezTo>
                      <a:pt x="15" y="16"/>
                      <a:pt x="15" y="16"/>
                      <a:pt x="15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3" y="5"/>
                      <a:pt x="1" y="3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2"/>
                      <a:pt x="4" y="4"/>
                      <a:pt x="6" y="6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6" y="15"/>
                      <a:pt x="16" y="15"/>
                      <a:pt x="16" y="15"/>
                    </a:cubicBez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04" name="Freeform 468"/>
              <p:cNvSpPr>
                <a:spLocks/>
              </p:cNvSpPr>
              <p:nvPr/>
            </p:nvSpPr>
            <p:spPr bwMode="auto">
              <a:xfrm>
                <a:off x="2982" y="2256"/>
                <a:ext cx="17" cy="9"/>
              </a:xfrm>
              <a:custGeom>
                <a:avLst/>
                <a:gdLst>
                  <a:gd name="T0" fmla="*/ 1 w 7"/>
                  <a:gd name="T1" fmla="*/ 4 h 4"/>
                  <a:gd name="T2" fmla="*/ 0 w 7"/>
                  <a:gd name="T3" fmla="*/ 4 h 4"/>
                  <a:gd name="T4" fmla="*/ 1 w 7"/>
                  <a:gd name="T5" fmla="*/ 2 h 4"/>
                  <a:gd name="T6" fmla="*/ 5 w 7"/>
                  <a:gd name="T7" fmla="*/ 0 h 4"/>
                  <a:gd name="T8" fmla="*/ 6 w 7"/>
                  <a:gd name="T9" fmla="*/ 0 h 4"/>
                  <a:gd name="T10" fmla="*/ 6 w 7"/>
                  <a:gd name="T11" fmla="*/ 1 h 4"/>
                  <a:gd name="T12" fmla="*/ 2 w 7"/>
                  <a:gd name="T13" fmla="*/ 4 h 4"/>
                  <a:gd name="T14" fmla="*/ 1 w 7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4">
                    <a:moveTo>
                      <a:pt x="1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1" y="2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6" y="0"/>
                      <a:pt x="6" y="0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2" y="4"/>
                      <a:pt x="2" y="4"/>
                      <a:pt x="2" y="4"/>
                    </a:cubicBez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05" name="Freeform 469"/>
              <p:cNvSpPr>
                <a:spLocks/>
              </p:cNvSpPr>
              <p:nvPr/>
            </p:nvSpPr>
            <p:spPr bwMode="auto">
              <a:xfrm>
                <a:off x="2989" y="2261"/>
                <a:ext cx="14" cy="11"/>
              </a:xfrm>
              <a:custGeom>
                <a:avLst/>
                <a:gdLst>
                  <a:gd name="T0" fmla="*/ 1 w 6"/>
                  <a:gd name="T1" fmla="*/ 5 h 5"/>
                  <a:gd name="T2" fmla="*/ 0 w 6"/>
                  <a:gd name="T3" fmla="*/ 5 h 5"/>
                  <a:gd name="T4" fmla="*/ 0 w 6"/>
                  <a:gd name="T5" fmla="*/ 3 h 5"/>
                  <a:gd name="T6" fmla="*/ 5 w 6"/>
                  <a:gd name="T7" fmla="*/ 0 h 5"/>
                  <a:gd name="T8" fmla="*/ 6 w 6"/>
                  <a:gd name="T9" fmla="*/ 1 h 5"/>
                  <a:gd name="T10" fmla="*/ 6 w 6"/>
                  <a:gd name="T11" fmla="*/ 2 h 5"/>
                  <a:gd name="T12" fmla="*/ 1 w 6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5">
                    <a:moveTo>
                      <a:pt x="1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6" y="0"/>
                      <a:pt x="6" y="1"/>
                    </a:cubicBezTo>
                    <a:cubicBezTo>
                      <a:pt x="6" y="1"/>
                      <a:pt x="6" y="2"/>
                      <a:pt x="6" y="2"/>
                    </a:cubicBezTo>
                    <a:cubicBezTo>
                      <a:pt x="1" y="5"/>
                      <a:pt x="1" y="5"/>
                      <a:pt x="1" y="5"/>
                    </a:cubicBez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06" name="Freeform 470"/>
              <p:cNvSpPr>
                <a:spLocks/>
              </p:cNvSpPr>
              <p:nvPr/>
            </p:nvSpPr>
            <p:spPr bwMode="auto">
              <a:xfrm>
                <a:off x="2996" y="2268"/>
                <a:ext cx="17" cy="12"/>
              </a:xfrm>
              <a:custGeom>
                <a:avLst/>
                <a:gdLst>
                  <a:gd name="T0" fmla="*/ 1 w 7"/>
                  <a:gd name="T1" fmla="*/ 5 h 5"/>
                  <a:gd name="T2" fmla="*/ 0 w 7"/>
                  <a:gd name="T3" fmla="*/ 4 h 5"/>
                  <a:gd name="T4" fmla="*/ 0 w 7"/>
                  <a:gd name="T5" fmla="*/ 3 h 5"/>
                  <a:gd name="T6" fmla="*/ 5 w 7"/>
                  <a:gd name="T7" fmla="*/ 0 h 5"/>
                  <a:gd name="T8" fmla="*/ 6 w 7"/>
                  <a:gd name="T9" fmla="*/ 1 h 5"/>
                  <a:gd name="T10" fmla="*/ 6 w 7"/>
                  <a:gd name="T11" fmla="*/ 2 h 5"/>
                  <a:gd name="T12" fmla="*/ 1 w 7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5">
                    <a:moveTo>
                      <a:pt x="1" y="5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0"/>
                      <a:pt x="6" y="1"/>
                    </a:cubicBezTo>
                    <a:cubicBezTo>
                      <a:pt x="7" y="1"/>
                      <a:pt x="6" y="2"/>
                      <a:pt x="6" y="2"/>
                    </a:cubicBezTo>
                    <a:cubicBezTo>
                      <a:pt x="1" y="5"/>
                      <a:pt x="1" y="5"/>
                      <a:pt x="1" y="5"/>
                    </a:cubicBez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07" name="Freeform 471"/>
              <p:cNvSpPr>
                <a:spLocks/>
              </p:cNvSpPr>
              <p:nvPr/>
            </p:nvSpPr>
            <p:spPr bwMode="auto">
              <a:xfrm>
                <a:off x="3003" y="2275"/>
                <a:ext cx="17" cy="12"/>
              </a:xfrm>
              <a:custGeom>
                <a:avLst/>
                <a:gdLst>
                  <a:gd name="T0" fmla="*/ 1 w 7"/>
                  <a:gd name="T1" fmla="*/ 5 h 5"/>
                  <a:gd name="T2" fmla="*/ 0 w 7"/>
                  <a:gd name="T3" fmla="*/ 4 h 5"/>
                  <a:gd name="T4" fmla="*/ 1 w 7"/>
                  <a:gd name="T5" fmla="*/ 3 h 5"/>
                  <a:gd name="T6" fmla="*/ 5 w 7"/>
                  <a:gd name="T7" fmla="*/ 0 h 5"/>
                  <a:gd name="T8" fmla="*/ 6 w 7"/>
                  <a:gd name="T9" fmla="*/ 0 h 5"/>
                  <a:gd name="T10" fmla="*/ 6 w 7"/>
                  <a:gd name="T11" fmla="*/ 2 h 5"/>
                  <a:gd name="T12" fmla="*/ 2 w 7"/>
                  <a:gd name="T13" fmla="*/ 5 h 5"/>
                  <a:gd name="T14" fmla="*/ 1 w 7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5">
                    <a:moveTo>
                      <a:pt x="1" y="5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3"/>
                      <a:pt x="1" y="3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6" y="0"/>
                      <a:pt x="6" y="0"/>
                    </a:cubicBezTo>
                    <a:cubicBezTo>
                      <a:pt x="7" y="1"/>
                      <a:pt x="6" y="1"/>
                      <a:pt x="6" y="2"/>
                    </a:cubicBezTo>
                    <a:cubicBezTo>
                      <a:pt x="2" y="5"/>
                      <a:pt x="2" y="5"/>
                      <a:pt x="2" y="5"/>
                    </a:cubicBez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08" name="Freeform 472"/>
              <p:cNvSpPr>
                <a:spLocks/>
              </p:cNvSpPr>
              <p:nvPr/>
            </p:nvSpPr>
            <p:spPr bwMode="auto">
              <a:xfrm>
                <a:off x="2762" y="1834"/>
                <a:ext cx="265" cy="211"/>
              </a:xfrm>
              <a:custGeom>
                <a:avLst/>
                <a:gdLst>
                  <a:gd name="T0" fmla="*/ 112 w 112"/>
                  <a:gd name="T1" fmla="*/ 76 h 89"/>
                  <a:gd name="T2" fmla="*/ 91 w 112"/>
                  <a:gd name="T3" fmla="*/ 89 h 89"/>
                  <a:gd name="T4" fmla="*/ 74 w 112"/>
                  <a:gd name="T5" fmla="*/ 80 h 89"/>
                  <a:gd name="T6" fmla="*/ 22 w 112"/>
                  <a:gd name="T7" fmla="*/ 47 h 89"/>
                  <a:gd name="T8" fmla="*/ 2 w 112"/>
                  <a:gd name="T9" fmla="*/ 0 h 89"/>
                  <a:gd name="T10" fmla="*/ 67 w 112"/>
                  <a:gd name="T11" fmla="*/ 30 h 89"/>
                  <a:gd name="T12" fmla="*/ 95 w 112"/>
                  <a:gd name="T13" fmla="*/ 47 h 89"/>
                  <a:gd name="T14" fmla="*/ 112 w 112"/>
                  <a:gd name="T15" fmla="*/ 76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2" h="89">
                    <a:moveTo>
                      <a:pt x="112" y="76"/>
                    </a:moveTo>
                    <a:cubicBezTo>
                      <a:pt x="91" y="89"/>
                      <a:pt x="91" y="89"/>
                      <a:pt x="91" y="89"/>
                    </a:cubicBezTo>
                    <a:cubicBezTo>
                      <a:pt x="74" y="80"/>
                      <a:pt x="74" y="80"/>
                      <a:pt x="74" y="80"/>
                    </a:cubicBezTo>
                    <a:cubicBezTo>
                      <a:pt x="22" y="47"/>
                      <a:pt x="22" y="47"/>
                      <a:pt x="22" y="47"/>
                    </a:cubicBezTo>
                    <a:cubicBezTo>
                      <a:pt x="0" y="33"/>
                      <a:pt x="2" y="0"/>
                      <a:pt x="2" y="0"/>
                    </a:cubicBezTo>
                    <a:cubicBezTo>
                      <a:pt x="22" y="10"/>
                      <a:pt x="46" y="20"/>
                      <a:pt x="67" y="30"/>
                    </a:cubicBezTo>
                    <a:cubicBezTo>
                      <a:pt x="78" y="36"/>
                      <a:pt x="88" y="41"/>
                      <a:pt x="95" y="47"/>
                    </a:cubicBezTo>
                    <a:cubicBezTo>
                      <a:pt x="106" y="56"/>
                      <a:pt x="112" y="65"/>
                      <a:pt x="112" y="76"/>
                    </a:cubicBezTo>
                  </a:path>
                </a:pathLst>
              </a:custGeom>
              <a:solidFill>
                <a:srgbClr val="A169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09" name="Freeform 473"/>
              <p:cNvSpPr>
                <a:spLocks/>
              </p:cNvSpPr>
              <p:nvPr/>
            </p:nvSpPr>
            <p:spPr bwMode="auto">
              <a:xfrm>
                <a:off x="2930" y="1981"/>
                <a:ext cx="99" cy="265"/>
              </a:xfrm>
              <a:custGeom>
                <a:avLst/>
                <a:gdLst>
                  <a:gd name="T0" fmla="*/ 1 w 42"/>
                  <a:gd name="T1" fmla="*/ 108 h 112"/>
                  <a:gd name="T2" fmla="*/ 3 w 42"/>
                  <a:gd name="T3" fmla="*/ 16 h 112"/>
                  <a:gd name="T4" fmla="*/ 12 w 42"/>
                  <a:gd name="T5" fmla="*/ 6 h 112"/>
                  <a:gd name="T6" fmla="*/ 28 w 42"/>
                  <a:gd name="T7" fmla="*/ 1 h 112"/>
                  <a:gd name="T8" fmla="*/ 41 w 42"/>
                  <a:gd name="T9" fmla="*/ 14 h 112"/>
                  <a:gd name="T10" fmla="*/ 30 w 42"/>
                  <a:gd name="T11" fmla="*/ 108 h 112"/>
                  <a:gd name="T12" fmla="*/ 15 w 42"/>
                  <a:gd name="T13" fmla="*/ 110 h 112"/>
                  <a:gd name="T14" fmla="*/ 1 w 42"/>
                  <a:gd name="T15" fmla="*/ 108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112">
                    <a:moveTo>
                      <a:pt x="1" y="108"/>
                    </a:moveTo>
                    <a:cubicBezTo>
                      <a:pt x="0" y="80"/>
                      <a:pt x="2" y="19"/>
                      <a:pt x="3" y="16"/>
                    </a:cubicBezTo>
                    <a:cubicBezTo>
                      <a:pt x="5" y="12"/>
                      <a:pt x="9" y="8"/>
                      <a:pt x="12" y="6"/>
                    </a:cubicBezTo>
                    <a:cubicBezTo>
                      <a:pt x="17" y="3"/>
                      <a:pt x="22" y="0"/>
                      <a:pt x="28" y="1"/>
                    </a:cubicBezTo>
                    <a:cubicBezTo>
                      <a:pt x="34" y="2"/>
                      <a:pt x="40" y="7"/>
                      <a:pt x="41" y="14"/>
                    </a:cubicBezTo>
                    <a:cubicBezTo>
                      <a:pt x="42" y="21"/>
                      <a:pt x="31" y="104"/>
                      <a:pt x="30" y="108"/>
                    </a:cubicBezTo>
                    <a:cubicBezTo>
                      <a:pt x="29" y="112"/>
                      <a:pt x="19" y="109"/>
                      <a:pt x="15" y="110"/>
                    </a:cubicBezTo>
                    <a:lnTo>
                      <a:pt x="1" y="108"/>
                    </a:lnTo>
                    <a:close/>
                  </a:path>
                </a:pathLst>
              </a:custGeom>
              <a:solidFill>
                <a:srgbClr val="615B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10" name="Freeform 474"/>
              <p:cNvSpPr>
                <a:spLocks/>
              </p:cNvSpPr>
              <p:nvPr/>
            </p:nvSpPr>
            <p:spPr bwMode="auto">
              <a:xfrm>
                <a:off x="2932" y="2213"/>
                <a:ext cx="71" cy="45"/>
              </a:xfrm>
              <a:custGeom>
                <a:avLst/>
                <a:gdLst>
                  <a:gd name="T0" fmla="*/ 29 w 30"/>
                  <a:gd name="T1" fmla="*/ 10 h 19"/>
                  <a:gd name="T2" fmla="*/ 26 w 30"/>
                  <a:gd name="T3" fmla="*/ 14 h 19"/>
                  <a:gd name="T4" fmla="*/ 25 w 30"/>
                  <a:gd name="T5" fmla="*/ 15 h 19"/>
                  <a:gd name="T6" fmla="*/ 24 w 30"/>
                  <a:gd name="T7" fmla="*/ 16 h 19"/>
                  <a:gd name="T8" fmla="*/ 22 w 30"/>
                  <a:gd name="T9" fmla="*/ 17 h 19"/>
                  <a:gd name="T10" fmla="*/ 4 w 30"/>
                  <a:gd name="T11" fmla="*/ 16 h 19"/>
                  <a:gd name="T12" fmla="*/ 2 w 30"/>
                  <a:gd name="T13" fmla="*/ 14 h 19"/>
                  <a:gd name="T14" fmla="*/ 0 w 30"/>
                  <a:gd name="T15" fmla="*/ 10 h 19"/>
                  <a:gd name="T16" fmla="*/ 0 w 30"/>
                  <a:gd name="T17" fmla="*/ 10 h 19"/>
                  <a:gd name="T18" fmla="*/ 4 w 30"/>
                  <a:gd name="T19" fmla="*/ 4 h 19"/>
                  <a:gd name="T20" fmla="*/ 25 w 30"/>
                  <a:gd name="T21" fmla="*/ 3 h 19"/>
                  <a:gd name="T22" fmla="*/ 29 w 30"/>
                  <a:gd name="T23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0" h="19">
                    <a:moveTo>
                      <a:pt x="29" y="10"/>
                    </a:moveTo>
                    <a:cubicBezTo>
                      <a:pt x="29" y="12"/>
                      <a:pt x="28" y="13"/>
                      <a:pt x="26" y="14"/>
                    </a:cubicBezTo>
                    <a:cubicBezTo>
                      <a:pt x="26" y="15"/>
                      <a:pt x="26" y="15"/>
                      <a:pt x="25" y="15"/>
                    </a:cubicBezTo>
                    <a:cubicBezTo>
                      <a:pt x="25" y="16"/>
                      <a:pt x="24" y="16"/>
                      <a:pt x="24" y="16"/>
                    </a:cubicBezTo>
                    <a:cubicBezTo>
                      <a:pt x="23" y="16"/>
                      <a:pt x="23" y="17"/>
                      <a:pt x="22" y="17"/>
                    </a:cubicBezTo>
                    <a:cubicBezTo>
                      <a:pt x="16" y="19"/>
                      <a:pt x="9" y="19"/>
                      <a:pt x="4" y="16"/>
                    </a:cubicBezTo>
                    <a:cubicBezTo>
                      <a:pt x="3" y="15"/>
                      <a:pt x="2" y="15"/>
                      <a:pt x="2" y="14"/>
                    </a:cubicBezTo>
                    <a:cubicBezTo>
                      <a:pt x="0" y="13"/>
                      <a:pt x="0" y="11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8"/>
                      <a:pt x="1" y="6"/>
                      <a:pt x="4" y="4"/>
                    </a:cubicBezTo>
                    <a:cubicBezTo>
                      <a:pt x="9" y="0"/>
                      <a:pt x="19" y="0"/>
                      <a:pt x="25" y="3"/>
                    </a:cubicBezTo>
                    <a:cubicBezTo>
                      <a:pt x="28" y="5"/>
                      <a:pt x="30" y="8"/>
                      <a:pt x="29" y="10"/>
                    </a:cubicBezTo>
                    <a:close/>
                  </a:path>
                </a:pathLst>
              </a:custGeom>
              <a:solidFill>
                <a:srgbClr val="615B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11" name="Freeform 475"/>
              <p:cNvSpPr>
                <a:spLocks noEditPoints="1"/>
              </p:cNvSpPr>
              <p:nvPr/>
            </p:nvSpPr>
            <p:spPr bwMode="auto">
              <a:xfrm>
                <a:off x="3025" y="2175"/>
                <a:ext cx="109" cy="95"/>
              </a:xfrm>
              <a:custGeom>
                <a:avLst/>
                <a:gdLst>
                  <a:gd name="T0" fmla="*/ 46 w 46"/>
                  <a:gd name="T1" fmla="*/ 29 h 40"/>
                  <a:gd name="T2" fmla="*/ 30 w 46"/>
                  <a:gd name="T3" fmla="*/ 12 h 40"/>
                  <a:gd name="T4" fmla="*/ 28 w 46"/>
                  <a:gd name="T5" fmla="*/ 7 h 40"/>
                  <a:gd name="T6" fmla="*/ 27 w 46"/>
                  <a:gd name="T7" fmla="*/ 5 h 40"/>
                  <a:gd name="T8" fmla="*/ 27 w 46"/>
                  <a:gd name="T9" fmla="*/ 5 h 40"/>
                  <a:gd name="T10" fmla="*/ 25 w 46"/>
                  <a:gd name="T11" fmla="*/ 1 h 40"/>
                  <a:gd name="T12" fmla="*/ 7 w 46"/>
                  <a:gd name="T13" fmla="*/ 0 h 40"/>
                  <a:gd name="T14" fmla="*/ 5 w 46"/>
                  <a:gd name="T15" fmla="*/ 3 h 40"/>
                  <a:gd name="T16" fmla="*/ 5 w 46"/>
                  <a:gd name="T17" fmla="*/ 3 h 40"/>
                  <a:gd name="T18" fmla="*/ 3 w 46"/>
                  <a:gd name="T19" fmla="*/ 7 h 40"/>
                  <a:gd name="T20" fmla="*/ 3 w 46"/>
                  <a:gd name="T21" fmla="*/ 7 h 40"/>
                  <a:gd name="T22" fmla="*/ 1 w 46"/>
                  <a:gd name="T23" fmla="*/ 15 h 40"/>
                  <a:gd name="T24" fmla="*/ 0 w 46"/>
                  <a:gd name="T25" fmla="*/ 20 h 40"/>
                  <a:gd name="T26" fmla="*/ 0 w 46"/>
                  <a:gd name="T27" fmla="*/ 20 h 40"/>
                  <a:gd name="T28" fmla="*/ 3 w 46"/>
                  <a:gd name="T29" fmla="*/ 24 h 40"/>
                  <a:gd name="T30" fmla="*/ 28 w 46"/>
                  <a:gd name="T31" fmla="*/ 37 h 40"/>
                  <a:gd name="T32" fmla="*/ 43 w 46"/>
                  <a:gd name="T33" fmla="*/ 37 h 40"/>
                  <a:gd name="T34" fmla="*/ 46 w 46"/>
                  <a:gd name="T35" fmla="*/ 33 h 40"/>
                  <a:gd name="T36" fmla="*/ 46 w 46"/>
                  <a:gd name="T37" fmla="*/ 33 h 40"/>
                  <a:gd name="T38" fmla="*/ 46 w 46"/>
                  <a:gd name="T39" fmla="*/ 32 h 40"/>
                  <a:gd name="T40" fmla="*/ 46 w 46"/>
                  <a:gd name="T41" fmla="*/ 29 h 40"/>
                  <a:gd name="T42" fmla="*/ 39 w 46"/>
                  <a:gd name="T43" fmla="*/ 24 h 40"/>
                  <a:gd name="T44" fmla="*/ 38 w 46"/>
                  <a:gd name="T45" fmla="*/ 25 h 40"/>
                  <a:gd name="T46" fmla="*/ 38 w 46"/>
                  <a:gd name="T47" fmla="*/ 24 h 40"/>
                  <a:gd name="T48" fmla="*/ 28 w 46"/>
                  <a:gd name="T49" fmla="*/ 16 h 40"/>
                  <a:gd name="T50" fmla="*/ 23 w 46"/>
                  <a:gd name="T51" fmla="*/ 10 h 40"/>
                  <a:gd name="T52" fmla="*/ 25 w 46"/>
                  <a:gd name="T53" fmla="*/ 9 h 40"/>
                  <a:gd name="T54" fmla="*/ 29 w 46"/>
                  <a:gd name="T55" fmla="*/ 15 h 40"/>
                  <a:gd name="T56" fmla="*/ 39 w 46"/>
                  <a:gd name="T57" fmla="*/ 23 h 40"/>
                  <a:gd name="T58" fmla="*/ 39 w 46"/>
                  <a:gd name="T59" fmla="*/ 2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6" h="40">
                    <a:moveTo>
                      <a:pt x="46" y="29"/>
                    </a:moveTo>
                    <a:cubicBezTo>
                      <a:pt x="44" y="23"/>
                      <a:pt x="38" y="17"/>
                      <a:pt x="30" y="12"/>
                    </a:cubicBezTo>
                    <a:cubicBezTo>
                      <a:pt x="29" y="11"/>
                      <a:pt x="28" y="9"/>
                      <a:pt x="28" y="7"/>
                    </a:cubicBezTo>
                    <a:cubicBezTo>
                      <a:pt x="28" y="6"/>
                      <a:pt x="27" y="6"/>
                      <a:pt x="27" y="5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27" y="3"/>
                      <a:pt x="26" y="2"/>
                      <a:pt x="25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1"/>
                      <a:pt x="6" y="2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5"/>
                      <a:pt x="4" y="6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9"/>
                      <a:pt x="1" y="12"/>
                      <a:pt x="1" y="15"/>
                    </a:cubicBezTo>
                    <a:cubicBezTo>
                      <a:pt x="0" y="17"/>
                      <a:pt x="0" y="18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1" y="23"/>
                      <a:pt x="3" y="24"/>
                    </a:cubicBezTo>
                    <a:cubicBezTo>
                      <a:pt x="28" y="37"/>
                      <a:pt x="28" y="37"/>
                      <a:pt x="28" y="37"/>
                    </a:cubicBezTo>
                    <a:cubicBezTo>
                      <a:pt x="32" y="40"/>
                      <a:pt x="39" y="39"/>
                      <a:pt x="43" y="37"/>
                    </a:cubicBezTo>
                    <a:cubicBezTo>
                      <a:pt x="45" y="36"/>
                      <a:pt x="46" y="34"/>
                      <a:pt x="46" y="33"/>
                    </a:cubicBezTo>
                    <a:cubicBezTo>
                      <a:pt x="46" y="33"/>
                      <a:pt x="46" y="33"/>
                      <a:pt x="46" y="33"/>
                    </a:cubicBezTo>
                    <a:cubicBezTo>
                      <a:pt x="46" y="32"/>
                      <a:pt x="46" y="32"/>
                      <a:pt x="46" y="32"/>
                    </a:cubicBezTo>
                    <a:cubicBezTo>
                      <a:pt x="46" y="31"/>
                      <a:pt x="46" y="30"/>
                      <a:pt x="46" y="29"/>
                    </a:cubicBezTo>
                    <a:close/>
                    <a:moveTo>
                      <a:pt x="39" y="24"/>
                    </a:moveTo>
                    <a:cubicBezTo>
                      <a:pt x="38" y="25"/>
                      <a:pt x="38" y="25"/>
                      <a:pt x="38" y="25"/>
                    </a:cubicBezTo>
                    <a:cubicBezTo>
                      <a:pt x="38" y="24"/>
                      <a:pt x="38" y="24"/>
                      <a:pt x="38" y="24"/>
                    </a:cubicBezTo>
                    <a:cubicBezTo>
                      <a:pt x="28" y="16"/>
                      <a:pt x="28" y="16"/>
                      <a:pt x="28" y="16"/>
                    </a:cubicBezTo>
                    <a:cubicBezTo>
                      <a:pt x="26" y="14"/>
                      <a:pt x="24" y="12"/>
                      <a:pt x="23" y="10"/>
                    </a:cubicBezTo>
                    <a:cubicBezTo>
                      <a:pt x="24" y="9"/>
                      <a:pt x="24" y="9"/>
                      <a:pt x="25" y="9"/>
                    </a:cubicBezTo>
                    <a:cubicBezTo>
                      <a:pt x="25" y="11"/>
                      <a:pt x="27" y="13"/>
                      <a:pt x="29" y="15"/>
                    </a:cubicBezTo>
                    <a:cubicBezTo>
                      <a:pt x="39" y="23"/>
                      <a:pt x="39" y="23"/>
                      <a:pt x="39" y="23"/>
                    </a:cubicBezTo>
                    <a:cubicBezTo>
                      <a:pt x="39" y="23"/>
                      <a:pt x="39" y="24"/>
                      <a:pt x="39" y="24"/>
                    </a:cubicBezTo>
                    <a:close/>
                  </a:path>
                </a:pathLst>
              </a:custGeom>
              <a:solidFill>
                <a:srgbClr val="6363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12" name="Freeform 476"/>
              <p:cNvSpPr>
                <a:spLocks/>
              </p:cNvSpPr>
              <p:nvPr/>
            </p:nvSpPr>
            <p:spPr bwMode="auto">
              <a:xfrm>
                <a:off x="3022" y="2211"/>
                <a:ext cx="114" cy="59"/>
              </a:xfrm>
              <a:custGeom>
                <a:avLst/>
                <a:gdLst>
                  <a:gd name="T0" fmla="*/ 48 w 48"/>
                  <a:gd name="T1" fmla="*/ 18 h 25"/>
                  <a:gd name="T2" fmla="*/ 47 w 48"/>
                  <a:gd name="T3" fmla="*/ 18 h 25"/>
                  <a:gd name="T4" fmla="*/ 45 w 48"/>
                  <a:gd name="T5" fmla="*/ 22 h 25"/>
                  <a:gd name="T6" fmla="*/ 29 w 48"/>
                  <a:gd name="T7" fmla="*/ 23 h 25"/>
                  <a:gd name="T8" fmla="*/ 4 w 48"/>
                  <a:gd name="T9" fmla="*/ 9 h 25"/>
                  <a:gd name="T10" fmla="*/ 0 w 48"/>
                  <a:gd name="T11" fmla="*/ 5 h 25"/>
                  <a:gd name="T12" fmla="*/ 2 w 48"/>
                  <a:gd name="T13" fmla="*/ 0 h 25"/>
                  <a:gd name="T14" fmla="*/ 13 w 48"/>
                  <a:gd name="T15" fmla="*/ 8 h 25"/>
                  <a:gd name="T16" fmla="*/ 31 w 48"/>
                  <a:gd name="T17" fmla="*/ 19 h 25"/>
                  <a:gd name="T18" fmla="*/ 38 w 48"/>
                  <a:gd name="T19" fmla="*/ 20 h 25"/>
                  <a:gd name="T20" fmla="*/ 45 w 48"/>
                  <a:gd name="T21" fmla="*/ 18 h 25"/>
                  <a:gd name="T22" fmla="*/ 46 w 48"/>
                  <a:gd name="T23" fmla="*/ 14 h 25"/>
                  <a:gd name="T24" fmla="*/ 48 w 48"/>
                  <a:gd name="T25" fmla="*/ 18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25">
                    <a:moveTo>
                      <a:pt x="48" y="18"/>
                    </a:moveTo>
                    <a:cubicBezTo>
                      <a:pt x="47" y="19"/>
                      <a:pt x="47" y="18"/>
                      <a:pt x="47" y="18"/>
                    </a:cubicBezTo>
                    <a:cubicBezTo>
                      <a:pt x="47" y="19"/>
                      <a:pt x="46" y="21"/>
                      <a:pt x="45" y="22"/>
                    </a:cubicBezTo>
                    <a:cubicBezTo>
                      <a:pt x="40" y="25"/>
                      <a:pt x="33" y="25"/>
                      <a:pt x="29" y="23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0" y="7"/>
                      <a:pt x="0" y="5"/>
                      <a:pt x="0" y="5"/>
                    </a:cubicBezTo>
                    <a:cubicBezTo>
                      <a:pt x="1" y="3"/>
                      <a:pt x="1" y="1"/>
                      <a:pt x="2" y="0"/>
                    </a:cubicBezTo>
                    <a:cubicBezTo>
                      <a:pt x="1" y="2"/>
                      <a:pt x="9" y="5"/>
                      <a:pt x="13" y="8"/>
                    </a:cubicBezTo>
                    <a:cubicBezTo>
                      <a:pt x="18" y="12"/>
                      <a:pt x="24" y="16"/>
                      <a:pt x="31" y="19"/>
                    </a:cubicBezTo>
                    <a:cubicBezTo>
                      <a:pt x="33" y="20"/>
                      <a:pt x="35" y="20"/>
                      <a:pt x="38" y="20"/>
                    </a:cubicBezTo>
                    <a:cubicBezTo>
                      <a:pt x="40" y="21"/>
                      <a:pt x="43" y="20"/>
                      <a:pt x="45" y="18"/>
                    </a:cubicBezTo>
                    <a:cubicBezTo>
                      <a:pt x="46" y="17"/>
                      <a:pt x="47" y="15"/>
                      <a:pt x="46" y="14"/>
                    </a:cubicBezTo>
                    <a:cubicBezTo>
                      <a:pt x="47" y="15"/>
                      <a:pt x="48" y="16"/>
                      <a:pt x="48" y="18"/>
                    </a:cubicBezTo>
                    <a:close/>
                  </a:path>
                </a:pathLst>
              </a:custGeom>
              <a:solidFill>
                <a:srgbClr val="444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13" name="Freeform 477"/>
              <p:cNvSpPr>
                <a:spLocks/>
              </p:cNvSpPr>
              <p:nvPr/>
            </p:nvSpPr>
            <p:spPr bwMode="auto">
              <a:xfrm>
                <a:off x="3079" y="2197"/>
                <a:ext cx="38" cy="38"/>
              </a:xfrm>
              <a:custGeom>
                <a:avLst/>
                <a:gdLst>
                  <a:gd name="T0" fmla="*/ 16 w 16"/>
                  <a:gd name="T1" fmla="*/ 15 h 16"/>
                  <a:gd name="T2" fmla="*/ 15 w 16"/>
                  <a:gd name="T3" fmla="*/ 16 h 16"/>
                  <a:gd name="T4" fmla="*/ 15 w 16"/>
                  <a:gd name="T5" fmla="*/ 15 h 16"/>
                  <a:gd name="T6" fmla="*/ 5 w 16"/>
                  <a:gd name="T7" fmla="*/ 7 h 16"/>
                  <a:gd name="T8" fmla="*/ 0 w 16"/>
                  <a:gd name="T9" fmla="*/ 1 h 16"/>
                  <a:gd name="T10" fmla="*/ 2 w 16"/>
                  <a:gd name="T11" fmla="*/ 0 h 16"/>
                  <a:gd name="T12" fmla="*/ 6 w 16"/>
                  <a:gd name="T13" fmla="*/ 6 h 16"/>
                  <a:gd name="T14" fmla="*/ 16 w 16"/>
                  <a:gd name="T15" fmla="*/ 14 h 16"/>
                  <a:gd name="T16" fmla="*/ 16 w 16"/>
                  <a:gd name="T17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16">
                    <a:moveTo>
                      <a:pt x="16" y="15"/>
                    </a:moveTo>
                    <a:cubicBezTo>
                      <a:pt x="15" y="16"/>
                      <a:pt x="15" y="16"/>
                      <a:pt x="15" y="16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3" y="5"/>
                      <a:pt x="1" y="3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2"/>
                      <a:pt x="4" y="4"/>
                      <a:pt x="6" y="6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6" y="14"/>
                      <a:pt x="16" y="15"/>
                      <a:pt x="16" y="15"/>
                    </a:cubicBez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14" name="Freeform 478"/>
              <p:cNvSpPr>
                <a:spLocks/>
              </p:cNvSpPr>
              <p:nvPr/>
            </p:nvSpPr>
            <p:spPr bwMode="auto">
              <a:xfrm>
                <a:off x="3077" y="2199"/>
                <a:ext cx="16" cy="12"/>
              </a:xfrm>
              <a:custGeom>
                <a:avLst/>
                <a:gdLst>
                  <a:gd name="T0" fmla="*/ 2 w 7"/>
                  <a:gd name="T1" fmla="*/ 5 h 5"/>
                  <a:gd name="T2" fmla="*/ 1 w 7"/>
                  <a:gd name="T3" fmla="*/ 4 h 5"/>
                  <a:gd name="T4" fmla="*/ 1 w 7"/>
                  <a:gd name="T5" fmla="*/ 3 h 5"/>
                  <a:gd name="T6" fmla="*/ 5 w 7"/>
                  <a:gd name="T7" fmla="*/ 1 h 5"/>
                  <a:gd name="T8" fmla="*/ 7 w 7"/>
                  <a:gd name="T9" fmla="*/ 1 h 5"/>
                  <a:gd name="T10" fmla="*/ 6 w 7"/>
                  <a:gd name="T11" fmla="*/ 2 h 5"/>
                  <a:gd name="T12" fmla="*/ 2 w 7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5">
                    <a:moveTo>
                      <a:pt x="2" y="5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1" y="3"/>
                      <a:pt x="1" y="3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6" y="0"/>
                      <a:pt x="6" y="0"/>
                      <a:pt x="7" y="1"/>
                    </a:cubicBezTo>
                    <a:cubicBezTo>
                      <a:pt x="7" y="1"/>
                      <a:pt x="7" y="2"/>
                      <a:pt x="6" y="2"/>
                    </a:cubicBezTo>
                    <a:cubicBezTo>
                      <a:pt x="2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15" name="Freeform 479"/>
              <p:cNvSpPr>
                <a:spLocks/>
              </p:cNvSpPr>
              <p:nvPr/>
            </p:nvSpPr>
            <p:spPr bwMode="auto">
              <a:xfrm>
                <a:off x="3084" y="2206"/>
                <a:ext cx="16" cy="12"/>
              </a:xfrm>
              <a:custGeom>
                <a:avLst/>
                <a:gdLst>
                  <a:gd name="T0" fmla="*/ 1 w 7"/>
                  <a:gd name="T1" fmla="*/ 5 h 5"/>
                  <a:gd name="T2" fmla="*/ 0 w 7"/>
                  <a:gd name="T3" fmla="*/ 4 h 5"/>
                  <a:gd name="T4" fmla="*/ 1 w 7"/>
                  <a:gd name="T5" fmla="*/ 3 h 5"/>
                  <a:gd name="T6" fmla="*/ 5 w 7"/>
                  <a:gd name="T7" fmla="*/ 0 h 5"/>
                  <a:gd name="T8" fmla="*/ 6 w 7"/>
                  <a:gd name="T9" fmla="*/ 0 h 5"/>
                  <a:gd name="T10" fmla="*/ 6 w 7"/>
                  <a:gd name="T11" fmla="*/ 2 h 5"/>
                  <a:gd name="T12" fmla="*/ 2 w 7"/>
                  <a:gd name="T13" fmla="*/ 5 h 5"/>
                  <a:gd name="T14" fmla="*/ 1 w 7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5">
                    <a:moveTo>
                      <a:pt x="1" y="5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3"/>
                      <a:pt x="1" y="3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1"/>
                      <a:pt x="7" y="1"/>
                      <a:pt x="6" y="2"/>
                    </a:cubicBezTo>
                    <a:cubicBezTo>
                      <a:pt x="2" y="5"/>
                      <a:pt x="2" y="5"/>
                      <a:pt x="2" y="5"/>
                    </a:cubicBez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16" name="Freeform 480"/>
              <p:cNvSpPr>
                <a:spLocks/>
              </p:cNvSpPr>
              <p:nvPr/>
            </p:nvSpPr>
            <p:spPr bwMode="auto">
              <a:xfrm>
                <a:off x="3091" y="2213"/>
                <a:ext cx="17" cy="12"/>
              </a:xfrm>
              <a:custGeom>
                <a:avLst/>
                <a:gdLst>
                  <a:gd name="T0" fmla="*/ 1 w 7"/>
                  <a:gd name="T1" fmla="*/ 5 h 5"/>
                  <a:gd name="T2" fmla="*/ 0 w 7"/>
                  <a:gd name="T3" fmla="*/ 4 h 5"/>
                  <a:gd name="T4" fmla="*/ 1 w 7"/>
                  <a:gd name="T5" fmla="*/ 3 h 5"/>
                  <a:gd name="T6" fmla="*/ 5 w 7"/>
                  <a:gd name="T7" fmla="*/ 0 h 5"/>
                  <a:gd name="T8" fmla="*/ 7 w 7"/>
                  <a:gd name="T9" fmla="*/ 0 h 5"/>
                  <a:gd name="T10" fmla="*/ 6 w 7"/>
                  <a:gd name="T11" fmla="*/ 2 h 5"/>
                  <a:gd name="T12" fmla="*/ 2 w 7"/>
                  <a:gd name="T13" fmla="*/ 4 h 5"/>
                  <a:gd name="T14" fmla="*/ 1 w 7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5">
                    <a:moveTo>
                      <a:pt x="1" y="5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3"/>
                      <a:pt x="1" y="3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0"/>
                      <a:pt x="7" y="0"/>
                    </a:cubicBezTo>
                    <a:cubicBezTo>
                      <a:pt x="7" y="1"/>
                      <a:pt x="7" y="1"/>
                      <a:pt x="6" y="2"/>
                    </a:cubicBezTo>
                    <a:cubicBezTo>
                      <a:pt x="2" y="4"/>
                      <a:pt x="2" y="4"/>
                      <a:pt x="2" y="4"/>
                    </a:cubicBez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17" name="Freeform 481"/>
              <p:cNvSpPr>
                <a:spLocks/>
              </p:cNvSpPr>
              <p:nvPr/>
            </p:nvSpPr>
            <p:spPr bwMode="auto">
              <a:xfrm>
                <a:off x="3098" y="2220"/>
                <a:ext cx="17" cy="12"/>
              </a:xfrm>
              <a:custGeom>
                <a:avLst/>
                <a:gdLst>
                  <a:gd name="T0" fmla="*/ 1 w 7"/>
                  <a:gd name="T1" fmla="*/ 5 h 5"/>
                  <a:gd name="T2" fmla="*/ 1 w 7"/>
                  <a:gd name="T3" fmla="*/ 4 h 5"/>
                  <a:gd name="T4" fmla="*/ 1 w 7"/>
                  <a:gd name="T5" fmla="*/ 3 h 5"/>
                  <a:gd name="T6" fmla="*/ 5 w 7"/>
                  <a:gd name="T7" fmla="*/ 0 h 5"/>
                  <a:gd name="T8" fmla="*/ 7 w 7"/>
                  <a:gd name="T9" fmla="*/ 0 h 5"/>
                  <a:gd name="T10" fmla="*/ 6 w 7"/>
                  <a:gd name="T11" fmla="*/ 1 h 5"/>
                  <a:gd name="T12" fmla="*/ 2 w 7"/>
                  <a:gd name="T13" fmla="*/ 4 h 5"/>
                  <a:gd name="T14" fmla="*/ 1 w 7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5">
                    <a:moveTo>
                      <a:pt x="1" y="5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1" y="3"/>
                      <a:pt x="1" y="3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0"/>
                      <a:pt x="7" y="0"/>
                    </a:cubicBezTo>
                    <a:cubicBezTo>
                      <a:pt x="7" y="1"/>
                      <a:pt x="7" y="1"/>
                      <a:pt x="6" y="1"/>
                    </a:cubicBezTo>
                    <a:cubicBezTo>
                      <a:pt x="2" y="4"/>
                      <a:pt x="2" y="4"/>
                      <a:pt x="2" y="4"/>
                    </a:cubicBez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18" name="Freeform 482"/>
              <p:cNvSpPr>
                <a:spLocks/>
              </p:cNvSpPr>
              <p:nvPr/>
            </p:nvSpPr>
            <p:spPr bwMode="auto">
              <a:xfrm>
                <a:off x="2816" y="1789"/>
                <a:ext cx="313" cy="202"/>
              </a:xfrm>
              <a:custGeom>
                <a:avLst/>
                <a:gdLst>
                  <a:gd name="T0" fmla="*/ 129 w 132"/>
                  <a:gd name="T1" fmla="*/ 72 h 85"/>
                  <a:gd name="T2" fmla="*/ 108 w 132"/>
                  <a:gd name="T3" fmla="*/ 85 h 85"/>
                  <a:gd name="T4" fmla="*/ 5 w 132"/>
                  <a:gd name="T5" fmla="*/ 37 h 85"/>
                  <a:gd name="T6" fmla="*/ 16 w 132"/>
                  <a:gd name="T7" fmla="*/ 20 h 85"/>
                  <a:gd name="T8" fmla="*/ 24 w 132"/>
                  <a:gd name="T9" fmla="*/ 0 h 85"/>
                  <a:gd name="T10" fmla="*/ 129 w 132"/>
                  <a:gd name="T11" fmla="*/ 72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2" h="85">
                    <a:moveTo>
                      <a:pt x="129" y="72"/>
                    </a:moveTo>
                    <a:cubicBezTo>
                      <a:pt x="108" y="85"/>
                      <a:pt x="108" y="85"/>
                      <a:pt x="108" y="85"/>
                    </a:cubicBezTo>
                    <a:cubicBezTo>
                      <a:pt x="5" y="37"/>
                      <a:pt x="5" y="37"/>
                      <a:pt x="5" y="37"/>
                    </a:cubicBezTo>
                    <a:cubicBezTo>
                      <a:pt x="0" y="34"/>
                      <a:pt x="17" y="25"/>
                      <a:pt x="16" y="2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69" y="24"/>
                      <a:pt x="132" y="41"/>
                      <a:pt x="129" y="72"/>
                    </a:cubicBezTo>
                  </a:path>
                </a:pathLst>
              </a:custGeom>
              <a:solidFill>
                <a:srgbClr val="A169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19" name="Freeform 483"/>
              <p:cNvSpPr>
                <a:spLocks/>
              </p:cNvSpPr>
              <p:nvPr/>
            </p:nvSpPr>
            <p:spPr bwMode="auto">
              <a:xfrm>
                <a:off x="3027" y="1927"/>
                <a:ext cx="99" cy="267"/>
              </a:xfrm>
              <a:custGeom>
                <a:avLst/>
                <a:gdLst>
                  <a:gd name="T0" fmla="*/ 0 w 42"/>
                  <a:gd name="T1" fmla="*/ 108 h 113"/>
                  <a:gd name="T2" fmla="*/ 3 w 42"/>
                  <a:gd name="T3" fmla="*/ 15 h 113"/>
                  <a:gd name="T4" fmla="*/ 11 w 42"/>
                  <a:gd name="T5" fmla="*/ 6 h 113"/>
                  <a:gd name="T6" fmla="*/ 27 w 42"/>
                  <a:gd name="T7" fmla="*/ 1 h 113"/>
                  <a:gd name="T8" fmla="*/ 40 w 42"/>
                  <a:gd name="T9" fmla="*/ 14 h 113"/>
                  <a:gd name="T10" fmla="*/ 30 w 42"/>
                  <a:gd name="T11" fmla="*/ 109 h 113"/>
                  <a:gd name="T12" fmla="*/ 15 w 42"/>
                  <a:gd name="T13" fmla="*/ 110 h 113"/>
                  <a:gd name="T14" fmla="*/ 0 w 42"/>
                  <a:gd name="T15" fmla="*/ 108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113">
                    <a:moveTo>
                      <a:pt x="0" y="108"/>
                    </a:moveTo>
                    <a:cubicBezTo>
                      <a:pt x="0" y="80"/>
                      <a:pt x="1" y="19"/>
                      <a:pt x="3" y="15"/>
                    </a:cubicBezTo>
                    <a:cubicBezTo>
                      <a:pt x="5" y="12"/>
                      <a:pt x="8" y="8"/>
                      <a:pt x="11" y="6"/>
                    </a:cubicBezTo>
                    <a:cubicBezTo>
                      <a:pt x="16" y="2"/>
                      <a:pt x="22" y="0"/>
                      <a:pt x="27" y="1"/>
                    </a:cubicBezTo>
                    <a:cubicBezTo>
                      <a:pt x="34" y="2"/>
                      <a:pt x="39" y="7"/>
                      <a:pt x="40" y="14"/>
                    </a:cubicBezTo>
                    <a:cubicBezTo>
                      <a:pt x="42" y="21"/>
                      <a:pt x="31" y="105"/>
                      <a:pt x="30" y="109"/>
                    </a:cubicBezTo>
                    <a:cubicBezTo>
                      <a:pt x="28" y="113"/>
                      <a:pt x="19" y="109"/>
                      <a:pt x="15" y="110"/>
                    </a:cubicBez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615B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20" name="Freeform 484"/>
              <p:cNvSpPr>
                <a:spLocks/>
              </p:cNvSpPr>
              <p:nvPr/>
            </p:nvSpPr>
            <p:spPr bwMode="auto">
              <a:xfrm>
                <a:off x="3025" y="2159"/>
                <a:ext cx="75" cy="45"/>
              </a:xfrm>
              <a:custGeom>
                <a:avLst/>
                <a:gdLst>
                  <a:gd name="T0" fmla="*/ 26 w 32"/>
                  <a:gd name="T1" fmla="*/ 3 h 19"/>
                  <a:gd name="T2" fmla="*/ 27 w 32"/>
                  <a:gd name="T3" fmla="*/ 15 h 19"/>
                  <a:gd name="T4" fmla="*/ 6 w 32"/>
                  <a:gd name="T5" fmla="*/ 16 h 19"/>
                  <a:gd name="T6" fmla="*/ 5 w 32"/>
                  <a:gd name="T7" fmla="*/ 4 h 19"/>
                  <a:gd name="T8" fmla="*/ 26 w 32"/>
                  <a:gd name="T9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9">
                    <a:moveTo>
                      <a:pt x="26" y="3"/>
                    </a:moveTo>
                    <a:cubicBezTo>
                      <a:pt x="32" y="6"/>
                      <a:pt x="32" y="12"/>
                      <a:pt x="27" y="15"/>
                    </a:cubicBezTo>
                    <a:cubicBezTo>
                      <a:pt x="21" y="19"/>
                      <a:pt x="12" y="19"/>
                      <a:pt x="6" y="16"/>
                    </a:cubicBezTo>
                    <a:cubicBezTo>
                      <a:pt x="0" y="13"/>
                      <a:pt x="0" y="8"/>
                      <a:pt x="5" y="4"/>
                    </a:cubicBezTo>
                    <a:cubicBezTo>
                      <a:pt x="11" y="0"/>
                      <a:pt x="20" y="0"/>
                      <a:pt x="26" y="3"/>
                    </a:cubicBezTo>
                    <a:close/>
                  </a:path>
                </a:pathLst>
              </a:custGeom>
              <a:solidFill>
                <a:srgbClr val="615B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21" name="Freeform 485"/>
              <p:cNvSpPr>
                <a:spLocks/>
              </p:cNvSpPr>
              <p:nvPr/>
            </p:nvSpPr>
            <p:spPr bwMode="auto">
              <a:xfrm>
                <a:off x="2921" y="1870"/>
                <a:ext cx="66" cy="76"/>
              </a:xfrm>
              <a:custGeom>
                <a:avLst/>
                <a:gdLst>
                  <a:gd name="T0" fmla="*/ 11 w 28"/>
                  <a:gd name="T1" fmla="*/ 0 h 32"/>
                  <a:gd name="T2" fmla="*/ 0 w 28"/>
                  <a:gd name="T3" fmla="*/ 15 h 32"/>
                  <a:gd name="T4" fmla="*/ 28 w 28"/>
                  <a:gd name="T5" fmla="*/ 32 h 32"/>
                  <a:gd name="T6" fmla="*/ 13 w 28"/>
                  <a:gd name="T7" fmla="*/ 16 h 32"/>
                  <a:gd name="T8" fmla="*/ 11 w 2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2">
                    <a:moveTo>
                      <a:pt x="11" y="0"/>
                    </a:moveTo>
                    <a:cubicBezTo>
                      <a:pt x="9" y="9"/>
                      <a:pt x="6" y="12"/>
                      <a:pt x="0" y="15"/>
                    </a:cubicBezTo>
                    <a:cubicBezTo>
                      <a:pt x="11" y="21"/>
                      <a:pt x="21" y="26"/>
                      <a:pt x="28" y="32"/>
                    </a:cubicBezTo>
                    <a:cubicBezTo>
                      <a:pt x="26" y="26"/>
                      <a:pt x="16" y="22"/>
                      <a:pt x="13" y="16"/>
                    </a:cubicBezTo>
                    <a:cubicBezTo>
                      <a:pt x="11" y="10"/>
                      <a:pt x="11" y="6"/>
                      <a:pt x="11" y="0"/>
                    </a:cubicBezTo>
                  </a:path>
                </a:pathLst>
              </a:custGeom>
              <a:solidFill>
                <a:srgbClr val="875B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22" name="Freeform 486"/>
              <p:cNvSpPr>
                <a:spLocks/>
              </p:cNvSpPr>
              <p:nvPr/>
            </p:nvSpPr>
            <p:spPr bwMode="auto">
              <a:xfrm>
                <a:off x="2842" y="1579"/>
                <a:ext cx="102" cy="215"/>
              </a:xfrm>
              <a:custGeom>
                <a:avLst/>
                <a:gdLst>
                  <a:gd name="T0" fmla="*/ 41 w 43"/>
                  <a:gd name="T1" fmla="*/ 66 h 91"/>
                  <a:gd name="T2" fmla="*/ 32 w 43"/>
                  <a:gd name="T3" fmla="*/ 89 h 91"/>
                  <a:gd name="T4" fmla="*/ 15 w 43"/>
                  <a:gd name="T5" fmla="*/ 77 h 91"/>
                  <a:gd name="T6" fmla="*/ 2 w 43"/>
                  <a:gd name="T7" fmla="*/ 20 h 91"/>
                  <a:gd name="T8" fmla="*/ 13 w 43"/>
                  <a:gd name="T9" fmla="*/ 2 h 91"/>
                  <a:gd name="T10" fmla="*/ 31 w 43"/>
                  <a:gd name="T11" fmla="*/ 14 h 91"/>
                  <a:gd name="T12" fmla="*/ 41 w 43"/>
                  <a:gd name="T13" fmla="*/ 66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91">
                    <a:moveTo>
                      <a:pt x="41" y="66"/>
                    </a:moveTo>
                    <a:cubicBezTo>
                      <a:pt x="43" y="74"/>
                      <a:pt x="40" y="88"/>
                      <a:pt x="32" y="89"/>
                    </a:cubicBezTo>
                    <a:cubicBezTo>
                      <a:pt x="24" y="91"/>
                      <a:pt x="16" y="85"/>
                      <a:pt x="15" y="77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0" y="12"/>
                      <a:pt x="5" y="3"/>
                      <a:pt x="13" y="2"/>
                    </a:cubicBezTo>
                    <a:cubicBezTo>
                      <a:pt x="21" y="0"/>
                      <a:pt x="29" y="6"/>
                      <a:pt x="31" y="14"/>
                    </a:cubicBezTo>
                    <a:cubicBezTo>
                      <a:pt x="41" y="66"/>
                      <a:pt x="41" y="66"/>
                      <a:pt x="41" y="66"/>
                    </a:cubicBezTo>
                  </a:path>
                </a:pathLst>
              </a:custGeom>
              <a:solidFill>
                <a:srgbClr val="C1AA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23" name="Freeform 487"/>
              <p:cNvSpPr>
                <a:spLocks/>
              </p:cNvSpPr>
              <p:nvPr/>
            </p:nvSpPr>
            <p:spPr bwMode="auto">
              <a:xfrm>
                <a:off x="2715" y="1567"/>
                <a:ext cx="225" cy="327"/>
              </a:xfrm>
              <a:custGeom>
                <a:avLst/>
                <a:gdLst>
                  <a:gd name="T0" fmla="*/ 88 w 95"/>
                  <a:gd name="T1" fmla="*/ 116 h 138"/>
                  <a:gd name="T2" fmla="*/ 86 w 95"/>
                  <a:gd name="T3" fmla="*/ 118 h 138"/>
                  <a:gd name="T4" fmla="*/ 61 w 95"/>
                  <a:gd name="T5" fmla="*/ 132 h 138"/>
                  <a:gd name="T6" fmla="*/ 44 w 95"/>
                  <a:gd name="T7" fmla="*/ 137 h 138"/>
                  <a:gd name="T8" fmla="*/ 40 w 95"/>
                  <a:gd name="T9" fmla="*/ 137 h 138"/>
                  <a:gd name="T10" fmla="*/ 31 w 95"/>
                  <a:gd name="T11" fmla="*/ 135 h 138"/>
                  <a:gd name="T12" fmla="*/ 23 w 95"/>
                  <a:gd name="T13" fmla="*/ 120 h 138"/>
                  <a:gd name="T14" fmla="*/ 11 w 95"/>
                  <a:gd name="T15" fmla="*/ 66 h 138"/>
                  <a:gd name="T16" fmla="*/ 0 w 95"/>
                  <a:gd name="T17" fmla="*/ 41 h 138"/>
                  <a:gd name="T18" fmla="*/ 21 w 95"/>
                  <a:gd name="T19" fmla="*/ 15 h 138"/>
                  <a:gd name="T20" fmla="*/ 70 w 95"/>
                  <a:gd name="T21" fmla="*/ 6 h 138"/>
                  <a:gd name="T22" fmla="*/ 76 w 95"/>
                  <a:gd name="T23" fmla="*/ 27 h 138"/>
                  <a:gd name="T24" fmla="*/ 77 w 95"/>
                  <a:gd name="T25" fmla="*/ 33 h 138"/>
                  <a:gd name="T26" fmla="*/ 91 w 95"/>
                  <a:gd name="T27" fmla="*/ 88 h 138"/>
                  <a:gd name="T28" fmla="*/ 93 w 95"/>
                  <a:gd name="T29" fmla="*/ 94 h 138"/>
                  <a:gd name="T30" fmla="*/ 88 w 95"/>
                  <a:gd name="T31" fmla="*/ 11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5" h="138">
                    <a:moveTo>
                      <a:pt x="88" y="116"/>
                    </a:moveTo>
                    <a:cubicBezTo>
                      <a:pt x="88" y="117"/>
                      <a:pt x="87" y="118"/>
                      <a:pt x="86" y="118"/>
                    </a:cubicBezTo>
                    <a:cubicBezTo>
                      <a:pt x="61" y="132"/>
                      <a:pt x="61" y="132"/>
                      <a:pt x="61" y="132"/>
                    </a:cubicBezTo>
                    <a:cubicBezTo>
                      <a:pt x="56" y="135"/>
                      <a:pt x="50" y="137"/>
                      <a:pt x="44" y="137"/>
                    </a:cubicBezTo>
                    <a:cubicBezTo>
                      <a:pt x="43" y="137"/>
                      <a:pt x="41" y="137"/>
                      <a:pt x="40" y="137"/>
                    </a:cubicBezTo>
                    <a:cubicBezTo>
                      <a:pt x="37" y="138"/>
                      <a:pt x="35" y="138"/>
                      <a:pt x="31" y="135"/>
                    </a:cubicBezTo>
                    <a:cubicBezTo>
                      <a:pt x="27" y="131"/>
                      <a:pt x="24" y="126"/>
                      <a:pt x="23" y="120"/>
                    </a:cubicBezTo>
                    <a:cubicBezTo>
                      <a:pt x="11" y="66"/>
                      <a:pt x="11" y="66"/>
                      <a:pt x="11" y="66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4" y="30"/>
                      <a:pt x="11" y="24"/>
                      <a:pt x="21" y="15"/>
                    </a:cubicBezTo>
                    <a:cubicBezTo>
                      <a:pt x="38" y="0"/>
                      <a:pt x="59" y="1"/>
                      <a:pt x="70" y="6"/>
                    </a:cubicBezTo>
                    <a:cubicBezTo>
                      <a:pt x="70" y="6"/>
                      <a:pt x="75" y="24"/>
                      <a:pt x="76" y="27"/>
                    </a:cubicBezTo>
                    <a:cubicBezTo>
                      <a:pt x="77" y="33"/>
                      <a:pt x="77" y="33"/>
                      <a:pt x="77" y="33"/>
                    </a:cubicBezTo>
                    <a:cubicBezTo>
                      <a:pt x="91" y="88"/>
                      <a:pt x="91" y="88"/>
                      <a:pt x="91" y="88"/>
                    </a:cubicBezTo>
                    <a:cubicBezTo>
                      <a:pt x="93" y="94"/>
                      <a:pt x="93" y="94"/>
                      <a:pt x="93" y="94"/>
                    </a:cubicBezTo>
                    <a:cubicBezTo>
                      <a:pt x="94" y="102"/>
                      <a:pt x="95" y="110"/>
                      <a:pt x="88" y="116"/>
                    </a:cubicBezTo>
                  </a:path>
                </a:pathLst>
              </a:custGeom>
              <a:solidFill>
                <a:srgbClr val="C1AA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24" name="Freeform 488"/>
              <p:cNvSpPr>
                <a:spLocks/>
              </p:cNvSpPr>
              <p:nvPr/>
            </p:nvSpPr>
            <p:spPr bwMode="auto">
              <a:xfrm>
                <a:off x="2795" y="1887"/>
                <a:ext cx="81" cy="66"/>
              </a:xfrm>
              <a:custGeom>
                <a:avLst/>
                <a:gdLst>
                  <a:gd name="T0" fmla="*/ 22 w 34"/>
                  <a:gd name="T1" fmla="*/ 0 h 28"/>
                  <a:gd name="T2" fmla="*/ 11 w 34"/>
                  <a:gd name="T3" fmla="*/ 2 h 28"/>
                  <a:gd name="T4" fmla="*/ 10 w 34"/>
                  <a:gd name="T5" fmla="*/ 2 h 28"/>
                  <a:gd name="T6" fmla="*/ 9 w 34"/>
                  <a:gd name="T7" fmla="*/ 2 h 28"/>
                  <a:gd name="T8" fmla="*/ 6 w 34"/>
                  <a:gd name="T9" fmla="*/ 2 h 28"/>
                  <a:gd name="T10" fmla="*/ 3 w 34"/>
                  <a:gd name="T11" fmla="*/ 2 h 28"/>
                  <a:gd name="T12" fmla="*/ 0 w 34"/>
                  <a:gd name="T13" fmla="*/ 2 h 28"/>
                  <a:gd name="T14" fmla="*/ 34 w 34"/>
                  <a:gd name="T15" fmla="*/ 28 h 28"/>
                  <a:gd name="T16" fmla="*/ 29 w 34"/>
                  <a:gd name="T17" fmla="*/ 6 h 28"/>
                  <a:gd name="T18" fmla="*/ 30 w 34"/>
                  <a:gd name="T19" fmla="*/ 4 h 28"/>
                  <a:gd name="T20" fmla="*/ 22 w 34"/>
                  <a:gd name="T2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" h="28">
                    <a:moveTo>
                      <a:pt x="22" y="0"/>
                    </a:moveTo>
                    <a:cubicBezTo>
                      <a:pt x="18" y="1"/>
                      <a:pt x="14" y="2"/>
                      <a:pt x="11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9" y="2"/>
                    </a:cubicBezTo>
                    <a:cubicBezTo>
                      <a:pt x="8" y="2"/>
                      <a:pt x="7" y="2"/>
                      <a:pt x="6" y="2"/>
                    </a:cubicBezTo>
                    <a:cubicBezTo>
                      <a:pt x="5" y="2"/>
                      <a:pt x="4" y="2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8" y="14"/>
                      <a:pt x="20" y="24"/>
                      <a:pt x="34" y="28"/>
                    </a:cubicBezTo>
                    <a:cubicBezTo>
                      <a:pt x="29" y="22"/>
                      <a:pt x="27" y="13"/>
                      <a:pt x="29" y="6"/>
                    </a:cubicBezTo>
                    <a:cubicBezTo>
                      <a:pt x="29" y="5"/>
                      <a:pt x="30" y="4"/>
                      <a:pt x="30" y="4"/>
                    </a:cubicBezTo>
                    <a:cubicBezTo>
                      <a:pt x="22" y="0"/>
                      <a:pt x="22" y="0"/>
                      <a:pt x="22" y="0"/>
                    </a:cubicBezTo>
                  </a:path>
                </a:pathLst>
              </a:custGeom>
              <a:solidFill>
                <a:srgbClr val="9461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25" name="Freeform 489"/>
              <p:cNvSpPr>
                <a:spLocks/>
              </p:cNvSpPr>
              <p:nvPr/>
            </p:nvSpPr>
            <p:spPr bwMode="auto">
              <a:xfrm>
                <a:off x="2847" y="1856"/>
                <a:ext cx="55" cy="40"/>
              </a:xfrm>
              <a:custGeom>
                <a:avLst/>
                <a:gdLst>
                  <a:gd name="T0" fmla="*/ 23 w 23"/>
                  <a:gd name="T1" fmla="*/ 0 h 17"/>
                  <a:gd name="T2" fmla="*/ 5 w 23"/>
                  <a:gd name="T3" fmla="*/ 10 h 17"/>
                  <a:gd name="T4" fmla="*/ 0 w 23"/>
                  <a:gd name="T5" fmla="*/ 13 h 17"/>
                  <a:gd name="T6" fmla="*/ 8 w 23"/>
                  <a:gd name="T7" fmla="*/ 17 h 17"/>
                  <a:gd name="T8" fmla="*/ 23 w 23"/>
                  <a:gd name="T9" fmla="*/ 0 h 17"/>
                  <a:gd name="T10" fmla="*/ 23 w 23"/>
                  <a:gd name="T1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17">
                    <a:moveTo>
                      <a:pt x="23" y="0"/>
                    </a:moveTo>
                    <a:cubicBezTo>
                      <a:pt x="5" y="10"/>
                      <a:pt x="5" y="10"/>
                      <a:pt x="5" y="10"/>
                    </a:cubicBezTo>
                    <a:cubicBezTo>
                      <a:pt x="3" y="11"/>
                      <a:pt x="1" y="12"/>
                      <a:pt x="0" y="1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11" y="10"/>
                      <a:pt x="17" y="3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</a:path>
                </a:pathLst>
              </a:custGeom>
              <a:solidFill>
                <a:srgbClr val="9461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26" name="Freeform 490"/>
              <p:cNvSpPr>
                <a:spLocks/>
              </p:cNvSpPr>
              <p:nvPr/>
            </p:nvSpPr>
            <p:spPr bwMode="auto">
              <a:xfrm>
                <a:off x="2748" y="1678"/>
                <a:ext cx="154" cy="213"/>
              </a:xfrm>
              <a:custGeom>
                <a:avLst/>
                <a:gdLst>
                  <a:gd name="T0" fmla="*/ 7 w 65"/>
                  <a:gd name="T1" fmla="*/ 0 h 90"/>
                  <a:gd name="T2" fmla="*/ 1 w 65"/>
                  <a:gd name="T3" fmla="*/ 15 h 90"/>
                  <a:gd name="T4" fmla="*/ 2 w 65"/>
                  <a:gd name="T5" fmla="*/ 32 h 90"/>
                  <a:gd name="T6" fmla="*/ 16 w 65"/>
                  <a:gd name="T7" fmla="*/ 82 h 90"/>
                  <a:gd name="T8" fmla="*/ 20 w 65"/>
                  <a:gd name="T9" fmla="*/ 90 h 90"/>
                  <a:gd name="T10" fmla="*/ 23 w 65"/>
                  <a:gd name="T11" fmla="*/ 90 h 90"/>
                  <a:gd name="T12" fmla="*/ 26 w 65"/>
                  <a:gd name="T13" fmla="*/ 90 h 90"/>
                  <a:gd name="T14" fmla="*/ 29 w 65"/>
                  <a:gd name="T15" fmla="*/ 90 h 90"/>
                  <a:gd name="T16" fmla="*/ 30 w 65"/>
                  <a:gd name="T17" fmla="*/ 90 h 90"/>
                  <a:gd name="T18" fmla="*/ 31 w 65"/>
                  <a:gd name="T19" fmla="*/ 90 h 90"/>
                  <a:gd name="T20" fmla="*/ 42 w 65"/>
                  <a:gd name="T21" fmla="*/ 88 h 90"/>
                  <a:gd name="T22" fmla="*/ 47 w 65"/>
                  <a:gd name="T23" fmla="*/ 85 h 90"/>
                  <a:gd name="T24" fmla="*/ 65 w 65"/>
                  <a:gd name="T25" fmla="*/ 75 h 90"/>
                  <a:gd name="T26" fmla="*/ 39 w 65"/>
                  <a:gd name="T27" fmla="*/ 72 h 90"/>
                  <a:gd name="T28" fmla="*/ 47 w 65"/>
                  <a:gd name="T29" fmla="*/ 69 h 90"/>
                  <a:gd name="T30" fmla="*/ 24 w 65"/>
                  <a:gd name="T31" fmla="*/ 50 h 90"/>
                  <a:gd name="T32" fmla="*/ 17 w 65"/>
                  <a:gd name="T33" fmla="*/ 20 h 90"/>
                  <a:gd name="T34" fmla="*/ 7 w 65"/>
                  <a:gd name="T35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5" h="90">
                    <a:moveTo>
                      <a:pt x="7" y="0"/>
                    </a:moveTo>
                    <a:cubicBezTo>
                      <a:pt x="3" y="4"/>
                      <a:pt x="1" y="10"/>
                      <a:pt x="1" y="15"/>
                    </a:cubicBezTo>
                    <a:cubicBezTo>
                      <a:pt x="0" y="21"/>
                      <a:pt x="1" y="26"/>
                      <a:pt x="2" y="32"/>
                    </a:cubicBezTo>
                    <a:cubicBezTo>
                      <a:pt x="4" y="49"/>
                      <a:pt x="8" y="67"/>
                      <a:pt x="16" y="82"/>
                    </a:cubicBezTo>
                    <a:cubicBezTo>
                      <a:pt x="17" y="85"/>
                      <a:pt x="18" y="87"/>
                      <a:pt x="20" y="90"/>
                    </a:cubicBezTo>
                    <a:cubicBezTo>
                      <a:pt x="21" y="90"/>
                      <a:pt x="22" y="90"/>
                      <a:pt x="23" y="90"/>
                    </a:cubicBezTo>
                    <a:cubicBezTo>
                      <a:pt x="24" y="90"/>
                      <a:pt x="25" y="90"/>
                      <a:pt x="26" y="90"/>
                    </a:cubicBezTo>
                    <a:cubicBezTo>
                      <a:pt x="27" y="90"/>
                      <a:pt x="28" y="90"/>
                      <a:pt x="29" y="90"/>
                    </a:cubicBezTo>
                    <a:cubicBezTo>
                      <a:pt x="30" y="90"/>
                      <a:pt x="30" y="90"/>
                      <a:pt x="30" y="90"/>
                    </a:cubicBezTo>
                    <a:cubicBezTo>
                      <a:pt x="30" y="90"/>
                      <a:pt x="30" y="90"/>
                      <a:pt x="31" y="90"/>
                    </a:cubicBezTo>
                    <a:cubicBezTo>
                      <a:pt x="34" y="90"/>
                      <a:pt x="38" y="89"/>
                      <a:pt x="42" y="88"/>
                    </a:cubicBezTo>
                    <a:cubicBezTo>
                      <a:pt x="43" y="87"/>
                      <a:pt x="45" y="86"/>
                      <a:pt x="47" y="85"/>
                    </a:cubicBezTo>
                    <a:cubicBezTo>
                      <a:pt x="65" y="75"/>
                      <a:pt x="65" y="75"/>
                      <a:pt x="65" y="75"/>
                    </a:cubicBezTo>
                    <a:cubicBezTo>
                      <a:pt x="57" y="73"/>
                      <a:pt x="48" y="74"/>
                      <a:pt x="39" y="72"/>
                    </a:cubicBezTo>
                    <a:cubicBezTo>
                      <a:pt x="42" y="71"/>
                      <a:pt x="44" y="70"/>
                      <a:pt x="47" y="69"/>
                    </a:cubicBezTo>
                    <a:cubicBezTo>
                      <a:pt x="36" y="69"/>
                      <a:pt x="28" y="60"/>
                      <a:pt x="24" y="50"/>
                    </a:cubicBezTo>
                    <a:cubicBezTo>
                      <a:pt x="21" y="40"/>
                      <a:pt x="20" y="30"/>
                      <a:pt x="17" y="20"/>
                    </a:cubicBezTo>
                    <a:cubicBezTo>
                      <a:pt x="15" y="12"/>
                      <a:pt x="11" y="6"/>
                      <a:pt x="7" y="0"/>
                    </a:cubicBezTo>
                  </a:path>
                </a:pathLst>
              </a:custGeom>
              <a:solidFill>
                <a:srgbClr val="B09C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27" name="Freeform 491"/>
              <p:cNvSpPr>
                <a:spLocks/>
              </p:cNvSpPr>
              <p:nvPr/>
            </p:nvSpPr>
            <p:spPr bwMode="auto">
              <a:xfrm>
                <a:off x="2710" y="1645"/>
                <a:ext cx="66" cy="206"/>
              </a:xfrm>
              <a:custGeom>
                <a:avLst/>
                <a:gdLst>
                  <a:gd name="T0" fmla="*/ 28 w 28"/>
                  <a:gd name="T1" fmla="*/ 71 h 87"/>
                  <a:gd name="T2" fmla="*/ 1 w 28"/>
                  <a:gd name="T3" fmla="*/ 78 h 87"/>
                  <a:gd name="T4" fmla="*/ 0 w 28"/>
                  <a:gd name="T5" fmla="*/ 17 h 87"/>
                  <a:gd name="T6" fmla="*/ 14 w 28"/>
                  <a:gd name="T7" fmla="*/ 0 h 87"/>
                  <a:gd name="T8" fmla="*/ 28 w 28"/>
                  <a:gd name="T9" fmla="*/ 20 h 87"/>
                  <a:gd name="T10" fmla="*/ 28 w 28"/>
                  <a:gd name="T11" fmla="*/ 71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87">
                    <a:moveTo>
                      <a:pt x="28" y="71"/>
                    </a:moveTo>
                    <a:cubicBezTo>
                      <a:pt x="28" y="80"/>
                      <a:pt x="2" y="87"/>
                      <a:pt x="1" y="78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8"/>
                      <a:pt x="5" y="0"/>
                      <a:pt x="14" y="0"/>
                    </a:cubicBezTo>
                    <a:cubicBezTo>
                      <a:pt x="23" y="0"/>
                      <a:pt x="28" y="11"/>
                      <a:pt x="28" y="20"/>
                    </a:cubicBezTo>
                    <a:lnTo>
                      <a:pt x="28" y="71"/>
                    </a:lnTo>
                    <a:close/>
                  </a:path>
                </a:pathLst>
              </a:custGeom>
              <a:solidFill>
                <a:srgbClr val="C1AA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28" name="Freeform 492"/>
              <p:cNvSpPr>
                <a:spLocks/>
              </p:cNvSpPr>
              <p:nvPr/>
            </p:nvSpPr>
            <p:spPr bwMode="auto">
              <a:xfrm>
                <a:off x="2710" y="1794"/>
                <a:ext cx="156" cy="168"/>
              </a:xfrm>
              <a:custGeom>
                <a:avLst/>
                <a:gdLst>
                  <a:gd name="T0" fmla="*/ 54 w 66"/>
                  <a:gd name="T1" fmla="*/ 47 h 71"/>
                  <a:gd name="T2" fmla="*/ 49 w 66"/>
                  <a:gd name="T3" fmla="*/ 70 h 71"/>
                  <a:gd name="T4" fmla="*/ 37 w 66"/>
                  <a:gd name="T5" fmla="*/ 61 h 71"/>
                  <a:gd name="T6" fmla="*/ 6 w 66"/>
                  <a:gd name="T7" fmla="*/ 26 h 71"/>
                  <a:gd name="T8" fmla="*/ 6 w 66"/>
                  <a:gd name="T9" fmla="*/ 5 h 71"/>
                  <a:gd name="T10" fmla="*/ 27 w 66"/>
                  <a:gd name="T11" fmla="*/ 7 h 71"/>
                  <a:gd name="T12" fmla="*/ 54 w 66"/>
                  <a:gd name="T13" fmla="*/ 47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71">
                    <a:moveTo>
                      <a:pt x="54" y="47"/>
                    </a:moveTo>
                    <a:cubicBezTo>
                      <a:pt x="66" y="61"/>
                      <a:pt x="49" y="70"/>
                      <a:pt x="49" y="70"/>
                    </a:cubicBezTo>
                    <a:cubicBezTo>
                      <a:pt x="48" y="71"/>
                      <a:pt x="42" y="68"/>
                      <a:pt x="37" y="61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1" y="20"/>
                      <a:pt x="0" y="10"/>
                      <a:pt x="6" y="5"/>
                    </a:cubicBezTo>
                    <a:cubicBezTo>
                      <a:pt x="13" y="0"/>
                      <a:pt x="22" y="1"/>
                      <a:pt x="27" y="7"/>
                    </a:cubicBezTo>
                    <a:lnTo>
                      <a:pt x="54" y="47"/>
                    </a:lnTo>
                    <a:close/>
                  </a:path>
                </a:pathLst>
              </a:custGeom>
              <a:solidFill>
                <a:srgbClr val="C1AA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29" name="Freeform 493"/>
              <p:cNvSpPr>
                <a:spLocks/>
              </p:cNvSpPr>
              <p:nvPr/>
            </p:nvSpPr>
            <p:spPr bwMode="auto">
              <a:xfrm>
                <a:off x="2812" y="1915"/>
                <a:ext cx="75" cy="97"/>
              </a:xfrm>
              <a:custGeom>
                <a:avLst/>
                <a:gdLst>
                  <a:gd name="T0" fmla="*/ 2 w 32"/>
                  <a:gd name="T1" fmla="*/ 3 h 41"/>
                  <a:gd name="T2" fmla="*/ 1 w 32"/>
                  <a:gd name="T3" fmla="*/ 15 h 41"/>
                  <a:gd name="T4" fmla="*/ 8 w 32"/>
                  <a:gd name="T5" fmla="*/ 24 h 41"/>
                  <a:gd name="T6" fmla="*/ 14 w 32"/>
                  <a:gd name="T7" fmla="*/ 32 h 41"/>
                  <a:gd name="T8" fmla="*/ 15 w 32"/>
                  <a:gd name="T9" fmla="*/ 36 h 41"/>
                  <a:gd name="T10" fmla="*/ 19 w 32"/>
                  <a:gd name="T11" fmla="*/ 35 h 41"/>
                  <a:gd name="T12" fmla="*/ 25 w 32"/>
                  <a:gd name="T13" fmla="*/ 37 h 41"/>
                  <a:gd name="T14" fmla="*/ 29 w 32"/>
                  <a:gd name="T15" fmla="*/ 35 h 41"/>
                  <a:gd name="T16" fmla="*/ 32 w 32"/>
                  <a:gd name="T17" fmla="*/ 32 h 41"/>
                  <a:gd name="T18" fmla="*/ 21 w 32"/>
                  <a:gd name="T19" fmla="*/ 7 h 41"/>
                  <a:gd name="T20" fmla="*/ 12 w 32"/>
                  <a:gd name="T21" fmla="*/ 1 h 41"/>
                  <a:gd name="T22" fmla="*/ 2 w 32"/>
                  <a:gd name="T23" fmla="*/ 3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" h="41">
                    <a:moveTo>
                      <a:pt x="2" y="3"/>
                    </a:moveTo>
                    <a:cubicBezTo>
                      <a:pt x="0" y="6"/>
                      <a:pt x="0" y="11"/>
                      <a:pt x="1" y="15"/>
                    </a:cubicBezTo>
                    <a:cubicBezTo>
                      <a:pt x="3" y="18"/>
                      <a:pt x="6" y="21"/>
                      <a:pt x="8" y="24"/>
                    </a:cubicBezTo>
                    <a:cubicBezTo>
                      <a:pt x="11" y="27"/>
                      <a:pt x="12" y="28"/>
                      <a:pt x="14" y="32"/>
                    </a:cubicBezTo>
                    <a:cubicBezTo>
                      <a:pt x="15" y="34"/>
                      <a:pt x="15" y="34"/>
                      <a:pt x="15" y="36"/>
                    </a:cubicBezTo>
                    <a:cubicBezTo>
                      <a:pt x="16" y="38"/>
                      <a:pt x="20" y="39"/>
                      <a:pt x="19" y="35"/>
                    </a:cubicBezTo>
                    <a:cubicBezTo>
                      <a:pt x="21" y="41"/>
                      <a:pt x="25" y="39"/>
                      <a:pt x="25" y="37"/>
                    </a:cubicBezTo>
                    <a:cubicBezTo>
                      <a:pt x="26" y="39"/>
                      <a:pt x="30" y="38"/>
                      <a:pt x="29" y="35"/>
                    </a:cubicBezTo>
                    <a:cubicBezTo>
                      <a:pt x="30" y="37"/>
                      <a:pt x="32" y="35"/>
                      <a:pt x="32" y="32"/>
                    </a:cubicBezTo>
                    <a:cubicBezTo>
                      <a:pt x="31" y="23"/>
                      <a:pt x="27" y="14"/>
                      <a:pt x="21" y="7"/>
                    </a:cubicBezTo>
                    <a:cubicBezTo>
                      <a:pt x="18" y="5"/>
                      <a:pt x="16" y="2"/>
                      <a:pt x="12" y="1"/>
                    </a:cubicBezTo>
                    <a:cubicBezTo>
                      <a:pt x="9" y="0"/>
                      <a:pt x="5" y="1"/>
                      <a:pt x="2" y="3"/>
                    </a:cubicBezTo>
                    <a:close/>
                  </a:path>
                </a:pathLst>
              </a:custGeom>
              <a:solidFill>
                <a:srgbClr val="FF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30" name="Freeform 494"/>
              <p:cNvSpPr>
                <a:spLocks/>
              </p:cNvSpPr>
              <p:nvPr/>
            </p:nvSpPr>
            <p:spPr bwMode="auto">
              <a:xfrm>
                <a:off x="2845" y="1920"/>
                <a:ext cx="50" cy="40"/>
              </a:xfrm>
              <a:custGeom>
                <a:avLst/>
                <a:gdLst>
                  <a:gd name="T0" fmla="*/ 19 w 21"/>
                  <a:gd name="T1" fmla="*/ 12 h 17"/>
                  <a:gd name="T2" fmla="*/ 20 w 21"/>
                  <a:gd name="T3" fmla="*/ 14 h 17"/>
                  <a:gd name="T4" fmla="*/ 18 w 21"/>
                  <a:gd name="T5" fmla="*/ 16 h 17"/>
                  <a:gd name="T6" fmla="*/ 9 w 21"/>
                  <a:gd name="T7" fmla="*/ 13 h 17"/>
                  <a:gd name="T8" fmla="*/ 5 w 21"/>
                  <a:gd name="T9" fmla="*/ 8 h 17"/>
                  <a:gd name="T10" fmla="*/ 0 w 21"/>
                  <a:gd name="T11" fmla="*/ 0 h 17"/>
                  <a:gd name="T12" fmla="*/ 19 w 21"/>
                  <a:gd name="T13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17">
                    <a:moveTo>
                      <a:pt x="19" y="12"/>
                    </a:moveTo>
                    <a:cubicBezTo>
                      <a:pt x="19" y="12"/>
                      <a:pt x="20" y="13"/>
                      <a:pt x="20" y="14"/>
                    </a:cubicBezTo>
                    <a:cubicBezTo>
                      <a:pt x="21" y="15"/>
                      <a:pt x="19" y="16"/>
                      <a:pt x="18" y="16"/>
                    </a:cubicBezTo>
                    <a:cubicBezTo>
                      <a:pt x="16" y="17"/>
                      <a:pt x="11" y="15"/>
                      <a:pt x="9" y="13"/>
                    </a:cubicBezTo>
                    <a:cubicBezTo>
                      <a:pt x="7" y="11"/>
                      <a:pt x="6" y="10"/>
                      <a:pt x="5" y="8"/>
                    </a:cubicBezTo>
                    <a:cubicBezTo>
                      <a:pt x="3" y="5"/>
                      <a:pt x="2" y="3"/>
                      <a:pt x="0" y="0"/>
                    </a:cubicBezTo>
                    <a:cubicBezTo>
                      <a:pt x="7" y="5"/>
                      <a:pt x="13" y="9"/>
                      <a:pt x="19" y="12"/>
                    </a:cubicBezTo>
                    <a:close/>
                  </a:path>
                </a:pathLst>
              </a:custGeom>
              <a:solidFill>
                <a:srgbClr val="FF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31" name="Freeform 495"/>
              <p:cNvSpPr>
                <a:spLocks/>
              </p:cNvSpPr>
              <p:nvPr/>
            </p:nvSpPr>
            <p:spPr bwMode="auto">
              <a:xfrm>
                <a:off x="2892" y="1631"/>
                <a:ext cx="45" cy="211"/>
              </a:xfrm>
              <a:custGeom>
                <a:avLst/>
                <a:gdLst>
                  <a:gd name="T0" fmla="*/ 0 w 19"/>
                  <a:gd name="T1" fmla="*/ 0 h 89"/>
                  <a:gd name="T2" fmla="*/ 4 w 19"/>
                  <a:gd name="T3" fmla="*/ 68 h 89"/>
                  <a:gd name="T4" fmla="*/ 11 w 19"/>
                  <a:gd name="T5" fmla="*/ 52 h 89"/>
                  <a:gd name="T6" fmla="*/ 7 w 19"/>
                  <a:gd name="T7" fmla="*/ 87 h 89"/>
                  <a:gd name="T8" fmla="*/ 15 w 19"/>
                  <a:gd name="T9" fmla="*/ 75 h 89"/>
                  <a:gd name="T10" fmla="*/ 13 w 19"/>
                  <a:gd name="T11" fmla="*/ 89 h 89"/>
                  <a:gd name="T12" fmla="*/ 19 w 19"/>
                  <a:gd name="T13" fmla="*/ 76 h 89"/>
                  <a:gd name="T14" fmla="*/ 18 w 19"/>
                  <a:gd name="T15" fmla="*/ 67 h 89"/>
                  <a:gd name="T16" fmla="*/ 16 w 19"/>
                  <a:gd name="T17" fmla="*/ 61 h 89"/>
                  <a:gd name="T18" fmla="*/ 2 w 19"/>
                  <a:gd name="T19" fmla="*/ 6 h 89"/>
                  <a:gd name="T20" fmla="*/ 0 w 19"/>
                  <a:gd name="T21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" h="89">
                    <a:moveTo>
                      <a:pt x="0" y="0"/>
                    </a:moveTo>
                    <a:cubicBezTo>
                      <a:pt x="6" y="22"/>
                      <a:pt x="8" y="46"/>
                      <a:pt x="4" y="68"/>
                    </a:cubicBezTo>
                    <a:cubicBezTo>
                      <a:pt x="7" y="63"/>
                      <a:pt x="9" y="57"/>
                      <a:pt x="11" y="52"/>
                    </a:cubicBezTo>
                    <a:cubicBezTo>
                      <a:pt x="13" y="64"/>
                      <a:pt x="12" y="76"/>
                      <a:pt x="7" y="87"/>
                    </a:cubicBezTo>
                    <a:cubicBezTo>
                      <a:pt x="10" y="83"/>
                      <a:pt x="13" y="79"/>
                      <a:pt x="15" y="75"/>
                    </a:cubicBezTo>
                    <a:cubicBezTo>
                      <a:pt x="15" y="80"/>
                      <a:pt x="15" y="85"/>
                      <a:pt x="13" y="89"/>
                    </a:cubicBezTo>
                    <a:cubicBezTo>
                      <a:pt x="18" y="85"/>
                      <a:pt x="19" y="81"/>
                      <a:pt x="19" y="76"/>
                    </a:cubicBezTo>
                    <a:cubicBezTo>
                      <a:pt x="19" y="73"/>
                      <a:pt x="18" y="70"/>
                      <a:pt x="18" y="67"/>
                    </a:cubicBezTo>
                    <a:cubicBezTo>
                      <a:pt x="16" y="61"/>
                      <a:pt x="16" y="61"/>
                      <a:pt x="16" y="61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4"/>
                      <a:pt x="1" y="2"/>
                      <a:pt x="0" y="0"/>
                    </a:cubicBezTo>
                  </a:path>
                </a:pathLst>
              </a:custGeom>
              <a:solidFill>
                <a:srgbClr val="B09C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32" name="Freeform 496"/>
              <p:cNvSpPr>
                <a:spLocks/>
              </p:cNvSpPr>
              <p:nvPr/>
            </p:nvSpPr>
            <p:spPr bwMode="auto">
              <a:xfrm>
                <a:off x="2771" y="1562"/>
                <a:ext cx="93" cy="83"/>
              </a:xfrm>
              <a:custGeom>
                <a:avLst/>
                <a:gdLst>
                  <a:gd name="T0" fmla="*/ 1 w 39"/>
                  <a:gd name="T1" fmla="*/ 16 h 35"/>
                  <a:gd name="T2" fmla="*/ 8 w 39"/>
                  <a:gd name="T3" fmla="*/ 28 h 35"/>
                  <a:gd name="T4" fmla="*/ 24 w 39"/>
                  <a:gd name="T5" fmla="*/ 35 h 35"/>
                  <a:gd name="T6" fmla="*/ 28 w 39"/>
                  <a:gd name="T7" fmla="*/ 24 h 35"/>
                  <a:gd name="T8" fmla="*/ 38 w 39"/>
                  <a:gd name="T9" fmla="*/ 27 h 35"/>
                  <a:gd name="T10" fmla="*/ 28 w 39"/>
                  <a:gd name="T11" fmla="*/ 5 h 35"/>
                  <a:gd name="T12" fmla="*/ 7 w 39"/>
                  <a:gd name="T13" fmla="*/ 3 h 35"/>
                  <a:gd name="T14" fmla="*/ 1 w 39"/>
                  <a:gd name="T15" fmla="*/ 16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35">
                    <a:moveTo>
                      <a:pt x="1" y="16"/>
                    </a:moveTo>
                    <a:cubicBezTo>
                      <a:pt x="0" y="20"/>
                      <a:pt x="5" y="25"/>
                      <a:pt x="8" y="28"/>
                    </a:cubicBezTo>
                    <a:cubicBezTo>
                      <a:pt x="12" y="32"/>
                      <a:pt x="16" y="34"/>
                      <a:pt x="24" y="35"/>
                    </a:cubicBezTo>
                    <a:cubicBezTo>
                      <a:pt x="26" y="31"/>
                      <a:pt x="27" y="28"/>
                      <a:pt x="28" y="24"/>
                    </a:cubicBezTo>
                    <a:cubicBezTo>
                      <a:pt x="31" y="25"/>
                      <a:pt x="35" y="26"/>
                      <a:pt x="38" y="27"/>
                    </a:cubicBezTo>
                    <a:cubicBezTo>
                      <a:pt x="39" y="19"/>
                      <a:pt x="34" y="10"/>
                      <a:pt x="28" y="5"/>
                    </a:cubicBezTo>
                    <a:cubicBezTo>
                      <a:pt x="22" y="0"/>
                      <a:pt x="14" y="0"/>
                      <a:pt x="7" y="3"/>
                    </a:cubicBezTo>
                    <a:cubicBezTo>
                      <a:pt x="3" y="6"/>
                      <a:pt x="1" y="8"/>
                      <a:pt x="1" y="16"/>
                    </a:cubicBezTo>
                  </a:path>
                </a:pathLst>
              </a:custGeom>
              <a:solidFill>
                <a:srgbClr val="7B6A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33" name="Freeform 497"/>
              <p:cNvSpPr>
                <a:spLocks/>
              </p:cNvSpPr>
              <p:nvPr/>
            </p:nvSpPr>
            <p:spPr bwMode="auto">
              <a:xfrm>
                <a:off x="3122" y="1583"/>
                <a:ext cx="165" cy="140"/>
              </a:xfrm>
              <a:custGeom>
                <a:avLst/>
                <a:gdLst>
                  <a:gd name="T0" fmla="*/ 65 w 70"/>
                  <a:gd name="T1" fmla="*/ 55 h 59"/>
                  <a:gd name="T2" fmla="*/ 52 w 70"/>
                  <a:gd name="T3" fmla="*/ 56 h 59"/>
                  <a:gd name="T4" fmla="*/ 8 w 70"/>
                  <a:gd name="T5" fmla="*/ 30 h 59"/>
                  <a:gd name="T6" fmla="*/ 5 w 70"/>
                  <a:gd name="T7" fmla="*/ 10 h 59"/>
                  <a:gd name="T8" fmla="*/ 9 w 70"/>
                  <a:gd name="T9" fmla="*/ 6 h 59"/>
                  <a:gd name="T10" fmla="*/ 12 w 70"/>
                  <a:gd name="T11" fmla="*/ 5 h 59"/>
                  <a:gd name="T12" fmla="*/ 13 w 70"/>
                  <a:gd name="T13" fmla="*/ 4 h 59"/>
                  <a:gd name="T14" fmla="*/ 26 w 70"/>
                  <a:gd name="T15" fmla="*/ 3 h 59"/>
                  <a:gd name="T16" fmla="*/ 62 w 70"/>
                  <a:gd name="T17" fmla="*/ 38 h 59"/>
                  <a:gd name="T18" fmla="*/ 65 w 70"/>
                  <a:gd name="T19" fmla="*/ 5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0" h="59">
                    <a:moveTo>
                      <a:pt x="65" y="55"/>
                    </a:moveTo>
                    <a:cubicBezTo>
                      <a:pt x="63" y="58"/>
                      <a:pt x="59" y="59"/>
                      <a:pt x="52" y="56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1" y="25"/>
                      <a:pt x="0" y="16"/>
                      <a:pt x="5" y="10"/>
                    </a:cubicBezTo>
                    <a:cubicBezTo>
                      <a:pt x="6" y="8"/>
                      <a:pt x="8" y="7"/>
                      <a:pt x="9" y="6"/>
                    </a:cubicBezTo>
                    <a:cubicBezTo>
                      <a:pt x="10" y="5"/>
                      <a:pt x="11" y="5"/>
                      <a:pt x="12" y="5"/>
                    </a:cubicBezTo>
                    <a:cubicBezTo>
                      <a:pt x="12" y="4"/>
                      <a:pt x="13" y="4"/>
                      <a:pt x="13" y="4"/>
                    </a:cubicBezTo>
                    <a:cubicBezTo>
                      <a:pt x="17" y="3"/>
                      <a:pt x="22" y="0"/>
                      <a:pt x="26" y="3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7" y="42"/>
                      <a:pt x="70" y="49"/>
                      <a:pt x="65" y="55"/>
                    </a:cubicBezTo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34" name="Freeform 498"/>
              <p:cNvSpPr>
                <a:spLocks/>
              </p:cNvSpPr>
              <p:nvPr/>
            </p:nvSpPr>
            <p:spPr bwMode="auto">
              <a:xfrm>
                <a:off x="3233" y="1671"/>
                <a:ext cx="78" cy="90"/>
              </a:xfrm>
              <a:custGeom>
                <a:avLst/>
                <a:gdLst>
                  <a:gd name="T0" fmla="*/ 2 w 33"/>
                  <a:gd name="T1" fmla="*/ 3 h 38"/>
                  <a:gd name="T2" fmla="*/ 3 w 33"/>
                  <a:gd name="T3" fmla="*/ 14 h 38"/>
                  <a:gd name="T4" fmla="*/ 10 w 33"/>
                  <a:gd name="T5" fmla="*/ 23 h 38"/>
                  <a:gd name="T6" fmla="*/ 16 w 33"/>
                  <a:gd name="T7" fmla="*/ 29 h 38"/>
                  <a:gd name="T8" fmla="*/ 19 w 33"/>
                  <a:gd name="T9" fmla="*/ 34 h 38"/>
                  <a:gd name="T10" fmla="*/ 24 w 33"/>
                  <a:gd name="T11" fmla="*/ 33 h 38"/>
                  <a:gd name="T12" fmla="*/ 27 w 33"/>
                  <a:gd name="T13" fmla="*/ 30 h 38"/>
                  <a:gd name="T14" fmla="*/ 29 w 33"/>
                  <a:gd name="T15" fmla="*/ 26 h 38"/>
                  <a:gd name="T16" fmla="*/ 31 w 33"/>
                  <a:gd name="T17" fmla="*/ 22 h 38"/>
                  <a:gd name="T18" fmla="*/ 21 w 33"/>
                  <a:gd name="T19" fmla="*/ 5 h 38"/>
                  <a:gd name="T20" fmla="*/ 12 w 33"/>
                  <a:gd name="T21" fmla="*/ 0 h 38"/>
                  <a:gd name="T22" fmla="*/ 2 w 33"/>
                  <a:gd name="T23" fmla="*/ 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" h="38">
                    <a:moveTo>
                      <a:pt x="2" y="3"/>
                    </a:moveTo>
                    <a:cubicBezTo>
                      <a:pt x="0" y="6"/>
                      <a:pt x="1" y="11"/>
                      <a:pt x="3" y="14"/>
                    </a:cubicBezTo>
                    <a:cubicBezTo>
                      <a:pt x="4" y="18"/>
                      <a:pt x="8" y="20"/>
                      <a:pt x="10" y="23"/>
                    </a:cubicBezTo>
                    <a:cubicBezTo>
                      <a:pt x="13" y="25"/>
                      <a:pt x="14" y="26"/>
                      <a:pt x="16" y="29"/>
                    </a:cubicBezTo>
                    <a:cubicBezTo>
                      <a:pt x="17" y="31"/>
                      <a:pt x="18" y="33"/>
                      <a:pt x="19" y="34"/>
                    </a:cubicBezTo>
                    <a:cubicBezTo>
                      <a:pt x="21" y="38"/>
                      <a:pt x="26" y="37"/>
                      <a:pt x="24" y="33"/>
                    </a:cubicBezTo>
                    <a:cubicBezTo>
                      <a:pt x="25" y="37"/>
                      <a:pt x="30" y="35"/>
                      <a:pt x="27" y="30"/>
                    </a:cubicBezTo>
                    <a:cubicBezTo>
                      <a:pt x="29" y="33"/>
                      <a:pt x="33" y="32"/>
                      <a:pt x="29" y="26"/>
                    </a:cubicBezTo>
                    <a:cubicBezTo>
                      <a:pt x="31" y="28"/>
                      <a:pt x="33" y="25"/>
                      <a:pt x="31" y="22"/>
                    </a:cubicBezTo>
                    <a:cubicBezTo>
                      <a:pt x="29" y="17"/>
                      <a:pt x="25" y="9"/>
                      <a:pt x="21" y="5"/>
                    </a:cubicBezTo>
                    <a:cubicBezTo>
                      <a:pt x="18" y="3"/>
                      <a:pt x="15" y="1"/>
                      <a:pt x="12" y="0"/>
                    </a:cubicBezTo>
                    <a:cubicBezTo>
                      <a:pt x="8" y="0"/>
                      <a:pt x="5" y="1"/>
                      <a:pt x="2" y="3"/>
                    </a:cubicBezTo>
                    <a:close/>
                  </a:path>
                </a:pathLst>
              </a:custGeom>
              <a:solidFill>
                <a:srgbClr val="FF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35" name="Freeform 499"/>
              <p:cNvSpPr>
                <a:spLocks/>
              </p:cNvSpPr>
              <p:nvPr/>
            </p:nvSpPr>
            <p:spPr bwMode="auto">
              <a:xfrm>
                <a:off x="3238" y="1697"/>
                <a:ext cx="30" cy="52"/>
              </a:xfrm>
              <a:custGeom>
                <a:avLst/>
                <a:gdLst>
                  <a:gd name="T0" fmla="*/ 7 w 13"/>
                  <a:gd name="T1" fmla="*/ 20 h 22"/>
                  <a:gd name="T2" fmla="*/ 9 w 13"/>
                  <a:gd name="T3" fmla="*/ 22 h 22"/>
                  <a:gd name="T4" fmla="*/ 11 w 13"/>
                  <a:gd name="T5" fmla="*/ 20 h 22"/>
                  <a:gd name="T6" fmla="*/ 10 w 13"/>
                  <a:gd name="T7" fmla="*/ 11 h 22"/>
                  <a:gd name="T8" fmla="*/ 6 w 13"/>
                  <a:gd name="T9" fmla="*/ 6 h 22"/>
                  <a:gd name="T10" fmla="*/ 0 w 13"/>
                  <a:gd name="T11" fmla="*/ 0 h 22"/>
                  <a:gd name="T12" fmla="*/ 7 w 13"/>
                  <a:gd name="T13" fmla="*/ 2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22">
                    <a:moveTo>
                      <a:pt x="7" y="20"/>
                    </a:moveTo>
                    <a:cubicBezTo>
                      <a:pt x="7" y="21"/>
                      <a:pt x="8" y="22"/>
                      <a:pt x="9" y="22"/>
                    </a:cubicBezTo>
                    <a:cubicBezTo>
                      <a:pt x="10" y="22"/>
                      <a:pt x="11" y="21"/>
                      <a:pt x="11" y="20"/>
                    </a:cubicBezTo>
                    <a:cubicBezTo>
                      <a:pt x="13" y="18"/>
                      <a:pt x="11" y="14"/>
                      <a:pt x="10" y="11"/>
                    </a:cubicBezTo>
                    <a:cubicBezTo>
                      <a:pt x="9" y="8"/>
                      <a:pt x="8" y="8"/>
                      <a:pt x="6" y="6"/>
                    </a:cubicBezTo>
                    <a:cubicBezTo>
                      <a:pt x="4" y="4"/>
                      <a:pt x="2" y="2"/>
                      <a:pt x="0" y="0"/>
                    </a:cubicBezTo>
                    <a:cubicBezTo>
                      <a:pt x="3" y="7"/>
                      <a:pt x="6" y="14"/>
                      <a:pt x="7" y="20"/>
                    </a:cubicBezTo>
                    <a:close/>
                  </a:path>
                </a:pathLst>
              </a:custGeom>
              <a:solidFill>
                <a:srgbClr val="FF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36" name="Freeform 500"/>
              <p:cNvSpPr>
                <a:spLocks/>
              </p:cNvSpPr>
              <p:nvPr/>
            </p:nvSpPr>
            <p:spPr bwMode="auto">
              <a:xfrm>
                <a:off x="3233" y="1671"/>
                <a:ext cx="78" cy="90"/>
              </a:xfrm>
              <a:custGeom>
                <a:avLst/>
                <a:gdLst>
                  <a:gd name="T0" fmla="*/ 2 w 33"/>
                  <a:gd name="T1" fmla="*/ 3 h 38"/>
                  <a:gd name="T2" fmla="*/ 3 w 33"/>
                  <a:gd name="T3" fmla="*/ 14 h 38"/>
                  <a:gd name="T4" fmla="*/ 10 w 33"/>
                  <a:gd name="T5" fmla="*/ 23 h 38"/>
                  <a:gd name="T6" fmla="*/ 16 w 33"/>
                  <a:gd name="T7" fmla="*/ 29 h 38"/>
                  <a:gd name="T8" fmla="*/ 19 w 33"/>
                  <a:gd name="T9" fmla="*/ 34 h 38"/>
                  <a:gd name="T10" fmla="*/ 24 w 33"/>
                  <a:gd name="T11" fmla="*/ 33 h 38"/>
                  <a:gd name="T12" fmla="*/ 27 w 33"/>
                  <a:gd name="T13" fmla="*/ 30 h 38"/>
                  <a:gd name="T14" fmla="*/ 29 w 33"/>
                  <a:gd name="T15" fmla="*/ 26 h 38"/>
                  <a:gd name="T16" fmla="*/ 31 w 33"/>
                  <a:gd name="T17" fmla="*/ 22 h 38"/>
                  <a:gd name="T18" fmla="*/ 21 w 33"/>
                  <a:gd name="T19" fmla="*/ 5 h 38"/>
                  <a:gd name="T20" fmla="*/ 12 w 33"/>
                  <a:gd name="T21" fmla="*/ 0 h 38"/>
                  <a:gd name="T22" fmla="*/ 2 w 33"/>
                  <a:gd name="T23" fmla="*/ 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" h="38">
                    <a:moveTo>
                      <a:pt x="2" y="3"/>
                    </a:moveTo>
                    <a:cubicBezTo>
                      <a:pt x="0" y="6"/>
                      <a:pt x="1" y="11"/>
                      <a:pt x="3" y="14"/>
                    </a:cubicBezTo>
                    <a:cubicBezTo>
                      <a:pt x="4" y="18"/>
                      <a:pt x="8" y="20"/>
                      <a:pt x="10" y="23"/>
                    </a:cubicBezTo>
                    <a:cubicBezTo>
                      <a:pt x="13" y="25"/>
                      <a:pt x="14" y="26"/>
                      <a:pt x="16" y="29"/>
                    </a:cubicBezTo>
                    <a:cubicBezTo>
                      <a:pt x="17" y="31"/>
                      <a:pt x="18" y="33"/>
                      <a:pt x="19" y="34"/>
                    </a:cubicBezTo>
                    <a:cubicBezTo>
                      <a:pt x="21" y="38"/>
                      <a:pt x="26" y="37"/>
                      <a:pt x="24" y="33"/>
                    </a:cubicBezTo>
                    <a:cubicBezTo>
                      <a:pt x="25" y="37"/>
                      <a:pt x="30" y="35"/>
                      <a:pt x="27" y="30"/>
                    </a:cubicBezTo>
                    <a:cubicBezTo>
                      <a:pt x="29" y="33"/>
                      <a:pt x="33" y="32"/>
                      <a:pt x="29" y="26"/>
                    </a:cubicBezTo>
                    <a:cubicBezTo>
                      <a:pt x="31" y="28"/>
                      <a:pt x="33" y="25"/>
                      <a:pt x="31" y="22"/>
                    </a:cubicBezTo>
                    <a:cubicBezTo>
                      <a:pt x="29" y="17"/>
                      <a:pt x="25" y="9"/>
                      <a:pt x="21" y="5"/>
                    </a:cubicBezTo>
                    <a:cubicBezTo>
                      <a:pt x="18" y="3"/>
                      <a:pt x="15" y="1"/>
                      <a:pt x="12" y="0"/>
                    </a:cubicBezTo>
                    <a:cubicBezTo>
                      <a:pt x="8" y="0"/>
                      <a:pt x="5" y="1"/>
                      <a:pt x="2" y="3"/>
                    </a:cubicBezTo>
                    <a:close/>
                  </a:path>
                </a:pathLst>
              </a:custGeom>
              <a:solidFill>
                <a:srgbClr val="FFD2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37" name="Freeform 501"/>
              <p:cNvSpPr>
                <a:spLocks/>
              </p:cNvSpPr>
              <p:nvPr/>
            </p:nvSpPr>
            <p:spPr bwMode="auto">
              <a:xfrm>
                <a:off x="3238" y="1697"/>
                <a:ext cx="30" cy="52"/>
              </a:xfrm>
              <a:custGeom>
                <a:avLst/>
                <a:gdLst>
                  <a:gd name="T0" fmla="*/ 7 w 13"/>
                  <a:gd name="T1" fmla="*/ 20 h 22"/>
                  <a:gd name="T2" fmla="*/ 9 w 13"/>
                  <a:gd name="T3" fmla="*/ 22 h 22"/>
                  <a:gd name="T4" fmla="*/ 11 w 13"/>
                  <a:gd name="T5" fmla="*/ 20 h 22"/>
                  <a:gd name="T6" fmla="*/ 10 w 13"/>
                  <a:gd name="T7" fmla="*/ 11 h 22"/>
                  <a:gd name="T8" fmla="*/ 6 w 13"/>
                  <a:gd name="T9" fmla="*/ 6 h 22"/>
                  <a:gd name="T10" fmla="*/ 0 w 13"/>
                  <a:gd name="T11" fmla="*/ 0 h 22"/>
                  <a:gd name="T12" fmla="*/ 7 w 13"/>
                  <a:gd name="T13" fmla="*/ 2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22">
                    <a:moveTo>
                      <a:pt x="7" y="20"/>
                    </a:moveTo>
                    <a:cubicBezTo>
                      <a:pt x="7" y="21"/>
                      <a:pt x="8" y="22"/>
                      <a:pt x="9" y="22"/>
                    </a:cubicBezTo>
                    <a:cubicBezTo>
                      <a:pt x="10" y="22"/>
                      <a:pt x="11" y="21"/>
                      <a:pt x="11" y="20"/>
                    </a:cubicBezTo>
                    <a:cubicBezTo>
                      <a:pt x="13" y="18"/>
                      <a:pt x="11" y="14"/>
                      <a:pt x="10" y="11"/>
                    </a:cubicBezTo>
                    <a:cubicBezTo>
                      <a:pt x="9" y="8"/>
                      <a:pt x="8" y="8"/>
                      <a:pt x="6" y="6"/>
                    </a:cubicBezTo>
                    <a:cubicBezTo>
                      <a:pt x="4" y="4"/>
                      <a:pt x="2" y="2"/>
                      <a:pt x="0" y="0"/>
                    </a:cubicBezTo>
                    <a:cubicBezTo>
                      <a:pt x="3" y="7"/>
                      <a:pt x="6" y="14"/>
                      <a:pt x="7" y="20"/>
                    </a:cubicBezTo>
                    <a:close/>
                  </a:path>
                </a:pathLst>
              </a:custGeom>
              <a:solidFill>
                <a:srgbClr val="FFD2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38" name="Freeform 502"/>
              <p:cNvSpPr>
                <a:spLocks noEditPoints="1"/>
              </p:cNvSpPr>
              <p:nvPr/>
            </p:nvSpPr>
            <p:spPr bwMode="auto">
              <a:xfrm>
                <a:off x="3174" y="2083"/>
                <a:ext cx="109" cy="95"/>
              </a:xfrm>
              <a:custGeom>
                <a:avLst/>
                <a:gdLst>
                  <a:gd name="T0" fmla="*/ 46 w 46"/>
                  <a:gd name="T1" fmla="*/ 29 h 40"/>
                  <a:gd name="T2" fmla="*/ 30 w 46"/>
                  <a:gd name="T3" fmla="*/ 12 h 40"/>
                  <a:gd name="T4" fmla="*/ 28 w 46"/>
                  <a:gd name="T5" fmla="*/ 7 h 40"/>
                  <a:gd name="T6" fmla="*/ 27 w 46"/>
                  <a:gd name="T7" fmla="*/ 5 h 40"/>
                  <a:gd name="T8" fmla="*/ 27 w 46"/>
                  <a:gd name="T9" fmla="*/ 5 h 40"/>
                  <a:gd name="T10" fmla="*/ 25 w 46"/>
                  <a:gd name="T11" fmla="*/ 1 h 40"/>
                  <a:gd name="T12" fmla="*/ 7 w 46"/>
                  <a:gd name="T13" fmla="*/ 0 h 40"/>
                  <a:gd name="T14" fmla="*/ 5 w 46"/>
                  <a:gd name="T15" fmla="*/ 4 h 40"/>
                  <a:gd name="T16" fmla="*/ 5 w 46"/>
                  <a:gd name="T17" fmla="*/ 4 h 40"/>
                  <a:gd name="T18" fmla="*/ 3 w 46"/>
                  <a:gd name="T19" fmla="*/ 7 h 40"/>
                  <a:gd name="T20" fmla="*/ 3 w 46"/>
                  <a:gd name="T21" fmla="*/ 7 h 40"/>
                  <a:gd name="T22" fmla="*/ 1 w 46"/>
                  <a:gd name="T23" fmla="*/ 15 h 40"/>
                  <a:gd name="T24" fmla="*/ 0 w 46"/>
                  <a:gd name="T25" fmla="*/ 20 h 40"/>
                  <a:gd name="T26" fmla="*/ 0 w 46"/>
                  <a:gd name="T27" fmla="*/ 20 h 40"/>
                  <a:gd name="T28" fmla="*/ 3 w 46"/>
                  <a:gd name="T29" fmla="*/ 25 h 40"/>
                  <a:gd name="T30" fmla="*/ 28 w 46"/>
                  <a:gd name="T31" fmla="*/ 38 h 40"/>
                  <a:gd name="T32" fmla="*/ 43 w 46"/>
                  <a:gd name="T33" fmla="*/ 37 h 40"/>
                  <a:gd name="T34" fmla="*/ 46 w 46"/>
                  <a:gd name="T35" fmla="*/ 33 h 40"/>
                  <a:gd name="T36" fmla="*/ 46 w 46"/>
                  <a:gd name="T37" fmla="*/ 33 h 40"/>
                  <a:gd name="T38" fmla="*/ 46 w 46"/>
                  <a:gd name="T39" fmla="*/ 32 h 40"/>
                  <a:gd name="T40" fmla="*/ 46 w 46"/>
                  <a:gd name="T41" fmla="*/ 29 h 40"/>
                  <a:gd name="T42" fmla="*/ 39 w 46"/>
                  <a:gd name="T43" fmla="*/ 25 h 40"/>
                  <a:gd name="T44" fmla="*/ 38 w 46"/>
                  <a:gd name="T45" fmla="*/ 25 h 40"/>
                  <a:gd name="T46" fmla="*/ 38 w 46"/>
                  <a:gd name="T47" fmla="*/ 25 h 40"/>
                  <a:gd name="T48" fmla="*/ 28 w 46"/>
                  <a:gd name="T49" fmla="*/ 16 h 40"/>
                  <a:gd name="T50" fmla="*/ 23 w 46"/>
                  <a:gd name="T51" fmla="*/ 10 h 40"/>
                  <a:gd name="T52" fmla="*/ 25 w 46"/>
                  <a:gd name="T53" fmla="*/ 9 h 40"/>
                  <a:gd name="T54" fmla="*/ 29 w 46"/>
                  <a:gd name="T55" fmla="*/ 15 h 40"/>
                  <a:gd name="T56" fmla="*/ 39 w 46"/>
                  <a:gd name="T57" fmla="*/ 23 h 40"/>
                  <a:gd name="T58" fmla="*/ 39 w 46"/>
                  <a:gd name="T59" fmla="*/ 2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6" h="40">
                    <a:moveTo>
                      <a:pt x="46" y="29"/>
                    </a:moveTo>
                    <a:cubicBezTo>
                      <a:pt x="44" y="24"/>
                      <a:pt x="38" y="17"/>
                      <a:pt x="30" y="12"/>
                    </a:cubicBezTo>
                    <a:cubicBezTo>
                      <a:pt x="29" y="11"/>
                      <a:pt x="28" y="10"/>
                      <a:pt x="28" y="7"/>
                    </a:cubicBezTo>
                    <a:cubicBezTo>
                      <a:pt x="28" y="7"/>
                      <a:pt x="27" y="6"/>
                      <a:pt x="27" y="5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27" y="4"/>
                      <a:pt x="26" y="2"/>
                      <a:pt x="25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1"/>
                      <a:pt x="6" y="2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5"/>
                      <a:pt x="4" y="6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10"/>
                      <a:pt x="1" y="12"/>
                      <a:pt x="1" y="15"/>
                    </a:cubicBezTo>
                    <a:cubicBezTo>
                      <a:pt x="0" y="17"/>
                      <a:pt x="0" y="18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2"/>
                      <a:pt x="1" y="23"/>
                      <a:pt x="3" y="25"/>
                    </a:cubicBezTo>
                    <a:cubicBezTo>
                      <a:pt x="28" y="38"/>
                      <a:pt x="28" y="38"/>
                      <a:pt x="28" y="38"/>
                    </a:cubicBezTo>
                    <a:cubicBezTo>
                      <a:pt x="32" y="40"/>
                      <a:pt x="39" y="40"/>
                      <a:pt x="43" y="37"/>
                    </a:cubicBezTo>
                    <a:cubicBezTo>
                      <a:pt x="45" y="36"/>
                      <a:pt x="46" y="35"/>
                      <a:pt x="46" y="33"/>
                    </a:cubicBezTo>
                    <a:cubicBezTo>
                      <a:pt x="46" y="33"/>
                      <a:pt x="46" y="33"/>
                      <a:pt x="46" y="33"/>
                    </a:cubicBezTo>
                    <a:cubicBezTo>
                      <a:pt x="46" y="32"/>
                      <a:pt x="46" y="32"/>
                      <a:pt x="46" y="32"/>
                    </a:cubicBezTo>
                    <a:cubicBezTo>
                      <a:pt x="46" y="31"/>
                      <a:pt x="46" y="30"/>
                      <a:pt x="46" y="29"/>
                    </a:cubicBezTo>
                    <a:close/>
                    <a:moveTo>
                      <a:pt x="39" y="25"/>
                    </a:moveTo>
                    <a:cubicBezTo>
                      <a:pt x="38" y="25"/>
                      <a:pt x="38" y="25"/>
                      <a:pt x="38" y="25"/>
                    </a:cubicBezTo>
                    <a:cubicBezTo>
                      <a:pt x="38" y="25"/>
                      <a:pt x="38" y="25"/>
                      <a:pt x="38" y="25"/>
                    </a:cubicBezTo>
                    <a:cubicBezTo>
                      <a:pt x="28" y="16"/>
                      <a:pt x="28" y="16"/>
                      <a:pt x="28" y="16"/>
                    </a:cubicBezTo>
                    <a:cubicBezTo>
                      <a:pt x="26" y="14"/>
                      <a:pt x="24" y="12"/>
                      <a:pt x="23" y="10"/>
                    </a:cubicBezTo>
                    <a:cubicBezTo>
                      <a:pt x="24" y="10"/>
                      <a:pt x="24" y="9"/>
                      <a:pt x="25" y="9"/>
                    </a:cubicBezTo>
                    <a:cubicBezTo>
                      <a:pt x="25" y="11"/>
                      <a:pt x="27" y="13"/>
                      <a:pt x="29" y="15"/>
                    </a:cubicBezTo>
                    <a:cubicBezTo>
                      <a:pt x="39" y="23"/>
                      <a:pt x="39" y="23"/>
                      <a:pt x="39" y="23"/>
                    </a:cubicBezTo>
                    <a:cubicBezTo>
                      <a:pt x="39" y="24"/>
                      <a:pt x="39" y="24"/>
                      <a:pt x="39" y="25"/>
                    </a:cubicBezTo>
                    <a:close/>
                  </a:path>
                </a:pathLst>
              </a:custGeom>
              <a:solidFill>
                <a:srgbClr val="6363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39" name="Freeform 503"/>
              <p:cNvSpPr>
                <a:spLocks/>
              </p:cNvSpPr>
              <p:nvPr/>
            </p:nvSpPr>
            <p:spPr bwMode="auto">
              <a:xfrm>
                <a:off x="3171" y="2119"/>
                <a:ext cx="114" cy="59"/>
              </a:xfrm>
              <a:custGeom>
                <a:avLst/>
                <a:gdLst>
                  <a:gd name="T0" fmla="*/ 47 w 48"/>
                  <a:gd name="T1" fmla="*/ 18 h 25"/>
                  <a:gd name="T2" fmla="*/ 47 w 48"/>
                  <a:gd name="T3" fmla="*/ 18 h 25"/>
                  <a:gd name="T4" fmla="*/ 44 w 48"/>
                  <a:gd name="T5" fmla="*/ 22 h 25"/>
                  <a:gd name="T6" fmla="*/ 29 w 48"/>
                  <a:gd name="T7" fmla="*/ 23 h 25"/>
                  <a:gd name="T8" fmla="*/ 4 w 48"/>
                  <a:gd name="T9" fmla="*/ 10 h 25"/>
                  <a:gd name="T10" fmla="*/ 0 w 48"/>
                  <a:gd name="T11" fmla="*/ 5 h 25"/>
                  <a:gd name="T12" fmla="*/ 2 w 48"/>
                  <a:gd name="T13" fmla="*/ 0 h 25"/>
                  <a:gd name="T14" fmla="*/ 13 w 48"/>
                  <a:gd name="T15" fmla="*/ 8 h 25"/>
                  <a:gd name="T16" fmla="*/ 30 w 48"/>
                  <a:gd name="T17" fmla="*/ 19 h 25"/>
                  <a:gd name="T18" fmla="*/ 38 w 48"/>
                  <a:gd name="T19" fmla="*/ 21 h 25"/>
                  <a:gd name="T20" fmla="*/ 45 w 48"/>
                  <a:gd name="T21" fmla="*/ 18 h 25"/>
                  <a:gd name="T22" fmla="*/ 46 w 48"/>
                  <a:gd name="T23" fmla="*/ 14 h 25"/>
                  <a:gd name="T24" fmla="*/ 47 w 48"/>
                  <a:gd name="T25" fmla="*/ 18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25">
                    <a:moveTo>
                      <a:pt x="47" y="18"/>
                    </a:moveTo>
                    <a:cubicBezTo>
                      <a:pt x="47" y="19"/>
                      <a:pt x="47" y="18"/>
                      <a:pt x="47" y="18"/>
                    </a:cubicBezTo>
                    <a:cubicBezTo>
                      <a:pt x="47" y="20"/>
                      <a:pt x="46" y="21"/>
                      <a:pt x="44" y="22"/>
                    </a:cubicBezTo>
                    <a:cubicBezTo>
                      <a:pt x="40" y="25"/>
                      <a:pt x="33" y="25"/>
                      <a:pt x="29" y="23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0" y="8"/>
                      <a:pt x="0" y="5"/>
                      <a:pt x="0" y="5"/>
                    </a:cubicBezTo>
                    <a:cubicBezTo>
                      <a:pt x="1" y="3"/>
                      <a:pt x="1" y="1"/>
                      <a:pt x="2" y="0"/>
                    </a:cubicBezTo>
                    <a:cubicBezTo>
                      <a:pt x="1" y="2"/>
                      <a:pt x="9" y="5"/>
                      <a:pt x="13" y="8"/>
                    </a:cubicBezTo>
                    <a:cubicBezTo>
                      <a:pt x="18" y="13"/>
                      <a:pt x="24" y="16"/>
                      <a:pt x="30" y="19"/>
                    </a:cubicBezTo>
                    <a:cubicBezTo>
                      <a:pt x="33" y="20"/>
                      <a:pt x="35" y="21"/>
                      <a:pt x="38" y="21"/>
                    </a:cubicBezTo>
                    <a:cubicBezTo>
                      <a:pt x="40" y="21"/>
                      <a:pt x="43" y="20"/>
                      <a:pt x="45" y="18"/>
                    </a:cubicBezTo>
                    <a:cubicBezTo>
                      <a:pt x="46" y="18"/>
                      <a:pt x="47" y="16"/>
                      <a:pt x="46" y="14"/>
                    </a:cubicBezTo>
                    <a:cubicBezTo>
                      <a:pt x="47" y="15"/>
                      <a:pt x="48" y="16"/>
                      <a:pt x="47" y="18"/>
                    </a:cubicBezTo>
                    <a:close/>
                  </a:path>
                </a:pathLst>
              </a:custGeom>
              <a:solidFill>
                <a:srgbClr val="444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40" name="Freeform 504"/>
              <p:cNvSpPr>
                <a:spLocks/>
              </p:cNvSpPr>
              <p:nvPr/>
            </p:nvSpPr>
            <p:spPr bwMode="auto">
              <a:xfrm>
                <a:off x="3228" y="2104"/>
                <a:ext cx="38" cy="38"/>
              </a:xfrm>
              <a:custGeom>
                <a:avLst/>
                <a:gdLst>
                  <a:gd name="T0" fmla="*/ 16 w 16"/>
                  <a:gd name="T1" fmla="*/ 16 h 16"/>
                  <a:gd name="T2" fmla="*/ 15 w 16"/>
                  <a:gd name="T3" fmla="*/ 16 h 16"/>
                  <a:gd name="T4" fmla="*/ 15 w 16"/>
                  <a:gd name="T5" fmla="*/ 16 h 16"/>
                  <a:gd name="T6" fmla="*/ 5 w 16"/>
                  <a:gd name="T7" fmla="*/ 7 h 16"/>
                  <a:gd name="T8" fmla="*/ 0 w 16"/>
                  <a:gd name="T9" fmla="*/ 1 h 16"/>
                  <a:gd name="T10" fmla="*/ 2 w 16"/>
                  <a:gd name="T11" fmla="*/ 0 h 16"/>
                  <a:gd name="T12" fmla="*/ 6 w 16"/>
                  <a:gd name="T13" fmla="*/ 6 h 16"/>
                  <a:gd name="T14" fmla="*/ 16 w 16"/>
                  <a:gd name="T15" fmla="*/ 14 h 16"/>
                  <a:gd name="T16" fmla="*/ 16 w 16"/>
                  <a:gd name="T1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16">
                    <a:moveTo>
                      <a:pt x="16" y="16"/>
                    </a:moveTo>
                    <a:cubicBezTo>
                      <a:pt x="15" y="16"/>
                      <a:pt x="15" y="16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3" y="5"/>
                      <a:pt x="1" y="3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2"/>
                      <a:pt x="4" y="4"/>
                      <a:pt x="6" y="6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6" y="15"/>
                      <a:pt x="16" y="15"/>
                      <a:pt x="16" y="16"/>
                    </a:cubicBez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41" name="Freeform 505"/>
              <p:cNvSpPr>
                <a:spLocks/>
              </p:cNvSpPr>
              <p:nvPr/>
            </p:nvSpPr>
            <p:spPr bwMode="auto">
              <a:xfrm>
                <a:off x="3226" y="2109"/>
                <a:ext cx="16" cy="10"/>
              </a:xfrm>
              <a:custGeom>
                <a:avLst/>
                <a:gdLst>
                  <a:gd name="T0" fmla="*/ 1 w 7"/>
                  <a:gd name="T1" fmla="*/ 4 h 4"/>
                  <a:gd name="T2" fmla="*/ 1 w 7"/>
                  <a:gd name="T3" fmla="*/ 4 h 4"/>
                  <a:gd name="T4" fmla="*/ 1 w 7"/>
                  <a:gd name="T5" fmla="*/ 3 h 4"/>
                  <a:gd name="T6" fmla="*/ 5 w 7"/>
                  <a:gd name="T7" fmla="*/ 0 h 4"/>
                  <a:gd name="T8" fmla="*/ 7 w 7"/>
                  <a:gd name="T9" fmla="*/ 0 h 4"/>
                  <a:gd name="T10" fmla="*/ 6 w 7"/>
                  <a:gd name="T11" fmla="*/ 1 h 4"/>
                  <a:gd name="T12" fmla="*/ 2 w 7"/>
                  <a:gd name="T13" fmla="*/ 4 h 4"/>
                  <a:gd name="T14" fmla="*/ 1 w 7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4">
                    <a:moveTo>
                      <a:pt x="1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0"/>
                      <a:pt x="7" y="0"/>
                    </a:cubicBezTo>
                    <a:cubicBezTo>
                      <a:pt x="7" y="1"/>
                      <a:pt x="7" y="1"/>
                      <a:pt x="6" y="1"/>
                    </a:cubicBezTo>
                    <a:cubicBezTo>
                      <a:pt x="2" y="4"/>
                      <a:pt x="2" y="4"/>
                      <a:pt x="2" y="4"/>
                    </a:cubicBez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42" name="Freeform 506"/>
              <p:cNvSpPr>
                <a:spLocks/>
              </p:cNvSpPr>
              <p:nvPr/>
            </p:nvSpPr>
            <p:spPr bwMode="auto">
              <a:xfrm>
                <a:off x="3233" y="2114"/>
                <a:ext cx="17" cy="12"/>
              </a:xfrm>
              <a:custGeom>
                <a:avLst/>
                <a:gdLst>
                  <a:gd name="T0" fmla="*/ 1 w 7"/>
                  <a:gd name="T1" fmla="*/ 5 h 5"/>
                  <a:gd name="T2" fmla="*/ 0 w 7"/>
                  <a:gd name="T3" fmla="*/ 5 h 5"/>
                  <a:gd name="T4" fmla="*/ 1 w 7"/>
                  <a:gd name="T5" fmla="*/ 3 h 5"/>
                  <a:gd name="T6" fmla="*/ 5 w 7"/>
                  <a:gd name="T7" fmla="*/ 1 h 5"/>
                  <a:gd name="T8" fmla="*/ 6 w 7"/>
                  <a:gd name="T9" fmla="*/ 1 h 5"/>
                  <a:gd name="T10" fmla="*/ 6 w 7"/>
                  <a:gd name="T11" fmla="*/ 2 h 5"/>
                  <a:gd name="T12" fmla="*/ 2 w 7"/>
                  <a:gd name="T13" fmla="*/ 5 h 5"/>
                  <a:gd name="T14" fmla="*/ 1 w 7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5">
                    <a:moveTo>
                      <a:pt x="1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4"/>
                      <a:pt x="1" y="3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6" y="0"/>
                      <a:pt x="6" y="0"/>
                      <a:pt x="6" y="1"/>
                    </a:cubicBezTo>
                    <a:cubicBezTo>
                      <a:pt x="7" y="1"/>
                      <a:pt x="7" y="2"/>
                      <a:pt x="6" y="2"/>
                    </a:cubicBezTo>
                    <a:cubicBezTo>
                      <a:pt x="2" y="5"/>
                      <a:pt x="2" y="5"/>
                      <a:pt x="2" y="5"/>
                    </a:cubicBez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43" name="Freeform 507"/>
              <p:cNvSpPr>
                <a:spLocks/>
              </p:cNvSpPr>
              <p:nvPr/>
            </p:nvSpPr>
            <p:spPr bwMode="auto">
              <a:xfrm>
                <a:off x="3240" y="2121"/>
                <a:ext cx="17" cy="12"/>
              </a:xfrm>
              <a:custGeom>
                <a:avLst/>
                <a:gdLst>
                  <a:gd name="T0" fmla="*/ 1 w 7"/>
                  <a:gd name="T1" fmla="*/ 5 h 5"/>
                  <a:gd name="T2" fmla="*/ 0 w 7"/>
                  <a:gd name="T3" fmla="*/ 4 h 5"/>
                  <a:gd name="T4" fmla="*/ 1 w 7"/>
                  <a:gd name="T5" fmla="*/ 3 h 5"/>
                  <a:gd name="T6" fmla="*/ 5 w 7"/>
                  <a:gd name="T7" fmla="*/ 0 h 5"/>
                  <a:gd name="T8" fmla="*/ 7 w 7"/>
                  <a:gd name="T9" fmla="*/ 1 h 5"/>
                  <a:gd name="T10" fmla="*/ 6 w 7"/>
                  <a:gd name="T11" fmla="*/ 2 h 5"/>
                  <a:gd name="T12" fmla="*/ 2 w 7"/>
                  <a:gd name="T13" fmla="*/ 5 h 5"/>
                  <a:gd name="T14" fmla="*/ 1 w 7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5">
                    <a:moveTo>
                      <a:pt x="1" y="5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3"/>
                      <a:pt x="1" y="3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0"/>
                      <a:pt x="7" y="1"/>
                    </a:cubicBezTo>
                    <a:cubicBezTo>
                      <a:pt x="7" y="1"/>
                      <a:pt x="7" y="2"/>
                      <a:pt x="6" y="2"/>
                    </a:cubicBezTo>
                    <a:cubicBezTo>
                      <a:pt x="2" y="5"/>
                      <a:pt x="2" y="5"/>
                      <a:pt x="2" y="5"/>
                    </a:cubicBez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44" name="Freeform 508"/>
              <p:cNvSpPr>
                <a:spLocks/>
              </p:cNvSpPr>
              <p:nvPr/>
            </p:nvSpPr>
            <p:spPr bwMode="auto">
              <a:xfrm>
                <a:off x="3247" y="2128"/>
                <a:ext cx="17" cy="12"/>
              </a:xfrm>
              <a:custGeom>
                <a:avLst/>
                <a:gdLst>
                  <a:gd name="T0" fmla="*/ 1 w 7"/>
                  <a:gd name="T1" fmla="*/ 5 h 5"/>
                  <a:gd name="T2" fmla="*/ 1 w 7"/>
                  <a:gd name="T3" fmla="*/ 5 h 5"/>
                  <a:gd name="T4" fmla="*/ 1 w 7"/>
                  <a:gd name="T5" fmla="*/ 3 h 5"/>
                  <a:gd name="T6" fmla="*/ 5 w 7"/>
                  <a:gd name="T7" fmla="*/ 0 h 5"/>
                  <a:gd name="T8" fmla="*/ 7 w 7"/>
                  <a:gd name="T9" fmla="*/ 0 h 5"/>
                  <a:gd name="T10" fmla="*/ 6 w 7"/>
                  <a:gd name="T11" fmla="*/ 2 h 5"/>
                  <a:gd name="T12" fmla="*/ 2 w 7"/>
                  <a:gd name="T13" fmla="*/ 5 h 5"/>
                  <a:gd name="T14" fmla="*/ 1 w 7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5">
                    <a:moveTo>
                      <a:pt x="1" y="5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0" y="4"/>
                      <a:pt x="1" y="4"/>
                      <a:pt x="1" y="3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0"/>
                      <a:pt x="7" y="0"/>
                    </a:cubicBezTo>
                    <a:cubicBezTo>
                      <a:pt x="7" y="1"/>
                      <a:pt x="7" y="1"/>
                      <a:pt x="6" y="2"/>
                    </a:cubicBezTo>
                    <a:cubicBezTo>
                      <a:pt x="2" y="5"/>
                      <a:pt x="2" y="5"/>
                      <a:pt x="2" y="5"/>
                    </a:cubicBez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45" name="Freeform 509"/>
              <p:cNvSpPr>
                <a:spLocks/>
              </p:cNvSpPr>
              <p:nvPr/>
            </p:nvSpPr>
            <p:spPr bwMode="auto">
              <a:xfrm>
                <a:off x="3006" y="1688"/>
                <a:ext cx="267" cy="210"/>
              </a:xfrm>
              <a:custGeom>
                <a:avLst/>
                <a:gdLst>
                  <a:gd name="T0" fmla="*/ 112 w 113"/>
                  <a:gd name="T1" fmla="*/ 76 h 89"/>
                  <a:gd name="T2" fmla="*/ 91 w 113"/>
                  <a:gd name="T3" fmla="*/ 89 h 89"/>
                  <a:gd name="T4" fmla="*/ 74 w 113"/>
                  <a:gd name="T5" fmla="*/ 80 h 89"/>
                  <a:gd name="T6" fmla="*/ 22 w 113"/>
                  <a:gd name="T7" fmla="*/ 48 h 89"/>
                  <a:gd name="T8" fmla="*/ 2 w 113"/>
                  <a:gd name="T9" fmla="*/ 0 h 89"/>
                  <a:gd name="T10" fmla="*/ 67 w 113"/>
                  <a:gd name="T11" fmla="*/ 30 h 89"/>
                  <a:gd name="T12" fmla="*/ 96 w 113"/>
                  <a:gd name="T13" fmla="*/ 48 h 89"/>
                  <a:gd name="T14" fmla="*/ 112 w 113"/>
                  <a:gd name="T15" fmla="*/ 76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3" h="89">
                    <a:moveTo>
                      <a:pt x="112" y="76"/>
                    </a:moveTo>
                    <a:cubicBezTo>
                      <a:pt x="91" y="89"/>
                      <a:pt x="91" y="89"/>
                      <a:pt x="91" y="89"/>
                    </a:cubicBezTo>
                    <a:cubicBezTo>
                      <a:pt x="74" y="80"/>
                      <a:pt x="74" y="80"/>
                      <a:pt x="74" y="80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0" y="33"/>
                      <a:pt x="2" y="0"/>
                      <a:pt x="2" y="0"/>
                    </a:cubicBezTo>
                    <a:cubicBezTo>
                      <a:pt x="23" y="10"/>
                      <a:pt x="47" y="20"/>
                      <a:pt x="67" y="30"/>
                    </a:cubicBezTo>
                    <a:cubicBezTo>
                      <a:pt x="78" y="36"/>
                      <a:pt x="88" y="41"/>
                      <a:pt x="96" y="48"/>
                    </a:cubicBezTo>
                    <a:cubicBezTo>
                      <a:pt x="106" y="56"/>
                      <a:pt x="113" y="65"/>
                      <a:pt x="112" y="76"/>
                    </a:cubicBezTo>
                  </a:path>
                </a:pathLst>
              </a:custGeom>
              <a:solidFill>
                <a:srgbClr val="615B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46" name="Freeform 510"/>
              <p:cNvSpPr>
                <a:spLocks/>
              </p:cNvSpPr>
              <p:nvPr/>
            </p:nvSpPr>
            <p:spPr bwMode="auto">
              <a:xfrm>
                <a:off x="3176" y="1834"/>
                <a:ext cx="100" cy="266"/>
              </a:xfrm>
              <a:custGeom>
                <a:avLst/>
                <a:gdLst>
                  <a:gd name="T0" fmla="*/ 0 w 42"/>
                  <a:gd name="T1" fmla="*/ 108 h 112"/>
                  <a:gd name="T2" fmla="*/ 3 w 42"/>
                  <a:gd name="T3" fmla="*/ 16 h 112"/>
                  <a:gd name="T4" fmla="*/ 11 w 42"/>
                  <a:gd name="T5" fmla="*/ 6 h 112"/>
                  <a:gd name="T6" fmla="*/ 27 w 42"/>
                  <a:gd name="T7" fmla="*/ 1 h 112"/>
                  <a:gd name="T8" fmla="*/ 40 w 42"/>
                  <a:gd name="T9" fmla="*/ 14 h 112"/>
                  <a:gd name="T10" fmla="*/ 30 w 42"/>
                  <a:gd name="T11" fmla="*/ 108 h 112"/>
                  <a:gd name="T12" fmla="*/ 15 w 42"/>
                  <a:gd name="T13" fmla="*/ 110 h 112"/>
                  <a:gd name="T14" fmla="*/ 0 w 42"/>
                  <a:gd name="T15" fmla="*/ 108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112">
                    <a:moveTo>
                      <a:pt x="0" y="108"/>
                    </a:moveTo>
                    <a:cubicBezTo>
                      <a:pt x="0" y="80"/>
                      <a:pt x="1" y="19"/>
                      <a:pt x="3" y="16"/>
                    </a:cubicBezTo>
                    <a:cubicBezTo>
                      <a:pt x="5" y="12"/>
                      <a:pt x="8" y="8"/>
                      <a:pt x="11" y="6"/>
                    </a:cubicBezTo>
                    <a:cubicBezTo>
                      <a:pt x="16" y="3"/>
                      <a:pt x="22" y="0"/>
                      <a:pt x="27" y="1"/>
                    </a:cubicBezTo>
                    <a:cubicBezTo>
                      <a:pt x="34" y="2"/>
                      <a:pt x="39" y="8"/>
                      <a:pt x="40" y="14"/>
                    </a:cubicBezTo>
                    <a:cubicBezTo>
                      <a:pt x="42" y="21"/>
                      <a:pt x="31" y="104"/>
                      <a:pt x="30" y="108"/>
                    </a:cubicBezTo>
                    <a:cubicBezTo>
                      <a:pt x="28" y="112"/>
                      <a:pt x="19" y="109"/>
                      <a:pt x="15" y="110"/>
                    </a:cubicBez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615B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47" name="Freeform 511"/>
              <p:cNvSpPr>
                <a:spLocks/>
              </p:cNvSpPr>
              <p:nvPr/>
            </p:nvSpPr>
            <p:spPr bwMode="auto">
              <a:xfrm>
                <a:off x="3176" y="2066"/>
                <a:ext cx="71" cy="45"/>
              </a:xfrm>
              <a:custGeom>
                <a:avLst/>
                <a:gdLst>
                  <a:gd name="T0" fmla="*/ 30 w 30"/>
                  <a:gd name="T1" fmla="*/ 10 h 19"/>
                  <a:gd name="T2" fmla="*/ 27 w 30"/>
                  <a:gd name="T3" fmla="*/ 14 h 19"/>
                  <a:gd name="T4" fmla="*/ 26 w 30"/>
                  <a:gd name="T5" fmla="*/ 15 h 19"/>
                  <a:gd name="T6" fmla="*/ 24 w 30"/>
                  <a:gd name="T7" fmla="*/ 16 h 19"/>
                  <a:gd name="T8" fmla="*/ 22 w 30"/>
                  <a:gd name="T9" fmla="*/ 17 h 19"/>
                  <a:gd name="T10" fmla="*/ 5 w 30"/>
                  <a:gd name="T11" fmla="*/ 16 h 19"/>
                  <a:gd name="T12" fmla="*/ 2 w 30"/>
                  <a:gd name="T13" fmla="*/ 14 h 19"/>
                  <a:gd name="T14" fmla="*/ 0 w 30"/>
                  <a:gd name="T15" fmla="*/ 10 h 19"/>
                  <a:gd name="T16" fmla="*/ 0 w 30"/>
                  <a:gd name="T17" fmla="*/ 10 h 19"/>
                  <a:gd name="T18" fmla="*/ 4 w 30"/>
                  <a:gd name="T19" fmla="*/ 4 h 19"/>
                  <a:gd name="T20" fmla="*/ 25 w 30"/>
                  <a:gd name="T21" fmla="*/ 3 h 19"/>
                  <a:gd name="T22" fmla="*/ 30 w 30"/>
                  <a:gd name="T23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0" h="19">
                    <a:moveTo>
                      <a:pt x="30" y="10"/>
                    </a:moveTo>
                    <a:cubicBezTo>
                      <a:pt x="29" y="12"/>
                      <a:pt x="28" y="13"/>
                      <a:pt x="27" y="14"/>
                    </a:cubicBezTo>
                    <a:cubicBezTo>
                      <a:pt x="26" y="15"/>
                      <a:pt x="26" y="15"/>
                      <a:pt x="26" y="15"/>
                    </a:cubicBezTo>
                    <a:cubicBezTo>
                      <a:pt x="25" y="16"/>
                      <a:pt x="25" y="16"/>
                      <a:pt x="24" y="16"/>
                    </a:cubicBezTo>
                    <a:cubicBezTo>
                      <a:pt x="23" y="16"/>
                      <a:pt x="23" y="17"/>
                      <a:pt x="22" y="17"/>
                    </a:cubicBezTo>
                    <a:cubicBezTo>
                      <a:pt x="17" y="19"/>
                      <a:pt x="9" y="19"/>
                      <a:pt x="5" y="16"/>
                    </a:cubicBezTo>
                    <a:cubicBezTo>
                      <a:pt x="4" y="16"/>
                      <a:pt x="3" y="15"/>
                      <a:pt x="2" y="14"/>
                    </a:cubicBezTo>
                    <a:cubicBezTo>
                      <a:pt x="1" y="13"/>
                      <a:pt x="0" y="12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8"/>
                      <a:pt x="1" y="6"/>
                      <a:pt x="4" y="4"/>
                    </a:cubicBezTo>
                    <a:cubicBezTo>
                      <a:pt x="10" y="0"/>
                      <a:pt x="19" y="0"/>
                      <a:pt x="25" y="3"/>
                    </a:cubicBezTo>
                    <a:cubicBezTo>
                      <a:pt x="29" y="5"/>
                      <a:pt x="30" y="8"/>
                      <a:pt x="30" y="10"/>
                    </a:cubicBezTo>
                    <a:close/>
                  </a:path>
                </a:pathLst>
              </a:custGeom>
              <a:solidFill>
                <a:srgbClr val="615B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48" name="Freeform 512"/>
              <p:cNvSpPr>
                <a:spLocks noEditPoints="1"/>
              </p:cNvSpPr>
              <p:nvPr/>
            </p:nvSpPr>
            <p:spPr bwMode="auto">
              <a:xfrm>
                <a:off x="3268" y="2029"/>
                <a:ext cx="109" cy="94"/>
              </a:xfrm>
              <a:custGeom>
                <a:avLst/>
                <a:gdLst>
                  <a:gd name="T0" fmla="*/ 46 w 46"/>
                  <a:gd name="T1" fmla="*/ 29 h 40"/>
                  <a:gd name="T2" fmla="*/ 31 w 46"/>
                  <a:gd name="T3" fmla="*/ 12 h 40"/>
                  <a:gd name="T4" fmla="*/ 28 w 46"/>
                  <a:gd name="T5" fmla="*/ 7 h 40"/>
                  <a:gd name="T6" fmla="*/ 28 w 46"/>
                  <a:gd name="T7" fmla="*/ 5 h 40"/>
                  <a:gd name="T8" fmla="*/ 28 w 46"/>
                  <a:gd name="T9" fmla="*/ 5 h 40"/>
                  <a:gd name="T10" fmla="*/ 25 w 46"/>
                  <a:gd name="T11" fmla="*/ 1 h 40"/>
                  <a:gd name="T12" fmla="*/ 8 w 46"/>
                  <a:gd name="T13" fmla="*/ 0 h 40"/>
                  <a:gd name="T14" fmla="*/ 5 w 46"/>
                  <a:gd name="T15" fmla="*/ 3 h 40"/>
                  <a:gd name="T16" fmla="*/ 5 w 46"/>
                  <a:gd name="T17" fmla="*/ 4 h 40"/>
                  <a:gd name="T18" fmla="*/ 3 w 46"/>
                  <a:gd name="T19" fmla="*/ 7 h 40"/>
                  <a:gd name="T20" fmla="*/ 3 w 46"/>
                  <a:gd name="T21" fmla="*/ 7 h 40"/>
                  <a:gd name="T22" fmla="*/ 1 w 46"/>
                  <a:gd name="T23" fmla="*/ 15 h 40"/>
                  <a:gd name="T24" fmla="*/ 0 w 46"/>
                  <a:gd name="T25" fmla="*/ 20 h 40"/>
                  <a:gd name="T26" fmla="*/ 0 w 46"/>
                  <a:gd name="T27" fmla="*/ 20 h 40"/>
                  <a:gd name="T28" fmla="*/ 4 w 46"/>
                  <a:gd name="T29" fmla="*/ 25 h 40"/>
                  <a:gd name="T30" fmla="*/ 28 w 46"/>
                  <a:gd name="T31" fmla="*/ 37 h 40"/>
                  <a:gd name="T32" fmla="*/ 43 w 46"/>
                  <a:gd name="T33" fmla="*/ 37 h 40"/>
                  <a:gd name="T34" fmla="*/ 46 w 46"/>
                  <a:gd name="T35" fmla="*/ 33 h 40"/>
                  <a:gd name="T36" fmla="*/ 46 w 46"/>
                  <a:gd name="T37" fmla="*/ 33 h 40"/>
                  <a:gd name="T38" fmla="*/ 46 w 46"/>
                  <a:gd name="T39" fmla="*/ 32 h 40"/>
                  <a:gd name="T40" fmla="*/ 46 w 46"/>
                  <a:gd name="T41" fmla="*/ 29 h 40"/>
                  <a:gd name="T42" fmla="*/ 39 w 46"/>
                  <a:gd name="T43" fmla="*/ 24 h 40"/>
                  <a:gd name="T44" fmla="*/ 39 w 46"/>
                  <a:gd name="T45" fmla="*/ 25 h 40"/>
                  <a:gd name="T46" fmla="*/ 38 w 46"/>
                  <a:gd name="T47" fmla="*/ 25 h 40"/>
                  <a:gd name="T48" fmla="*/ 28 w 46"/>
                  <a:gd name="T49" fmla="*/ 16 h 40"/>
                  <a:gd name="T50" fmla="*/ 24 w 46"/>
                  <a:gd name="T51" fmla="*/ 10 h 40"/>
                  <a:gd name="T52" fmla="*/ 25 w 46"/>
                  <a:gd name="T53" fmla="*/ 9 h 40"/>
                  <a:gd name="T54" fmla="*/ 30 w 46"/>
                  <a:gd name="T55" fmla="*/ 15 h 40"/>
                  <a:gd name="T56" fmla="*/ 39 w 46"/>
                  <a:gd name="T57" fmla="*/ 23 h 40"/>
                  <a:gd name="T58" fmla="*/ 39 w 46"/>
                  <a:gd name="T59" fmla="*/ 2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6" h="40">
                    <a:moveTo>
                      <a:pt x="46" y="29"/>
                    </a:moveTo>
                    <a:cubicBezTo>
                      <a:pt x="44" y="23"/>
                      <a:pt x="38" y="17"/>
                      <a:pt x="31" y="12"/>
                    </a:cubicBezTo>
                    <a:cubicBezTo>
                      <a:pt x="29" y="11"/>
                      <a:pt x="29" y="9"/>
                      <a:pt x="28" y="7"/>
                    </a:cubicBezTo>
                    <a:cubicBezTo>
                      <a:pt x="28" y="7"/>
                      <a:pt x="28" y="6"/>
                      <a:pt x="28" y="5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7" y="3"/>
                      <a:pt x="27" y="2"/>
                      <a:pt x="25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1"/>
                      <a:pt x="6" y="2"/>
                      <a:pt x="5" y="3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5"/>
                      <a:pt x="4" y="6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10"/>
                      <a:pt x="1" y="12"/>
                      <a:pt x="1" y="15"/>
                    </a:cubicBezTo>
                    <a:cubicBezTo>
                      <a:pt x="1" y="17"/>
                      <a:pt x="0" y="18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2"/>
                      <a:pt x="1" y="23"/>
                      <a:pt x="4" y="25"/>
                    </a:cubicBezTo>
                    <a:cubicBezTo>
                      <a:pt x="28" y="37"/>
                      <a:pt x="28" y="37"/>
                      <a:pt x="28" y="37"/>
                    </a:cubicBezTo>
                    <a:cubicBezTo>
                      <a:pt x="32" y="40"/>
                      <a:pt x="39" y="40"/>
                      <a:pt x="43" y="37"/>
                    </a:cubicBezTo>
                    <a:cubicBezTo>
                      <a:pt x="45" y="36"/>
                      <a:pt x="46" y="34"/>
                      <a:pt x="46" y="33"/>
                    </a:cubicBezTo>
                    <a:cubicBezTo>
                      <a:pt x="46" y="33"/>
                      <a:pt x="46" y="33"/>
                      <a:pt x="46" y="33"/>
                    </a:cubicBezTo>
                    <a:cubicBezTo>
                      <a:pt x="46" y="32"/>
                      <a:pt x="46" y="32"/>
                      <a:pt x="46" y="32"/>
                    </a:cubicBezTo>
                    <a:cubicBezTo>
                      <a:pt x="46" y="31"/>
                      <a:pt x="46" y="30"/>
                      <a:pt x="46" y="29"/>
                    </a:cubicBezTo>
                    <a:close/>
                    <a:moveTo>
                      <a:pt x="39" y="24"/>
                    </a:moveTo>
                    <a:cubicBezTo>
                      <a:pt x="39" y="25"/>
                      <a:pt x="39" y="25"/>
                      <a:pt x="39" y="25"/>
                    </a:cubicBezTo>
                    <a:cubicBezTo>
                      <a:pt x="38" y="25"/>
                      <a:pt x="38" y="25"/>
                      <a:pt x="38" y="25"/>
                    </a:cubicBezTo>
                    <a:cubicBezTo>
                      <a:pt x="28" y="16"/>
                      <a:pt x="28" y="16"/>
                      <a:pt x="28" y="16"/>
                    </a:cubicBezTo>
                    <a:cubicBezTo>
                      <a:pt x="26" y="14"/>
                      <a:pt x="24" y="12"/>
                      <a:pt x="24" y="10"/>
                    </a:cubicBezTo>
                    <a:cubicBezTo>
                      <a:pt x="24" y="10"/>
                      <a:pt x="25" y="9"/>
                      <a:pt x="25" y="9"/>
                    </a:cubicBezTo>
                    <a:cubicBezTo>
                      <a:pt x="26" y="11"/>
                      <a:pt x="28" y="13"/>
                      <a:pt x="30" y="15"/>
                    </a:cubicBezTo>
                    <a:cubicBezTo>
                      <a:pt x="39" y="23"/>
                      <a:pt x="39" y="23"/>
                      <a:pt x="39" y="23"/>
                    </a:cubicBezTo>
                    <a:cubicBezTo>
                      <a:pt x="40" y="24"/>
                      <a:pt x="40" y="24"/>
                      <a:pt x="39" y="24"/>
                    </a:cubicBezTo>
                    <a:close/>
                  </a:path>
                </a:pathLst>
              </a:custGeom>
              <a:solidFill>
                <a:srgbClr val="6363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49" name="Freeform 513"/>
              <p:cNvSpPr>
                <a:spLocks/>
              </p:cNvSpPr>
              <p:nvPr/>
            </p:nvSpPr>
            <p:spPr bwMode="auto">
              <a:xfrm>
                <a:off x="3266" y="2064"/>
                <a:ext cx="114" cy="59"/>
              </a:xfrm>
              <a:custGeom>
                <a:avLst/>
                <a:gdLst>
                  <a:gd name="T0" fmla="*/ 48 w 48"/>
                  <a:gd name="T1" fmla="*/ 18 h 25"/>
                  <a:gd name="T2" fmla="*/ 48 w 48"/>
                  <a:gd name="T3" fmla="*/ 18 h 25"/>
                  <a:gd name="T4" fmla="*/ 45 w 48"/>
                  <a:gd name="T5" fmla="*/ 22 h 25"/>
                  <a:gd name="T6" fmla="*/ 29 w 48"/>
                  <a:gd name="T7" fmla="*/ 23 h 25"/>
                  <a:gd name="T8" fmla="*/ 4 w 48"/>
                  <a:gd name="T9" fmla="*/ 10 h 25"/>
                  <a:gd name="T10" fmla="*/ 1 w 48"/>
                  <a:gd name="T11" fmla="*/ 5 h 25"/>
                  <a:gd name="T12" fmla="*/ 2 w 48"/>
                  <a:gd name="T13" fmla="*/ 0 h 25"/>
                  <a:gd name="T14" fmla="*/ 14 w 48"/>
                  <a:gd name="T15" fmla="*/ 8 h 25"/>
                  <a:gd name="T16" fmla="*/ 31 w 48"/>
                  <a:gd name="T17" fmla="*/ 19 h 25"/>
                  <a:gd name="T18" fmla="*/ 38 w 48"/>
                  <a:gd name="T19" fmla="*/ 21 h 25"/>
                  <a:gd name="T20" fmla="*/ 45 w 48"/>
                  <a:gd name="T21" fmla="*/ 18 h 25"/>
                  <a:gd name="T22" fmla="*/ 47 w 48"/>
                  <a:gd name="T23" fmla="*/ 14 h 25"/>
                  <a:gd name="T24" fmla="*/ 48 w 48"/>
                  <a:gd name="T25" fmla="*/ 18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25">
                    <a:moveTo>
                      <a:pt x="48" y="18"/>
                    </a:moveTo>
                    <a:cubicBezTo>
                      <a:pt x="48" y="19"/>
                      <a:pt x="48" y="18"/>
                      <a:pt x="48" y="18"/>
                    </a:cubicBezTo>
                    <a:cubicBezTo>
                      <a:pt x="48" y="20"/>
                      <a:pt x="47" y="21"/>
                      <a:pt x="45" y="22"/>
                    </a:cubicBezTo>
                    <a:cubicBezTo>
                      <a:pt x="41" y="25"/>
                      <a:pt x="34" y="25"/>
                      <a:pt x="29" y="23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0" y="7"/>
                      <a:pt x="1" y="5"/>
                      <a:pt x="1" y="5"/>
                    </a:cubicBezTo>
                    <a:cubicBezTo>
                      <a:pt x="1" y="3"/>
                      <a:pt x="1" y="1"/>
                      <a:pt x="2" y="0"/>
                    </a:cubicBezTo>
                    <a:cubicBezTo>
                      <a:pt x="1" y="2"/>
                      <a:pt x="10" y="5"/>
                      <a:pt x="14" y="8"/>
                    </a:cubicBezTo>
                    <a:cubicBezTo>
                      <a:pt x="19" y="13"/>
                      <a:pt x="25" y="16"/>
                      <a:pt x="31" y="19"/>
                    </a:cubicBezTo>
                    <a:cubicBezTo>
                      <a:pt x="33" y="20"/>
                      <a:pt x="36" y="20"/>
                      <a:pt x="38" y="21"/>
                    </a:cubicBezTo>
                    <a:cubicBezTo>
                      <a:pt x="41" y="21"/>
                      <a:pt x="44" y="20"/>
                      <a:pt x="45" y="18"/>
                    </a:cubicBezTo>
                    <a:cubicBezTo>
                      <a:pt x="46" y="17"/>
                      <a:pt x="47" y="16"/>
                      <a:pt x="47" y="14"/>
                    </a:cubicBezTo>
                    <a:cubicBezTo>
                      <a:pt x="47" y="15"/>
                      <a:pt x="48" y="16"/>
                      <a:pt x="48" y="18"/>
                    </a:cubicBezTo>
                    <a:close/>
                  </a:path>
                </a:pathLst>
              </a:custGeom>
              <a:solidFill>
                <a:srgbClr val="444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50" name="Freeform 514"/>
              <p:cNvSpPr>
                <a:spLocks/>
              </p:cNvSpPr>
              <p:nvPr/>
            </p:nvSpPr>
            <p:spPr bwMode="auto">
              <a:xfrm>
                <a:off x="3325" y="2050"/>
                <a:ext cx="38" cy="38"/>
              </a:xfrm>
              <a:custGeom>
                <a:avLst/>
                <a:gdLst>
                  <a:gd name="T0" fmla="*/ 15 w 16"/>
                  <a:gd name="T1" fmla="*/ 15 h 16"/>
                  <a:gd name="T2" fmla="*/ 15 w 16"/>
                  <a:gd name="T3" fmla="*/ 16 h 16"/>
                  <a:gd name="T4" fmla="*/ 14 w 16"/>
                  <a:gd name="T5" fmla="*/ 16 h 16"/>
                  <a:gd name="T6" fmla="*/ 4 w 16"/>
                  <a:gd name="T7" fmla="*/ 7 h 16"/>
                  <a:gd name="T8" fmla="*/ 0 w 16"/>
                  <a:gd name="T9" fmla="*/ 1 h 16"/>
                  <a:gd name="T10" fmla="*/ 1 w 16"/>
                  <a:gd name="T11" fmla="*/ 0 h 16"/>
                  <a:gd name="T12" fmla="*/ 6 w 16"/>
                  <a:gd name="T13" fmla="*/ 6 h 16"/>
                  <a:gd name="T14" fmla="*/ 15 w 16"/>
                  <a:gd name="T15" fmla="*/ 14 h 16"/>
                  <a:gd name="T16" fmla="*/ 15 w 16"/>
                  <a:gd name="T17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16">
                    <a:moveTo>
                      <a:pt x="15" y="15"/>
                    </a:moveTo>
                    <a:cubicBezTo>
                      <a:pt x="15" y="16"/>
                      <a:pt x="15" y="16"/>
                      <a:pt x="15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2" y="5"/>
                      <a:pt x="0" y="3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2" y="2"/>
                      <a:pt x="4" y="4"/>
                      <a:pt x="6" y="6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6" y="15"/>
                      <a:pt x="16" y="15"/>
                      <a:pt x="15" y="15"/>
                    </a:cubicBez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51" name="Freeform 515"/>
              <p:cNvSpPr>
                <a:spLocks/>
              </p:cNvSpPr>
              <p:nvPr/>
            </p:nvSpPr>
            <p:spPr bwMode="auto">
              <a:xfrm>
                <a:off x="3323" y="2052"/>
                <a:ext cx="14" cy="12"/>
              </a:xfrm>
              <a:custGeom>
                <a:avLst/>
                <a:gdLst>
                  <a:gd name="T0" fmla="*/ 1 w 6"/>
                  <a:gd name="T1" fmla="*/ 5 h 5"/>
                  <a:gd name="T2" fmla="*/ 0 w 6"/>
                  <a:gd name="T3" fmla="*/ 5 h 5"/>
                  <a:gd name="T4" fmla="*/ 0 w 6"/>
                  <a:gd name="T5" fmla="*/ 3 h 5"/>
                  <a:gd name="T6" fmla="*/ 5 w 6"/>
                  <a:gd name="T7" fmla="*/ 1 h 5"/>
                  <a:gd name="T8" fmla="*/ 6 w 6"/>
                  <a:gd name="T9" fmla="*/ 1 h 5"/>
                  <a:gd name="T10" fmla="*/ 6 w 6"/>
                  <a:gd name="T11" fmla="*/ 2 h 5"/>
                  <a:gd name="T12" fmla="*/ 1 w 6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5">
                    <a:moveTo>
                      <a:pt x="1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0"/>
                      <a:pt x="6" y="1"/>
                      <a:pt x="6" y="1"/>
                    </a:cubicBezTo>
                    <a:cubicBezTo>
                      <a:pt x="6" y="1"/>
                      <a:pt x="6" y="2"/>
                      <a:pt x="6" y="2"/>
                    </a:cubicBezTo>
                    <a:cubicBezTo>
                      <a:pt x="1" y="5"/>
                      <a:pt x="1" y="5"/>
                      <a:pt x="1" y="5"/>
                    </a:cubicBez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52" name="Freeform 516"/>
              <p:cNvSpPr>
                <a:spLocks/>
              </p:cNvSpPr>
              <p:nvPr/>
            </p:nvSpPr>
            <p:spPr bwMode="auto">
              <a:xfrm>
                <a:off x="3328" y="2059"/>
                <a:ext cx="16" cy="12"/>
              </a:xfrm>
              <a:custGeom>
                <a:avLst/>
                <a:gdLst>
                  <a:gd name="T0" fmla="*/ 1 w 7"/>
                  <a:gd name="T1" fmla="*/ 5 h 5"/>
                  <a:gd name="T2" fmla="*/ 1 w 7"/>
                  <a:gd name="T3" fmla="*/ 5 h 5"/>
                  <a:gd name="T4" fmla="*/ 1 w 7"/>
                  <a:gd name="T5" fmla="*/ 3 h 5"/>
                  <a:gd name="T6" fmla="*/ 6 w 7"/>
                  <a:gd name="T7" fmla="*/ 0 h 5"/>
                  <a:gd name="T8" fmla="*/ 7 w 7"/>
                  <a:gd name="T9" fmla="*/ 1 h 5"/>
                  <a:gd name="T10" fmla="*/ 7 w 7"/>
                  <a:gd name="T11" fmla="*/ 2 h 5"/>
                  <a:gd name="T12" fmla="*/ 2 w 7"/>
                  <a:gd name="T13" fmla="*/ 5 h 5"/>
                  <a:gd name="T14" fmla="*/ 1 w 7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5">
                    <a:moveTo>
                      <a:pt x="1" y="5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0" y="4"/>
                      <a:pt x="1" y="4"/>
                      <a:pt x="1" y="3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7" y="0"/>
                      <a:pt x="7" y="1"/>
                    </a:cubicBezTo>
                    <a:cubicBezTo>
                      <a:pt x="7" y="1"/>
                      <a:pt x="7" y="2"/>
                      <a:pt x="7" y="2"/>
                    </a:cubicBezTo>
                    <a:cubicBezTo>
                      <a:pt x="2" y="5"/>
                      <a:pt x="2" y="5"/>
                      <a:pt x="2" y="5"/>
                    </a:cubicBez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53" name="Freeform 517"/>
              <p:cNvSpPr>
                <a:spLocks/>
              </p:cNvSpPr>
              <p:nvPr/>
            </p:nvSpPr>
            <p:spPr bwMode="auto">
              <a:xfrm>
                <a:off x="3335" y="2066"/>
                <a:ext cx="16" cy="12"/>
              </a:xfrm>
              <a:custGeom>
                <a:avLst/>
                <a:gdLst>
                  <a:gd name="T0" fmla="*/ 1 w 7"/>
                  <a:gd name="T1" fmla="*/ 5 h 5"/>
                  <a:gd name="T2" fmla="*/ 1 w 7"/>
                  <a:gd name="T3" fmla="*/ 4 h 5"/>
                  <a:gd name="T4" fmla="*/ 1 w 7"/>
                  <a:gd name="T5" fmla="*/ 3 h 5"/>
                  <a:gd name="T6" fmla="*/ 6 w 7"/>
                  <a:gd name="T7" fmla="*/ 0 h 5"/>
                  <a:gd name="T8" fmla="*/ 7 w 7"/>
                  <a:gd name="T9" fmla="*/ 1 h 5"/>
                  <a:gd name="T10" fmla="*/ 7 w 7"/>
                  <a:gd name="T11" fmla="*/ 2 h 5"/>
                  <a:gd name="T12" fmla="*/ 2 w 7"/>
                  <a:gd name="T13" fmla="*/ 5 h 5"/>
                  <a:gd name="T14" fmla="*/ 1 w 7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5">
                    <a:moveTo>
                      <a:pt x="1" y="5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1" y="3"/>
                      <a:pt x="1" y="3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7" y="0"/>
                      <a:pt x="7" y="1"/>
                    </a:cubicBezTo>
                    <a:cubicBezTo>
                      <a:pt x="7" y="1"/>
                      <a:pt x="7" y="2"/>
                      <a:pt x="7" y="2"/>
                    </a:cubicBezTo>
                    <a:cubicBezTo>
                      <a:pt x="2" y="5"/>
                      <a:pt x="2" y="5"/>
                      <a:pt x="2" y="5"/>
                    </a:cubicBez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54" name="Freeform 518"/>
              <p:cNvSpPr>
                <a:spLocks/>
              </p:cNvSpPr>
              <p:nvPr/>
            </p:nvSpPr>
            <p:spPr bwMode="auto">
              <a:xfrm>
                <a:off x="3344" y="2074"/>
                <a:ext cx="14" cy="11"/>
              </a:xfrm>
              <a:custGeom>
                <a:avLst/>
                <a:gdLst>
                  <a:gd name="T0" fmla="*/ 1 w 6"/>
                  <a:gd name="T1" fmla="*/ 5 h 5"/>
                  <a:gd name="T2" fmla="*/ 0 w 6"/>
                  <a:gd name="T3" fmla="*/ 4 h 5"/>
                  <a:gd name="T4" fmla="*/ 0 w 6"/>
                  <a:gd name="T5" fmla="*/ 3 h 5"/>
                  <a:gd name="T6" fmla="*/ 5 w 6"/>
                  <a:gd name="T7" fmla="*/ 0 h 5"/>
                  <a:gd name="T8" fmla="*/ 6 w 6"/>
                  <a:gd name="T9" fmla="*/ 0 h 5"/>
                  <a:gd name="T10" fmla="*/ 6 w 6"/>
                  <a:gd name="T11" fmla="*/ 2 h 5"/>
                  <a:gd name="T12" fmla="*/ 1 w 6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5">
                    <a:moveTo>
                      <a:pt x="1" y="5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1" y="5"/>
                      <a:pt x="1" y="5"/>
                      <a:pt x="1" y="5"/>
                    </a:cubicBez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55" name="Freeform 519"/>
              <p:cNvSpPr>
                <a:spLocks/>
              </p:cNvSpPr>
              <p:nvPr/>
            </p:nvSpPr>
            <p:spPr bwMode="auto">
              <a:xfrm>
                <a:off x="3060" y="1643"/>
                <a:ext cx="313" cy="201"/>
              </a:xfrm>
              <a:custGeom>
                <a:avLst/>
                <a:gdLst>
                  <a:gd name="T0" fmla="*/ 130 w 132"/>
                  <a:gd name="T1" fmla="*/ 72 h 85"/>
                  <a:gd name="T2" fmla="*/ 108 w 132"/>
                  <a:gd name="T3" fmla="*/ 85 h 85"/>
                  <a:gd name="T4" fmla="*/ 5 w 132"/>
                  <a:gd name="T5" fmla="*/ 37 h 85"/>
                  <a:gd name="T6" fmla="*/ 17 w 132"/>
                  <a:gd name="T7" fmla="*/ 20 h 85"/>
                  <a:gd name="T8" fmla="*/ 24 w 132"/>
                  <a:gd name="T9" fmla="*/ 0 h 85"/>
                  <a:gd name="T10" fmla="*/ 130 w 132"/>
                  <a:gd name="T11" fmla="*/ 72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2" h="85">
                    <a:moveTo>
                      <a:pt x="130" y="72"/>
                    </a:moveTo>
                    <a:cubicBezTo>
                      <a:pt x="108" y="85"/>
                      <a:pt x="108" y="85"/>
                      <a:pt x="108" y="85"/>
                    </a:cubicBezTo>
                    <a:cubicBezTo>
                      <a:pt x="5" y="37"/>
                      <a:pt x="5" y="37"/>
                      <a:pt x="5" y="37"/>
                    </a:cubicBezTo>
                    <a:cubicBezTo>
                      <a:pt x="0" y="34"/>
                      <a:pt x="17" y="26"/>
                      <a:pt x="17" y="2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69" y="24"/>
                      <a:pt x="132" y="41"/>
                      <a:pt x="130" y="72"/>
                    </a:cubicBezTo>
                  </a:path>
                </a:pathLst>
              </a:custGeom>
              <a:solidFill>
                <a:srgbClr val="615B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56" name="Freeform 520"/>
              <p:cNvSpPr>
                <a:spLocks/>
              </p:cNvSpPr>
              <p:nvPr/>
            </p:nvSpPr>
            <p:spPr bwMode="auto">
              <a:xfrm>
                <a:off x="3271" y="1780"/>
                <a:ext cx="99" cy="268"/>
              </a:xfrm>
              <a:custGeom>
                <a:avLst/>
                <a:gdLst>
                  <a:gd name="T0" fmla="*/ 0 w 42"/>
                  <a:gd name="T1" fmla="*/ 108 h 113"/>
                  <a:gd name="T2" fmla="*/ 3 w 42"/>
                  <a:gd name="T3" fmla="*/ 16 h 113"/>
                  <a:gd name="T4" fmla="*/ 12 w 42"/>
                  <a:gd name="T5" fmla="*/ 6 h 113"/>
                  <a:gd name="T6" fmla="*/ 27 w 42"/>
                  <a:gd name="T7" fmla="*/ 1 h 113"/>
                  <a:gd name="T8" fmla="*/ 41 w 42"/>
                  <a:gd name="T9" fmla="*/ 14 h 113"/>
                  <a:gd name="T10" fmla="*/ 30 w 42"/>
                  <a:gd name="T11" fmla="*/ 109 h 113"/>
                  <a:gd name="T12" fmla="*/ 15 w 42"/>
                  <a:gd name="T13" fmla="*/ 110 h 113"/>
                  <a:gd name="T14" fmla="*/ 0 w 42"/>
                  <a:gd name="T15" fmla="*/ 108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113">
                    <a:moveTo>
                      <a:pt x="0" y="108"/>
                    </a:moveTo>
                    <a:cubicBezTo>
                      <a:pt x="0" y="80"/>
                      <a:pt x="1" y="19"/>
                      <a:pt x="3" y="16"/>
                    </a:cubicBezTo>
                    <a:cubicBezTo>
                      <a:pt x="5" y="12"/>
                      <a:pt x="8" y="8"/>
                      <a:pt x="12" y="6"/>
                    </a:cubicBezTo>
                    <a:cubicBezTo>
                      <a:pt x="16" y="3"/>
                      <a:pt x="22" y="0"/>
                      <a:pt x="27" y="1"/>
                    </a:cubicBezTo>
                    <a:cubicBezTo>
                      <a:pt x="34" y="2"/>
                      <a:pt x="40" y="7"/>
                      <a:pt x="41" y="14"/>
                    </a:cubicBezTo>
                    <a:cubicBezTo>
                      <a:pt x="42" y="21"/>
                      <a:pt x="31" y="105"/>
                      <a:pt x="30" y="109"/>
                    </a:cubicBezTo>
                    <a:cubicBezTo>
                      <a:pt x="29" y="113"/>
                      <a:pt x="19" y="109"/>
                      <a:pt x="15" y="110"/>
                    </a:cubicBez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615B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57" name="Freeform 521"/>
              <p:cNvSpPr>
                <a:spLocks/>
              </p:cNvSpPr>
              <p:nvPr/>
            </p:nvSpPr>
            <p:spPr bwMode="auto">
              <a:xfrm>
                <a:off x="3268" y="2012"/>
                <a:ext cx="79" cy="45"/>
              </a:xfrm>
              <a:custGeom>
                <a:avLst/>
                <a:gdLst>
                  <a:gd name="T0" fmla="*/ 27 w 33"/>
                  <a:gd name="T1" fmla="*/ 3 h 19"/>
                  <a:gd name="T2" fmla="*/ 27 w 33"/>
                  <a:gd name="T3" fmla="*/ 15 h 19"/>
                  <a:gd name="T4" fmla="*/ 6 w 33"/>
                  <a:gd name="T5" fmla="*/ 16 h 19"/>
                  <a:gd name="T6" fmla="*/ 6 w 33"/>
                  <a:gd name="T7" fmla="*/ 4 h 19"/>
                  <a:gd name="T8" fmla="*/ 27 w 33"/>
                  <a:gd name="T9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9">
                    <a:moveTo>
                      <a:pt x="27" y="3"/>
                    </a:moveTo>
                    <a:cubicBezTo>
                      <a:pt x="32" y="6"/>
                      <a:pt x="33" y="12"/>
                      <a:pt x="27" y="15"/>
                    </a:cubicBezTo>
                    <a:cubicBezTo>
                      <a:pt x="21" y="19"/>
                      <a:pt x="12" y="19"/>
                      <a:pt x="6" y="16"/>
                    </a:cubicBezTo>
                    <a:cubicBezTo>
                      <a:pt x="0" y="13"/>
                      <a:pt x="0" y="8"/>
                      <a:pt x="6" y="4"/>
                    </a:cubicBezTo>
                    <a:cubicBezTo>
                      <a:pt x="11" y="1"/>
                      <a:pt x="21" y="0"/>
                      <a:pt x="27" y="3"/>
                    </a:cubicBezTo>
                    <a:close/>
                  </a:path>
                </a:pathLst>
              </a:custGeom>
              <a:solidFill>
                <a:srgbClr val="615B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58" name="Freeform 522"/>
              <p:cNvSpPr>
                <a:spLocks/>
              </p:cNvSpPr>
              <p:nvPr/>
            </p:nvSpPr>
            <p:spPr bwMode="auto">
              <a:xfrm>
                <a:off x="3164" y="1723"/>
                <a:ext cx="69" cy="78"/>
              </a:xfrm>
              <a:custGeom>
                <a:avLst/>
                <a:gdLst>
                  <a:gd name="T0" fmla="*/ 11 w 29"/>
                  <a:gd name="T1" fmla="*/ 0 h 33"/>
                  <a:gd name="T2" fmla="*/ 0 w 29"/>
                  <a:gd name="T3" fmla="*/ 15 h 33"/>
                  <a:gd name="T4" fmla="*/ 29 w 29"/>
                  <a:gd name="T5" fmla="*/ 33 h 33"/>
                  <a:gd name="T6" fmla="*/ 13 w 29"/>
                  <a:gd name="T7" fmla="*/ 16 h 33"/>
                  <a:gd name="T8" fmla="*/ 11 w 29"/>
                  <a:gd name="T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33">
                    <a:moveTo>
                      <a:pt x="11" y="0"/>
                    </a:moveTo>
                    <a:cubicBezTo>
                      <a:pt x="10" y="9"/>
                      <a:pt x="7" y="12"/>
                      <a:pt x="0" y="15"/>
                    </a:cubicBezTo>
                    <a:cubicBezTo>
                      <a:pt x="11" y="21"/>
                      <a:pt x="21" y="26"/>
                      <a:pt x="29" y="33"/>
                    </a:cubicBezTo>
                    <a:cubicBezTo>
                      <a:pt x="26" y="26"/>
                      <a:pt x="16" y="23"/>
                      <a:pt x="13" y="16"/>
                    </a:cubicBezTo>
                    <a:cubicBezTo>
                      <a:pt x="11" y="10"/>
                      <a:pt x="11" y="6"/>
                      <a:pt x="11" y="0"/>
                    </a:cubicBezTo>
                  </a:path>
                </a:pathLst>
              </a:custGeom>
              <a:solidFill>
                <a:srgbClr val="544F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59" name="Freeform 523"/>
              <p:cNvSpPr>
                <a:spLocks/>
              </p:cNvSpPr>
              <p:nvPr/>
            </p:nvSpPr>
            <p:spPr bwMode="auto">
              <a:xfrm>
                <a:off x="3086" y="1432"/>
                <a:ext cx="102" cy="215"/>
              </a:xfrm>
              <a:custGeom>
                <a:avLst/>
                <a:gdLst>
                  <a:gd name="T0" fmla="*/ 41 w 43"/>
                  <a:gd name="T1" fmla="*/ 66 h 91"/>
                  <a:gd name="T2" fmla="*/ 33 w 43"/>
                  <a:gd name="T3" fmla="*/ 90 h 91"/>
                  <a:gd name="T4" fmla="*/ 15 w 43"/>
                  <a:gd name="T5" fmla="*/ 77 h 91"/>
                  <a:gd name="T6" fmla="*/ 2 w 43"/>
                  <a:gd name="T7" fmla="*/ 20 h 91"/>
                  <a:gd name="T8" fmla="*/ 13 w 43"/>
                  <a:gd name="T9" fmla="*/ 2 h 91"/>
                  <a:gd name="T10" fmla="*/ 31 w 43"/>
                  <a:gd name="T11" fmla="*/ 14 h 91"/>
                  <a:gd name="T12" fmla="*/ 41 w 43"/>
                  <a:gd name="T13" fmla="*/ 66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91">
                    <a:moveTo>
                      <a:pt x="41" y="66"/>
                    </a:moveTo>
                    <a:cubicBezTo>
                      <a:pt x="43" y="74"/>
                      <a:pt x="41" y="88"/>
                      <a:pt x="33" y="90"/>
                    </a:cubicBezTo>
                    <a:cubicBezTo>
                      <a:pt x="25" y="91"/>
                      <a:pt x="17" y="86"/>
                      <a:pt x="15" y="77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0" y="12"/>
                      <a:pt x="5" y="3"/>
                      <a:pt x="13" y="2"/>
                    </a:cubicBezTo>
                    <a:cubicBezTo>
                      <a:pt x="21" y="0"/>
                      <a:pt x="29" y="6"/>
                      <a:pt x="31" y="14"/>
                    </a:cubicBezTo>
                    <a:cubicBezTo>
                      <a:pt x="41" y="66"/>
                      <a:pt x="41" y="66"/>
                      <a:pt x="41" y="66"/>
                    </a:cubicBezTo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60" name="Freeform 524"/>
              <p:cNvSpPr>
                <a:spLocks/>
              </p:cNvSpPr>
              <p:nvPr/>
            </p:nvSpPr>
            <p:spPr bwMode="auto">
              <a:xfrm>
                <a:off x="2970" y="1408"/>
                <a:ext cx="209" cy="358"/>
              </a:xfrm>
              <a:custGeom>
                <a:avLst/>
                <a:gdLst>
                  <a:gd name="T0" fmla="*/ 88 w 88"/>
                  <a:gd name="T1" fmla="*/ 99 h 151"/>
                  <a:gd name="T2" fmla="*/ 88 w 88"/>
                  <a:gd name="T3" fmla="*/ 110 h 151"/>
                  <a:gd name="T4" fmla="*/ 67 w 88"/>
                  <a:gd name="T5" fmla="*/ 135 h 151"/>
                  <a:gd name="T6" fmla="*/ 61 w 88"/>
                  <a:gd name="T7" fmla="*/ 138 h 151"/>
                  <a:gd name="T8" fmla="*/ 57 w 88"/>
                  <a:gd name="T9" fmla="*/ 141 h 151"/>
                  <a:gd name="T10" fmla="*/ 43 w 88"/>
                  <a:gd name="T11" fmla="*/ 149 h 151"/>
                  <a:gd name="T12" fmla="*/ 42 w 88"/>
                  <a:gd name="T13" fmla="*/ 150 h 151"/>
                  <a:gd name="T14" fmla="*/ 40 w 88"/>
                  <a:gd name="T15" fmla="*/ 150 h 151"/>
                  <a:gd name="T16" fmla="*/ 29 w 88"/>
                  <a:gd name="T17" fmla="*/ 145 h 151"/>
                  <a:gd name="T18" fmla="*/ 9 w 88"/>
                  <a:gd name="T19" fmla="*/ 119 h 151"/>
                  <a:gd name="T20" fmla="*/ 7 w 88"/>
                  <a:gd name="T21" fmla="*/ 112 h 151"/>
                  <a:gd name="T22" fmla="*/ 3 w 88"/>
                  <a:gd name="T23" fmla="*/ 99 h 151"/>
                  <a:gd name="T24" fmla="*/ 3 w 88"/>
                  <a:gd name="T25" fmla="*/ 97 h 151"/>
                  <a:gd name="T26" fmla="*/ 3 w 88"/>
                  <a:gd name="T27" fmla="*/ 96 h 151"/>
                  <a:gd name="T28" fmla="*/ 0 w 88"/>
                  <a:gd name="T29" fmla="*/ 37 h 151"/>
                  <a:gd name="T30" fmla="*/ 28 w 88"/>
                  <a:gd name="T31" fmla="*/ 12 h 151"/>
                  <a:gd name="T32" fmla="*/ 68 w 88"/>
                  <a:gd name="T33" fmla="*/ 12 h 151"/>
                  <a:gd name="T34" fmla="*/ 75 w 88"/>
                  <a:gd name="T35" fmla="*/ 41 h 151"/>
                  <a:gd name="T36" fmla="*/ 88 w 88"/>
                  <a:gd name="T37" fmla="*/ 99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8" h="151">
                    <a:moveTo>
                      <a:pt x="88" y="99"/>
                    </a:moveTo>
                    <a:cubicBezTo>
                      <a:pt x="88" y="110"/>
                      <a:pt x="88" y="110"/>
                      <a:pt x="88" y="110"/>
                    </a:cubicBezTo>
                    <a:cubicBezTo>
                      <a:pt x="88" y="120"/>
                      <a:pt x="75" y="130"/>
                      <a:pt x="67" y="135"/>
                    </a:cubicBezTo>
                    <a:cubicBezTo>
                      <a:pt x="61" y="138"/>
                      <a:pt x="61" y="138"/>
                      <a:pt x="61" y="138"/>
                    </a:cubicBezTo>
                    <a:cubicBezTo>
                      <a:pt x="57" y="141"/>
                      <a:pt x="57" y="141"/>
                      <a:pt x="57" y="141"/>
                    </a:cubicBezTo>
                    <a:cubicBezTo>
                      <a:pt x="43" y="149"/>
                      <a:pt x="43" y="149"/>
                      <a:pt x="43" y="149"/>
                    </a:cubicBezTo>
                    <a:cubicBezTo>
                      <a:pt x="43" y="149"/>
                      <a:pt x="42" y="149"/>
                      <a:pt x="42" y="150"/>
                    </a:cubicBezTo>
                    <a:cubicBezTo>
                      <a:pt x="41" y="150"/>
                      <a:pt x="41" y="150"/>
                      <a:pt x="40" y="150"/>
                    </a:cubicBezTo>
                    <a:cubicBezTo>
                      <a:pt x="36" y="151"/>
                      <a:pt x="33" y="148"/>
                      <a:pt x="29" y="145"/>
                    </a:cubicBezTo>
                    <a:cubicBezTo>
                      <a:pt x="17" y="138"/>
                      <a:pt x="14" y="131"/>
                      <a:pt x="9" y="119"/>
                    </a:cubicBezTo>
                    <a:cubicBezTo>
                      <a:pt x="7" y="112"/>
                      <a:pt x="7" y="112"/>
                      <a:pt x="7" y="112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8"/>
                      <a:pt x="3" y="98"/>
                      <a:pt x="3" y="97"/>
                    </a:cubicBezTo>
                    <a:cubicBezTo>
                      <a:pt x="3" y="96"/>
                      <a:pt x="3" y="96"/>
                      <a:pt x="3" y="96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6" y="27"/>
                      <a:pt x="16" y="20"/>
                      <a:pt x="28" y="12"/>
                    </a:cubicBezTo>
                    <a:cubicBezTo>
                      <a:pt x="48" y="0"/>
                      <a:pt x="48" y="8"/>
                      <a:pt x="68" y="12"/>
                    </a:cubicBezTo>
                    <a:cubicBezTo>
                      <a:pt x="69" y="15"/>
                      <a:pt x="75" y="38"/>
                      <a:pt x="75" y="41"/>
                    </a:cubicBezTo>
                    <a:cubicBezTo>
                      <a:pt x="88" y="99"/>
                      <a:pt x="88" y="99"/>
                      <a:pt x="88" y="99"/>
                    </a:cubicBezTo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61" name="Freeform 525"/>
              <p:cNvSpPr>
                <a:spLocks/>
              </p:cNvSpPr>
              <p:nvPr/>
            </p:nvSpPr>
            <p:spPr bwMode="auto">
              <a:xfrm>
                <a:off x="3086" y="1456"/>
                <a:ext cx="19" cy="35"/>
              </a:xfrm>
              <a:custGeom>
                <a:avLst/>
                <a:gdLst>
                  <a:gd name="T0" fmla="*/ 19 w 19"/>
                  <a:gd name="T1" fmla="*/ 28 h 35"/>
                  <a:gd name="T2" fmla="*/ 10 w 19"/>
                  <a:gd name="T3" fmla="*/ 35 h 35"/>
                  <a:gd name="T4" fmla="*/ 0 w 19"/>
                  <a:gd name="T5" fmla="*/ 9 h 35"/>
                  <a:gd name="T6" fmla="*/ 17 w 19"/>
                  <a:gd name="T7" fmla="*/ 0 h 35"/>
                  <a:gd name="T8" fmla="*/ 19 w 19"/>
                  <a:gd name="T9" fmla="*/ 2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35">
                    <a:moveTo>
                      <a:pt x="19" y="28"/>
                    </a:moveTo>
                    <a:lnTo>
                      <a:pt x="10" y="35"/>
                    </a:lnTo>
                    <a:lnTo>
                      <a:pt x="0" y="9"/>
                    </a:lnTo>
                    <a:lnTo>
                      <a:pt x="17" y="0"/>
                    </a:lnTo>
                    <a:lnTo>
                      <a:pt x="19" y="28"/>
                    </a:ln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62" name="Freeform 526"/>
              <p:cNvSpPr>
                <a:spLocks/>
              </p:cNvSpPr>
              <p:nvPr/>
            </p:nvSpPr>
            <p:spPr bwMode="auto">
              <a:xfrm>
                <a:off x="3027" y="1418"/>
                <a:ext cx="90" cy="80"/>
              </a:xfrm>
              <a:custGeom>
                <a:avLst/>
                <a:gdLst>
                  <a:gd name="T0" fmla="*/ 3 w 38"/>
                  <a:gd name="T1" fmla="*/ 21 h 34"/>
                  <a:gd name="T2" fmla="*/ 25 w 38"/>
                  <a:gd name="T3" fmla="*/ 34 h 34"/>
                  <a:gd name="T4" fmla="*/ 28 w 38"/>
                  <a:gd name="T5" fmla="*/ 19 h 34"/>
                  <a:gd name="T6" fmla="*/ 38 w 38"/>
                  <a:gd name="T7" fmla="*/ 24 h 34"/>
                  <a:gd name="T8" fmla="*/ 36 w 38"/>
                  <a:gd name="T9" fmla="*/ 11 h 34"/>
                  <a:gd name="T10" fmla="*/ 24 w 38"/>
                  <a:gd name="T11" fmla="*/ 2 h 34"/>
                  <a:gd name="T12" fmla="*/ 19 w 38"/>
                  <a:gd name="T13" fmla="*/ 1 h 34"/>
                  <a:gd name="T14" fmla="*/ 0 w 38"/>
                  <a:gd name="T15" fmla="*/ 12 h 34"/>
                  <a:gd name="T16" fmla="*/ 3 w 38"/>
                  <a:gd name="T17" fmla="*/ 2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4">
                    <a:moveTo>
                      <a:pt x="3" y="21"/>
                    </a:moveTo>
                    <a:cubicBezTo>
                      <a:pt x="4" y="24"/>
                      <a:pt x="9" y="31"/>
                      <a:pt x="25" y="34"/>
                    </a:cubicBezTo>
                    <a:cubicBezTo>
                      <a:pt x="25" y="29"/>
                      <a:pt x="27" y="24"/>
                      <a:pt x="28" y="19"/>
                    </a:cubicBezTo>
                    <a:cubicBezTo>
                      <a:pt x="32" y="20"/>
                      <a:pt x="35" y="22"/>
                      <a:pt x="38" y="24"/>
                    </a:cubicBezTo>
                    <a:cubicBezTo>
                      <a:pt x="38" y="20"/>
                      <a:pt x="38" y="15"/>
                      <a:pt x="36" y="11"/>
                    </a:cubicBezTo>
                    <a:cubicBezTo>
                      <a:pt x="34" y="6"/>
                      <a:pt x="29" y="3"/>
                      <a:pt x="24" y="2"/>
                    </a:cubicBezTo>
                    <a:cubicBezTo>
                      <a:pt x="22" y="1"/>
                      <a:pt x="20" y="1"/>
                      <a:pt x="19" y="1"/>
                    </a:cubicBezTo>
                    <a:cubicBezTo>
                      <a:pt x="17" y="1"/>
                      <a:pt x="5" y="0"/>
                      <a:pt x="0" y="12"/>
                    </a:cubicBezTo>
                    <a:cubicBezTo>
                      <a:pt x="0" y="14"/>
                      <a:pt x="1" y="19"/>
                      <a:pt x="3" y="21"/>
                    </a:cubicBezTo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63" name="Freeform 527"/>
              <p:cNvSpPr>
                <a:spLocks/>
              </p:cNvSpPr>
              <p:nvPr/>
            </p:nvSpPr>
            <p:spPr bwMode="auto">
              <a:xfrm>
                <a:off x="2977" y="1643"/>
                <a:ext cx="10" cy="30"/>
              </a:xfrm>
              <a:custGeom>
                <a:avLst/>
                <a:gdLst>
                  <a:gd name="T0" fmla="*/ 0 w 4"/>
                  <a:gd name="T1" fmla="*/ 0 h 13"/>
                  <a:gd name="T2" fmla="*/ 0 w 4"/>
                  <a:gd name="T3" fmla="*/ 9 h 13"/>
                  <a:gd name="T4" fmla="*/ 4 w 4"/>
                  <a:gd name="T5" fmla="*/ 13 h 13"/>
                  <a:gd name="T6" fmla="*/ 0 w 4"/>
                  <a:gd name="T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3">
                    <a:moveTo>
                      <a:pt x="0" y="0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1" y="11"/>
                      <a:pt x="2" y="12"/>
                      <a:pt x="4" y="1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C18B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64" name="Freeform 528"/>
              <p:cNvSpPr>
                <a:spLocks/>
              </p:cNvSpPr>
              <p:nvPr/>
            </p:nvSpPr>
            <p:spPr bwMode="auto">
              <a:xfrm>
                <a:off x="3065" y="1763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</a:path>
                </a:pathLst>
              </a:custGeom>
              <a:solidFill>
                <a:srgbClr val="5A55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65" name="Freeform 529"/>
              <p:cNvSpPr>
                <a:spLocks/>
              </p:cNvSpPr>
              <p:nvPr/>
            </p:nvSpPr>
            <p:spPr bwMode="auto">
              <a:xfrm>
                <a:off x="2977" y="1524"/>
                <a:ext cx="138" cy="239"/>
              </a:xfrm>
              <a:custGeom>
                <a:avLst/>
                <a:gdLst>
                  <a:gd name="T0" fmla="*/ 20 w 58"/>
                  <a:gd name="T1" fmla="*/ 0 h 101"/>
                  <a:gd name="T2" fmla="*/ 17 w 58"/>
                  <a:gd name="T3" fmla="*/ 8 h 101"/>
                  <a:gd name="T4" fmla="*/ 13 w 58"/>
                  <a:gd name="T5" fmla="*/ 28 h 101"/>
                  <a:gd name="T6" fmla="*/ 0 w 58"/>
                  <a:gd name="T7" fmla="*/ 47 h 101"/>
                  <a:gd name="T8" fmla="*/ 0 w 58"/>
                  <a:gd name="T9" fmla="*/ 48 h 101"/>
                  <a:gd name="T10" fmla="*/ 0 w 58"/>
                  <a:gd name="T11" fmla="*/ 49 h 101"/>
                  <a:gd name="T12" fmla="*/ 0 w 58"/>
                  <a:gd name="T13" fmla="*/ 50 h 101"/>
                  <a:gd name="T14" fmla="*/ 0 w 58"/>
                  <a:gd name="T15" fmla="*/ 50 h 101"/>
                  <a:gd name="T16" fmla="*/ 4 w 58"/>
                  <a:gd name="T17" fmla="*/ 63 h 101"/>
                  <a:gd name="T18" fmla="*/ 4 w 58"/>
                  <a:gd name="T19" fmla="*/ 63 h 101"/>
                  <a:gd name="T20" fmla="*/ 24 w 58"/>
                  <a:gd name="T21" fmla="*/ 87 h 101"/>
                  <a:gd name="T22" fmla="*/ 29 w 58"/>
                  <a:gd name="T23" fmla="*/ 94 h 101"/>
                  <a:gd name="T24" fmla="*/ 32 w 58"/>
                  <a:gd name="T25" fmla="*/ 98 h 101"/>
                  <a:gd name="T26" fmla="*/ 33 w 58"/>
                  <a:gd name="T27" fmla="*/ 98 h 101"/>
                  <a:gd name="T28" fmla="*/ 37 w 58"/>
                  <a:gd name="T29" fmla="*/ 101 h 101"/>
                  <a:gd name="T30" fmla="*/ 37 w 58"/>
                  <a:gd name="T31" fmla="*/ 101 h 101"/>
                  <a:gd name="T32" fmla="*/ 38 w 58"/>
                  <a:gd name="T33" fmla="*/ 101 h 101"/>
                  <a:gd name="T34" fmla="*/ 39 w 58"/>
                  <a:gd name="T35" fmla="*/ 101 h 101"/>
                  <a:gd name="T36" fmla="*/ 40 w 58"/>
                  <a:gd name="T37" fmla="*/ 100 h 101"/>
                  <a:gd name="T38" fmla="*/ 54 w 58"/>
                  <a:gd name="T39" fmla="*/ 92 h 101"/>
                  <a:gd name="T40" fmla="*/ 58 w 58"/>
                  <a:gd name="T41" fmla="*/ 89 h 101"/>
                  <a:gd name="T42" fmla="*/ 48 w 58"/>
                  <a:gd name="T43" fmla="*/ 79 h 101"/>
                  <a:gd name="T44" fmla="*/ 26 w 58"/>
                  <a:gd name="T45" fmla="*/ 48 h 101"/>
                  <a:gd name="T46" fmla="*/ 23 w 58"/>
                  <a:gd name="T47" fmla="*/ 36 h 101"/>
                  <a:gd name="T48" fmla="*/ 20 w 58"/>
                  <a:gd name="T49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8" h="101">
                    <a:moveTo>
                      <a:pt x="20" y="0"/>
                    </a:moveTo>
                    <a:cubicBezTo>
                      <a:pt x="18" y="3"/>
                      <a:pt x="18" y="6"/>
                      <a:pt x="17" y="8"/>
                    </a:cubicBezTo>
                    <a:cubicBezTo>
                      <a:pt x="16" y="15"/>
                      <a:pt x="15" y="22"/>
                      <a:pt x="13" y="28"/>
                    </a:cubicBezTo>
                    <a:cubicBezTo>
                      <a:pt x="12" y="34"/>
                      <a:pt x="0" y="41"/>
                      <a:pt x="0" y="47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8"/>
                      <a:pt x="0" y="49"/>
                      <a:pt x="0" y="49"/>
                    </a:cubicBezTo>
                    <a:cubicBezTo>
                      <a:pt x="0" y="49"/>
                      <a:pt x="0" y="50"/>
                      <a:pt x="0" y="50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4" y="63"/>
                      <a:pt x="4" y="63"/>
                      <a:pt x="4" y="63"/>
                    </a:cubicBezTo>
                    <a:cubicBezTo>
                      <a:pt x="4" y="63"/>
                      <a:pt x="4" y="63"/>
                      <a:pt x="4" y="63"/>
                    </a:cubicBezTo>
                    <a:cubicBezTo>
                      <a:pt x="10" y="71"/>
                      <a:pt x="17" y="79"/>
                      <a:pt x="24" y="87"/>
                    </a:cubicBezTo>
                    <a:cubicBezTo>
                      <a:pt x="25" y="89"/>
                      <a:pt x="28" y="92"/>
                      <a:pt x="29" y="94"/>
                    </a:cubicBezTo>
                    <a:cubicBezTo>
                      <a:pt x="30" y="95"/>
                      <a:pt x="31" y="96"/>
                      <a:pt x="32" y="98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4" y="98"/>
                      <a:pt x="36" y="100"/>
                      <a:pt x="37" y="101"/>
                    </a:cubicBezTo>
                    <a:cubicBezTo>
                      <a:pt x="37" y="101"/>
                      <a:pt x="37" y="101"/>
                      <a:pt x="37" y="101"/>
                    </a:cubicBezTo>
                    <a:cubicBezTo>
                      <a:pt x="37" y="101"/>
                      <a:pt x="38" y="101"/>
                      <a:pt x="38" y="101"/>
                    </a:cubicBezTo>
                    <a:cubicBezTo>
                      <a:pt x="38" y="101"/>
                      <a:pt x="38" y="101"/>
                      <a:pt x="39" y="101"/>
                    </a:cubicBezTo>
                    <a:cubicBezTo>
                      <a:pt x="39" y="100"/>
                      <a:pt x="40" y="100"/>
                      <a:pt x="40" y="100"/>
                    </a:cubicBezTo>
                    <a:cubicBezTo>
                      <a:pt x="54" y="92"/>
                      <a:pt x="54" y="92"/>
                      <a:pt x="54" y="92"/>
                    </a:cubicBezTo>
                    <a:cubicBezTo>
                      <a:pt x="58" y="89"/>
                      <a:pt x="58" y="89"/>
                      <a:pt x="58" y="89"/>
                    </a:cubicBezTo>
                    <a:cubicBezTo>
                      <a:pt x="56" y="86"/>
                      <a:pt x="51" y="83"/>
                      <a:pt x="48" y="79"/>
                    </a:cubicBezTo>
                    <a:cubicBezTo>
                      <a:pt x="42" y="71"/>
                      <a:pt x="28" y="51"/>
                      <a:pt x="26" y="48"/>
                    </a:cubicBezTo>
                    <a:cubicBezTo>
                      <a:pt x="24" y="46"/>
                      <a:pt x="23" y="39"/>
                      <a:pt x="23" y="36"/>
                    </a:cubicBezTo>
                    <a:cubicBezTo>
                      <a:pt x="22" y="22"/>
                      <a:pt x="21" y="14"/>
                      <a:pt x="20" y="0"/>
                    </a:cubicBezTo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66" name="Freeform 530"/>
              <p:cNvSpPr>
                <a:spLocks/>
              </p:cNvSpPr>
              <p:nvPr/>
            </p:nvSpPr>
            <p:spPr bwMode="auto">
              <a:xfrm>
                <a:off x="3096" y="1484"/>
                <a:ext cx="35" cy="147"/>
              </a:xfrm>
              <a:custGeom>
                <a:avLst/>
                <a:gdLst>
                  <a:gd name="T0" fmla="*/ 9 w 35"/>
                  <a:gd name="T1" fmla="*/ 0 h 147"/>
                  <a:gd name="T2" fmla="*/ 0 w 35"/>
                  <a:gd name="T3" fmla="*/ 7 h 147"/>
                  <a:gd name="T4" fmla="*/ 14 w 35"/>
                  <a:gd name="T5" fmla="*/ 137 h 147"/>
                  <a:gd name="T6" fmla="*/ 30 w 35"/>
                  <a:gd name="T7" fmla="*/ 147 h 147"/>
                  <a:gd name="T8" fmla="*/ 35 w 35"/>
                  <a:gd name="T9" fmla="*/ 114 h 147"/>
                  <a:gd name="T10" fmla="*/ 9 w 35"/>
                  <a:gd name="T11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147">
                    <a:moveTo>
                      <a:pt x="9" y="0"/>
                    </a:moveTo>
                    <a:lnTo>
                      <a:pt x="0" y="7"/>
                    </a:lnTo>
                    <a:lnTo>
                      <a:pt x="14" y="137"/>
                    </a:lnTo>
                    <a:lnTo>
                      <a:pt x="30" y="147"/>
                    </a:lnTo>
                    <a:lnTo>
                      <a:pt x="35" y="11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67" name="Freeform 531"/>
              <p:cNvSpPr>
                <a:spLocks/>
              </p:cNvSpPr>
              <p:nvPr/>
            </p:nvSpPr>
            <p:spPr bwMode="auto">
              <a:xfrm>
                <a:off x="3039" y="1418"/>
                <a:ext cx="64" cy="45"/>
              </a:xfrm>
              <a:custGeom>
                <a:avLst/>
                <a:gdLst>
                  <a:gd name="T0" fmla="*/ 27 w 27"/>
                  <a:gd name="T1" fmla="*/ 7 h 19"/>
                  <a:gd name="T2" fmla="*/ 27 w 27"/>
                  <a:gd name="T3" fmla="*/ 9 h 19"/>
                  <a:gd name="T4" fmla="*/ 23 w 27"/>
                  <a:gd name="T5" fmla="*/ 19 h 19"/>
                  <a:gd name="T6" fmla="*/ 5 w 27"/>
                  <a:gd name="T7" fmla="*/ 14 h 19"/>
                  <a:gd name="T8" fmla="*/ 4 w 27"/>
                  <a:gd name="T9" fmla="*/ 4 h 19"/>
                  <a:gd name="T10" fmla="*/ 6 w 27"/>
                  <a:gd name="T11" fmla="*/ 2 h 19"/>
                  <a:gd name="T12" fmla="*/ 8 w 27"/>
                  <a:gd name="T13" fmla="*/ 2 h 19"/>
                  <a:gd name="T14" fmla="*/ 8 w 27"/>
                  <a:gd name="T15" fmla="*/ 2 h 19"/>
                  <a:gd name="T16" fmla="*/ 10 w 27"/>
                  <a:gd name="T17" fmla="*/ 1 h 19"/>
                  <a:gd name="T18" fmla="*/ 23 w 27"/>
                  <a:gd name="T19" fmla="*/ 2 h 19"/>
                  <a:gd name="T20" fmla="*/ 27 w 27"/>
                  <a:gd name="T21" fmla="*/ 5 h 19"/>
                  <a:gd name="T22" fmla="*/ 27 w 27"/>
                  <a:gd name="T23" fmla="*/ 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" h="19">
                    <a:moveTo>
                      <a:pt x="27" y="7"/>
                    </a:moveTo>
                    <a:cubicBezTo>
                      <a:pt x="27" y="8"/>
                      <a:pt x="27" y="8"/>
                      <a:pt x="27" y="9"/>
                    </a:cubicBezTo>
                    <a:cubicBezTo>
                      <a:pt x="26" y="10"/>
                      <a:pt x="23" y="19"/>
                      <a:pt x="23" y="19"/>
                    </a:cubicBezTo>
                    <a:cubicBezTo>
                      <a:pt x="16" y="17"/>
                      <a:pt x="12" y="17"/>
                      <a:pt x="5" y="14"/>
                    </a:cubicBezTo>
                    <a:cubicBezTo>
                      <a:pt x="0" y="12"/>
                      <a:pt x="0" y="7"/>
                      <a:pt x="4" y="4"/>
                    </a:cubicBezTo>
                    <a:cubicBezTo>
                      <a:pt x="5" y="3"/>
                      <a:pt x="6" y="3"/>
                      <a:pt x="6" y="2"/>
                    </a:cubicBezTo>
                    <a:cubicBezTo>
                      <a:pt x="7" y="2"/>
                      <a:pt x="7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9" y="1"/>
                      <a:pt x="10" y="1"/>
                      <a:pt x="10" y="1"/>
                    </a:cubicBezTo>
                    <a:cubicBezTo>
                      <a:pt x="15" y="0"/>
                      <a:pt x="19" y="0"/>
                      <a:pt x="23" y="2"/>
                    </a:cubicBezTo>
                    <a:cubicBezTo>
                      <a:pt x="25" y="2"/>
                      <a:pt x="26" y="4"/>
                      <a:pt x="27" y="5"/>
                    </a:cubicBezTo>
                    <a:cubicBezTo>
                      <a:pt x="27" y="6"/>
                      <a:pt x="27" y="6"/>
                      <a:pt x="27" y="7"/>
                    </a:cubicBezTo>
                  </a:path>
                </a:pathLst>
              </a:custGeom>
              <a:solidFill>
                <a:srgbClr val="FF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68" name="Freeform 532"/>
              <p:cNvSpPr>
                <a:spLocks/>
              </p:cNvSpPr>
              <p:nvPr/>
            </p:nvSpPr>
            <p:spPr bwMode="auto">
              <a:xfrm>
                <a:off x="3034" y="1354"/>
                <a:ext cx="69" cy="85"/>
              </a:xfrm>
              <a:custGeom>
                <a:avLst/>
                <a:gdLst>
                  <a:gd name="T0" fmla="*/ 62 w 69"/>
                  <a:gd name="T1" fmla="*/ 0 h 85"/>
                  <a:gd name="T2" fmla="*/ 0 w 69"/>
                  <a:gd name="T3" fmla="*/ 7 h 85"/>
                  <a:gd name="T4" fmla="*/ 7 w 69"/>
                  <a:gd name="T5" fmla="*/ 85 h 85"/>
                  <a:gd name="T6" fmla="*/ 69 w 69"/>
                  <a:gd name="T7" fmla="*/ 80 h 85"/>
                  <a:gd name="T8" fmla="*/ 62 w 69"/>
                  <a:gd name="T9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85">
                    <a:moveTo>
                      <a:pt x="62" y="0"/>
                    </a:moveTo>
                    <a:lnTo>
                      <a:pt x="0" y="7"/>
                    </a:lnTo>
                    <a:lnTo>
                      <a:pt x="7" y="85"/>
                    </a:lnTo>
                    <a:lnTo>
                      <a:pt x="69" y="80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FF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69" name="Freeform 533"/>
              <p:cNvSpPr>
                <a:spLocks/>
              </p:cNvSpPr>
              <p:nvPr/>
            </p:nvSpPr>
            <p:spPr bwMode="auto">
              <a:xfrm>
                <a:off x="3034" y="1354"/>
                <a:ext cx="69" cy="85"/>
              </a:xfrm>
              <a:custGeom>
                <a:avLst/>
                <a:gdLst>
                  <a:gd name="T0" fmla="*/ 62 w 69"/>
                  <a:gd name="T1" fmla="*/ 0 h 85"/>
                  <a:gd name="T2" fmla="*/ 0 w 69"/>
                  <a:gd name="T3" fmla="*/ 7 h 85"/>
                  <a:gd name="T4" fmla="*/ 7 w 69"/>
                  <a:gd name="T5" fmla="*/ 85 h 85"/>
                  <a:gd name="T6" fmla="*/ 69 w 69"/>
                  <a:gd name="T7" fmla="*/ 80 h 85"/>
                  <a:gd name="T8" fmla="*/ 62 w 69"/>
                  <a:gd name="T9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85">
                    <a:moveTo>
                      <a:pt x="62" y="0"/>
                    </a:moveTo>
                    <a:lnTo>
                      <a:pt x="0" y="7"/>
                    </a:lnTo>
                    <a:lnTo>
                      <a:pt x="7" y="85"/>
                    </a:lnTo>
                    <a:lnTo>
                      <a:pt x="69" y="80"/>
                    </a:lnTo>
                    <a:lnTo>
                      <a:pt x="6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70" name="Freeform 534"/>
              <p:cNvSpPr>
                <a:spLocks/>
              </p:cNvSpPr>
              <p:nvPr/>
            </p:nvSpPr>
            <p:spPr bwMode="auto">
              <a:xfrm>
                <a:off x="3103" y="1434"/>
                <a:ext cx="0" cy="5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</a:path>
                </a:pathLst>
              </a:cu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71" name="Freeform 535"/>
              <p:cNvSpPr>
                <a:spLocks/>
              </p:cNvSpPr>
              <p:nvPr/>
            </p:nvSpPr>
            <p:spPr bwMode="auto">
              <a:xfrm>
                <a:off x="3063" y="1434"/>
                <a:ext cx="40" cy="12"/>
              </a:xfrm>
              <a:custGeom>
                <a:avLst/>
                <a:gdLst>
                  <a:gd name="T0" fmla="*/ 17 w 17"/>
                  <a:gd name="T1" fmla="*/ 0 h 5"/>
                  <a:gd name="T2" fmla="*/ 15 w 17"/>
                  <a:gd name="T3" fmla="*/ 2 h 5"/>
                  <a:gd name="T4" fmla="*/ 12 w 17"/>
                  <a:gd name="T5" fmla="*/ 2 h 5"/>
                  <a:gd name="T6" fmla="*/ 6 w 17"/>
                  <a:gd name="T7" fmla="*/ 1 h 5"/>
                  <a:gd name="T8" fmla="*/ 0 w 17"/>
                  <a:gd name="T9" fmla="*/ 1 h 5"/>
                  <a:gd name="T10" fmla="*/ 10 w 17"/>
                  <a:gd name="T11" fmla="*/ 5 h 5"/>
                  <a:gd name="T12" fmla="*/ 17 w 17"/>
                  <a:gd name="T13" fmla="*/ 2 h 5"/>
                  <a:gd name="T14" fmla="*/ 17 w 17"/>
                  <a:gd name="T15" fmla="*/ 2 h 5"/>
                  <a:gd name="T16" fmla="*/ 17 w 17"/>
                  <a:gd name="T17" fmla="*/ 0 h 5"/>
                  <a:gd name="T18" fmla="*/ 17 w 17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5">
                    <a:moveTo>
                      <a:pt x="17" y="0"/>
                    </a:moveTo>
                    <a:cubicBezTo>
                      <a:pt x="16" y="1"/>
                      <a:pt x="15" y="2"/>
                      <a:pt x="15" y="2"/>
                    </a:cubicBezTo>
                    <a:cubicBezTo>
                      <a:pt x="14" y="2"/>
                      <a:pt x="13" y="2"/>
                      <a:pt x="12" y="2"/>
                    </a:cubicBezTo>
                    <a:cubicBezTo>
                      <a:pt x="10" y="2"/>
                      <a:pt x="8" y="1"/>
                      <a:pt x="6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3"/>
                      <a:pt x="6" y="5"/>
                      <a:pt x="10" y="5"/>
                    </a:cubicBezTo>
                    <a:cubicBezTo>
                      <a:pt x="13" y="5"/>
                      <a:pt x="15" y="4"/>
                      <a:pt x="17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1"/>
                      <a:pt x="17" y="1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</a:path>
                </a:pathLst>
              </a:custGeom>
              <a:solidFill>
                <a:srgbClr val="E8B0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72" name="Freeform 536"/>
              <p:cNvSpPr>
                <a:spLocks/>
              </p:cNvSpPr>
              <p:nvPr/>
            </p:nvSpPr>
            <p:spPr bwMode="auto">
              <a:xfrm>
                <a:off x="3046" y="1370"/>
                <a:ext cx="31" cy="67"/>
              </a:xfrm>
              <a:custGeom>
                <a:avLst/>
                <a:gdLst>
                  <a:gd name="T0" fmla="*/ 0 w 13"/>
                  <a:gd name="T1" fmla="*/ 0 h 28"/>
                  <a:gd name="T2" fmla="*/ 1 w 13"/>
                  <a:gd name="T3" fmla="*/ 7 h 28"/>
                  <a:gd name="T4" fmla="*/ 2 w 13"/>
                  <a:gd name="T5" fmla="*/ 18 h 28"/>
                  <a:gd name="T6" fmla="*/ 3 w 13"/>
                  <a:gd name="T7" fmla="*/ 22 h 28"/>
                  <a:gd name="T8" fmla="*/ 4 w 13"/>
                  <a:gd name="T9" fmla="*/ 24 h 28"/>
                  <a:gd name="T10" fmla="*/ 7 w 13"/>
                  <a:gd name="T11" fmla="*/ 28 h 28"/>
                  <a:gd name="T12" fmla="*/ 7 w 13"/>
                  <a:gd name="T13" fmla="*/ 28 h 28"/>
                  <a:gd name="T14" fmla="*/ 13 w 13"/>
                  <a:gd name="T15" fmla="*/ 28 h 28"/>
                  <a:gd name="T16" fmla="*/ 7 w 13"/>
                  <a:gd name="T17" fmla="*/ 24 h 28"/>
                  <a:gd name="T18" fmla="*/ 6 w 13"/>
                  <a:gd name="T19" fmla="*/ 23 h 28"/>
                  <a:gd name="T20" fmla="*/ 5 w 13"/>
                  <a:gd name="T21" fmla="*/ 22 h 28"/>
                  <a:gd name="T22" fmla="*/ 2 w 13"/>
                  <a:gd name="T23" fmla="*/ 14 h 28"/>
                  <a:gd name="T24" fmla="*/ 1 w 13"/>
                  <a:gd name="T25" fmla="*/ 3 h 28"/>
                  <a:gd name="T26" fmla="*/ 0 w 13"/>
                  <a:gd name="T2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" h="28">
                    <a:moveTo>
                      <a:pt x="0" y="0"/>
                    </a:moveTo>
                    <a:cubicBezTo>
                      <a:pt x="0" y="2"/>
                      <a:pt x="0" y="5"/>
                      <a:pt x="1" y="7"/>
                    </a:cubicBezTo>
                    <a:cubicBezTo>
                      <a:pt x="1" y="10"/>
                      <a:pt x="1" y="14"/>
                      <a:pt x="2" y="18"/>
                    </a:cubicBezTo>
                    <a:cubicBezTo>
                      <a:pt x="2" y="19"/>
                      <a:pt x="3" y="21"/>
                      <a:pt x="3" y="22"/>
                    </a:cubicBezTo>
                    <a:cubicBezTo>
                      <a:pt x="3" y="23"/>
                      <a:pt x="4" y="23"/>
                      <a:pt x="4" y="24"/>
                    </a:cubicBezTo>
                    <a:cubicBezTo>
                      <a:pt x="5" y="25"/>
                      <a:pt x="6" y="26"/>
                      <a:pt x="7" y="28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0" y="27"/>
                      <a:pt x="8" y="25"/>
                      <a:pt x="7" y="24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3"/>
                      <a:pt x="5" y="22"/>
                      <a:pt x="5" y="22"/>
                    </a:cubicBezTo>
                    <a:cubicBezTo>
                      <a:pt x="3" y="19"/>
                      <a:pt x="2" y="17"/>
                      <a:pt x="2" y="14"/>
                    </a:cubicBezTo>
                    <a:cubicBezTo>
                      <a:pt x="1" y="10"/>
                      <a:pt x="1" y="6"/>
                      <a:pt x="1" y="3"/>
                    </a:cubicBezTo>
                    <a:cubicBezTo>
                      <a:pt x="0" y="2"/>
                      <a:pt x="0" y="1"/>
                      <a:pt x="0" y="0"/>
                    </a:cubicBezTo>
                  </a:path>
                </a:pathLst>
              </a:custGeom>
              <a:solidFill>
                <a:srgbClr val="E8B0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73" name="Freeform 537"/>
              <p:cNvSpPr>
                <a:spLocks/>
              </p:cNvSpPr>
              <p:nvPr/>
            </p:nvSpPr>
            <p:spPr bwMode="auto">
              <a:xfrm>
                <a:off x="3048" y="1321"/>
                <a:ext cx="76" cy="120"/>
              </a:xfrm>
              <a:custGeom>
                <a:avLst/>
                <a:gdLst>
                  <a:gd name="T0" fmla="*/ 0 w 32"/>
                  <a:gd name="T1" fmla="*/ 23 h 51"/>
                  <a:gd name="T2" fmla="*/ 0 w 32"/>
                  <a:gd name="T3" fmla="*/ 34 h 51"/>
                  <a:gd name="T4" fmla="*/ 5 w 32"/>
                  <a:gd name="T5" fmla="*/ 44 h 51"/>
                  <a:gd name="T6" fmla="*/ 19 w 32"/>
                  <a:gd name="T7" fmla="*/ 50 h 51"/>
                  <a:gd name="T8" fmla="*/ 23 w 32"/>
                  <a:gd name="T9" fmla="*/ 49 h 51"/>
                  <a:gd name="T10" fmla="*/ 29 w 32"/>
                  <a:gd name="T11" fmla="*/ 43 h 51"/>
                  <a:gd name="T12" fmla="*/ 29 w 32"/>
                  <a:gd name="T13" fmla="*/ 7 h 51"/>
                  <a:gd name="T14" fmla="*/ 21 w 32"/>
                  <a:gd name="T15" fmla="*/ 1 h 51"/>
                  <a:gd name="T16" fmla="*/ 8 w 32"/>
                  <a:gd name="T17" fmla="*/ 3 h 51"/>
                  <a:gd name="T18" fmla="*/ 4 w 32"/>
                  <a:gd name="T19" fmla="*/ 5 h 51"/>
                  <a:gd name="T20" fmla="*/ 2 w 32"/>
                  <a:gd name="T21" fmla="*/ 8 h 51"/>
                  <a:gd name="T22" fmla="*/ 0 w 32"/>
                  <a:gd name="T23" fmla="*/ 2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" h="51">
                    <a:moveTo>
                      <a:pt x="0" y="23"/>
                    </a:moveTo>
                    <a:cubicBezTo>
                      <a:pt x="0" y="27"/>
                      <a:pt x="0" y="30"/>
                      <a:pt x="0" y="34"/>
                    </a:cubicBezTo>
                    <a:cubicBezTo>
                      <a:pt x="1" y="38"/>
                      <a:pt x="2" y="41"/>
                      <a:pt x="5" y="44"/>
                    </a:cubicBezTo>
                    <a:cubicBezTo>
                      <a:pt x="8" y="48"/>
                      <a:pt x="14" y="51"/>
                      <a:pt x="19" y="50"/>
                    </a:cubicBezTo>
                    <a:cubicBezTo>
                      <a:pt x="21" y="50"/>
                      <a:pt x="22" y="49"/>
                      <a:pt x="23" y="49"/>
                    </a:cubicBezTo>
                    <a:cubicBezTo>
                      <a:pt x="25" y="47"/>
                      <a:pt x="28" y="46"/>
                      <a:pt x="29" y="43"/>
                    </a:cubicBezTo>
                    <a:cubicBezTo>
                      <a:pt x="32" y="33"/>
                      <a:pt x="32" y="20"/>
                      <a:pt x="29" y="7"/>
                    </a:cubicBezTo>
                    <a:cubicBezTo>
                      <a:pt x="28" y="0"/>
                      <a:pt x="26" y="2"/>
                      <a:pt x="21" y="1"/>
                    </a:cubicBezTo>
                    <a:cubicBezTo>
                      <a:pt x="17" y="0"/>
                      <a:pt x="12" y="1"/>
                      <a:pt x="8" y="3"/>
                    </a:cubicBezTo>
                    <a:cubicBezTo>
                      <a:pt x="7" y="4"/>
                      <a:pt x="5" y="4"/>
                      <a:pt x="4" y="5"/>
                    </a:cubicBezTo>
                    <a:cubicBezTo>
                      <a:pt x="4" y="6"/>
                      <a:pt x="3" y="7"/>
                      <a:pt x="2" y="8"/>
                    </a:cubicBezTo>
                    <a:cubicBezTo>
                      <a:pt x="1" y="9"/>
                      <a:pt x="0" y="17"/>
                      <a:pt x="0" y="23"/>
                    </a:cubicBezTo>
                    <a:close/>
                  </a:path>
                </a:pathLst>
              </a:custGeom>
              <a:solidFill>
                <a:srgbClr val="FF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74" name="Freeform 538"/>
              <p:cNvSpPr>
                <a:spLocks/>
              </p:cNvSpPr>
              <p:nvPr/>
            </p:nvSpPr>
            <p:spPr bwMode="auto">
              <a:xfrm>
                <a:off x="3020" y="1297"/>
                <a:ext cx="76" cy="121"/>
              </a:xfrm>
              <a:custGeom>
                <a:avLst/>
                <a:gdLst>
                  <a:gd name="T0" fmla="*/ 7 w 32"/>
                  <a:gd name="T1" fmla="*/ 47 h 51"/>
                  <a:gd name="T2" fmla="*/ 11 w 32"/>
                  <a:gd name="T3" fmla="*/ 50 h 51"/>
                  <a:gd name="T4" fmla="*/ 12 w 32"/>
                  <a:gd name="T5" fmla="*/ 48 h 51"/>
                  <a:gd name="T6" fmla="*/ 11 w 32"/>
                  <a:gd name="T7" fmla="*/ 29 h 51"/>
                  <a:gd name="T8" fmla="*/ 16 w 32"/>
                  <a:gd name="T9" fmla="*/ 33 h 51"/>
                  <a:gd name="T10" fmla="*/ 15 w 32"/>
                  <a:gd name="T11" fmla="*/ 22 h 51"/>
                  <a:gd name="T12" fmla="*/ 25 w 32"/>
                  <a:gd name="T13" fmla="*/ 16 h 51"/>
                  <a:gd name="T14" fmla="*/ 2 w 32"/>
                  <a:gd name="T15" fmla="*/ 15 h 51"/>
                  <a:gd name="T16" fmla="*/ 7 w 32"/>
                  <a:gd name="T17" fmla="*/ 4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51">
                    <a:moveTo>
                      <a:pt x="7" y="47"/>
                    </a:moveTo>
                    <a:cubicBezTo>
                      <a:pt x="8" y="49"/>
                      <a:pt x="11" y="51"/>
                      <a:pt x="11" y="50"/>
                    </a:cubicBezTo>
                    <a:cubicBezTo>
                      <a:pt x="12" y="50"/>
                      <a:pt x="12" y="49"/>
                      <a:pt x="12" y="48"/>
                    </a:cubicBezTo>
                    <a:cubicBezTo>
                      <a:pt x="13" y="42"/>
                      <a:pt x="12" y="36"/>
                      <a:pt x="11" y="29"/>
                    </a:cubicBezTo>
                    <a:cubicBezTo>
                      <a:pt x="12" y="30"/>
                      <a:pt x="16" y="33"/>
                      <a:pt x="16" y="33"/>
                    </a:cubicBezTo>
                    <a:cubicBezTo>
                      <a:pt x="17" y="32"/>
                      <a:pt x="16" y="28"/>
                      <a:pt x="15" y="22"/>
                    </a:cubicBezTo>
                    <a:cubicBezTo>
                      <a:pt x="15" y="22"/>
                      <a:pt x="17" y="26"/>
                      <a:pt x="25" y="16"/>
                    </a:cubicBezTo>
                    <a:cubicBezTo>
                      <a:pt x="32" y="7"/>
                      <a:pt x="6" y="0"/>
                      <a:pt x="2" y="15"/>
                    </a:cubicBezTo>
                    <a:cubicBezTo>
                      <a:pt x="0" y="20"/>
                      <a:pt x="1" y="37"/>
                      <a:pt x="7" y="47"/>
                    </a:cubicBezTo>
                    <a:close/>
                  </a:path>
                </a:pathLst>
              </a:cu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75" name="Freeform 539"/>
              <p:cNvSpPr>
                <a:spLocks/>
              </p:cNvSpPr>
              <p:nvPr/>
            </p:nvSpPr>
            <p:spPr bwMode="auto">
              <a:xfrm>
                <a:off x="3039" y="1361"/>
                <a:ext cx="16" cy="35"/>
              </a:xfrm>
              <a:custGeom>
                <a:avLst/>
                <a:gdLst>
                  <a:gd name="T0" fmla="*/ 2 w 7"/>
                  <a:gd name="T1" fmla="*/ 0 h 15"/>
                  <a:gd name="T2" fmla="*/ 5 w 7"/>
                  <a:gd name="T3" fmla="*/ 2 h 15"/>
                  <a:gd name="T4" fmla="*/ 6 w 7"/>
                  <a:gd name="T5" fmla="*/ 7 h 15"/>
                  <a:gd name="T6" fmla="*/ 6 w 7"/>
                  <a:gd name="T7" fmla="*/ 13 h 15"/>
                  <a:gd name="T8" fmla="*/ 5 w 7"/>
                  <a:gd name="T9" fmla="*/ 14 h 15"/>
                  <a:gd name="T10" fmla="*/ 2 w 7"/>
                  <a:gd name="T11" fmla="*/ 14 h 15"/>
                  <a:gd name="T12" fmla="*/ 1 w 7"/>
                  <a:gd name="T13" fmla="*/ 12 h 15"/>
                  <a:gd name="T14" fmla="*/ 0 w 7"/>
                  <a:gd name="T15" fmla="*/ 4 h 15"/>
                  <a:gd name="T16" fmla="*/ 0 w 7"/>
                  <a:gd name="T17" fmla="*/ 1 h 15"/>
                  <a:gd name="T18" fmla="*/ 2 w 7"/>
                  <a:gd name="T1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15">
                    <a:moveTo>
                      <a:pt x="2" y="0"/>
                    </a:moveTo>
                    <a:cubicBezTo>
                      <a:pt x="4" y="0"/>
                      <a:pt x="5" y="1"/>
                      <a:pt x="5" y="2"/>
                    </a:cubicBezTo>
                    <a:cubicBezTo>
                      <a:pt x="6" y="4"/>
                      <a:pt x="6" y="5"/>
                      <a:pt x="6" y="7"/>
                    </a:cubicBezTo>
                    <a:cubicBezTo>
                      <a:pt x="6" y="9"/>
                      <a:pt x="7" y="11"/>
                      <a:pt x="6" y="13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4" y="15"/>
                      <a:pt x="3" y="14"/>
                      <a:pt x="2" y="14"/>
                    </a:cubicBezTo>
                    <a:cubicBezTo>
                      <a:pt x="1" y="13"/>
                      <a:pt x="1" y="12"/>
                      <a:pt x="1" y="12"/>
                    </a:cubicBezTo>
                    <a:cubicBezTo>
                      <a:pt x="0" y="9"/>
                      <a:pt x="0" y="7"/>
                      <a:pt x="0" y="4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F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76" name="Freeform 540"/>
              <p:cNvSpPr>
                <a:spLocks/>
              </p:cNvSpPr>
              <p:nvPr/>
            </p:nvSpPr>
            <p:spPr bwMode="auto">
              <a:xfrm>
                <a:off x="3037" y="1290"/>
                <a:ext cx="82" cy="73"/>
              </a:xfrm>
              <a:custGeom>
                <a:avLst/>
                <a:gdLst>
                  <a:gd name="T0" fmla="*/ 8 w 35"/>
                  <a:gd name="T1" fmla="*/ 25 h 31"/>
                  <a:gd name="T2" fmla="*/ 5 w 35"/>
                  <a:gd name="T3" fmla="*/ 21 h 31"/>
                  <a:gd name="T4" fmla="*/ 0 w 35"/>
                  <a:gd name="T5" fmla="*/ 18 h 31"/>
                  <a:gd name="T6" fmla="*/ 0 w 35"/>
                  <a:gd name="T7" fmla="*/ 14 h 31"/>
                  <a:gd name="T8" fmla="*/ 34 w 35"/>
                  <a:gd name="T9" fmla="*/ 20 h 31"/>
                  <a:gd name="T10" fmla="*/ 8 w 35"/>
                  <a:gd name="T11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31">
                    <a:moveTo>
                      <a:pt x="8" y="25"/>
                    </a:moveTo>
                    <a:cubicBezTo>
                      <a:pt x="8" y="23"/>
                      <a:pt x="7" y="22"/>
                      <a:pt x="5" y="21"/>
                    </a:cubicBezTo>
                    <a:cubicBezTo>
                      <a:pt x="3" y="20"/>
                      <a:pt x="1" y="20"/>
                      <a:pt x="0" y="18"/>
                    </a:cubicBezTo>
                    <a:cubicBezTo>
                      <a:pt x="0" y="17"/>
                      <a:pt x="0" y="15"/>
                      <a:pt x="0" y="14"/>
                    </a:cubicBezTo>
                    <a:cubicBezTo>
                      <a:pt x="3" y="7"/>
                      <a:pt x="29" y="0"/>
                      <a:pt x="34" y="20"/>
                    </a:cubicBezTo>
                    <a:cubicBezTo>
                      <a:pt x="35" y="23"/>
                      <a:pt x="9" y="31"/>
                      <a:pt x="8" y="25"/>
                    </a:cubicBezTo>
                    <a:close/>
                  </a:path>
                </a:pathLst>
              </a:custGeom>
              <a:solidFill>
                <a:srgbClr val="FF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77" name="Freeform 541"/>
              <p:cNvSpPr>
                <a:spLocks/>
              </p:cNvSpPr>
              <p:nvPr/>
            </p:nvSpPr>
            <p:spPr bwMode="auto">
              <a:xfrm>
                <a:off x="3022" y="1297"/>
                <a:ext cx="97" cy="78"/>
              </a:xfrm>
              <a:custGeom>
                <a:avLst/>
                <a:gdLst>
                  <a:gd name="T0" fmla="*/ 0 w 41"/>
                  <a:gd name="T1" fmla="*/ 17 h 33"/>
                  <a:gd name="T2" fmla="*/ 7 w 41"/>
                  <a:gd name="T3" fmla="*/ 22 h 33"/>
                  <a:gd name="T4" fmla="*/ 15 w 41"/>
                  <a:gd name="T5" fmla="*/ 33 h 33"/>
                  <a:gd name="T6" fmla="*/ 17 w 41"/>
                  <a:gd name="T7" fmla="*/ 21 h 33"/>
                  <a:gd name="T8" fmla="*/ 26 w 41"/>
                  <a:gd name="T9" fmla="*/ 22 h 33"/>
                  <a:gd name="T10" fmla="*/ 37 w 41"/>
                  <a:gd name="T11" fmla="*/ 21 h 33"/>
                  <a:gd name="T12" fmla="*/ 40 w 41"/>
                  <a:gd name="T13" fmla="*/ 12 h 33"/>
                  <a:gd name="T14" fmla="*/ 30 w 41"/>
                  <a:gd name="T15" fmla="*/ 3 h 33"/>
                  <a:gd name="T16" fmla="*/ 7 w 41"/>
                  <a:gd name="T17" fmla="*/ 5 h 33"/>
                  <a:gd name="T18" fmla="*/ 0 w 41"/>
                  <a:gd name="T19" fmla="*/ 17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33">
                    <a:moveTo>
                      <a:pt x="0" y="17"/>
                    </a:moveTo>
                    <a:cubicBezTo>
                      <a:pt x="0" y="19"/>
                      <a:pt x="6" y="21"/>
                      <a:pt x="7" y="22"/>
                    </a:cubicBezTo>
                    <a:cubicBezTo>
                      <a:pt x="10" y="24"/>
                      <a:pt x="13" y="31"/>
                      <a:pt x="15" y="33"/>
                    </a:cubicBezTo>
                    <a:cubicBezTo>
                      <a:pt x="17" y="30"/>
                      <a:pt x="13" y="23"/>
                      <a:pt x="17" y="21"/>
                    </a:cubicBezTo>
                    <a:cubicBezTo>
                      <a:pt x="19" y="19"/>
                      <a:pt x="23" y="21"/>
                      <a:pt x="26" y="22"/>
                    </a:cubicBezTo>
                    <a:cubicBezTo>
                      <a:pt x="28" y="23"/>
                      <a:pt x="35" y="22"/>
                      <a:pt x="37" y="21"/>
                    </a:cubicBezTo>
                    <a:cubicBezTo>
                      <a:pt x="41" y="18"/>
                      <a:pt x="41" y="15"/>
                      <a:pt x="40" y="12"/>
                    </a:cubicBezTo>
                    <a:cubicBezTo>
                      <a:pt x="38" y="8"/>
                      <a:pt x="34" y="5"/>
                      <a:pt x="30" y="3"/>
                    </a:cubicBezTo>
                    <a:cubicBezTo>
                      <a:pt x="26" y="2"/>
                      <a:pt x="15" y="0"/>
                      <a:pt x="7" y="5"/>
                    </a:cubicBezTo>
                    <a:cubicBezTo>
                      <a:pt x="4" y="8"/>
                      <a:pt x="1" y="12"/>
                      <a:pt x="0" y="17"/>
                    </a:cubicBezTo>
                    <a:close/>
                  </a:path>
                </a:pathLst>
              </a:cu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78" name="Freeform 542"/>
              <p:cNvSpPr>
                <a:spLocks/>
              </p:cNvSpPr>
              <p:nvPr/>
            </p:nvSpPr>
            <p:spPr bwMode="auto">
              <a:xfrm>
                <a:off x="2961" y="1484"/>
                <a:ext cx="66" cy="208"/>
              </a:xfrm>
              <a:custGeom>
                <a:avLst/>
                <a:gdLst>
                  <a:gd name="T0" fmla="*/ 27 w 28"/>
                  <a:gd name="T1" fmla="*/ 72 h 88"/>
                  <a:gd name="T2" fmla="*/ 1 w 28"/>
                  <a:gd name="T3" fmla="*/ 79 h 88"/>
                  <a:gd name="T4" fmla="*/ 0 w 28"/>
                  <a:gd name="T5" fmla="*/ 18 h 88"/>
                  <a:gd name="T6" fmla="*/ 14 w 28"/>
                  <a:gd name="T7" fmla="*/ 1 h 88"/>
                  <a:gd name="T8" fmla="*/ 28 w 28"/>
                  <a:gd name="T9" fmla="*/ 20 h 88"/>
                  <a:gd name="T10" fmla="*/ 27 w 28"/>
                  <a:gd name="T11" fmla="*/ 72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88">
                    <a:moveTo>
                      <a:pt x="27" y="72"/>
                    </a:moveTo>
                    <a:cubicBezTo>
                      <a:pt x="27" y="81"/>
                      <a:pt x="1" y="88"/>
                      <a:pt x="1" y="79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9"/>
                      <a:pt x="4" y="1"/>
                      <a:pt x="14" y="1"/>
                    </a:cubicBezTo>
                    <a:cubicBezTo>
                      <a:pt x="23" y="0"/>
                      <a:pt x="28" y="12"/>
                      <a:pt x="28" y="20"/>
                    </a:cubicBezTo>
                    <a:lnTo>
                      <a:pt x="27" y="72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79" name="Freeform 543"/>
              <p:cNvSpPr>
                <a:spLocks/>
              </p:cNvSpPr>
              <p:nvPr/>
            </p:nvSpPr>
            <p:spPr bwMode="auto">
              <a:xfrm>
                <a:off x="2958" y="1633"/>
                <a:ext cx="159" cy="168"/>
              </a:xfrm>
              <a:custGeom>
                <a:avLst/>
                <a:gdLst>
                  <a:gd name="T0" fmla="*/ 55 w 67"/>
                  <a:gd name="T1" fmla="*/ 48 h 71"/>
                  <a:gd name="T2" fmla="*/ 50 w 67"/>
                  <a:gd name="T3" fmla="*/ 71 h 71"/>
                  <a:gd name="T4" fmla="*/ 38 w 67"/>
                  <a:gd name="T5" fmla="*/ 62 h 71"/>
                  <a:gd name="T6" fmla="*/ 7 w 67"/>
                  <a:gd name="T7" fmla="*/ 27 h 71"/>
                  <a:gd name="T8" fmla="*/ 7 w 67"/>
                  <a:gd name="T9" fmla="*/ 5 h 71"/>
                  <a:gd name="T10" fmla="*/ 28 w 67"/>
                  <a:gd name="T11" fmla="*/ 8 h 71"/>
                  <a:gd name="T12" fmla="*/ 55 w 67"/>
                  <a:gd name="T13" fmla="*/ 48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71">
                    <a:moveTo>
                      <a:pt x="55" y="48"/>
                    </a:moveTo>
                    <a:cubicBezTo>
                      <a:pt x="67" y="61"/>
                      <a:pt x="50" y="71"/>
                      <a:pt x="50" y="71"/>
                    </a:cubicBezTo>
                    <a:cubicBezTo>
                      <a:pt x="48" y="71"/>
                      <a:pt x="43" y="69"/>
                      <a:pt x="38" y="62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2" y="20"/>
                      <a:pt x="0" y="11"/>
                      <a:pt x="7" y="5"/>
                    </a:cubicBezTo>
                    <a:cubicBezTo>
                      <a:pt x="13" y="0"/>
                      <a:pt x="23" y="1"/>
                      <a:pt x="28" y="8"/>
                    </a:cubicBezTo>
                    <a:lnTo>
                      <a:pt x="55" y="48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80" name="Freeform 544"/>
              <p:cNvSpPr>
                <a:spLocks/>
              </p:cNvSpPr>
              <p:nvPr/>
            </p:nvSpPr>
            <p:spPr bwMode="auto">
              <a:xfrm>
                <a:off x="3060" y="1756"/>
                <a:ext cx="78" cy="97"/>
              </a:xfrm>
              <a:custGeom>
                <a:avLst/>
                <a:gdLst>
                  <a:gd name="T0" fmla="*/ 3 w 33"/>
                  <a:gd name="T1" fmla="*/ 3 h 41"/>
                  <a:gd name="T2" fmla="*/ 2 w 33"/>
                  <a:gd name="T3" fmla="*/ 14 h 41"/>
                  <a:gd name="T4" fmla="*/ 9 w 33"/>
                  <a:gd name="T5" fmla="*/ 24 h 41"/>
                  <a:gd name="T6" fmla="*/ 14 w 33"/>
                  <a:gd name="T7" fmla="*/ 31 h 41"/>
                  <a:gd name="T8" fmla="*/ 16 w 33"/>
                  <a:gd name="T9" fmla="*/ 36 h 41"/>
                  <a:gd name="T10" fmla="*/ 20 w 33"/>
                  <a:gd name="T11" fmla="*/ 35 h 41"/>
                  <a:gd name="T12" fmla="*/ 25 w 33"/>
                  <a:gd name="T13" fmla="*/ 37 h 41"/>
                  <a:gd name="T14" fmla="*/ 29 w 33"/>
                  <a:gd name="T15" fmla="*/ 34 h 41"/>
                  <a:gd name="T16" fmla="*/ 32 w 33"/>
                  <a:gd name="T17" fmla="*/ 32 h 41"/>
                  <a:gd name="T18" fmla="*/ 22 w 33"/>
                  <a:gd name="T19" fmla="*/ 7 h 41"/>
                  <a:gd name="T20" fmla="*/ 13 w 33"/>
                  <a:gd name="T21" fmla="*/ 1 h 41"/>
                  <a:gd name="T22" fmla="*/ 3 w 33"/>
                  <a:gd name="T23" fmla="*/ 3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" h="41">
                    <a:moveTo>
                      <a:pt x="3" y="3"/>
                    </a:moveTo>
                    <a:cubicBezTo>
                      <a:pt x="0" y="6"/>
                      <a:pt x="0" y="11"/>
                      <a:pt x="2" y="14"/>
                    </a:cubicBezTo>
                    <a:cubicBezTo>
                      <a:pt x="4" y="18"/>
                      <a:pt x="6" y="21"/>
                      <a:pt x="9" y="24"/>
                    </a:cubicBezTo>
                    <a:cubicBezTo>
                      <a:pt x="12" y="27"/>
                      <a:pt x="13" y="28"/>
                      <a:pt x="14" y="31"/>
                    </a:cubicBezTo>
                    <a:cubicBezTo>
                      <a:pt x="15" y="33"/>
                      <a:pt x="15" y="34"/>
                      <a:pt x="16" y="36"/>
                    </a:cubicBezTo>
                    <a:cubicBezTo>
                      <a:pt x="17" y="38"/>
                      <a:pt x="21" y="38"/>
                      <a:pt x="20" y="35"/>
                    </a:cubicBezTo>
                    <a:cubicBezTo>
                      <a:pt x="22" y="41"/>
                      <a:pt x="26" y="39"/>
                      <a:pt x="25" y="37"/>
                    </a:cubicBezTo>
                    <a:cubicBezTo>
                      <a:pt x="27" y="39"/>
                      <a:pt x="31" y="38"/>
                      <a:pt x="29" y="34"/>
                    </a:cubicBezTo>
                    <a:cubicBezTo>
                      <a:pt x="31" y="37"/>
                      <a:pt x="33" y="35"/>
                      <a:pt x="32" y="32"/>
                    </a:cubicBezTo>
                    <a:cubicBezTo>
                      <a:pt x="31" y="23"/>
                      <a:pt x="28" y="14"/>
                      <a:pt x="22" y="7"/>
                    </a:cubicBezTo>
                    <a:cubicBezTo>
                      <a:pt x="19" y="4"/>
                      <a:pt x="16" y="2"/>
                      <a:pt x="13" y="1"/>
                    </a:cubicBezTo>
                    <a:cubicBezTo>
                      <a:pt x="10" y="0"/>
                      <a:pt x="6" y="0"/>
                      <a:pt x="3" y="3"/>
                    </a:cubicBezTo>
                    <a:close/>
                  </a:path>
                </a:pathLst>
              </a:custGeom>
              <a:solidFill>
                <a:srgbClr val="FF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81" name="Freeform 545"/>
              <p:cNvSpPr>
                <a:spLocks/>
              </p:cNvSpPr>
              <p:nvPr/>
            </p:nvSpPr>
            <p:spPr bwMode="auto">
              <a:xfrm>
                <a:off x="3096" y="1761"/>
                <a:ext cx="47" cy="40"/>
              </a:xfrm>
              <a:custGeom>
                <a:avLst/>
                <a:gdLst>
                  <a:gd name="T0" fmla="*/ 18 w 20"/>
                  <a:gd name="T1" fmla="*/ 11 h 17"/>
                  <a:gd name="T2" fmla="*/ 20 w 20"/>
                  <a:gd name="T3" fmla="*/ 13 h 17"/>
                  <a:gd name="T4" fmla="*/ 18 w 20"/>
                  <a:gd name="T5" fmla="*/ 16 h 17"/>
                  <a:gd name="T6" fmla="*/ 9 w 20"/>
                  <a:gd name="T7" fmla="*/ 13 h 17"/>
                  <a:gd name="T8" fmla="*/ 5 w 20"/>
                  <a:gd name="T9" fmla="*/ 7 h 17"/>
                  <a:gd name="T10" fmla="*/ 0 w 20"/>
                  <a:gd name="T11" fmla="*/ 0 h 17"/>
                  <a:gd name="T12" fmla="*/ 18 w 20"/>
                  <a:gd name="T13" fmla="*/ 1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17">
                    <a:moveTo>
                      <a:pt x="18" y="11"/>
                    </a:moveTo>
                    <a:cubicBezTo>
                      <a:pt x="19" y="11"/>
                      <a:pt x="20" y="12"/>
                      <a:pt x="20" y="13"/>
                    </a:cubicBezTo>
                    <a:cubicBezTo>
                      <a:pt x="20" y="15"/>
                      <a:pt x="19" y="15"/>
                      <a:pt x="18" y="16"/>
                    </a:cubicBezTo>
                    <a:cubicBezTo>
                      <a:pt x="15" y="17"/>
                      <a:pt x="11" y="14"/>
                      <a:pt x="9" y="13"/>
                    </a:cubicBezTo>
                    <a:cubicBezTo>
                      <a:pt x="6" y="11"/>
                      <a:pt x="6" y="10"/>
                      <a:pt x="5" y="7"/>
                    </a:cubicBezTo>
                    <a:cubicBezTo>
                      <a:pt x="3" y="5"/>
                      <a:pt x="2" y="2"/>
                      <a:pt x="0" y="0"/>
                    </a:cubicBezTo>
                    <a:cubicBezTo>
                      <a:pt x="6" y="5"/>
                      <a:pt x="12" y="9"/>
                      <a:pt x="18" y="11"/>
                    </a:cubicBezTo>
                    <a:close/>
                  </a:path>
                </a:pathLst>
              </a:custGeom>
              <a:solidFill>
                <a:srgbClr val="FF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82" name="Freeform 546"/>
              <p:cNvSpPr>
                <a:spLocks/>
              </p:cNvSpPr>
              <p:nvPr/>
            </p:nvSpPr>
            <p:spPr bwMode="auto">
              <a:xfrm>
                <a:off x="3179" y="1643"/>
                <a:ext cx="4" cy="30"/>
              </a:xfrm>
              <a:custGeom>
                <a:avLst/>
                <a:gdLst>
                  <a:gd name="T0" fmla="*/ 0 w 2"/>
                  <a:gd name="T1" fmla="*/ 0 h 13"/>
                  <a:gd name="T2" fmla="*/ 0 w 2"/>
                  <a:gd name="T3" fmla="*/ 11 h 13"/>
                  <a:gd name="T4" fmla="*/ 0 w 2"/>
                  <a:gd name="T5" fmla="*/ 13 h 13"/>
                  <a:gd name="T6" fmla="*/ 1 w 2"/>
                  <a:gd name="T7" fmla="*/ 13 h 13"/>
                  <a:gd name="T8" fmla="*/ 0 w 2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3">
                    <a:moveTo>
                      <a:pt x="0" y="0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2"/>
                      <a:pt x="0" y="12"/>
                      <a:pt x="0" y="13"/>
                    </a:cubicBezTo>
                    <a:cubicBezTo>
                      <a:pt x="0" y="13"/>
                      <a:pt x="1" y="13"/>
                      <a:pt x="1" y="13"/>
                    </a:cubicBezTo>
                    <a:cubicBezTo>
                      <a:pt x="2" y="9"/>
                      <a:pt x="1" y="5"/>
                      <a:pt x="0" y="0"/>
                    </a:cubicBezTo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83" name="Freeform 547"/>
              <p:cNvSpPr>
                <a:spLocks/>
              </p:cNvSpPr>
              <p:nvPr/>
            </p:nvSpPr>
            <p:spPr bwMode="auto">
              <a:xfrm>
                <a:off x="3169" y="1673"/>
                <a:ext cx="12" cy="22"/>
              </a:xfrm>
              <a:custGeom>
                <a:avLst/>
                <a:gdLst>
                  <a:gd name="T0" fmla="*/ 4 w 5"/>
                  <a:gd name="T1" fmla="*/ 0 h 9"/>
                  <a:gd name="T2" fmla="*/ 0 w 5"/>
                  <a:gd name="T3" fmla="*/ 9 h 9"/>
                  <a:gd name="T4" fmla="*/ 0 w 5"/>
                  <a:gd name="T5" fmla="*/ 9 h 9"/>
                  <a:gd name="T6" fmla="*/ 5 w 5"/>
                  <a:gd name="T7" fmla="*/ 0 h 9"/>
                  <a:gd name="T8" fmla="*/ 4 w 5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9">
                    <a:moveTo>
                      <a:pt x="4" y="0"/>
                    </a:moveTo>
                    <a:cubicBezTo>
                      <a:pt x="4" y="3"/>
                      <a:pt x="2" y="6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3" y="6"/>
                      <a:pt x="4" y="3"/>
                      <a:pt x="5" y="0"/>
                    </a:cubicBezTo>
                    <a:cubicBezTo>
                      <a:pt x="5" y="0"/>
                      <a:pt x="4" y="0"/>
                      <a:pt x="4" y="0"/>
                    </a:cubicBezTo>
                  </a:path>
                </a:pathLst>
              </a:custGeom>
              <a:solidFill>
                <a:srgbClr val="5A55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84" name="Freeform 548"/>
              <p:cNvSpPr>
                <a:spLocks/>
              </p:cNvSpPr>
              <p:nvPr/>
            </p:nvSpPr>
            <p:spPr bwMode="auto">
              <a:xfrm>
                <a:off x="3136" y="1486"/>
                <a:ext cx="43" cy="209"/>
              </a:xfrm>
              <a:custGeom>
                <a:avLst/>
                <a:gdLst>
                  <a:gd name="T0" fmla="*/ 0 w 18"/>
                  <a:gd name="T1" fmla="*/ 0 h 88"/>
                  <a:gd name="T2" fmla="*/ 14 w 18"/>
                  <a:gd name="T3" fmla="*/ 88 h 88"/>
                  <a:gd name="T4" fmla="*/ 18 w 18"/>
                  <a:gd name="T5" fmla="*/ 79 h 88"/>
                  <a:gd name="T6" fmla="*/ 18 w 18"/>
                  <a:gd name="T7" fmla="*/ 77 h 88"/>
                  <a:gd name="T8" fmla="*/ 18 w 18"/>
                  <a:gd name="T9" fmla="*/ 66 h 88"/>
                  <a:gd name="T10" fmla="*/ 18 w 18"/>
                  <a:gd name="T11" fmla="*/ 66 h 88"/>
                  <a:gd name="T12" fmla="*/ 17 w 18"/>
                  <a:gd name="T13" fmla="*/ 60 h 88"/>
                  <a:gd name="T14" fmla="*/ 3 w 18"/>
                  <a:gd name="T15" fmla="*/ 5 h 88"/>
                  <a:gd name="T16" fmla="*/ 0 w 18"/>
                  <a:gd name="T17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88">
                    <a:moveTo>
                      <a:pt x="0" y="0"/>
                    </a:moveTo>
                    <a:cubicBezTo>
                      <a:pt x="6" y="20"/>
                      <a:pt x="14" y="79"/>
                      <a:pt x="14" y="88"/>
                    </a:cubicBezTo>
                    <a:cubicBezTo>
                      <a:pt x="16" y="85"/>
                      <a:pt x="18" y="82"/>
                      <a:pt x="18" y="79"/>
                    </a:cubicBezTo>
                    <a:cubicBezTo>
                      <a:pt x="18" y="78"/>
                      <a:pt x="18" y="78"/>
                      <a:pt x="18" y="77"/>
                    </a:cubicBezTo>
                    <a:cubicBezTo>
                      <a:pt x="18" y="66"/>
                      <a:pt x="18" y="66"/>
                      <a:pt x="18" y="66"/>
                    </a:cubicBezTo>
                    <a:cubicBezTo>
                      <a:pt x="18" y="66"/>
                      <a:pt x="18" y="66"/>
                      <a:pt x="18" y="66"/>
                    </a:cubicBezTo>
                    <a:cubicBezTo>
                      <a:pt x="17" y="60"/>
                      <a:pt x="17" y="60"/>
                      <a:pt x="17" y="60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3"/>
                      <a:pt x="1" y="1"/>
                      <a:pt x="0" y="0"/>
                    </a:cubicBezTo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85" name="Freeform 549"/>
              <p:cNvSpPr>
                <a:spLocks noEditPoints="1"/>
              </p:cNvSpPr>
              <p:nvPr/>
            </p:nvSpPr>
            <p:spPr bwMode="auto">
              <a:xfrm>
                <a:off x="3418" y="1936"/>
                <a:ext cx="108" cy="95"/>
              </a:xfrm>
              <a:custGeom>
                <a:avLst/>
                <a:gdLst>
                  <a:gd name="T0" fmla="*/ 46 w 46"/>
                  <a:gd name="T1" fmla="*/ 29 h 40"/>
                  <a:gd name="T2" fmla="*/ 31 w 46"/>
                  <a:gd name="T3" fmla="*/ 13 h 40"/>
                  <a:gd name="T4" fmla="*/ 28 w 46"/>
                  <a:gd name="T5" fmla="*/ 8 h 40"/>
                  <a:gd name="T6" fmla="*/ 28 w 46"/>
                  <a:gd name="T7" fmla="*/ 5 h 40"/>
                  <a:gd name="T8" fmla="*/ 28 w 46"/>
                  <a:gd name="T9" fmla="*/ 5 h 40"/>
                  <a:gd name="T10" fmla="*/ 25 w 46"/>
                  <a:gd name="T11" fmla="*/ 1 h 40"/>
                  <a:gd name="T12" fmla="*/ 8 w 46"/>
                  <a:gd name="T13" fmla="*/ 0 h 40"/>
                  <a:gd name="T14" fmla="*/ 5 w 46"/>
                  <a:gd name="T15" fmla="*/ 4 h 40"/>
                  <a:gd name="T16" fmla="*/ 5 w 46"/>
                  <a:gd name="T17" fmla="*/ 4 h 40"/>
                  <a:gd name="T18" fmla="*/ 3 w 46"/>
                  <a:gd name="T19" fmla="*/ 7 h 40"/>
                  <a:gd name="T20" fmla="*/ 3 w 46"/>
                  <a:gd name="T21" fmla="*/ 7 h 40"/>
                  <a:gd name="T22" fmla="*/ 1 w 46"/>
                  <a:gd name="T23" fmla="*/ 15 h 40"/>
                  <a:gd name="T24" fmla="*/ 0 w 46"/>
                  <a:gd name="T25" fmla="*/ 20 h 40"/>
                  <a:gd name="T26" fmla="*/ 0 w 46"/>
                  <a:gd name="T27" fmla="*/ 20 h 40"/>
                  <a:gd name="T28" fmla="*/ 4 w 46"/>
                  <a:gd name="T29" fmla="*/ 25 h 40"/>
                  <a:gd name="T30" fmla="*/ 28 w 46"/>
                  <a:gd name="T31" fmla="*/ 38 h 40"/>
                  <a:gd name="T32" fmla="*/ 43 w 46"/>
                  <a:gd name="T33" fmla="*/ 37 h 40"/>
                  <a:gd name="T34" fmla="*/ 46 w 46"/>
                  <a:gd name="T35" fmla="*/ 33 h 40"/>
                  <a:gd name="T36" fmla="*/ 46 w 46"/>
                  <a:gd name="T37" fmla="*/ 33 h 40"/>
                  <a:gd name="T38" fmla="*/ 46 w 46"/>
                  <a:gd name="T39" fmla="*/ 32 h 40"/>
                  <a:gd name="T40" fmla="*/ 46 w 46"/>
                  <a:gd name="T41" fmla="*/ 29 h 40"/>
                  <a:gd name="T42" fmla="*/ 39 w 46"/>
                  <a:gd name="T43" fmla="*/ 25 h 40"/>
                  <a:gd name="T44" fmla="*/ 39 w 46"/>
                  <a:gd name="T45" fmla="*/ 25 h 40"/>
                  <a:gd name="T46" fmla="*/ 38 w 46"/>
                  <a:gd name="T47" fmla="*/ 25 h 40"/>
                  <a:gd name="T48" fmla="*/ 28 w 46"/>
                  <a:gd name="T49" fmla="*/ 16 h 40"/>
                  <a:gd name="T50" fmla="*/ 24 w 46"/>
                  <a:gd name="T51" fmla="*/ 10 h 40"/>
                  <a:gd name="T52" fmla="*/ 25 w 46"/>
                  <a:gd name="T53" fmla="*/ 9 h 40"/>
                  <a:gd name="T54" fmla="*/ 30 w 46"/>
                  <a:gd name="T55" fmla="*/ 15 h 40"/>
                  <a:gd name="T56" fmla="*/ 39 w 46"/>
                  <a:gd name="T57" fmla="*/ 23 h 40"/>
                  <a:gd name="T58" fmla="*/ 39 w 46"/>
                  <a:gd name="T59" fmla="*/ 2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6" h="40">
                    <a:moveTo>
                      <a:pt x="46" y="29"/>
                    </a:moveTo>
                    <a:cubicBezTo>
                      <a:pt x="44" y="24"/>
                      <a:pt x="38" y="17"/>
                      <a:pt x="31" y="13"/>
                    </a:cubicBezTo>
                    <a:cubicBezTo>
                      <a:pt x="29" y="11"/>
                      <a:pt x="29" y="10"/>
                      <a:pt x="28" y="8"/>
                    </a:cubicBezTo>
                    <a:cubicBezTo>
                      <a:pt x="28" y="7"/>
                      <a:pt x="28" y="6"/>
                      <a:pt x="28" y="5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7" y="4"/>
                      <a:pt x="27" y="2"/>
                      <a:pt x="25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1"/>
                      <a:pt x="6" y="3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5"/>
                      <a:pt x="4" y="6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10"/>
                      <a:pt x="1" y="12"/>
                      <a:pt x="1" y="15"/>
                    </a:cubicBezTo>
                    <a:cubicBezTo>
                      <a:pt x="1" y="17"/>
                      <a:pt x="0" y="19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2"/>
                      <a:pt x="1" y="24"/>
                      <a:pt x="4" y="25"/>
                    </a:cubicBezTo>
                    <a:cubicBezTo>
                      <a:pt x="28" y="38"/>
                      <a:pt x="28" y="38"/>
                      <a:pt x="28" y="38"/>
                    </a:cubicBezTo>
                    <a:cubicBezTo>
                      <a:pt x="32" y="40"/>
                      <a:pt x="39" y="40"/>
                      <a:pt x="43" y="37"/>
                    </a:cubicBezTo>
                    <a:cubicBezTo>
                      <a:pt x="45" y="36"/>
                      <a:pt x="46" y="35"/>
                      <a:pt x="46" y="33"/>
                    </a:cubicBezTo>
                    <a:cubicBezTo>
                      <a:pt x="46" y="33"/>
                      <a:pt x="46" y="33"/>
                      <a:pt x="46" y="33"/>
                    </a:cubicBezTo>
                    <a:cubicBezTo>
                      <a:pt x="46" y="32"/>
                      <a:pt x="46" y="32"/>
                      <a:pt x="46" y="32"/>
                    </a:cubicBezTo>
                    <a:cubicBezTo>
                      <a:pt x="46" y="31"/>
                      <a:pt x="46" y="30"/>
                      <a:pt x="46" y="29"/>
                    </a:cubicBezTo>
                    <a:close/>
                    <a:moveTo>
                      <a:pt x="39" y="25"/>
                    </a:moveTo>
                    <a:cubicBezTo>
                      <a:pt x="39" y="25"/>
                      <a:pt x="39" y="25"/>
                      <a:pt x="39" y="25"/>
                    </a:cubicBezTo>
                    <a:cubicBezTo>
                      <a:pt x="38" y="25"/>
                      <a:pt x="38" y="25"/>
                      <a:pt x="38" y="25"/>
                    </a:cubicBezTo>
                    <a:cubicBezTo>
                      <a:pt x="28" y="16"/>
                      <a:pt x="28" y="16"/>
                      <a:pt x="28" y="16"/>
                    </a:cubicBezTo>
                    <a:cubicBezTo>
                      <a:pt x="26" y="15"/>
                      <a:pt x="24" y="13"/>
                      <a:pt x="24" y="10"/>
                    </a:cubicBezTo>
                    <a:cubicBezTo>
                      <a:pt x="24" y="10"/>
                      <a:pt x="25" y="10"/>
                      <a:pt x="25" y="9"/>
                    </a:cubicBezTo>
                    <a:cubicBezTo>
                      <a:pt x="26" y="11"/>
                      <a:pt x="28" y="13"/>
                      <a:pt x="30" y="15"/>
                    </a:cubicBezTo>
                    <a:cubicBezTo>
                      <a:pt x="39" y="23"/>
                      <a:pt x="39" y="23"/>
                      <a:pt x="39" y="23"/>
                    </a:cubicBezTo>
                    <a:cubicBezTo>
                      <a:pt x="40" y="24"/>
                      <a:pt x="40" y="24"/>
                      <a:pt x="39" y="25"/>
                    </a:cubicBezTo>
                    <a:close/>
                  </a:path>
                </a:pathLst>
              </a:custGeom>
              <a:solidFill>
                <a:srgbClr val="6363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86" name="Freeform 550"/>
              <p:cNvSpPr>
                <a:spLocks/>
              </p:cNvSpPr>
              <p:nvPr/>
            </p:nvSpPr>
            <p:spPr bwMode="auto">
              <a:xfrm>
                <a:off x="3415" y="1972"/>
                <a:ext cx="114" cy="59"/>
              </a:xfrm>
              <a:custGeom>
                <a:avLst/>
                <a:gdLst>
                  <a:gd name="T0" fmla="*/ 48 w 48"/>
                  <a:gd name="T1" fmla="*/ 18 h 25"/>
                  <a:gd name="T2" fmla="*/ 48 w 48"/>
                  <a:gd name="T3" fmla="*/ 18 h 25"/>
                  <a:gd name="T4" fmla="*/ 45 w 48"/>
                  <a:gd name="T5" fmla="*/ 22 h 25"/>
                  <a:gd name="T6" fmla="*/ 29 w 48"/>
                  <a:gd name="T7" fmla="*/ 23 h 25"/>
                  <a:gd name="T8" fmla="*/ 4 w 48"/>
                  <a:gd name="T9" fmla="*/ 10 h 25"/>
                  <a:gd name="T10" fmla="*/ 1 w 48"/>
                  <a:gd name="T11" fmla="*/ 5 h 25"/>
                  <a:gd name="T12" fmla="*/ 2 w 48"/>
                  <a:gd name="T13" fmla="*/ 0 h 25"/>
                  <a:gd name="T14" fmla="*/ 13 w 48"/>
                  <a:gd name="T15" fmla="*/ 8 h 25"/>
                  <a:gd name="T16" fmla="*/ 31 w 48"/>
                  <a:gd name="T17" fmla="*/ 19 h 25"/>
                  <a:gd name="T18" fmla="*/ 38 w 48"/>
                  <a:gd name="T19" fmla="*/ 21 h 25"/>
                  <a:gd name="T20" fmla="*/ 45 w 48"/>
                  <a:gd name="T21" fmla="*/ 19 h 25"/>
                  <a:gd name="T22" fmla="*/ 47 w 48"/>
                  <a:gd name="T23" fmla="*/ 14 h 25"/>
                  <a:gd name="T24" fmla="*/ 48 w 48"/>
                  <a:gd name="T25" fmla="*/ 18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25">
                    <a:moveTo>
                      <a:pt x="48" y="18"/>
                    </a:moveTo>
                    <a:cubicBezTo>
                      <a:pt x="48" y="19"/>
                      <a:pt x="48" y="18"/>
                      <a:pt x="48" y="18"/>
                    </a:cubicBezTo>
                    <a:cubicBezTo>
                      <a:pt x="48" y="20"/>
                      <a:pt x="47" y="21"/>
                      <a:pt x="45" y="22"/>
                    </a:cubicBezTo>
                    <a:cubicBezTo>
                      <a:pt x="41" y="25"/>
                      <a:pt x="34" y="25"/>
                      <a:pt x="29" y="23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0" y="8"/>
                      <a:pt x="1" y="5"/>
                      <a:pt x="1" y="5"/>
                    </a:cubicBezTo>
                    <a:cubicBezTo>
                      <a:pt x="1" y="3"/>
                      <a:pt x="1" y="1"/>
                      <a:pt x="2" y="0"/>
                    </a:cubicBezTo>
                    <a:cubicBezTo>
                      <a:pt x="1" y="2"/>
                      <a:pt x="10" y="5"/>
                      <a:pt x="13" y="8"/>
                    </a:cubicBezTo>
                    <a:cubicBezTo>
                      <a:pt x="19" y="13"/>
                      <a:pt x="25" y="16"/>
                      <a:pt x="31" y="19"/>
                    </a:cubicBezTo>
                    <a:cubicBezTo>
                      <a:pt x="33" y="20"/>
                      <a:pt x="36" y="21"/>
                      <a:pt x="38" y="21"/>
                    </a:cubicBezTo>
                    <a:cubicBezTo>
                      <a:pt x="41" y="21"/>
                      <a:pt x="43" y="20"/>
                      <a:pt x="45" y="19"/>
                    </a:cubicBezTo>
                    <a:cubicBezTo>
                      <a:pt x="46" y="18"/>
                      <a:pt x="47" y="16"/>
                      <a:pt x="47" y="14"/>
                    </a:cubicBezTo>
                    <a:cubicBezTo>
                      <a:pt x="47" y="15"/>
                      <a:pt x="48" y="16"/>
                      <a:pt x="48" y="18"/>
                    </a:cubicBezTo>
                    <a:close/>
                  </a:path>
                </a:pathLst>
              </a:custGeom>
              <a:solidFill>
                <a:srgbClr val="444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87" name="Freeform 551"/>
              <p:cNvSpPr>
                <a:spLocks/>
              </p:cNvSpPr>
              <p:nvPr/>
            </p:nvSpPr>
            <p:spPr bwMode="auto">
              <a:xfrm>
                <a:off x="3474" y="1958"/>
                <a:ext cx="38" cy="37"/>
              </a:xfrm>
              <a:custGeom>
                <a:avLst/>
                <a:gdLst>
                  <a:gd name="T0" fmla="*/ 15 w 16"/>
                  <a:gd name="T1" fmla="*/ 16 h 16"/>
                  <a:gd name="T2" fmla="*/ 15 w 16"/>
                  <a:gd name="T3" fmla="*/ 16 h 16"/>
                  <a:gd name="T4" fmla="*/ 14 w 16"/>
                  <a:gd name="T5" fmla="*/ 16 h 16"/>
                  <a:gd name="T6" fmla="*/ 4 w 16"/>
                  <a:gd name="T7" fmla="*/ 7 h 16"/>
                  <a:gd name="T8" fmla="*/ 0 w 16"/>
                  <a:gd name="T9" fmla="*/ 1 h 16"/>
                  <a:gd name="T10" fmla="*/ 1 w 16"/>
                  <a:gd name="T11" fmla="*/ 0 h 16"/>
                  <a:gd name="T12" fmla="*/ 6 w 16"/>
                  <a:gd name="T13" fmla="*/ 6 h 16"/>
                  <a:gd name="T14" fmla="*/ 15 w 16"/>
                  <a:gd name="T15" fmla="*/ 14 h 16"/>
                  <a:gd name="T16" fmla="*/ 15 w 16"/>
                  <a:gd name="T1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16">
                    <a:moveTo>
                      <a:pt x="15" y="16"/>
                    </a:moveTo>
                    <a:cubicBezTo>
                      <a:pt x="15" y="16"/>
                      <a:pt x="15" y="16"/>
                      <a:pt x="15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2" y="6"/>
                      <a:pt x="0" y="4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ubicBezTo>
                      <a:pt x="2" y="2"/>
                      <a:pt x="4" y="4"/>
                      <a:pt x="6" y="6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6" y="15"/>
                      <a:pt x="16" y="15"/>
                      <a:pt x="15" y="16"/>
                    </a:cubicBez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88" name="Freeform 552"/>
              <p:cNvSpPr>
                <a:spLocks/>
              </p:cNvSpPr>
              <p:nvPr/>
            </p:nvSpPr>
            <p:spPr bwMode="auto">
              <a:xfrm>
                <a:off x="3472" y="1962"/>
                <a:ext cx="14" cy="10"/>
              </a:xfrm>
              <a:custGeom>
                <a:avLst/>
                <a:gdLst>
                  <a:gd name="T0" fmla="*/ 1 w 6"/>
                  <a:gd name="T1" fmla="*/ 4 h 4"/>
                  <a:gd name="T2" fmla="*/ 0 w 6"/>
                  <a:gd name="T3" fmla="*/ 4 h 4"/>
                  <a:gd name="T4" fmla="*/ 0 w 6"/>
                  <a:gd name="T5" fmla="*/ 3 h 4"/>
                  <a:gd name="T6" fmla="*/ 5 w 6"/>
                  <a:gd name="T7" fmla="*/ 0 h 4"/>
                  <a:gd name="T8" fmla="*/ 6 w 6"/>
                  <a:gd name="T9" fmla="*/ 0 h 4"/>
                  <a:gd name="T10" fmla="*/ 6 w 6"/>
                  <a:gd name="T11" fmla="*/ 2 h 4"/>
                  <a:gd name="T12" fmla="*/ 1 w 6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1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1" y="4"/>
                      <a:pt x="1" y="4"/>
                      <a:pt x="1" y="4"/>
                    </a:cubicBez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89" name="Freeform 553"/>
              <p:cNvSpPr>
                <a:spLocks/>
              </p:cNvSpPr>
              <p:nvPr/>
            </p:nvSpPr>
            <p:spPr bwMode="auto">
              <a:xfrm>
                <a:off x="3477" y="1967"/>
                <a:ext cx="16" cy="12"/>
              </a:xfrm>
              <a:custGeom>
                <a:avLst/>
                <a:gdLst>
                  <a:gd name="T0" fmla="*/ 1 w 7"/>
                  <a:gd name="T1" fmla="*/ 5 h 5"/>
                  <a:gd name="T2" fmla="*/ 1 w 7"/>
                  <a:gd name="T3" fmla="*/ 5 h 5"/>
                  <a:gd name="T4" fmla="*/ 1 w 7"/>
                  <a:gd name="T5" fmla="*/ 4 h 5"/>
                  <a:gd name="T6" fmla="*/ 6 w 7"/>
                  <a:gd name="T7" fmla="*/ 1 h 5"/>
                  <a:gd name="T8" fmla="*/ 7 w 7"/>
                  <a:gd name="T9" fmla="*/ 1 h 5"/>
                  <a:gd name="T10" fmla="*/ 6 w 7"/>
                  <a:gd name="T11" fmla="*/ 2 h 5"/>
                  <a:gd name="T12" fmla="*/ 2 w 7"/>
                  <a:gd name="T13" fmla="*/ 5 h 5"/>
                  <a:gd name="T14" fmla="*/ 1 w 7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5">
                    <a:moveTo>
                      <a:pt x="1" y="5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0" y="4"/>
                      <a:pt x="1" y="4"/>
                      <a:pt x="1" y="4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0"/>
                      <a:pt x="6" y="0"/>
                      <a:pt x="7" y="1"/>
                    </a:cubicBezTo>
                    <a:cubicBezTo>
                      <a:pt x="7" y="1"/>
                      <a:pt x="7" y="2"/>
                      <a:pt x="6" y="2"/>
                    </a:cubicBezTo>
                    <a:cubicBezTo>
                      <a:pt x="2" y="5"/>
                      <a:pt x="2" y="5"/>
                      <a:pt x="2" y="5"/>
                    </a:cubicBez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90" name="Freeform 554"/>
              <p:cNvSpPr>
                <a:spLocks/>
              </p:cNvSpPr>
              <p:nvPr/>
            </p:nvSpPr>
            <p:spPr bwMode="auto">
              <a:xfrm>
                <a:off x="3484" y="1974"/>
                <a:ext cx="16" cy="12"/>
              </a:xfrm>
              <a:custGeom>
                <a:avLst/>
                <a:gdLst>
                  <a:gd name="T0" fmla="*/ 1 w 7"/>
                  <a:gd name="T1" fmla="*/ 5 h 5"/>
                  <a:gd name="T2" fmla="*/ 1 w 7"/>
                  <a:gd name="T3" fmla="*/ 5 h 5"/>
                  <a:gd name="T4" fmla="*/ 1 w 7"/>
                  <a:gd name="T5" fmla="*/ 3 h 5"/>
                  <a:gd name="T6" fmla="*/ 6 w 7"/>
                  <a:gd name="T7" fmla="*/ 1 h 5"/>
                  <a:gd name="T8" fmla="*/ 7 w 7"/>
                  <a:gd name="T9" fmla="*/ 1 h 5"/>
                  <a:gd name="T10" fmla="*/ 7 w 7"/>
                  <a:gd name="T11" fmla="*/ 2 h 5"/>
                  <a:gd name="T12" fmla="*/ 2 w 7"/>
                  <a:gd name="T13" fmla="*/ 5 h 5"/>
                  <a:gd name="T14" fmla="*/ 1 w 7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5">
                    <a:moveTo>
                      <a:pt x="1" y="5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0" y="4"/>
                      <a:pt x="1" y="4"/>
                      <a:pt x="1" y="3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0"/>
                      <a:pt x="7" y="0"/>
                      <a:pt x="7" y="1"/>
                    </a:cubicBezTo>
                    <a:cubicBezTo>
                      <a:pt x="7" y="1"/>
                      <a:pt x="7" y="2"/>
                      <a:pt x="7" y="2"/>
                    </a:cubicBezTo>
                    <a:cubicBezTo>
                      <a:pt x="2" y="5"/>
                      <a:pt x="2" y="5"/>
                      <a:pt x="2" y="5"/>
                    </a:cubicBez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91" name="Freeform 555"/>
              <p:cNvSpPr>
                <a:spLocks/>
              </p:cNvSpPr>
              <p:nvPr/>
            </p:nvSpPr>
            <p:spPr bwMode="auto">
              <a:xfrm>
                <a:off x="3493" y="1981"/>
                <a:ext cx="14" cy="12"/>
              </a:xfrm>
              <a:custGeom>
                <a:avLst/>
                <a:gdLst>
                  <a:gd name="T0" fmla="*/ 1 w 6"/>
                  <a:gd name="T1" fmla="*/ 5 h 5"/>
                  <a:gd name="T2" fmla="*/ 0 w 6"/>
                  <a:gd name="T3" fmla="*/ 5 h 5"/>
                  <a:gd name="T4" fmla="*/ 0 w 6"/>
                  <a:gd name="T5" fmla="*/ 3 h 5"/>
                  <a:gd name="T6" fmla="*/ 5 w 6"/>
                  <a:gd name="T7" fmla="*/ 0 h 5"/>
                  <a:gd name="T8" fmla="*/ 6 w 6"/>
                  <a:gd name="T9" fmla="*/ 1 h 5"/>
                  <a:gd name="T10" fmla="*/ 6 w 6"/>
                  <a:gd name="T11" fmla="*/ 2 h 5"/>
                  <a:gd name="T12" fmla="*/ 1 w 6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5">
                    <a:moveTo>
                      <a:pt x="1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6" y="0"/>
                      <a:pt x="6" y="1"/>
                    </a:cubicBezTo>
                    <a:cubicBezTo>
                      <a:pt x="6" y="1"/>
                      <a:pt x="6" y="2"/>
                      <a:pt x="6" y="2"/>
                    </a:cubicBezTo>
                    <a:cubicBezTo>
                      <a:pt x="1" y="5"/>
                      <a:pt x="1" y="5"/>
                      <a:pt x="1" y="5"/>
                    </a:cubicBez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92" name="Freeform 556"/>
              <p:cNvSpPr>
                <a:spLocks/>
              </p:cNvSpPr>
              <p:nvPr/>
            </p:nvSpPr>
            <p:spPr bwMode="auto">
              <a:xfrm>
                <a:off x="3250" y="1541"/>
                <a:ext cx="267" cy="211"/>
              </a:xfrm>
              <a:custGeom>
                <a:avLst/>
                <a:gdLst>
                  <a:gd name="T0" fmla="*/ 113 w 113"/>
                  <a:gd name="T1" fmla="*/ 76 h 89"/>
                  <a:gd name="T2" fmla="*/ 91 w 113"/>
                  <a:gd name="T3" fmla="*/ 89 h 89"/>
                  <a:gd name="T4" fmla="*/ 75 w 113"/>
                  <a:gd name="T5" fmla="*/ 80 h 89"/>
                  <a:gd name="T6" fmla="*/ 22 w 113"/>
                  <a:gd name="T7" fmla="*/ 48 h 89"/>
                  <a:gd name="T8" fmla="*/ 3 w 113"/>
                  <a:gd name="T9" fmla="*/ 0 h 89"/>
                  <a:gd name="T10" fmla="*/ 68 w 113"/>
                  <a:gd name="T11" fmla="*/ 30 h 89"/>
                  <a:gd name="T12" fmla="*/ 96 w 113"/>
                  <a:gd name="T13" fmla="*/ 48 h 89"/>
                  <a:gd name="T14" fmla="*/ 113 w 113"/>
                  <a:gd name="T15" fmla="*/ 76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3" h="89">
                    <a:moveTo>
                      <a:pt x="113" y="76"/>
                    </a:moveTo>
                    <a:cubicBezTo>
                      <a:pt x="91" y="89"/>
                      <a:pt x="91" y="89"/>
                      <a:pt x="91" y="89"/>
                    </a:cubicBezTo>
                    <a:cubicBezTo>
                      <a:pt x="75" y="80"/>
                      <a:pt x="75" y="80"/>
                      <a:pt x="75" y="80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0" y="34"/>
                      <a:pt x="3" y="0"/>
                      <a:pt x="3" y="0"/>
                    </a:cubicBezTo>
                    <a:cubicBezTo>
                      <a:pt x="23" y="10"/>
                      <a:pt x="47" y="20"/>
                      <a:pt x="68" y="30"/>
                    </a:cubicBezTo>
                    <a:cubicBezTo>
                      <a:pt x="79" y="36"/>
                      <a:pt x="88" y="42"/>
                      <a:pt x="96" y="48"/>
                    </a:cubicBezTo>
                    <a:cubicBezTo>
                      <a:pt x="107" y="56"/>
                      <a:pt x="113" y="65"/>
                      <a:pt x="113" y="76"/>
                    </a:cubicBezTo>
                  </a:path>
                </a:pathLst>
              </a:custGeom>
              <a:solidFill>
                <a:srgbClr val="615B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93" name="Freeform 557"/>
              <p:cNvSpPr>
                <a:spLocks/>
              </p:cNvSpPr>
              <p:nvPr/>
            </p:nvSpPr>
            <p:spPr bwMode="auto">
              <a:xfrm>
                <a:off x="3420" y="1688"/>
                <a:ext cx="99" cy="265"/>
              </a:xfrm>
              <a:custGeom>
                <a:avLst/>
                <a:gdLst>
                  <a:gd name="T0" fmla="*/ 0 w 42"/>
                  <a:gd name="T1" fmla="*/ 108 h 112"/>
                  <a:gd name="T2" fmla="*/ 3 w 42"/>
                  <a:gd name="T3" fmla="*/ 16 h 112"/>
                  <a:gd name="T4" fmla="*/ 12 w 42"/>
                  <a:gd name="T5" fmla="*/ 6 h 112"/>
                  <a:gd name="T6" fmla="*/ 27 w 42"/>
                  <a:gd name="T7" fmla="*/ 1 h 112"/>
                  <a:gd name="T8" fmla="*/ 41 w 42"/>
                  <a:gd name="T9" fmla="*/ 14 h 112"/>
                  <a:gd name="T10" fmla="*/ 30 w 42"/>
                  <a:gd name="T11" fmla="*/ 108 h 112"/>
                  <a:gd name="T12" fmla="*/ 15 w 42"/>
                  <a:gd name="T13" fmla="*/ 110 h 112"/>
                  <a:gd name="T14" fmla="*/ 0 w 42"/>
                  <a:gd name="T15" fmla="*/ 108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112">
                    <a:moveTo>
                      <a:pt x="0" y="108"/>
                    </a:moveTo>
                    <a:cubicBezTo>
                      <a:pt x="0" y="81"/>
                      <a:pt x="1" y="19"/>
                      <a:pt x="3" y="16"/>
                    </a:cubicBezTo>
                    <a:cubicBezTo>
                      <a:pt x="5" y="12"/>
                      <a:pt x="8" y="8"/>
                      <a:pt x="12" y="6"/>
                    </a:cubicBezTo>
                    <a:cubicBezTo>
                      <a:pt x="16" y="3"/>
                      <a:pt x="22" y="0"/>
                      <a:pt x="27" y="1"/>
                    </a:cubicBezTo>
                    <a:cubicBezTo>
                      <a:pt x="34" y="2"/>
                      <a:pt x="40" y="8"/>
                      <a:pt x="41" y="14"/>
                    </a:cubicBezTo>
                    <a:cubicBezTo>
                      <a:pt x="42" y="21"/>
                      <a:pt x="31" y="105"/>
                      <a:pt x="30" y="108"/>
                    </a:cubicBezTo>
                    <a:cubicBezTo>
                      <a:pt x="29" y="112"/>
                      <a:pt x="19" y="109"/>
                      <a:pt x="15" y="110"/>
                    </a:cubicBez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615B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94" name="Freeform 558"/>
              <p:cNvSpPr>
                <a:spLocks/>
              </p:cNvSpPr>
              <p:nvPr/>
            </p:nvSpPr>
            <p:spPr bwMode="auto">
              <a:xfrm>
                <a:off x="3420" y="1920"/>
                <a:ext cx="71" cy="45"/>
              </a:xfrm>
              <a:custGeom>
                <a:avLst/>
                <a:gdLst>
                  <a:gd name="T0" fmla="*/ 30 w 30"/>
                  <a:gd name="T1" fmla="*/ 11 h 19"/>
                  <a:gd name="T2" fmla="*/ 27 w 30"/>
                  <a:gd name="T3" fmla="*/ 15 h 19"/>
                  <a:gd name="T4" fmla="*/ 26 w 30"/>
                  <a:gd name="T5" fmla="*/ 15 h 19"/>
                  <a:gd name="T6" fmla="*/ 24 w 30"/>
                  <a:gd name="T7" fmla="*/ 16 h 19"/>
                  <a:gd name="T8" fmla="*/ 23 w 30"/>
                  <a:gd name="T9" fmla="*/ 17 h 19"/>
                  <a:gd name="T10" fmla="*/ 5 w 30"/>
                  <a:gd name="T11" fmla="*/ 16 h 19"/>
                  <a:gd name="T12" fmla="*/ 2 w 30"/>
                  <a:gd name="T13" fmla="*/ 14 h 19"/>
                  <a:gd name="T14" fmla="*/ 0 w 30"/>
                  <a:gd name="T15" fmla="*/ 10 h 19"/>
                  <a:gd name="T16" fmla="*/ 0 w 30"/>
                  <a:gd name="T17" fmla="*/ 10 h 19"/>
                  <a:gd name="T18" fmla="*/ 4 w 30"/>
                  <a:gd name="T19" fmla="*/ 4 h 19"/>
                  <a:gd name="T20" fmla="*/ 25 w 30"/>
                  <a:gd name="T21" fmla="*/ 3 h 19"/>
                  <a:gd name="T22" fmla="*/ 30 w 30"/>
                  <a:gd name="T23" fmla="*/ 1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0" h="19">
                    <a:moveTo>
                      <a:pt x="30" y="11"/>
                    </a:moveTo>
                    <a:cubicBezTo>
                      <a:pt x="30" y="12"/>
                      <a:pt x="29" y="13"/>
                      <a:pt x="27" y="15"/>
                    </a:cubicBezTo>
                    <a:cubicBezTo>
                      <a:pt x="27" y="15"/>
                      <a:pt x="26" y="15"/>
                      <a:pt x="26" y="15"/>
                    </a:cubicBezTo>
                    <a:cubicBezTo>
                      <a:pt x="25" y="16"/>
                      <a:pt x="25" y="16"/>
                      <a:pt x="24" y="16"/>
                    </a:cubicBezTo>
                    <a:cubicBezTo>
                      <a:pt x="24" y="17"/>
                      <a:pt x="23" y="17"/>
                      <a:pt x="23" y="17"/>
                    </a:cubicBezTo>
                    <a:cubicBezTo>
                      <a:pt x="17" y="19"/>
                      <a:pt x="10" y="19"/>
                      <a:pt x="5" y="16"/>
                    </a:cubicBezTo>
                    <a:cubicBezTo>
                      <a:pt x="4" y="16"/>
                      <a:pt x="3" y="15"/>
                      <a:pt x="2" y="14"/>
                    </a:cubicBezTo>
                    <a:cubicBezTo>
                      <a:pt x="1" y="13"/>
                      <a:pt x="0" y="12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8"/>
                      <a:pt x="2" y="6"/>
                      <a:pt x="4" y="4"/>
                    </a:cubicBezTo>
                    <a:cubicBezTo>
                      <a:pt x="10" y="1"/>
                      <a:pt x="20" y="0"/>
                      <a:pt x="25" y="3"/>
                    </a:cubicBezTo>
                    <a:cubicBezTo>
                      <a:pt x="29" y="5"/>
                      <a:pt x="30" y="8"/>
                      <a:pt x="30" y="11"/>
                    </a:cubicBezTo>
                    <a:close/>
                  </a:path>
                </a:pathLst>
              </a:custGeom>
              <a:solidFill>
                <a:srgbClr val="615B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95" name="Freeform 559"/>
              <p:cNvSpPr>
                <a:spLocks noEditPoints="1"/>
              </p:cNvSpPr>
              <p:nvPr/>
            </p:nvSpPr>
            <p:spPr bwMode="auto">
              <a:xfrm>
                <a:off x="3515" y="1882"/>
                <a:ext cx="108" cy="94"/>
              </a:xfrm>
              <a:custGeom>
                <a:avLst/>
                <a:gdLst>
                  <a:gd name="T0" fmla="*/ 45 w 46"/>
                  <a:gd name="T1" fmla="*/ 29 h 40"/>
                  <a:gd name="T2" fmla="*/ 30 w 46"/>
                  <a:gd name="T3" fmla="*/ 12 h 40"/>
                  <a:gd name="T4" fmla="*/ 27 w 46"/>
                  <a:gd name="T5" fmla="*/ 7 h 40"/>
                  <a:gd name="T6" fmla="*/ 27 w 46"/>
                  <a:gd name="T7" fmla="*/ 5 h 40"/>
                  <a:gd name="T8" fmla="*/ 27 w 46"/>
                  <a:gd name="T9" fmla="*/ 5 h 40"/>
                  <a:gd name="T10" fmla="*/ 25 w 46"/>
                  <a:gd name="T11" fmla="*/ 1 h 40"/>
                  <a:gd name="T12" fmla="*/ 7 w 46"/>
                  <a:gd name="T13" fmla="*/ 0 h 40"/>
                  <a:gd name="T14" fmla="*/ 5 w 46"/>
                  <a:gd name="T15" fmla="*/ 4 h 40"/>
                  <a:gd name="T16" fmla="*/ 5 w 46"/>
                  <a:gd name="T17" fmla="*/ 4 h 40"/>
                  <a:gd name="T18" fmla="*/ 3 w 46"/>
                  <a:gd name="T19" fmla="*/ 7 h 40"/>
                  <a:gd name="T20" fmla="*/ 3 w 46"/>
                  <a:gd name="T21" fmla="*/ 7 h 40"/>
                  <a:gd name="T22" fmla="*/ 0 w 46"/>
                  <a:gd name="T23" fmla="*/ 15 h 40"/>
                  <a:gd name="T24" fmla="*/ 0 w 46"/>
                  <a:gd name="T25" fmla="*/ 20 h 40"/>
                  <a:gd name="T26" fmla="*/ 0 w 46"/>
                  <a:gd name="T27" fmla="*/ 20 h 40"/>
                  <a:gd name="T28" fmla="*/ 3 w 46"/>
                  <a:gd name="T29" fmla="*/ 25 h 40"/>
                  <a:gd name="T30" fmla="*/ 27 w 46"/>
                  <a:gd name="T31" fmla="*/ 38 h 40"/>
                  <a:gd name="T32" fmla="*/ 43 w 46"/>
                  <a:gd name="T33" fmla="*/ 37 h 40"/>
                  <a:gd name="T34" fmla="*/ 46 w 46"/>
                  <a:gd name="T35" fmla="*/ 33 h 40"/>
                  <a:gd name="T36" fmla="*/ 46 w 46"/>
                  <a:gd name="T37" fmla="*/ 33 h 40"/>
                  <a:gd name="T38" fmla="*/ 46 w 46"/>
                  <a:gd name="T39" fmla="*/ 32 h 40"/>
                  <a:gd name="T40" fmla="*/ 45 w 46"/>
                  <a:gd name="T41" fmla="*/ 29 h 40"/>
                  <a:gd name="T42" fmla="*/ 39 w 46"/>
                  <a:gd name="T43" fmla="*/ 25 h 40"/>
                  <a:gd name="T44" fmla="*/ 38 w 46"/>
                  <a:gd name="T45" fmla="*/ 25 h 40"/>
                  <a:gd name="T46" fmla="*/ 37 w 46"/>
                  <a:gd name="T47" fmla="*/ 25 h 40"/>
                  <a:gd name="T48" fmla="*/ 28 w 46"/>
                  <a:gd name="T49" fmla="*/ 16 h 40"/>
                  <a:gd name="T50" fmla="*/ 23 w 46"/>
                  <a:gd name="T51" fmla="*/ 10 h 40"/>
                  <a:gd name="T52" fmla="*/ 25 w 46"/>
                  <a:gd name="T53" fmla="*/ 9 h 40"/>
                  <a:gd name="T54" fmla="*/ 29 w 46"/>
                  <a:gd name="T55" fmla="*/ 15 h 40"/>
                  <a:gd name="T56" fmla="*/ 39 w 46"/>
                  <a:gd name="T57" fmla="*/ 23 h 40"/>
                  <a:gd name="T58" fmla="*/ 39 w 46"/>
                  <a:gd name="T59" fmla="*/ 2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6" h="40">
                    <a:moveTo>
                      <a:pt x="45" y="29"/>
                    </a:moveTo>
                    <a:cubicBezTo>
                      <a:pt x="43" y="24"/>
                      <a:pt x="37" y="17"/>
                      <a:pt x="30" y="12"/>
                    </a:cubicBezTo>
                    <a:cubicBezTo>
                      <a:pt x="29" y="11"/>
                      <a:pt x="28" y="9"/>
                      <a:pt x="27" y="7"/>
                    </a:cubicBezTo>
                    <a:cubicBezTo>
                      <a:pt x="27" y="7"/>
                      <a:pt x="27" y="6"/>
                      <a:pt x="27" y="5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27" y="4"/>
                      <a:pt x="26" y="2"/>
                      <a:pt x="25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1"/>
                      <a:pt x="5" y="2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5"/>
                      <a:pt x="3" y="6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10"/>
                      <a:pt x="1" y="12"/>
                      <a:pt x="0" y="15"/>
                    </a:cubicBezTo>
                    <a:cubicBezTo>
                      <a:pt x="0" y="17"/>
                      <a:pt x="0" y="18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2"/>
                      <a:pt x="1" y="23"/>
                      <a:pt x="3" y="25"/>
                    </a:cubicBezTo>
                    <a:cubicBezTo>
                      <a:pt x="27" y="38"/>
                      <a:pt x="27" y="38"/>
                      <a:pt x="27" y="38"/>
                    </a:cubicBezTo>
                    <a:cubicBezTo>
                      <a:pt x="32" y="40"/>
                      <a:pt x="39" y="40"/>
                      <a:pt x="43" y="37"/>
                    </a:cubicBezTo>
                    <a:cubicBezTo>
                      <a:pt x="45" y="36"/>
                      <a:pt x="45" y="35"/>
                      <a:pt x="46" y="33"/>
                    </a:cubicBezTo>
                    <a:cubicBezTo>
                      <a:pt x="46" y="33"/>
                      <a:pt x="46" y="33"/>
                      <a:pt x="46" y="33"/>
                    </a:cubicBezTo>
                    <a:cubicBezTo>
                      <a:pt x="46" y="32"/>
                      <a:pt x="46" y="32"/>
                      <a:pt x="46" y="32"/>
                    </a:cubicBezTo>
                    <a:cubicBezTo>
                      <a:pt x="46" y="31"/>
                      <a:pt x="46" y="30"/>
                      <a:pt x="45" y="29"/>
                    </a:cubicBezTo>
                    <a:close/>
                    <a:moveTo>
                      <a:pt x="39" y="25"/>
                    </a:moveTo>
                    <a:cubicBezTo>
                      <a:pt x="38" y="25"/>
                      <a:pt x="38" y="25"/>
                      <a:pt x="38" y="25"/>
                    </a:cubicBezTo>
                    <a:cubicBezTo>
                      <a:pt x="37" y="25"/>
                      <a:pt x="37" y="25"/>
                      <a:pt x="37" y="25"/>
                    </a:cubicBezTo>
                    <a:cubicBezTo>
                      <a:pt x="28" y="16"/>
                      <a:pt x="28" y="16"/>
                      <a:pt x="28" y="16"/>
                    </a:cubicBezTo>
                    <a:cubicBezTo>
                      <a:pt x="26" y="14"/>
                      <a:pt x="24" y="12"/>
                      <a:pt x="23" y="10"/>
                    </a:cubicBezTo>
                    <a:cubicBezTo>
                      <a:pt x="24" y="10"/>
                      <a:pt x="24" y="9"/>
                      <a:pt x="25" y="9"/>
                    </a:cubicBezTo>
                    <a:cubicBezTo>
                      <a:pt x="25" y="11"/>
                      <a:pt x="27" y="13"/>
                      <a:pt x="29" y="15"/>
                    </a:cubicBezTo>
                    <a:cubicBezTo>
                      <a:pt x="39" y="23"/>
                      <a:pt x="39" y="23"/>
                      <a:pt x="39" y="23"/>
                    </a:cubicBezTo>
                    <a:cubicBezTo>
                      <a:pt x="39" y="24"/>
                      <a:pt x="39" y="24"/>
                      <a:pt x="39" y="25"/>
                    </a:cubicBezTo>
                    <a:close/>
                  </a:path>
                </a:pathLst>
              </a:custGeom>
              <a:solidFill>
                <a:srgbClr val="6363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96" name="Freeform 560"/>
              <p:cNvSpPr>
                <a:spLocks/>
              </p:cNvSpPr>
              <p:nvPr/>
            </p:nvSpPr>
            <p:spPr bwMode="auto">
              <a:xfrm>
                <a:off x="3512" y="1917"/>
                <a:ext cx="114" cy="59"/>
              </a:xfrm>
              <a:custGeom>
                <a:avLst/>
                <a:gdLst>
                  <a:gd name="T0" fmla="*/ 47 w 48"/>
                  <a:gd name="T1" fmla="*/ 18 h 25"/>
                  <a:gd name="T2" fmla="*/ 47 w 48"/>
                  <a:gd name="T3" fmla="*/ 18 h 25"/>
                  <a:gd name="T4" fmla="*/ 44 w 48"/>
                  <a:gd name="T5" fmla="*/ 22 h 25"/>
                  <a:gd name="T6" fmla="*/ 29 w 48"/>
                  <a:gd name="T7" fmla="*/ 23 h 25"/>
                  <a:gd name="T8" fmla="*/ 4 w 48"/>
                  <a:gd name="T9" fmla="*/ 10 h 25"/>
                  <a:gd name="T10" fmla="*/ 0 w 48"/>
                  <a:gd name="T11" fmla="*/ 5 h 25"/>
                  <a:gd name="T12" fmla="*/ 1 w 48"/>
                  <a:gd name="T13" fmla="*/ 0 h 25"/>
                  <a:gd name="T14" fmla="*/ 13 w 48"/>
                  <a:gd name="T15" fmla="*/ 8 h 25"/>
                  <a:gd name="T16" fmla="*/ 30 w 48"/>
                  <a:gd name="T17" fmla="*/ 19 h 25"/>
                  <a:gd name="T18" fmla="*/ 38 w 48"/>
                  <a:gd name="T19" fmla="*/ 21 h 25"/>
                  <a:gd name="T20" fmla="*/ 45 w 48"/>
                  <a:gd name="T21" fmla="*/ 18 h 25"/>
                  <a:gd name="T22" fmla="*/ 46 w 48"/>
                  <a:gd name="T23" fmla="*/ 14 h 25"/>
                  <a:gd name="T24" fmla="*/ 47 w 48"/>
                  <a:gd name="T25" fmla="*/ 18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25">
                    <a:moveTo>
                      <a:pt x="47" y="18"/>
                    </a:moveTo>
                    <a:cubicBezTo>
                      <a:pt x="47" y="19"/>
                      <a:pt x="47" y="18"/>
                      <a:pt x="47" y="18"/>
                    </a:cubicBezTo>
                    <a:cubicBezTo>
                      <a:pt x="47" y="20"/>
                      <a:pt x="46" y="21"/>
                      <a:pt x="44" y="22"/>
                    </a:cubicBezTo>
                    <a:cubicBezTo>
                      <a:pt x="40" y="25"/>
                      <a:pt x="33" y="25"/>
                      <a:pt x="29" y="23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0" y="8"/>
                      <a:pt x="0" y="5"/>
                      <a:pt x="0" y="5"/>
                    </a:cubicBezTo>
                    <a:cubicBezTo>
                      <a:pt x="0" y="3"/>
                      <a:pt x="1" y="1"/>
                      <a:pt x="1" y="0"/>
                    </a:cubicBezTo>
                    <a:cubicBezTo>
                      <a:pt x="1" y="2"/>
                      <a:pt x="9" y="5"/>
                      <a:pt x="13" y="8"/>
                    </a:cubicBezTo>
                    <a:cubicBezTo>
                      <a:pt x="18" y="13"/>
                      <a:pt x="24" y="16"/>
                      <a:pt x="30" y="19"/>
                    </a:cubicBezTo>
                    <a:cubicBezTo>
                      <a:pt x="33" y="20"/>
                      <a:pt x="35" y="21"/>
                      <a:pt x="38" y="21"/>
                    </a:cubicBezTo>
                    <a:cubicBezTo>
                      <a:pt x="40" y="21"/>
                      <a:pt x="43" y="20"/>
                      <a:pt x="45" y="18"/>
                    </a:cubicBezTo>
                    <a:cubicBezTo>
                      <a:pt x="45" y="18"/>
                      <a:pt x="47" y="16"/>
                      <a:pt x="46" y="14"/>
                    </a:cubicBezTo>
                    <a:cubicBezTo>
                      <a:pt x="46" y="15"/>
                      <a:pt x="48" y="16"/>
                      <a:pt x="47" y="18"/>
                    </a:cubicBezTo>
                    <a:close/>
                  </a:path>
                </a:pathLst>
              </a:custGeom>
              <a:solidFill>
                <a:srgbClr val="444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97" name="Freeform 561"/>
              <p:cNvSpPr>
                <a:spLocks/>
              </p:cNvSpPr>
              <p:nvPr/>
            </p:nvSpPr>
            <p:spPr bwMode="auto">
              <a:xfrm>
                <a:off x="3569" y="1903"/>
                <a:ext cx="38" cy="38"/>
              </a:xfrm>
              <a:custGeom>
                <a:avLst/>
                <a:gdLst>
                  <a:gd name="T0" fmla="*/ 16 w 16"/>
                  <a:gd name="T1" fmla="*/ 16 h 16"/>
                  <a:gd name="T2" fmla="*/ 15 w 16"/>
                  <a:gd name="T3" fmla="*/ 16 h 16"/>
                  <a:gd name="T4" fmla="*/ 14 w 16"/>
                  <a:gd name="T5" fmla="*/ 16 h 16"/>
                  <a:gd name="T6" fmla="*/ 5 w 16"/>
                  <a:gd name="T7" fmla="*/ 7 h 16"/>
                  <a:gd name="T8" fmla="*/ 0 w 16"/>
                  <a:gd name="T9" fmla="*/ 1 h 16"/>
                  <a:gd name="T10" fmla="*/ 2 w 16"/>
                  <a:gd name="T11" fmla="*/ 0 h 16"/>
                  <a:gd name="T12" fmla="*/ 6 w 16"/>
                  <a:gd name="T13" fmla="*/ 6 h 16"/>
                  <a:gd name="T14" fmla="*/ 16 w 16"/>
                  <a:gd name="T15" fmla="*/ 14 h 16"/>
                  <a:gd name="T16" fmla="*/ 16 w 16"/>
                  <a:gd name="T1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16">
                    <a:moveTo>
                      <a:pt x="16" y="16"/>
                    </a:moveTo>
                    <a:cubicBezTo>
                      <a:pt x="15" y="16"/>
                      <a:pt x="15" y="16"/>
                      <a:pt x="15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3" y="5"/>
                      <a:pt x="1" y="3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2"/>
                      <a:pt x="4" y="4"/>
                      <a:pt x="6" y="6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6" y="15"/>
                      <a:pt x="16" y="15"/>
                      <a:pt x="16" y="16"/>
                    </a:cubicBez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98" name="Freeform 562"/>
              <p:cNvSpPr>
                <a:spLocks/>
              </p:cNvSpPr>
              <p:nvPr/>
            </p:nvSpPr>
            <p:spPr bwMode="auto">
              <a:xfrm>
                <a:off x="3567" y="1908"/>
                <a:ext cx="16" cy="9"/>
              </a:xfrm>
              <a:custGeom>
                <a:avLst/>
                <a:gdLst>
                  <a:gd name="T0" fmla="*/ 1 w 7"/>
                  <a:gd name="T1" fmla="*/ 4 h 4"/>
                  <a:gd name="T2" fmla="*/ 0 w 7"/>
                  <a:gd name="T3" fmla="*/ 4 h 4"/>
                  <a:gd name="T4" fmla="*/ 1 w 7"/>
                  <a:gd name="T5" fmla="*/ 2 h 4"/>
                  <a:gd name="T6" fmla="*/ 5 w 7"/>
                  <a:gd name="T7" fmla="*/ 0 h 4"/>
                  <a:gd name="T8" fmla="*/ 6 w 7"/>
                  <a:gd name="T9" fmla="*/ 0 h 4"/>
                  <a:gd name="T10" fmla="*/ 6 w 7"/>
                  <a:gd name="T11" fmla="*/ 1 h 4"/>
                  <a:gd name="T12" fmla="*/ 2 w 7"/>
                  <a:gd name="T13" fmla="*/ 4 h 4"/>
                  <a:gd name="T14" fmla="*/ 1 w 7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4">
                    <a:moveTo>
                      <a:pt x="1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1" y="2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2" y="4"/>
                      <a:pt x="2" y="4"/>
                      <a:pt x="2" y="4"/>
                    </a:cubicBez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99" name="Freeform 563"/>
              <p:cNvSpPr>
                <a:spLocks/>
              </p:cNvSpPr>
              <p:nvPr/>
            </p:nvSpPr>
            <p:spPr bwMode="auto">
              <a:xfrm>
                <a:off x="3574" y="1913"/>
                <a:ext cx="14" cy="11"/>
              </a:xfrm>
              <a:custGeom>
                <a:avLst/>
                <a:gdLst>
                  <a:gd name="T0" fmla="*/ 1 w 6"/>
                  <a:gd name="T1" fmla="*/ 5 h 5"/>
                  <a:gd name="T2" fmla="*/ 0 w 6"/>
                  <a:gd name="T3" fmla="*/ 5 h 5"/>
                  <a:gd name="T4" fmla="*/ 0 w 6"/>
                  <a:gd name="T5" fmla="*/ 3 h 5"/>
                  <a:gd name="T6" fmla="*/ 5 w 6"/>
                  <a:gd name="T7" fmla="*/ 0 h 5"/>
                  <a:gd name="T8" fmla="*/ 6 w 6"/>
                  <a:gd name="T9" fmla="*/ 1 h 5"/>
                  <a:gd name="T10" fmla="*/ 6 w 6"/>
                  <a:gd name="T11" fmla="*/ 2 h 5"/>
                  <a:gd name="T12" fmla="*/ 1 w 6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5">
                    <a:moveTo>
                      <a:pt x="1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6" y="0"/>
                      <a:pt x="6" y="1"/>
                    </a:cubicBezTo>
                    <a:cubicBezTo>
                      <a:pt x="6" y="1"/>
                      <a:pt x="6" y="2"/>
                      <a:pt x="6" y="2"/>
                    </a:cubicBezTo>
                    <a:cubicBezTo>
                      <a:pt x="1" y="5"/>
                      <a:pt x="1" y="5"/>
                      <a:pt x="1" y="5"/>
                    </a:cubicBez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00" name="Freeform 564"/>
              <p:cNvSpPr>
                <a:spLocks/>
              </p:cNvSpPr>
              <p:nvPr/>
            </p:nvSpPr>
            <p:spPr bwMode="auto">
              <a:xfrm>
                <a:off x="3581" y="1920"/>
                <a:ext cx="16" cy="12"/>
              </a:xfrm>
              <a:custGeom>
                <a:avLst/>
                <a:gdLst>
                  <a:gd name="T0" fmla="*/ 1 w 7"/>
                  <a:gd name="T1" fmla="*/ 5 h 5"/>
                  <a:gd name="T2" fmla="*/ 0 w 7"/>
                  <a:gd name="T3" fmla="*/ 4 h 5"/>
                  <a:gd name="T4" fmla="*/ 0 w 7"/>
                  <a:gd name="T5" fmla="*/ 3 h 5"/>
                  <a:gd name="T6" fmla="*/ 5 w 7"/>
                  <a:gd name="T7" fmla="*/ 0 h 5"/>
                  <a:gd name="T8" fmla="*/ 6 w 7"/>
                  <a:gd name="T9" fmla="*/ 1 h 5"/>
                  <a:gd name="T10" fmla="*/ 6 w 7"/>
                  <a:gd name="T11" fmla="*/ 2 h 5"/>
                  <a:gd name="T12" fmla="*/ 1 w 7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5">
                    <a:moveTo>
                      <a:pt x="1" y="5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0"/>
                      <a:pt x="6" y="1"/>
                    </a:cubicBezTo>
                    <a:cubicBezTo>
                      <a:pt x="7" y="1"/>
                      <a:pt x="6" y="2"/>
                      <a:pt x="6" y="2"/>
                    </a:cubicBezTo>
                    <a:cubicBezTo>
                      <a:pt x="1" y="5"/>
                      <a:pt x="1" y="5"/>
                      <a:pt x="1" y="5"/>
                    </a:cubicBez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01" name="Freeform 565"/>
              <p:cNvSpPr>
                <a:spLocks/>
              </p:cNvSpPr>
              <p:nvPr/>
            </p:nvSpPr>
            <p:spPr bwMode="auto">
              <a:xfrm>
                <a:off x="3588" y="1927"/>
                <a:ext cx="17" cy="12"/>
              </a:xfrm>
              <a:custGeom>
                <a:avLst/>
                <a:gdLst>
                  <a:gd name="T0" fmla="*/ 1 w 7"/>
                  <a:gd name="T1" fmla="*/ 5 h 5"/>
                  <a:gd name="T2" fmla="*/ 0 w 7"/>
                  <a:gd name="T3" fmla="*/ 4 h 5"/>
                  <a:gd name="T4" fmla="*/ 1 w 7"/>
                  <a:gd name="T5" fmla="*/ 3 h 5"/>
                  <a:gd name="T6" fmla="*/ 5 w 7"/>
                  <a:gd name="T7" fmla="*/ 0 h 5"/>
                  <a:gd name="T8" fmla="*/ 6 w 7"/>
                  <a:gd name="T9" fmla="*/ 0 h 5"/>
                  <a:gd name="T10" fmla="*/ 6 w 7"/>
                  <a:gd name="T11" fmla="*/ 2 h 5"/>
                  <a:gd name="T12" fmla="*/ 2 w 7"/>
                  <a:gd name="T13" fmla="*/ 5 h 5"/>
                  <a:gd name="T14" fmla="*/ 1 w 7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5">
                    <a:moveTo>
                      <a:pt x="1" y="5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1" y="3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1"/>
                      <a:pt x="7" y="1"/>
                      <a:pt x="6" y="2"/>
                    </a:cubicBezTo>
                    <a:cubicBezTo>
                      <a:pt x="2" y="5"/>
                      <a:pt x="2" y="5"/>
                      <a:pt x="2" y="5"/>
                    </a:cubicBez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02" name="Freeform 566"/>
              <p:cNvSpPr>
                <a:spLocks/>
              </p:cNvSpPr>
              <p:nvPr/>
            </p:nvSpPr>
            <p:spPr bwMode="auto">
              <a:xfrm>
                <a:off x="3304" y="1496"/>
                <a:ext cx="315" cy="201"/>
              </a:xfrm>
              <a:custGeom>
                <a:avLst/>
                <a:gdLst>
                  <a:gd name="T0" fmla="*/ 130 w 133"/>
                  <a:gd name="T1" fmla="*/ 72 h 85"/>
                  <a:gd name="T2" fmla="*/ 109 w 133"/>
                  <a:gd name="T3" fmla="*/ 85 h 85"/>
                  <a:gd name="T4" fmla="*/ 5 w 133"/>
                  <a:gd name="T5" fmla="*/ 37 h 85"/>
                  <a:gd name="T6" fmla="*/ 17 w 133"/>
                  <a:gd name="T7" fmla="*/ 20 h 85"/>
                  <a:gd name="T8" fmla="*/ 24 w 133"/>
                  <a:gd name="T9" fmla="*/ 0 h 85"/>
                  <a:gd name="T10" fmla="*/ 130 w 133"/>
                  <a:gd name="T11" fmla="*/ 72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3" h="85">
                    <a:moveTo>
                      <a:pt x="130" y="72"/>
                    </a:moveTo>
                    <a:cubicBezTo>
                      <a:pt x="109" y="85"/>
                      <a:pt x="109" y="85"/>
                      <a:pt x="109" y="85"/>
                    </a:cubicBezTo>
                    <a:cubicBezTo>
                      <a:pt x="5" y="37"/>
                      <a:pt x="5" y="37"/>
                      <a:pt x="5" y="37"/>
                    </a:cubicBezTo>
                    <a:cubicBezTo>
                      <a:pt x="0" y="34"/>
                      <a:pt x="17" y="26"/>
                      <a:pt x="17" y="2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69" y="24"/>
                      <a:pt x="133" y="41"/>
                      <a:pt x="130" y="72"/>
                    </a:cubicBezTo>
                  </a:path>
                </a:pathLst>
              </a:custGeom>
              <a:solidFill>
                <a:srgbClr val="615B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03" name="Freeform 567"/>
              <p:cNvSpPr>
                <a:spLocks/>
              </p:cNvSpPr>
              <p:nvPr/>
            </p:nvSpPr>
            <p:spPr bwMode="auto">
              <a:xfrm>
                <a:off x="3517" y="1633"/>
                <a:ext cx="97" cy="268"/>
              </a:xfrm>
              <a:custGeom>
                <a:avLst/>
                <a:gdLst>
                  <a:gd name="T0" fmla="*/ 0 w 41"/>
                  <a:gd name="T1" fmla="*/ 108 h 113"/>
                  <a:gd name="T2" fmla="*/ 2 w 41"/>
                  <a:gd name="T3" fmla="*/ 16 h 113"/>
                  <a:gd name="T4" fmla="*/ 11 w 41"/>
                  <a:gd name="T5" fmla="*/ 6 h 113"/>
                  <a:gd name="T6" fmla="*/ 27 w 41"/>
                  <a:gd name="T7" fmla="*/ 1 h 113"/>
                  <a:gd name="T8" fmla="*/ 40 w 41"/>
                  <a:gd name="T9" fmla="*/ 14 h 113"/>
                  <a:gd name="T10" fmla="*/ 29 w 41"/>
                  <a:gd name="T11" fmla="*/ 109 h 113"/>
                  <a:gd name="T12" fmla="*/ 15 w 41"/>
                  <a:gd name="T13" fmla="*/ 110 h 113"/>
                  <a:gd name="T14" fmla="*/ 0 w 41"/>
                  <a:gd name="T15" fmla="*/ 108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" h="113">
                    <a:moveTo>
                      <a:pt x="0" y="108"/>
                    </a:moveTo>
                    <a:cubicBezTo>
                      <a:pt x="0" y="80"/>
                      <a:pt x="1" y="19"/>
                      <a:pt x="2" y="16"/>
                    </a:cubicBezTo>
                    <a:cubicBezTo>
                      <a:pt x="4" y="12"/>
                      <a:pt x="8" y="8"/>
                      <a:pt x="11" y="6"/>
                    </a:cubicBezTo>
                    <a:cubicBezTo>
                      <a:pt x="16" y="3"/>
                      <a:pt x="21" y="0"/>
                      <a:pt x="27" y="1"/>
                    </a:cubicBezTo>
                    <a:cubicBezTo>
                      <a:pt x="34" y="2"/>
                      <a:pt x="39" y="8"/>
                      <a:pt x="40" y="14"/>
                    </a:cubicBezTo>
                    <a:cubicBezTo>
                      <a:pt x="41" y="21"/>
                      <a:pt x="30" y="105"/>
                      <a:pt x="29" y="109"/>
                    </a:cubicBezTo>
                    <a:cubicBezTo>
                      <a:pt x="28" y="113"/>
                      <a:pt x="18" y="109"/>
                      <a:pt x="15" y="110"/>
                    </a:cubicBez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615B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04" name="Freeform 568"/>
              <p:cNvSpPr>
                <a:spLocks/>
              </p:cNvSpPr>
              <p:nvPr/>
            </p:nvSpPr>
            <p:spPr bwMode="auto">
              <a:xfrm>
                <a:off x="3512" y="1865"/>
                <a:ext cx="78" cy="48"/>
              </a:xfrm>
              <a:custGeom>
                <a:avLst/>
                <a:gdLst>
                  <a:gd name="T0" fmla="*/ 27 w 33"/>
                  <a:gd name="T1" fmla="*/ 3 h 20"/>
                  <a:gd name="T2" fmla="*/ 27 w 33"/>
                  <a:gd name="T3" fmla="*/ 16 h 20"/>
                  <a:gd name="T4" fmla="*/ 6 w 33"/>
                  <a:gd name="T5" fmla="*/ 16 h 20"/>
                  <a:gd name="T6" fmla="*/ 6 w 33"/>
                  <a:gd name="T7" fmla="*/ 4 h 20"/>
                  <a:gd name="T8" fmla="*/ 27 w 33"/>
                  <a:gd name="T9" fmla="*/ 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20">
                    <a:moveTo>
                      <a:pt x="27" y="3"/>
                    </a:moveTo>
                    <a:cubicBezTo>
                      <a:pt x="33" y="7"/>
                      <a:pt x="33" y="12"/>
                      <a:pt x="27" y="16"/>
                    </a:cubicBezTo>
                    <a:cubicBezTo>
                      <a:pt x="22" y="19"/>
                      <a:pt x="12" y="20"/>
                      <a:pt x="6" y="16"/>
                    </a:cubicBezTo>
                    <a:cubicBezTo>
                      <a:pt x="0" y="13"/>
                      <a:pt x="0" y="8"/>
                      <a:pt x="6" y="4"/>
                    </a:cubicBezTo>
                    <a:cubicBezTo>
                      <a:pt x="12" y="1"/>
                      <a:pt x="21" y="0"/>
                      <a:pt x="27" y="3"/>
                    </a:cubicBezTo>
                    <a:close/>
                  </a:path>
                </a:pathLst>
              </a:custGeom>
              <a:solidFill>
                <a:srgbClr val="615B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05" name="Rectangle 569"/>
              <p:cNvSpPr>
                <a:spLocks noChangeArrowheads="1"/>
              </p:cNvSpPr>
              <p:nvPr/>
            </p:nvSpPr>
            <p:spPr bwMode="auto">
              <a:xfrm>
                <a:off x="3410" y="1579"/>
                <a:ext cx="67" cy="76"/>
              </a:xfrm>
              <a:prstGeom prst="rect">
                <a:avLst/>
              </a:prstGeom>
              <a:solidFill>
                <a:srgbClr val="544F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06" name="Freeform 570"/>
              <p:cNvSpPr>
                <a:spLocks/>
              </p:cNvSpPr>
              <p:nvPr/>
            </p:nvSpPr>
            <p:spPr bwMode="auto">
              <a:xfrm>
                <a:off x="3377" y="1351"/>
                <a:ext cx="86" cy="95"/>
              </a:xfrm>
              <a:custGeom>
                <a:avLst/>
                <a:gdLst>
                  <a:gd name="T0" fmla="*/ 15 w 36"/>
                  <a:gd name="T1" fmla="*/ 35 h 40"/>
                  <a:gd name="T2" fmla="*/ 7 w 36"/>
                  <a:gd name="T3" fmla="*/ 27 h 40"/>
                  <a:gd name="T4" fmla="*/ 0 w 36"/>
                  <a:gd name="T5" fmla="*/ 14 h 40"/>
                  <a:gd name="T6" fmla="*/ 11 w 36"/>
                  <a:gd name="T7" fmla="*/ 0 h 40"/>
                  <a:gd name="T8" fmla="*/ 21 w 36"/>
                  <a:gd name="T9" fmla="*/ 10 h 40"/>
                  <a:gd name="T10" fmla="*/ 34 w 36"/>
                  <a:gd name="T11" fmla="*/ 29 h 40"/>
                  <a:gd name="T12" fmla="*/ 29 w 36"/>
                  <a:gd name="T13" fmla="*/ 39 h 40"/>
                  <a:gd name="T14" fmla="*/ 15 w 36"/>
                  <a:gd name="T15" fmla="*/ 3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40">
                    <a:moveTo>
                      <a:pt x="15" y="35"/>
                    </a:moveTo>
                    <a:cubicBezTo>
                      <a:pt x="11" y="34"/>
                      <a:pt x="9" y="31"/>
                      <a:pt x="7" y="27"/>
                    </a:cubicBezTo>
                    <a:cubicBezTo>
                      <a:pt x="5" y="23"/>
                      <a:pt x="2" y="19"/>
                      <a:pt x="0" y="14"/>
                    </a:cubicBezTo>
                    <a:cubicBezTo>
                      <a:pt x="5" y="11"/>
                      <a:pt x="9" y="6"/>
                      <a:pt x="11" y="0"/>
                    </a:cubicBezTo>
                    <a:cubicBezTo>
                      <a:pt x="15" y="4"/>
                      <a:pt x="17" y="7"/>
                      <a:pt x="21" y="10"/>
                    </a:cubicBezTo>
                    <a:cubicBezTo>
                      <a:pt x="24" y="14"/>
                      <a:pt x="32" y="25"/>
                      <a:pt x="34" y="29"/>
                    </a:cubicBezTo>
                    <a:cubicBezTo>
                      <a:pt x="36" y="33"/>
                      <a:pt x="33" y="37"/>
                      <a:pt x="29" y="39"/>
                    </a:cubicBezTo>
                    <a:cubicBezTo>
                      <a:pt x="26" y="40"/>
                      <a:pt x="18" y="37"/>
                      <a:pt x="15" y="35"/>
                    </a:cubicBezTo>
                  </a:path>
                </a:pathLst>
              </a:custGeom>
              <a:solidFill>
                <a:srgbClr val="FF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07" name="Freeform 571"/>
              <p:cNvSpPr>
                <a:spLocks/>
              </p:cNvSpPr>
              <p:nvPr/>
            </p:nvSpPr>
            <p:spPr bwMode="auto">
              <a:xfrm>
                <a:off x="3335" y="1373"/>
                <a:ext cx="66" cy="94"/>
              </a:xfrm>
              <a:custGeom>
                <a:avLst/>
                <a:gdLst>
                  <a:gd name="T0" fmla="*/ 26 w 28"/>
                  <a:gd name="T1" fmla="*/ 21 h 40"/>
                  <a:gd name="T2" fmla="*/ 23 w 28"/>
                  <a:gd name="T3" fmla="*/ 0 h 40"/>
                  <a:gd name="T4" fmla="*/ 0 w 28"/>
                  <a:gd name="T5" fmla="*/ 6 h 40"/>
                  <a:gd name="T6" fmla="*/ 7 w 28"/>
                  <a:gd name="T7" fmla="*/ 29 h 40"/>
                  <a:gd name="T8" fmla="*/ 19 w 28"/>
                  <a:gd name="T9" fmla="*/ 39 h 40"/>
                  <a:gd name="T10" fmla="*/ 26 w 28"/>
                  <a:gd name="T11" fmla="*/ 2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40">
                    <a:moveTo>
                      <a:pt x="26" y="21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9" y="35"/>
                      <a:pt x="12" y="40"/>
                      <a:pt x="19" y="39"/>
                    </a:cubicBezTo>
                    <a:cubicBezTo>
                      <a:pt x="25" y="38"/>
                      <a:pt x="28" y="28"/>
                      <a:pt x="26" y="21"/>
                    </a:cubicBezTo>
                  </a:path>
                </a:pathLst>
              </a:custGeom>
              <a:solidFill>
                <a:srgbClr val="F7C1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08" name="Freeform 572"/>
              <p:cNvSpPr>
                <a:spLocks/>
              </p:cNvSpPr>
              <p:nvPr/>
            </p:nvSpPr>
            <p:spPr bwMode="auto">
              <a:xfrm>
                <a:off x="3323" y="1297"/>
                <a:ext cx="90" cy="102"/>
              </a:xfrm>
              <a:custGeom>
                <a:avLst/>
                <a:gdLst>
                  <a:gd name="T0" fmla="*/ 23 w 38"/>
                  <a:gd name="T1" fmla="*/ 8 h 43"/>
                  <a:gd name="T2" fmla="*/ 6 w 38"/>
                  <a:gd name="T3" fmla="*/ 5 h 43"/>
                  <a:gd name="T4" fmla="*/ 6 w 38"/>
                  <a:gd name="T5" fmla="*/ 6 h 43"/>
                  <a:gd name="T6" fmla="*/ 4 w 38"/>
                  <a:gd name="T7" fmla="*/ 22 h 43"/>
                  <a:gd name="T8" fmla="*/ 17 w 38"/>
                  <a:gd name="T9" fmla="*/ 39 h 43"/>
                  <a:gd name="T10" fmla="*/ 34 w 38"/>
                  <a:gd name="T11" fmla="*/ 23 h 43"/>
                  <a:gd name="T12" fmla="*/ 23 w 38"/>
                  <a:gd name="T13" fmla="*/ 8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43">
                    <a:moveTo>
                      <a:pt x="23" y="8"/>
                    </a:moveTo>
                    <a:cubicBezTo>
                      <a:pt x="17" y="0"/>
                      <a:pt x="10" y="3"/>
                      <a:pt x="6" y="5"/>
                    </a:cubicBezTo>
                    <a:cubicBezTo>
                      <a:pt x="3" y="7"/>
                      <a:pt x="3" y="8"/>
                      <a:pt x="6" y="6"/>
                    </a:cubicBezTo>
                    <a:cubicBezTo>
                      <a:pt x="1" y="10"/>
                      <a:pt x="0" y="17"/>
                      <a:pt x="4" y="22"/>
                    </a:cubicBezTo>
                    <a:cubicBezTo>
                      <a:pt x="17" y="39"/>
                      <a:pt x="17" y="39"/>
                      <a:pt x="17" y="39"/>
                    </a:cubicBezTo>
                    <a:cubicBezTo>
                      <a:pt x="20" y="43"/>
                      <a:pt x="38" y="31"/>
                      <a:pt x="34" y="23"/>
                    </a:cubicBezTo>
                    <a:cubicBezTo>
                      <a:pt x="23" y="8"/>
                      <a:pt x="23" y="8"/>
                      <a:pt x="23" y="8"/>
                    </a:cubicBezTo>
                  </a:path>
                </a:pathLst>
              </a:custGeom>
              <a:solidFill>
                <a:srgbClr val="A144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09" name="Freeform 573"/>
              <p:cNvSpPr>
                <a:spLocks/>
              </p:cNvSpPr>
              <p:nvPr/>
            </p:nvSpPr>
            <p:spPr bwMode="auto">
              <a:xfrm>
                <a:off x="3228" y="1283"/>
                <a:ext cx="223" cy="372"/>
              </a:xfrm>
              <a:custGeom>
                <a:avLst/>
                <a:gdLst>
                  <a:gd name="T0" fmla="*/ 83 w 94"/>
                  <a:gd name="T1" fmla="*/ 116 h 157"/>
                  <a:gd name="T2" fmla="*/ 10 w 94"/>
                  <a:gd name="T3" fmla="*/ 127 h 157"/>
                  <a:gd name="T4" fmla="*/ 0 w 94"/>
                  <a:gd name="T5" fmla="*/ 37 h 157"/>
                  <a:gd name="T6" fmla="*/ 4 w 94"/>
                  <a:gd name="T7" fmla="*/ 30 h 157"/>
                  <a:gd name="T8" fmla="*/ 25 w 94"/>
                  <a:gd name="T9" fmla="*/ 11 h 157"/>
                  <a:gd name="T10" fmla="*/ 66 w 94"/>
                  <a:gd name="T11" fmla="*/ 28 h 157"/>
                  <a:gd name="T12" fmla="*/ 66 w 94"/>
                  <a:gd name="T13" fmla="*/ 28 h 157"/>
                  <a:gd name="T14" fmla="*/ 67 w 94"/>
                  <a:gd name="T15" fmla="*/ 31 h 157"/>
                  <a:gd name="T16" fmla="*/ 83 w 94"/>
                  <a:gd name="T17" fmla="*/ 116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4" h="157">
                    <a:moveTo>
                      <a:pt x="83" y="116"/>
                    </a:moveTo>
                    <a:cubicBezTo>
                      <a:pt x="80" y="130"/>
                      <a:pt x="37" y="157"/>
                      <a:pt x="10" y="127"/>
                    </a:cubicBezTo>
                    <a:cubicBezTo>
                      <a:pt x="10" y="124"/>
                      <a:pt x="0" y="37"/>
                      <a:pt x="0" y="37"/>
                    </a:cubicBezTo>
                    <a:cubicBezTo>
                      <a:pt x="1" y="35"/>
                      <a:pt x="2" y="32"/>
                      <a:pt x="4" y="30"/>
                    </a:cubicBezTo>
                    <a:cubicBezTo>
                      <a:pt x="9" y="23"/>
                      <a:pt x="17" y="16"/>
                      <a:pt x="25" y="11"/>
                    </a:cubicBezTo>
                    <a:cubicBezTo>
                      <a:pt x="43" y="0"/>
                      <a:pt x="62" y="10"/>
                      <a:pt x="66" y="28"/>
                    </a:cubicBezTo>
                    <a:cubicBezTo>
                      <a:pt x="66" y="28"/>
                      <a:pt x="66" y="28"/>
                      <a:pt x="66" y="28"/>
                    </a:cubicBezTo>
                    <a:cubicBezTo>
                      <a:pt x="66" y="29"/>
                      <a:pt x="67" y="30"/>
                      <a:pt x="67" y="31"/>
                    </a:cubicBezTo>
                    <a:cubicBezTo>
                      <a:pt x="94" y="87"/>
                      <a:pt x="83" y="116"/>
                      <a:pt x="83" y="116"/>
                    </a:cubicBezTo>
                  </a:path>
                </a:pathLst>
              </a:custGeom>
              <a:solidFill>
                <a:srgbClr val="A144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10" name="Freeform 574"/>
              <p:cNvSpPr>
                <a:spLocks/>
              </p:cNvSpPr>
              <p:nvPr/>
            </p:nvSpPr>
            <p:spPr bwMode="auto">
              <a:xfrm>
                <a:off x="3287" y="1299"/>
                <a:ext cx="60" cy="36"/>
              </a:xfrm>
              <a:custGeom>
                <a:avLst/>
                <a:gdLst>
                  <a:gd name="T0" fmla="*/ 25 w 25"/>
                  <a:gd name="T1" fmla="*/ 8 h 15"/>
                  <a:gd name="T2" fmla="*/ 25 w 25"/>
                  <a:gd name="T3" fmla="*/ 9 h 15"/>
                  <a:gd name="T4" fmla="*/ 22 w 25"/>
                  <a:gd name="T5" fmla="*/ 12 h 15"/>
                  <a:gd name="T6" fmla="*/ 21 w 25"/>
                  <a:gd name="T7" fmla="*/ 12 h 15"/>
                  <a:gd name="T8" fmla="*/ 4 w 25"/>
                  <a:gd name="T9" fmla="*/ 12 h 15"/>
                  <a:gd name="T10" fmla="*/ 4 w 25"/>
                  <a:gd name="T11" fmla="*/ 2 h 15"/>
                  <a:gd name="T12" fmla="*/ 6 w 25"/>
                  <a:gd name="T13" fmla="*/ 1 h 15"/>
                  <a:gd name="T14" fmla="*/ 8 w 25"/>
                  <a:gd name="T15" fmla="*/ 1 h 15"/>
                  <a:gd name="T16" fmla="*/ 8 w 25"/>
                  <a:gd name="T17" fmla="*/ 1 h 15"/>
                  <a:gd name="T18" fmla="*/ 10 w 25"/>
                  <a:gd name="T19" fmla="*/ 0 h 15"/>
                  <a:gd name="T20" fmla="*/ 22 w 25"/>
                  <a:gd name="T21" fmla="*/ 2 h 15"/>
                  <a:gd name="T22" fmla="*/ 25 w 25"/>
                  <a:gd name="T23" fmla="*/ 5 h 15"/>
                  <a:gd name="T24" fmla="*/ 25 w 25"/>
                  <a:gd name="T25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15">
                    <a:moveTo>
                      <a:pt x="25" y="8"/>
                    </a:moveTo>
                    <a:cubicBezTo>
                      <a:pt x="25" y="8"/>
                      <a:pt x="25" y="9"/>
                      <a:pt x="25" y="9"/>
                    </a:cubicBezTo>
                    <a:cubicBezTo>
                      <a:pt x="24" y="10"/>
                      <a:pt x="23" y="11"/>
                      <a:pt x="22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16" y="15"/>
                      <a:pt x="9" y="15"/>
                      <a:pt x="4" y="12"/>
                    </a:cubicBezTo>
                    <a:cubicBezTo>
                      <a:pt x="0" y="9"/>
                      <a:pt x="0" y="5"/>
                      <a:pt x="4" y="2"/>
                    </a:cubicBezTo>
                    <a:cubicBezTo>
                      <a:pt x="5" y="2"/>
                      <a:pt x="6" y="1"/>
                      <a:pt x="6" y="1"/>
                    </a:cubicBezTo>
                    <a:cubicBezTo>
                      <a:pt x="7" y="1"/>
                      <a:pt x="7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9" y="0"/>
                      <a:pt x="9" y="0"/>
                      <a:pt x="10" y="0"/>
                    </a:cubicBezTo>
                    <a:cubicBezTo>
                      <a:pt x="14" y="0"/>
                      <a:pt x="18" y="0"/>
                      <a:pt x="22" y="2"/>
                    </a:cubicBezTo>
                    <a:cubicBezTo>
                      <a:pt x="23" y="3"/>
                      <a:pt x="24" y="4"/>
                      <a:pt x="25" y="5"/>
                    </a:cubicBezTo>
                    <a:cubicBezTo>
                      <a:pt x="25" y="6"/>
                      <a:pt x="25" y="7"/>
                      <a:pt x="25" y="8"/>
                    </a:cubicBezTo>
                  </a:path>
                </a:pathLst>
              </a:custGeom>
              <a:solidFill>
                <a:srgbClr val="FF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11" name="Rectangle 575"/>
              <p:cNvSpPr>
                <a:spLocks noChangeArrowheads="1"/>
              </p:cNvSpPr>
              <p:nvPr/>
            </p:nvSpPr>
            <p:spPr bwMode="auto">
              <a:xfrm>
                <a:off x="3290" y="1240"/>
                <a:ext cx="57" cy="76"/>
              </a:xfrm>
              <a:prstGeom prst="rect">
                <a:avLst/>
              </a:prstGeom>
              <a:solidFill>
                <a:srgbClr val="FF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12" name="Rectangle 576"/>
              <p:cNvSpPr>
                <a:spLocks noChangeArrowheads="1"/>
              </p:cNvSpPr>
              <p:nvPr/>
            </p:nvSpPr>
            <p:spPr bwMode="auto">
              <a:xfrm>
                <a:off x="3290" y="1240"/>
                <a:ext cx="57" cy="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13" name="Freeform 577"/>
              <p:cNvSpPr>
                <a:spLocks/>
              </p:cNvSpPr>
              <p:nvPr/>
            </p:nvSpPr>
            <p:spPr bwMode="auto">
              <a:xfrm>
                <a:off x="3309" y="1316"/>
                <a:ext cx="38" cy="12"/>
              </a:xfrm>
              <a:custGeom>
                <a:avLst/>
                <a:gdLst>
                  <a:gd name="T0" fmla="*/ 5 w 16"/>
                  <a:gd name="T1" fmla="*/ 0 h 5"/>
                  <a:gd name="T2" fmla="*/ 0 w 16"/>
                  <a:gd name="T3" fmla="*/ 0 h 5"/>
                  <a:gd name="T4" fmla="*/ 12 w 16"/>
                  <a:gd name="T5" fmla="*/ 5 h 5"/>
                  <a:gd name="T6" fmla="*/ 13 w 16"/>
                  <a:gd name="T7" fmla="*/ 5 h 5"/>
                  <a:gd name="T8" fmla="*/ 16 w 16"/>
                  <a:gd name="T9" fmla="*/ 2 h 5"/>
                  <a:gd name="T10" fmla="*/ 16 w 16"/>
                  <a:gd name="T11" fmla="*/ 1 h 5"/>
                  <a:gd name="T12" fmla="*/ 14 w 16"/>
                  <a:gd name="T13" fmla="*/ 2 h 5"/>
                  <a:gd name="T14" fmla="*/ 12 w 16"/>
                  <a:gd name="T15" fmla="*/ 2 h 5"/>
                  <a:gd name="T16" fmla="*/ 5 w 16"/>
                  <a:gd name="T1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">
                    <a:moveTo>
                      <a:pt x="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3"/>
                      <a:pt x="7" y="5"/>
                      <a:pt x="12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4" y="4"/>
                      <a:pt x="15" y="3"/>
                      <a:pt x="16" y="2"/>
                    </a:cubicBezTo>
                    <a:cubicBezTo>
                      <a:pt x="16" y="2"/>
                      <a:pt x="16" y="1"/>
                      <a:pt x="16" y="1"/>
                    </a:cubicBezTo>
                    <a:cubicBezTo>
                      <a:pt x="15" y="1"/>
                      <a:pt x="14" y="2"/>
                      <a:pt x="14" y="2"/>
                    </a:cubicBezTo>
                    <a:cubicBezTo>
                      <a:pt x="13" y="2"/>
                      <a:pt x="13" y="2"/>
                      <a:pt x="12" y="2"/>
                    </a:cubicBezTo>
                    <a:cubicBezTo>
                      <a:pt x="10" y="2"/>
                      <a:pt x="8" y="1"/>
                      <a:pt x="5" y="0"/>
                    </a:cubicBezTo>
                  </a:path>
                </a:pathLst>
              </a:custGeom>
              <a:solidFill>
                <a:srgbClr val="E8B0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14" name="Freeform 578"/>
              <p:cNvSpPr>
                <a:spLocks/>
              </p:cNvSpPr>
              <p:nvPr/>
            </p:nvSpPr>
            <p:spPr bwMode="auto">
              <a:xfrm>
                <a:off x="3299" y="1252"/>
                <a:ext cx="22" cy="64"/>
              </a:xfrm>
              <a:custGeom>
                <a:avLst/>
                <a:gdLst>
                  <a:gd name="T0" fmla="*/ 1 w 9"/>
                  <a:gd name="T1" fmla="*/ 0 h 27"/>
                  <a:gd name="T2" fmla="*/ 0 w 9"/>
                  <a:gd name="T3" fmla="*/ 6 h 27"/>
                  <a:gd name="T4" fmla="*/ 0 w 9"/>
                  <a:gd name="T5" fmla="*/ 17 h 27"/>
                  <a:gd name="T6" fmla="*/ 1 w 9"/>
                  <a:gd name="T7" fmla="*/ 21 h 27"/>
                  <a:gd name="T8" fmla="*/ 2 w 9"/>
                  <a:gd name="T9" fmla="*/ 22 h 27"/>
                  <a:gd name="T10" fmla="*/ 4 w 9"/>
                  <a:gd name="T11" fmla="*/ 26 h 27"/>
                  <a:gd name="T12" fmla="*/ 4 w 9"/>
                  <a:gd name="T13" fmla="*/ 27 h 27"/>
                  <a:gd name="T14" fmla="*/ 9 w 9"/>
                  <a:gd name="T15" fmla="*/ 27 h 27"/>
                  <a:gd name="T16" fmla="*/ 4 w 9"/>
                  <a:gd name="T17" fmla="*/ 23 h 27"/>
                  <a:gd name="T18" fmla="*/ 4 w 9"/>
                  <a:gd name="T19" fmla="*/ 22 h 27"/>
                  <a:gd name="T20" fmla="*/ 3 w 9"/>
                  <a:gd name="T21" fmla="*/ 21 h 27"/>
                  <a:gd name="T22" fmla="*/ 1 w 9"/>
                  <a:gd name="T23" fmla="*/ 13 h 27"/>
                  <a:gd name="T24" fmla="*/ 1 w 9"/>
                  <a:gd name="T25" fmla="*/ 3 h 27"/>
                  <a:gd name="T26" fmla="*/ 1 w 9"/>
                  <a:gd name="T2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" h="27">
                    <a:moveTo>
                      <a:pt x="1" y="0"/>
                    </a:moveTo>
                    <a:cubicBezTo>
                      <a:pt x="0" y="2"/>
                      <a:pt x="0" y="5"/>
                      <a:pt x="0" y="6"/>
                    </a:cubicBezTo>
                    <a:cubicBezTo>
                      <a:pt x="0" y="10"/>
                      <a:pt x="0" y="13"/>
                      <a:pt x="0" y="17"/>
                    </a:cubicBezTo>
                    <a:cubicBezTo>
                      <a:pt x="0" y="18"/>
                      <a:pt x="1" y="20"/>
                      <a:pt x="1" y="21"/>
                    </a:cubicBezTo>
                    <a:cubicBezTo>
                      <a:pt x="1" y="22"/>
                      <a:pt x="1" y="22"/>
                      <a:pt x="2" y="22"/>
                    </a:cubicBezTo>
                    <a:cubicBezTo>
                      <a:pt x="2" y="24"/>
                      <a:pt x="3" y="25"/>
                      <a:pt x="4" y="26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7" y="26"/>
                      <a:pt x="6" y="25"/>
                      <a:pt x="4" y="23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3" y="22"/>
                      <a:pt x="3" y="21"/>
                      <a:pt x="3" y="21"/>
                    </a:cubicBezTo>
                    <a:cubicBezTo>
                      <a:pt x="2" y="18"/>
                      <a:pt x="1" y="16"/>
                      <a:pt x="1" y="13"/>
                    </a:cubicBezTo>
                    <a:cubicBezTo>
                      <a:pt x="0" y="10"/>
                      <a:pt x="0" y="6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</a:path>
                </a:pathLst>
              </a:custGeom>
              <a:solidFill>
                <a:srgbClr val="E8B0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15" name="Freeform 579"/>
              <p:cNvSpPr>
                <a:spLocks/>
              </p:cNvSpPr>
              <p:nvPr/>
            </p:nvSpPr>
            <p:spPr bwMode="auto">
              <a:xfrm>
                <a:off x="3228" y="1354"/>
                <a:ext cx="12" cy="16"/>
              </a:xfrm>
              <a:custGeom>
                <a:avLst/>
                <a:gdLst>
                  <a:gd name="T0" fmla="*/ 4 w 5"/>
                  <a:gd name="T1" fmla="*/ 0 h 7"/>
                  <a:gd name="T2" fmla="*/ 4 w 5"/>
                  <a:gd name="T3" fmla="*/ 0 h 7"/>
                  <a:gd name="T4" fmla="*/ 0 w 5"/>
                  <a:gd name="T5" fmla="*/ 7 h 7"/>
                  <a:gd name="T6" fmla="*/ 0 w 5"/>
                  <a:gd name="T7" fmla="*/ 7 h 7"/>
                  <a:gd name="T8" fmla="*/ 5 w 5"/>
                  <a:gd name="T9" fmla="*/ 2 h 7"/>
                  <a:gd name="T10" fmla="*/ 4 w 5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7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2"/>
                      <a:pt x="1" y="5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" y="5"/>
                      <a:pt x="3" y="3"/>
                      <a:pt x="5" y="2"/>
                    </a:cubicBezTo>
                    <a:cubicBezTo>
                      <a:pt x="5" y="1"/>
                      <a:pt x="4" y="1"/>
                      <a:pt x="4" y="0"/>
                    </a:cubicBezTo>
                  </a:path>
                </a:pathLst>
              </a:custGeom>
              <a:solidFill>
                <a:srgbClr val="9440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16" name="Freeform 580"/>
              <p:cNvSpPr>
                <a:spLocks noEditPoints="1"/>
              </p:cNvSpPr>
              <p:nvPr/>
            </p:nvSpPr>
            <p:spPr bwMode="auto">
              <a:xfrm>
                <a:off x="3387" y="135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9440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17" name="Freeform 581"/>
              <p:cNvSpPr>
                <a:spLocks noEditPoints="1"/>
              </p:cNvSpPr>
              <p:nvPr/>
            </p:nvSpPr>
            <p:spPr bwMode="auto">
              <a:xfrm>
                <a:off x="3292" y="1356"/>
                <a:ext cx="118" cy="107"/>
              </a:xfrm>
              <a:custGeom>
                <a:avLst/>
                <a:gdLst>
                  <a:gd name="T0" fmla="*/ 0 w 50"/>
                  <a:gd name="T1" fmla="*/ 21 h 45"/>
                  <a:gd name="T2" fmla="*/ 2 w 50"/>
                  <a:gd name="T3" fmla="*/ 27 h 45"/>
                  <a:gd name="T4" fmla="*/ 2 w 50"/>
                  <a:gd name="T5" fmla="*/ 27 h 45"/>
                  <a:gd name="T6" fmla="*/ 2 w 50"/>
                  <a:gd name="T7" fmla="*/ 27 h 45"/>
                  <a:gd name="T8" fmla="*/ 5 w 50"/>
                  <a:gd name="T9" fmla="*/ 34 h 45"/>
                  <a:gd name="T10" fmla="*/ 5 w 50"/>
                  <a:gd name="T11" fmla="*/ 34 h 45"/>
                  <a:gd name="T12" fmla="*/ 9 w 50"/>
                  <a:gd name="T13" fmla="*/ 45 h 45"/>
                  <a:gd name="T14" fmla="*/ 25 w 50"/>
                  <a:gd name="T15" fmla="*/ 33 h 45"/>
                  <a:gd name="T16" fmla="*/ 26 w 50"/>
                  <a:gd name="T17" fmla="*/ 32 h 45"/>
                  <a:gd name="T18" fmla="*/ 26 w 50"/>
                  <a:gd name="T19" fmla="*/ 32 h 45"/>
                  <a:gd name="T20" fmla="*/ 26 w 50"/>
                  <a:gd name="T21" fmla="*/ 32 h 45"/>
                  <a:gd name="T22" fmla="*/ 28 w 50"/>
                  <a:gd name="T23" fmla="*/ 31 h 45"/>
                  <a:gd name="T24" fmla="*/ 25 w 50"/>
                  <a:gd name="T25" fmla="*/ 31 h 45"/>
                  <a:gd name="T26" fmla="*/ 22 w 50"/>
                  <a:gd name="T27" fmla="*/ 31 h 45"/>
                  <a:gd name="T28" fmla="*/ 9 w 50"/>
                  <a:gd name="T29" fmla="*/ 27 h 45"/>
                  <a:gd name="T30" fmla="*/ 0 w 50"/>
                  <a:gd name="T31" fmla="*/ 21 h 45"/>
                  <a:gd name="T32" fmla="*/ 40 w 50"/>
                  <a:gd name="T33" fmla="*/ 0 h 45"/>
                  <a:gd name="T34" fmla="*/ 41 w 50"/>
                  <a:gd name="T35" fmla="*/ 13 h 45"/>
                  <a:gd name="T36" fmla="*/ 40 w 50"/>
                  <a:gd name="T37" fmla="*/ 22 h 45"/>
                  <a:gd name="T38" fmla="*/ 43 w 50"/>
                  <a:gd name="T39" fmla="*/ 21 h 45"/>
                  <a:gd name="T40" fmla="*/ 50 w 50"/>
                  <a:gd name="T41" fmla="*/ 25 h 45"/>
                  <a:gd name="T42" fmla="*/ 50 w 50"/>
                  <a:gd name="T43" fmla="*/ 25 h 45"/>
                  <a:gd name="T44" fmla="*/ 40 w 50"/>
                  <a:gd name="T45" fmla="*/ 0 h 45"/>
                  <a:gd name="T46" fmla="*/ 40 w 50"/>
                  <a:gd name="T47" fmla="*/ 0 h 45"/>
                  <a:gd name="T48" fmla="*/ 40 w 50"/>
                  <a:gd name="T49" fmla="*/ 0 h 45"/>
                  <a:gd name="T50" fmla="*/ 40 w 50"/>
                  <a:gd name="T51" fmla="*/ 0 h 45"/>
                  <a:gd name="T52" fmla="*/ 40 w 50"/>
                  <a:gd name="T53" fmla="*/ 0 h 45"/>
                  <a:gd name="T54" fmla="*/ 40 w 50"/>
                  <a:gd name="T55" fmla="*/ 0 h 45"/>
                  <a:gd name="T56" fmla="*/ 40 w 50"/>
                  <a:gd name="T57" fmla="*/ 0 h 45"/>
                  <a:gd name="T58" fmla="*/ 40 w 50"/>
                  <a:gd name="T59" fmla="*/ 0 h 45"/>
                  <a:gd name="T60" fmla="*/ 40 w 50"/>
                  <a:gd name="T61" fmla="*/ 0 h 45"/>
                  <a:gd name="T62" fmla="*/ 40 w 50"/>
                  <a:gd name="T63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0" h="45">
                    <a:moveTo>
                      <a:pt x="0" y="21"/>
                    </a:moveTo>
                    <a:cubicBezTo>
                      <a:pt x="2" y="27"/>
                      <a:pt x="2" y="27"/>
                      <a:pt x="2" y="27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5" y="34"/>
                      <a:pt x="5" y="34"/>
                      <a:pt x="5" y="34"/>
                    </a:cubicBezTo>
                    <a:cubicBezTo>
                      <a:pt x="5" y="34"/>
                      <a:pt x="5" y="34"/>
                      <a:pt x="5" y="34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15" y="40"/>
                      <a:pt x="20" y="36"/>
                      <a:pt x="25" y="33"/>
                    </a:cubicBezTo>
                    <a:cubicBezTo>
                      <a:pt x="26" y="33"/>
                      <a:pt x="26" y="32"/>
                      <a:pt x="26" y="32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7" y="32"/>
                      <a:pt x="28" y="31"/>
                      <a:pt x="28" y="31"/>
                    </a:cubicBezTo>
                    <a:cubicBezTo>
                      <a:pt x="27" y="31"/>
                      <a:pt x="26" y="31"/>
                      <a:pt x="25" y="31"/>
                    </a:cubicBezTo>
                    <a:cubicBezTo>
                      <a:pt x="24" y="31"/>
                      <a:pt x="23" y="31"/>
                      <a:pt x="22" y="31"/>
                    </a:cubicBezTo>
                    <a:cubicBezTo>
                      <a:pt x="18" y="31"/>
                      <a:pt x="13" y="29"/>
                      <a:pt x="9" y="27"/>
                    </a:cubicBezTo>
                    <a:cubicBezTo>
                      <a:pt x="6" y="25"/>
                      <a:pt x="3" y="23"/>
                      <a:pt x="0" y="21"/>
                    </a:cubicBezTo>
                    <a:moveTo>
                      <a:pt x="40" y="0"/>
                    </a:moveTo>
                    <a:cubicBezTo>
                      <a:pt x="41" y="4"/>
                      <a:pt x="42" y="9"/>
                      <a:pt x="41" y="13"/>
                    </a:cubicBezTo>
                    <a:cubicBezTo>
                      <a:pt x="41" y="16"/>
                      <a:pt x="41" y="19"/>
                      <a:pt x="40" y="22"/>
                    </a:cubicBezTo>
                    <a:cubicBezTo>
                      <a:pt x="41" y="21"/>
                      <a:pt x="42" y="21"/>
                      <a:pt x="43" y="21"/>
                    </a:cubicBezTo>
                    <a:cubicBezTo>
                      <a:pt x="47" y="21"/>
                      <a:pt x="49" y="23"/>
                      <a:pt x="50" y="25"/>
                    </a:cubicBezTo>
                    <a:cubicBezTo>
                      <a:pt x="50" y="25"/>
                      <a:pt x="50" y="25"/>
                      <a:pt x="50" y="25"/>
                    </a:cubicBezTo>
                    <a:cubicBezTo>
                      <a:pt x="48" y="17"/>
                      <a:pt x="44" y="9"/>
                      <a:pt x="40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9440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18" name="Freeform 582"/>
              <p:cNvSpPr>
                <a:spLocks noEditPoints="1"/>
              </p:cNvSpPr>
              <p:nvPr/>
            </p:nvSpPr>
            <p:spPr bwMode="auto">
              <a:xfrm>
                <a:off x="3252" y="158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  <a:gd name="T3" fmla="*/ 1 w 1"/>
                  <a:gd name="T4" fmla="*/ 1 w 1"/>
                  <a:gd name="T5" fmla="*/ 1 w 1"/>
                  <a:gd name="T6" fmla="*/ 0 w 1"/>
                  <a:gd name="T7" fmla="*/ 0 w 1"/>
                  <a:gd name="T8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C18B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19" name="Freeform 583"/>
              <p:cNvSpPr>
                <a:spLocks/>
              </p:cNvSpPr>
              <p:nvPr/>
            </p:nvSpPr>
            <p:spPr bwMode="auto">
              <a:xfrm>
                <a:off x="3233" y="1408"/>
                <a:ext cx="194" cy="206"/>
              </a:xfrm>
              <a:custGeom>
                <a:avLst/>
                <a:gdLst>
                  <a:gd name="T0" fmla="*/ 0 w 82"/>
                  <a:gd name="T1" fmla="*/ 0 h 87"/>
                  <a:gd name="T2" fmla="*/ 8 w 82"/>
                  <a:gd name="T3" fmla="*/ 74 h 87"/>
                  <a:gd name="T4" fmla="*/ 8 w 82"/>
                  <a:gd name="T5" fmla="*/ 74 h 87"/>
                  <a:gd name="T6" fmla="*/ 8 w 82"/>
                  <a:gd name="T7" fmla="*/ 74 h 87"/>
                  <a:gd name="T8" fmla="*/ 9 w 82"/>
                  <a:gd name="T9" fmla="*/ 74 h 87"/>
                  <a:gd name="T10" fmla="*/ 9 w 82"/>
                  <a:gd name="T11" fmla="*/ 74 h 87"/>
                  <a:gd name="T12" fmla="*/ 9 w 82"/>
                  <a:gd name="T13" fmla="*/ 74 h 87"/>
                  <a:gd name="T14" fmla="*/ 9 w 82"/>
                  <a:gd name="T15" fmla="*/ 74 h 87"/>
                  <a:gd name="T16" fmla="*/ 31 w 82"/>
                  <a:gd name="T17" fmla="*/ 87 h 87"/>
                  <a:gd name="T18" fmla="*/ 82 w 82"/>
                  <a:gd name="T19" fmla="*/ 29 h 87"/>
                  <a:gd name="T20" fmla="*/ 81 w 82"/>
                  <a:gd name="T21" fmla="*/ 24 h 87"/>
                  <a:gd name="T22" fmla="*/ 61 w 82"/>
                  <a:gd name="T23" fmla="*/ 30 h 87"/>
                  <a:gd name="T24" fmla="*/ 58 w 82"/>
                  <a:gd name="T25" fmla="*/ 30 h 87"/>
                  <a:gd name="T26" fmla="*/ 55 w 82"/>
                  <a:gd name="T27" fmla="*/ 35 h 87"/>
                  <a:gd name="T28" fmla="*/ 36 w 82"/>
                  <a:gd name="T29" fmla="*/ 50 h 87"/>
                  <a:gd name="T30" fmla="*/ 31 w 82"/>
                  <a:gd name="T31" fmla="*/ 51 h 87"/>
                  <a:gd name="T32" fmla="*/ 26 w 82"/>
                  <a:gd name="T33" fmla="*/ 50 h 87"/>
                  <a:gd name="T34" fmla="*/ 26 w 82"/>
                  <a:gd name="T35" fmla="*/ 50 h 87"/>
                  <a:gd name="T36" fmla="*/ 20 w 82"/>
                  <a:gd name="T37" fmla="*/ 45 h 87"/>
                  <a:gd name="T38" fmla="*/ 5 w 82"/>
                  <a:gd name="T39" fmla="*/ 12 h 87"/>
                  <a:gd name="T40" fmla="*/ 5 w 82"/>
                  <a:gd name="T41" fmla="*/ 12 h 87"/>
                  <a:gd name="T42" fmla="*/ 5 w 82"/>
                  <a:gd name="T43" fmla="*/ 12 h 87"/>
                  <a:gd name="T44" fmla="*/ 0 w 82"/>
                  <a:gd name="T45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2" h="87">
                    <a:moveTo>
                      <a:pt x="0" y="0"/>
                    </a:moveTo>
                    <a:cubicBezTo>
                      <a:pt x="3" y="26"/>
                      <a:pt x="8" y="72"/>
                      <a:pt x="8" y="74"/>
                    </a:cubicBezTo>
                    <a:cubicBezTo>
                      <a:pt x="8" y="74"/>
                      <a:pt x="8" y="74"/>
                      <a:pt x="8" y="74"/>
                    </a:cubicBezTo>
                    <a:cubicBezTo>
                      <a:pt x="8" y="74"/>
                      <a:pt x="8" y="74"/>
                      <a:pt x="8" y="74"/>
                    </a:cubicBezTo>
                    <a:cubicBezTo>
                      <a:pt x="8" y="74"/>
                      <a:pt x="9" y="74"/>
                      <a:pt x="9" y="74"/>
                    </a:cubicBezTo>
                    <a:cubicBezTo>
                      <a:pt x="9" y="74"/>
                      <a:pt x="9" y="74"/>
                      <a:pt x="9" y="74"/>
                    </a:cubicBezTo>
                    <a:cubicBezTo>
                      <a:pt x="9" y="74"/>
                      <a:pt x="9" y="74"/>
                      <a:pt x="9" y="74"/>
                    </a:cubicBezTo>
                    <a:cubicBezTo>
                      <a:pt x="9" y="74"/>
                      <a:pt x="9" y="74"/>
                      <a:pt x="9" y="74"/>
                    </a:cubicBezTo>
                    <a:cubicBezTo>
                      <a:pt x="15" y="82"/>
                      <a:pt x="23" y="86"/>
                      <a:pt x="31" y="87"/>
                    </a:cubicBezTo>
                    <a:cubicBezTo>
                      <a:pt x="22" y="53"/>
                      <a:pt x="69" y="29"/>
                      <a:pt x="82" y="29"/>
                    </a:cubicBezTo>
                    <a:cubicBezTo>
                      <a:pt x="82" y="27"/>
                      <a:pt x="81" y="26"/>
                      <a:pt x="81" y="24"/>
                    </a:cubicBezTo>
                    <a:cubicBezTo>
                      <a:pt x="76" y="26"/>
                      <a:pt x="68" y="29"/>
                      <a:pt x="61" y="30"/>
                    </a:cubicBezTo>
                    <a:cubicBezTo>
                      <a:pt x="60" y="30"/>
                      <a:pt x="59" y="30"/>
                      <a:pt x="58" y="30"/>
                    </a:cubicBezTo>
                    <a:cubicBezTo>
                      <a:pt x="57" y="31"/>
                      <a:pt x="56" y="33"/>
                      <a:pt x="55" y="35"/>
                    </a:cubicBezTo>
                    <a:cubicBezTo>
                      <a:pt x="51" y="40"/>
                      <a:pt x="46" y="45"/>
                      <a:pt x="36" y="50"/>
                    </a:cubicBezTo>
                    <a:cubicBezTo>
                      <a:pt x="35" y="51"/>
                      <a:pt x="33" y="51"/>
                      <a:pt x="31" y="51"/>
                    </a:cubicBezTo>
                    <a:cubicBezTo>
                      <a:pt x="29" y="51"/>
                      <a:pt x="27" y="51"/>
                      <a:pt x="26" y="50"/>
                    </a:cubicBezTo>
                    <a:cubicBezTo>
                      <a:pt x="26" y="50"/>
                      <a:pt x="26" y="50"/>
                      <a:pt x="26" y="50"/>
                    </a:cubicBezTo>
                    <a:cubicBezTo>
                      <a:pt x="23" y="49"/>
                      <a:pt x="21" y="47"/>
                      <a:pt x="20" y="45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9440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20" name="Freeform 584"/>
              <p:cNvSpPr>
                <a:spLocks/>
              </p:cNvSpPr>
              <p:nvPr/>
            </p:nvSpPr>
            <p:spPr bwMode="auto">
              <a:xfrm>
                <a:off x="3299" y="1205"/>
                <a:ext cx="76" cy="116"/>
              </a:xfrm>
              <a:custGeom>
                <a:avLst/>
                <a:gdLst>
                  <a:gd name="T0" fmla="*/ 1 w 32"/>
                  <a:gd name="T1" fmla="*/ 22 h 49"/>
                  <a:gd name="T2" fmla="*/ 0 w 32"/>
                  <a:gd name="T3" fmla="*/ 32 h 49"/>
                  <a:gd name="T4" fmla="*/ 3 w 32"/>
                  <a:gd name="T5" fmla="*/ 42 h 49"/>
                  <a:gd name="T6" fmla="*/ 17 w 32"/>
                  <a:gd name="T7" fmla="*/ 49 h 49"/>
                  <a:gd name="T8" fmla="*/ 20 w 32"/>
                  <a:gd name="T9" fmla="*/ 48 h 49"/>
                  <a:gd name="T10" fmla="*/ 24 w 32"/>
                  <a:gd name="T11" fmla="*/ 43 h 49"/>
                  <a:gd name="T12" fmla="*/ 32 w 32"/>
                  <a:gd name="T13" fmla="*/ 14 h 49"/>
                  <a:gd name="T14" fmla="*/ 32 w 32"/>
                  <a:gd name="T15" fmla="*/ 10 h 49"/>
                  <a:gd name="T16" fmla="*/ 23 w 32"/>
                  <a:gd name="T17" fmla="*/ 1 h 49"/>
                  <a:gd name="T18" fmla="*/ 10 w 32"/>
                  <a:gd name="T19" fmla="*/ 2 h 49"/>
                  <a:gd name="T20" fmla="*/ 7 w 32"/>
                  <a:gd name="T21" fmla="*/ 3 h 49"/>
                  <a:gd name="T22" fmla="*/ 4 w 32"/>
                  <a:gd name="T23" fmla="*/ 5 h 49"/>
                  <a:gd name="T24" fmla="*/ 1 w 32"/>
                  <a:gd name="T25" fmla="*/ 2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" h="49">
                    <a:moveTo>
                      <a:pt x="1" y="22"/>
                    </a:moveTo>
                    <a:cubicBezTo>
                      <a:pt x="0" y="25"/>
                      <a:pt x="0" y="29"/>
                      <a:pt x="0" y="32"/>
                    </a:cubicBezTo>
                    <a:cubicBezTo>
                      <a:pt x="1" y="36"/>
                      <a:pt x="1" y="39"/>
                      <a:pt x="3" y="42"/>
                    </a:cubicBezTo>
                    <a:cubicBezTo>
                      <a:pt x="6" y="46"/>
                      <a:pt x="11" y="49"/>
                      <a:pt x="17" y="49"/>
                    </a:cubicBezTo>
                    <a:cubicBezTo>
                      <a:pt x="18" y="49"/>
                      <a:pt x="19" y="49"/>
                      <a:pt x="20" y="48"/>
                    </a:cubicBezTo>
                    <a:cubicBezTo>
                      <a:pt x="22" y="47"/>
                      <a:pt x="23" y="45"/>
                      <a:pt x="24" y="43"/>
                    </a:cubicBezTo>
                    <a:cubicBezTo>
                      <a:pt x="29" y="34"/>
                      <a:pt x="31" y="24"/>
                      <a:pt x="32" y="14"/>
                    </a:cubicBezTo>
                    <a:cubicBezTo>
                      <a:pt x="32" y="13"/>
                      <a:pt x="32" y="11"/>
                      <a:pt x="32" y="10"/>
                    </a:cubicBezTo>
                    <a:cubicBezTo>
                      <a:pt x="31" y="5"/>
                      <a:pt x="27" y="2"/>
                      <a:pt x="23" y="1"/>
                    </a:cubicBezTo>
                    <a:cubicBezTo>
                      <a:pt x="19" y="0"/>
                      <a:pt x="14" y="0"/>
                      <a:pt x="10" y="2"/>
                    </a:cubicBezTo>
                    <a:cubicBezTo>
                      <a:pt x="9" y="2"/>
                      <a:pt x="8" y="2"/>
                      <a:pt x="7" y="3"/>
                    </a:cubicBezTo>
                    <a:cubicBezTo>
                      <a:pt x="6" y="4"/>
                      <a:pt x="5" y="4"/>
                      <a:pt x="4" y="5"/>
                    </a:cubicBezTo>
                    <a:cubicBezTo>
                      <a:pt x="3" y="6"/>
                      <a:pt x="1" y="17"/>
                      <a:pt x="1" y="22"/>
                    </a:cubicBezTo>
                    <a:close/>
                  </a:path>
                </a:pathLst>
              </a:custGeom>
              <a:solidFill>
                <a:srgbClr val="FF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21" name="Freeform 585"/>
              <p:cNvSpPr>
                <a:spLocks/>
              </p:cNvSpPr>
              <p:nvPr/>
            </p:nvSpPr>
            <p:spPr bwMode="auto">
              <a:xfrm>
                <a:off x="3276" y="1176"/>
                <a:ext cx="75" cy="119"/>
              </a:xfrm>
              <a:custGeom>
                <a:avLst/>
                <a:gdLst>
                  <a:gd name="T0" fmla="*/ 5 w 32"/>
                  <a:gd name="T1" fmla="*/ 46 h 50"/>
                  <a:gd name="T2" fmla="*/ 8 w 32"/>
                  <a:gd name="T3" fmla="*/ 50 h 50"/>
                  <a:gd name="T4" fmla="*/ 10 w 32"/>
                  <a:gd name="T5" fmla="*/ 48 h 50"/>
                  <a:gd name="T6" fmla="*/ 10 w 32"/>
                  <a:gd name="T7" fmla="*/ 31 h 50"/>
                  <a:gd name="T8" fmla="*/ 15 w 32"/>
                  <a:gd name="T9" fmla="*/ 34 h 50"/>
                  <a:gd name="T10" fmla="*/ 15 w 32"/>
                  <a:gd name="T11" fmla="*/ 21 h 50"/>
                  <a:gd name="T12" fmla="*/ 24 w 32"/>
                  <a:gd name="T13" fmla="*/ 17 h 50"/>
                  <a:gd name="T14" fmla="*/ 3 w 32"/>
                  <a:gd name="T15" fmla="*/ 14 h 50"/>
                  <a:gd name="T16" fmla="*/ 5 w 32"/>
                  <a:gd name="T17" fmla="*/ 46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50">
                    <a:moveTo>
                      <a:pt x="5" y="46"/>
                    </a:moveTo>
                    <a:cubicBezTo>
                      <a:pt x="6" y="48"/>
                      <a:pt x="8" y="50"/>
                      <a:pt x="8" y="50"/>
                    </a:cubicBezTo>
                    <a:cubicBezTo>
                      <a:pt x="9" y="50"/>
                      <a:pt x="9" y="49"/>
                      <a:pt x="10" y="48"/>
                    </a:cubicBezTo>
                    <a:cubicBezTo>
                      <a:pt x="11" y="42"/>
                      <a:pt x="11" y="36"/>
                      <a:pt x="10" y="31"/>
                    </a:cubicBezTo>
                    <a:cubicBezTo>
                      <a:pt x="11" y="31"/>
                      <a:pt x="15" y="35"/>
                      <a:pt x="15" y="34"/>
                    </a:cubicBezTo>
                    <a:cubicBezTo>
                      <a:pt x="16" y="34"/>
                      <a:pt x="15" y="27"/>
                      <a:pt x="15" y="21"/>
                    </a:cubicBezTo>
                    <a:cubicBezTo>
                      <a:pt x="15" y="21"/>
                      <a:pt x="16" y="25"/>
                      <a:pt x="24" y="17"/>
                    </a:cubicBezTo>
                    <a:cubicBezTo>
                      <a:pt x="32" y="9"/>
                      <a:pt x="8" y="0"/>
                      <a:pt x="3" y="14"/>
                    </a:cubicBezTo>
                    <a:cubicBezTo>
                      <a:pt x="1" y="18"/>
                      <a:pt x="0" y="37"/>
                      <a:pt x="5" y="46"/>
                    </a:cubicBezTo>
                    <a:close/>
                  </a:path>
                </a:pathLst>
              </a:cu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22" name="Freeform 586"/>
              <p:cNvSpPr>
                <a:spLocks/>
              </p:cNvSpPr>
              <p:nvPr/>
            </p:nvSpPr>
            <p:spPr bwMode="auto">
              <a:xfrm>
                <a:off x="3292" y="1243"/>
                <a:ext cx="14" cy="33"/>
              </a:xfrm>
              <a:custGeom>
                <a:avLst/>
                <a:gdLst>
                  <a:gd name="T0" fmla="*/ 3 w 6"/>
                  <a:gd name="T1" fmla="*/ 0 h 14"/>
                  <a:gd name="T2" fmla="*/ 6 w 6"/>
                  <a:gd name="T3" fmla="*/ 2 h 14"/>
                  <a:gd name="T4" fmla="*/ 6 w 6"/>
                  <a:gd name="T5" fmla="*/ 7 h 14"/>
                  <a:gd name="T6" fmla="*/ 5 w 6"/>
                  <a:gd name="T7" fmla="*/ 13 h 14"/>
                  <a:gd name="T8" fmla="*/ 4 w 6"/>
                  <a:gd name="T9" fmla="*/ 14 h 14"/>
                  <a:gd name="T10" fmla="*/ 1 w 6"/>
                  <a:gd name="T11" fmla="*/ 13 h 14"/>
                  <a:gd name="T12" fmla="*/ 1 w 6"/>
                  <a:gd name="T13" fmla="*/ 11 h 14"/>
                  <a:gd name="T14" fmla="*/ 0 w 6"/>
                  <a:gd name="T15" fmla="*/ 4 h 14"/>
                  <a:gd name="T16" fmla="*/ 1 w 6"/>
                  <a:gd name="T17" fmla="*/ 1 h 14"/>
                  <a:gd name="T18" fmla="*/ 3 w 6"/>
                  <a:gd name="T1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14">
                    <a:moveTo>
                      <a:pt x="3" y="0"/>
                    </a:moveTo>
                    <a:cubicBezTo>
                      <a:pt x="4" y="0"/>
                      <a:pt x="5" y="1"/>
                      <a:pt x="6" y="2"/>
                    </a:cubicBezTo>
                    <a:cubicBezTo>
                      <a:pt x="6" y="4"/>
                      <a:pt x="6" y="6"/>
                      <a:pt x="6" y="7"/>
                    </a:cubicBezTo>
                    <a:cubicBezTo>
                      <a:pt x="6" y="9"/>
                      <a:pt x="6" y="11"/>
                      <a:pt x="5" y="13"/>
                    </a:cubicBezTo>
                    <a:cubicBezTo>
                      <a:pt x="5" y="13"/>
                      <a:pt x="4" y="14"/>
                      <a:pt x="4" y="14"/>
                    </a:cubicBezTo>
                    <a:cubicBezTo>
                      <a:pt x="3" y="14"/>
                      <a:pt x="2" y="14"/>
                      <a:pt x="1" y="13"/>
                    </a:cubicBezTo>
                    <a:cubicBezTo>
                      <a:pt x="1" y="12"/>
                      <a:pt x="1" y="12"/>
                      <a:pt x="1" y="11"/>
                    </a:cubicBezTo>
                    <a:cubicBezTo>
                      <a:pt x="0" y="9"/>
                      <a:pt x="0" y="6"/>
                      <a:pt x="0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1" y="1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FF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23" name="Freeform 587"/>
              <p:cNvSpPr>
                <a:spLocks/>
              </p:cNvSpPr>
              <p:nvPr/>
            </p:nvSpPr>
            <p:spPr bwMode="auto">
              <a:xfrm>
                <a:off x="3245" y="1420"/>
                <a:ext cx="87" cy="109"/>
              </a:xfrm>
              <a:custGeom>
                <a:avLst/>
                <a:gdLst>
                  <a:gd name="T0" fmla="*/ 31 w 37"/>
                  <a:gd name="T1" fmla="*/ 44 h 46"/>
                  <a:gd name="T2" fmla="*/ 21 w 37"/>
                  <a:gd name="T3" fmla="*/ 45 h 46"/>
                  <a:gd name="T4" fmla="*/ 15 w 37"/>
                  <a:gd name="T5" fmla="*/ 40 h 46"/>
                  <a:gd name="T6" fmla="*/ 0 w 37"/>
                  <a:gd name="T7" fmla="*/ 7 h 46"/>
                  <a:gd name="T8" fmla="*/ 22 w 37"/>
                  <a:gd name="T9" fmla="*/ 0 h 46"/>
                  <a:gd name="T10" fmla="*/ 26 w 37"/>
                  <a:gd name="T11" fmla="*/ 9 h 46"/>
                  <a:gd name="T12" fmla="*/ 26 w 37"/>
                  <a:gd name="T13" fmla="*/ 9 h 46"/>
                  <a:gd name="T14" fmla="*/ 29 w 37"/>
                  <a:gd name="T15" fmla="*/ 18 h 46"/>
                  <a:gd name="T16" fmla="*/ 30 w 37"/>
                  <a:gd name="T17" fmla="*/ 20 h 46"/>
                  <a:gd name="T18" fmla="*/ 34 w 37"/>
                  <a:gd name="T19" fmla="*/ 30 h 46"/>
                  <a:gd name="T20" fmla="*/ 31 w 37"/>
                  <a:gd name="T21" fmla="*/ 44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" h="46">
                    <a:moveTo>
                      <a:pt x="31" y="44"/>
                    </a:moveTo>
                    <a:cubicBezTo>
                      <a:pt x="28" y="46"/>
                      <a:pt x="24" y="46"/>
                      <a:pt x="21" y="45"/>
                    </a:cubicBezTo>
                    <a:cubicBezTo>
                      <a:pt x="18" y="44"/>
                      <a:pt x="16" y="42"/>
                      <a:pt x="15" y="4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6" y="9"/>
                      <a:pt x="26" y="9"/>
                      <a:pt x="26" y="9"/>
                    </a:cubicBezTo>
                    <a:cubicBezTo>
                      <a:pt x="26" y="9"/>
                      <a:pt x="26" y="9"/>
                      <a:pt x="26" y="9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4" y="30"/>
                      <a:pt x="34" y="30"/>
                      <a:pt x="34" y="30"/>
                    </a:cubicBezTo>
                    <a:cubicBezTo>
                      <a:pt x="36" y="36"/>
                      <a:pt x="37" y="42"/>
                      <a:pt x="31" y="44"/>
                    </a:cubicBezTo>
                  </a:path>
                </a:pathLst>
              </a:custGeom>
              <a:solidFill>
                <a:srgbClr val="FF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24" name="Freeform 588"/>
              <p:cNvSpPr>
                <a:spLocks/>
              </p:cNvSpPr>
              <p:nvPr/>
            </p:nvSpPr>
            <p:spPr bwMode="auto">
              <a:xfrm>
                <a:off x="3221" y="1351"/>
                <a:ext cx="78" cy="102"/>
              </a:xfrm>
              <a:custGeom>
                <a:avLst/>
                <a:gdLst>
                  <a:gd name="T0" fmla="*/ 24 w 33"/>
                  <a:gd name="T1" fmla="*/ 9 h 43"/>
                  <a:gd name="T2" fmla="*/ 9 w 33"/>
                  <a:gd name="T3" fmla="*/ 3 h 43"/>
                  <a:gd name="T4" fmla="*/ 2 w 33"/>
                  <a:gd name="T5" fmla="*/ 18 h 43"/>
                  <a:gd name="T6" fmla="*/ 10 w 33"/>
                  <a:gd name="T7" fmla="*/ 36 h 43"/>
                  <a:gd name="T8" fmla="*/ 32 w 33"/>
                  <a:gd name="T9" fmla="*/ 29 h 43"/>
                  <a:gd name="T10" fmla="*/ 24 w 33"/>
                  <a:gd name="T11" fmla="*/ 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43">
                    <a:moveTo>
                      <a:pt x="24" y="9"/>
                    </a:moveTo>
                    <a:cubicBezTo>
                      <a:pt x="22" y="3"/>
                      <a:pt x="15" y="0"/>
                      <a:pt x="9" y="3"/>
                    </a:cubicBezTo>
                    <a:cubicBezTo>
                      <a:pt x="3" y="5"/>
                      <a:pt x="0" y="12"/>
                      <a:pt x="2" y="18"/>
                    </a:cubicBezTo>
                    <a:cubicBezTo>
                      <a:pt x="10" y="36"/>
                      <a:pt x="10" y="36"/>
                      <a:pt x="10" y="36"/>
                    </a:cubicBezTo>
                    <a:cubicBezTo>
                      <a:pt x="13" y="43"/>
                      <a:pt x="33" y="35"/>
                      <a:pt x="32" y="29"/>
                    </a:cubicBezTo>
                    <a:cubicBezTo>
                      <a:pt x="24" y="9"/>
                      <a:pt x="24" y="9"/>
                      <a:pt x="24" y="9"/>
                    </a:cubicBezTo>
                  </a:path>
                </a:pathLst>
              </a:custGeom>
              <a:solidFill>
                <a:srgbClr val="A144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25" name="Freeform 589"/>
              <p:cNvSpPr>
                <a:spLocks/>
              </p:cNvSpPr>
              <p:nvPr/>
            </p:nvSpPr>
            <p:spPr bwMode="auto">
              <a:xfrm>
                <a:off x="3295" y="1186"/>
                <a:ext cx="80" cy="66"/>
              </a:xfrm>
              <a:custGeom>
                <a:avLst/>
                <a:gdLst>
                  <a:gd name="T0" fmla="*/ 29 w 34"/>
                  <a:gd name="T1" fmla="*/ 24 h 28"/>
                  <a:gd name="T2" fmla="*/ 22 w 34"/>
                  <a:gd name="T3" fmla="*/ 26 h 28"/>
                  <a:gd name="T4" fmla="*/ 9 w 34"/>
                  <a:gd name="T5" fmla="*/ 26 h 28"/>
                  <a:gd name="T6" fmla="*/ 7 w 34"/>
                  <a:gd name="T7" fmla="*/ 17 h 28"/>
                  <a:gd name="T8" fmla="*/ 4 w 34"/>
                  <a:gd name="T9" fmla="*/ 13 h 28"/>
                  <a:gd name="T10" fmla="*/ 0 w 34"/>
                  <a:gd name="T11" fmla="*/ 10 h 28"/>
                  <a:gd name="T12" fmla="*/ 1 w 34"/>
                  <a:gd name="T13" fmla="*/ 6 h 28"/>
                  <a:gd name="T14" fmla="*/ 27 w 34"/>
                  <a:gd name="T15" fmla="*/ 4 h 28"/>
                  <a:gd name="T16" fmla="*/ 33 w 34"/>
                  <a:gd name="T17" fmla="*/ 15 h 28"/>
                  <a:gd name="T18" fmla="*/ 32 w 34"/>
                  <a:gd name="T19" fmla="*/ 22 h 28"/>
                  <a:gd name="T20" fmla="*/ 29 w 34"/>
                  <a:gd name="T21" fmla="*/ 2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" h="28">
                    <a:moveTo>
                      <a:pt x="29" y="24"/>
                    </a:moveTo>
                    <a:cubicBezTo>
                      <a:pt x="27" y="24"/>
                      <a:pt x="24" y="25"/>
                      <a:pt x="22" y="26"/>
                    </a:cubicBezTo>
                    <a:cubicBezTo>
                      <a:pt x="18" y="27"/>
                      <a:pt x="13" y="28"/>
                      <a:pt x="9" y="26"/>
                    </a:cubicBezTo>
                    <a:cubicBezTo>
                      <a:pt x="8" y="25"/>
                      <a:pt x="7" y="19"/>
                      <a:pt x="7" y="17"/>
                    </a:cubicBezTo>
                    <a:cubicBezTo>
                      <a:pt x="7" y="15"/>
                      <a:pt x="6" y="14"/>
                      <a:pt x="4" y="13"/>
                    </a:cubicBezTo>
                    <a:cubicBezTo>
                      <a:pt x="3" y="12"/>
                      <a:pt x="1" y="12"/>
                      <a:pt x="0" y="10"/>
                    </a:cubicBezTo>
                    <a:cubicBezTo>
                      <a:pt x="0" y="9"/>
                      <a:pt x="0" y="7"/>
                      <a:pt x="1" y="6"/>
                    </a:cubicBezTo>
                    <a:cubicBezTo>
                      <a:pt x="4" y="0"/>
                      <a:pt x="22" y="0"/>
                      <a:pt x="27" y="4"/>
                    </a:cubicBezTo>
                    <a:cubicBezTo>
                      <a:pt x="30" y="7"/>
                      <a:pt x="32" y="11"/>
                      <a:pt x="33" y="15"/>
                    </a:cubicBezTo>
                    <a:cubicBezTo>
                      <a:pt x="34" y="18"/>
                      <a:pt x="34" y="21"/>
                      <a:pt x="32" y="22"/>
                    </a:cubicBezTo>
                    <a:cubicBezTo>
                      <a:pt x="31" y="23"/>
                      <a:pt x="30" y="23"/>
                      <a:pt x="29" y="24"/>
                    </a:cubicBezTo>
                    <a:close/>
                  </a:path>
                </a:pathLst>
              </a:custGeom>
              <a:solidFill>
                <a:srgbClr val="FF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26" name="Freeform 590"/>
              <p:cNvSpPr>
                <a:spLocks/>
              </p:cNvSpPr>
              <p:nvPr/>
            </p:nvSpPr>
            <p:spPr bwMode="auto">
              <a:xfrm>
                <a:off x="3323" y="1280"/>
                <a:ext cx="43" cy="43"/>
              </a:xfrm>
              <a:custGeom>
                <a:avLst/>
                <a:gdLst>
                  <a:gd name="T0" fmla="*/ 8 w 18"/>
                  <a:gd name="T1" fmla="*/ 18 h 18"/>
                  <a:gd name="T2" fmla="*/ 11 w 18"/>
                  <a:gd name="T3" fmla="*/ 18 h 18"/>
                  <a:gd name="T4" fmla="*/ 17 w 18"/>
                  <a:gd name="T5" fmla="*/ 6 h 18"/>
                  <a:gd name="T6" fmla="*/ 15 w 18"/>
                  <a:gd name="T7" fmla="*/ 1 h 18"/>
                  <a:gd name="T8" fmla="*/ 9 w 18"/>
                  <a:gd name="T9" fmla="*/ 1 h 18"/>
                  <a:gd name="T10" fmla="*/ 1 w 18"/>
                  <a:gd name="T11" fmla="*/ 14 h 18"/>
                  <a:gd name="T12" fmla="*/ 8 w 18"/>
                  <a:gd name="T1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18">
                    <a:moveTo>
                      <a:pt x="8" y="18"/>
                    </a:moveTo>
                    <a:cubicBezTo>
                      <a:pt x="9" y="18"/>
                      <a:pt x="10" y="18"/>
                      <a:pt x="11" y="18"/>
                    </a:cubicBezTo>
                    <a:cubicBezTo>
                      <a:pt x="18" y="15"/>
                      <a:pt x="17" y="8"/>
                      <a:pt x="17" y="6"/>
                    </a:cubicBezTo>
                    <a:cubicBezTo>
                      <a:pt x="17" y="5"/>
                      <a:pt x="17" y="2"/>
                      <a:pt x="15" y="1"/>
                    </a:cubicBezTo>
                    <a:cubicBezTo>
                      <a:pt x="14" y="0"/>
                      <a:pt x="11" y="0"/>
                      <a:pt x="9" y="1"/>
                    </a:cubicBezTo>
                    <a:cubicBezTo>
                      <a:pt x="6" y="2"/>
                      <a:pt x="0" y="4"/>
                      <a:pt x="1" y="14"/>
                    </a:cubicBezTo>
                    <a:cubicBezTo>
                      <a:pt x="1" y="17"/>
                      <a:pt x="6" y="18"/>
                      <a:pt x="8" y="18"/>
                    </a:cubicBezTo>
                    <a:close/>
                  </a:path>
                </a:pathLst>
              </a:cu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27" name="Freeform 591"/>
              <p:cNvSpPr>
                <a:spLocks/>
              </p:cNvSpPr>
              <p:nvPr/>
            </p:nvSpPr>
            <p:spPr bwMode="auto">
              <a:xfrm>
                <a:off x="3335" y="1288"/>
                <a:ext cx="23" cy="23"/>
              </a:xfrm>
              <a:custGeom>
                <a:avLst/>
                <a:gdLst>
                  <a:gd name="T0" fmla="*/ 5 w 10"/>
                  <a:gd name="T1" fmla="*/ 5 h 10"/>
                  <a:gd name="T2" fmla="*/ 6 w 10"/>
                  <a:gd name="T3" fmla="*/ 4 h 10"/>
                  <a:gd name="T4" fmla="*/ 8 w 10"/>
                  <a:gd name="T5" fmla="*/ 6 h 10"/>
                  <a:gd name="T6" fmla="*/ 8 w 10"/>
                  <a:gd name="T7" fmla="*/ 1 h 10"/>
                  <a:gd name="T8" fmla="*/ 0 w 10"/>
                  <a:gd name="T9" fmla="*/ 5 h 10"/>
                  <a:gd name="T10" fmla="*/ 1 w 10"/>
                  <a:gd name="T11" fmla="*/ 8 h 10"/>
                  <a:gd name="T12" fmla="*/ 5 w 10"/>
                  <a:gd name="T13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0">
                    <a:moveTo>
                      <a:pt x="5" y="5"/>
                    </a:move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7"/>
                      <a:pt x="8" y="6"/>
                    </a:cubicBezTo>
                    <a:cubicBezTo>
                      <a:pt x="10" y="5"/>
                      <a:pt x="10" y="1"/>
                      <a:pt x="8" y="1"/>
                    </a:cubicBezTo>
                    <a:cubicBezTo>
                      <a:pt x="7" y="0"/>
                      <a:pt x="1" y="2"/>
                      <a:pt x="0" y="5"/>
                    </a:cubicBezTo>
                    <a:cubicBezTo>
                      <a:pt x="0" y="6"/>
                      <a:pt x="0" y="7"/>
                      <a:pt x="1" y="8"/>
                    </a:cubicBezTo>
                    <a:cubicBezTo>
                      <a:pt x="3" y="10"/>
                      <a:pt x="5" y="7"/>
                      <a:pt x="5" y="5"/>
                    </a:cubicBezTo>
                    <a:close/>
                  </a:path>
                </a:pathLst>
              </a:custGeom>
              <a:solidFill>
                <a:srgbClr val="FF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28" name="Freeform 592"/>
              <p:cNvSpPr>
                <a:spLocks/>
              </p:cNvSpPr>
              <p:nvPr/>
            </p:nvSpPr>
            <p:spPr bwMode="auto">
              <a:xfrm>
                <a:off x="3349" y="1404"/>
                <a:ext cx="114" cy="75"/>
              </a:xfrm>
              <a:custGeom>
                <a:avLst/>
                <a:gdLst>
                  <a:gd name="T0" fmla="*/ 46 w 48"/>
                  <a:gd name="T1" fmla="*/ 16 h 32"/>
                  <a:gd name="T2" fmla="*/ 38 w 48"/>
                  <a:gd name="T3" fmla="*/ 23 h 32"/>
                  <a:gd name="T4" fmla="*/ 12 w 48"/>
                  <a:gd name="T5" fmla="*/ 32 h 32"/>
                  <a:gd name="T6" fmla="*/ 9 w 48"/>
                  <a:gd name="T7" fmla="*/ 32 h 32"/>
                  <a:gd name="T8" fmla="*/ 0 w 48"/>
                  <a:gd name="T9" fmla="*/ 31 h 32"/>
                  <a:gd name="T10" fmla="*/ 26 w 48"/>
                  <a:gd name="T11" fmla="*/ 5 h 32"/>
                  <a:gd name="T12" fmla="*/ 32 w 48"/>
                  <a:gd name="T13" fmla="*/ 2 h 32"/>
                  <a:gd name="T14" fmla="*/ 41 w 48"/>
                  <a:gd name="T15" fmla="*/ 2 h 32"/>
                  <a:gd name="T16" fmla="*/ 46 w 48"/>
                  <a:gd name="T17" fmla="*/ 1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32">
                    <a:moveTo>
                      <a:pt x="46" y="16"/>
                    </a:moveTo>
                    <a:cubicBezTo>
                      <a:pt x="44" y="19"/>
                      <a:pt x="43" y="20"/>
                      <a:pt x="38" y="23"/>
                    </a:cubicBezTo>
                    <a:cubicBezTo>
                      <a:pt x="35" y="25"/>
                      <a:pt x="23" y="30"/>
                      <a:pt x="12" y="32"/>
                    </a:cubicBezTo>
                    <a:cubicBezTo>
                      <a:pt x="11" y="32"/>
                      <a:pt x="10" y="32"/>
                      <a:pt x="9" y="32"/>
                    </a:cubicBezTo>
                    <a:cubicBezTo>
                      <a:pt x="5" y="32"/>
                      <a:pt x="2" y="32"/>
                      <a:pt x="0" y="31"/>
                    </a:cubicBezTo>
                    <a:cubicBezTo>
                      <a:pt x="5" y="18"/>
                      <a:pt x="16" y="9"/>
                      <a:pt x="26" y="5"/>
                    </a:cubicBezTo>
                    <a:cubicBezTo>
                      <a:pt x="30" y="3"/>
                      <a:pt x="29" y="3"/>
                      <a:pt x="32" y="2"/>
                    </a:cubicBezTo>
                    <a:cubicBezTo>
                      <a:pt x="35" y="1"/>
                      <a:pt x="38" y="0"/>
                      <a:pt x="41" y="2"/>
                    </a:cubicBezTo>
                    <a:cubicBezTo>
                      <a:pt x="46" y="4"/>
                      <a:pt x="48" y="11"/>
                      <a:pt x="46" y="16"/>
                    </a:cubicBezTo>
                  </a:path>
                </a:pathLst>
              </a:custGeom>
              <a:solidFill>
                <a:srgbClr val="FF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29" name="Freeform 593"/>
              <p:cNvSpPr>
                <a:spLocks/>
              </p:cNvSpPr>
              <p:nvPr/>
            </p:nvSpPr>
            <p:spPr bwMode="auto">
              <a:xfrm>
                <a:off x="3278" y="1399"/>
                <a:ext cx="132" cy="132"/>
              </a:xfrm>
              <a:custGeom>
                <a:avLst/>
                <a:gdLst>
                  <a:gd name="T0" fmla="*/ 56 w 56"/>
                  <a:gd name="T1" fmla="*/ 7 h 56"/>
                  <a:gd name="T2" fmla="*/ 36 w 56"/>
                  <a:gd name="T3" fmla="*/ 39 h 56"/>
                  <a:gd name="T4" fmla="*/ 17 w 56"/>
                  <a:gd name="T5" fmla="*/ 54 h 56"/>
                  <a:gd name="T6" fmla="*/ 7 w 56"/>
                  <a:gd name="T7" fmla="*/ 54 h 56"/>
                  <a:gd name="T8" fmla="*/ 1 w 56"/>
                  <a:gd name="T9" fmla="*/ 49 h 56"/>
                  <a:gd name="T10" fmla="*/ 0 w 56"/>
                  <a:gd name="T11" fmla="*/ 43 h 56"/>
                  <a:gd name="T12" fmla="*/ 6 w 56"/>
                  <a:gd name="T13" fmla="*/ 33 h 56"/>
                  <a:gd name="T14" fmla="*/ 6 w 56"/>
                  <a:gd name="T15" fmla="*/ 33 h 56"/>
                  <a:gd name="T16" fmla="*/ 8 w 56"/>
                  <a:gd name="T17" fmla="*/ 31 h 56"/>
                  <a:gd name="T18" fmla="*/ 15 w 56"/>
                  <a:gd name="T19" fmla="*/ 27 h 56"/>
                  <a:gd name="T20" fmla="*/ 31 w 56"/>
                  <a:gd name="T21" fmla="*/ 15 h 56"/>
                  <a:gd name="T22" fmla="*/ 32 w 56"/>
                  <a:gd name="T23" fmla="*/ 14 h 56"/>
                  <a:gd name="T24" fmla="*/ 36 w 56"/>
                  <a:gd name="T25" fmla="*/ 12 h 56"/>
                  <a:gd name="T26" fmla="*/ 56 w 56"/>
                  <a:gd name="T27" fmla="*/ 7 h 56"/>
                  <a:gd name="T28" fmla="*/ 56 w 56"/>
                  <a:gd name="T29" fmla="*/ 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6" h="56">
                    <a:moveTo>
                      <a:pt x="56" y="7"/>
                    </a:moveTo>
                    <a:cubicBezTo>
                      <a:pt x="43" y="13"/>
                      <a:pt x="45" y="26"/>
                      <a:pt x="36" y="39"/>
                    </a:cubicBezTo>
                    <a:cubicBezTo>
                      <a:pt x="32" y="44"/>
                      <a:pt x="27" y="49"/>
                      <a:pt x="17" y="54"/>
                    </a:cubicBezTo>
                    <a:cubicBezTo>
                      <a:pt x="14" y="56"/>
                      <a:pt x="10" y="56"/>
                      <a:pt x="7" y="54"/>
                    </a:cubicBezTo>
                    <a:cubicBezTo>
                      <a:pt x="4" y="53"/>
                      <a:pt x="2" y="51"/>
                      <a:pt x="1" y="49"/>
                    </a:cubicBezTo>
                    <a:cubicBezTo>
                      <a:pt x="0" y="47"/>
                      <a:pt x="0" y="45"/>
                      <a:pt x="0" y="43"/>
                    </a:cubicBezTo>
                    <a:cubicBezTo>
                      <a:pt x="0" y="39"/>
                      <a:pt x="2" y="35"/>
                      <a:pt x="6" y="33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7" y="32"/>
                      <a:pt x="8" y="32"/>
                      <a:pt x="8" y="31"/>
                    </a:cubicBezTo>
                    <a:cubicBezTo>
                      <a:pt x="11" y="30"/>
                      <a:pt x="13" y="28"/>
                      <a:pt x="15" y="27"/>
                    </a:cubicBezTo>
                    <a:cubicBezTo>
                      <a:pt x="21" y="22"/>
                      <a:pt x="26" y="18"/>
                      <a:pt x="31" y="15"/>
                    </a:cubicBezTo>
                    <a:cubicBezTo>
                      <a:pt x="32" y="15"/>
                      <a:pt x="32" y="14"/>
                      <a:pt x="32" y="14"/>
                    </a:cubicBezTo>
                    <a:cubicBezTo>
                      <a:pt x="34" y="13"/>
                      <a:pt x="36" y="12"/>
                      <a:pt x="36" y="12"/>
                    </a:cubicBezTo>
                    <a:cubicBezTo>
                      <a:pt x="44" y="0"/>
                      <a:pt x="54" y="2"/>
                      <a:pt x="56" y="7"/>
                    </a:cubicBezTo>
                    <a:cubicBezTo>
                      <a:pt x="56" y="7"/>
                      <a:pt x="56" y="7"/>
                      <a:pt x="56" y="7"/>
                    </a:cubicBezTo>
                  </a:path>
                </a:pathLst>
              </a:custGeom>
              <a:solidFill>
                <a:srgbClr val="FF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30" name="Freeform 594"/>
              <p:cNvSpPr>
                <a:spLocks/>
              </p:cNvSpPr>
              <p:nvPr/>
            </p:nvSpPr>
            <p:spPr bwMode="auto">
              <a:xfrm>
                <a:off x="3406" y="143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B8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31" name="Freeform 595"/>
              <p:cNvSpPr>
                <a:spLocks/>
              </p:cNvSpPr>
              <p:nvPr/>
            </p:nvSpPr>
            <p:spPr bwMode="auto">
              <a:xfrm>
                <a:off x="3370" y="1415"/>
                <a:ext cx="40" cy="64"/>
              </a:xfrm>
              <a:custGeom>
                <a:avLst/>
                <a:gdLst>
                  <a:gd name="T0" fmla="*/ 17 w 17"/>
                  <a:gd name="T1" fmla="*/ 0 h 27"/>
                  <a:gd name="T2" fmla="*/ 0 w 17"/>
                  <a:gd name="T3" fmla="*/ 27 h 27"/>
                  <a:gd name="T4" fmla="*/ 3 w 17"/>
                  <a:gd name="T5" fmla="*/ 27 h 27"/>
                  <a:gd name="T6" fmla="*/ 9 w 17"/>
                  <a:gd name="T7" fmla="*/ 12 h 27"/>
                  <a:gd name="T8" fmla="*/ 17 w 17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27">
                    <a:moveTo>
                      <a:pt x="17" y="0"/>
                    </a:moveTo>
                    <a:cubicBezTo>
                      <a:pt x="6" y="5"/>
                      <a:pt x="6" y="16"/>
                      <a:pt x="0" y="27"/>
                    </a:cubicBezTo>
                    <a:cubicBezTo>
                      <a:pt x="1" y="27"/>
                      <a:pt x="2" y="27"/>
                      <a:pt x="3" y="27"/>
                    </a:cubicBezTo>
                    <a:cubicBezTo>
                      <a:pt x="6" y="22"/>
                      <a:pt x="7" y="17"/>
                      <a:pt x="9" y="12"/>
                    </a:cubicBezTo>
                    <a:cubicBezTo>
                      <a:pt x="11" y="7"/>
                      <a:pt x="13" y="3"/>
                      <a:pt x="17" y="0"/>
                    </a:cubicBezTo>
                  </a:path>
                </a:pathLst>
              </a:custGeom>
              <a:solidFill>
                <a:srgbClr val="E8B0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32" name="Freeform 596"/>
              <p:cNvSpPr>
                <a:spLocks/>
              </p:cNvSpPr>
              <p:nvPr/>
            </p:nvSpPr>
            <p:spPr bwMode="auto">
              <a:xfrm>
                <a:off x="3370" y="1415"/>
                <a:ext cx="40" cy="64"/>
              </a:xfrm>
              <a:custGeom>
                <a:avLst/>
                <a:gdLst>
                  <a:gd name="T0" fmla="*/ 17 w 17"/>
                  <a:gd name="T1" fmla="*/ 0 h 27"/>
                  <a:gd name="T2" fmla="*/ 0 w 17"/>
                  <a:gd name="T3" fmla="*/ 27 h 27"/>
                  <a:gd name="T4" fmla="*/ 0 w 17"/>
                  <a:gd name="T5" fmla="*/ 27 h 27"/>
                  <a:gd name="T6" fmla="*/ 17 w 17"/>
                  <a:gd name="T7" fmla="*/ 0 h 27"/>
                  <a:gd name="T8" fmla="*/ 17 w 17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27">
                    <a:moveTo>
                      <a:pt x="17" y="0"/>
                    </a:moveTo>
                    <a:cubicBezTo>
                      <a:pt x="6" y="5"/>
                      <a:pt x="6" y="16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6" y="16"/>
                      <a:pt x="6" y="5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</a:path>
                </a:pathLst>
              </a:custGeom>
              <a:solidFill>
                <a:srgbClr val="E8B0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33" name="Line 597"/>
              <p:cNvSpPr>
                <a:spLocks noChangeShapeType="1"/>
              </p:cNvSpPr>
              <p:nvPr/>
            </p:nvSpPr>
            <p:spPr bwMode="auto">
              <a:xfrm>
                <a:off x="3410" y="1415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34" name="Line 598"/>
              <p:cNvSpPr>
                <a:spLocks noChangeShapeType="1"/>
              </p:cNvSpPr>
              <p:nvPr/>
            </p:nvSpPr>
            <p:spPr bwMode="auto">
              <a:xfrm>
                <a:off x="3410" y="1415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35" name="Freeform 599"/>
              <p:cNvSpPr>
                <a:spLocks/>
              </p:cNvSpPr>
              <p:nvPr/>
            </p:nvSpPr>
            <p:spPr bwMode="auto">
              <a:xfrm>
                <a:off x="3304" y="1432"/>
                <a:ext cx="50" cy="31"/>
              </a:xfrm>
              <a:custGeom>
                <a:avLst/>
                <a:gdLst>
                  <a:gd name="T0" fmla="*/ 21 w 21"/>
                  <a:gd name="T1" fmla="*/ 0 h 13"/>
                  <a:gd name="T2" fmla="*/ 20 w 21"/>
                  <a:gd name="T3" fmla="*/ 1 h 13"/>
                  <a:gd name="T4" fmla="*/ 4 w 21"/>
                  <a:gd name="T5" fmla="*/ 13 h 13"/>
                  <a:gd name="T6" fmla="*/ 0 w 21"/>
                  <a:gd name="T7" fmla="*/ 2 h 13"/>
                  <a:gd name="T8" fmla="*/ 0 w 21"/>
                  <a:gd name="T9" fmla="*/ 2 h 13"/>
                  <a:gd name="T10" fmla="*/ 1 w 21"/>
                  <a:gd name="T11" fmla="*/ 4 h 13"/>
                  <a:gd name="T12" fmla="*/ 1 w 21"/>
                  <a:gd name="T13" fmla="*/ 4 h 13"/>
                  <a:gd name="T14" fmla="*/ 4 w 21"/>
                  <a:gd name="T15" fmla="*/ 13 h 13"/>
                  <a:gd name="T16" fmla="*/ 4 w 21"/>
                  <a:gd name="T17" fmla="*/ 13 h 13"/>
                  <a:gd name="T18" fmla="*/ 20 w 21"/>
                  <a:gd name="T19" fmla="*/ 1 h 13"/>
                  <a:gd name="T20" fmla="*/ 21 w 21"/>
                  <a:gd name="T21" fmla="*/ 0 h 13"/>
                  <a:gd name="T22" fmla="*/ 21 w 21"/>
                  <a:gd name="T2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" h="13">
                    <a:moveTo>
                      <a:pt x="21" y="0"/>
                    </a:moveTo>
                    <a:cubicBezTo>
                      <a:pt x="21" y="0"/>
                      <a:pt x="21" y="1"/>
                      <a:pt x="20" y="1"/>
                    </a:cubicBezTo>
                    <a:cubicBezTo>
                      <a:pt x="15" y="4"/>
                      <a:pt x="10" y="8"/>
                      <a:pt x="4" y="1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10" y="8"/>
                      <a:pt x="15" y="4"/>
                      <a:pt x="20" y="1"/>
                    </a:cubicBezTo>
                    <a:cubicBezTo>
                      <a:pt x="21" y="1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</a:path>
                </a:pathLst>
              </a:custGeom>
              <a:solidFill>
                <a:srgbClr val="883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36" name="Freeform 600"/>
              <p:cNvSpPr>
                <a:spLocks/>
              </p:cNvSpPr>
              <p:nvPr/>
            </p:nvSpPr>
            <p:spPr bwMode="auto">
              <a:xfrm>
                <a:off x="3278" y="1437"/>
                <a:ext cx="35" cy="40"/>
              </a:xfrm>
              <a:custGeom>
                <a:avLst/>
                <a:gdLst>
                  <a:gd name="T0" fmla="*/ 11 w 15"/>
                  <a:gd name="T1" fmla="*/ 0 h 17"/>
                  <a:gd name="T2" fmla="*/ 4 w 15"/>
                  <a:gd name="T3" fmla="*/ 4 h 17"/>
                  <a:gd name="T4" fmla="*/ 0 w 15"/>
                  <a:gd name="T5" fmla="*/ 6 h 17"/>
                  <a:gd name="T6" fmla="*/ 1 w 15"/>
                  <a:gd name="T7" fmla="*/ 9 h 17"/>
                  <a:gd name="T8" fmla="*/ 2 w 15"/>
                  <a:gd name="T9" fmla="*/ 12 h 17"/>
                  <a:gd name="T10" fmla="*/ 4 w 15"/>
                  <a:gd name="T11" fmla="*/ 15 h 17"/>
                  <a:gd name="T12" fmla="*/ 5 w 15"/>
                  <a:gd name="T13" fmla="*/ 15 h 17"/>
                  <a:gd name="T14" fmla="*/ 6 w 15"/>
                  <a:gd name="T15" fmla="*/ 17 h 17"/>
                  <a:gd name="T16" fmla="*/ 6 w 15"/>
                  <a:gd name="T17" fmla="*/ 17 h 17"/>
                  <a:gd name="T18" fmla="*/ 8 w 15"/>
                  <a:gd name="T19" fmla="*/ 15 h 17"/>
                  <a:gd name="T20" fmla="*/ 15 w 15"/>
                  <a:gd name="T21" fmla="*/ 11 h 17"/>
                  <a:gd name="T22" fmla="*/ 12 w 15"/>
                  <a:gd name="T23" fmla="*/ 2 h 17"/>
                  <a:gd name="T24" fmla="*/ 12 w 15"/>
                  <a:gd name="T25" fmla="*/ 2 h 17"/>
                  <a:gd name="T26" fmla="*/ 11 w 15"/>
                  <a:gd name="T2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" h="17">
                    <a:moveTo>
                      <a:pt x="11" y="0"/>
                    </a:moveTo>
                    <a:cubicBezTo>
                      <a:pt x="10" y="0"/>
                      <a:pt x="6" y="3"/>
                      <a:pt x="4" y="4"/>
                    </a:cubicBezTo>
                    <a:cubicBezTo>
                      <a:pt x="3" y="4"/>
                      <a:pt x="1" y="5"/>
                      <a:pt x="0" y="6"/>
                    </a:cubicBezTo>
                    <a:cubicBezTo>
                      <a:pt x="0" y="7"/>
                      <a:pt x="1" y="8"/>
                      <a:pt x="1" y="9"/>
                    </a:cubicBezTo>
                    <a:cubicBezTo>
                      <a:pt x="0" y="10"/>
                      <a:pt x="1" y="12"/>
                      <a:pt x="2" y="12"/>
                    </a:cubicBezTo>
                    <a:cubicBezTo>
                      <a:pt x="2" y="14"/>
                      <a:pt x="3" y="15"/>
                      <a:pt x="4" y="15"/>
                    </a:cubicBezTo>
                    <a:cubicBezTo>
                      <a:pt x="4" y="15"/>
                      <a:pt x="5" y="15"/>
                      <a:pt x="5" y="15"/>
                    </a:cubicBezTo>
                    <a:cubicBezTo>
                      <a:pt x="5" y="16"/>
                      <a:pt x="5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7" y="16"/>
                      <a:pt x="8" y="16"/>
                      <a:pt x="8" y="15"/>
                    </a:cubicBezTo>
                    <a:cubicBezTo>
                      <a:pt x="11" y="14"/>
                      <a:pt x="13" y="12"/>
                      <a:pt x="15" y="11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1" y="0"/>
                      <a:pt x="11" y="0"/>
                      <a:pt x="11" y="0"/>
                    </a:cubicBezTo>
                  </a:path>
                </a:pathLst>
              </a:custGeom>
              <a:solidFill>
                <a:srgbClr val="E8B0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37" name="Freeform 601"/>
              <p:cNvSpPr>
                <a:spLocks/>
              </p:cNvSpPr>
              <p:nvPr/>
            </p:nvSpPr>
            <p:spPr bwMode="auto">
              <a:xfrm>
                <a:off x="3292" y="1432"/>
                <a:ext cx="62" cy="45"/>
              </a:xfrm>
              <a:custGeom>
                <a:avLst/>
                <a:gdLst>
                  <a:gd name="T0" fmla="*/ 26 w 26"/>
                  <a:gd name="T1" fmla="*/ 0 h 19"/>
                  <a:gd name="T2" fmla="*/ 25 w 26"/>
                  <a:gd name="T3" fmla="*/ 1 h 19"/>
                  <a:gd name="T4" fmla="*/ 9 w 26"/>
                  <a:gd name="T5" fmla="*/ 13 h 19"/>
                  <a:gd name="T6" fmla="*/ 9 w 26"/>
                  <a:gd name="T7" fmla="*/ 13 h 19"/>
                  <a:gd name="T8" fmla="*/ 2 w 26"/>
                  <a:gd name="T9" fmla="*/ 17 h 19"/>
                  <a:gd name="T10" fmla="*/ 0 w 26"/>
                  <a:gd name="T11" fmla="*/ 19 h 19"/>
                  <a:gd name="T12" fmla="*/ 2 w 26"/>
                  <a:gd name="T13" fmla="*/ 19 h 19"/>
                  <a:gd name="T14" fmla="*/ 2 w 26"/>
                  <a:gd name="T15" fmla="*/ 19 h 19"/>
                  <a:gd name="T16" fmla="*/ 6 w 26"/>
                  <a:gd name="T17" fmla="*/ 17 h 19"/>
                  <a:gd name="T18" fmla="*/ 10 w 26"/>
                  <a:gd name="T19" fmla="*/ 15 h 19"/>
                  <a:gd name="T20" fmla="*/ 26 w 26"/>
                  <a:gd name="T2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" h="19">
                    <a:moveTo>
                      <a:pt x="26" y="0"/>
                    </a:moveTo>
                    <a:cubicBezTo>
                      <a:pt x="26" y="0"/>
                      <a:pt x="26" y="1"/>
                      <a:pt x="25" y="1"/>
                    </a:cubicBezTo>
                    <a:cubicBezTo>
                      <a:pt x="20" y="4"/>
                      <a:pt x="15" y="8"/>
                      <a:pt x="9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7" y="14"/>
                      <a:pt x="5" y="16"/>
                      <a:pt x="2" y="17"/>
                    </a:cubicBezTo>
                    <a:cubicBezTo>
                      <a:pt x="2" y="18"/>
                      <a:pt x="1" y="18"/>
                      <a:pt x="0" y="19"/>
                    </a:cubicBezTo>
                    <a:cubicBezTo>
                      <a:pt x="1" y="19"/>
                      <a:pt x="1" y="19"/>
                      <a:pt x="2" y="19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3" y="19"/>
                      <a:pt x="5" y="18"/>
                      <a:pt x="6" y="17"/>
                    </a:cubicBezTo>
                    <a:cubicBezTo>
                      <a:pt x="8" y="16"/>
                      <a:pt x="9" y="15"/>
                      <a:pt x="10" y="15"/>
                    </a:cubicBezTo>
                    <a:cubicBezTo>
                      <a:pt x="16" y="10"/>
                      <a:pt x="22" y="6"/>
                      <a:pt x="26" y="0"/>
                    </a:cubicBezTo>
                  </a:path>
                </a:pathLst>
              </a:custGeom>
              <a:solidFill>
                <a:srgbClr val="E8B0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38" name="Freeform 602"/>
              <p:cNvSpPr>
                <a:spLocks/>
              </p:cNvSpPr>
              <p:nvPr/>
            </p:nvSpPr>
            <p:spPr bwMode="auto">
              <a:xfrm>
                <a:off x="3280" y="1430"/>
                <a:ext cx="71" cy="42"/>
              </a:xfrm>
              <a:custGeom>
                <a:avLst/>
                <a:gdLst>
                  <a:gd name="T0" fmla="*/ 30 w 30"/>
                  <a:gd name="T1" fmla="*/ 2 h 18"/>
                  <a:gd name="T2" fmla="*/ 7 w 30"/>
                  <a:gd name="T3" fmla="*/ 18 h 18"/>
                  <a:gd name="T4" fmla="*/ 7 w 30"/>
                  <a:gd name="T5" fmla="*/ 15 h 18"/>
                  <a:gd name="T6" fmla="*/ 3 w 30"/>
                  <a:gd name="T7" fmla="*/ 12 h 18"/>
                  <a:gd name="T8" fmla="*/ 3 w 30"/>
                  <a:gd name="T9" fmla="*/ 8 h 18"/>
                  <a:gd name="T10" fmla="*/ 3 w 30"/>
                  <a:gd name="T11" fmla="*/ 5 h 18"/>
                  <a:gd name="T12" fmla="*/ 26 w 30"/>
                  <a:gd name="T13" fmla="*/ 1 h 18"/>
                  <a:gd name="T14" fmla="*/ 30 w 30"/>
                  <a:gd name="T15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18">
                    <a:moveTo>
                      <a:pt x="30" y="2"/>
                    </a:moveTo>
                    <a:cubicBezTo>
                      <a:pt x="23" y="6"/>
                      <a:pt x="16" y="13"/>
                      <a:pt x="7" y="18"/>
                    </a:cubicBezTo>
                    <a:cubicBezTo>
                      <a:pt x="6" y="18"/>
                      <a:pt x="4" y="16"/>
                      <a:pt x="7" y="15"/>
                    </a:cubicBezTo>
                    <a:cubicBezTo>
                      <a:pt x="1" y="17"/>
                      <a:pt x="1" y="13"/>
                      <a:pt x="3" y="12"/>
                    </a:cubicBezTo>
                    <a:cubicBezTo>
                      <a:pt x="1" y="12"/>
                      <a:pt x="0" y="9"/>
                      <a:pt x="3" y="8"/>
                    </a:cubicBezTo>
                    <a:cubicBezTo>
                      <a:pt x="0" y="9"/>
                      <a:pt x="1" y="6"/>
                      <a:pt x="3" y="5"/>
                    </a:cubicBezTo>
                    <a:cubicBezTo>
                      <a:pt x="10" y="1"/>
                      <a:pt x="18" y="0"/>
                      <a:pt x="26" y="1"/>
                    </a:cubicBezTo>
                    <a:cubicBezTo>
                      <a:pt x="28" y="1"/>
                      <a:pt x="29" y="1"/>
                      <a:pt x="30" y="2"/>
                    </a:cubicBezTo>
                    <a:close/>
                  </a:path>
                </a:pathLst>
              </a:custGeom>
              <a:solidFill>
                <a:srgbClr val="FF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39" name="Freeform 603"/>
              <p:cNvSpPr>
                <a:spLocks/>
              </p:cNvSpPr>
              <p:nvPr/>
            </p:nvSpPr>
            <p:spPr bwMode="auto">
              <a:xfrm>
                <a:off x="3304" y="1425"/>
                <a:ext cx="26" cy="12"/>
              </a:xfrm>
              <a:custGeom>
                <a:avLst/>
                <a:gdLst>
                  <a:gd name="T0" fmla="*/ 0 w 11"/>
                  <a:gd name="T1" fmla="*/ 2 h 5"/>
                  <a:gd name="T2" fmla="*/ 1 w 11"/>
                  <a:gd name="T3" fmla="*/ 0 h 5"/>
                  <a:gd name="T4" fmla="*/ 3 w 11"/>
                  <a:gd name="T5" fmla="*/ 1 h 5"/>
                  <a:gd name="T6" fmla="*/ 10 w 11"/>
                  <a:gd name="T7" fmla="*/ 3 h 5"/>
                  <a:gd name="T8" fmla="*/ 11 w 11"/>
                  <a:gd name="T9" fmla="*/ 3 h 5"/>
                  <a:gd name="T10" fmla="*/ 11 w 11"/>
                  <a:gd name="T11" fmla="*/ 3 h 5"/>
                  <a:gd name="T12" fmla="*/ 11 w 11"/>
                  <a:gd name="T13" fmla="*/ 4 h 5"/>
                  <a:gd name="T14" fmla="*/ 7 w 11"/>
                  <a:gd name="T15" fmla="*/ 4 h 5"/>
                  <a:gd name="T16" fmla="*/ 3 w 11"/>
                  <a:gd name="T17" fmla="*/ 4 h 5"/>
                  <a:gd name="T18" fmla="*/ 0 w 11"/>
                  <a:gd name="T19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5">
                    <a:moveTo>
                      <a:pt x="0" y="2"/>
                    </a:moveTo>
                    <a:cubicBezTo>
                      <a:pt x="0" y="1"/>
                      <a:pt x="0" y="0"/>
                      <a:pt x="1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5" y="2"/>
                      <a:pt x="8" y="3"/>
                      <a:pt x="10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9" y="4"/>
                      <a:pt x="8" y="4"/>
                      <a:pt x="7" y="4"/>
                    </a:cubicBezTo>
                    <a:cubicBezTo>
                      <a:pt x="5" y="5"/>
                      <a:pt x="4" y="5"/>
                      <a:pt x="3" y="4"/>
                    </a:cubicBezTo>
                    <a:cubicBezTo>
                      <a:pt x="2" y="4"/>
                      <a:pt x="1" y="3"/>
                      <a:pt x="0" y="2"/>
                    </a:cubicBezTo>
                    <a:close/>
                  </a:path>
                </a:pathLst>
              </a:custGeom>
              <a:solidFill>
                <a:srgbClr val="FF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40" name="Freeform 604"/>
              <p:cNvSpPr>
                <a:spLocks/>
              </p:cNvSpPr>
              <p:nvPr/>
            </p:nvSpPr>
            <p:spPr bwMode="auto">
              <a:xfrm>
                <a:off x="2424" y="2142"/>
                <a:ext cx="142" cy="294"/>
              </a:xfrm>
              <a:custGeom>
                <a:avLst/>
                <a:gdLst>
                  <a:gd name="T0" fmla="*/ 87 w 142"/>
                  <a:gd name="T1" fmla="*/ 294 h 294"/>
                  <a:gd name="T2" fmla="*/ 0 w 142"/>
                  <a:gd name="T3" fmla="*/ 242 h 294"/>
                  <a:gd name="T4" fmla="*/ 0 w 142"/>
                  <a:gd name="T5" fmla="*/ 0 h 294"/>
                  <a:gd name="T6" fmla="*/ 142 w 142"/>
                  <a:gd name="T7" fmla="*/ 81 h 294"/>
                  <a:gd name="T8" fmla="*/ 87 w 142"/>
                  <a:gd name="T9" fmla="*/ 294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2" h="294">
                    <a:moveTo>
                      <a:pt x="87" y="294"/>
                    </a:moveTo>
                    <a:lnTo>
                      <a:pt x="0" y="242"/>
                    </a:lnTo>
                    <a:lnTo>
                      <a:pt x="0" y="0"/>
                    </a:lnTo>
                    <a:lnTo>
                      <a:pt x="142" y="81"/>
                    </a:lnTo>
                    <a:lnTo>
                      <a:pt x="87" y="294"/>
                    </a:lnTo>
                    <a:close/>
                  </a:path>
                </a:pathLst>
              </a:custGeom>
              <a:solidFill>
                <a:srgbClr val="443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41" name="Freeform 605"/>
              <p:cNvSpPr>
                <a:spLocks/>
              </p:cNvSpPr>
              <p:nvPr/>
            </p:nvSpPr>
            <p:spPr bwMode="auto">
              <a:xfrm>
                <a:off x="2424" y="2142"/>
                <a:ext cx="142" cy="294"/>
              </a:xfrm>
              <a:custGeom>
                <a:avLst/>
                <a:gdLst>
                  <a:gd name="T0" fmla="*/ 87 w 142"/>
                  <a:gd name="T1" fmla="*/ 294 h 294"/>
                  <a:gd name="T2" fmla="*/ 0 w 142"/>
                  <a:gd name="T3" fmla="*/ 242 h 294"/>
                  <a:gd name="T4" fmla="*/ 0 w 142"/>
                  <a:gd name="T5" fmla="*/ 0 h 294"/>
                  <a:gd name="T6" fmla="*/ 142 w 142"/>
                  <a:gd name="T7" fmla="*/ 81 h 294"/>
                  <a:gd name="T8" fmla="*/ 87 w 142"/>
                  <a:gd name="T9" fmla="*/ 294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2" h="294">
                    <a:moveTo>
                      <a:pt x="87" y="294"/>
                    </a:moveTo>
                    <a:lnTo>
                      <a:pt x="0" y="242"/>
                    </a:lnTo>
                    <a:lnTo>
                      <a:pt x="0" y="0"/>
                    </a:lnTo>
                    <a:lnTo>
                      <a:pt x="142" y="81"/>
                    </a:lnTo>
                    <a:lnTo>
                      <a:pt x="87" y="29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42" name="Freeform 606"/>
              <p:cNvSpPr>
                <a:spLocks/>
              </p:cNvSpPr>
              <p:nvPr/>
            </p:nvSpPr>
            <p:spPr bwMode="auto">
              <a:xfrm>
                <a:off x="2781" y="1574"/>
                <a:ext cx="64" cy="45"/>
              </a:xfrm>
              <a:custGeom>
                <a:avLst/>
                <a:gdLst>
                  <a:gd name="T0" fmla="*/ 27 w 27"/>
                  <a:gd name="T1" fmla="*/ 4 h 19"/>
                  <a:gd name="T2" fmla="*/ 27 w 27"/>
                  <a:gd name="T3" fmla="*/ 5 h 19"/>
                  <a:gd name="T4" fmla="*/ 26 w 27"/>
                  <a:gd name="T5" fmla="*/ 10 h 19"/>
                  <a:gd name="T6" fmla="*/ 26 w 27"/>
                  <a:gd name="T7" fmla="*/ 11 h 19"/>
                  <a:gd name="T8" fmla="*/ 24 w 27"/>
                  <a:gd name="T9" fmla="*/ 19 h 19"/>
                  <a:gd name="T10" fmla="*/ 5 w 27"/>
                  <a:gd name="T11" fmla="*/ 13 h 19"/>
                  <a:gd name="T12" fmla="*/ 5 w 27"/>
                  <a:gd name="T13" fmla="*/ 2 h 19"/>
                  <a:gd name="T14" fmla="*/ 8 w 27"/>
                  <a:gd name="T15" fmla="*/ 1 h 19"/>
                  <a:gd name="T16" fmla="*/ 11 w 27"/>
                  <a:gd name="T17" fmla="*/ 0 h 19"/>
                  <a:gd name="T18" fmla="*/ 23 w 27"/>
                  <a:gd name="T19" fmla="*/ 2 h 19"/>
                  <a:gd name="T20" fmla="*/ 27 w 27"/>
                  <a:gd name="T21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19">
                    <a:moveTo>
                      <a:pt x="27" y="4"/>
                    </a:moveTo>
                    <a:cubicBezTo>
                      <a:pt x="27" y="5"/>
                      <a:pt x="27" y="5"/>
                      <a:pt x="27" y="5"/>
                    </a:cubicBezTo>
                    <a:cubicBezTo>
                      <a:pt x="27" y="7"/>
                      <a:pt x="27" y="8"/>
                      <a:pt x="26" y="10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2"/>
                      <a:pt x="26" y="14"/>
                      <a:pt x="24" y="19"/>
                    </a:cubicBezTo>
                    <a:cubicBezTo>
                      <a:pt x="19" y="18"/>
                      <a:pt x="10" y="16"/>
                      <a:pt x="5" y="13"/>
                    </a:cubicBezTo>
                    <a:cubicBezTo>
                      <a:pt x="0" y="10"/>
                      <a:pt x="0" y="5"/>
                      <a:pt x="5" y="2"/>
                    </a:cubicBezTo>
                    <a:cubicBezTo>
                      <a:pt x="6" y="2"/>
                      <a:pt x="7" y="1"/>
                      <a:pt x="8" y="1"/>
                    </a:cubicBezTo>
                    <a:cubicBezTo>
                      <a:pt x="9" y="1"/>
                      <a:pt x="10" y="0"/>
                      <a:pt x="11" y="0"/>
                    </a:cubicBezTo>
                    <a:cubicBezTo>
                      <a:pt x="15" y="0"/>
                      <a:pt x="20" y="0"/>
                      <a:pt x="23" y="2"/>
                    </a:cubicBezTo>
                    <a:cubicBezTo>
                      <a:pt x="25" y="3"/>
                      <a:pt x="27" y="3"/>
                      <a:pt x="27" y="4"/>
                    </a:cubicBezTo>
                  </a:path>
                </a:pathLst>
              </a:custGeom>
              <a:solidFill>
                <a:srgbClr val="FF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10" name="Group 808"/>
            <p:cNvGrpSpPr>
              <a:grpSpLocks/>
            </p:cNvGrpSpPr>
            <p:nvPr/>
          </p:nvGrpSpPr>
          <p:grpSpPr bwMode="auto">
            <a:xfrm>
              <a:off x="3081338" y="1195388"/>
              <a:ext cx="5322888" cy="4013200"/>
              <a:chOff x="1941" y="753"/>
              <a:chExt cx="3353" cy="2528"/>
            </a:xfrm>
          </p:grpSpPr>
          <p:sp>
            <p:nvSpPr>
              <p:cNvPr id="743" name="Rectangle 608"/>
              <p:cNvSpPr>
                <a:spLocks noChangeArrowheads="1"/>
              </p:cNvSpPr>
              <p:nvPr/>
            </p:nvSpPr>
            <p:spPr bwMode="auto">
              <a:xfrm>
                <a:off x="2783" y="1512"/>
                <a:ext cx="62" cy="81"/>
              </a:xfrm>
              <a:prstGeom prst="rect">
                <a:avLst/>
              </a:prstGeom>
              <a:solidFill>
                <a:srgbClr val="FF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44" name="Rectangle 609"/>
              <p:cNvSpPr>
                <a:spLocks noChangeArrowheads="1"/>
              </p:cNvSpPr>
              <p:nvPr/>
            </p:nvSpPr>
            <p:spPr bwMode="auto">
              <a:xfrm>
                <a:off x="2783" y="1512"/>
                <a:ext cx="62" cy="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45" name="Freeform 610"/>
              <p:cNvSpPr>
                <a:spLocks/>
              </p:cNvSpPr>
              <p:nvPr/>
            </p:nvSpPr>
            <p:spPr bwMode="auto">
              <a:xfrm>
                <a:off x="2793" y="1456"/>
                <a:ext cx="76" cy="125"/>
              </a:xfrm>
              <a:custGeom>
                <a:avLst/>
                <a:gdLst>
                  <a:gd name="T0" fmla="*/ 0 w 32"/>
                  <a:gd name="T1" fmla="*/ 26 h 53"/>
                  <a:gd name="T2" fmla="*/ 1 w 32"/>
                  <a:gd name="T3" fmla="*/ 37 h 53"/>
                  <a:gd name="T4" fmla="*/ 6 w 32"/>
                  <a:gd name="T5" fmla="*/ 47 h 53"/>
                  <a:gd name="T6" fmla="*/ 21 w 32"/>
                  <a:gd name="T7" fmla="*/ 52 h 53"/>
                  <a:gd name="T8" fmla="*/ 25 w 32"/>
                  <a:gd name="T9" fmla="*/ 50 h 53"/>
                  <a:gd name="T10" fmla="*/ 28 w 32"/>
                  <a:gd name="T11" fmla="*/ 44 h 53"/>
                  <a:gd name="T12" fmla="*/ 31 w 32"/>
                  <a:gd name="T13" fmla="*/ 13 h 53"/>
                  <a:gd name="T14" fmla="*/ 30 w 32"/>
                  <a:gd name="T15" fmla="*/ 8 h 53"/>
                  <a:gd name="T16" fmla="*/ 20 w 32"/>
                  <a:gd name="T17" fmla="*/ 0 h 53"/>
                  <a:gd name="T18" fmla="*/ 7 w 32"/>
                  <a:gd name="T19" fmla="*/ 3 h 53"/>
                  <a:gd name="T20" fmla="*/ 4 w 32"/>
                  <a:gd name="T21" fmla="*/ 5 h 53"/>
                  <a:gd name="T22" fmla="*/ 1 w 32"/>
                  <a:gd name="T23" fmla="*/ 8 h 53"/>
                  <a:gd name="T24" fmla="*/ 0 w 32"/>
                  <a:gd name="T25" fmla="*/ 2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" h="53">
                    <a:moveTo>
                      <a:pt x="0" y="26"/>
                    </a:moveTo>
                    <a:cubicBezTo>
                      <a:pt x="0" y="30"/>
                      <a:pt x="1" y="33"/>
                      <a:pt x="1" y="37"/>
                    </a:cubicBezTo>
                    <a:cubicBezTo>
                      <a:pt x="2" y="41"/>
                      <a:pt x="4" y="44"/>
                      <a:pt x="6" y="47"/>
                    </a:cubicBezTo>
                    <a:cubicBezTo>
                      <a:pt x="10" y="51"/>
                      <a:pt x="16" y="53"/>
                      <a:pt x="21" y="52"/>
                    </a:cubicBezTo>
                    <a:cubicBezTo>
                      <a:pt x="23" y="52"/>
                      <a:pt x="24" y="51"/>
                      <a:pt x="25" y="50"/>
                    </a:cubicBezTo>
                    <a:cubicBezTo>
                      <a:pt x="27" y="49"/>
                      <a:pt x="28" y="46"/>
                      <a:pt x="28" y="44"/>
                    </a:cubicBezTo>
                    <a:cubicBezTo>
                      <a:pt x="31" y="34"/>
                      <a:pt x="32" y="23"/>
                      <a:pt x="31" y="13"/>
                    </a:cubicBezTo>
                    <a:cubicBezTo>
                      <a:pt x="31" y="11"/>
                      <a:pt x="31" y="10"/>
                      <a:pt x="30" y="8"/>
                    </a:cubicBezTo>
                    <a:cubicBezTo>
                      <a:pt x="29" y="4"/>
                      <a:pt x="25" y="1"/>
                      <a:pt x="20" y="0"/>
                    </a:cubicBezTo>
                    <a:cubicBezTo>
                      <a:pt x="15" y="0"/>
                      <a:pt x="11" y="1"/>
                      <a:pt x="7" y="3"/>
                    </a:cubicBezTo>
                    <a:cubicBezTo>
                      <a:pt x="6" y="4"/>
                      <a:pt x="4" y="4"/>
                      <a:pt x="4" y="5"/>
                    </a:cubicBezTo>
                    <a:cubicBezTo>
                      <a:pt x="3" y="6"/>
                      <a:pt x="2" y="7"/>
                      <a:pt x="1" y="8"/>
                    </a:cubicBezTo>
                    <a:cubicBezTo>
                      <a:pt x="0" y="9"/>
                      <a:pt x="0" y="20"/>
                      <a:pt x="0" y="26"/>
                    </a:cubicBezTo>
                  </a:path>
                </a:pathLst>
              </a:custGeom>
              <a:solidFill>
                <a:srgbClr val="FFEB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46" name="Freeform 611"/>
              <p:cNvSpPr>
                <a:spLocks/>
              </p:cNvSpPr>
              <p:nvPr/>
            </p:nvSpPr>
            <p:spPr bwMode="auto">
              <a:xfrm>
                <a:off x="2793" y="1465"/>
                <a:ext cx="78" cy="126"/>
              </a:xfrm>
              <a:custGeom>
                <a:avLst/>
                <a:gdLst>
                  <a:gd name="T0" fmla="*/ 0 w 33"/>
                  <a:gd name="T1" fmla="*/ 26 h 53"/>
                  <a:gd name="T2" fmla="*/ 1 w 33"/>
                  <a:gd name="T3" fmla="*/ 37 h 53"/>
                  <a:gd name="T4" fmla="*/ 6 w 33"/>
                  <a:gd name="T5" fmla="*/ 47 h 53"/>
                  <a:gd name="T6" fmla="*/ 21 w 33"/>
                  <a:gd name="T7" fmla="*/ 52 h 53"/>
                  <a:gd name="T8" fmla="*/ 25 w 33"/>
                  <a:gd name="T9" fmla="*/ 50 h 53"/>
                  <a:gd name="T10" fmla="*/ 28 w 33"/>
                  <a:gd name="T11" fmla="*/ 44 h 53"/>
                  <a:gd name="T12" fmla="*/ 32 w 33"/>
                  <a:gd name="T13" fmla="*/ 11 h 53"/>
                  <a:gd name="T14" fmla="*/ 30 w 33"/>
                  <a:gd name="T15" fmla="*/ 8 h 53"/>
                  <a:gd name="T16" fmla="*/ 20 w 33"/>
                  <a:gd name="T17" fmla="*/ 0 h 53"/>
                  <a:gd name="T18" fmla="*/ 7 w 33"/>
                  <a:gd name="T19" fmla="*/ 3 h 53"/>
                  <a:gd name="T20" fmla="*/ 4 w 33"/>
                  <a:gd name="T21" fmla="*/ 5 h 53"/>
                  <a:gd name="T22" fmla="*/ 1 w 33"/>
                  <a:gd name="T23" fmla="*/ 8 h 53"/>
                  <a:gd name="T24" fmla="*/ 0 w 33"/>
                  <a:gd name="T25" fmla="*/ 2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3" h="53">
                    <a:moveTo>
                      <a:pt x="0" y="26"/>
                    </a:moveTo>
                    <a:cubicBezTo>
                      <a:pt x="0" y="30"/>
                      <a:pt x="1" y="33"/>
                      <a:pt x="1" y="37"/>
                    </a:cubicBezTo>
                    <a:cubicBezTo>
                      <a:pt x="2" y="41"/>
                      <a:pt x="4" y="44"/>
                      <a:pt x="6" y="47"/>
                    </a:cubicBezTo>
                    <a:cubicBezTo>
                      <a:pt x="10" y="51"/>
                      <a:pt x="16" y="53"/>
                      <a:pt x="21" y="52"/>
                    </a:cubicBezTo>
                    <a:cubicBezTo>
                      <a:pt x="23" y="51"/>
                      <a:pt x="24" y="51"/>
                      <a:pt x="25" y="50"/>
                    </a:cubicBezTo>
                    <a:cubicBezTo>
                      <a:pt x="27" y="49"/>
                      <a:pt x="28" y="46"/>
                      <a:pt x="28" y="44"/>
                    </a:cubicBezTo>
                    <a:cubicBezTo>
                      <a:pt x="31" y="34"/>
                      <a:pt x="33" y="22"/>
                      <a:pt x="32" y="11"/>
                    </a:cubicBezTo>
                    <a:cubicBezTo>
                      <a:pt x="32" y="10"/>
                      <a:pt x="31" y="10"/>
                      <a:pt x="30" y="8"/>
                    </a:cubicBezTo>
                    <a:cubicBezTo>
                      <a:pt x="29" y="4"/>
                      <a:pt x="25" y="1"/>
                      <a:pt x="20" y="0"/>
                    </a:cubicBezTo>
                    <a:cubicBezTo>
                      <a:pt x="15" y="0"/>
                      <a:pt x="11" y="1"/>
                      <a:pt x="7" y="3"/>
                    </a:cubicBezTo>
                    <a:cubicBezTo>
                      <a:pt x="6" y="4"/>
                      <a:pt x="4" y="4"/>
                      <a:pt x="4" y="5"/>
                    </a:cubicBezTo>
                    <a:cubicBezTo>
                      <a:pt x="3" y="6"/>
                      <a:pt x="2" y="7"/>
                      <a:pt x="1" y="8"/>
                    </a:cubicBezTo>
                    <a:cubicBezTo>
                      <a:pt x="0" y="9"/>
                      <a:pt x="0" y="20"/>
                      <a:pt x="0" y="26"/>
                    </a:cubicBezTo>
                  </a:path>
                </a:pathLst>
              </a:custGeom>
              <a:solidFill>
                <a:srgbClr val="FF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47" name="Freeform 612"/>
              <p:cNvSpPr>
                <a:spLocks/>
              </p:cNvSpPr>
              <p:nvPr/>
            </p:nvSpPr>
            <p:spPr bwMode="auto">
              <a:xfrm>
                <a:off x="2816" y="1586"/>
                <a:ext cx="29" cy="12"/>
              </a:xfrm>
              <a:custGeom>
                <a:avLst/>
                <a:gdLst>
                  <a:gd name="T0" fmla="*/ 12 w 12"/>
                  <a:gd name="T1" fmla="*/ 0 h 5"/>
                  <a:gd name="T2" fmla="*/ 12 w 12"/>
                  <a:gd name="T3" fmla="*/ 1 h 5"/>
                  <a:gd name="T4" fmla="*/ 12 w 12"/>
                  <a:gd name="T5" fmla="*/ 1 h 5"/>
                  <a:gd name="T6" fmla="*/ 12 w 12"/>
                  <a:gd name="T7" fmla="*/ 3 h 5"/>
                  <a:gd name="T8" fmla="*/ 0 w 12"/>
                  <a:gd name="T9" fmla="*/ 3 h 5"/>
                  <a:gd name="T10" fmla="*/ 10 w 12"/>
                  <a:gd name="T11" fmla="*/ 5 h 5"/>
                  <a:gd name="T12" fmla="*/ 11 w 12"/>
                  <a:gd name="T13" fmla="*/ 5 h 5"/>
                  <a:gd name="T14" fmla="*/ 12 w 12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5">
                    <a:moveTo>
                      <a:pt x="12" y="0"/>
                    </a:moveTo>
                    <a:cubicBezTo>
                      <a:pt x="12" y="0"/>
                      <a:pt x="12" y="0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3" y="4"/>
                      <a:pt x="6" y="5"/>
                      <a:pt x="10" y="5"/>
                    </a:cubicBezTo>
                    <a:cubicBezTo>
                      <a:pt x="10" y="5"/>
                      <a:pt x="11" y="5"/>
                      <a:pt x="11" y="5"/>
                    </a:cubicBezTo>
                    <a:cubicBezTo>
                      <a:pt x="12" y="3"/>
                      <a:pt x="12" y="2"/>
                      <a:pt x="12" y="0"/>
                    </a:cubicBezTo>
                  </a:path>
                </a:pathLst>
              </a:custGeom>
              <a:solidFill>
                <a:srgbClr val="E8B1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48" name="Freeform 613"/>
              <p:cNvSpPr>
                <a:spLocks/>
              </p:cNvSpPr>
              <p:nvPr/>
            </p:nvSpPr>
            <p:spPr bwMode="auto">
              <a:xfrm>
                <a:off x="2793" y="1520"/>
                <a:ext cx="52" cy="73"/>
              </a:xfrm>
              <a:custGeom>
                <a:avLst/>
                <a:gdLst>
                  <a:gd name="T0" fmla="*/ 0 w 22"/>
                  <a:gd name="T1" fmla="*/ 0 h 31"/>
                  <a:gd name="T2" fmla="*/ 0 w 22"/>
                  <a:gd name="T3" fmla="*/ 7 h 31"/>
                  <a:gd name="T4" fmla="*/ 1 w 22"/>
                  <a:gd name="T5" fmla="*/ 18 h 31"/>
                  <a:gd name="T6" fmla="*/ 3 w 22"/>
                  <a:gd name="T7" fmla="*/ 24 h 31"/>
                  <a:gd name="T8" fmla="*/ 6 w 22"/>
                  <a:gd name="T9" fmla="*/ 28 h 31"/>
                  <a:gd name="T10" fmla="*/ 10 w 22"/>
                  <a:gd name="T11" fmla="*/ 31 h 31"/>
                  <a:gd name="T12" fmla="*/ 22 w 22"/>
                  <a:gd name="T13" fmla="*/ 31 h 31"/>
                  <a:gd name="T14" fmla="*/ 22 w 22"/>
                  <a:gd name="T15" fmla="*/ 29 h 31"/>
                  <a:gd name="T16" fmla="*/ 21 w 22"/>
                  <a:gd name="T17" fmla="*/ 29 h 31"/>
                  <a:gd name="T18" fmla="*/ 18 w 22"/>
                  <a:gd name="T19" fmla="*/ 29 h 31"/>
                  <a:gd name="T20" fmla="*/ 6 w 22"/>
                  <a:gd name="T21" fmla="*/ 24 h 31"/>
                  <a:gd name="T22" fmla="*/ 6 w 22"/>
                  <a:gd name="T23" fmla="*/ 23 h 31"/>
                  <a:gd name="T24" fmla="*/ 1 w 22"/>
                  <a:gd name="T25" fmla="*/ 14 h 31"/>
                  <a:gd name="T26" fmla="*/ 0 w 22"/>
                  <a:gd name="T27" fmla="*/ 3 h 31"/>
                  <a:gd name="T28" fmla="*/ 0 w 22"/>
                  <a:gd name="T29" fmla="*/ 1 h 31"/>
                  <a:gd name="T30" fmla="*/ 0 w 22"/>
                  <a:gd name="T31" fmla="*/ 1 h 31"/>
                  <a:gd name="T32" fmla="*/ 0 w 22"/>
                  <a:gd name="T3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2" h="31">
                    <a:moveTo>
                      <a:pt x="0" y="0"/>
                    </a:moveTo>
                    <a:cubicBezTo>
                      <a:pt x="0" y="3"/>
                      <a:pt x="0" y="5"/>
                      <a:pt x="0" y="7"/>
                    </a:cubicBezTo>
                    <a:cubicBezTo>
                      <a:pt x="0" y="11"/>
                      <a:pt x="1" y="14"/>
                      <a:pt x="1" y="18"/>
                    </a:cubicBezTo>
                    <a:cubicBezTo>
                      <a:pt x="2" y="20"/>
                      <a:pt x="3" y="22"/>
                      <a:pt x="3" y="24"/>
                    </a:cubicBezTo>
                    <a:cubicBezTo>
                      <a:pt x="4" y="25"/>
                      <a:pt x="5" y="27"/>
                      <a:pt x="6" y="28"/>
                    </a:cubicBezTo>
                    <a:cubicBezTo>
                      <a:pt x="7" y="29"/>
                      <a:pt x="8" y="30"/>
                      <a:pt x="10" y="31"/>
                    </a:cubicBezTo>
                    <a:cubicBezTo>
                      <a:pt x="22" y="31"/>
                      <a:pt x="22" y="31"/>
                      <a:pt x="22" y="31"/>
                    </a:cubicBezTo>
                    <a:cubicBezTo>
                      <a:pt x="22" y="29"/>
                      <a:pt x="22" y="29"/>
                      <a:pt x="22" y="29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20" y="29"/>
                      <a:pt x="19" y="29"/>
                      <a:pt x="18" y="29"/>
                    </a:cubicBezTo>
                    <a:cubicBezTo>
                      <a:pt x="14" y="29"/>
                      <a:pt x="9" y="27"/>
                      <a:pt x="6" y="24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4" y="21"/>
                      <a:pt x="2" y="17"/>
                      <a:pt x="1" y="14"/>
                    </a:cubicBezTo>
                    <a:cubicBezTo>
                      <a:pt x="1" y="11"/>
                      <a:pt x="0" y="7"/>
                      <a:pt x="0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</a:path>
                </a:pathLst>
              </a:custGeom>
              <a:solidFill>
                <a:srgbClr val="E8B1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49" name="Freeform 614"/>
              <p:cNvSpPr>
                <a:spLocks noEditPoints="1"/>
              </p:cNvSpPr>
              <p:nvPr/>
            </p:nvSpPr>
            <p:spPr bwMode="auto">
              <a:xfrm>
                <a:off x="2793" y="1522"/>
                <a:ext cx="52" cy="66"/>
              </a:xfrm>
              <a:custGeom>
                <a:avLst/>
                <a:gdLst>
                  <a:gd name="T0" fmla="*/ 22 w 22"/>
                  <a:gd name="T1" fmla="*/ 27 h 28"/>
                  <a:gd name="T2" fmla="*/ 22 w 22"/>
                  <a:gd name="T3" fmla="*/ 28 h 28"/>
                  <a:gd name="T4" fmla="*/ 22 w 22"/>
                  <a:gd name="T5" fmla="*/ 27 h 28"/>
                  <a:gd name="T6" fmla="*/ 22 w 22"/>
                  <a:gd name="T7" fmla="*/ 27 h 28"/>
                  <a:gd name="T8" fmla="*/ 0 w 22"/>
                  <a:gd name="T9" fmla="*/ 0 h 28"/>
                  <a:gd name="T10" fmla="*/ 0 w 22"/>
                  <a:gd name="T11" fmla="*/ 0 h 28"/>
                  <a:gd name="T12" fmla="*/ 0 w 22"/>
                  <a:gd name="T1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28">
                    <a:moveTo>
                      <a:pt x="22" y="27"/>
                    </a:moveTo>
                    <a:cubicBezTo>
                      <a:pt x="22" y="28"/>
                      <a:pt x="22" y="28"/>
                      <a:pt x="22" y="28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2" y="27"/>
                      <a:pt x="22" y="27"/>
                      <a:pt x="22" y="27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E8B1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50" name="Freeform 615"/>
              <p:cNvSpPr>
                <a:spLocks/>
              </p:cNvSpPr>
              <p:nvPr/>
            </p:nvSpPr>
            <p:spPr bwMode="auto">
              <a:xfrm>
                <a:off x="2762" y="1446"/>
                <a:ext cx="109" cy="123"/>
              </a:xfrm>
              <a:custGeom>
                <a:avLst/>
                <a:gdLst>
                  <a:gd name="T0" fmla="*/ 15 w 46"/>
                  <a:gd name="T1" fmla="*/ 33 h 52"/>
                  <a:gd name="T2" fmla="*/ 12 w 46"/>
                  <a:gd name="T3" fmla="*/ 31 h 52"/>
                  <a:gd name="T4" fmla="*/ 13 w 46"/>
                  <a:gd name="T5" fmla="*/ 49 h 52"/>
                  <a:gd name="T6" fmla="*/ 13 w 46"/>
                  <a:gd name="T7" fmla="*/ 51 h 52"/>
                  <a:gd name="T8" fmla="*/ 11 w 46"/>
                  <a:gd name="T9" fmla="*/ 52 h 52"/>
                  <a:gd name="T10" fmla="*/ 5 w 46"/>
                  <a:gd name="T11" fmla="*/ 49 h 52"/>
                  <a:gd name="T12" fmla="*/ 3 w 46"/>
                  <a:gd name="T13" fmla="*/ 42 h 52"/>
                  <a:gd name="T14" fmla="*/ 2 w 46"/>
                  <a:gd name="T15" fmla="*/ 33 h 52"/>
                  <a:gd name="T16" fmla="*/ 2 w 46"/>
                  <a:gd name="T17" fmla="*/ 14 h 52"/>
                  <a:gd name="T18" fmla="*/ 12 w 46"/>
                  <a:gd name="T19" fmla="*/ 4 h 52"/>
                  <a:gd name="T20" fmla="*/ 26 w 46"/>
                  <a:gd name="T21" fmla="*/ 0 h 52"/>
                  <a:gd name="T22" fmla="*/ 38 w 46"/>
                  <a:gd name="T23" fmla="*/ 3 h 52"/>
                  <a:gd name="T24" fmla="*/ 45 w 46"/>
                  <a:gd name="T25" fmla="*/ 12 h 52"/>
                  <a:gd name="T26" fmla="*/ 46 w 46"/>
                  <a:gd name="T27" fmla="*/ 17 h 52"/>
                  <a:gd name="T28" fmla="*/ 38 w 46"/>
                  <a:gd name="T29" fmla="*/ 23 h 52"/>
                  <a:gd name="T30" fmla="*/ 22 w 46"/>
                  <a:gd name="T31" fmla="*/ 22 h 52"/>
                  <a:gd name="T32" fmla="*/ 18 w 46"/>
                  <a:gd name="T33" fmla="*/ 20 h 52"/>
                  <a:gd name="T34" fmla="*/ 15 w 46"/>
                  <a:gd name="T35" fmla="*/ 22 h 52"/>
                  <a:gd name="T36" fmla="*/ 15 w 46"/>
                  <a:gd name="T37" fmla="*/ 24 h 52"/>
                  <a:gd name="T38" fmla="*/ 15 w 46"/>
                  <a:gd name="T39" fmla="*/ 33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6" h="52">
                    <a:moveTo>
                      <a:pt x="15" y="33"/>
                    </a:moveTo>
                    <a:cubicBezTo>
                      <a:pt x="15" y="33"/>
                      <a:pt x="12" y="31"/>
                      <a:pt x="12" y="31"/>
                    </a:cubicBezTo>
                    <a:cubicBezTo>
                      <a:pt x="13" y="37"/>
                      <a:pt x="14" y="43"/>
                      <a:pt x="13" y="49"/>
                    </a:cubicBezTo>
                    <a:cubicBezTo>
                      <a:pt x="13" y="50"/>
                      <a:pt x="13" y="51"/>
                      <a:pt x="13" y="51"/>
                    </a:cubicBezTo>
                    <a:cubicBezTo>
                      <a:pt x="12" y="52"/>
                      <a:pt x="12" y="52"/>
                      <a:pt x="11" y="52"/>
                    </a:cubicBezTo>
                    <a:cubicBezTo>
                      <a:pt x="9" y="52"/>
                      <a:pt x="6" y="51"/>
                      <a:pt x="5" y="49"/>
                    </a:cubicBezTo>
                    <a:cubicBezTo>
                      <a:pt x="4" y="46"/>
                      <a:pt x="3" y="44"/>
                      <a:pt x="3" y="42"/>
                    </a:cubicBezTo>
                    <a:cubicBezTo>
                      <a:pt x="2" y="39"/>
                      <a:pt x="2" y="36"/>
                      <a:pt x="2" y="33"/>
                    </a:cubicBezTo>
                    <a:cubicBezTo>
                      <a:pt x="1" y="26"/>
                      <a:pt x="0" y="20"/>
                      <a:pt x="2" y="14"/>
                    </a:cubicBezTo>
                    <a:cubicBezTo>
                      <a:pt x="4" y="10"/>
                      <a:pt x="7" y="6"/>
                      <a:pt x="12" y="4"/>
                    </a:cubicBezTo>
                    <a:cubicBezTo>
                      <a:pt x="16" y="1"/>
                      <a:pt x="21" y="0"/>
                      <a:pt x="26" y="0"/>
                    </a:cubicBezTo>
                    <a:cubicBezTo>
                      <a:pt x="30" y="0"/>
                      <a:pt x="34" y="1"/>
                      <a:pt x="38" y="3"/>
                    </a:cubicBezTo>
                    <a:cubicBezTo>
                      <a:pt x="41" y="5"/>
                      <a:pt x="44" y="8"/>
                      <a:pt x="45" y="12"/>
                    </a:cubicBezTo>
                    <a:cubicBezTo>
                      <a:pt x="46" y="14"/>
                      <a:pt x="46" y="15"/>
                      <a:pt x="46" y="17"/>
                    </a:cubicBezTo>
                    <a:cubicBezTo>
                      <a:pt x="45" y="20"/>
                      <a:pt x="41" y="22"/>
                      <a:pt x="38" y="23"/>
                    </a:cubicBezTo>
                    <a:cubicBezTo>
                      <a:pt x="33" y="25"/>
                      <a:pt x="27" y="24"/>
                      <a:pt x="22" y="22"/>
                    </a:cubicBezTo>
                    <a:cubicBezTo>
                      <a:pt x="21" y="21"/>
                      <a:pt x="20" y="21"/>
                      <a:pt x="18" y="20"/>
                    </a:cubicBezTo>
                    <a:cubicBezTo>
                      <a:pt x="17" y="20"/>
                      <a:pt x="16" y="21"/>
                      <a:pt x="15" y="22"/>
                    </a:cubicBezTo>
                    <a:cubicBezTo>
                      <a:pt x="15" y="22"/>
                      <a:pt x="15" y="23"/>
                      <a:pt x="15" y="24"/>
                    </a:cubicBezTo>
                    <a:cubicBezTo>
                      <a:pt x="15" y="25"/>
                      <a:pt x="15" y="33"/>
                      <a:pt x="15" y="33"/>
                    </a:cubicBezTo>
                    <a:close/>
                  </a:path>
                </a:pathLst>
              </a:custGeom>
              <a:solidFill>
                <a:srgbClr val="A169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51" name="Freeform 616"/>
              <p:cNvSpPr>
                <a:spLocks/>
              </p:cNvSpPr>
              <p:nvPr/>
            </p:nvSpPr>
            <p:spPr bwMode="auto">
              <a:xfrm>
                <a:off x="2783" y="1512"/>
                <a:ext cx="17" cy="36"/>
              </a:xfrm>
              <a:custGeom>
                <a:avLst/>
                <a:gdLst>
                  <a:gd name="T0" fmla="*/ 2 w 7"/>
                  <a:gd name="T1" fmla="*/ 0 h 15"/>
                  <a:gd name="T2" fmla="*/ 6 w 7"/>
                  <a:gd name="T3" fmla="*/ 2 h 15"/>
                  <a:gd name="T4" fmla="*/ 7 w 7"/>
                  <a:gd name="T5" fmla="*/ 7 h 15"/>
                  <a:gd name="T6" fmla="*/ 7 w 7"/>
                  <a:gd name="T7" fmla="*/ 13 h 15"/>
                  <a:gd name="T8" fmla="*/ 6 w 7"/>
                  <a:gd name="T9" fmla="*/ 14 h 15"/>
                  <a:gd name="T10" fmla="*/ 3 w 7"/>
                  <a:gd name="T11" fmla="*/ 14 h 15"/>
                  <a:gd name="T12" fmla="*/ 2 w 7"/>
                  <a:gd name="T13" fmla="*/ 12 h 15"/>
                  <a:gd name="T14" fmla="*/ 0 w 7"/>
                  <a:gd name="T15" fmla="*/ 5 h 15"/>
                  <a:gd name="T16" fmla="*/ 0 w 7"/>
                  <a:gd name="T17" fmla="*/ 2 h 15"/>
                  <a:gd name="T18" fmla="*/ 2 w 7"/>
                  <a:gd name="T1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15">
                    <a:moveTo>
                      <a:pt x="2" y="0"/>
                    </a:moveTo>
                    <a:cubicBezTo>
                      <a:pt x="4" y="0"/>
                      <a:pt x="5" y="1"/>
                      <a:pt x="6" y="2"/>
                    </a:cubicBezTo>
                    <a:cubicBezTo>
                      <a:pt x="6" y="4"/>
                      <a:pt x="7" y="5"/>
                      <a:pt x="7" y="7"/>
                    </a:cubicBezTo>
                    <a:cubicBezTo>
                      <a:pt x="7" y="9"/>
                      <a:pt x="7" y="11"/>
                      <a:pt x="7" y="13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5" y="15"/>
                      <a:pt x="4" y="15"/>
                      <a:pt x="3" y="14"/>
                    </a:cubicBezTo>
                    <a:cubicBezTo>
                      <a:pt x="2" y="13"/>
                      <a:pt x="2" y="13"/>
                      <a:pt x="2" y="12"/>
                    </a:cubicBezTo>
                    <a:cubicBezTo>
                      <a:pt x="1" y="10"/>
                      <a:pt x="0" y="7"/>
                      <a:pt x="0" y="5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F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52" name="Freeform 617"/>
              <p:cNvSpPr>
                <a:spLocks/>
              </p:cNvSpPr>
              <p:nvPr/>
            </p:nvSpPr>
            <p:spPr bwMode="auto">
              <a:xfrm>
                <a:off x="2656" y="2071"/>
                <a:ext cx="191" cy="559"/>
              </a:xfrm>
              <a:custGeom>
                <a:avLst/>
                <a:gdLst>
                  <a:gd name="T0" fmla="*/ 191 w 191"/>
                  <a:gd name="T1" fmla="*/ 111 h 559"/>
                  <a:gd name="T2" fmla="*/ 191 w 191"/>
                  <a:gd name="T3" fmla="*/ 559 h 559"/>
                  <a:gd name="T4" fmla="*/ 0 w 191"/>
                  <a:gd name="T5" fmla="*/ 448 h 559"/>
                  <a:gd name="T6" fmla="*/ 0 w 191"/>
                  <a:gd name="T7" fmla="*/ 0 h 559"/>
                  <a:gd name="T8" fmla="*/ 191 w 191"/>
                  <a:gd name="T9" fmla="*/ 111 h 5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1" h="559">
                    <a:moveTo>
                      <a:pt x="191" y="111"/>
                    </a:moveTo>
                    <a:lnTo>
                      <a:pt x="191" y="559"/>
                    </a:lnTo>
                    <a:lnTo>
                      <a:pt x="0" y="448"/>
                    </a:lnTo>
                    <a:lnTo>
                      <a:pt x="0" y="0"/>
                    </a:lnTo>
                    <a:lnTo>
                      <a:pt x="191" y="111"/>
                    </a:lnTo>
                    <a:close/>
                  </a:path>
                </a:pathLst>
              </a:custGeom>
              <a:solidFill>
                <a:srgbClr val="443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53" name="Freeform 618"/>
              <p:cNvSpPr>
                <a:spLocks/>
              </p:cNvSpPr>
              <p:nvPr/>
            </p:nvSpPr>
            <p:spPr bwMode="auto">
              <a:xfrm>
                <a:off x="2615" y="2095"/>
                <a:ext cx="209" cy="149"/>
              </a:xfrm>
              <a:custGeom>
                <a:avLst/>
                <a:gdLst>
                  <a:gd name="T0" fmla="*/ 209 w 209"/>
                  <a:gd name="T1" fmla="*/ 149 h 149"/>
                  <a:gd name="T2" fmla="*/ 0 w 209"/>
                  <a:gd name="T3" fmla="*/ 28 h 149"/>
                  <a:gd name="T4" fmla="*/ 0 w 209"/>
                  <a:gd name="T5" fmla="*/ 0 h 149"/>
                  <a:gd name="T6" fmla="*/ 209 w 209"/>
                  <a:gd name="T7" fmla="*/ 123 h 149"/>
                  <a:gd name="T8" fmla="*/ 209 w 209"/>
                  <a:gd name="T9" fmla="*/ 149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9" h="149">
                    <a:moveTo>
                      <a:pt x="209" y="149"/>
                    </a:moveTo>
                    <a:lnTo>
                      <a:pt x="0" y="28"/>
                    </a:lnTo>
                    <a:lnTo>
                      <a:pt x="0" y="0"/>
                    </a:lnTo>
                    <a:lnTo>
                      <a:pt x="209" y="123"/>
                    </a:lnTo>
                    <a:lnTo>
                      <a:pt x="209" y="149"/>
                    </a:lnTo>
                    <a:close/>
                  </a:path>
                </a:pathLst>
              </a:custGeom>
              <a:solidFill>
                <a:srgbClr val="A169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54" name="Freeform 619"/>
              <p:cNvSpPr>
                <a:spLocks/>
              </p:cNvSpPr>
              <p:nvPr/>
            </p:nvSpPr>
            <p:spPr bwMode="auto">
              <a:xfrm>
                <a:off x="2847" y="1823"/>
                <a:ext cx="717" cy="909"/>
              </a:xfrm>
              <a:custGeom>
                <a:avLst/>
                <a:gdLst>
                  <a:gd name="T0" fmla="*/ 717 w 717"/>
                  <a:gd name="T1" fmla="*/ 499 h 909"/>
                  <a:gd name="T2" fmla="*/ 0 w 717"/>
                  <a:gd name="T3" fmla="*/ 909 h 909"/>
                  <a:gd name="T4" fmla="*/ 0 w 717"/>
                  <a:gd name="T5" fmla="*/ 409 h 909"/>
                  <a:gd name="T6" fmla="*/ 717 w 717"/>
                  <a:gd name="T7" fmla="*/ 0 h 909"/>
                  <a:gd name="T8" fmla="*/ 717 w 717"/>
                  <a:gd name="T9" fmla="*/ 499 h 9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7" h="909">
                    <a:moveTo>
                      <a:pt x="717" y="499"/>
                    </a:moveTo>
                    <a:lnTo>
                      <a:pt x="0" y="909"/>
                    </a:lnTo>
                    <a:lnTo>
                      <a:pt x="0" y="409"/>
                    </a:lnTo>
                    <a:lnTo>
                      <a:pt x="717" y="0"/>
                    </a:lnTo>
                    <a:lnTo>
                      <a:pt x="717" y="499"/>
                    </a:lnTo>
                    <a:close/>
                  </a:path>
                </a:pathLst>
              </a:custGeom>
              <a:solidFill>
                <a:srgbClr val="D497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55" name="Freeform 620"/>
              <p:cNvSpPr>
                <a:spLocks/>
              </p:cNvSpPr>
              <p:nvPr/>
            </p:nvSpPr>
            <p:spPr bwMode="auto">
              <a:xfrm>
                <a:off x="2883" y="2100"/>
                <a:ext cx="194" cy="457"/>
              </a:xfrm>
              <a:custGeom>
                <a:avLst/>
                <a:gdLst>
                  <a:gd name="T0" fmla="*/ 194 w 194"/>
                  <a:gd name="T1" fmla="*/ 0 h 457"/>
                  <a:gd name="T2" fmla="*/ 194 w 194"/>
                  <a:gd name="T3" fmla="*/ 345 h 457"/>
                  <a:gd name="T4" fmla="*/ 0 w 194"/>
                  <a:gd name="T5" fmla="*/ 457 h 457"/>
                  <a:gd name="T6" fmla="*/ 0 w 194"/>
                  <a:gd name="T7" fmla="*/ 111 h 457"/>
                  <a:gd name="T8" fmla="*/ 194 w 194"/>
                  <a:gd name="T9" fmla="*/ 0 h 4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4" h="457">
                    <a:moveTo>
                      <a:pt x="194" y="0"/>
                    </a:moveTo>
                    <a:lnTo>
                      <a:pt x="194" y="345"/>
                    </a:lnTo>
                    <a:lnTo>
                      <a:pt x="0" y="457"/>
                    </a:lnTo>
                    <a:lnTo>
                      <a:pt x="0" y="111"/>
                    </a:lnTo>
                    <a:lnTo>
                      <a:pt x="194" y="0"/>
                    </a:lnTo>
                    <a:close/>
                  </a:path>
                </a:pathLst>
              </a:custGeom>
              <a:solidFill>
                <a:srgbClr val="443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56" name="Freeform 621"/>
              <p:cNvSpPr>
                <a:spLocks/>
              </p:cNvSpPr>
              <p:nvPr/>
            </p:nvSpPr>
            <p:spPr bwMode="auto">
              <a:xfrm>
                <a:off x="2899" y="2142"/>
                <a:ext cx="138" cy="360"/>
              </a:xfrm>
              <a:custGeom>
                <a:avLst/>
                <a:gdLst>
                  <a:gd name="T0" fmla="*/ 0 w 138"/>
                  <a:gd name="T1" fmla="*/ 81 h 360"/>
                  <a:gd name="T2" fmla="*/ 138 w 138"/>
                  <a:gd name="T3" fmla="*/ 0 h 360"/>
                  <a:gd name="T4" fmla="*/ 138 w 138"/>
                  <a:gd name="T5" fmla="*/ 280 h 360"/>
                  <a:gd name="T6" fmla="*/ 0 w 138"/>
                  <a:gd name="T7" fmla="*/ 360 h 360"/>
                  <a:gd name="T8" fmla="*/ 0 w 138"/>
                  <a:gd name="T9" fmla="*/ 81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360">
                    <a:moveTo>
                      <a:pt x="0" y="81"/>
                    </a:moveTo>
                    <a:lnTo>
                      <a:pt x="138" y="0"/>
                    </a:lnTo>
                    <a:lnTo>
                      <a:pt x="138" y="280"/>
                    </a:lnTo>
                    <a:lnTo>
                      <a:pt x="0" y="360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D497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57" name="Freeform 622"/>
              <p:cNvSpPr>
                <a:spLocks/>
              </p:cNvSpPr>
              <p:nvPr/>
            </p:nvSpPr>
            <p:spPr bwMode="auto">
              <a:xfrm>
                <a:off x="3037" y="2100"/>
                <a:ext cx="40" cy="345"/>
              </a:xfrm>
              <a:custGeom>
                <a:avLst/>
                <a:gdLst>
                  <a:gd name="T0" fmla="*/ 40 w 40"/>
                  <a:gd name="T1" fmla="*/ 345 h 345"/>
                  <a:gd name="T2" fmla="*/ 0 w 40"/>
                  <a:gd name="T3" fmla="*/ 322 h 345"/>
                  <a:gd name="T4" fmla="*/ 0 w 40"/>
                  <a:gd name="T5" fmla="*/ 42 h 345"/>
                  <a:gd name="T6" fmla="*/ 40 w 40"/>
                  <a:gd name="T7" fmla="*/ 0 h 345"/>
                  <a:gd name="T8" fmla="*/ 40 w 40"/>
                  <a:gd name="T9" fmla="*/ 345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345">
                    <a:moveTo>
                      <a:pt x="40" y="345"/>
                    </a:moveTo>
                    <a:lnTo>
                      <a:pt x="0" y="322"/>
                    </a:lnTo>
                    <a:lnTo>
                      <a:pt x="0" y="42"/>
                    </a:lnTo>
                    <a:lnTo>
                      <a:pt x="40" y="0"/>
                    </a:lnTo>
                    <a:lnTo>
                      <a:pt x="40" y="345"/>
                    </a:lnTo>
                    <a:close/>
                  </a:path>
                </a:pathLst>
              </a:custGeom>
              <a:solidFill>
                <a:srgbClr val="A169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58" name="Freeform 623"/>
              <p:cNvSpPr>
                <a:spLocks/>
              </p:cNvSpPr>
              <p:nvPr/>
            </p:nvSpPr>
            <p:spPr bwMode="auto">
              <a:xfrm>
                <a:off x="2883" y="2211"/>
                <a:ext cx="16" cy="346"/>
              </a:xfrm>
              <a:custGeom>
                <a:avLst/>
                <a:gdLst>
                  <a:gd name="T0" fmla="*/ 0 w 16"/>
                  <a:gd name="T1" fmla="*/ 346 h 346"/>
                  <a:gd name="T2" fmla="*/ 16 w 16"/>
                  <a:gd name="T3" fmla="*/ 291 h 346"/>
                  <a:gd name="T4" fmla="*/ 16 w 16"/>
                  <a:gd name="T5" fmla="*/ 12 h 346"/>
                  <a:gd name="T6" fmla="*/ 0 w 16"/>
                  <a:gd name="T7" fmla="*/ 0 h 346"/>
                  <a:gd name="T8" fmla="*/ 0 w 16"/>
                  <a:gd name="T9" fmla="*/ 346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346">
                    <a:moveTo>
                      <a:pt x="0" y="346"/>
                    </a:moveTo>
                    <a:lnTo>
                      <a:pt x="16" y="291"/>
                    </a:lnTo>
                    <a:lnTo>
                      <a:pt x="16" y="12"/>
                    </a:lnTo>
                    <a:lnTo>
                      <a:pt x="0" y="0"/>
                    </a:lnTo>
                    <a:lnTo>
                      <a:pt x="0" y="346"/>
                    </a:lnTo>
                    <a:close/>
                  </a:path>
                </a:pathLst>
              </a:custGeom>
              <a:solidFill>
                <a:srgbClr val="A169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59" name="Freeform 624"/>
              <p:cNvSpPr>
                <a:spLocks/>
              </p:cNvSpPr>
              <p:nvPr/>
            </p:nvSpPr>
            <p:spPr bwMode="auto">
              <a:xfrm>
                <a:off x="3112" y="1969"/>
                <a:ext cx="192" cy="457"/>
              </a:xfrm>
              <a:custGeom>
                <a:avLst/>
                <a:gdLst>
                  <a:gd name="T0" fmla="*/ 192 w 192"/>
                  <a:gd name="T1" fmla="*/ 0 h 457"/>
                  <a:gd name="T2" fmla="*/ 192 w 192"/>
                  <a:gd name="T3" fmla="*/ 344 h 457"/>
                  <a:gd name="T4" fmla="*/ 0 w 192"/>
                  <a:gd name="T5" fmla="*/ 457 h 457"/>
                  <a:gd name="T6" fmla="*/ 0 w 192"/>
                  <a:gd name="T7" fmla="*/ 112 h 457"/>
                  <a:gd name="T8" fmla="*/ 192 w 192"/>
                  <a:gd name="T9" fmla="*/ 0 h 4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2" h="457">
                    <a:moveTo>
                      <a:pt x="192" y="0"/>
                    </a:moveTo>
                    <a:lnTo>
                      <a:pt x="192" y="344"/>
                    </a:lnTo>
                    <a:lnTo>
                      <a:pt x="0" y="457"/>
                    </a:lnTo>
                    <a:lnTo>
                      <a:pt x="0" y="112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rgbClr val="443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60" name="Freeform 625"/>
              <p:cNvSpPr>
                <a:spLocks/>
              </p:cNvSpPr>
              <p:nvPr/>
            </p:nvSpPr>
            <p:spPr bwMode="auto">
              <a:xfrm>
                <a:off x="3126" y="2012"/>
                <a:ext cx="138" cy="360"/>
              </a:xfrm>
              <a:custGeom>
                <a:avLst/>
                <a:gdLst>
                  <a:gd name="T0" fmla="*/ 0 w 138"/>
                  <a:gd name="T1" fmla="*/ 78 h 360"/>
                  <a:gd name="T2" fmla="*/ 138 w 138"/>
                  <a:gd name="T3" fmla="*/ 0 h 360"/>
                  <a:gd name="T4" fmla="*/ 138 w 138"/>
                  <a:gd name="T5" fmla="*/ 279 h 360"/>
                  <a:gd name="T6" fmla="*/ 0 w 138"/>
                  <a:gd name="T7" fmla="*/ 360 h 360"/>
                  <a:gd name="T8" fmla="*/ 0 w 138"/>
                  <a:gd name="T9" fmla="*/ 78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360">
                    <a:moveTo>
                      <a:pt x="0" y="78"/>
                    </a:moveTo>
                    <a:lnTo>
                      <a:pt x="138" y="0"/>
                    </a:lnTo>
                    <a:lnTo>
                      <a:pt x="138" y="279"/>
                    </a:lnTo>
                    <a:lnTo>
                      <a:pt x="0" y="360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D497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61" name="Freeform 626"/>
              <p:cNvSpPr>
                <a:spLocks/>
              </p:cNvSpPr>
              <p:nvPr/>
            </p:nvSpPr>
            <p:spPr bwMode="auto">
              <a:xfrm>
                <a:off x="3264" y="1969"/>
                <a:ext cx="40" cy="344"/>
              </a:xfrm>
              <a:custGeom>
                <a:avLst/>
                <a:gdLst>
                  <a:gd name="T0" fmla="*/ 40 w 40"/>
                  <a:gd name="T1" fmla="*/ 344 h 344"/>
                  <a:gd name="T2" fmla="*/ 0 w 40"/>
                  <a:gd name="T3" fmla="*/ 322 h 344"/>
                  <a:gd name="T4" fmla="*/ 0 w 40"/>
                  <a:gd name="T5" fmla="*/ 43 h 344"/>
                  <a:gd name="T6" fmla="*/ 40 w 40"/>
                  <a:gd name="T7" fmla="*/ 0 h 344"/>
                  <a:gd name="T8" fmla="*/ 40 w 40"/>
                  <a:gd name="T9" fmla="*/ 344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344">
                    <a:moveTo>
                      <a:pt x="40" y="344"/>
                    </a:moveTo>
                    <a:lnTo>
                      <a:pt x="0" y="322"/>
                    </a:lnTo>
                    <a:lnTo>
                      <a:pt x="0" y="43"/>
                    </a:lnTo>
                    <a:lnTo>
                      <a:pt x="40" y="0"/>
                    </a:lnTo>
                    <a:lnTo>
                      <a:pt x="40" y="344"/>
                    </a:lnTo>
                    <a:close/>
                  </a:path>
                </a:pathLst>
              </a:custGeom>
              <a:solidFill>
                <a:srgbClr val="A169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62" name="Freeform 627"/>
              <p:cNvSpPr>
                <a:spLocks/>
              </p:cNvSpPr>
              <p:nvPr/>
            </p:nvSpPr>
            <p:spPr bwMode="auto">
              <a:xfrm>
                <a:off x="3112" y="2081"/>
                <a:ext cx="14" cy="345"/>
              </a:xfrm>
              <a:custGeom>
                <a:avLst/>
                <a:gdLst>
                  <a:gd name="T0" fmla="*/ 0 w 14"/>
                  <a:gd name="T1" fmla="*/ 345 h 345"/>
                  <a:gd name="T2" fmla="*/ 14 w 14"/>
                  <a:gd name="T3" fmla="*/ 291 h 345"/>
                  <a:gd name="T4" fmla="*/ 14 w 14"/>
                  <a:gd name="T5" fmla="*/ 9 h 345"/>
                  <a:gd name="T6" fmla="*/ 0 w 14"/>
                  <a:gd name="T7" fmla="*/ 0 h 345"/>
                  <a:gd name="T8" fmla="*/ 0 w 14"/>
                  <a:gd name="T9" fmla="*/ 345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345">
                    <a:moveTo>
                      <a:pt x="0" y="345"/>
                    </a:moveTo>
                    <a:lnTo>
                      <a:pt x="14" y="291"/>
                    </a:lnTo>
                    <a:lnTo>
                      <a:pt x="14" y="9"/>
                    </a:lnTo>
                    <a:lnTo>
                      <a:pt x="0" y="0"/>
                    </a:lnTo>
                    <a:lnTo>
                      <a:pt x="0" y="345"/>
                    </a:lnTo>
                    <a:close/>
                  </a:path>
                </a:pathLst>
              </a:custGeom>
              <a:solidFill>
                <a:srgbClr val="A169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63" name="Freeform 628"/>
              <p:cNvSpPr>
                <a:spLocks/>
              </p:cNvSpPr>
              <p:nvPr/>
            </p:nvSpPr>
            <p:spPr bwMode="auto">
              <a:xfrm>
                <a:off x="3337" y="1839"/>
                <a:ext cx="194" cy="457"/>
              </a:xfrm>
              <a:custGeom>
                <a:avLst/>
                <a:gdLst>
                  <a:gd name="T0" fmla="*/ 194 w 194"/>
                  <a:gd name="T1" fmla="*/ 0 h 457"/>
                  <a:gd name="T2" fmla="*/ 194 w 194"/>
                  <a:gd name="T3" fmla="*/ 346 h 457"/>
                  <a:gd name="T4" fmla="*/ 0 w 194"/>
                  <a:gd name="T5" fmla="*/ 457 h 457"/>
                  <a:gd name="T6" fmla="*/ 0 w 194"/>
                  <a:gd name="T7" fmla="*/ 111 h 457"/>
                  <a:gd name="T8" fmla="*/ 194 w 194"/>
                  <a:gd name="T9" fmla="*/ 0 h 4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4" h="457">
                    <a:moveTo>
                      <a:pt x="194" y="0"/>
                    </a:moveTo>
                    <a:lnTo>
                      <a:pt x="194" y="346"/>
                    </a:lnTo>
                    <a:lnTo>
                      <a:pt x="0" y="457"/>
                    </a:lnTo>
                    <a:lnTo>
                      <a:pt x="0" y="111"/>
                    </a:lnTo>
                    <a:lnTo>
                      <a:pt x="194" y="0"/>
                    </a:lnTo>
                    <a:close/>
                  </a:path>
                </a:pathLst>
              </a:custGeom>
              <a:solidFill>
                <a:srgbClr val="443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64" name="Freeform 629"/>
              <p:cNvSpPr>
                <a:spLocks/>
              </p:cNvSpPr>
              <p:nvPr/>
            </p:nvSpPr>
            <p:spPr bwMode="auto">
              <a:xfrm>
                <a:off x="3354" y="1884"/>
                <a:ext cx="137" cy="358"/>
              </a:xfrm>
              <a:custGeom>
                <a:avLst/>
                <a:gdLst>
                  <a:gd name="T0" fmla="*/ 0 w 137"/>
                  <a:gd name="T1" fmla="*/ 78 h 358"/>
                  <a:gd name="T2" fmla="*/ 137 w 137"/>
                  <a:gd name="T3" fmla="*/ 0 h 358"/>
                  <a:gd name="T4" fmla="*/ 137 w 137"/>
                  <a:gd name="T5" fmla="*/ 280 h 358"/>
                  <a:gd name="T6" fmla="*/ 0 w 137"/>
                  <a:gd name="T7" fmla="*/ 358 h 358"/>
                  <a:gd name="T8" fmla="*/ 0 w 137"/>
                  <a:gd name="T9" fmla="*/ 78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" h="358">
                    <a:moveTo>
                      <a:pt x="0" y="78"/>
                    </a:moveTo>
                    <a:lnTo>
                      <a:pt x="137" y="0"/>
                    </a:lnTo>
                    <a:lnTo>
                      <a:pt x="137" y="280"/>
                    </a:lnTo>
                    <a:lnTo>
                      <a:pt x="0" y="35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D497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65" name="Freeform 630"/>
              <p:cNvSpPr>
                <a:spLocks/>
              </p:cNvSpPr>
              <p:nvPr/>
            </p:nvSpPr>
            <p:spPr bwMode="auto">
              <a:xfrm>
                <a:off x="3491" y="1842"/>
                <a:ext cx="40" cy="343"/>
              </a:xfrm>
              <a:custGeom>
                <a:avLst/>
                <a:gdLst>
                  <a:gd name="T0" fmla="*/ 40 w 40"/>
                  <a:gd name="T1" fmla="*/ 343 h 343"/>
                  <a:gd name="T2" fmla="*/ 0 w 40"/>
                  <a:gd name="T3" fmla="*/ 322 h 343"/>
                  <a:gd name="T4" fmla="*/ 0 w 40"/>
                  <a:gd name="T5" fmla="*/ 42 h 343"/>
                  <a:gd name="T6" fmla="*/ 40 w 40"/>
                  <a:gd name="T7" fmla="*/ 0 h 343"/>
                  <a:gd name="T8" fmla="*/ 40 w 40"/>
                  <a:gd name="T9" fmla="*/ 343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343">
                    <a:moveTo>
                      <a:pt x="40" y="343"/>
                    </a:moveTo>
                    <a:lnTo>
                      <a:pt x="0" y="322"/>
                    </a:lnTo>
                    <a:lnTo>
                      <a:pt x="0" y="42"/>
                    </a:lnTo>
                    <a:lnTo>
                      <a:pt x="40" y="0"/>
                    </a:lnTo>
                    <a:lnTo>
                      <a:pt x="40" y="343"/>
                    </a:lnTo>
                    <a:close/>
                  </a:path>
                </a:pathLst>
              </a:custGeom>
              <a:solidFill>
                <a:srgbClr val="A169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66" name="Freeform 631"/>
              <p:cNvSpPr>
                <a:spLocks/>
              </p:cNvSpPr>
              <p:nvPr/>
            </p:nvSpPr>
            <p:spPr bwMode="auto">
              <a:xfrm>
                <a:off x="3337" y="1950"/>
                <a:ext cx="17" cy="346"/>
              </a:xfrm>
              <a:custGeom>
                <a:avLst/>
                <a:gdLst>
                  <a:gd name="T0" fmla="*/ 0 w 17"/>
                  <a:gd name="T1" fmla="*/ 346 h 346"/>
                  <a:gd name="T2" fmla="*/ 17 w 17"/>
                  <a:gd name="T3" fmla="*/ 292 h 346"/>
                  <a:gd name="T4" fmla="*/ 17 w 17"/>
                  <a:gd name="T5" fmla="*/ 12 h 346"/>
                  <a:gd name="T6" fmla="*/ 0 w 17"/>
                  <a:gd name="T7" fmla="*/ 0 h 346"/>
                  <a:gd name="T8" fmla="*/ 0 w 17"/>
                  <a:gd name="T9" fmla="*/ 346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346">
                    <a:moveTo>
                      <a:pt x="0" y="346"/>
                    </a:moveTo>
                    <a:lnTo>
                      <a:pt x="17" y="292"/>
                    </a:lnTo>
                    <a:lnTo>
                      <a:pt x="17" y="12"/>
                    </a:lnTo>
                    <a:lnTo>
                      <a:pt x="0" y="0"/>
                    </a:lnTo>
                    <a:lnTo>
                      <a:pt x="0" y="346"/>
                    </a:lnTo>
                    <a:close/>
                  </a:path>
                </a:pathLst>
              </a:custGeom>
              <a:solidFill>
                <a:srgbClr val="A169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67" name="Freeform 632"/>
              <p:cNvSpPr>
                <a:spLocks/>
              </p:cNvSpPr>
              <p:nvPr/>
            </p:nvSpPr>
            <p:spPr bwMode="auto">
              <a:xfrm>
                <a:off x="2615" y="1548"/>
                <a:ext cx="1214" cy="696"/>
              </a:xfrm>
              <a:custGeom>
                <a:avLst/>
                <a:gdLst>
                  <a:gd name="T0" fmla="*/ 1214 w 1214"/>
                  <a:gd name="T1" fmla="*/ 95 h 696"/>
                  <a:gd name="T2" fmla="*/ 1214 w 1214"/>
                  <a:gd name="T3" fmla="*/ 123 h 696"/>
                  <a:gd name="T4" fmla="*/ 467 w 1214"/>
                  <a:gd name="T5" fmla="*/ 549 h 696"/>
                  <a:gd name="T6" fmla="*/ 275 w 1214"/>
                  <a:gd name="T7" fmla="*/ 660 h 696"/>
                  <a:gd name="T8" fmla="*/ 209 w 1214"/>
                  <a:gd name="T9" fmla="*/ 696 h 696"/>
                  <a:gd name="T10" fmla="*/ 0 w 1214"/>
                  <a:gd name="T11" fmla="*/ 575 h 696"/>
                  <a:gd name="T12" fmla="*/ 1006 w 1214"/>
                  <a:gd name="T13" fmla="*/ 0 h 696"/>
                  <a:gd name="T14" fmla="*/ 1214 w 1214"/>
                  <a:gd name="T15" fmla="*/ 95 h 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14" h="696">
                    <a:moveTo>
                      <a:pt x="1214" y="95"/>
                    </a:moveTo>
                    <a:lnTo>
                      <a:pt x="1214" y="123"/>
                    </a:lnTo>
                    <a:lnTo>
                      <a:pt x="467" y="549"/>
                    </a:lnTo>
                    <a:lnTo>
                      <a:pt x="275" y="660"/>
                    </a:lnTo>
                    <a:lnTo>
                      <a:pt x="209" y="696"/>
                    </a:lnTo>
                    <a:lnTo>
                      <a:pt x="0" y="575"/>
                    </a:lnTo>
                    <a:lnTo>
                      <a:pt x="1006" y="0"/>
                    </a:lnTo>
                    <a:lnTo>
                      <a:pt x="1214" y="95"/>
                    </a:lnTo>
                    <a:close/>
                  </a:path>
                </a:pathLst>
              </a:custGeom>
              <a:solidFill>
                <a:srgbClr val="A169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68" name="Freeform 633"/>
              <p:cNvSpPr>
                <a:spLocks/>
              </p:cNvSpPr>
              <p:nvPr/>
            </p:nvSpPr>
            <p:spPr bwMode="auto">
              <a:xfrm>
                <a:off x="2615" y="1522"/>
                <a:ext cx="1214" cy="696"/>
              </a:xfrm>
              <a:custGeom>
                <a:avLst/>
                <a:gdLst>
                  <a:gd name="T0" fmla="*/ 1214 w 1214"/>
                  <a:gd name="T1" fmla="*/ 121 h 696"/>
                  <a:gd name="T2" fmla="*/ 209 w 1214"/>
                  <a:gd name="T3" fmla="*/ 696 h 696"/>
                  <a:gd name="T4" fmla="*/ 0 w 1214"/>
                  <a:gd name="T5" fmla="*/ 573 h 696"/>
                  <a:gd name="T6" fmla="*/ 1006 w 1214"/>
                  <a:gd name="T7" fmla="*/ 0 h 696"/>
                  <a:gd name="T8" fmla="*/ 1214 w 1214"/>
                  <a:gd name="T9" fmla="*/ 121 h 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4" h="696">
                    <a:moveTo>
                      <a:pt x="1214" y="121"/>
                    </a:moveTo>
                    <a:lnTo>
                      <a:pt x="209" y="696"/>
                    </a:lnTo>
                    <a:lnTo>
                      <a:pt x="0" y="573"/>
                    </a:lnTo>
                    <a:lnTo>
                      <a:pt x="1006" y="0"/>
                    </a:lnTo>
                    <a:lnTo>
                      <a:pt x="1214" y="121"/>
                    </a:lnTo>
                    <a:close/>
                  </a:path>
                </a:pathLst>
              </a:custGeom>
              <a:solidFill>
                <a:srgbClr val="D497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69" name="Freeform 634"/>
              <p:cNvSpPr>
                <a:spLocks/>
              </p:cNvSpPr>
              <p:nvPr/>
            </p:nvSpPr>
            <p:spPr bwMode="auto">
              <a:xfrm>
                <a:off x="3531" y="1688"/>
                <a:ext cx="268" cy="653"/>
              </a:xfrm>
              <a:custGeom>
                <a:avLst/>
                <a:gdLst>
                  <a:gd name="T0" fmla="*/ 268 w 268"/>
                  <a:gd name="T1" fmla="*/ 499 h 653"/>
                  <a:gd name="T2" fmla="*/ 0 w 268"/>
                  <a:gd name="T3" fmla="*/ 653 h 653"/>
                  <a:gd name="T4" fmla="*/ 0 w 268"/>
                  <a:gd name="T5" fmla="*/ 154 h 653"/>
                  <a:gd name="T6" fmla="*/ 268 w 268"/>
                  <a:gd name="T7" fmla="*/ 0 h 653"/>
                  <a:gd name="T8" fmla="*/ 268 w 268"/>
                  <a:gd name="T9" fmla="*/ 499 h 6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8" h="653">
                    <a:moveTo>
                      <a:pt x="268" y="499"/>
                    </a:moveTo>
                    <a:lnTo>
                      <a:pt x="0" y="653"/>
                    </a:lnTo>
                    <a:lnTo>
                      <a:pt x="0" y="154"/>
                    </a:lnTo>
                    <a:lnTo>
                      <a:pt x="268" y="0"/>
                    </a:lnTo>
                    <a:lnTo>
                      <a:pt x="268" y="499"/>
                    </a:lnTo>
                    <a:close/>
                  </a:path>
                </a:pathLst>
              </a:custGeom>
              <a:solidFill>
                <a:srgbClr val="D497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70" name="Freeform 635"/>
              <p:cNvSpPr>
                <a:spLocks/>
              </p:cNvSpPr>
              <p:nvPr/>
            </p:nvSpPr>
            <p:spPr bwMode="auto">
              <a:xfrm>
                <a:off x="3567" y="1709"/>
                <a:ext cx="194" cy="455"/>
              </a:xfrm>
              <a:custGeom>
                <a:avLst/>
                <a:gdLst>
                  <a:gd name="T0" fmla="*/ 194 w 194"/>
                  <a:gd name="T1" fmla="*/ 0 h 455"/>
                  <a:gd name="T2" fmla="*/ 194 w 194"/>
                  <a:gd name="T3" fmla="*/ 343 h 455"/>
                  <a:gd name="T4" fmla="*/ 0 w 194"/>
                  <a:gd name="T5" fmla="*/ 455 h 455"/>
                  <a:gd name="T6" fmla="*/ 0 w 194"/>
                  <a:gd name="T7" fmla="*/ 111 h 455"/>
                  <a:gd name="T8" fmla="*/ 194 w 194"/>
                  <a:gd name="T9" fmla="*/ 0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4" h="455">
                    <a:moveTo>
                      <a:pt x="194" y="0"/>
                    </a:moveTo>
                    <a:lnTo>
                      <a:pt x="194" y="343"/>
                    </a:lnTo>
                    <a:lnTo>
                      <a:pt x="0" y="455"/>
                    </a:lnTo>
                    <a:lnTo>
                      <a:pt x="0" y="111"/>
                    </a:lnTo>
                    <a:lnTo>
                      <a:pt x="194" y="0"/>
                    </a:lnTo>
                    <a:close/>
                  </a:path>
                </a:pathLst>
              </a:custGeom>
              <a:solidFill>
                <a:srgbClr val="443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71" name="Freeform 636"/>
              <p:cNvSpPr>
                <a:spLocks/>
              </p:cNvSpPr>
              <p:nvPr/>
            </p:nvSpPr>
            <p:spPr bwMode="auto">
              <a:xfrm>
                <a:off x="3583" y="1752"/>
                <a:ext cx="137" cy="359"/>
              </a:xfrm>
              <a:custGeom>
                <a:avLst/>
                <a:gdLst>
                  <a:gd name="T0" fmla="*/ 0 w 137"/>
                  <a:gd name="T1" fmla="*/ 78 h 359"/>
                  <a:gd name="T2" fmla="*/ 137 w 137"/>
                  <a:gd name="T3" fmla="*/ 0 h 359"/>
                  <a:gd name="T4" fmla="*/ 137 w 137"/>
                  <a:gd name="T5" fmla="*/ 279 h 359"/>
                  <a:gd name="T6" fmla="*/ 0 w 137"/>
                  <a:gd name="T7" fmla="*/ 359 h 359"/>
                  <a:gd name="T8" fmla="*/ 0 w 137"/>
                  <a:gd name="T9" fmla="*/ 78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" h="359">
                    <a:moveTo>
                      <a:pt x="0" y="78"/>
                    </a:moveTo>
                    <a:lnTo>
                      <a:pt x="137" y="0"/>
                    </a:lnTo>
                    <a:lnTo>
                      <a:pt x="137" y="279"/>
                    </a:lnTo>
                    <a:lnTo>
                      <a:pt x="0" y="359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D497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72" name="Freeform 637"/>
              <p:cNvSpPr>
                <a:spLocks/>
              </p:cNvSpPr>
              <p:nvPr/>
            </p:nvSpPr>
            <p:spPr bwMode="auto">
              <a:xfrm>
                <a:off x="3720" y="1709"/>
                <a:ext cx="41" cy="343"/>
              </a:xfrm>
              <a:custGeom>
                <a:avLst/>
                <a:gdLst>
                  <a:gd name="T0" fmla="*/ 41 w 41"/>
                  <a:gd name="T1" fmla="*/ 343 h 343"/>
                  <a:gd name="T2" fmla="*/ 0 w 41"/>
                  <a:gd name="T3" fmla="*/ 322 h 343"/>
                  <a:gd name="T4" fmla="*/ 0 w 41"/>
                  <a:gd name="T5" fmla="*/ 43 h 343"/>
                  <a:gd name="T6" fmla="*/ 41 w 41"/>
                  <a:gd name="T7" fmla="*/ 0 h 343"/>
                  <a:gd name="T8" fmla="*/ 41 w 41"/>
                  <a:gd name="T9" fmla="*/ 343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343">
                    <a:moveTo>
                      <a:pt x="41" y="343"/>
                    </a:moveTo>
                    <a:lnTo>
                      <a:pt x="0" y="322"/>
                    </a:lnTo>
                    <a:lnTo>
                      <a:pt x="0" y="43"/>
                    </a:lnTo>
                    <a:lnTo>
                      <a:pt x="41" y="0"/>
                    </a:lnTo>
                    <a:lnTo>
                      <a:pt x="41" y="343"/>
                    </a:lnTo>
                    <a:close/>
                  </a:path>
                </a:pathLst>
              </a:custGeom>
              <a:solidFill>
                <a:srgbClr val="A169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73" name="Freeform 638"/>
              <p:cNvSpPr>
                <a:spLocks/>
              </p:cNvSpPr>
              <p:nvPr/>
            </p:nvSpPr>
            <p:spPr bwMode="auto">
              <a:xfrm>
                <a:off x="3567" y="1820"/>
                <a:ext cx="16" cy="344"/>
              </a:xfrm>
              <a:custGeom>
                <a:avLst/>
                <a:gdLst>
                  <a:gd name="T0" fmla="*/ 0 w 16"/>
                  <a:gd name="T1" fmla="*/ 344 h 344"/>
                  <a:gd name="T2" fmla="*/ 16 w 16"/>
                  <a:gd name="T3" fmla="*/ 291 h 344"/>
                  <a:gd name="T4" fmla="*/ 16 w 16"/>
                  <a:gd name="T5" fmla="*/ 10 h 344"/>
                  <a:gd name="T6" fmla="*/ 0 w 16"/>
                  <a:gd name="T7" fmla="*/ 0 h 344"/>
                  <a:gd name="T8" fmla="*/ 0 w 16"/>
                  <a:gd name="T9" fmla="*/ 344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344">
                    <a:moveTo>
                      <a:pt x="0" y="344"/>
                    </a:moveTo>
                    <a:lnTo>
                      <a:pt x="16" y="291"/>
                    </a:lnTo>
                    <a:lnTo>
                      <a:pt x="16" y="10"/>
                    </a:lnTo>
                    <a:lnTo>
                      <a:pt x="0" y="0"/>
                    </a:lnTo>
                    <a:lnTo>
                      <a:pt x="0" y="344"/>
                    </a:lnTo>
                    <a:close/>
                  </a:path>
                </a:pathLst>
              </a:custGeom>
              <a:solidFill>
                <a:srgbClr val="A169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74" name="Freeform 639"/>
              <p:cNvSpPr>
                <a:spLocks/>
              </p:cNvSpPr>
              <p:nvPr/>
            </p:nvSpPr>
            <p:spPr bwMode="auto">
              <a:xfrm>
                <a:off x="1998" y="2107"/>
                <a:ext cx="849" cy="627"/>
              </a:xfrm>
              <a:custGeom>
                <a:avLst/>
                <a:gdLst>
                  <a:gd name="T0" fmla="*/ 849 w 849"/>
                  <a:gd name="T1" fmla="*/ 627 h 627"/>
                  <a:gd name="T2" fmla="*/ 0 w 849"/>
                  <a:gd name="T3" fmla="*/ 135 h 627"/>
                  <a:gd name="T4" fmla="*/ 0 w 849"/>
                  <a:gd name="T5" fmla="*/ 0 h 627"/>
                  <a:gd name="T6" fmla="*/ 849 w 849"/>
                  <a:gd name="T7" fmla="*/ 490 h 627"/>
                  <a:gd name="T8" fmla="*/ 849 w 849"/>
                  <a:gd name="T9" fmla="*/ 627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9" h="627">
                    <a:moveTo>
                      <a:pt x="849" y="627"/>
                    </a:moveTo>
                    <a:lnTo>
                      <a:pt x="0" y="135"/>
                    </a:lnTo>
                    <a:lnTo>
                      <a:pt x="0" y="0"/>
                    </a:lnTo>
                    <a:lnTo>
                      <a:pt x="849" y="490"/>
                    </a:lnTo>
                    <a:lnTo>
                      <a:pt x="849" y="627"/>
                    </a:lnTo>
                    <a:close/>
                  </a:path>
                </a:pathLst>
              </a:custGeom>
              <a:solidFill>
                <a:srgbClr val="443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75" name="Freeform 640"/>
              <p:cNvSpPr>
                <a:spLocks/>
              </p:cNvSpPr>
              <p:nvPr/>
            </p:nvSpPr>
            <p:spPr bwMode="auto">
              <a:xfrm>
                <a:off x="1998" y="2107"/>
                <a:ext cx="849" cy="627"/>
              </a:xfrm>
              <a:custGeom>
                <a:avLst/>
                <a:gdLst>
                  <a:gd name="T0" fmla="*/ 849 w 849"/>
                  <a:gd name="T1" fmla="*/ 627 h 627"/>
                  <a:gd name="T2" fmla="*/ 0 w 849"/>
                  <a:gd name="T3" fmla="*/ 135 h 627"/>
                  <a:gd name="T4" fmla="*/ 0 w 849"/>
                  <a:gd name="T5" fmla="*/ 0 h 627"/>
                  <a:gd name="T6" fmla="*/ 849 w 849"/>
                  <a:gd name="T7" fmla="*/ 490 h 627"/>
                  <a:gd name="T8" fmla="*/ 849 w 849"/>
                  <a:gd name="T9" fmla="*/ 627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9" h="627">
                    <a:moveTo>
                      <a:pt x="849" y="627"/>
                    </a:moveTo>
                    <a:lnTo>
                      <a:pt x="0" y="135"/>
                    </a:lnTo>
                    <a:lnTo>
                      <a:pt x="0" y="0"/>
                    </a:lnTo>
                    <a:lnTo>
                      <a:pt x="849" y="490"/>
                    </a:lnTo>
                    <a:lnTo>
                      <a:pt x="849" y="62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76" name="Freeform 641"/>
              <p:cNvSpPr>
                <a:spLocks/>
              </p:cNvSpPr>
              <p:nvPr/>
            </p:nvSpPr>
            <p:spPr bwMode="auto">
              <a:xfrm>
                <a:off x="1941" y="1941"/>
                <a:ext cx="492" cy="549"/>
              </a:xfrm>
              <a:custGeom>
                <a:avLst/>
                <a:gdLst>
                  <a:gd name="T0" fmla="*/ 0 w 492"/>
                  <a:gd name="T1" fmla="*/ 0 h 549"/>
                  <a:gd name="T2" fmla="*/ 0 w 492"/>
                  <a:gd name="T3" fmla="*/ 270 h 549"/>
                  <a:gd name="T4" fmla="*/ 487 w 492"/>
                  <a:gd name="T5" fmla="*/ 549 h 549"/>
                  <a:gd name="T6" fmla="*/ 492 w 492"/>
                  <a:gd name="T7" fmla="*/ 284 h 549"/>
                  <a:gd name="T8" fmla="*/ 0 w 492"/>
                  <a:gd name="T9" fmla="*/ 0 h 5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2" h="549">
                    <a:moveTo>
                      <a:pt x="0" y="0"/>
                    </a:moveTo>
                    <a:lnTo>
                      <a:pt x="0" y="270"/>
                    </a:lnTo>
                    <a:lnTo>
                      <a:pt x="487" y="549"/>
                    </a:lnTo>
                    <a:lnTo>
                      <a:pt x="492" y="2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43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77" name="Freeform 642"/>
              <p:cNvSpPr>
                <a:spLocks/>
              </p:cNvSpPr>
              <p:nvPr/>
            </p:nvSpPr>
            <p:spPr bwMode="auto">
              <a:xfrm>
                <a:off x="1941" y="1941"/>
                <a:ext cx="492" cy="549"/>
              </a:xfrm>
              <a:custGeom>
                <a:avLst/>
                <a:gdLst>
                  <a:gd name="T0" fmla="*/ 0 w 492"/>
                  <a:gd name="T1" fmla="*/ 0 h 549"/>
                  <a:gd name="T2" fmla="*/ 0 w 492"/>
                  <a:gd name="T3" fmla="*/ 270 h 549"/>
                  <a:gd name="T4" fmla="*/ 487 w 492"/>
                  <a:gd name="T5" fmla="*/ 549 h 549"/>
                  <a:gd name="T6" fmla="*/ 492 w 492"/>
                  <a:gd name="T7" fmla="*/ 284 h 549"/>
                  <a:gd name="T8" fmla="*/ 0 w 492"/>
                  <a:gd name="T9" fmla="*/ 0 h 5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2" h="549">
                    <a:moveTo>
                      <a:pt x="0" y="0"/>
                    </a:moveTo>
                    <a:lnTo>
                      <a:pt x="0" y="270"/>
                    </a:lnTo>
                    <a:lnTo>
                      <a:pt x="487" y="549"/>
                    </a:lnTo>
                    <a:lnTo>
                      <a:pt x="492" y="28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78" name="Freeform 643"/>
              <p:cNvSpPr>
                <a:spLocks/>
              </p:cNvSpPr>
              <p:nvPr/>
            </p:nvSpPr>
            <p:spPr bwMode="auto">
              <a:xfrm>
                <a:off x="2842" y="1136"/>
                <a:ext cx="67" cy="45"/>
              </a:xfrm>
              <a:custGeom>
                <a:avLst/>
                <a:gdLst>
                  <a:gd name="T0" fmla="*/ 28 w 28"/>
                  <a:gd name="T1" fmla="*/ 4 h 19"/>
                  <a:gd name="T2" fmla="*/ 28 w 28"/>
                  <a:gd name="T3" fmla="*/ 5 h 19"/>
                  <a:gd name="T4" fmla="*/ 27 w 28"/>
                  <a:gd name="T5" fmla="*/ 10 h 19"/>
                  <a:gd name="T6" fmla="*/ 27 w 28"/>
                  <a:gd name="T7" fmla="*/ 11 h 19"/>
                  <a:gd name="T8" fmla="*/ 25 w 28"/>
                  <a:gd name="T9" fmla="*/ 19 h 19"/>
                  <a:gd name="T10" fmla="*/ 5 w 28"/>
                  <a:gd name="T11" fmla="*/ 13 h 19"/>
                  <a:gd name="T12" fmla="*/ 5 w 28"/>
                  <a:gd name="T13" fmla="*/ 2 h 19"/>
                  <a:gd name="T14" fmla="*/ 9 w 28"/>
                  <a:gd name="T15" fmla="*/ 1 h 19"/>
                  <a:gd name="T16" fmla="*/ 11 w 28"/>
                  <a:gd name="T17" fmla="*/ 0 h 19"/>
                  <a:gd name="T18" fmla="*/ 23 w 28"/>
                  <a:gd name="T19" fmla="*/ 2 h 19"/>
                  <a:gd name="T20" fmla="*/ 28 w 28"/>
                  <a:gd name="T21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19">
                    <a:moveTo>
                      <a:pt x="28" y="4"/>
                    </a:moveTo>
                    <a:cubicBezTo>
                      <a:pt x="28" y="5"/>
                      <a:pt x="28" y="5"/>
                      <a:pt x="28" y="5"/>
                    </a:cubicBezTo>
                    <a:cubicBezTo>
                      <a:pt x="28" y="7"/>
                      <a:pt x="27" y="8"/>
                      <a:pt x="27" y="10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6" y="12"/>
                      <a:pt x="26" y="14"/>
                      <a:pt x="25" y="19"/>
                    </a:cubicBezTo>
                    <a:cubicBezTo>
                      <a:pt x="19" y="18"/>
                      <a:pt x="10" y="16"/>
                      <a:pt x="5" y="13"/>
                    </a:cubicBezTo>
                    <a:cubicBezTo>
                      <a:pt x="0" y="10"/>
                      <a:pt x="0" y="5"/>
                      <a:pt x="5" y="2"/>
                    </a:cubicBezTo>
                    <a:cubicBezTo>
                      <a:pt x="6" y="2"/>
                      <a:pt x="8" y="1"/>
                      <a:pt x="9" y="1"/>
                    </a:cubicBezTo>
                    <a:cubicBezTo>
                      <a:pt x="10" y="1"/>
                      <a:pt x="10" y="1"/>
                      <a:pt x="11" y="0"/>
                    </a:cubicBezTo>
                    <a:cubicBezTo>
                      <a:pt x="15" y="0"/>
                      <a:pt x="20" y="0"/>
                      <a:pt x="23" y="2"/>
                    </a:cubicBezTo>
                    <a:cubicBezTo>
                      <a:pt x="25" y="3"/>
                      <a:pt x="28" y="3"/>
                      <a:pt x="28" y="4"/>
                    </a:cubicBezTo>
                  </a:path>
                </a:pathLst>
              </a:custGeom>
              <a:solidFill>
                <a:srgbClr val="FF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79" name="Rectangle 644"/>
              <p:cNvSpPr>
                <a:spLocks noChangeArrowheads="1"/>
              </p:cNvSpPr>
              <p:nvPr/>
            </p:nvSpPr>
            <p:spPr bwMode="auto">
              <a:xfrm>
                <a:off x="2845" y="1075"/>
                <a:ext cx="61" cy="80"/>
              </a:xfrm>
              <a:prstGeom prst="rect">
                <a:avLst/>
              </a:prstGeom>
              <a:solidFill>
                <a:srgbClr val="FF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80" name="Rectangle 645"/>
              <p:cNvSpPr>
                <a:spLocks noChangeArrowheads="1"/>
              </p:cNvSpPr>
              <p:nvPr/>
            </p:nvSpPr>
            <p:spPr bwMode="auto">
              <a:xfrm>
                <a:off x="2845" y="1075"/>
                <a:ext cx="61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81" name="Freeform 646"/>
              <p:cNvSpPr>
                <a:spLocks/>
              </p:cNvSpPr>
              <p:nvPr/>
            </p:nvSpPr>
            <p:spPr bwMode="auto">
              <a:xfrm>
                <a:off x="2854" y="1018"/>
                <a:ext cx="76" cy="125"/>
              </a:xfrm>
              <a:custGeom>
                <a:avLst/>
                <a:gdLst>
                  <a:gd name="T0" fmla="*/ 1 w 32"/>
                  <a:gd name="T1" fmla="*/ 26 h 53"/>
                  <a:gd name="T2" fmla="*/ 2 w 32"/>
                  <a:gd name="T3" fmla="*/ 37 h 53"/>
                  <a:gd name="T4" fmla="*/ 7 w 32"/>
                  <a:gd name="T5" fmla="*/ 47 h 53"/>
                  <a:gd name="T6" fmla="*/ 22 w 32"/>
                  <a:gd name="T7" fmla="*/ 52 h 53"/>
                  <a:gd name="T8" fmla="*/ 25 w 32"/>
                  <a:gd name="T9" fmla="*/ 50 h 53"/>
                  <a:gd name="T10" fmla="*/ 29 w 32"/>
                  <a:gd name="T11" fmla="*/ 44 h 53"/>
                  <a:gd name="T12" fmla="*/ 32 w 32"/>
                  <a:gd name="T13" fmla="*/ 13 h 53"/>
                  <a:gd name="T14" fmla="*/ 31 w 32"/>
                  <a:gd name="T15" fmla="*/ 8 h 53"/>
                  <a:gd name="T16" fmla="*/ 20 w 32"/>
                  <a:gd name="T17" fmla="*/ 0 h 53"/>
                  <a:gd name="T18" fmla="*/ 7 w 32"/>
                  <a:gd name="T19" fmla="*/ 3 h 53"/>
                  <a:gd name="T20" fmla="*/ 4 w 32"/>
                  <a:gd name="T21" fmla="*/ 5 h 53"/>
                  <a:gd name="T22" fmla="*/ 2 w 32"/>
                  <a:gd name="T23" fmla="*/ 8 h 53"/>
                  <a:gd name="T24" fmla="*/ 1 w 32"/>
                  <a:gd name="T25" fmla="*/ 2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" h="53">
                    <a:moveTo>
                      <a:pt x="1" y="26"/>
                    </a:moveTo>
                    <a:cubicBezTo>
                      <a:pt x="1" y="30"/>
                      <a:pt x="1" y="33"/>
                      <a:pt x="2" y="37"/>
                    </a:cubicBezTo>
                    <a:cubicBezTo>
                      <a:pt x="3" y="41"/>
                      <a:pt x="4" y="44"/>
                      <a:pt x="7" y="47"/>
                    </a:cubicBezTo>
                    <a:cubicBezTo>
                      <a:pt x="10" y="51"/>
                      <a:pt x="16" y="53"/>
                      <a:pt x="22" y="52"/>
                    </a:cubicBezTo>
                    <a:cubicBezTo>
                      <a:pt x="23" y="52"/>
                      <a:pt x="24" y="51"/>
                      <a:pt x="25" y="50"/>
                    </a:cubicBezTo>
                    <a:cubicBezTo>
                      <a:pt x="27" y="49"/>
                      <a:pt x="28" y="46"/>
                      <a:pt x="29" y="44"/>
                    </a:cubicBezTo>
                    <a:cubicBezTo>
                      <a:pt x="32" y="34"/>
                      <a:pt x="32" y="23"/>
                      <a:pt x="32" y="13"/>
                    </a:cubicBezTo>
                    <a:cubicBezTo>
                      <a:pt x="32" y="11"/>
                      <a:pt x="31" y="10"/>
                      <a:pt x="31" y="8"/>
                    </a:cubicBezTo>
                    <a:cubicBezTo>
                      <a:pt x="29" y="4"/>
                      <a:pt x="25" y="1"/>
                      <a:pt x="20" y="0"/>
                    </a:cubicBezTo>
                    <a:cubicBezTo>
                      <a:pt x="16" y="0"/>
                      <a:pt x="11" y="1"/>
                      <a:pt x="7" y="3"/>
                    </a:cubicBezTo>
                    <a:cubicBezTo>
                      <a:pt x="6" y="4"/>
                      <a:pt x="5" y="4"/>
                      <a:pt x="4" y="5"/>
                    </a:cubicBezTo>
                    <a:cubicBezTo>
                      <a:pt x="3" y="6"/>
                      <a:pt x="2" y="7"/>
                      <a:pt x="2" y="8"/>
                    </a:cubicBezTo>
                    <a:cubicBezTo>
                      <a:pt x="1" y="9"/>
                      <a:pt x="0" y="20"/>
                      <a:pt x="1" y="26"/>
                    </a:cubicBezTo>
                  </a:path>
                </a:pathLst>
              </a:custGeom>
              <a:solidFill>
                <a:srgbClr val="FFEB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82" name="Freeform 647"/>
              <p:cNvSpPr>
                <a:spLocks/>
              </p:cNvSpPr>
              <p:nvPr/>
            </p:nvSpPr>
            <p:spPr bwMode="auto">
              <a:xfrm>
                <a:off x="2854" y="1027"/>
                <a:ext cx="76" cy="126"/>
              </a:xfrm>
              <a:custGeom>
                <a:avLst/>
                <a:gdLst>
                  <a:gd name="T0" fmla="*/ 1 w 32"/>
                  <a:gd name="T1" fmla="*/ 26 h 53"/>
                  <a:gd name="T2" fmla="*/ 2 w 32"/>
                  <a:gd name="T3" fmla="*/ 37 h 53"/>
                  <a:gd name="T4" fmla="*/ 7 w 32"/>
                  <a:gd name="T5" fmla="*/ 47 h 53"/>
                  <a:gd name="T6" fmla="*/ 22 w 32"/>
                  <a:gd name="T7" fmla="*/ 52 h 53"/>
                  <a:gd name="T8" fmla="*/ 25 w 32"/>
                  <a:gd name="T9" fmla="*/ 50 h 53"/>
                  <a:gd name="T10" fmla="*/ 29 w 32"/>
                  <a:gd name="T11" fmla="*/ 44 h 53"/>
                  <a:gd name="T12" fmla="*/ 32 w 32"/>
                  <a:gd name="T13" fmla="*/ 13 h 53"/>
                  <a:gd name="T14" fmla="*/ 31 w 32"/>
                  <a:gd name="T15" fmla="*/ 8 h 53"/>
                  <a:gd name="T16" fmla="*/ 20 w 32"/>
                  <a:gd name="T17" fmla="*/ 0 h 53"/>
                  <a:gd name="T18" fmla="*/ 7 w 32"/>
                  <a:gd name="T19" fmla="*/ 3 h 53"/>
                  <a:gd name="T20" fmla="*/ 4 w 32"/>
                  <a:gd name="T21" fmla="*/ 5 h 53"/>
                  <a:gd name="T22" fmla="*/ 2 w 32"/>
                  <a:gd name="T23" fmla="*/ 8 h 53"/>
                  <a:gd name="T24" fmla="*/ 1 w 32"/>
                  <a:gd name="T25" fmla="*/ 2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" h="53">
                    <a:moveTo>
                      <a:pt x="1" y="26"/>
                    </a:moveTo>
                    <a:cubicBezTo>
                      <a:pt x="1" y="30"/>
                      <a:pt x="1" y="33"/>
                      <a:pt x="2" y="37"/>
                    </a:cubicBezTo>
                    <a:cubicBezTo>
                      <a:pt x="3" y="41"/>
                      <a:pt x="4" y="44"/>
                      <a:pt x="7" y="47"/>
                    </a:cubicBezTo>
                    <a:cubicBezTo>
                      <a:pt x="10" y="51"/>
                      <a:pt x="16" y="53"/>
                      <a:pt x="22" y="52"/>
                    </a:cubicBezTo>
                    <a:cubicBezTo>
                      <a:pt x="23" y="52"/>
                      <a:pt x="24" y="51"/>
                      <a:pt x="25" y="50"/>
                    </a:cubicBezTo>
                    <a:cubicBezTo>
                      <a:pt x="27" y="49"/>
                      <a:pt x="28" y="46"/>
                      <a:pt x="29" y="44"/>
                    </a:cubicBezTo>
                    <a:cubicBezTo>
                      <a:pt x="32" y="34"/>
                      <a:pt x="32" y="23"/>
                      <a:pt x="32" y="13"/>
                    </a:cubicBezTo>
                    <a:cubicBezTo>
                      <a:pt x="32" y="11"/>
                      <a:pt x="31" y="10"/>
                      <a:pt x="31" y="8"/>
                    </a:cubicBezTo>
                    <a:cubicBezTo>
                      <a:pt x="29" y="4"/>
                      <a:pt x="25" y="1"/>
                      <a:pt x="20" y="0"/>
                    </a:cubicBezTo>
                    <a:cubicBezTo>
                      <a:pt x="16" y="0"/>
                      <a:pt x="11" y="1"/>
                      <a:pt x="7" y="3"/>
                    </a:cubicBezTo>
                    <a:cubicBezTo>
                      <a:pt x="6" y="4"/>
                      <a:pt x="5" y="4"/>
                      <a:pt x="4" y="5"/>
                    </a:cubicBezTo>
                    <a:cubicBezTo>
                      <a:pt x="3" y="6"/>
                      <a:pt x="2" y="7"/>
                      <a:pt x="2" y="8"/>
                    </a:cubicBezTo>
                    <a:cubicBezTo>
                      <a:pt x="1" y="9"/>
                      <a:pt x="0" y="20"/>
                      <a:pt x="1" y="26"/>
                    </a:cubicBezTo>
                  </a:path>
                </a:pathLst>
              </a:custGeom>
              <a:solidFill>
                <a:srgbClr val="FF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83" name="Freeform 648"/>
              <p:cNvSpPr>
                <a:spLocks/>
              </p:cNvSpPr>
              <p:nvPr/>
            </p:nvSpPr>
            <p:spPr bwMode="auto">
              <a:xfrm>
                <a:off x="2878" y="1148"/>
                <a:ext cx="31" cy="12"/>
              </a:xfrm>
              <a:custGeom>
                <a:avLst/>
                <a:gdLst>
                  <a:gd name="T0" fmla="*/ 13 w 13"/>
                  <a:gd name="T1" fmla="*/ 0 h 5"/>
                  <a:gd name="T2" fmla="*/ 13 w 13"/>
                  <a:gd name="T3" fmla="*/ 1 h 5"/>
                  <a:gd name="T4" fmla="*/ 12 w 13"/>
                  <a:gd name="T5" fmla="*/ 1 h 5"/>
                  <a:gd name="T6" fmla="*/ 12 w 13"/>
                  <a:gd name="T7" fmla="*/ 3 h 5"/>
                  <a:gd name="T8" fmla="*/ 0 w 13"/>
                  <a:gd name="T9" fmla="*/ 3 h 5"/>
                  <a:gd name="T10" fmla="*/ 10 w 13"/>
                  <a:gd name="T11" fmla="*/ 5 h 5"/>
                  <a:gd name="T12" fmla="*/ 12 w 13"/>
                  <a:gd name="T13" fmla="*/ 5 h 5"/>
                  <a:gd name="T14" fmla="*/ 13 w 13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5">
                    <a:moveTo>
                      <a:pt x="13" y="0"/>
                    </a:moveTo>
                    <a:cubicBezTo>
                      <a:pt x="13" y="0"/>
                      <a:pt x="13" y="1"/>
                      <a:pt x="13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3" y="4"/>
                      <a:pt x="7" y="5"/>
                      <a:pt x="10" y="5"/>
                    </a:cubicBezTo>
                    <a:cubicBezTo>
                      <a:pt x="11" y="5"/>
                      <a:pt x="11" y="5"/>
                      <a:pt x="12" y="5"/>
                    </a:cubicBezTo>
                    <a:cubicBezTo>
                      <a:pt x="12" y="3"/>
                      <a:pt x="13" y="2"/>
                      <a:pt x="13" y="0"/>
                    </a:cubicBezTo>
                  </a:path>
                </a:pathLst>
              </a:custGeom>
              <a:solidFill>
                <a:srgbClr val="E8B1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84" name="Freeform 649"/>
              <p:cNvSpPr>
                <a:spLocks/>
              </p:cNvSpPr>
              <p:nvPr/>
            </p:nvSpPr>
            <p:spPr bwMode="auto">
              <a:xfrm>
                <a:off x="2854" y="1082"/>
                <a:ext cx="52" cy="73"/>
              </a:xfrm>
              <a:custGeom>
                <a:avLst/>
                <a:gdLst>
                  <a:gd name="T0" fmla="*/ 1 w 22"/>
                  <a:gd name="T1" fmla="*/ 0 h 31"/>
                  <a:gd name="T2" fmla="*/ 1 w 22"/>
                  <a:gd name="T3" fmla="*/ 7 h 31"/>
                  <a:gd name="T4" fmla="*/ 2 w 22"/>
                  <a:gd name="T5" fmla="*/ 18 h 31"/>
                  <a:gd name="T6" fmla="*/ 4 w 22"/>
                  <a:gd name="T7" fmla="*/ 24 h 31"/>
                  <a:gd name="T8" fmla="*/ 7 w 22"/>
                  <a:gd name="T9" fmla="*/ 28 h 31"/>
                  <a:gd name="T10" fmla="*/ 10 w 22"/>
                  <a:gd name="T11" fmla="*/ 31 h 31"/>
                  <a:gd name="T12" fmla="*/ 22 w 22"/>
                  <a:gd name="T13" fmla="*/ 31 h 31"/>
                  <a:gd name="T14" fmla="*/ 22 w 22"/>
                  <a:gd name="T15" fmla="*/ 29 h 31"/>
                  <a:gd name="T16" fmla="*/ 22 w 22"/>
                  <a:gd name="T17" fmla="*/ 29 h 31"/>
                  <a:gd name="T18" fmla="*/ 19 w 22"/>
                  <a:gd name="T19" fmla="*/ 29 h 31"/>
                  <a:gd name="T20" fmla="*/ 7 w 22"/>
                  <a:gd name="T21" fmla="*/ 24 h 31"/>
                  <a:gd name="T22" fmla="*/ 6 w 22"/>
                  <a:gd name="T23" fmla="*/ 23 h 31"/>
                  <a:gd name="T24" fmla="*/ 2 w 22"/>
                  <a:gd name="T25" fmla="*/ 14 h 31"/>
                  <a:gd name="T26" fmla="*/ 1 w 22"/>
                  <a:gd name="T27" fmla="*/ 3 h 31"/>
                  <a:gd name="T28" fmla="*/ 1 w 22"/>
                  <a:gd name="T29" fmla="*/ 1 h 31"/>
                  <a:gd name="T30" fmla="*/ 1 w 22"/>
                  <a:gd name="T31" fmla="*/ 1 h 31"/>
                  <a:gd name="T32" fmla="*/ 1 w 22"/>
                  <a:gd name="T3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2" h="31">
                    <a:moveTo>
                      <a:pt x="1" y="0"/>
                    </a:moveTo>
                    <a:cubicBezTo>
                      <a:pt x="0" y="3"/>
                      <a:pt x="1" y="5"/>
                      <a:pt x="1" y="7"/>
                    </a:cubicBezTo>
                    <a:cubicBezTo>
                      <a:pt x="1" y="11"/>
                      <a:pt x="1" y="14"/>
                      <a:pt x="2" y="18"/>
                    </a:cubicBezTo>
                    <a:cubicBezTo>
                      <a:pt x="2" y="20"/>
                      <a:pt x="3" y="22"/>
                      <a:pt x="4" y="24"/>
                    </a:cubicBezTo>
                    <a:cubicBezTo>
                      <a:pt x="5" y="25"/>
                      <a:pt x="6" y="27"/>
                      <a:pt x="7" y="28"/>
                    </a:cubicBezTo>
                    <a:cubicBezTo>
                      <a:pt x="8" y="29"/>
                      <a:pt x="9" y="30"/>
                      <a:pt x="10" y="31"/>
                    </a:cubicBezTo>
                    <a:cubicBezTo>
                      <a:pt x="22" y="31"/>
                      <a:pt x="22" y="31"/>
                      <a:pt x="22" y="31"/>
                    </a:cubicBezTo>
                    <a:cubicBezTo>
                      <a:pt x="22" y="29"/>
                      <a:pt x="22" y="29"/>
                      <a:pt x="22" y="29"/>
                    </a:cubicBezTo>
                    <a:cubicBezTo>
                      <a:pt x="22" y="29"/>
                      <a:pt x="22" y="29"/>
                      <a:pt x="22" y="29"/>
                    </a:cubicBezTo>
                    <a:cubicBezTo>
                      <a:pt x="21" y="29"/>
                      <a:pt x="20" y="29"/>
                      <a:pt x="19" y="29"/>
                    </a:cubicBezTo>
                    <a:cubicBezTo>
                      <a:pt x="14" y="29"/>
                      <a:pt x="10" y="27"/>
                      <a:pt x="7" y="24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4" y="21"/>
                      <a:pt x="3" y="17"/>
                      <a:pt x="2" y="14"/>
                    </a:cubicBezTo>
                    <a:cubicBezTo>
                      <a:pt x="1" y="11"/>
                      <a:pt x="1" y="7"/>
                      <a:pt x="1" y="3"/>
                    </a:cubicBezTo>
                    <a:cubicBezTo>
                      <a:pt x="1" y="3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</a:path>
                </a:pathLst>
              </a:custGeom>
              <a:solidFill>
                <a:srgbClr val="E8B1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85" name="Freeform 650"/>
              <p:cNvSpPr>
                <a:spLocks noEditPoints="1"/>
              </p:cNvSpPr>
              <p:nvPr/>
            </p:nvSpPr>
            <p:spPr bwMode="auto">
              <a:xfrm>
                <a:off x="2857" y="1084"/>
                <a:ext cx="52" cy="66"/>
              </a:xfrm>
              <a:custGeom>
                <a:avLst/>
                <a:gdLst>
                  <a:gd name="T0" fmla="*/ 22 w 22"/>
                  <a:gd name="T1" fmla="*/ 27 h 28"/>
                  <a:gd name="T2" fmla="*/ 22 w 22"/>
                  <a:gd name="T3" fmla="*/ 28 h 28"/>
                  <a:gd name="T4" fmla="*/ 22 w 22"/>
                  <a:gd name="T5" fmla="*/ 27 h 28"/>
                  <a:gd name="T6" fmla="*/ 22 w 22"/>
                  <a:gd name="T7" fmla="*/ 27 h 28"/>
                  <a:gd name="T8" fmla="*/ 0 w 22"/>
                  <a:gd name="T9" fmla="*/ 0 h 28"/>
                  <a:gd name="T10" fmla="*/ 0 w 22"/>
                  <a:gd name="T11" fmla="*/ 0 h 28"/>
                  <a:gd name="T12" fmla="*/ 0 w 22"/>
                  <a:gd name="T1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28">
                    <a:moveTo>
                      <a:pt x="22" y="27"/>
                    </a:moveTo>
                    <a:cubicBezTo>
                      <a:pt x="22" y="28"/>
                      <a:pt x="22" y="28"/>
                      <a:pt x="22" y="28"/>
                    </a:cubicBezTo>
                    <a:cubicBezTo>
                      <a:pt x="22" y="28"/>
                      <a:pt x="22" y="27"/>
                      <a:pt x="22" y="27"/>
                    </a:cubicBezTo>
                    <a:cubicBezTo>
                      <a:pt x="22" y="27"/>
                      <a:pt x="22" y="27"/>
                      <a:pt x="22" y="27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E8B1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86" name="Freeform 651"/>
              <p:cNvSpPr>
                <a:spLocks/>
              </p:cNvSpPr>
              <p:nvPr/>
            </p:nvSpPr>
            <p:spPr bwMode="auto">
              <a:xfrm>
                <a:off x="2824" y="1008"/>
                <a:ext cx="108" cy="123"/>
              </a:xfrm>
              <a:custGeom>
                <a:avLst/>
                <a:gdLst>
                  <a:gd name="T0" fmla="*/ 15 w 46"/>
                  <a:gd name="T1" fmla="*/ 33 h 52"/>
                  <a:gd name="T2" fmla="*/ 12 w 46"/>
                  <a:gd name="T3" fmla="*/ 31 h 52"/>
                  <a:gd name="T4" fmla="*/ 14 w 46"/>
                  <a:gd name="T5" fmla="*/ 49 h 52"/>
                  <a:gd name="T6" fmla="*/ 13 w 46"/>
                  <a:gd name="T7" fmla="*/ 51 h 52"/>
                  <a:gd name="T8" fmla="*/ 11 w 46"/>
                  <a:gd name="T9" fmla="*/ 52 h 52"/>
                  <a:gd name="T10" fmla="*/ 6 w 46"/>
                  <a:gd name="T11" fmla="*/ 49 h 52"/>
                  <a:gd name="T12" fmla="*/ 3 w 46"/>
                  <a:gd name="T13" fmla="*/ 42 h 52"/>
                  <a:gd name="T14" fmla="*/ 2 w 46"/>
                  <a:gd name="T15" fmla="*/ 33 h 52"/>
                  <a:gd name="T16" fmla="*/ 3 w 46"/>
                  <a:gd name="T17" fmla="*/ 14 h 52"/>
                  <a:gd name="T18" fmla="*/ 12 w 46"/>
                  <a:gd name="T19" fmla="*/ 4 h 52"/>
                  <a:gd name="T20" fmla="*/ 26 w 46"/>
                  <a:gd name="T21" fmla="*/ 0 h 52"/>
                  <a:gd name="T22" fmla="*/ 38 w 46"/>
                  <a:gd name="T23" fmla="*/ 3 h 52"/>
                  <a:gd name="T24" fmla="*/ 46 w 46"/>
                  <a:gd name="T25" fmla="*/ 12 h 52"/>
                  <a:gd name="T26" fmla="*/ 46 w 46"/>
                  <a:gd name="T27" fmla="*/ 17 h 52"/>
                  <a:gd name="T28" fmla="*/ 38 w 46"/>
                  <a:gd name="T29" fmla="*/ 23 h 52"/>
                  <a:gd name="T30" fmla="*/ 22 w 46"/>
                  <a:gd name="T31" fmla="*/ 22 h 52"/>
                  <a:gd name="T32" fmla="*/ 19 w 46"/>
                  <a:gd name="T33" fmla="*/ 20 h 52"/>
                  <a:gd name="T34" fmla="*/ 16 w 46"/>
                  <a:gd name="T35" fmla="*/ 22 h 52"/>
                  <a:gd name="T36" fmla="*/ 15 w 46"/>
                  <a:gd name="T37" fmla="*/ 24 h 52"/>
                  <a:gd name="T38" fmla="*/ 15 w 46"/>
                  <a:gd name="T39" fmla="*/ 33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6" h="52">
                    <a:moveTo>
                      <a:pt x="15" y="33"/>
                    </a:moveTo>
                    <a:cubicBezTo>
                      <a:pt x="15" y="33"/>
                      <a:pt x="13" y="31"/>
                      <a:pt x="12" y="31"/>
                    </a:cubicBezTo>
                    <a:cubicBezTo>
                      <a:pt x="14" y="37"/>
                      <a:pt x="14" y="43"/>
                      <a:pt x="14" y="49"/>
                    </a:cubicBezTo>
                    <a:cubicBezTo>
                      <a:pt x="14" y="50"/>
                      <a:pt x="14" y="51"/>
                      <a:pt x="13" y="51"/>
                    </a:cubicBezTo>
                    <a:cubicBezTo>
                      <a:pt x="13" y="52"/>
                      <a:pt x="12" y="52"/>
                      <a:pt x="11" y="52"/>
                    </a:cubicBezTo>
                    <a:cubicBezTo>
                      <a:pt x="9" y="52"/>
                      <a:pt x="7" y="51"/>
                      <a:pt x="6" y="49"/>
                    </a:cubicBezTo>
                    <a:cubicBezTo>
                      <a:pt x="4" y="47"/>
                      <a:pt x="4" y="44"/>
                      <a:pt x="3" y="42"/>
                    </a:cubicBezTo>
                    <a:cubicBezTo>
                      <a:pt x="3" y="39"/>
                      <a:pt x="2" y="36"/>
                      <a:pt x="2" y="33"/>
                    </a:cubicBezTo>
                    <a:cubicBezTo>
                      <a:pt x="1" y="26"/>
                      <a:pt x="0" y="20"/>
                      <a:pt x="3" y="14"/>
                    </a:cubicBezTo>
                    <a:cubicBezTo>
                      <a:pt x="5" y="10"/>
                      <a:pt x="8" y="6"/>
                      <a:pt x="12" y="4"/>
                    </a:cubicBezTo>
                    <a:cubicBezTo>
                      <a:pt x="16" y="1"/>
                      <a:pt x="22" y="0"/>
                      <a:pt x="26" y="0"/>
                    </a:cubicBezTo>
                    <a:cubicBezTo>
                      <a:pt x="30" y="1"/>
                      <a:pt x="34" y="1"/>
                      <a:pt x="38" y="3"/>
                    </a:cubicBezTo>
                    <a:cubicBezTo>
                      <a:pt x="41" y="5"/>
                      <a:pt x="44" y="8"/>
                      <a:pt x="46" y="12"/>
                    </a:cubicBezTo>
                    <a:cubicBezTo>
                      <a:pt x="46" y="14"/>
                      <a:pt x="46" y="15"/>
                      <a:pt x="46" y="17"/>
                    </a:cubicBezTo>
                    <a:cubicBezTo>
                      <a:pt x="45" y="20"/>
                      <a:pt x="42" y="22"/>
                      <a:pt x="38" y="23"/>
                    </a:cubicBezTo>
                    <a:cubicBezTo>
                      <a:pt x="33" y="25"/>
                      <a:pt x="27" y="24"/>
                      <a:pt x="22" y="22"/>
                    </a:cubicBezTo>
                    <a:cubicBezTo>
                      <a:pt x="21" y="21"/>
                      <a:pt x="20" y="21"/>
                      <a:pt x="19" y="20"/>
                    </a:cubicBezTo>
                    <a:cubicBezTo>
                      <a:pt x="18" y="20"/>
                      <a:pt x="16" y="21"/>
                      <a:pt x="16" y="22"/>
                    </a:cubicBezTo>
                    <a:cubicBezTo>
                      <a:pt x="15" y="22"/>
                      <a:pt x="15" y="23"/>
                      <a:pt x="15" y="24"/>
                    </a:cubicBezTo>
                    <a:cubicBezTo>
                      <a:pt x="15" y="25"/>
                      <a:pt x="15" y="33"/>
                      <a:pt x="15" y="33"/>
                    </a:cubicBezTo>
                    <a:close/>
                  </a:path>
                </a:pathLst>
              </a:custGeom>
              <a:solidFill>
                <a:srgbClr val="A169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87" name="Freeform 652"/>
              <p:cNvSpPr>
                <a:spLocks/>
              </p:cNvSpPr>
              <p:nvPr/>
            </p:nvSpPr>
            <p:spPr bwMode="auto">
              <a:xfrm>
                <a:off x="2845" y="1075"/>
                <a:ext cx="19" cy="35"/>
              </a:xfrm>
              <a:custGeom>
                <a:avLst/>
                <a:gdLst>
                  <a:gd name="T0" fmla="*/ 3 w 8"/>
                  <a:gd name="T1" fmla="*/ 0 h 15"/>
                  <a:gd name="T2" fmla="*/ 6 w 8"/>
                  <a:gd name="T3" fmla="*/ 2 h 15"/>
                  <a:gd name="T4" fmla="*/ 7 w 8"/>
                  <a:gd name="T5" fmla="*/ 7 h 15"/>
                  <a:gd name="T6" fmla="*/ 7 w 8"/>
                  <a:gd name="T7" fmla="*/ 13 h 15"/>
                  <a:gd name="T8" fmla="*/ 6 w 8"/>
                  <a:gd name="T9" fmla="*/ 14 h 15"/>
                  <a:gd name="T10" fmla="*/ 3 w 8"/>
                  <a:gd name="T11" fmla="*/ 14 h 15"/>
                  <a:gd name="T12" fmla="*/ 2 w 8"/>
                  <a:gd name="T13" fmla="*/ 12 h 15"/>
                  <a:gd name="T14" fmla="*/ 0 w 8"/>
                  <a:gd name="T15" fmla="*/ 5 h 15"/>
                  <a:gd name="T16" fmla="*/ 1 w 8"/>
                  <a:gd name="T17" fmla="*/ 2 h 15"/>
                  <a:gd name="T18" fmla="*/ 3 w 8"/>
                  <a:gd name="T1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15">
                    <a:moveTo>
                      <a:pt x="3" y="0"/>
                    </a:moveTo>
                    <a:cubicBezTo>
                      <a:pt x="4" y="0"/>
                      <a:pt x="5" y="1"/>
                      <a:pt x="6" y="2"/>
                    </a:cubicBezTo>
                    <a:cubicBezTo>
                      <a:pt x="7" y="4"/>
                      <a:pt x="7" y="5"/>
                      <a:pt x="7" y="7"/>
                    </a:cubicBezTo>
                    <a:cubicBezTo>
                      <a:pt x="7" y="9"/>
                      <a:pt x="8" y="11"/>
                      <a:pt x="7" y="13"/>
                    </a:cubicBezTo>
                    <a:cubicBezTo>
                      <a:pt x="7" y="14"/>
                      <a:pt x="6" y="14"/>
                      <a:pt x="6" y="14"/>
                    </a:cubicBezTo>
                    <a:cubicBezTo>
                      <a:pt x="5" y="15"/>
                      <a:pt x="4" y="15"/>
                      <a:pt x="3" y="14"/>
                    </a:cubicBezTo>
                    <a:cubicBezTo>
                      <a:pt x="3" y="13"/>
                      <a:pt x="2" y="13"/>
                      <a:pt x="2" y="12"/>
                    </a:cubicBezTo>
                    <a:cubicBezTo>
                      <a:pt x="1" y="10"/>
                      <a:pt x="1" y="7"/>
                      <a:pt x="0" y="5"/>
                    </a:cubicBez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FF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88" name="Freeform 653"/>
              <p:cNvSpPr>
                <a:spLocks/>
              </p:cNvSpPr>
              <p:nvPr/>
            </p:nvSpPr>
            <p:spPr bwMode="auto">
              <a:xfrm>
                <a:off x="2540" y="753"/>
                <a:ext cx="99" cy="78"/>
              </a:xfrm>
              <a:custGeom>
                <a:avLst/>
                <a:gdLst>
                  <a:gd name="T0" fmla="*/ 40 w 42"/>
                  <a:gd name="T1" fmla="*/ 12 h 33"/>
                  <a:gd name="T2" fmla="*/ 40 w 42"/>
                  <a:gd name="T3" fmla="*/ 11 h 33"/>
                  <a:gd name="T4" fmla="*/ 40 w 42"/>
                  <a:gd name="T5" fmla="*/ 10 h 33"/>
                  <a:gd name="T6" fmla="*/ 40 w 42"/>
                  <a:gd name="T7" fmla="*/ 10 h 33"/>
                  <a:gd name="T8" fmla="*/ 31 w 42"/>
                  <a:gd name="T9" fmla="*/ 3 h 33"/>
                  <a:gd name="T10" fmla="*/ 8 w 42"/>
                  <a:gd name="T11" fmla="*/ 5 h 33"/>
                  <a:gd name="T12" fmla="*/ 1 w 42"/>
                  <a:gd name="T13" fmla="*/ 17 h 33"/>
                  <a:gd name="T14" fmla="*/ 8 w 42"/>
                  <a:gd name="T15" fmla="*/ 22 h 33"/>
                  <a:gd name="T16" fmla="*/ 16 w 42"/>
                  <a:gd name="T17" fmla="*/ 33 h 33"/>
                  <a:gd name="T18" fmla="*/ 17 w 42"/>
                  <a:gd name="T19" fmla="*/ 20 h 33"/>
                  <a:gd name="T20" fmla="*/ 26 w 42"/>
                  <a:gd name="T21" fmla="*/ 22 h 33"/>
                  <a:gd name="T22" fmla="*/ 26 w 42"/>
                  <a:gd name="T23" fmla="*/ 22 h 33"/>
                  <a:gd name="T24" fmla="*/ 26 w 42"/>
                  <a:gd name="T25" fmla="*/ 22 h 33"/>
                  <a:gd name="T26" fmla="*/ 23 w 42"/>
                  <a:gd name="T27" fmla="*/ 26 h 33"/>
                  <a:gd name="T28" fmla="*/ 29 w 42"/>
                  <a:gd name="T29" fmla="*/ 24 h 33"/>
                  <a:gd name="T30" fmla="*/ 27 w 42"/>
                  <a:gd name="T31" fmla="*/ 29 h 33"/>
                  <a:gd name="T32" fmla="*/ 34 w 42"/>
                  <a:gd name="T33" fmla="*/ 25 h 33"/>
                  <a:gd name="T34" fmla="*/ 40 w 42"/>
                  <a:gd name="T35" fmla="*/ 20 h 33"/>
                  <a:gd name="T36" fmla="*/ 40 w 42"/>
                  <a:gd name="T37" fmla="*/ 1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2" h="33">
                    <a:moveTo>
                      <a:pt x="40" y="12"/>
                    </a:moveTo>
                    <a:cubicBezTo>
                      <a:pt x="40" y="11"/>
                      <a:pt x="40" y="11"/>
                      <a:pt x="40" y="11"/>
                    </a:cubicBezTo>
                    <a:cubicBezTo>
                      <a:pt x="40" y="11"/>
                      <a:pt x="40" y="11"/>
                      <a:pt x="40" y="10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38" y="7"/>
                      <a:pt x="34" y="4"/>
                      <a:pt x="31" y="3"/>
                    </a:cubicBezTo>
                    <a:cubicBezTo>
                      <a:pt x="27" y="2"/>
                      <a:pt x="15" y="0"/>
                      <a:pt x="8" y="5"/>
                    </a:cubicBezTo>
                    <a:cubicBezTo>
                      <a:pt x="5" y="8"/>
                      <a:pt x="1" y="11"/>
                      <a:pt x="1" y="17"/>
                    </a:cubicBezTo>
                    <a:cubicBezTo>
                      <a:pt x="0" y="19"/>
                      <a:pt x="6" y="20"/>
                      <a:pt x="8" y="22"/>
                    </a:cubicBezTo>
                    <a:cubicBezTo>
                      <a:pt x="11" y="23"/>
                      <a:pt x="13" y="31"/>
                      <a:pt x="16" y="33"/>
                    </a:cubicBezTo>
                    <a:cubicBezTo>
                      <a:pt x="18" y="30"/>
                      <a:pt x="14" y="22"/>
                      <a:pt x="17" y="20"/>
                    </a:cubicBezTo>
                    <a:cubicBezTo>
                      <a:pt x="20" y="19"/>
                      <a:pt x="24" y="21"/>
                      <a:pt x="26" y="22"/>
                    </a:cubicBezTo>
                    <a:cubicBezTo>
                      <a:pt x="26" y="22"/>
                      <a:pt x="26" y="22"/>
                      <a:pt x="26" y="22"/>
                    </a:cubicBezTo>
                    <a:cubicBezTo>
                      <a:pt x="26" y="22"/>
                      <a:pt x="26" y="22"/>
                      <a:pt x="26" y="22"/>
                    </a:cubicBezTo>
                    <a:cubicBezTo>
                      <a:pt x="25" y="23"/>
                      <a:pt x="24" y="24"/>
                      <a:pt x="23" y="26"/>
                    </a:cubicBezTo>
                    <a:cubicBezTo>
                      <a:pt x="25" y="25"/>
                      <a:pt x="27" y="24"/>
                      <a:pt x="29" y="24"/>
                    </a:cubicBezTo>
                    <a:cubicBezTo>
                      <a:pt x="28" y="25"/>
                      <a:pt x="27" y="27"/>
                      <a:pt x="27" y="29"/>
                    </a:cubicBezTo>
                    <a:cubicBezTo>
                      <a:pt x="29" y="27"/>
                      <a:pt x="31" y="26"/>
                      <a:pt x="34" y="25"/>
                    </a:cubicBezTo>
                    <a:cubicBezTo>
                      <a:pt x="36" y="24"/>
                      <a:pt x="39" y="22"/>
                      <a:pt x="40" y="20"/>
                    </a:cubicBezTo>
                    <a:cubicBezTo>
                      <a:pt x="42" y="17"/>
                      <a:pt x="42" y="14"/>
                      <a:pt x="40" y="12"/>
                    </a:cubicBezTo>
                    <a:close/>
                  </a:path>
                </a:pathLst>
              </a:cu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89" name="Freeform 654"/>
              <p:cNvSpPr>
                <a:spLocks/>
              </p:cNvSpPr>
              <p:nvPr/>
            </p:nvSpPr>
            <p:spPr bwMode="auto">
              <a:xfrm>
                <a:off x="2293" y="1025"/>
                <a:ext cx="71" cy="57"/>
              </a:xfrm>
              <a:custGeom>
                <a:avLst/>
                <a:gdLst>
                  <a:gd name="T0" fmla="*/ 29 w 30"/>
                  <a:gd name="T1" fmla="*/ 9 h 24"/>
                  <a:gd name="T2" fmla="*/ 27 w 30"/>
                  <a:gd name="T3" fmla="*/ 20 h 24"/>
                  <a:gd name="T4" fmla="*/ 7 w 30"/>
                  <a:gd name="T5" fmla="*/ 16 h 24"/>
                  <a:gd name="T6" fmla="*/ 5 w 30"/>
                  <a:gd name="T7" fmla="*/ 5 h 24"/>
                  <a:gd name="T8" fmla="*/ 9 w 30"/>
                  <a:gd name="T9" fmla="*/ 3 h 24"/>
                  <a:gd name="T10" fmla="*/ 11 w 30"/>
                  <a:gd name="T11" fmla="*/ 2 h 24"/>
                  <a:gd name="T12" fmla="*/ 24 w 30"/>
                  <a:gd name="T13" fmla="*/ 2 h 24"/>
                  <a:gd name="T14" fmla="*/ 28 w 30"/>
                  <a:gd name="T15" fmla="*/ 5 h 24"/>
                  <a:gd name="T16" fmla="*/ 29 w 30"/>
                  <a:gd name="T17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24">
                    <a:moveTo>
                      <a:pt x="29" y="9"/>
                    </a:moveTo>
                    <a:cubicBezTo>
                      <a:pt x="29" y="10"/>
                      <a:pt x="28" y="19"/>
                      <a:pt x="27" y="20"/>
                    </a:cubicBezTo>
                    <a:cubicBezTo>
                      <a:pt x="22" y="24"/>
                      <a:pt x="13" y="18"/>
                      <a:pt x="7" y="16"/>
                    </a:cubicBezTo>
                    <a:cubicBezTo>
                      <a:pt x="1" y="14"/>
                      <a:pt x="0" y="9"/>
                      <a:pt x="5" y="5"/>
                    </a:cubicBezTo>
                    <a:cubicBezTo>
                      <a:pt x="6" y="4"/>
                      <a:pt x="7" y="4"/>
                      <a:pt x="9" y="3"/>
                    </a:cubicBezTo>
                    <a:cubicBezTo>
                      <a:pt x="9" y="3"/>
                      <a:pt x="10" y="2"/>
                      <a:pt x="11" y="2"/>
                    </a:cubicBezTo>
                    <a:cubicBezTo>
                      <a:pt x="15" y="0"/>
                      <a:pt x="20" y="0"/>
                      <a:pt x="24" y="2"/>
                    </a:cubicBezTo>
                    <a:cubicBezTo>
                      <a:pt x="26" y="2"/>
                      <a:pt x="28" y="3"/>
                      <a:pt x="28" y="5"/>
                    </a:cubicBezTo>
                    <a:cubicBezTo>
                      <a:pt x="29" y="6"/>
                      <a:pt x="30" y="7"/>
                      <a:pt x="29" y="9"/>
                    </a:cubicBezTo>
                  </a:path>
                </a:pathLst>
              </a:custGeom>
              <a:solidFill>
                <a:srgbClr val="FF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90" name="Freeform 655"/>
              <p:cNvSpPr>
                <a:spLocks/>
              </p:cNvSpPr>
              <p:nvPr/>
            </p:nvSpPr>
            <p:spPr bwMode="auto">
              <a:xfrm>
                <a:off x="2282" y="956"/>
                <a:ext cx="80" cy="97"/>
              </a:xfrm>
              <a:custGeom>
                <a:avLst/>
                <a:gdLst>
                  <a:gd name="T0" fmla="*/ 66 w 80"/>
                  <a:gd name="T1" fmla="*/ 0 h 97"/>
                  <a:gd name="T2" fmla="*/ 0 w 80"/>
                  <a:gd name="T3" fmla="*/ 12 h 97"/>
                  <a:gd name="T4" fmla="*/ 16 w 80"/>
                  <a:gd name="T5" fmla="*/ 97 h 97"/>
                  <a:gd name="T6" fmla="*/ 80 w 80"/>
                  <a:gd name="T7" fmla="*/ 85 h 97"/>
                  <a:gd name="T8" fmla="*/ 66 w 80"/>
                  <a:gd name="T9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97">
                    <a:moveTo>
                      <a:pt x="66" y="0"/>
                    </a:moveTo>
                    <a:lnTo>
                      <a:pt x="0" y="12"/>
                    </a:lnTo>
                    <a:lnTo>
                      <a:pt x="16" y="97"/>
                    </a:lnTo>
                    <a:lnTo>
                      <a:pt x="80" y="85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FF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91" name="Freeform 656"/>
              <p:cNvSpPr>
                <a:spLocks/>
              </p:cNvSpPr>
              <p:nvPr/>
            </p:nvSpPr>
            <p:spPr bwMode="auto">
              <a:xfrm>
                <a:off x="2282" y="956"/>
                <a:ext cx="80" cy="97"/>
              </a:xfrm>
              <a:custGeom>
                <a:avLst/>
                <a:gdLst>
                  <a:gd name="T0" fmla="*/ 66 w 80"/>
                  <a:gd name="T1" fmla="*/ 0 h 97"/>
                  <a:gd name="T2" fmla="*/ 0 w 80"/>
                  <a:gd name="T3" fmla="*/ 12 h 97"/>
                  <a:gd name="T4" fmla="*/ 16 w 80"/>
                  <a:gd name="T5" fmla="*/ 97 h 97"/>
                  <a:gd name="T6" fmla="*/ 80 w 80"/>
                  <a:gd name="T7" fmla="*/ 85 h 97"/>
                  <a:gd name="T8" fmla="*/ 66 w 80"/>
                  <a:gd name="T9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97">
                    <a:moveTo>
                      <a:pt x="66" y="0"/>
                    </a:moveTo>
                    <a:lnTo>
                      <a:pt x="0" y="12"/>
                    </a:lnTo>
                    <a:lnTo>
                      <a:pt x="16" y="97"/>
                    </a:lnTo>
                    <a:lnTo>
                      <a:pt x="80" y="85"/>
                    </a:lnTo>
                    <a:lnTo>
                      <a:pt x="6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92" name="Freeform 657"/>
              <p:cNvSpPr>
                <a:spLocks/>
              </p:cNvSpPr>
              <p:nvPr/>
            </p:nvSpPr>
            <p:spPr bwMode="auto">
              <a:xfrm>
                <a:off x="2286" y="897"/>
                <a:ext cx="90" cy="135"/>
              </a:xfrm>
              <a:custGeom>
                <a:avLst/>
                <a:gdLst>
                  <a:gd name="T0" fmla="*/ 3 w 38"/>
                  <a:gd name="T1" fmla="*/ 31 h 57"/>
                  <a:gd name="T2" fmla="*/ 7 w 38"/>
                  <a:gd name="T3" fmla="*/ 43 h 57"/>
                  <a:gd name="T4" fmla="*/ 14 w 38"/>
                  <a:gd name="T5" fmla="*/ 52 h 57"/>
                  <a:gd name="T6" fmla="*/ 31 w 38"/>
                  <a:gd name="T7" fmla="*/ 54 h 57"/>
                  <a:gd name="T8" fmla="*/ 34 w 38"/>
                  <a:gd name="T9" fmla="*/ 52 h 57"/>
                  <a:gd name="T10" fmla="*/ 37 w 38"/>
                  <a:gd name="T11" fmla="*/ 45 h 57"/>
                  <a:gd name="T12" fmla="*/ 34 w 38"/>
                  <a:gd name="T13" fmla="*/ 11 h 57"/>
                  <a:gd name="T14" fmla="*/ 32 w 38"/>
                  <a:gd name="T15" fmla="*/ 7 h 57"/>
                  <a:gd name="T16" fmla="*/ 19 w 38"/>
                  <a:gd name="T17" fmla="*/ 0 h 57"/>
                  <a:gd name="T18" fmla="*/ 6 w 38"/>
                  <a:gd name="T19" fmla="*/ 6 h 57"/>
                  <a:gd name="T20" fmla="*/ 3 w 38"/>
                  <a:gd name="T21" fmla="*/ 9 h 57"/>
                  <a:gd name="T22" fmla="*/ 1 w 38"/>
                  <a:gd name="T23" fmla="*/ 12 h 57"/>
                  <a:gd name="T24" fmla="*/ 3 w 38"/>
                  <a:gd name="T25" fmla="*/ 3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" h="57">
                    <a:moveTo>
                      <a:pt x="3" y="31"/>
                    </a:moveTo>
                    <a:cubicBezTo>
                      <a:pt x="4" y="35"/>
                      <a:pt x="5" y="39"/>
                      <a:pt x="7" y="43"/>
                    </a:cubicBezTo>
                    <a:cubicBezTo>
                      <a:pt x="8" y="46"/>
                      <a:pt x="11" y="50"/>
                      <a:pt x="14" y="52"/>
                    </a:cubicBezTo>
                    <a:cubicBezTo>
                      <a:pt x="19" y="56"/>
                      <a:pt x="25" y="57"/>
                      <a:pt x="31" y="54"/>
                    </a:cubicBezTo>
                    <a:cubicBezTo>
                      <a:pt x="32" y="54"/>
                      <a:pt x="33" y="53"/>
                      <a:pt x="34" y="52"/>
                    </a:cubicBezTo>
                    <a:cubicBezTo>
                      <a:pt x="36" y="50"/>
                      <a:pt x="36" y="47"/>
                      <a:pt x="37" y="45"/>
                    </a:cubicBezTo>
                    <a:cubicBezTo>
                      <a:pt x="38" y="34"/>
                      <a:pt x="36" y="22"/>
                      <a:pt x="34" y="11"/>
                    </a:cubicBezTo>
                    <a:cubicBezTo>
                      <a:pt x="33" y="10"/>
                      <a:pt x="33" y="8"/>
                      <a:pt x="32" y="7"/>
                    </a:cubicBezTo>
                    <a:cubicBezTo>
                      <a:pt x="30" y="2"/>
                      <a:pt x="24" y="0"/>
                      <a:pt x="19" y="0"/>
                    </a:cubicBezTo>
                    <a:cubicBezTo>
                      <a:pt x="14" y="1"/>
                      <a:pt x="10" y="3"/>
                      <a:pt x="6" y="6"/>
                    </a:cubicBezTo>
                    <a:cubicBezTo>
                      <a:pt x="5" y="7"/>
                      <a:pt x="4" y="8"/>
                      <a:pt x="3" y="9"/>
                    </a:cubicBezTo>
                    <a:cubicBezTo>
                      <a:pt x="2" y="10"/>
                      <a:pt x="2" y="11"/>
                      <a:pt x="1" y="12"/>
                    </a:cubicBezTo>
                    <a:cubicBezTo>
                      <a:pt x="0" y="13"/>
                      <a:pt x="2" y="25"/>
                      <a:pt x="3" y="31"/>
                    </a:cubicBezTo>
                  </a:path>
                </a:pathLst>
              </a:custGeom>
              <a:solidFill>
                <a:srgbClr val="FF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93" name="Freeform 658"/>
              <p:cNvSpPr>
                <a:spLocks/>
              </p:cNvSpPr>
              <p:nvPr/>
            </p:nvSpPr>
            <p:spPr bwMode="auto">
              <a:xfrm>
                <a:off x="2289" y="906"/>
                <a:ext cx="90" cy="135"/>
              </a:xfrm>
              <a:custGeom>
                <a:avLst/>
                <a:gdLst>
                  <a:gd name="T0" fmla="*/ 3 w 38"/>
                  <a:gd name="T1" fmla="*/ 31 h 57"/>
                  <a:gd name="T2" fmla="*/ 7 w 38"/>
                  <a:gd name="T3" fmla="*/ 43 h 57"/>
                  <a:gd name="T4" fmla="*/ 14 w 38"/>
                  <a:gd name="T5" fmla="*/ 52 h 57"/>
                  <a:gd name="T6" fmla="*/ 30 w 38"/>
                  <a:gd name="T7" fmla="*/ 55 h 57"/>
                  <a:gd name="T8" fmla="*/ 34 w 38"/>
                  <a:gd name="T9" fmla="*/ 52 h 57"/>
                  <a:gd name="T10" fmla="*/ 36 w 38"/>
                  <a:gd name="T11" fmla="*/ 45 h 57"/>
                  <a:gd name="T12" fmla="*/ 33 w 38"/>
                  <a:gd name="T13" fmla="*/ 12 h 57"/>
                  <a:gd name="T14" fmla="*/ 32 w 38"/>
                  <a:gd name="T15" fmla="*/ 7 h 57"/>
                  <a:gd name="T16" fmla="*/ 19 w 38"/>
                  <a:gd name="T17" fmla="*/ 1 h 57"/>
                  <a:gd name="T18" fmla="*/ 6 w 38"/>
                  <a:gd name="T19" fmla="*/ 6 h 57"/>
                  <a:gd name="T20" fmla="*/ 3 w 38"/>
                  <a:gd name="T21" fmla="*/ 9 h 57"/>
                  <a:gd name="T22" fmla="*/ 1 w 38"/>
                  <a:gd name="T23" fmla="*/ 12 h 57"/>
                  <a:gd name="T24" fmla="*/ 3 w 38"/>
                  <a:gd name="T25" fmla="*/ 3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" h="57">
                    <a:moveTo>
                      <a:pt x="3" y="31"/>
                    </a:moveTo>
                    <a:cubicBezTo>
                      <a:pt x="4" y="35"/>
                      <a:pt x="5" y="39"/>
                      <a:pt x="7" y="43"/>
                    </a:cubicBezTo>
                    <a:cubicBezTo>
                      <a:pt x="8" y="47"/>
                      <a:pt x="10" y="50"/>
                      <a:pt x="14" y="52"/>
                    </a:cubicBezTo>
                    <a:cubicBezTo>
                      <a:pt x="18" y="56"/>
                      <a:pt x="25" y="57"/>
                      <a:pt x="30" y="55"/>
                    </a:cubicBezTo>
                    <a:cubicBezTo>
                      <a:pt x="32" y="54"/>
                      <a:pt x="33" y="53"/>
                      <a:pt x="34" y="52"/>
                    </a:cubicBezTo>
                    <a:cubicBezTo>
                      <a:pt x="36" y="50"/>
                      <a:pt x="36" y="48"/>
                      <a:pt x="36" y="45"/>
                    </a:cubicBezTo>
                    <a:cubicBezTo>
                      <a:pt x="38" y="34"/>
                      <a:pt x="36" y="22"/>
                      <a:pt x="33" y="12"/>
                    </a:cubicBezTo>
                    <a:cubicBezTo>
                      <a:pt x="33" y="10"/>
                      <a:pt x="32" y="8"/>
                      <a:pt x="32" y="7"/>
                    </a:cubicBezTo>
                    <a:cubicBezTo>
                      <a:pt x="29" y="2"/>
                      <a:pt x="24" y="0"/>
                      <a:pt x="19" y="1"/>
                    </a:cubicBezTo>
                    <a:cubicBezTo>
                      <a:pt x="14" y="1"/>
                      <a:pt x="10" y="3"/>
                      <a:pt x="6" y="6"/>
                    </a:cubicBezTo>
                    <a:cubicBezTo>
                      <a:pt x="4" y="7"/>
                      <a:pt x="3" y="8"/>
                      <a:pt x="3" y="9"/>
                    </a:cubicBezTo>
                    <a:cubicBezTo>
                      <a:pt x="2" y="10"/>
                      <a:pt x="1" y="11"/>
                      <a:pt x="1" y="12"/>
                    </a:cubicBezTo>
                    <a:cubicBezTo>
                      <a:pt x="0" y="14"/>
                      <a:pt x="2" y="26"/>
                      <a:pt x="3" y="31"/>
                    </a:cubicBezTo>
                  </a:path>
                </a:pathLst>
              </a:custGeom>
              <a:solidFill>
                <a:srgbClr val="FF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94" name="Freeform 659"/>
              <p:cNvSpPr>
                <a:spLocks/>
              </p:cNvSpPr>
              <p:nvPr/>
            </p:nvSpPr>
            <p:spPr bwMode="auto">
              <a:xfrm>
                <a:off x="2331" y="1039"/>
                <a:ext cx="31" cy="9"/>
              </a:xfrm>
              <a:custGeom>
                <a:avLst/>
                <a:gdLst>
                  <a:gd name="T0" fmla="*/ 13 w 13"/>
                  <a:gd name="T1" fmla="*/ 0 h 4"/>
                  <a:gd name="T2" fmla="*/ 13 w 13"/>
                  <a:gd name="T3" fmla="*/ 1 h 4"/>
                  <a:gd name="T4" fmla="*/ 0 w 13"/>
                  <a:gd name="T5" fmla="*/ 3 h 4"/>
                  <a:gd name="T6" fmla="*/ 7 w 13"/>
                  <a:gd name="T7" fmla="*/ 4 h 4"/>
                  <a:gd name="T8" fmla="*/ 13 w 13"/>
                  <a:gd name="T9" fmla="*/ 3 h 4"/>
                  <a:gd name="T10" fmla="*/ 13 w 13"/>
                  <a:gd name="T11" fmla="*/ 1 h 4"/>
                  <a:gd name="T12" fmla="*/ 13 w 13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4">
                    <a:moveTo>
                      <a:pt x="13" y="0"/>
                    </a:moveTo>
                    <a:cubicBezTo>
                      <a:pt x="13" y="1"/>
                      <a:pt x="13" y="1"/>
                      <a:pt x="13" y="1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4"/>
                      <a:pt x="5" y="4"/>
                      <a:pt x="7" y="4"/>
                    </a:cubicBezTo>
                    <a:cubicBezTo>
                      <a:pt x="9" y="4"/>
                      <a:pt x="11" y="4"/>
                      <a:pt x="13" y="3"/>
                    </a:cubicBezTo>
                    <a:cubicBezTo>
                      <a:pt x="13" y="2"/>
                      <a:pt x="13" y="2"/>
                      <a:pt x="13" y="1"/>
                    </a:cubicBezTo>
                    <a:cubicBezTo>
                      <a:pt x="13" y="1"/>
                      <a:pt x="13" y="1"/>
                      <a:pt x="13" y="0"/>
                    </a:cubicBezTo>
                  </a:path>
                </a:pathLst>
              </a:custGeom>
              <a:solidFill>
                <a:srgbClr val="E8B0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95" name="Freeform 660"/>
              <p:cNvSpPr>
                <a:spLocks/>
              </p:cNvSpPr>
              <p:nvPr/>
            </p:nvSpPr>
            <p:spPr bwMode="auto">
              <a:xfrm>
                <a:off x="2293" y="975"/>
                <a:ext cx="69" cy="71"/>
              </a:xfrm>
              <a:custGeom>
                <a:avLst/>
                <a:gdLst>
                  <a:gd name="T0" fmla="*/ 0 w 29"/>
                  <a:gd name="T1" fmla="*/ 0 h 30"/>
                  <a:gd name="T2" fmla="*/ 2 w 29"/>
                  <a:gd name="T3" fmla="*/ 7 h 30"/>
                  <a:gd name="T4" fmla="*/ 5 w 29"/>
                  <a:gd name="T5" fmla="*/ 18 h 30"/>
                  <a:gd name="T6" fmla="*/ 9 w 29"/>
                  <a:gd name="T7" fmla="*/ 24 h 30"/>
                  <a:gd name="T8" fmla="*/ 12 w 29"/>
                  <a:gd name="T9" fmla="*/ 28 h 30"/>
                  <a:gd name="T10" fmla="*/ 16 w 29"/>
                  <a:gd name="T11" fmla="*/ 30 h 30"/>
                  <a:gd name="T12" fmla="*/ 29 w 29"/>
                  <a:gd name="T13" fmla="*/ 28 h 30"/>
                  <a:gd name="T14" fmla="*/ 29 w 29"/>
                  <a:gd name="T15" fmla="*/ 27 h 30"/>
                  <a:gd name="T16" fmla="*/ 28 w 29"/>
                  <a:gd name="T17" fmla="*/ 26 h 30"/>
                  <a:gd name="T18" fmla="*/ 28 w 29"/>
                  <a:gd name="T19" fmla="*/ 26 h 30"/>
                  <a:gd name="T20" fmla="*/ 22 w 29"/>
                  <a:gd name="T21" fmla="*/ 27 h 30"/>
                  <a:gd name="T22" fmla="*/ 12 w 29"/>
                  <a:gd name="T23" fmla="*/ 23 h 30"/>
                  <a:gd name="T24" fmla="*/ 11 w 29"/>
                  <a:gd name="T25" fmla="*/ 23 h 30"/>
                  <a:gd name="T26" fmla="*/ 5 w 29"/>
                  <a:gd name="T27" fmla="*/ 14 h 30"/>
                  <a:gd name="T28" fmla="*/ 1 w 29"/>
                  <a:gd name="T29" fmla="*/ 3 h 30"/>
                  <a:gd name="T30" fmla="*/ 1 w 29"/>
                  <a:gd name="T31" fmla="*/ 0 h 30"/>
                  <a:gd name="T32" fmla="*/ 0 w 29"/>
                  <a:gd name="T33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9" h="30">
                    <a:moveTo>
                      <a:pt x="0" y="0"/>
                    </a:moveTo>
                    <a:cubicBezTo>
                      <a:pt x="1" y="2"/>
                      <a:pt x="1" y="5"/>
                      <a:pt x="2" y="7"/>
                    </a:cubicBezTo>
                    <a:cubicBezTo>
                      <a:pt x="3" y="11"/>
                      <a:pt x="4" y="15"/>
                      <a:pt x="5" y="18"/>
                    </a:cubicBezTo>
                    <a:cubicBezTo>
                      <a:pt x="6" y="20"/>
                      <a:pt x="7" y="22"/>
                      <a:pt x="9" y="24"/>
                    </a:cubicBezTo>
                    <a:cubicBezTo>
                      <a:pt x="10" y="25"/>
                      <a:pt x="11" y="27"/>
                      <a:pt x="12" y="28"/>
                    </a:cubicBezTo>
                    <a:cubicBezTo>
                      <a:pt x="14" y="29"/>
                      <a:pt x="15" y="29"/>
                      <a:pt x="16" y="30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29" y="27"/>
                      <a:pt x="29" y="27"/>
                      <a:pt x="29" y="27"/>
                    </a:cubicBezTo>
                    <a:cubicBezTo>
                      <a:pt x="29" y="27"/>
                      <a:pt x="29" y="26"/>
                      <a:pt x="28" y="26"/>
                    </a:cubicBezTo>
                    <a:cubicBezTo>
                      <a:pt x="28" y="26"/>
                      <a:pt x="28" y="26"/>
                      <a:pt x="28" y="26"/>
                    </a:cubicBezTo>
                    <a:cubicBezTo>
                      <a:pt x="26" y="27"/>
                      <a:pt x="24" y="27"/>
                      <a:pt x="22" y="27"/>
                    </a:cubicBezTo>
                    <a:cubicBezTo>
                      <a:pt x="18" y="27"/>
                      <a:pt x="15" y="26"/>
                      <a:pt x="12" y="23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8" y="21"/>
                      <a:pt x="6" y="17"/>
                      <a:pt x="5" y="14"/>
                    </a:cubicBezTo>
                    <a:cubicBezTo>
                      <a:pt x="3" y="10"/>
                      <a:pt x="2" y="6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solidFill>
                <a:srgbClr val="E8B0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96" name="Freeform 661"/>
              <p:cNvSpPr>
                <a:spLocks/>
              </p:cNvSpPr>
              <p:nvPr/>
            </p:nvSpPr>
            <p:spPr bwMode="auto">
              <a:xfrm>
                <a:off x="2293" y="975"/>
                <a:ext cx="3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solidFill>
                <a:srgbClr val="E8B0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97" name="Freeform 662"/>
              <p:cNvSpPr>
                <a:spLocks/>
              </p:cNvSpPr>
              <p:nvPr/>
            </p:nvSpPr>
            <p:spPr bwMode="auto">
              <a:xfrm>
                <a:off x="2256" y="890"/>
                <a:ext cx="113" cy="140"/>
              </a:xfrm>
              <a:custGeom>
                <a:avLst/>
                <a:gdLst>
                  <a:gd name="T0" fmla="*/ 19 w 48"/>
                  <a:gd name="T1" fmla="*/ 37 h 59"/>
                  <a:gd name="T2" fmla="*/ 15 w 48"/>
                  <a:gd name="T3" fmla="*/ 35 h 59"/>
                  <a:gd name="T4" fmla="*/ 20 w 48"/>
                  <a:gd name="T5" fmla="*/ 54 h 59"/>
                  <a:gd name="T6" fmla="*/ 20 w 48"/>
                  <a:gd name="T7" fmla="*/ 57 h 59"/>
                  <a:gd name="T8" fmla="*/ 18 w 48"/>
                  <a:gd name="T9" fmla="*/ 58 h 59"/>
                  <a:gd name="T10" fmla="*/ 11 w 48"/>
                  <a:gd name="T11" fmla="*/ 55 h 59"/>
                  <a:gd name="T12" fmla="*/ 8 w 48"/>
                  <a:gd name="T13" fmla="*/ 49 h 59"/>
                  <a:gd name="T14" fmla="*/ 5 w 48"/>
                  <a:gd name="T15" fmla="*/ 39 h 59"/>
                  <a:gd name="T16" fmla="*/ 2 w 48"/>
                  <a:gd name="T17" fmla="*/ 19 h 59"/>
                  <a:gd name="T18" fmla="*/ 9 w 48"/>
                  <a:gd name="T19" fmla="*/ 7 h 59"/>
                  <a:gd name="T20" fmla="*/ 24 w 48"/>
                  <a:gd name="T21" fmla="*/ 1 h 59"/>
                  <a:gd name="T22" fmla="*/ 37 w 48"/>
                  <a:gd name="T23" fmla="*/ 1 h 59"/>
                  <a:gd name="T24" fmla="*/ 47 w 48"/>
                  <a:gd name="T25" fmla="*/ 9 h 59"/>
                  <a:gd name="T26" fmla="*/ 48 w 48"/>
                  <a:gd name="T27" fmla="*/ 14 h 59"/>
                  <a:gd name="T28" fmla="*/ 41 w 48"/>
                  <a:gd name="T29" fmla="*/ 22 h 59"/>
                  <a:gd name="T30" fmla="*/ 24 w 48"/>
                  <a:gd name="T31" fmla="*/ 24 h 59"/>
                  <a:gd name="T32" fmla="*/ 20 w 48"/>
                  <a:gd name="T33" fmla="*/ 23 h 59"/>
                  <a:gd name="T34" fmla="*/ 17 w 48"/>
                  <a:gd name="T35" fmla="*/ 25 h 59"/>
                  <a:gd name="T36" fmla="*/ 17 w 48"/>
                  <a:gd name="T37" fmla="*/ 27 h 59"/>
                  <a:gd name="T38" fmla="*/ 19 w 48"/>
                  <a:gd name="T39" fmla="*/ 3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8" h="59">
                    <a:moveTo>
                      <a:pt x="19" y="37"/>
                    </a:moveTo>
                    <a:cubicBezTo>
                      <a:pt x="19" y="37"/>
                      <a:pt x="16" y="36"/>
                      <a:pt x="15" y="35"/>
                    </a:cubicBezTo>
                    <a:cubicBezTo>
                      <a:pt x="18" y="41"/>
                      <a:pt x="19" y="48"/>
                      <a:pt x="20" y="54"/>
                    </a:cubicBezTo>
                    <a:cubicBezTo>
                      <a:pt x="20" y="55"/>
                      <a:pt x="20" y="56"/>
                      <a:pt x="20" y="57"/>
                    </a:cubicBezTo>
                    <a:cubicBezTo>
                      <a:pt x="20" y="58"/>
                      <a:pt x="19" y="58"/>
                      <a:pt x="18" y="58"/>
                    </a:cubicBezTo>
                    <a:cubicBezTo>
                      <a:pt x="16" y="59"/>
                      <a:pt x="13" y="57"/>
                      <a:pt x="11" y="55"/>
                    </a:cubicBezTo>
                    <a:cubicBezTo>
                      <a:pt x="10" y="53"/>
                      <a:pt x="9" y="51"/>
                      <a:pt x="8" y="49"/>
                    </a:cubicBezTo>
                    <a:cubicBezTo>
                      <a:pt x="7" y="45"/>
                      <a:pt x="6" y="42"/>
                      <a:pt x="5" y="39"/>
                    </a:cubicBezTo>
                    <a:cubicBezTo>
                      <a:pt x="3" y="33"/>
                      <a:pt x="0" y="26"/>
                      <a:pt x="2" y="19"/>
                    </a:cubicBezTo>
                    <a:cubicBezTo>
                      <a:pt x="3" y="14"/>
                      <a:pt x="5" y="10"/>
                      <a:pt x="9" y="7"/>
                    </a:cubicBezTo>
                    <a:cubicBezTo>
                      <a:pt x="13" y="3"/>
                      <a:pt x="19" y="1"/>
                      <a:pt x="24" y="1"/>
                    </a:cubicBezTo>
                    <a:cubicBezTo>
                      <a:pt x="28" y="0"/>
                      <a:pt x="33" y="0"/>
                      <a:pt x="37" y="1"/>
                    </a:cubicBezTo>
                    <a:cubicBezTo>
                      <a:pt x="41" y="3"/>
                      <a:pt x="45" y="5"/>
                      <a:pt x="47" y="9"/>
                    </a:cubicBezTo>
                    <a:cubicBezTo>
                      <a:pt x="48" y="11"/>
                      <a:pt x="48" y="12"/>
                      <a:pt x="48" y="14"/>
                    </a:cubicBezTo>
                    <a:cubicBezTo>
                      <a:pt x="48" y="18"/>
                      <a:pt x="45" y="21"/>
                      <a:pt x="41" y="22"/>
                    </a:cubicBezTo>
                    <a:cubicBezTo>
                      <a:pt x="36" y="25"/>
                      <a:pt x="29" y="25"/>
                      <a:pt x="24" y="24"/>
                    </a:cubicBezTo>
                    <a:cubicBezTo>
                      <a:pt x="22" y="23"/>
                      <a:pt x="21" y="23"/>
                      <a:pt x="20" y="23"/>
                    </a:cubicBezTo>
                    <a:cubicBezTo>
                      <a:pt x="19" y="23"/>
                      <a:pt x="17" y="24"/>
                      <a:pt x="17" y="25"/>
                    </a:cubicBezTo>
                    <a:cubicBezTo>
                      <a:pt x="17" y="26"/>
                      <a:pt x="17" y="26"/>
                      <a:pt x="17" y="27"/>
                    </a:cubicBezTo>
                    <a:cubicBezTo>
                      <a:pt x="17" y="29"/>
                      <a:pt x="19" y="37"/>
                      <a:pt x="19" y="37"/>
                    </a:cubicBezTo>
                    <a:close/>
                  </a:path>
                </a:pathLst>
              </a:custGeom>
              <a:solidFill>
                <a:srgbClr val="D497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98" name="Freeform 663"/>
              <p:cNvSpPr>
                <a:spLocks/>
              </p:cNvSpPr>
              <p:nvPr/>
            </p:nvSpPr>
            <p:spPr bwMode="auto">
              <a:xfrm>
                <a:off x="2284" y="966"/>
                <a:ext cx="21" cy="37"/>
              </a:xfrm>
              <a:custGeom>
                <a:avLst/>
                <a:gdLst>
                  <a:gd name="T0" fmla="*/ 2 w 9"/>
                  <a:gd name="T1" fmla="*/ 1 h 16"/>
                  <a:gd name="T2" fmla="*/ 6 w 9"/>
                  <a:gd name="T3" fmla="*/ 2 h 16"/>
                  <a:gd name="T4" fmla="*/ 8 w 9"/>
                  <a:gd name="T5" fmla="*/ 7 h 16"/>
                  <a:gd name="T6" fmla="*/ 9 w 9"/>
                  <a:gd name="T7" fmla="*/ 13 h 16"/>
                  <a:gd name="T8" fmla="*/ 8 w 9"/>
                  <a:gd name="T9" fmla="*/ 15 h 16"/>
                  <a:gd name="T10" fmla="*/ 5 w 9"/>
                  <a:gd name="T11" fmla="*/ 15 h 16"/>
                  <a:gd name="T12" fmla="*/ 4 w 9"/>
                  <a:gd name="T13" fmla="*/ 13 h 16"/>
                  <a:gd name="T14" fmla="*/ 0 w 9"/>
                  <a:gd name="T15" fmla="*/ 6 h 16"/>
                  <a:gd name="T16" fmla="*/ 0 w 9"/>
                  <a:gd name="T17" fmla="*/ 3 h 16"/>
                  <a:gd name="T18" fmla="*/ 2 w 9"/>
                  <a:gd name="T19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16">
                    <a:moveTo>
                      <a:pt x="2" y="1"/>
                    </a:moveTo>
                    <a:cubicBezTo>
                      <a:pt x="4" y="0"/>
                      <a:pt x="5" y="1"/>
                      <a:pt x="6" y="2"/>
                    </a:cubicBezTo>
                    <a:cubicBezTo>
                      <a:pt x="7" y="4"/>
                      <a:pt x="8" y="5"/>
                      <a:pt x="8" y="7"/>
                    </a:cubicBezTo>
                    <a:cubicBezTo>
                      <a:pt x="9" y="9"/>
                      <a:pt x="9" y="11"/>
                      <a:pt x="9" y="13"/>
                    </a:cubicBezTo>
                    <a:cubicBezTo>
                      <a:pt x="9" y="14"/>
                      <a:pt x="9" y="15"/>
                      <a:pt x="8" y="15"/>
                    </a:cubicBezTo>
                    <a:cubicBezTo>
                      <a:pt x="7" y="16"/>
                      <a:pt x="6" y="16"/>
                      <a:pt x="5" y="15"/>
                    </a:cubicBezTo>
                    <a:cubicBezTo>
                      <a:pt x="5" y="15"/>
                      <a:pt x="4" y="14"/>
                      <a:pt x="4" y="13"/>
                    </a:cubicBezTo>
                    <a:cubicBezTo>
                      <a:pt x="2" y="11"/>
                      <a:pt x="1" y="8"/>
                      <a:pt x="0" y="6"/>
                    </a:cubicBezTo>
                    <a:cubicBezTo>
                      <a:pt x="0" y="5"/>
                      <a:pt x="0" y="4"/>
                      <a:pt x="0" y="3"/>
                    </a:cubicBezTo>
                    <a:cubicBezTo>
                      <a:pt x="0" y="2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F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99" name="Freeform 664"/>
              <p:cNvSpPr>
                <a:spLocks/>
              </p:cNvSpPr>
              <p:nvPr/>
            </p:nvSpPr>
            <p:spPr bwMode="auto">
              <a:xfrm>
                <a:off x="2296" y="906"/>
                <a:ext cx="94" cy="55"/>
              </a:xfrm>
              <a:custGeom>
                <a:avLst/>
                <a:gdLst>
                  <a:gd name="T0" fmla="*/ 20 w 40"/>
                  <a:gd name="T1" fmla="*/ 20 h 23"/>
                  <a:gd name="T2" fmla="*/ 32 w 40"/>
                  <a:gd name="T3" fmla="*/ 19 h 23"/>
                  <a:gd name="T4" fmla="*/ 27 w 40"/>
                  <a:gd name="T5" fmla="*/ 16 h 23"/>
                  <a:gd name="T6" fmla="*/ 40 w 40"/>
                  <a:gd name="T7" fmla="*/ 16 h 23"/>
                  <a:gd name="T8" fmla="*/ 30 w 40"/>
                  <a:gd name="T9" fmla="*/ 3 h 23"/>
                  <a:gd name="T10" fmla="*/ 25 w 40"/>
                  <a:gd name="T11" fmla="*/ 0 h 23"/>
                  <a:gd name="T12" fmla="*/ 0 w 40"/>
                  <a:gd name="T13" fmla="*/ 16 h 23"/>
                  <a:gd name="T14" fmla="*/ 8 w 40"/>
                  <a:gd name="T15" fmla="*/ 18 h 23"/>
                  <a:gd name="T16" fmla="*/ 16 w 40"/>
                  <a:gd name="T17" fmla="*/ 22 h 23"/>
                  <a:gd name="T18" fmla="*/ 24 w 40"/>
                  <a:gd name="T19" fmla="*/ 23 h 23"/>
                  <a:gd name="T20" fmla="*/ 20 w 40"/>
                  <a:gd name="T21" fmla="*/ 2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" h="23">
                    <a:moveTo>
                      <a:pt x="20" y="20"/>
                    </a:moveTo>
                    <a:cubicBezTo>
                      <a:pt x="24" y="20"/>
                      <a:pt x="28" y="20"/>
                      <a:pt x="32" y="19"/>
                    </a:cubicBezTo>
                    <a:cubicBezTo>
                      <a:pt x="30" y="19"/>
                      <a:pt x="28" y="18"/>
                      <a:pt x="27" y="16"/>
                    </a:cubicBezTo>
                    <a:cubicBezTo>
                      <a:pt x="30" y="17"/>
                      <a:pt x="36" y="18"/>
                      <a:pt x="40" y="16"/>
                    </a:cubicBezTo>
                    <a:cubicBezTo>
                      <a:pt x="40" y="16"/>
                      <a:pt x="37" y="14"/>
                      <a:pt x="30" y="3"/>
                    </a:cubicBezTo>
                    <a:cubicBezTo>
                      <a:pt x="29" y="1"/>
                      <a:pt x="26" y="0"/>
                      <a:pt x="25" y="0"/>
                    </a:cubicBezTo>
                    <a:cubicBezTo>
                      <a:pt x="15" y="0"/>
                      <a:pt x="4" y="6"/>
                      <a:pt x="0" y="16"/>
                    </a:cubicBezTo>
                    <a:cubicBezTo>
                      <a:pt x="3" y="16"/>
                      <a:pt x="6" y="17"/>
                      <a:pt x="8" y="18"/>
                    </a:cubicBezTo>
                    <a:cubicBezTo>
                      <a:pt x="11" y="20"/>
                      <a:pt x="13" y="22"/>
                      <a:pt x="16" y="22"/>
                    </a:cubicBezTo>
                    <a:cubicBezTo>
                      <a:pt x="19" y="23"/>
                      <a:pt x="22" y="23"/>
                      <a:pt x="24" y="23"/>
                    </a:cubicBezTo>
                    <a:cubicBezTo>
                      <a:pt x="23" y="22"/>
                      <a:pt x="21" y="21"/>
                      <a:pt x="20" y="20"/>
                    </a:cubicBezTo>
                    <a:close/>
                  </a:path>
                </a:pathLst>
              </a:custGeom>
              <a:solidFill>
                <a:srgbClr val="D497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00" name="Freeform 665"/>
              <p:cNvSpPr>
                <a:spLocks/>
              </p:cNvSpPr>
              <p:nvPr/>
            </p:nvSpPr>
            <p:spPr bwMode="auto">
              <a:xfrm>
                <a:off x="2312" y="3108"/>
                <a:ext cx="334" cy="173"/>
              </a:xfrm>
              <a:custGeom>
                <a:avLst/>
                <a:gdLst>
                  <a:gd name="T0" fmla="*/ 54 w 141"/>
                  <a:gd name="T1" fmla="*/ 0 h 73"/>
                  <a:gd name="T2" fmla="*/ 26 w 141"/>
                  <a:gd name="T3" fmla="*/ 10 h 73"/>
                  <a:gd name="T4" fmla="*/ 26 w 141"/>
                  <a:gd name="T5" fmla="*/ 62 h 73"/>
                  <a:gd name="T6" fmla="*/ 71 w 141"/>
                  <a:gd name="T7" fmla="*/ 73 h 73"/>
                  <a:gd name="T8" fmla="*/ 116 w 141"/>
                  <a:gd name="T9" fmla="*/ 62 h 73"/>
                  <a:gd name="T10" fmla="*/ 116 w 141"/>
                  <a:gd name="T11" fmla="*/ 10 h 73"/>
                  <a:gd name="T12" fmla="*/ 90 w 141"/>
                  <a:gd name="T13" fmla="*/ 1 h 73"/>
                  <a:gd name="T14" fmla="*/ 89 w 141"/>
                  <a:gd name="T15" fmla="*/ 10 h 73"/>
                  <a:gd name="T16" fmla="*/ 87 w 141"/>
                  <a:gd name="T17" fmla="*/ 13 h 73"/>
                  <a:gd name="T18" fmla="*/ 88 w 141"/>
                  <a:gd name="T19" fmla="*/ 15 h 73"/>
                  <a:gd name="T20" fmla="*/ 102 w 141"/>
                  <a:gd name="T21" fmla="*/ 34 h 73"/>
                  <a:gd name="T22" fmla="*/ 102 w 141"/>
                  <a:gd name="T23" fmla="*/ 35 h 73"/>
                  <a:gd name="T24" fmla="*/ 102 w 141"/>
                  <a:gd name="T25" fmla="*/ 35 h 73"/>
                  <a:gd name="T26" fmla="*/ 102 w 141"/>
                  <a:gd name="T27" fmla="*/ 35 h 73"/>
                  <a:gd name="T28" fmla="*/ 99 w 141"/>
                  <a:gd name="T29" fmla="*/ 39 h 73"/>
                  <a:gd name="T30" fmla="*/ 92 w 141"/>
                  <a:gd name="T31" fmla="*/ 41 h 73"/>
                  <a:gd name="T32" fmla="*/ 85 w 141"/>
                  <a:gd name="T33" fmla="*/ 39 h 73"/>
                  <a:gd name="T34" fmla="*/ 62 w 141"/>
                  <a:gd name="T35" fmla="*/ 26 h 73"/>
                  <a:gd name="T36" fmla="*/ 59 w 141"/>
                  <a:gd name="T37" fmla="*/ 21 h 73"/>
                  <a:gd name="T38" fmla="*/ 59 w 141"/>
                  <a:gd name="T39" fmla="*/ 21 h 73"/>
                  <a:gd name="T40" fmla="*/ 61 w 141"/>
                  <a:gd name="T41" fmla="*/ 12 h 73"/>
                  <a:gd name="T42" fmla="*/ 53 w 141"/>
                  <a:gd name="T43" fmla="*/ 9 h 73"/>
                  <a:gd name="T44" fmla="*/ 54 w 141"/>
                  <a:gd name="T4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1" h="73">
                    <a:moveTo>
                      <a:pt x="54" y="0"/>
                    </a:moveTo>
                    <a:cubicBezTo>
                      <a:pt x="44" y="2"/>
                      <a:pt x="34" y="5"/>
                      <a:pt x="26" y="10"/>
                    </a:cubicBezTo>
                    <a:cubicBezTo>
                      <a:pt x="0" y="24"/>
                      <a:pt x="0" y="48"/>
                      <a:pt x="26" y="62"/>
                    </a:cubicBezTo>
                    <a:cubicBezTo>
                      <a:pt x="38" y="69"/>
                      <a:pt x="55" y="73"/>
                      <a:pt x="71" y="73"/>
                    </a:cubicBezTo>
                    <a:cubicBezTo>
                      <a:pt x="87" y="73"/>
                      <a:pt x="104" y="69"/>
                      <a:pt x="116" y="62"/>
                    </a:cubicBezTo>
                    <a:cubicBezTo>
                      <a:pt x="141" y="48"/>
                      <a:pt x="141" y="24"/>
                      <a:pt x="116" y="10"/>
                    </a:cubicBezTo>
                    <a:cubicBezTo>
                      <a:pt x="109" y="5"/>
                      <a:pt x="99" y="2"/>
                      <a:pt x="90" y="1"/>
                    </a:cubicBezTo>
                    <a:cubicBezTo>
                      <a:pt x="89" y="6"/>
                      <a:pt x="89" y="9"/>
                      <a:pt x="89" y="10"/>
                    </a:cubicBezTo>
                    <a:cubicBezTo>
                      <a:pt x="89" y="11"/>
                      <a:pt x="88" y="13"/>
                      <a:pt x="87" y="13"/>
                    </a:cubicBezTo>
                    <a:cubicBezTo>
                      <a:pt x="87" y="14"/>
                      <a:pt x="87" y="15"/>
                      <a:pt x="88" y="15"/>
                    </a:cubicBezTo>
                    <a:cubicBezTo>
                      <a:pt x="96" y="21"/>
                      <a:pt x="102" y="29"/>
                      <a:pt x="102" y="34"/>
                    </a:cubicBezTo>
                    <a:cubicBezTo>
                      <a:pt x="102" y="35"/>
                      <a:pt x="102" y="35"/>
                      <a:pt x="102" y="35"/>
                    </a:cubicBezTo>
                    <a:cubicBezTo>
                      <a:pt x="102" y="35"/>
                      <a:pt x="102" y="35"/>
                      <a:pt x="102" y="35"/>
                    </a:cubicBezTo>
                    <a:cubicBezTo>
                      <a:pt x="102" y="35"/>
                      <a:pt x="102" y="35"/>
                      <a:pt x="102" y="35"/>
                    </a:cubicBezTo>
                    <a:cubicBezTo>
                      <a:pt x="102" y="37"/>
                      <a:pt x="101" y="38"/>
                      <a:pt x="99" y="39"/>
                    </a:cubicBezTo>
                    <a:cubicBezTo>
                      <a:pt x="97" y="40"/>
                      <a:pt x="95" y="41"/>
                      <a:pt x="92" y="41"/>
                    </a:cubicBezTo>
                    <a:cubicBezTo>
                      <a:pt x="89" y="41"/>
                      <a:pt x="87" y="40"/>
                      <a:pt x="85" y="39"/>
                    </a:cubicBezTo>
                    <a:cubicBezTo>
                      <a:pt x="62" y="26"/>
                      <a:pt x="62" y="26"/>
                      <a:pt x="62" y="26"/>
                    </a:cubicBezTo>
                    <a:cubicBezTo>
                      <a:pt x="60" y="25"/>
                      <a:pt x="59" y="23"/>
                      <a:pt x="59" y="21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60" y="18"/>
                      <a:pt x="60" y="15"/>
                      <a:pt x="61" y="12"/>
                    </a:cubicBezTo>
                    <a:cubicBezTo>
                      <a:pt x="53" y="9"/>
                      <a:pt x="53" y="9"/>
                      <a:pt x="53" y="9"/>
                    </a:cubicBezTo>
                    <a:cubicBezTo>
                      <a:pt x="54" y="0"/>
                      <a:pt x="54" y="0"/>
                      <a:pt x="54" y="0"/>
                    </a:cubicBezTo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01" name="Freeform 666"/>
              <p:cNvSpPr>
                <a:spLocks/>
              </p:cNvSpPr>
              <p:nvPr/>
            </p:nvSpPr>
            <p:spPr bwMode="auto">
              <a:xfrm>
                <a:off x="2478" y="2542"/>
                <a:ext cx="66" cy="69"/>
              </a:xfrm>
              <a:custGeom>
                <a:avLst/>
                <a:gdLst>
                  <a:gd name="T0" fmla="*/ 25 w 28"/>
                  <a:gd name="T1" fmla="*/ 0 h 29"/>
                  <a:gd name="T2" fmla="*/ 0 w 28"/>
                  <a:gd name="T3" fmla="*/ 11 h 29"/>
                  <a:gd name="T4" fmla="*/ 1 w 28"/>
                  <a:gd name="T5" fmla="*/ 17 h 29"/>
                  <a:gd name="T6" fmla="*/ 16 w 28"/>
                  <a:gd name="T7" fmla="*/ 28 h 29"/>
                  <a:gd name="T8" fmla="*/ 27 w 28"/>
                  <a:gd name="T9" fmla="*/ 14 h 29"/>
                  <a:gd name="T10" fmla="*/ 25 w 28"/>
                  <a:gd name="T1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29">
                    <a:moveTo>
                      <a:pt x="25" y="0"/>
                    </a:moveTo>
                    <a:cubicBezTo>
                      <a:pt x="20" y="7"/>
                      <a:pt x="10" y="11"/>
                      <a:pt x="0" y="11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2" y="24"/>
                      <a:pt x="8" y="29"/>
                      <a:pt x="16" y="28"/>
                    </a:cubicBezTo>
                    <a:cubicBezTo>
                      <a:pt x="23" y="27"/>
                      <a:pt x="28" y="21"/>
                      <a:pt x="27" y="14"/>
                    </a:cubicBez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BB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02" name="Freeform 667"/>
              <p:cNvSpPr>
                <a:spLocks/>
              </p:cNvSpPr>
              <p:nvPr/>
            </p:nvSpPr>
            <p:spPr bwMode="auto">
              <a:xfrm>
                <a:off x="2452" y="2710"/>
                <a:ext cx="83" cy="221"/>
              </a:xfrm>
              <a:custGeom>
                <a:avLst/>
                <a:gdLst>
                  <a:gd name="T0" fmla="*/ 83 w 83"/>
                  <a:gd name="T1" fmla="*/ 221 h 221"/>
                  <a:gd name="T2" fmla="*/ 5 w 83"/>
                  <a:gd name="T3" fmla="*/ 221 h 221"/>
                  <a:gd name="T4" fmla="*/ 0 w 83"/>
                  <a:gd name="T5" fmla="*/ 0 h 221"/>
                  <a:gd name="T6" fmla="*/ 83 w 83"/>
                  <a:gd name="T7" fmla="*/ 0 h 221"/>
                  <a:gd name="T8" fmla="*/ 83 w 83"/>
                  <a:gd name="T9" fmla="*/ 221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221">
                    <a:moveTo>
                      <a:pt x="83" y="221"/>
                    </a:moveTo>
                    <a:lnTo>
                      <a:pt x="5" y="221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21"/>
                    </a:lnTo>
                    <a:close/>
                  </a:path>
                </a:pathLst>
              </a:cu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03" name="Freeform 668"/>
              <p:cNvSpPr>
                <a:spLocks/>
              </p:cNvSpPr>
              <p:nvPr/>
            </p:nvSpPr>
            <p:spPr bwMode="auto">
              <a:xfrm>
                <a:off x="2452" y="2710"/>
                <a:ext cx="83" cy="221"/>
              </a:xfrm>
              <a:custGeom>
                <a:avLst/>
                <a:gdLst>
                  <a:gd name="T0" fmla="*/ 83 w 83"/>
                  <a:gd name="T1" fmla="*/ 221 h 221"/>
                  <a:gd name="T2" fmla="*/ 5 w 83"/>
                  <a:gd name="T3" fmla="*/ 221 h 221"/>
                  <a:gd name="T4" fmla="*/ 0 w 83"/>
                  <a:gd name="T5" fmla="*/ 0 h 221"/>
                  <a:gd name="T6" fmla="*/ 83 w 83"/>
                  <a:gd name="T7" fmla="*/ 0 h 221"/>
                  <a:gd name="T8" fmla="*/ 83 w 83"/>
                  <a:gd name="T9" fmla="*/ 221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221">
                    <a:moveTo>
                      <a:pt x="83" y="221"/>
                    </a:moveTo>
                    <a:lnTo>
                      <a:pt x="5" y="221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2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04" name="Freeform 669"/>
              <p:cNvSpPr>
                <a:spLocks/>
              </p:cNvSpPr>
              <p:nvPr/>
            </p:nvSpPr>
            <p:spPr bwMode="auto">
              <a:xfrm>
                <a:off x="2452" y="3113"/>
                <a:ext cx="102" cy="92"/>
              </a:xfrm>
              <a:custGeom>
                <a:avLst/>
                <a:gdLst>
                  <a:gd name="T0" fmla="*/ 43 w 43"/>
                  <a:gd name="T1" fmla="*/ 33 h 39"/>
                  <a:gd name="T2" fmla="*/ 43 w 43"/>
                  <a:gd name="T3" fmla="*/ 32 h 39"/>
                  <a:gd name="T4" fmla="*/ 29 w 43"/>
                  <a:gd name="T5" fmla="*/ 13 h 39"/>
                  <a:gd name="T6" fmla="*/ 25 w 43"/>
                  <a:gd name="T7" fmla="*/ 2 h 39"/>
                  <a:gd name="T8" fmla="*/ 6 w 43"/>
                  <a:gd name="T9" fmla="*/ 0 h 39"/>
                  <a:gd name="T10" fmla="*/ 0 w 43"/>
                  <a:gd name="T11" fmla="*/ 19 h 39"/>
                  <a:gd name="T12" fmla="*/ 0 w 43"/>
                  <a:gd name="T13" fmla="*/ 19 h 39"/>
                  <a:gd name="T14" fmla="*/ 3 w 43"/>
                  <a:gd name="T15" fmla="*/ 24 h 39"/>
                  <a:gd name="T16" fmla="*/ 26 w 43"/>
                  <a:gd name="T17" fmla="*/ 37 h 39"/>
                  <a:gd name="T18" fmla="*/ 40 w 43"/>
                  <a:gd name="T19" fmla="*/ 37 h 39"/>
                  <a:gd name="T20" fmla="*/ 43 w 43"/>
                  <a:gd name="T21" fmla="*/ 33 h 39"/>
                  <a:gd name="T22" fmla="*/ 43 w 43"/>
                  <a:gd name="T23" fmla="*/ 33 h 39"/>
                  <a:gd name="T24" fmla="*/ 43 w 43"/>
                  <a:gd name="T25" fmla="*/ 3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39">
                    <a:moveTo>
                      <a:pt x="43" y="33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43" y="27"/>
                      <a:pt x="37" y="19"/>
                      <a:pt x="29" y="13"/>
                    </a:cubicBezTo>
                    <a:cubicBezTo>
                      <a:pt x="26" y="11"/>
                      <a:pt x="28" y="6"/>
                      <a:pt x="25" y="2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2" y="5"/>
                      <a:pt x="1" y="11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21"/>
                      <a:pt x="1" y="23"/>
                      <a:pt x="3" y="24"/>
                    </a:cubicBezTo>
                    <a:cubicBezTo>
                      <a:pt x="26" y="37"/>
                      <a:pt x="26" y="37"/>
                      <a:pt x="26" y="37"/>
                    </a:cubicBezTo>
                    <a:cubicBezTo>
                      <a:pt x="30" y="39"/>
                      <a:pt x="36" y="39"/>
                      <a:pt x="40" y="37"/>
                    </a:cubicBezTo>
                    <a:cubicBezTo>
                      <a:pt x="42" y="36"/>
                      <a:pt x="43" y="35"/>
                      <a:pt x="43" y="33"/>
                    </a:cubicBezTo>
                    <a:cubicBezTo>
                      <a:pt x="43" y="33"/>
                      <a:pt x="43" y="33"/>
                      <a:pt x="43" y="33"/>
                    </a:cubicBezTo>
                    <a:cubicBezTo>
                      <a:pt x="43" y="33"/>
                      <a:pt x="43" y="33"/>
                      <a:pt x="43" y="33"/>
                    </a:cubicBezTo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05" name="Freeform 670"/>
              <p:cNvSpPr>
                <a:spLocks/>
              </p:cNvSpPr>
              <p:nvPr/>
            </p:nvSpPr>
            <p:spPr bwMode="auto">
              <a:xfrm>
                <a:off x="2450" y="2874"/>
                <a:ext cx="85" cy="284"/>
              </a:xfrm>
              <a:custGeom>
                <a:avLst/>
                <a:gdLst>
                  <a:gd name="T0" fmla="*/ 36 w 36"/>
                  <a:gd name="T1" fmla="*/ 24 h 120"/>
                  <a:gd name="T2" fmla="*/ 3 w 36"/>
                  <a:gd name="T3" fmla="*/ 24 h 120"/>
                  <a:gd name="T4" fmla="*/ 2 w 36"/>
                  <a:gd name="T5" fmla="*/ 108 h 120"/>
                  <a:gd name="T6" fmla="*/ 31 w 36"/>
                  <a:gd name="T7" fmla="*/ 109 h 120"/>
                  <a:gd name="T8" fmla="*/ 36 w 36"/>
                  <a:gd name="T9" fmla="*/ 24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120">
                    <a:moveTo>
                      <a:pt x="36" y="24"/>
                    </a:moveTo>
                    <a:cubicBezTo>
                      <a:pt x="35" y="0"/>
                      <a:pt x="4" y="4"/>
                      <a:pt x="3" y="24"/>
                    </a:cubicBezTo>
                    <a:cubicBezTo>
                      <a:pt x="2" y="28"/>
                      <a:pt x="0" y="82"/>
                      <a:pt x="2" y="108"/>
                    </a:cubicBezTo>
                    <a:cubicBezTo>
                      <a:pt x="7" y="120"/>
                      <a:pt x="29" y="117"/>
                      <a:pt x="31" y="109"/>
                    </a:cubicBezTo>
                    <a:cubicBezTo>
                      <a:pt x="32" y="106"/>
                      <a:pt x="36" y="32"/>
                      <a:pt x="36" y="24"/>
                    </a:cubicBezTo>
                  </a:path>
                </a:pathLst>
              </a:cu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06" name="Freeform 671"/>
              <p:cNvSpPr>
                <a:spLocks/>
              </p:cNvSpPr>
              <p:nvPr/>
            </p:nvSpPr>
            <p:spPr bwMode="auto">
              <a:xfrm>
                <a:off x="2440" y="2966"/>
                <a:ext cx="14" cy="142"/>
              </a:xfrm>
              <a:custGeom>
                <a:avLst/>
                <a:gdLst>
                  <a:gd name="T0" fmla="*/ 6 w 6"/>
                  <a:gd name="T1" fmla="*/ 0 h 60"/>
                  <a:gd name="T2" fmla="*/ 4 w 6"/>
                  <a:gd name="T3" fmla="*/ 0 h 60"/>
                  <a:gd name="T4" fmla="*/ 0 w 6"/>
                  <a:gd name="T5" fmla="*/ 60 h 60"/>
                  <a:gd name="T6" fmla="*/ 6 w 6"/>
                  <a:gd name="T7" fmla="*/ 60 h 60"/>
                  <a:gd name="T8" fmla="*/ 6 w 6"/>
                  <a:gd name="T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0">
                    <a:moveTo>
                      <a:pt x="6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2" y="60"/>
                      <a:pt x="4" y="60"/>
                      <a:pt x="6" y="60"/>
                    </a:cubicBezTo>
                    <a:cubicBezTo>
                      <a:pt x="5" y="41"/>
                      <a:pt x="6" y="17"/>
                      <a:pt x="6" y="0"/>
                    </a:cubicBezTo>
                  </a:path>
                </a:pathLst>
              </a:custGeom>
              <a:solidFill>
                <a:srgbClr val="BBB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07" name="Freeform 672"/>
              <p:cNvSpPr>
                <a:spLocks/>
              </p:cNvSpPr>
              <p:nvPr/>
            </p:nvSpPr>
            <p:spPr bwMode="auto">
              <a:xfrm>
                <a:off x="2438" y="3108"/>
                <a:ext cx="19" cy="29"/>
              </a:xfrm>
              <a:custGeom>
                <a:avLst/>
                <a:gdLst>
                  <a:gd name="T0" fmla="*/ 7 w 8"/>
                  <a:gd name="T1" fmla="*/ 0 h 12"/>
                  <a:gd name="T2" fmla="*/ 1 w 8"/>
                  <a:gd name="T3" fmla="*/ 0 h 12"/>
                  <a:gd name="T4" fmla="*/ 0 w 8"/>
                  <a:gd name="T5" fmla="*/ 9 h 12"/>
                  <a:gd name="T6" fmla="*/ 8 w 8"/>
                  <a:gd name="T7" fmla="*/ 12 h 12"/>
                  <a:gd name="T8" fmla="*/ 8 w 8"/>
                  <a:gd name="T9" fmla="*/ 11 h 12"/>
                  <a:gd name="T10" fmla="*/ 7 w 8"/>
                  <a:gd name="T11" fmla="*/ 9 h 12"/>
                  <a:gd name="T12" fmla="*/ 7 w 8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2">
                    <a:moveTo>
                      <a:pt x="7" y="0"/>
                    </a:moveTo>
                    <a:cubicBezTo>
                      <a:pt x="5" y="0"/>
                      <a:pt x="3" y="0"/>
                      <a:pt x="1" y="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2"/>
                      <a:pt x="8" y="11"/>
                      <a:pt x="8" y="11"/>
                    </a:cubicBezTo>
                    <a:cubicBezTo>
                      <a:pt x="8" y="10"/>
                      <a:pt x="7" y="10"/>
                      <a:pt x="7" y="9"/>
                    </a:cubicBezTo>
                    <a:cubicBezTo>
                      <a:pt x="7" y="6"/>
                      <a:pt x="7" y="3"/>
                      <a:pt x="7" y="0"/>
                    </a:cubicBezTo>
                  </a:path>
                </a:pathLst>
              </a:custGeom>
              <a:solidFill>
                <a:srgbClr val="A3A3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08" name="Freeform 673"/>
              <p:cNvSpPr>
                <a:spLocks/>
              </p:cNvSpPr>
              <p:nvPr/>
            </p:nvSpPr>
            <p:spPr bwMode="auto">
              <a:xfrm>
                <a:off x="2471" y="2803"/>
                <a:ext cx="26" cy="99"/>
              </a:xfrm>
              <a:custGeom>
                <a:avLst/>
                <a:gdLst>
                  <a:gd name="T0" fmla="*/ 11 w 11"/>
                  <a:gd name="T1" fmla="*/ 0 h 42"/>
                  <a:gd name="T2" fmla="*/ 0 w 11"/>
                  <a:gd name="T3" fmla="*/ 7 h 42"/>
                  <a:gd name="T4" fmla="*/ 0 w 11"/>
                  <a:gd name="T5" fmla="*/ 42 h 42"/>
                  <a:gd name="T6" fmla="*/ 6 w 11"/>
                  <a:gd name="T7" fmla="*/ 38 h 42"/>
                  <a:gd name="T8" fmla="*/ 6 w 11"/>
                  <a:gd name="T9" fmla="*/ 17 h 42"/>
                  <a:gd name="T10" fmla="*/ 11 w 11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42">
                    <a:moveTo>
                      <a:pt x="11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1" y="40"/>
                      <a:pt x="4" y="39"/>
                      <a:pt x="6" y="38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11" y="0"/>
                      <a:pt x="11" y="0"/>
                      <a:pt x="11" y="0"/>
                    </a:cubicBezTo>
                  </a:path>
                </a:pathLst>
              </a:custGeom>
              <a:solidFill>
                <a:srgbClr val="3333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09" name="Freeform 674"/>
              <p:cNvSpPr>
                <a:spLocks/>
              </p:cNvSpPr>
              <p:nvPr/>
            </p:nvSpPr>
            <p:spPr bwMode="auto">
              <a:xfrm>
                <a:off x="2457" y="3134"/>
                <a:ext cx="9" cy="10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1 h 4"/>
                  <a:gd name="T4" fmla="*/ 4 w 4"/>
                  <a:gd name="T5" fmla="*/ 4 h 4"/>
                  <a:gd name="T6" fmla="*/ 0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2" y="3"/>
                      <a:pt x="1" y="1"/>
                      <a:pt x="0" y="0"/>
                    </a:cubicBezTo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10" name="Freeform 675"/>
              <p:cNvSpPr>
                <a:spLocks/>
              </p:cNvSpPr>
              <p:nvPr/>
            </p:nvSpPr>
            <p:spPr bwMode="auto">
              <a:xfrm>
                <a:off x="2452" y="2893"/>
                <a:ext cx="33" cy="251"/>
              </a:xfrm>
              <a:custGeom>
                <a:avLst/>
                <a:gdLst>
                  <a:gd name="T0" fmla="*/ 14 w 14"/>
                  <a:gd name="T1" fmla="*/ 0 h 106"/>
                  <a:gd name="T2" fmla="*/ 8 w 14"/>
                  <a:gd name="T3" fmla="*/ 4 h 106"/>
                  <a:gd name="T4" fmla="*/ 8 w 14"/>
                  <a:gd name="T5" fmla="*/ 31 h 106"/>
                  <a:gd name="T6" fmla="*/ 1 w 14"/>
                  <a:gd name="T7" fmla="*/ 31 h 106"/>
                  <a:gd name="T8" fmla="*/ 1 w 14"/>
                  <a:gd name="T9" fmla="*/ 91 h 106"/>
                  <a:gd name="T10" fmla="*/ 1 w 14"/>
                  <a:gd name="T11" fmla="*/ 100 h 106"/>
                  <a:gd name="T12" fmla="*/ 2 w 14"/>
                  <a:gd name="T13" fmla="*/ 102 h 106"/>
                  <a:gd name="T14" fmla="*/ 6 w 14"/>
                  <a:gd name="T15" fmla="*/ 106 h 106"/>
                  <a:gd name="T16" fmla="*/ 8 w 14"/>
                  <a:gd name="T17" fmla="*/ 106 h 106"/>
                  <a:gd name="T18" fmla="*/ 13 w 14"/>
                  <a:gd name="T19" fmla="*/ 36 h 106"/>
                  <a:gd name="T20" fmla="*/ 14 w 14"/>
                  <a:gd name="T21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106">
                    <a:moveTo>
                      <a:pt x="14" y="0"/>
                    </a:moveTo>
                    <a:cubicBezTo>
                      <a:pt x="12" y="1"/>
                      <a:pt x="9" y="2"/>
                      <a:pt x="8" y="4"/>
                    </a:cubicBezTo>
                    <a:cubicBezTo>
                      <a:pt x="8" y="31"/>
                      <a:pt x="8" y="31"/>
                      <a:pt x="8" y="31"/>
                    </a:cubicBezTo>
                    <a:cubicBezTo>
                      <a:pt x="1" y="31"/>
                      <a:pt x="1" y="31"/>
                      <a:pt x="1" y="31"/>
                    </a:cubicBezTo>
                    <a:cubicBezTo>
                      <a:pt x="1" y="48"/>
                      <a:pt x="0" y="72"/>
                      <a:pt x="1" y="91"/>
                    </a:cubicBezTo>
                    <a:cubicBezTo>
                      <a:pt x="1" y="94"/>
                      <a:pt x="1" y="97"/>
                      <a:pt x="1" y="100"/>
                    </a:cubicBezTo>
                    <a:cubicBezTo>
                      <a:pt x="1" y="101"/>
                      <a:pt x="2" y="101"/>
                      <a:pt x="2" y="102"/>
                    </a:cubicBezTo>
                    <a:cubicBezTo>
                      <a:pt x="3" y="103"/>
                      <a:pt x="4" y="105"/>
                      <a:pt x="6" y="106"/>
                    </a:cubicBezTo>
                    <a:cubicBezTo>
                      <a:pt x="8" y="106"/>
                      <a:pt x="8" y="106"/>
                      <a:pt x="8" y="10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4" y="0"/>
                      <a:pt x="14" y="0"/>
                      <a:pt x="14" y="0"/>
                    </a:cubicBezTo>
                  </a:path>
                </a:pathLst>
              </a:custGeom>
              <a:solidFill>
                <a:srgbClr val="3333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11" name="Freeform 676"/>
              <p:cNvSpPr>
                <a:spLocks/>
              </p:cNvSpPr>
              <p:nvPr/>
            </p:nvSpPr>
            <p:spPr bwMode="auto">
              <a:xfrm>
                <a:off x="2540" y="2687"/>
                <a:ext cx="52" cy="49"/>
              </a:xfrm>
              <a:custGeom>
                <a:avLst/>
                <a:gdLst>
                  <a:gd name="T0" fmla="*/ 0 w 22"/>
                  <a:gd name="T1" fmla="*/ 2 h 21"/>
                  <a:gd name="T2" fmla="*/ 9 w 22"/>
                  <a:gd name="T3" fmla="*/ 1 h 21"/>
                  <a:gd name="T4" fmla="*/ 15 w 22"/>
                  <a:gd name="T5" fmla="*/ 8 h 21"/>
                  <a:gd name="T6" fmla="*/ 17 w 22"/>
                  <a:gd name="T7" fmla="*/ 13 h 21"/>
                  <a:gd name="T8" fmla="*/ 22 w 22"/>
                  <a:gd name="T9" fmla="*/ 17 h 21"/>
                  <a:gd name="T10" fmla="*/ 18 w 22"/>
                  <a:gd name="T11" fmla="*/ 20 h 21"/>
                  <a:gd name="T12" fmla="*/ 13 w 22"/>
                  <a:gd name="T13" fmla="*/ 16 h 21"/>
                  <a:gd name="T14" fmla="*/ 7 w 22"/>
                  <a:gd name="T15" fmla="*/ 14 h 21"/>
                  <a:gd name="T16" fmla="*/ 4 w 22"/>
                  <a:gd name="T17" fmla="*/ 9 h 21"/>
                  <a:gd name="T18" fmla="*/ 0 w 22"/>
                  <a:gd name="T19" fmla="*/ 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21">
                    <a:moveTo>
                      <a:pt x="0" y="2"/>
                    </a:moveTo>
                    <a:cubicBezTo>
                      <a:pt x="3" y="0"/>
                      <a:pt x="6" y="0"/>
                      <a:pt x="9" y="1"/>
                    </a:cubicBezTo>
                    <a:cubicBezTo>
                      <a:pt x="12" y="2"/>
                      <a:pt x="14" y="5"/>
                      <a:pt x="15" y="8"/>
                    </a:cubicBezTo>
                    <a:cubicBezTo>
                      <a:pt x="15" y="10"/>
                      <a:pt x="16" y="12"/>
                      <a:pt x="17" y="13"/>
                    </a:cubicBezTo>
                    <a:cubicBezTo>
                      <a:pt x="18" y="14"/>
                      <a:pt x="21" y="15"/>
                      <a:pt x="22" y="17"/>
                    </a:cubicBezTo>
                    <a:cubicBezTo>
                      <a:pt x="22" y="20"/>
                      <a:pt x="20" y="21"/>
                      <a:pt x="18" y="20"/>
                    </a:cubicBezTo>
                    <a:cubicBezTo>
                      <a:pt x="14" y="18"/>
                      <a:pt x="14" y="16"/>
                      <a:pt x="13" y="16"/>
                    </a:cubicBezTo>
                    <a:cubicBezTo>
                      <a:pt x="11" y="15"/>
                      <a:pt x="9" y="15"/>
                      <a:pt x="7" y="14"/>
                    </a:cubicBezTo>
                    <a:cubicBezTo>
                      <a:pt x="6" y="13"/>
                      <a:pt x="4" y="11"/>
                      <a:pt x="4" y="9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BB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12" name="Freeform 677"/>
              <p:cNvSpPr>
                <a:spLocks/>
              </p:cNvSpPr>
              <p:nvPr/>
            </p:nvSpPr>
            <p:spPr bwMode="auto">
              <a:xfrm>
                <a:off x="2528" y="2689"/>
                <a:ext cx="52" cy="85"/>
              </a:xfrm>
              <a:custGeom>
                <a:avLst/>
                <a:gdLst>
                  <a:gd name="T0" fmla="*/ 8 w 22"/>
                  <a:gd name="T1" fmla="*/ 28 h 36"/>
                  <a:gd name="T2" fmla="*/ 12 w 22"/>
                  <a:gd name="T3" fmla="*/ 32 h 36"/>
                  <a:gd name="T4" fmla="*/ 17 w 22"/>
                  <a:gd name="T5" fmla="*/ 33 h 36"/>
                  <a:gd name="T6" fmla="*/ 21 w 22"/>
                  <a:gd name="T7" fmla="*/ 29 h 36"/>
                  <a:gd name="T8" fmla="*/ 22 w 22"/>
                  <a:gd name="T9" fmla="*/ 25 h 36"/>
                  <a:gd name="T10" fmla="*/ 21 w 22"/>
                  <a:gd name="T11" fmla="*/ 18 h 36"/>
                  <a:gd name="T12" fmla="*/ 18 w 22"/>
                  <a:gd name="T13" fmla="*/ 12 h 36"/>
                  <a:gd name="T14" fmla="*/ 7 w 22"/>
                  <a:gd name="T15" fmla="*/ 0 h 36"/>
                  <a:gd name="T16" fmla="*/ 1 w 22"/>
                  <a:gd name="T17" fmla="*/ 7 h 36"/>
                  <a:gd name="T18" fmla="*/ 3 w 22"/>
                  <a:gd name="T19" fmla="*/ 16 h 36"/>
                  <a:gd name="T20" fmla="*/ 5 w 22"/>
                  <a:gd name="T21" fmla="*/ 23 h 36"/>
                  <a:gd name="T22" fmla="*/ 8 w 22"/>
                  <a:gd name="T23" fmla="*/ 2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" h="36">
                    <a:moveTo>
                      <a:pt x="8" y="28"/>
                    </a:moveTo>
                    <a:cubicBezTo>
                      <a:pt x="8" y="31"/>
                      <a:pt x="10" y="33"/>
                      <a:pt x="12" y="32"/>
                    </a:cubicBezTo>
                    <a:cubicBezTo>
                      <a:pt x="13" y="34"/>
                      <a:pt x="16" y="36"/>
                      <a:pt x="17" y="33"/>
                    </a:cubicBezTo>
                    <a:cubicBezTo>
                      <a:pt x="19" y="35"/>
                      <a:pt x="21" y="31"/>
                      <a:pt x="21" y="29"/>
                    </a:cubicBezTo>
                    <a:cubicBezTo>
                      <a:pt x="21" y="26"/>
                      <a:pt x="22" y="26"/>
                      <a:pt x="22" y="25"/>
                    </a:cubicBezTo>
                    <a:cubicBezTo>
                      <a:pt x="22" y="22"/>
                      <a:pt x="21" y="20"/>
                      <a:pt x="21" y="18"/>
                    </a:cubicBezTo>
                    <a:cubicBezTo>
                      <a:pt x="20" y="16"/>
                      <a:pt x="19" y="14"/>
                      <a:pt x="18" y="12"/>
                    </a:cubicBezTo>
                    <a:cubicBezTo>
                      <a:pt x="15" y="7"/>
                      <a:pt x="12" y="2"/>
                      <a:pt x="7" y="0"/>
                    </a:cubicBezTo>
                    <a:cubicBezTo>
                      <a:pt x="5" y="1"/>
                      <a:pt x="2" y="2"/>
                      <a:pt x="1" y="7"/>
                    </a:cubicBezTo>
                    <a:cubicBezTo>
                      <a:pt x="0" y="10"/>
                      <a:pt x="1" y="13"/>
                      <a:pt x="3" y="16"/>
                    </a:cubicBezTo>
                    <a:cubicBezTo>
                      <a:pt x="4" y="19"/>
                      <a:pt x="5" y="20"/>
                      <a:pt x="5" y="23"/>
                    </a:cubicBezTo>
                    <a:cubicBezTo>
                      <a:pt x="5" y="28"/>
                      <a:pt x="8" y="29"/>
                      <a:pt x="8" y="28"/>
                    </a:cubicBezTo>
                    <a:close/>
                  </a:path>
                </a:pathLst>
              </a:custGeom>
              <a:solidFill>
                <a:srgbClr val="FFBB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13" name="Freeform 678"/>
              <p:cNvSpPr>
                <a:spLocks/>
              </p:cNvSpPr>
              <p:nvPr/>
            </p:nvSpPr>
            <p:spPr bwMode="auto">
              <a:xfrm>
                <a:off x="2464" y="2426"/>
                <a:ext cx="78" cy="149"/>
              </a:xfrm>
              <a:custGeom>
                <a:avLst/>
                <a:gdLst>
                  <a:gd name="T0" fmla="*/ 33 w 33"/>
                  <a:gd name="T1" fmla="*/ 49 h 63"/>
                  <a:gd name="T2" fmla="*/ 27 w 33"/>
                  <a:gd name="T3" fmla="*/ 12 h 63"/>
                  <a:gd name="T4" fmla="*/ 12 w 33"/>
                  <a:gd name="T5" fmla="*/ 1 h 63"/>
                  <a:gd name="T6" fmla="*/ 1 w 33"/>
                  <a:gd name="T7" fmla="*/ 16 h 63"/>
                  <a:gd name="T8" fmla="*/ 6 w 33"/>
                  <a:gd name="T9" fmla="*/ 60 h 63"/>
                  <a:gd name="T10" fmla="*/ 33 w 33"/>
                  <a:gd name="T11" fmla="*/ 49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63">
                    <a:moveTo>
                      <a:pt x="33" y="49"/>
                    </a:moveTo>
                    <a:cubicBezTo>
                      <a:pt x="27" y="12"/>
                      <a:pt x="27" y="12"/>
                      <a:pt x="27" y="12"/>
                    </a:cubicBezTo>
                    <a:cubicBezTo>
                      <a:pt x="26" y="5"/>
                      <a:pt x="20" y="0"/>
                      <a:pt x="12" y="1"/>
                    </a:cubicBezTo>
                    <a:cubicBezTo>
                      <a:pt x="5" y="2"/>
                      <a:pt x="0" y="8"/>
                      <a:pt x="1" y="16"/>
                    </a:cubicBezTo>
                    <a:cubicBezTo>
                      <a:pt x="6" y="60"/>
                      <a:pt x="6" y="60"/>
                      <a:pt x="6" y="60"/>
                    </a:cubicBezTo>
                    <a:cubicBezTo>
                      <a:pt x="16" y="63"/>
                      <a:pt x="28" y="58"/>
                      <a:pt x="33" y="49"/>
                    </a:cubicBezTo>
                  </a:path>
                </a:pathLst>
              </a:custGeom>
              <a:solidFill>
                <a:srgbClr val="615B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14" name="Freeform 679"/>
              <p:cNvSpPr>
                <a:spLocks/>
              </p:cNvSpPr>
              <p:nvPr/>
            </p:nvSpPr>
            <p:spPr bwMode="auto">
              <a:xfrm>
                <a:off x="2492" y="2554"/>
                <a:ext cx="69" cy="154"/>
              </a:xfrm>
              <a:custGeom>
                <a:avLst/>
                <a:gdLst>
                  <a:gd name="T0" fmla="*/ 21 w 29"/>
                  <a:gd name="T1" fmla="*/ 4 h 65"/>
                  <a:gd name="T2" fmla="*/ 18 w 29"/>
                  <a:gd name="T3" fmla="*/ 0 h 65"/>
                  <a:gd name="T4" fmla="*/ 0 w 29"/>
                  <a:gd name="T5" fmla="*/ 12 h 65"/>
                  <a:gd name="T6" fmla="*/ 19 w 29"/>
                  <a:gd name="T7" fmla="*/ 61 h 65"/>
                  <a:gd name="T8" fmla="*/ 29 w 29"/>
                  <a:gd name="T9" fmla="*/ 57 h 65"/>
                  <a:gd name="T10" fmla="*/ 21 w 29"/>
                  <a:gd name="T11" fmla="*/ 4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65">
                    <a:moveTo>
                      <a:pt x="21" y="4"/>
                    </a:moveTo>
                    <a:cubicBezTo>
                      <a:pt x="20" y="2"/>
                      <a:pt x="19" y="1"/>
                      <a:pt x="18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2" y="19"/>
                      <a:pt x="17" y="60"/>
                      <a:pt x="19" y="61"/>
                    </a:cubicBezTo>
                    <a:cubicBezTo>
                      <a:pt x="22" y="65"/>
                      <a:pt x="28" y="59"/>
                      <a:pt x="29" y="57"/>
                    </a:cubicBezTo>
                    <a:cubicBezTo>
                      <a:pt x="29" y="55"/>
                      <a:pt x="21" y="4"/>
                      <a:pt x="21" y="4"/>
                    </a:cubicBezTo>
                    <a:close/>
                  </a:path>
                </a:pathLst>
              </a:custGeom>
              <a:solidFill>
                <a:srgbClr val="FFBB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15" name="Freeform 680"/>
              <p:cNvSpPr>
                <a:spLocks/>
              </p:cNvSpPr>
              <p:nvPr/>
            </p:nvSpPr>
            <p:spPr bwMode="auto">
              <a:xfrm>
                <a:off x="2386" y="2748"/>
                <a:ext cx="85" cy="218"/>
              </a:xfrm>
              <a:custGeom>
                <a:avLst/>
                <a:gdLst>
                  <a:gd name="T0" fmla="*/ 85 w 85"/>
                  <a:gd name="T1" fmla="*/ 218 h 218"/>
                  <a:gd name="T2" fmla="*/ 4 w 85"/>
                  <a:gd name="T3" fmla="*/ 218 h 218"/>
                  <a:gd name="T4" fmla="*/ 0 w 85"/>
                  <a:gd name="T5" fmla="*/ 0 h 218"/>
                  <a:gd name="T6" fmla="*/ 85 w 85"/>
                  <a:gd name="T7" fmla="*/ 0 h 218"/>
                  <a:gd name="T8" fmla="*/ 85 w 85"/>
                  <a:gd name="T9" fmla="*/ 218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218">
                    <a:moveTo>
                      <a:pt x="85" y="218"/>
                    </a:moveTo>
                    <a:lnTo>
                      <a:pt x="4" y="218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85" y="218"/>
                    </a:lnTo>
                    <a:close/>
                  </a:path>
                </a:pathLst>
              </a:cu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16" name="Freeform 681"/>
              <p:cNvSpPr>
                <a:spLocks/>
              </p:cNvSpPr>
              <p:nvPr/>
            </p:nvSpPr>
            <p:spPr bwMode="auto">
              <a:xfrm>
                <a:off x="2386" y="2748"/>
                <a:ext cx="85" cy="218"/>
              </a:xfrm>
              <a:custGeom>
                <a:avLst/>
                <a:gdLst>
                  <a:gd name="T0" fmla="*/ 85 w 85"/>
                  <a:gd name="T1" fmla="*/ 218 h 218"/>
                  <a:gd name="T2" fmla="*/ 4 w 85"/>
                  <a:gd name="T3" fmla="*/ 218 h 218"/>
                  <a:gd name="T4" fmla="*/ 0 w 85"/>
                  <a:gd name="T5" fmla="*/ 0 h 218"/>
                  <a:gd name="T6" fmla="*/ 85 w 85"/>
                  <a:gd name="T7" fmla="*/ 0 h 218"/>
                  <a:gd name="T8" fmla="*/ 85 w 85"/>
                  <a:gd name="T9" fmla="*/ 218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218">
                    <a:moveTo>
                      <a:pt x="85" y="218"/>
                    </a:moveTo>
                    <a:lnTo>
                      <a:pt x="4" y="218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85" y="21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17" name="Freeform 682"/>
              <p:cNvSpPr>
                <a:spLocks/>
              </p:cNvSpPr>
              <p:nvPr/>
            </p:nvSpPr>
            <p:spPr bwMode="auto">
              <a:xfrm>
                <a:off x="2379" y="2691"/>
                <a:ext cx="161" cy="93"/>
              </a:xfrm>
              <a:custGeom>
                <a:avLst/>
                <a:gdLst>
                  <a:gd name="T0" fmla="*/ 66 w 68"/>
                  <a:gd name="T1" fmla="*/ 0 h 39"/>
                  <a:gd name="T2" fmla="*/ 62 w 68"/>
                  <a:gd name="T3" fmla="*/ 18 h 39"/>
                  <a:gd name="T4" fmla="*/ 31 w 68"/>
                  <a:gd name="T5" fmla="*/ 36 h 39"/>
                  <a:gd name="T6" fmla="*/ 7 w 68"/>
                  <a:gd name="T7" fmla="*/ 36 h 39"/>
                  <a:gd name="T8" fmla="*/ 7 w 68"/>
                  <a:gd name="T9" fmla="*/ 22 h 39"/>
                  <a:gd name="T10" fmla="*/ 66 w 68"/>
                  <a:gd name="T11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" h="39">
                    <a:moveTo>
                      <a:pt x="66" y="0"/>
                    </a:moveTo>
                    <a:cubicBezTo>
                      <a:pt x="68" y="16"/>
                      <a:pt x="65" y="15"/>
                      <a:pt x="62" y="18"/>
                    </a:cubicBezTo>
                    <a:cubicBezTo>
                      <a:pt x="31" y="36"/>
                      <a:pt x="31" y="36"/>
                      <a:pt x="31" y="36"/>
                    </a:cubicBezTo>
                    <a:cubicBezTo>
                      <a:pt x="24" y="39"/>
                      <a:pt x="14" y="39"/>
                      <a:pt x="7" y="36"/>
                    </a:cubicBezTo>
                    <a:cubicBezTo>
                      <a:pt x="0" y="32"/>
                      <a:pt x="0" y="26"/>
                      <a:pt x="7" y="22"/>
                    </a:cubicBezTo>
                    <a:cubicBezTo>
                      <a:pt x="66" y="0"/>
                      <a:pt x="66" y="0"/>
                      <a:pt x="66" y="0"/>
                    </a:cubicBezTo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18" name="Freeform 683"/>
              <p:cNvSpPr>
                <a:spLocks/>
              </p:cNvSpPr>
              <p:nvPr/>
            </p:nvSpPr>
            <p:spPr bwMode="auto">
              <a:xfrm>
                <a:off x="2388" y="3151"/>
                <a:ext cx="102" cy="92"/>
              </a:xfrm>
              <a:custGeom>
                <a:avLst/>
                <a:gdLst>
                  <a:gd name="T0" fmla="*/ 43 w 43"/>
                  <a:gd name="T1" fmla="*/ 33 h 39"/>
                  <a:gd name="T2" fmla="*/ 43 w 43"/>
                  <a:gd name="T3" fmla="*/ 32 h 39"/>
                  <a:gd name="T4" fmla="*/ 29 w 43"/>
                  <a:gd name="T5" fmla="*/ 13 h 39"/>
                  <a:gd name="T6" fmla="*/ 24 w 43"/>
                  <a:gd name="T7" fmla="*/ 2 h 39"/>
                  <a:gd name="T8" fmla="*/ 5 w 43"/>
                  <a:gd name="T9" fmla="*/ 0 h 39"/>
                  <a:gd name="T10" fmla="*/ 0 w 43"/>
                  <a:gd name="T11" fmla="*/ 19 h 39"/>
                  <a:gd name="T12" fmla="*/ 0 w 43"/>
                  <a:gd name="T13" fmla="*/ 19 h 39"/>
                  <a:gd name="T14" fmla="*/ 3 w 43"/>
                  <a:gd name="T15" fmla="*/ 24 h 39"/>
                  <a:gd name="T16" fmla="*/ 25 w 43"/>
                  <a:gd name="T17" fmla="*/ 37 h 39"/>
                  <a:gd name="T18" fmla="*/ 40 w 43"/>
                  <a:gd name="T19" fmla="*/ 37 h 39"/>
                  <a:gd name="T20" fmla="*/ 43 w 43"/>
                  <a:gd name="T21" fmla="*/ 33 h 39"/>
                  <a:gd name="T22" fmla="*/ 43 w 43"/>
                  <a:gd name="T23" fmla="*/ 3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3" h="39">
                    <a:moveTo>
                      <a:pt x="43" y="33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43" y="27"/>
                      <a:pt x="37" y="19"/>
                      <a:pt x="29" y="13"/>
                    </a:cubicBezTo>
                    <a:cubicBezTo>
                      <a:pt x="26" y="11"/>
                      <a:pt x="27" y="6"/>
                      <a:pt x="24" y="2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5"/>
                      <a:pt x="1" y="11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21"/>
                      <a:pt x="1" y="23"/>
                      <a:pt x="3" y="24"/>
                    </a:cubicBezTo>
                    <a:cubicBezTo>
                      <a:pt x="25" y="37"/>
                      <a:pt x="25" y="37"/>
                      <a:pt x="25" y="37"/>
                    </a:cubicBezTo>
                    <a:cubicBezTo>
                      <a:pt x="29" y="39"/>
                      <a:pt x="36" y="39"/>
                      <a:pt x="40" y="37"/>
                    </a:cubicBezTo>
                    <a:cubicBezTo>
                      <a:pt x="42" y="36"/>
                      <a:pt x="42" y="34"/>
                      <a:pt x="43" y="33"/>
                    </a:cubicBezTo>
                    <a:cubicBezTo>
                      <a:pt x="43" y="33"/>
                      <a:pt x="43" y="33"/>
                      <a:pt x="43" y="33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19" name="Freeform 684"/>
              <p:cNvSpPr>
                <a:spLocks/>
              </p:cNvSpPr>
              <p:nvPr/>
            </p:nvSpPr>
            <p:spPr bwMode="auto">
              <a:xfrm>
                <a:off x="2386" y="2912"/>
                <a:ext cx="85" cy="284"/>
              </a:xfrm>
              <a:custGeom>
                <a:avLst/>
                <a:gdLst>
                  <a:gd name="T0" fmla="*/ 36 w 36"/>
                  <a:gd name="T1" fmla="*/ 23 h 120"/>
                  <a:gd name="T2" fmla="*/ 2 w 36"/>
                  <a:gd name="T3" fmla="*/ 23 h 120"/>
                  <a:gd name="T4" fmla="*/ 2 w 36"/>
                  <a:gd name="T5" fmla="*/ 108 h 120"/>
                  <a:gd name="T6" fmla="*/ 30 w 36"/>
                  <a:gd name="T7" fmla="*/ 109 h 120"/>
                  <a:gd name="T8" fmla="*/ 36 w 36"/>
                  <a:gd name="T9" fmla="*/ 23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120">
                    <a:moveTo>
                      <a:pt x="36" y="23"/>
                    </a:moveTo>
                    <a:cubicBezTo>
                      <a:pt x="35" y="0"/>
                      <a:pt x="4" y="4"/>
                      <a:pt x="2" y="23"/>
                    </a:cubicBezTo>
                    <a:cubicBezTo>
                      <a:pt x="2" y="28"/>
                      <a:pt x="0" y="82"/>
                      <a:pt x="2" y="108"/>
                    </a:cubicBezTo>
                    <a:cubicBezTo>
                      <a:pt x="7" y="120"/>
                      <a:pt x="29" y="117"/>
                      <a:pt x="30" y="109"/>
                    </a:cubicBezTo>
                    <a:cubicBezTo>
                      <a:pt x="31" y="105"/>
                      <a:pt x="36" y="31"/>
                      <a:pt x="36" y="23"/>
                    </a:cubicBezTo>
                    <a:close/>
                  </a:path>
                </a:pathLst>
              </a:cu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20" name="Freeform 685"/>
              <p:cNvSpPr>
                <a:spLocks/>
              </p:cNvSpPr>
              <p:nvPr/>
            </p:nvSpPr>
            <p:spPr bwMode="auto">
              <a:xfrm>
                <a:off x="2353" y="2426"/>
                <a:ext cx="187" cy="344"/>
              </a:xfrm>
              <a:custGeom>
                <a:avLst/>
                <a:gdLst>
                  <a:gd name="T0" fmla="*/ 79 w 79"/>
                  <a:gd name="T1" fmla="*/ 106 h 145"/>
                  <a:gd name="T2" fmla="*/ 73 w 79"/>
                  <a:gd name="T3" fmla="*/ 123 h 145"/>
                  <a:gd name="T4" fmla="*/ 43 w 79"/>
                  <a:gd name="T5" fmla="*/ 141 h 145"/>
                  <a:gd name="T6" fmla="*/ 38 w 79"/>
                  <a:gd name="T7" fmla="*/ 143 h 145"/>
                  <a:gd name="T8" fmla="*/ 21 w 79"/>
                  <a:gd name="T9" fmla="*/ 144 h 145"/>
                  <a:gd name="T10" fmla="*/ 8 w 79"/>
                  <a:gd name="T11" fmla="*/ 130 h 145"/>
                  <a:gd name="T12" fmla="*/ 5 w 79"/>
                  <a:gd name="T13" fmla="*/ 113 h 145"/>
                  <a:gd name="T14" fmla="*/ 0 w 79"/>
                  <a:gd name="T15" fmla="*/ 36 h 145"/>
                  <a:gd name="T16" fmla="*/ 28 w 79"/>
                  <a:gd name="T17" fmla="*/ 7 h 145"/>
                  <a:gd name="T18" fmla="*/ 61 w 79"/>
                  <a:gd name="T19" fmla="*/ 1 h 145"/>
                  <a:gd name="T20" fmla="*/ 73 w 79"/>
                  <a:gd name="T21" fmla="*/ 27 h 145"/>
                  <a:gd name="T22" fmla="*/ 73 w 79"/>
                  <a:gd name="T23" fmla="*/ 27 h 145"/>
                  <a:gd name="T24" fmla="*/ 74 w 79"/>
                  <a:gd name="T25" fmla="*/ 36 h 145"/>
                  <a:gd name="T26" fmla="*/ 75 w 79"/>
                  <a:gd name="T27" fmla="*/ 47 h 145"/>
                  <a:gd name="T28" fmla="*/ 75 w 79"/>
                  <a:gd name="T29" fmla="*/ 49 h 145"/>
                  <a:gd name="T30" fmla="*/ 77 w 79"/>
                  <a:gd name="T31" fmla="*/ 86 h 145"/>
                  <a:gd name="T32" fmla="*/ 78 w 79"/>
                  <a:gd name="T33" fmla="*/ 99 h 145"/>
                  <a:gd name="T34" fmla="*/ 79 w 79"/>
                  <a:gd name="T35" fmla="*/ 106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9" h="145">
                    <a:moveTo>
                      <a:pt x="79" y="106"/>
                    </a:moveTo>
                    <a:cubicBezTo>
                      <a:pt x="79" y="115"/>
                      <a:pt x="79" y="119"/>
                      <a:pt x="73" y="123"/>
                    </a:cubicBezTo>
                    <a:cubicBezTo>
                      <a:pt x="43" y="141"/>
                      <a:pt x="43" y="141"/>
                      <a:pt x="43" y="141"/>
                    </a:cubicBezTo>
                    <a:cubicBezTo>
                      <a:pt x="41" y="142"/>
                      <a:pt x="39" y="143"/>
                      <a:pt x="38" y="143"/>
                    </a:cubicBezTo>
                    <a:cubicBezTo>
                      <a:pt x="32" y="145"/>
                      <a:pt x="26" y="145"/>
                      <a:pt x="21" y="144"/>
                    </a:cubicBezTo>
                    <a:cubicBezTo>
                      <a:pt x="15" y="142"/>
                      <a:pt x="11" y="137"/>
                      <a:pt x="8" y="130"/>
                    </a:cubicBezTo>
                    <a:cubicBezTo>
                      <a:pt x="6" y="125"/>
                      <a:pt x="5" y="119"/>
                      <a:pt x="5" y="113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6" y="26"/>
                      <a:pt x="17" y="15"/>
                      <a:pt x="28" y="7"/>
                    </a:cubicBezTo>
                    <a:cubicBezTo>
                      <a:pt x="37" y="2"/>
                      <a:pt x="53" y="0"/>
                      <a:pt x="61" y="1"/>
                    </a:cubicBezTo>
                    <a:cubicBezTo>
                      <a:pt x="71" y="2"/>
                      <a:pt x="71" y="16"/>
                      <a:pt x="73" y="27"/>
                    </a:cubicBezTo>
                    <a:cubicBezTo>
                      <a:pt x="73" y="27"/>
                      <a:pt x="73" y="27"/>
                      <a:pt x="73" y="27"/>
                    </a:cubicBezTo>
                    <a:cubicBezTo>
                      <a:pt x="74" y="30"/>
                      <a:pt x="74" y="33"/>
                      <a:pt x="74" y="36"/>
                    </a:cubicBezTo>
                    <a:cubicBezTo>
                      <a:pt x="75" y="47"/>
                      <a:pt x="75" y="47"/>
                      <a:pt x="75" y="47"/>
                    </a:cubicBezTo>
                    <a:cubicBezTo>
                      <a:pt x="75" y="49"/>
                      <a:pt x="75" y="49"/>
                      <a:pt x="75" y="49"/>
                    </a:cubicBezTo>
                    <a:cubicBezTo>
                      <a:pt x="77" y="86"/>
                      <a:pt x="77" y="86"/>
                      <a:pt x="77" y="86"/>
                    </a:cubicBezTo>
                    <a:cubicBezTo>
                      <a:pt x="78" y="99"/>
                      <a:pt x="78" y="99"/>
                      <a:pt x="78" y="99"/>
                    </a:cubicBezTo>
                    <a:cubicBezTo>
                      <a:pt x="79" y="106"/>
                      <a:pt x="79" y="106"/>
                      <a:pt x="79" y="106"/>
                    </a:cubicBezTo>
                  </a:path>
                </a:pathLst>
              </a:custGeom>
              <a:solidFill>
                <a:srgbClr val="615B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21" name="Freeform 686"/>
              <p:cNvSpPr>
                <a:spLocks/>
              </p:cNvSpPr>
              <p:nvPr/>
            </p:nvSpPr>
            <p:spPr bwMode="auto">
              <a:xfrm>
                <a:off x="2431" y="2568"/>
                <a:ext cx="33" cy="31"/>
              </a:xfrm>
              <a:custGeom>
                <a:avLst/>
                <a:gdLst>
                  <a:gd name="T0" fmla="*/ 33 w 33"/>
                  <a:gd name="T1" fmla="*/ 15 h 31"/>
                  <a:gd name="T2" fmla="*/ 0 w 33"/>
                  <a:gd name="T3" fmla="*/ 31 h 31"/>
                  <a:gd name="T4" fmla="*/ 0 w 33"/>
                  <a:gd name="T5" fmla="*/ 17 h 31"/>
                  <a:gd name="T6" fmla="*/ 33 w 33"/>
                  <a:gd name="T7" fmla="*/ 0 h 31"/>
                  <a:gd name="T8" fmla="*/ 33 w 33"/>
                  <a:gd name="T9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1">
                    <a:moveTo>
                      <a:pt x="33" y="15"/>
                    </a:moveTo>
                    <a:lnTo>
                      <a:pt x="0" y="31"/>
                    </a:lnTo>
                    <a:lnTo>
                      <a:pt x="0" y="17"/>
                    </a:lnTo>
                    <a:lnTo>
                      <a:pt x="33" y="0"/>
                    </a:lnTo>
                    <a:lnTo>
                      <a:pt x="33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22" name="Freeform 687"/>
              <p:cNvSpPr>
                <a:spLocks/>
              </p:cNvSpPr>
              <p:nvPr/>
            </p:nvSpPr>
            <p:spPr bwMode="auto">
              <a:xfrm>
                <a:off x="2476" y="2512"/>
                <a:ext cx="9" cy="11"/>
              </a:xfrm>
              <a:custGeom>
                <a:avLst/>
                <a:gdLst>
                  <a:gd name="T0" fmla="*/ 4 w 4"/>
                  <a:gd name="T1" fmla="*/ 1 h 5"/>
                  <a:gd name="T2" fmla="*/ 2 w 4"/>
                  <a:gd name="T3" fmla="*/ 4 h 5"/>
                  <a:gd name="T4" fmla="*/ 0 w 4"/>
                  <a:gd name="T5" fmla="*/ 3 h 5"/>
                  <a:gd name="T6" fmla="*/ 2 w 4"/>
                  <a:gd name="T7" fmla="*/ 0 h 5"/>
                  <a:gd name="T8" fmla="*/ 4 w 4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4" y="1"/>
                    </a:moveTo>
                    <a:cubicBezTo>
                      <a:pt x="4" y="2"/>
                      <a:pt x="3" y="4"/>
                      <a:pt x="2" y="4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2"/>
                      <a:pt x="1" y="1"/>
                      <a:pt x="2" y="0"/>
                    </a:cubicBezTo>
                    <a:cubicBezTo>
                      <a:pt x="3" y="0"/>
                      <a:pt x="4" y="0"/>
                      <a:pt x="4" y="1"/>
                    </a:cubicBezTo>
                    <a:close/>
                  </a:path>
                </a:pathLst>
              </a:cu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23" name="Freeform 688"/>
              <p:cNvSpPr>
                <a:spLocks/>
              </p:cNvSpPr>
              <p:nvPr/>
            </p:nvSpPr>
            <p:spPr bwMode="auto">
              <a:xfrm>
                <a:off x="2483" y="2575"/>
                <a:ext cx="9" cy="12"/>
              </a:xfrm>
              <a:custGeom>
                <a:avLst/>
                <a:gdLst>
                  <a:gd name="T0" fmla="*/ 4 w 4"/>
                  <a:gd name="T1" fmla="*/ 2 h 5"/>
                  <a:gd name="T2" fmla="*/ 2 w 4"/>
                  <a:gd name="T3" fmla="*/ 5 h 5"/>
                  <a:gd name="T4" fmla="*/ 0 w 4"/>
                  <a:gd name="T5" fmla="*/ 4 h 5"/>
                  <a:gd name="T6" fmla="*/ 2 w 4"/>
                  <a:gd name="T7" fmla="*/ 1 h 5"/>
                  <a:gd name="T8" fmla="*/ 4 w 4"/>
                  <a:gd name="T9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4" y="2"/>
                    </a:moveTo>
                    <a:cubicBezTo>
                      <a:pt x="4" y="3"/>
                      <a:pt x="3" y="4"/>
                      <a:pt x="2" y="5"/>
                    </a:cubicBezTo>
                    <a:cubicBezTo>
                      <a:pt x="1" y="5"/>
                      <a:pt x="0" y="5"/>
                      <a:pt x="0" y="4"/>
                    </a:cubicBezTo>
                    <a:cubicBezTo>
                      <a:pt x="0" y="2"/>
                      <a:pt x="1" y="1"/>
                      <a:pt x="2" y="1"/>
                    </a:cubicBezTo>
                    <a:cubicBezTo>
                      <a:pt x="3" y="0"/>
                      <a:pt x="4" y="1"/>
                      <a:pt x="4" y="2"/>
                    </a:cubicBezTo>
                    <a:close/>
                  </a:path>
                </a:pathLst>
              </a:cu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24" name="Freeform 689"/>
              <p:cNvSpPr>
                <a:spLocks/>
              </p:cNvSpPr>
              <p:nvPr/>
            </p:nvSpPr>
            <p:spPr bwMode="auto">
              <a:xfrm>
                <a:off x="2488" y="2637"/>
                <a:ext cx="9" cy="12"/>
              </a:xfrm>
              <a:custGeom>
                <a:avLst/>
                <a:gdLst>
                  <a:gd name="T0" fmla="*/ 4 w 4"/>
                  <a:gd name="T1" fmla="*/ 2 h 5"/>
                  <a:gd name="T2" fmla="*/ 2 w 4"/>
                  <a:gd name="T3" fmla="*/ 5 h 5"/>
                  <a:gd name="T4" fmla="*/ 0 w 4"/>
                  <a:gd name="T5" fmla="*/ 4 h 5"/>
                  <a:gd name="T6" fmla="*/ 2 w 4"/>
                  <a:gd name="T7" fmla="*/ 1 h 5"/>
                  <a:gd name="T8" fmla="*/ 4 w 4"/>
                  <a:gd name="T9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4" y="2"/>
                    </a:moveTo>
                    <a:cubicBezTo>
                      <a:pt x="4" y="3"/>
                      <a:pt x="3" y="4"/>
                      <a:pt x="2" y="5"/>
                    </a:cubicBezTo>
                    <a:cubicBezTo>
                      <a:pt x="1" y="5"/>
                      <a:pt x="0" y="5"/>
                      <a:pt x="0" y="4"/>
                    </a:cubicBezTo>
                    <a:cubicBezTo>
                      <a:pt x="0" y="2"/>
                      <a:pt x="1" y="1"/>
                      <a:pt x="2" y="1"/>
                    </a:cubicBezTo>
                    <a:cubicBezTo>
                      <a:pt x="3" y="0"/>
                      <a:pt x="4" y="0"/>
                      <a:pt x="4" y="2"/>
                    </a:cubicBezTo>
                    <a:close/>
                  </a:path>
                </a:pathLst>
              </a:cu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25" name="Freeform 690"/>
              <p:cNvSpPr>
                <a:spLocks/>
              </p:cNvSpPr>
              <p:nvPr/>
            </p:nvSpPr>
            <p:spPr bwMode="auto">
              <a:xfrm>
                <a:off x="2492" y="2691"/>
                <a:ext cx="10" cy="12"/>
              </a:xfrm>
              <a:custGeom>
                <a:avLst/>
                <a:gdLst>
                  <a:gd name="T0" fmla="*/ 4 w 4"/>
                  <a:gd name="T1" fmla="*/ 1 h 5"/>
                  <a:gd name="T2" fmla="*/ 2 w 4"/>
                  <a:gd name="T3" fmla="*/ 4 h 5"/>
                  <a:gd name="T4" fmla="*/ 0 w 4"/>
                  <a:gd name="T5" fmla="*/ 3 h 5"/>
                  <a:gd name="T6" fmla="*/ 2 w 4"/>
                  <a:gd name="T7" fmla="*/ 0 h 5"/>
                  <a:gd name="T8" fmla="*/ 4 w 4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4" y="1"/>
                    </a:moveTo>
                    <a:cubicBezTo>
                      <a:pt x="4" y="3"/>
                      <a:pt x="3" y="4"/>
                      <a:pt x="2" y="4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2"/>
                      <a:pt x="1" y="1"/>
                      <a:pt x="2" y="0"/>
                    </a:cubicBezTo>
                    <a:cubicBezTo>
                      <a:pt x="3" y="0"/>
                      <a:pt x="4" y="0"/>
                      <a:pt x="4" y="1"/>
                    </a:cubicBezTo>
                    <a:close/>
                  </a:path>
                </a:pathLst>
              </a:cu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26" name="Freeform 691"/>
              <p:cNvSpPr>
                <a:spLocks/>
              </p:cNvSpPr>
              <p:nvPr/>
            </p:nvSpPr>
            <p:spPr bwMode="auto">
              <a:xfrm>
                <a:off x="2409" y="2431"/>
                <a:ext cx="88" cy="81"/>
              </a:xfrm>
              <a:custGeom>
                <a:avLst/>
                <a:gdLst>
                  <a:gd name="T0" fmla="*/ 1 w 37"/>
                  <a:gd name="T1" fmla="*/ 10 h 34"/>
                  <a:gd name="T2" fmla="*/ 0 w 37"/>
                  <a:gd name="T3" fmla="*/ 14 h 34"/>
                  <a:gd name="T4" fmla="*/ 7 w 37"/>
                  <a:gd name="T5" fmla="*/ 23 h 34"/>
                  <a:gd name="T6" fmla="*/ 21 w 37"/>
                  <a:gd name="T7" fmla="*/ 34 h 34"/>
                  <a:gd name="T8" fmla="*/ 28 w 37"/>
                  <a:gd name="T9" fmla="*/ 19 h 34"/>
                  <a:gd name="T10" fmla="*/ 36 w 37"/>
                  <a:gd name="T11" fmla="*/ 26 h 34"/>
                  <a:gd name="T12" fmla="*/ 36 w 37"/>
                  <a:gd name="T13" fmla="*/ 14 h 34"/>
                  <a:gd name="T14" fmla="*/ 30 w 37"/>
                  <a:gd name="T15" fmla="*/ 3 h 34"/>
                  <a:gd name="T16" fmla="*/ 19 w 37"/>
                  <a:gd name="T17" fmla="*/ 0 h 34"/>
                  <a:gd name="T18" fmla="*/ 1 w 37"/>
                  <a:gd name="T19" fmla="*/ 1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" h="34">
                    <a:moveTo>
                      <a:pt x="1" y="10"/>
                    </a:moveTo>
                    <a:cubicBezTo>
                      <a:pt x="0" y="11"/>
                      <a:pt x="0" y="12"/>
                      <a:pt x="0" y="14"/>
                    </a:cubicBezTo>
                    <a:cubicBezTo>
                      <a:pt x="1" y="18"/>
                      <a:pt x="3" y="20"/>
                      <a:pt x="7" y="23"/>
                    </a:cubicBezTo>
                    <a:cubicBezTo>
                      <a:pt x="11" y="27"/>
                      <a:pt x="16" y="30"/>
                      <a:pt x="21" y="34"/>
                    </a:cubicBezTo>
                    <a:cubicBezTo>
                      <a:pt x="24" y="29"/>
                      <a:pt x="26" y="24"/>
                      <a:pt x="28" y="19"/>
                    </a:cubicBezTo>
                    <a:cubicBezTo>
                      <a:pt x="31" y="22"/>
                      <a:pt x="34" y="24"/>
                      <a:pt x="36" y="26"/>
                    </a:cubicBezTo>
                    <a:cubicBezTo>
                      <a:pt x="37" y="22"/>
                      <a:pt x="37" y="18"/>
                      <a:pt x="36" y="14"/>
                    </a:cubicBezTo>
                    <a:cubicBezTo>
                      <a:pt x="35" y="9"/>
                      <a:pt x="33" y="5"/>
                      <a:pt x="30" y="3"/>
                    </a:cubicBezTo>
                    <a:cubicBezTo>
                      <a:pt x="26" y="1"/>
                      <a:pt x="22" y="0"/>
                      <a:pt x="19" y="0"/>
                    </a:cubicBezTo>
                    <a:cubicBezTo>
                      <a:pt x="15" y="1"/>
                      <a:pt x="4" y="2"/>
                      <a:pt x="1" y="10"/>
                    </a:cubicBezTo>
                  </a:path>
                </a:pathLst>
              </a:custGeom>
              <a:solidFill>
                <a:srgbClr val="4C47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27" name="Freeform 692"/>
              <p:cNvSpPr>
                <a:spLocks/>
              </p:cNvSpPr>
              <p:nvPr/>
            </p:nvSpPr>
            <p:spPr bwMode="auto">
              <a:xfrm>
                <a:off x="2490" y="2732"/>
                <a:ext cx="14" cy="19"/>
              </a:xfrm>
              <a:custGeom>
                <a:avLst/>
                <a:gdLst>
                  <a:gd name="T0" fmla="*/ 6 w 6"/>
                  <a:gd name="T1" fmla="*/ 5 h 8"/>
                  <a:gd name="T2" fmla="*/ 1 w 6"/>
                  <a:gd name="T3" fmla="*/ 8 h 8"/>
                  <a:gd name="T4" fmla="*/ 0 w 6"/>
                  <a:gd name="T5" fmla="*/ 7 h 8"/>
                  <a:gd name="T6" fmla="*/ 0 w 6"/>
                  <a:gd name="T7" fmla="*/ 4 h 8"/>
                  <a:gd name="T8" fmla="*/ 1 w 6"/>
                  <a:gd name="T9" fmla="*/ 3 h 8"/>
                  <a:gd name="T10" fmla="*/ 6 w 6"/>
                  <a:gd name="T11" fmla="*/ 0 h 8"/>
                  <a:gd name="T12" fmla="*/ 6 w 6"/>
                  <a:gd name="T13" fmla="*/ 1 h 8"/>
                  <a:gd name="T14" fmla="*/ 6 w 6"/>
                  <a:gd name="T15" fmla="*/ 4 h 8"/>
                  <a:gd name="T16" fmla="*/ 6 w 6"/>
                  <a:gd name="T17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8">
                    <a:moveTo>
                      <a:pt x="6" y="5"/>
                    </a:move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0" y="8"/>
                      <a:pt x="0" y="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1" y="3"/>
                      <a:pt x="1" y="3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1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5"/>
                      <a:pt x="6" y="5"/>
                    </a:cubicBez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28" name="Freeform 693"/>
              <p:cNvSpPr>
                <a:spLocks/>
              </p:cNvSpPr>
              <p:nvPr/>
            </p:nvSpPr>
            <p:spPr bwMode="auto">
              <a:xfrm>
                <a:off x="2372" y="2552"/>
                <a:ext cx="71" cy="215"/>
              </a:xfrm>
              <a:custGeom>
                <a:avLst/>
                <a:gdLst>
                  <a:gd name="T0" fmla="*/ 15 w 30"/>
                  <a:gd name="T1" fmla="*/ 0 h 91"/>
                  <a:gd name="T2" fmla="*/ 0 w 30"/>
                  <a:gd name="T3" fmla="*/ 77 h 91"/>
                  <a:gd name="T4" fmla="*/ 13 w 30"/>
                  <a:gd name="T5" fmla="*/ 91 h 91"/>
                  <a:gd name="T6" fmla="*/ 20 w 30"/>
                  <a:gd name="T7" fmla="*/ 91 h 91"/>
                  <a:gd name="T8" fmla="*/ 30 w 30"/>
                  <a:gd name="T9" fmla="*/ 90 h 91"/>
                  <a:gd name="T10" fmla="*/ 16 w 30"/>
                  <a:gd name="T11" fmla="*/ 38 h 91"/>
                  <a:gd name="T12" fmla="*/ 15 w 30"/>
                  <a:gd name="T13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91">
                    <a:moveTo>
                      <a:pt x="15" y="0"/>
                    </a:moveTo>
                    <a:cubicBezTo>
                      <a:pt x="0" y="77"/>
                      <a:pt x="0" y="77"/>
                      <a:pt x="0" y="77"/>
                    </a:cubicBezTo>
                    <a:cubicBezTo>
                      <a:pt x="3" y="84"/>
                      <a:pt x="7" y="89"/>
                      <a:pt x="13" y="91"/>
                    </a:cubicBezTo>
                    <a:cubicBezTo>
                      <a:pt x="15" y="91"/>
                      <a:pt x="18" y="91"/>
                      <a:pt x="20" y="91"/>
                    </a:cubicBezTo>
                    <a:cubicBezTo>
                      <a:pt x="23" y="91"/>
                      <a:pt x="27" y="91"/>
                      <a:pt x="30" y="90"/>
                    </a:cubicBezTo>
                    <a:cubicBezTo>
                      <a:pt x="21" y="75"/>
                      <a:pt x="16" y="58"/>
                      <a:pt x="16" y="38"/>
                    </a:cubicBezTo>
                    <a:cubicBezTo>
                      <a:pt x="15" y="0"/>
                      <a:pt x="15" y="0"/>
                      <a:pt x="15" y="0"/>
                    </a:cubicBezTo>
                  </a:path>
                </a:pathLst>
              </a:custGeom>
              <a:solidFill>
                <a:srgbClr val="5752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29" name="Freeform 694"/>
              <p:cNvSpPr>
                <a:spLocks/>
              </p:cNvSpPr>
              <p:nvPr/>
            </p:nvSpPr>
            <p:spPr bwMode="auto">
              <a:xfrm>
                <a:off x="2336" y="2613"/>
                <a:ext cx="62" cy="67"/>
              </a:xfrm>
              <a:custGeom>
                <a:avLst/>
                <a:gdLst>
                  <a:gd name="T0" fmla="*/ 1 w 26"/>
                  <a:gd name="T1" fmla="*/ 0 h 28"/>
                  <a:gd name="T2" fmla="*/ 0 w 26"/>
                  <a:gd name="T3" fmla="*/ 13 h 28"/>
                  <a:gd name="T4" fmla="*/ 12 w 26"/>
                  <a:gd name="T5" fmla="*/ 28 h 28"/>
                  <a:gd name="T6" fmla="*/ 24 w 26"/>
                  <a:gd name="T7" fmla="*/ 18 h 28"/>
                  <a:gd name="T8" fmla="*/ 26 w 26"/>
                  <a:gd name="T9" fmla="*/ 7 h 28"/>
                  <a:gd name="T10" fmla="*/ 1 w 26"/>
                  <a:gd name="T1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28">
                    <a:moveTo>
                      <a:pt x="1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0" y="20"/>
                      <a:pt x="5" y="27"/>
                      <a:pt x="12" y="28"/>
                    </a:cubicBezTo>
                    <a:cubicBezTo>
                      <a:pt x="19" y="28"/>
                      <a:pt x="23" y="25"/>
                      <a:pt x="24" y="18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16" y="9"/>
                      <a:pt x="6" y="8"/>
                      <a:pt x="1" y="0"/>
                    </a:cubicBezTo>
                    <a:close/>
                  </a:path>
                </a:pathLst>
              </a:custGeom>
              <a:solidFill>
                <a:srgbClr val="FFBB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30" name="Freeform 695"/>
              <p:cNvSpPr>
                <a:spLocks/>
              </p:cNvSpPr>
              <p:nvPr/>
            </p:nvSpPr>
            <p:spPr bwMode="auto">
              <a:xfrm>
                <a:off x="2348" y="2777"/>
                <a:ext cx="52" cy="90"/>
              </a:xfrm>
              <a:custGeom>
                <a:avLst/>
                <a:gdLst>
                  <a:gd name="T0" fmla="*/ 0 w 22"/>
                  <a:gd name="T1" fmla="*/ 18 h 38"/>
                  <a:gd name="T2" fmla="*/ 1 w 22"/>
                  <a:gd name="T3" fmla="*/ 22 h 38"/>
                  <a:gd name="T4" fmla="*/ 2 w 22"/>
                  <a:gd name="T5" fmla="*/ 25 h 38"/>
                  <a:gd name="T6" fmla="*/ 7 w 22"/>
                  <a:gd name="T7" fmla="*/ 33 h 38"/>
                  <a:gd name="T8" fmla="*/ 9 w 22"/>
                  <a:gd name="T9" fmla="*/ 35 h 38"/>
                  <a:gd name="T10" fmla="*/ 15 w 22"/>
                  <a:gd name="T11" fmla="*/ 38 h 38"/>
                  <a:gd name="T12" fmla="*/ 16 w 22"/>
                  <a:gd name="T13" fmla="*/ 38 h 38"/>
                  <a:gd name="T14" fmla="*/ 17 w 22"/>
                  <a:gd name="T15" fmla="*/ 37 h 38"/>
                  <a:gd name="T16" fmla="*/ 16 w 22"/>
                  <a:gd name="T17" fmla="*/ 32 h 38"/>
                  <a:gd name="T18" fmla="*/ 15 w 22"/>
                  <a:gd name="T19" fmla="*/ 24 h 38"/>
                  <a:gd name="T20" fmla="*/ 15 w 22"/>
                  <a:gd name="T21" fmla="*/ 15 h 38"/>
                  <a:gd name="T22" fmla="*/ 16 w 22"/>
                  <a:gd name="T23" fmla="*/ 22 h 38"/>
                  <a:gd name="T24" fmla="*/ 20 w 22"/>
                  <a:gd name="T25" fmla="*/ 25 h 38"/>
                  <a:gd name="T26" fmla="*/ 21 w 22"/>
                  <a:gd name="T27" fmla="*/ 25 h 38"/>
                  <a:gd name="T28" fmla="*/ 21 w 22"/>
                  <a:gd name="T29" fmla="*/ 25 h 38"/>
                  <a:gd name="T30" fmla="*/ 22 w 22"/>
                  <a:gd name="T31" fmla="*/ 22 h 38"/>
                  <a:gd name="T32" fmla="*/ 21 w 22"/>
                  <a:gd name="T33" fmla="*/ 19 h 38"/>
                  <a:gd name="T34" fmla="*/ 20 w 22"/>
                  <a:gd name="T35" fmla="*/ 16 h 38"/>
                  <a:gd name="T36" fmla="*/ 16 w 22"/>
                  <a:gd name="T37" fmla="*/ 3 h 38"/>
                  <a:gd name="T38" fmla="*/ 14 w 22"/>
                  <a:gd name="T39" fmla="*/ 2 h 38"/>
                  <a:gd name="T40" fmla="*/ 8 w 22"/>
                  <a:gd name="T41" fmla="*/ 0 h 38"/>
                  <a:gd name="T42" fmla="*/ 6 w 22"/>
                  <a:gd name="T43" fmla="*/ 0 h 38"/>
                  <a:gd name="T44" fmla="*/ 6 w 22"/>
                  <a:gd name="T45" fmla="*/ 1 h 38"/>
                  <a:gd name="T46" fmla="*/ 1 w 22"/>
                  <a:gd name="T47" fmla="*/ 9 h 38"/>
                  <a:gd name="T48" fmla="*/ 0 w 22"/>
                  <a:gd name="T49" fmla="*/ 1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2" h="38">
                    <a:moveTo>
                      <a:pt x="0" y="18"/>
                    </a:moveTo>
                    <a:cubicBezTo>
                      <a:pt x="0" y="19"/>
                      <a:pt x="0" y="21"/>
                      <a:pt x="1" y="22"/>
                    </a:cubicBezTo>
                    <a:cubicBezTo>
                      <a:pt x="1" y="23"/>
                      <a:pt x="2" y="24"/>
                      <a:pt x="2" y="25"/>
                    </a:cubicBezTo>
                    <a:cubicBezTo>
                      <a:pt x="4" y="28"/>
                      <a:pt x="6" y="30"/>
                      <a:pt x="7" y="33"/>
                    </a:cubicBezTo>
                    <a:cubicBezTo>
                      <a:pt x="8" y="33"/>
                      <a:pt x="9" y="34"/>
                      <a:pt x="9" y="35"/>
                    </a:cubicBezTo>
                    <a:cubicBezTo>
                      <a:pt x="11" y="36"/>
                      <a:pt x="13" y="37"/>
                      <a:pt x="15" y="38"/>
                    </a:cubicBezTo>
                    <a:cubicBezTo>
                      <a:pt x="15" y="38"/>
                      <a:pt x="16" y="38"/>
                      <a:pt x="16" y="38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5"/>
                      <a:pt x="17" y="34"/>
                      <a:pt x="16" y="32"/>
                    </a:cubicBezTo>
                    <a:cubicBezTo>
                      <a:pt x="15" y="30"/>
                      <a:pt x="15" y="27"/>
                      <a:pt x="15" y="24"/>
                    </a:cubicBezTo>
                    <a:cubicBezTo>
                      <a:pt x="15" y="21"/>
                      <a:pt x="15" y="18"/>
                      <a:pt x="15" y="15"/>
                    </a:cubicBezTo>
                    <a:cubicBezTo>
                      <a:pt x="15" y="17"/>
                      <a:pt x="15" y="20"/>
                      <a:pt x="16" y="22"/>
                    </a:cubicBezTo>
                    <a:cubicBezTo>
                      <a:pt x="17" y="23"/>
                      <a:pt x="18" y="25"/>
                      <a:pt x="20" y="25"/>
                    </a:cubicBezTo>
                    <a:cubicBezTo>
                      <a:pt x="21" y="25"/>
                      <a:pt x="21" y="25"/>
                      <a:pt x="21" y="25"/>
                    </a:cubicBezTo>
                    <a:cubicBezTo>
                      <a:pt x="21" y="25"/>
                      <a:pt x="21" y="25"/>
                      <a:pt x="21" y="25"/>
                    </a:cubicBezTo>
                    <a:cubicBezTo>
                      <a:pt x="22" y="24"/>
                      <a:pt x="22" y="23"/>
                      <a:pt x="22" y="22"/>
                    </a:cubicBezTo>
                    <a:cubicBezTo>
                      <a:pt x="21" y="21"/>
                      <a:pt x="21" y="20"/>
                      <a:pt x="21" y="19"/>
                    </a:cubicBezTo>
                    <a:cubicBezTo>
                      <a:pt x="20" y="18"/>
                      <a:pt x="20" y="17"/>
                      <a:pt x="20" y="16"/>
                    </a:cubicBezTo>
                    <a:cubicBezTo>
                      <a:pt x="21" y="11"/>
                      <a:pt x="19" y="7"/>
                      <a:pt x="16" y="3"/>
                    </a:cubicBezTo>
                    <a:cubicBezTo>
                      <a:pt x="15" y="3"/>
                      <a:pt x="15" y="2"/>
                      <a:pt x="14" y="2"/>
                    </a:cubicBezTo>
                    <a:cubicBezTo>
                      <a:pt x="12" y="0"/>
                      <a:pt x="10" y="0"/>
                      <a:pt x="8" y="0"/>
                    </a:cubicBezTo>
                    <a:cubicBezTo>
                      <a:pt x="7" y="0"/>
                      <a:pt x="7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3" y="3"/>
                      <a:pt x="2" y="6"/>
                      <a:pt x="1" y="9"/>
                    </a:cubicBezTo>
                    <a:cubicBezTo>
                      <a:pt x="0" y="12"/>
                      <a:pt x="0" y="15"/>
                      <a:pt x="0" y="18"/>
                    </a:cubicBezTo>
                    <a:close/>
                  </a:path>
                </a:pathLst>
              </a:custGeom>
              <a:solidFill>
                <a:srgbClr val="FFBB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31" name="Freeform 696"/>
              <p:cNvSpPr>
                <a:spLocks/>
              </p:cNvSpPr>
              <p:nvPr/>
            </p:nvSpPr>
            <p:spPr bwMode="auto">
              <a:xfrm>
                <a:off x="2336" y="2618"/>
                <a:ext cx="57" cy="173"/>
              </a:xfrm>
              <a:custGeom>
                <a:avLst/>
                <a:gdLst>
                  <a:gd name="T0" fmla="*/ 21 w 24"/>
                  <a:gd name="T1" fmla="*/ 70 h 73"/>
                  <a:gd name="T2" fmla="*/ 9 w 24"/>
                  <a:gd name="T3" fmla="*/ 70 h 73"/>
                  <a:gd name="T4" fmla="*/ 0 w 24"/>
                  <a:gd name="T5" fmla="*/ 14 h 73"/>
                  <a:gd name="T6" fmla="*/ 13 w 24"/>
                  <a:gd name="T7" fmla="*/ 0 h 73"/>
                  <a:gd name="T8" fmla="*/ 24 w 24"/>
                  <a:gd name="T9" fmla="*/ 16 h 73"/>
                  <a:gd name="T10" fmla="*/ 21 w 24"/>
                  <a:gd name="T11" fmla="*/ 7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73">
                    <a:moveTo>
                      <a:pt x="21" y="70"/>
                    </a:moveTo>
                    <a:cubicBezTo>
                      <a:pt x="20" y="73"/>
                      <a:pt x="10" y="73"/>
                      <a:pt x="9" y="70"/>
                    </a:cubicBezTo>
                    <a:cubicBezTo>
                      <a:pt x="8" y="68"/>
                      <a:pt x="0" y="14"/>
                      <a:pt x="0" y="14"/>
                    </a:cubicBezTo>
                    <a:cubicBezTo>
                      <a:pt x="0" y="7"/>
                      <a:pt x="6" y="1"/>
                      <a:pt x="13" y="0"/>
                    </a:cubicBezTo>
                    <a:cubicBezTo>
                      <a:pt x="20" y="0"/>
                      <a:pt x="24" y="9"/>
                      <a:pt x="24" y="16"/>
                    </a:cubicBezTo>
                    <a:cubicBezTo>
                      <a:pt x="24" y="16"/>
                      <a:pt x="22" y="68"/>
                      <a:pt x="21" y="70"/>
                    </a:cubicBezTo>
                    <a:close/>
                  </a:path>
                </a:pathLst>
              </a:custGeom>
              <a:solidFill>
                <a:srgbClr val="FFBB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32" name="Freeform 697"/>
              <p:cNvSpPr>
                <a:spLocks/>
              </p:cNvSpPr>
              <p:nvPr/>
            </p:nvSpPr>
            <p:spPr bwMode="auto">
              <a:xfrm>
                <a:off x="2450" y="2717"/>
                <a:ext cx="26" cy="69"/>
              </a:xfrm>
              <a:custGeom>
                <a:avLst/>
                <a:gdLst>
                  <a:gd name="T0" fmla="*/ 26 w 26"/>
                  <a:gd name="T1" fmla="*/ 55 h 69"/>
                  <a:gd name="T2" fmla="*/ 26 w 26"/>
                  <a:gd name="T3" fmla="*/ 0 h 69"/>
                  <a:gd name="T4" fmla="*/ 0 w 26"/>
                  <a:gd name="T5" fmla="*/ 17 h 69"/>
                  <a:gd name="T6" fmla="*/ 0 w 26"/>
                  <a:gd name="T7" fmla="*/ 69 h 69"/>
                  <a:gd name="T8" fmla="*/ 26 w 26"/>
                  <a:gd name="T9" fmla="*/ 55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69">
                    <a:moveTo>
                      <a:pt x="26" y="55"/>
                    </a:moveTo>
                    <a:lnTo>
                      <a:pt x="26" y="0"/>
                    </a:lnTo>
                    <a:lnTo>
                      <a:pt x="0" y="17"/>
                    </a:lnTo>
                    <a:lnTo>
                      <a:pt x="0" y="69"/>
                    </a:lnTo>
                    <a:lnTo>
                      <a:pt x="26" y="55"/>
                    </a:ln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33" name="Freeform 698"/>
              <p:cNvSpPr>
                <a:spLocks/>
              </p:cNvSpPr>
              <p:nvPr/>
            </p:nvSpPr>
            <p:spPr bwMode="auto">
              <a:xfrm>
                <a:off x="2440" y="2713"/>
                <a:ext cx="36" cy="21"/>
              </a:xfrm>
              <a:custGeom>
                <a:avLst/>
                <a:gdLst>
                  <a:gd name="T0" fmla="*/ 36 w 36"/>
                  <a:gd name="T1" fmla="*/ 4 h 21"/>
                  <a:gd name="T2" fmla="*/ 26 w 36"/>
                  <a:gd name="T3" fmla="*/ 0 h 21"/>
                  <a:gd name="T4" fmla="*/ 0 w 36"/>
                  <a:gd name="T5" fmla="*/ 14 h 21"/>
                  <a:gd name="T6" fmla="*/ 10 w 36"/>
                  <a:gd name="T7" fmla="*/ 21 h 21"/>
                  <a:gd name="T8" fmla="*/ 36 w 36"/>
                  <a:gd name="T9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21">
                    <a:moveTo>
                      <a:pt x="36" y="4"/>
                    </a:moveTo>
                    <a:lnTo>
                      <a:pt x="26" y="0"/>
                    </a:lnTo>
                    <a:lnTo>
                      <a:pt x="0" y="14"/>
                    </a:lnTo>
                    <a:lnTo>
                      <a:pt x="10" y="21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70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34" name="Freeform 699"/>
              <p:cNvSpPr>
                <a:spLocks/>
              </p:cNvSpPr>
              <p:nvPr/>
            </p:nvSpPr>
            <p:spPr bwMode="auto">
              <a:xfrm>
                <a:off x="2440" y="2727"/>
                <a:ext cx="10" cy="59"/>
              </a:xfrm>
              <a:custGeom>
                <a:avLst/>
                <a:gdLst>
                  <a:gd name="T0" fmla="*/ 10 w 10"/>
                  <a:gd name="T1" fmla="*/ 59 h 59"/>
                  <a:gd name="T2" fmla="*/ 0 w 10"/>
                  <a:gd name="T3" fmla="*/ 54 h 59"/>
                  <a:gd name="T4" fmla="*/ 0 w 10"/>
                  <a:gd name="T5" fmla="*/ 0 h 59"/>
                  <a:gd name="T6" fmla="*/ 10 w 10"/>
                  <a:gd name="T7" fmla="*/ 7 h 59"/>
                  <a:gd name="T8" fmla="*/ 10 w 10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59">
                    <a:moveTo>
                      <a:pt x="10" y="59"/>
                    </a:moveTo>
                    <a:lnTo>
                      <a:pt x="0" y="54"/>
                    </a:lnTo>
                    <a:lnTo>
                      <a:pt x="0" y="0"/>
                    </a:lnTo>
                    <a:lnTo>
                      <a:pt x="10" y="7"/>
                    </a:lnTo>
                    <a:lnTo>
                      <a:pt x="10" y="59"/>
                    </a:lnTo>
                    <a:close/>
                  </a:path>
                </a:pathLst>
              </a:cu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35" name="Freeform 700"/>
              <p:cNvSpPr>
                <a:spLocks/>
              </p:cNvSpPr>
              <p:nvPr/>
            </p:nvSpPr>
            <p:spPr bwMode="auto">
              <a:xfrm>
                <a:off x="2461" y="2689"/>
                <a:ext cx="10" cy="33"/>
              </a:xfrm>
              <a:custGeom>
                <a:avLst/>
                <a:gdLst>
                  <a:gd name="T0" fmla="*/ 3 w 4"/>
                  <a:gd name="T1" fmla="*/ 1 h 14"/>
                  <a:gd name="T2" fmla="*/ 1 w 4"/>
                  <a:gd name="T3" fmla="*/ 1 h 14"/>
                  <a:gd name="T4" fmla="*/ 1 w 4"/>
                  <a:gd name="T5" fmla="*/ 2 h 14"/>
                  <a:gd name="T6" fmla="*/ 0 w 4"/>
                  <a:gd name="T7" fmla="*/ 12 h 14"/>
                  <a:gd name="T8" fmla="*/ 1 w 4"/>
                  <a:gd name="T9" fmla="*/ 13 h 14"/>
                  <a:gd name="T10" fmla="*/ 3 w 4"/>
                  <a:gd name="T11" fmla="*/ 13 h 14"/>
                  <a:gd name="T12" fmla="*/ 4 w 4"/>
                  <a:gd name="T13" fmla="*/ 12 h 14"/>
                  <a:gd name="T14" fmla="*/ 3 w 4"/>
                  <a:gd name="T15" fmla="*/ 2 h 14"/>
                  <a:gd name="T16" fmla="*/ 3 w 4"/>
                  <a:gd name="T17" fmla="*/ 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14">
                    <a:moveTo>
                      <a:pt x="3" y="1"/>
                    </a:moveTo>
                    <a:cubicBezTo>
                      <a:pt x="2" y="0"/>
                      <a:pt x="2" y="0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4"/>
                      <a:pt x="2" y="14"/>
                      <a:pt x="3" y="13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3" y="2"/>
                      <a:pt x="3" y="2"/>
                      <a:pt x="3" y="2"/>
                    </a:cubicBez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36" name="Freeform 701"/>
              <p:cNvSpPr>
                <a:spLocks/>
              </p:cNvSpPr>
              <p:nvPr/>
            </p:nvSpPr>
            <p:spPr bwMode="auto">
              <a:xfrm>
                <a:off x="2454" y="2729"/>
                <a:ext cx="19" cy="29"/>
              </a:xfrm>
              <a:custGeom>
                <a:avLst/>
                <a:gdLst>
                  <a:gd name="T0" fmla="*/ 8 w 8"/>
                  <a:gd name="T1" fmla="*/ 3 h 12"/>
                  <a:gd name="T2" fmla="*/ 4 w 8"/>
                  <a:gd name="T3" fmla="*/ 10 h 12"/>
                  <a:gd name="T4" fmla="*/ 0 w 8"/>
                  <a:gd name="T5" fmla="*/ 8 h 12"/>
                  <a:gd name="T6" fmla="*/ 4 w 8"/>
                  <a:gd name="T7" fmla="*/ 1 h 12"/>
                  <a:gd name="T8" fmla="*/ 8 w 8"/>
                  <a:gd name="T9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2">
                    <a:moveTo>
                      <a:pt x="8" y="3"/>
                    </a:moveTo>
                    <a:cubicBezTo>
                      <a:pt x="8" y="6"/>
                      <a:pt x="6" y="9"/>
                      <a:pt x="4" y="10"/>
                    </a:cubicBezTo>
                    <a:cubicBezTo>
                      <a:pt x="1" y="12"/>
                      <a:pt x="0" y="10"/>
                      <a:pt x="0" y="8"/>
                    </a:cubicBezTo>
                    <a:cubicBezTo>
                      <a:pt x="0" y="5"/>
                      <a:pt x="1" y="2"/>
                      <a:pt x="4" y="1"/>
                    </a:cubicBezTo>
                    <a:cubicBezTo>
                      <a:pt x="6" y="0"/>
                      <a:pt x="8" y="1"/>
                      <a:pt x="8" y="3"/>
                    </a:cubicBezTo>
                    <a:close/>
                  </a:path>
                </a:pathLst>
              </a:cu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37" name="Freeform 702"/>
              <p:cNvSpPr>
                <a:spLocks/>
              </p:cNvSpPr>
              <p:nvPr/>
            </p:nvSpPr>
            <p:spPr bwMode="auto">
              <a:xfrm>
                <a:off x="2454" y="2753"/>
                <a:ext cx="17" cy="12"/>
              </a:xfrm>
              <a:custGeom>
                <a:avLst/>
                <a:gdLst>
                  <a:gd name="T0" fmla="*/ 17 w 17"/>
                  <a:gd name="T1" fmla="*/ 2 h 12"/>
                  <a:gd name="T2" fmla="*/ 15 w 17"/>
                  <a:gd name="T3" fmla="*/ 5 h 12"/>
                  <a:gd name="T4" fmla="*/ 3 w 17"/>
                  <a:gd name="T5" fmla="*/ 12 h 12"/>
                  <a:gd name="T6" fmla="*/ 0 w 17"/>
                  <a:gd name="T7" fmla="*/ 9 h 12"/>
                  <a:gd name="T8" fmla="*/ 3 w 17"/>
                  <a:gd name="T9" fmla="*/ 7 h 12"/>
                  <a:gd name="T10" fmla="*/ 15 w 17"/>
                  <a:gd name="T11" fmla="*/ 0 h 12"/>
                  <a:gd name="T12" fmla="*/ 17 w 17"/>
                  <a:gd name="T13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12">
                    <a:moveTo>
                      <a:pt x="17" y="2"/>
                    </a:moveTo>
                    <a:lnTo>
                      <a:pt x="15" y="5"/>
                    </a:lnTo>
                    <a:lnTo>
                      <a:pt x="3" y="12"/>
                    </a:lnTo>
                    <a:lnTo>
                      <a:pt x="0" y="9"/>
                    </a:lnTo>
                    <a:lnTo>
                      <a:pt x="3" y="7"/>
                    </a:lnTo>
                    <a:lnTo>
                      <a:pt x="15" y="0"/>
                    </a:lnTo>
                    <a:lnTo>
                      <a:pt x="17" y="2"/>
                    </a:lnTo>
                    <a:close/>
                  </a:path>
                </a:pathLst>
              </a:cu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38" name="Freeform 703"/>
              <p:cNvSpPr>
                <a:spLocks/>
              </p:cNvSpPr>
              <p:nvPr/>
            </p:nvSpPr>
            <p:spPr bwMode="auto">
              <a:xfrm>
                <a:off x="2454" y="2760"/>
                <a:ext cx="17" cy="10"/>
              </a:xfrm>
              <a:custGeom>
                <a:avLst/>
                <a:gdLst>
                  <a:gd name="T0" fmla="*/ 17 w 17"/>
                  <a:gd name="T1" fmla="*/ 0 h 10"/>
                  <a:gd name="T2" fmla="*/ 15 w 17"/>
                  <a:gd name="T3" fmla="*/ 2 h 10"/>
                  <a:gd name="T4" fmla="*/ 3 w 17"/>
                  <a:gd name="T5" fmla="*/ 10 h 10"/>
                  <a:gd name="T6" fmla="*/ 0 w 17"/>
                  <a:gd name="T7" fmla="*/ 10 h 10"/>
                  <a:gd name="T8" fmla="*/ 3 w 17"/>
                  <a:gd name="T9" fmla="*/ 7 h 10"/>
                  <a:gd name="T10" fmla="*/ 15 w 17"/>
                  <a:gd name="T11" fmla="*/ 0 h 10"/>
                  <a:gd name="T12" fmla="*/ 17 w 17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10">
                    <a:moveTo>
                      <a:pt x="17" y="0"/>
                    </a:moveTo>
                    <a:lnTo>
                      <a:pt x="15" y="2"/>
                    </a:lnTo>
                    <a:lnTo>
                      <a:pt x="3" y="10"/>
                    </a:lnTo>
                    <a:lnTo>
                      <a:pt x="0" y="10"/>
                    </a:lnTo>
                    <a:lnTo>
                      <a:pt x="3" y="7"/>
                    </a:lnTo>
                    <a:lnTo>
                      <a:pt x="15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39" name="Freeform 704"/>
              <p:cNvSpPr>
                <a:spLocks/>
              </p:cNvSpPr>
              <p:nvPr/>
            </p:nvSpPr>
            <p:spPr bwMode="auto">
              <a:xfrm>
                <a:off x="2454" y="2765"/>
                <a:ext cx="17" cy="12"/>
              </a:xfrm>
              <a:custGeom>
                <a:avLst/>
                <a:gdLst>
                  <a:gd name="T0" fmla="*/ 17 w 17"/>
                  <a:gd name="T1" fmla="*/ 2 h 12"/>
                  <a:gd name="T2" fmla="*/ 15 w 17"/>
                  <a:gd name="T3" fmla="*/ 5 h 12"/>
                  <a:gd name="T4" fmla="*/ 3 w 17"/>
                  <a:gd name="T5" fmla="*/ 12 h 12"/>
                  <a:gd name="T6" fmla="*/ 0 w 17"/>
                  <a:gd name="T7" fmla="*/ 12 h 12"/>
                  <a:gd name="T8" fmla="*/ 3 w 17"/>
                  <a:gd name="T9" fmla="*/ 9 h 12"/>
                  <a:gd name="T10" fmla="*/ 15 w 17"/>
                  <a:gd name="T11" fmla="*/ 0 h 12"/>
                  <a:gd name="T12" fmla="*/ 17 w 17"/>
                  <a:gd name="T13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12">
                    <a:moveTo>
                      <a:pt x="17" y="2"/>
                    </a:moveTo>
                    <a:lnTo>
                      <a:pt x="15" y="5"/>
                    </a:lnTo>
                    <a:lnTo>
                      <a:pt x="3" y="12"/>
                    </a:lnTo>
                    <a:lnTo>
                      <a:pt x="0" y="12"/>
                    </a:lnTo>
                    <a:lnTo>
                      <a:pt x="3" y="9"/>
                    </a:lnTo>
                    <a:lnTo>
                      <a:pt x="15" y="0"/>
                    </a:lnTo>
                    <a:lnTo>
                      <a:pt x="17" y="2"/>
                    </a:lnTo>
                    <a:close/>
                  </a:path>
                </a:pathLst>
              </a:cu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40" name="Freeform 705"/>
              <p:cNvSpPr>
                <a:spLocks/>
              </p:cNvSpPr>
              <p:nvPr/>
            </p:nvSpPr>
            <p:spPr bwMode="auto">
              <a:xfrm>
                <a:off x="2338" y="2495"/>
                <a:ext cx="74" cy="149"/>
              </a:xfrm>
              <a:custGeom>
                <a:avLst/>
                <a:gdLst>
                  <a:gd name="T0" fmla="*/ 18 w 31"/>
                  <a:gd name="T1" fmla="*/ 1 h 63"/>
                  <a:gd name="T2" fmla="*/ 4 w 31"/>
                  <a:gd name="T3" fmla="*/ 13 h 63"/>
                  <a:gd name="T4" fmla="*/ 0 w 31"/>
                  <a:gd name="T5" fmla="*/ 50 h 63"/>
                  <a:gd name="T6" fmla="*/ 26 w 31"/>
                  <a:gd name="T7" fmla="*/ 57 h 63"/>
                  <a:gd name="T8" fmla="*/ 30 w 31"/>
                  <a:gd name="T9" fmla="*/ 15 h 63"/>
                  <a:gd name="T10" fmla="*/ 18 w 31"/>
                  <a:gd name="T11" fmla="*/ 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63">
                    <a:moveTo>
                      <a:pt x="18" y="1"/>
                    </a:moveTo>
                    <a:cubicBezTo>
                      <a:pt x="11" y="0"/>
                      <a:pt x="5" y="6"/>
                      <a:pt x="4" y="13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59"/>
                      <a:pt x="23" y="63"/>
                      <a:pt x="26" y="57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1" y="8"/>
                      <a:pt x="25" y="2"/>
                      <a:pt x="18" y="1"/>
                    </a:cubicBezTo>
                    <a:close/>
                  </a:path>
                </a:pathLst>
              </a:custGeom>
              <a:solidFill>
                <a:srgbClr val="615B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41" name="Rectangle 706"/>
              <p:cNvSpPr>
                <a:spLocks noChangeArrowheads="1"/>
              </p:cNvSpPr>
              <p:nvPr/>
            </p:nvSpPr>
            <p:spPr bwMode="auto">
              <a:xfrm>
                <a:off x="2421" y="2388"/>
                <a:ext cx="64" cy="60"/>
              </a:xfrm>
              <a:prstGeom prst="rect">
                <a:avLst/>
              </a:prstGeom>
              <a:solidFill>
                <a:srgbClr val="FFBB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42" name="Rectangle 707"/>
              <p:cNvSpPr>
                <a:spLocks noChangeArrowheads="1"/>
              </p:cNvSpPr>
              <p:nvPr/>
            </p:nvSpPr>
            <p:spPr bwMode="auto">
              <a:xfrm>
                <a:off x="2421" y="2388"/>
                <a:ext cx="64" cy="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43" name="Freeform 708"/>
              <p:cNvSpPr>
                <a:spLocks/>
              </p:cNvSpPr>
              <p:nvPr/>
            </p:nvSpPr>
            <p:spPr bwMode="auto">
              <a:xfrm>
                <a:off x="2421" y="2429"/>
                <a:ext cx="64" cy="47"/>
              </a:xfrm>
              <a:custGeom>
                <a:avLst/>
                <a:gdLst>
                  <a:gd name="T0" fmla="*/ 27 w 27"/>
                  <a:gd name="T1" fmla="*/ 7 h 20"/>
                  <a:gd name="T2" fmla="*/ 27 w 27"/>
                  <a:gd name="T3" fmla="*/ 8 h 20"/>
                  <a:gd name="T4" fmla="*/ 26 w 27"/>
                  <a:gd name="T5" fmla="*/ 10 h 20"/>
                  <a:gd name="T6" fmla="*/ 23 w 27"/>
                  <a:gd name="T7" fmla="*/ 20 h 20"/>
                  <a:gd name="T8" fmla="*/ 4 w 27"/>
                  <a:gd name="T9" fmla="*/ 14 h 20"/>
                  <a:gd name="T10" fmla="*/ 0 w 27"/>
                  <a:gd name="T11" fmla="*/ 8 h 20"/>
                  <a:gd name="T12" fmla="*/ 4 w 27"/>
                  <a:gd name="T13" fmla="*/ 3 h 20"/>
                  <a:gd name="T14" fmla="*/ 8 w 27"/>
                  <a:gd name="T15" fmla="*/ 1 h 20"/>
                  <a:gd name="T16" fmla="*/ 10 w 27"/>
                  <a:gd name="T17" fmla="*/ 1 h 20"/>
                  <a:gd name="T18" fmla="*/ 10 w 27"/>
                  <a:gd name="T19" fmla="*/ 1 h 20"/>
                  <a:gd name="T20" fmla="*/ 15 w 27"/>
                  <a:gd name="T21" fmla="*/ 0 h 20"/>
                  <a:gd name="T22" fmla="*/ 22 w 27"/>
                  <a:gd name="T23" fmla="*/ 2 h 20"/>
                  <a:gd name="T24" fmla="*/ 23 w 27"/>
                  <a:gd name="T25" fmla="*/ 3 h 20"/>
                  <a:gd name="T26" fmla="*/ 26 w 27"/>
                  <a:gd name="T27" fmla="*/ 6 h 20"/>
                  <a:gd name="T28" fmla="*/ 26 w 27"/>
                  <a:gd name="T29" fmla="*/ 6 h 20"/>
                  <a:gd name="T30" fmla="*/ 27 w 27"/>
                  <a:gd name="T31" fmla="*/ 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" h="20">
                    <a:moveTo>
                      <a:pt x="27" y="7"/>
                    </a:moveTo>
                    <a:cubicBezTo>
                      <a:pt x="27" y="8"/>
                      <a:pt x="27" y="8"/>
                      <a:pt x="27" y="8"/>
                    </a:cubicBezTo>
                    <a:cubicBezTo>
                      <a:pt x="27" y="9"/>
                      <a:pt x="27" y="10"/>
                      <a:pt x="26" y="10"/>
                    </a:cubicBezTo>
                    <a:cubicBezTo>
                      <a:pt x="25" y="13"/>
                      <a:pt x="25" y="16"/>
                      <a:pt x="23" y="20"/>
                    </a:cubicBezTo>
                    <a:cubicBezTo>
                      <a:pt x="17" y="20"/>
                      <a:pt x="9" y="17"/>
                      <a:pt x="4" y="14"/>
                    </a:cubicBezTo>
                    <a:cubicBezTo>
                      <a:pt x="1" y="12"/>
                      <a:pt x="0" y="10"/>
                      <a:pt x="0" y="8"/>
                    </a:cubicBezTo>
                    <a:cubicBezTo>
                      <a:pt x="0" y="6"/>
                      <a:pt x="1" y="4"/>
                      <a:pt x="4" y="3"/>
                    </a:cubicBezTo>
                    <a:cubicBezTo>
                      <a:pt x="5" y="2"/>
                      <a:pt x="6" y="1"/>
                      <a:pt x="8" y="1"/>
                    </a:cubicBezTo>
                    <a:cubicBezTo>
                      <a:pt x="8" y="1"/>
                      <a:pt x="9" y="1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2" y="0"/>
                      <a:pt x="14" y="0"/>
                      <a:pt x="15" y="0"/>
                    </a:cubicBezTo>
                    <a:cubicBezTo>
                      <a:pt x="18" y="1"/>
                      <a:pt x="20" y="1"/>
                      <a:pt x="22" y="2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5" y="4"/>
                      <a:pt x="26" y="5"/>
                      <a:pt x="26" y="6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7" y="7"/>
                      <a:pt x="27" y="7"/>
                      <a:pt x="27" y="7"/>
                    </a:cubicBezTo>
                  </a:path>
                </a:pathLst>
              </a:custGeom>
              <a:solidFill>
                <a:srgbClr val="FFBB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44" name="Freeform 709"/>
              <p:cNvSpPr>
                <a:spLocks/>
              </p:cNvSpPr>
              <p:nvPr/>
            </p:nvSpPr>
            <p:spPr bwMode="auto">
              <a:xfrm>
                <a:off x="2431" y="2306"/>
                <a:ext cx="78" cy="130"/>
              </a:xfrm>
              <a:custGeom>
                <a:avLst/>
                <a:gdLst>
                  <a:gd name="T0" fmla="*/ 0 w 33"/>
                  <a:gd name="T1" fmla="*/ 27 h 55"/>
                  <a:gd name="T2" fmla="*/ 2 w 33"/>
                  <a:gd name="T3" fmla="*/ 39 h 55"/>
                  <a:gd name="T4" fmla="*/ 7 w 33"/>
                  <a:gd name="T5" fmla="*/ 49 h 55"/>
                  <a:gd name="T6" fmla="*/ 22 w 33"/>
                  <a:gd name="T7" fmla="*/ 54 h 55"/>
                  <a:gd name="T8" fmla="*/ 26 w 33"/>
                  <a:gd name="T9" fmla="*/ 53 h 55"/>
                  <a:gd name="T10" fmla="*/ 30 w 33"/>
                  <a:gd name="T11" fmla="*/ 46 h 55"/>
                  <a:gd name="T12" fmla="*/ 33 w 33"/>
                  <a:gd name="T13" fmla="*/ 13 h 55"/>
                  <a:gd name="T14" fmla="*/ 32 w 33"/>
                  <a:gd name="T15" fmla="*/ 8 h 55"/>
                  <a:gd name="T16" fmla="*/ 21 w 33"/>
                  <a:gd name="T17" fmla="*/ 0 h 55"/>
                  <a:gd name="T18" fmla="*/ 7 w 33"/>
                  <a:gd name="T19" fmla="*/ 3 h 55"/>
                  <a:gd name="T20" fmla="*/ 4 w 33"/>
                  <a:gd name="T21" fmla="*/ 5 h 55"/>
                  <a:gd name="T22" fmla="*/ 1 w 33"/>
                  <a:gd name="T23" fmla="*/ 8 h 55"/>
                  <a:gd name="T24" fmla="*/ 0 w 33"/>
                  <a:gd name="T25" fmla="*/ 2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3" h="55">
                    <a:moveTo>
                      <a:pt x="0" y="27"/>
                    </a:moveTo>
                    <a:cubicBezTo>
                      <a:pt x="0" y="31"/>
                      <a:pt x="1" y="35"/>
                      <a:pt x="2" y="39"/>
                    </a:cubicBezTo>
                    <a:cubicBezTo>
                      <a:pt x="2" y="42"/>
                      <a:pt x="4" y="46"/>
                      <a:pt x="7" y="49"/>
                    </a:cubicBezTo>
                    <a:cubicBezTo>
                      <a:pt x="11" y="53"/>
                      <a:pt x="17" y="55"/>
                      <a:pt x="22" y="54"/>
                    </a:cubicBezTo>
                    <a:cubicBezTo>
                      <a:pt x="24" y="54"/>
                      <a:pt x="25" y="53"/>
                      <a:pt x="26" y="53"/>
                    </a:cubicBezTo>
                    <a:cubicBezTo>
                      <a:pt x="28" y="51"/>
                      <a:pt x="29" y="48"/>
                      <a:pt x="30" y="46"/>
                    </a:cubicBezTo>
                    <a:cubicBezTo>
                      <a:pt x="33" y="35"/>
                      <a:pt x="33" y="24"/>
                      <a:pt x="33" y="13"/>
                    </a:cubicBezTo>
                    <a:cubicBezTo>
                      <a:pt x="33" y="12"/>
                      <a:pt x="33" y="10"/>
                      <a:pt x="32" y="8"/>
                    </a:cubicBezTo>
                    <a:cubicBezTo>
                      <a:pt x="31" y="4"/>
                      <a:pt x="26" y="1"/>
                      <a:pt x="21" y="0"/>
                    </a:cubicBezTo>
                    <a:cubicBezTo>
                      <a:pt x="16" y="0"/>
                      <a:pt x="11" y="1"/>
                      <a:pt x="7" y="3"/>
                    </a:cubicBezTo>
                    <a:cubicBezTo>
                      <a:pt x="6" y="4"/>
                      <a:pt x="5" y="4"/>
                      <a:pt x="4" y="5"/>
                    </a:cubicBezTo>
                    <a:cubicBezTo>
                      <a:pt x="3" y="6"/>
                      <a:pt x="2" y="7"/>
                      <a:pt x="1" y="8"/>
                    </a:cubicBezTo>
                    <a:cubicBezTo>
                      <a:pt x="0" y="9"/>
                      <a:pt x="0" y="21"/>
                      <a:pt x="0" y="27"/>
                    </a:cubicBezTo>
                  </a:path>
                </a:pathLst>
              </a:custGeom>
              <a:solidFill>
                <a:srgbClr val="FF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45" name="Freeform 710"/>
              <p:cNvSpPr>
                <a:spLocks/>
              </p:cNvSpPr>
              <p:nvPr/>
            </p:nvSpPr>
            <p:spPr bwMode="auto">
              <a:xfrm>
                <a:off x="2431" y="2315"/>
                <a:ext cx="78" cy="130"/>
              </a:xfrm>
              <a:custGeom>
                <a:avLst/>
                <a:gdLst>
                  <a:gd name="T0" fmla="*/ 30 w 33"/>
                  <a:gd name="T1" fmla="*/ 46 h 55"/>
                  <a:gd name="T2" fmla="*/ 26 w 33"/>
                  <a:gd name="T3" fmla="*/ 53 h 55"/>
                  <a:gd name="T4" fmla="*/ 24 w 33"/>
                  <a:gd name="T5" fmla="*/ 54 h 55"/>
                  <a:gd name="T6" fmla="*/ 23 w 33"/>
                  <a:gd name="T7" fmla="*/ 54 h 55"/>
                  <a:gd name="T8" fmla="*/ 23 w 33"/>
                  <a:gd name="T9" fmla="*/ 54 h 55"/>
                  <a:gd name="T10" fmla="*/ 22 w 33"/>
                  <a:gd name="T11" fmla="*/ 54 h 55"/>
                  <a:gd name="T12" fmla="*/ 22 w 33"/>
                  <a:gd name="T13" fmla="*/ 54 h 55"/>
                  <a:gd name="T14" fmla="*/ 7 w 33"/>
                  <a:gd name="T15" fmla="*/ 49 h 55"/>
                  <a:gd name="T16" fmla="*/ 6 w 33"/>
                  <a:gd name="T17" fmla="*/ 49 h 55"/>
                  <a:gd name="T18" fmla="*/ 2 w 33"/>
                  <a:gd name="T19" fmla="*/ 42 h 55"/>
                  <a:gd name="T20" fmla="*/ 2 w 33"/>
                  <a:gd name="T21" fmla="*/ 41 h 55"/>
                  <a:gd name="T22" fmla="*/ 2 w 33"/>
                  <a:gd name="T23" fmla="*/ 39 h 55"/>
                  <a:gd name="T24" fmla="*/ 1 w 33"/>
                  <a:gd name="T25" fmla="*/ 36 h 55"/>
                  <a:gd name="T26" fmla="*/ 1 w 33"/>
                  <a:gd name="T27" fmla="*/ 36 h 55"/>
                  <a:gd name="T28" fmla="*/ 1 w 33"/>
                  <a:gd name="T29" fmla="*/ 36 h 55"/>
                  <a:gd name="T30" fmla="*/ 1 w 33"/>
                  <a:gd name="T31" fmla="*/ 35 h 55"/>
                  <a:gd name="T32" fmla="*/ 1 w 33"/>
                  <a:gd name="T33" fmla="*/ 35 h 55"/>
                  <a:gd name="T34" fmla="*/ 1 w 33"/>
                  <a:gd name="T35" fmla="*/ 35 h 55"/>
                  <a:gd name="T36" fmla="*/ 1 w 33"/>
                  <a:gd name="T37" fmla="*/ 32 h 55"/>
                  <a:gd name="T38" fmla="*/ 1 w 33"/>
                  <a:gd name="T39" fmla="*/ 31 h 55"/>
                  <a:gd name="T40" fmla="*/ 0 w 33"/>
                  <a:gd name="T41" fmla="*/ 28 h 55"/>
                  <a:gd name="T42" fmla="*/ 0 w 33"/>
                  <a:gd name="T43" fmla="*/ 28 h 55"/>
                  <a:gd name="T44" fmla="*/ 0 w 33"/>
                  <a:gd name="T45" fmla="*/ 27 h 55"/>
                  <a:gd name="T46" fmla="*/ 0 w 33"/>
                  <a:gd name="T47" fmla="*/ 26 h 55"/>
                  <a:gd name="T48" fmla="*/ 0 w 33"/>
                  <a:gd name="T49" fmla="*/ 25 h 55"/>
                  <a:gd name="T50" fmla="*/ 0 w 33"/>
                  <a:gd name="T51" fmla="*/ 24 h 55"/>
                  <a:gd name="T52" fmla="*/ 0 w 33"/>
                  <a:gd name="T53" fmla="*/ 21 h 55"/>
                  <a:gd name="T54" fmla="*/ 0 w 33"/>
                  <a:gd name="T55" fmla="*/ 21 h 55"/>
                  <a:gd name="T56" fmla="*/ 0 w 33"/>
                  <a:gd name="T57" fmla="*/ 20 h 55"/>
                  <a:gd name="T58" fmla="*/ 1 w 33"/>
                  <a:gd name="T59" fmla="*/ 8 h 55"/>
                  <a:gd name="T60" fmla="*/ 4 w 33"/>
                  <a:gd name="T61" fmla="*/ 5 h 55"/>
                  <a:gd name="T62" fmla="*/ 7 w 33"/>
                  <a:gd name="T63" fmla="*/ 3 h 55"/>
                  <a:gd name="T64" fmla="*/ 21 w 33"/>
                  <a:gd name="T65" fmla="*/ 0 h 55"/>
                  <a:gd name="T66" fmla="*/ 32 w 33"/>
                  <a:gd name="T67" fmla="*/ 9 h 55"/>
                  <a:gd name="T68" fmla="*/ 33 w 33"/>
                  <a:gd name="T69" fmla="*/ 12 h 55"/>
                  <a:gd name="T70" fmla="*/ 33 w 33"/>
                  <a:gd name="T71" fmla="*/ 13 h 55"/>
                  <a:gd name="T72" fmla="*/ 33 w 33"/>
                  <a:gd name="T73" fmla="*/ 20 h 55"/>
                  <a:gd name="T74" fmla="*/ 30 w 33"/>
                  <a:gd name="T75" fmla="*/ 46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3" h="55">
                    <a:moveTo>
                      <a:pt x="30" y="46"/>
                    </a:moveTo>
                    <a:cubicBezTo>
                      <a:pt x="29" y="49"/>
                      <a:pt x="28" y="51"/>
                      <a:pt x="26" y="53"/>
                    </a:cubicBezTo>
                    <a:cubicBezTo>
                      <a:pt x="25" y="53"/>
                      <a:pt x="24" y="54"/>
                      <a:pt x="24" y="54"/>
                    </a:cubicBezTo>
                    <a:cubicBezTo>
                      <a:pt x="23" y="54"/>
                      <a:pt x="23" y="54"/>
                      <a:pt x="23" y="54"/>
                    </a:cubicBezTo>
                    <a:cubicBezTo>
                      <a:pt x="23" y="54"/>
                      <a:pt x="23" y="54"/>
                      <a:pt x="23" y="54"/>
                    </a:cubicBezTo>
                    <a:cubicBezTo>
                      <a:pt x="22" y="54"/>
                      <a:pt x="22" y="54"/>
                      <a:pt x="22" y="54"/>
                    </a:cubicBezTo>
                    <a:cubicBezTo>
                      <a:pt x="22" y="54"/>
                      <a:pt x="22" y="54"/>
                      <a:pt x="22" y="54"/>
                    </a:cubicBezTo>
                    <a:cubicBezTo>
                      <a:pt x="17" y="55"/>
                      <a:pt x="11" y="53"/>
                      <a:pt x="7" y="49"/>
                    </a:cubicBezTo>
                    <a:cubicBezTo>
                      <a:pt x="6" y="49"/>
                      <a:pt x="6" y="49"/>
                      <a:pt x="6" y="49"/>
                    </a:cubicBezTo>
                    <a:cubicBezTo>
                      <a:pt x="4" y="47"/>
                      <a:pt x="3" y="44"/>
                      <a:pt x="2" y="42"/>
                    </a:cubicBezTo>
                    <a:cubicBezTo>
                      <a:pt x="2" y="41"/>
                      <a:pt x="2" y="41"/>
                      <a:pt x="2" y="41"/>
                    </a:cubicBezTo>
                    <a:cubicBezTo>
                      <a:pt x="2" y="41"/>
                      <a:pt x="2" y="40"/>
                      <a:pt x="2" y="39"/>
                    </a:cubicBezTo>
                    <a:cubicBezTo>
                      <a:pt x="1" y="38"/>
                      <a:pt x="1" y="37"/>
                      <a:pt x="1" y="36"/>
                    </a:cubicBezTo>
                    <a:cubicBezTo>
                      <a:pt x="1" y="36"/>
                      <a:pt x="1" y="36"/>
                      <a:pt x="1" y="36"/>
                    </a:cubicBezTo>
                    <a:cubicBezTo>
                      <a:pt x="1" y="36"/>
                      <a:pt x="1" y="36"/>
                      <a:pt x="1" y="36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1" y="34"/>
                      <a:pt x="1" y="33"/>
                      <a:pt x="1" y="32"/>
                    </a:cubicBezTo>
                    <a:cubicBezTo>
                      <a:pt x="1" y="31"/>
                      <a:pt x="1" y="31"/>
                      <a:pt x="1" y="31"/>
                    </a:cubicBezTo>
                    <a:cubicBezTo>
                      <a:pt x="0" y="30"/>
                      <a:pt x="0" y="29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6"/>
                      <a:pt x="0" y="26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3"/>
                      <a:pt x="0" y="22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15"/>
                      <a:pt x="1" y="9"/>
                      <a:pt x="1" y="8"/>
                    </a:cubicBezTo>
                    <a:cubicBezTo>
                      <a:pt x="2" y="7"/>
                      <a:pt x="3" y="6"/>
                      <a:pt x="4" y="5"/>
                    </a:cubicBezTo>
                    <a:cubicBezTo>
                      <a:pt x="5" y="4"/>
                      <a:pt x="6" y="4"/>
                      <a:pt x="7" y="3"/>
                    </a:cubicBezTo>
                    <a:cubicBezTo>
                      <a:pt x="11" y="1"/>
                      <a:pt x="16" y="0"/>
                      <a:pt x="21" y="0"/>
                    </a:cubicBezTo>
                    <a:cubicBezTo>
                      <a:pt x="26" y="1"/>
                      <a:pt x="31" y="4"/>
                      <a:pt x="32" y="9"/>
                    </a:cubicBezTo>
                    <a:cubicBezTo>
                      <a:pt x="32" y="10"/>
                      <a:pt x="33" y="11"/>
                      <a:pt x="33" y="12"/>
                    </a:cubicBezTo>
                    <a:cubicBezTo>
                      <a:pt x="33" y="13"/>
                      <a:pt x="33" y="13"/>
                      <a:pt x="33" y="13"/>
                    </a:cubicBezTo>
                    <a:cubicBezTo>
                      <a:pt x="33" y="16"/>
                      <a:pt x="33" y="18"/>
                      <a:pt x="33" y="20"/>
                    </a:cubicBezTo>
                    <a:cubicBezTo>
                      <a:pt x="33" y="29"/>
                      <a:pt x="32" y="38"/>
                      <a:pt x="30" y="46"/>
                    </a:cubicBezTo>
                  </a:path>
                </a:pathLst>
              </a:custGeom>
              <a:solidFill>
                <a:srgbClr val="FFBB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46" name="Freeform 711"/>
              <p:cNvSpPr>
                <a:spLocks/>
              </p:cNvSpPr>
              <p:nvPr/>
            </p:nvSpPr>
            <p:spPr bwMode="auto">
              <a:xfrm>
                <a:off x="2431" y="2374"/>
                <a:ext cx="2" cy="14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6 h 6"/>
                  <a:gd name="T4" fmla="*/ 0 w 1"/>
                  <a:gd name="T5" fmla="*/ 6 h 6"/>
                  <a:gd name="T6" fmla="*/ 1 w 1"/>
                  <a:gd name="T7" fmla="*/ 6 h 6"/>
                  <a:gd name="T8" fmla="*/ 0 w 1"/>
                  <a:gd name="T9" fmla="*/ 3 h 6"/>
                  <a:gd name="T10" fmla="*/ 0 w 1"/>
                  <a:gd name="T11" fmla="*/ 3 h 6"/>
                  <a:gd name="T12" fmla="*/ 0 w 1"/>
                  <a:gd name="T13" fmla="*/ 2 h 6"/>
                  <a:gd name="T14" fmla="*/ 0 w 1"/>
                  <a:gd name="T15" fmla="*/ 1 h 6"/>
                  <a:gd name="T16" fmla="*/ 0 w 1"/>
                  <a:gd name="T1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6">
                    <a:moveTo>
                      <a:pt x="0" y="0"/>
                    </a:moveTo>
                    <a:cubicBezTo>
                      <a:pt x="0" y="2"/>
                      <a:pt x="0" y="4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5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4034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47" name="Freeform 712"/>
              <p:cNvSpPr>
                <a:spLocks/>
              </p:cNvSpPr>
              <p:nvPr/>
            </p:nvSpPr>
            <p:spPr bwMode="auto">
              <a:xfrm>
                <a:off x="2485" y="2443"/>
                <a:ext cx="0" cy="5"/>
              </a:xfrm>
              <a:custGeom>
                <a:avLst/>
                <a:gdLst>
                  <a:gd name="T0" fmla="*/ 0 h 5"/>
                  <a:gd name="T1" fmla="*/ 0 h 5"/>
                  <a:gd name="T2" fmla="*/ 2 h 5"/>
                  <a:gd name="T3" fmla="*/ 2 h 5"/>
                  <a:gd name="T4" fmla="*/ 5 h 5"/>
                  <a:gd name="T5" fmla="*/ 5 h 5"/>
                  <a:gd name="T6" fmla="*/ 0 h 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743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48" name="Freeform 713"/>
              <p:cNvSpPr>
                <a:spLocks/>
              </p:cNvSpPr>
              <p:nvPr/>
            </p:nvSpPr>
            <p:spPr bwMode="auto">
              <a:xfrm>
                <a:off x="2485" y="2443"/>
                <a:ext cx="0" cy="5"/>
              </a:xfrm>
              <a:custGeom>
                <a:avLst/>
                <a:gdLst>
                  <a:gd name="T0" fmla="*/ 0 h 5"/>
                  <a:gd name="T1" fmla="*/ 0 h 5"/>
                  <a:gd name="T2" fmla="*/ 2 h 5"/>
                  <a:gd name="T3" fmla="*/ 2 h 5"/>
                  <a:gd name="T4" fmla="*/ 5 h 5"/>
                  <a:gd name="T5" fmla="*/ 5 h 5"/>
                  <a:gd name="T6" fmla="*/ 0 h 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49" name="Freeform 714"/>
              <p:cNvSpPr>
                <a:spLocks noEditPoints="1"/>
              </p:cNvSpPr>
              <p:nvPr/>
            </p:nvSpPr>
            <p:spPr bwMode="auto">
              <a:xfrm>
                <a:off x="2431" y="2388"/>
                <a:ext cx="54" cy="57"/>
              </a:xfrm>
              <a:custGeom>
                <a:avLst/>
                <a:gdLst>
                  <a:gd name="T0" fmla="*/ 23 w 23"/>
                  <a:gd name="T1" fmla="*/ 23 h 24"/>
                  <a:gd name="T2" fmla="*/ 22 w 23"/>
                  <a:gd name="T3" fmla="*/ 23 h 24"/>
                  <a:gd name="T4" fmla="*/ 23 w 23"/>
                  <a:gd name="T5" fmla="*/ 24 h 24"/>
                  <a:gd name="T6" fmla="*/ 23 w 23"/>
                  <a:gd name="T7" fmla="*/ 23 h 24"/>
                  <a:gd name="T8" fmla="*/ 1 w 23"/>
                  <a:gd name="T9" fmla="*/ 0 h 24"/>
                  <a:gd name="T10" fmla="*/ 0 w 23"/>
                  <a:gd name="T11" fmla="*/ 0 h 24"/>
                  <a:gd name="T12" fmla="*/ 0 w 23"/>
                  <a:gd name="T13" fmla="*/ 0 h 24"/>
                  <a:gd name="T14" fmla="*/ 1 w 23"/>
                  <a:gd name="T15" fmla="*/ 5 h 24"/>
                  <a:gd name="T16" fmla="*/ 2 w 23"/>
                  <a:gd name="T17" fmla="*/ 12 h 24"/>
                  <a:gd name="T18" fmla="*/ 4 w 23"/>
                  <a:gd name="T19" fmla="*/ 18 h 24"/>
                  <a:gd name="T20" fmla="*/ 4 w 23"/>
                  <a:gd name="T21" fmla="*/ 18 h 24"/>
                  <a:gd name="T22" fmla="*/ 6 w 23"/>
                  <a:gd name="T23" fmla="*/ 18 h 24"/>
                  <a:gd name="T24" fmla="*/ 6 w 23"/>
                  <a:gd name="T25" fmla="*/ 18 h 24"/>
                  <a:gd name="T26" fmla="*/ 2 w 23"/>
                  <a:gd name="T27" fmla="*/ 11 h 24"/>
                  <a:gd name="T28" fmla="*/ 2 w 23"/>
                  <a:gd name="T29" fmla="*/ 11 h 24"/>
                  <a:gd name="T30" fmla="*/ 2 w 23"/>
                  <a:gd name="T31" fmla="*/ 10 h 24"/>
                  <a:gd name="T32" fmla="*/ 2 w 23"/>
                  <a:gd name="T33" fmla="*/ 10 h 24"/>
                  <a:gd name="T34" fmla="*/ 2 w 23"/>
                  <a:gd name="T35" fmla="*/ 8 h 24"/>
                  <a:gd name="T36" fmla="*/ 1 w 23"/>
                  <a:gd name="T37" fmla="*/ 5 h 24"/>
                  <a:gd name="T38" fmla="*/ 1 w 23"/>
                  <a:gd name="T39" fmla="*/ 5 h 24"/>
                  <a:gd name="T40" fmla="*/ 1 w 23"/>
                  <a:gd name="T41" fmla="*/ 5 h 24"/>
                  <a:gd name="T42" fmla="*/ 1 w 23"/>
                  <a:gd name="T43" fmla="*/ 5 h 24"/>
                  <a:gd name="T44" fmla="*/ 1 w 23"/>
                  <a:gd name="T45" fmla="*/ 5 h 24"/>
                  <a:gd name="T46" fmla="*/ 1 w 23"/>
                  <a:gd name="T47" fmla="*/ 4 h 24"/>
                  <a:gd name="T48" fmla="*/ 1 w 23"/>
                  <a:gd name="T49" fmla="*/ 4 h 24"/>
                  <a:gd name="T50" fmla="*/ 1 w 23"/>
                  <a:gd name="T51" fmla="*/ 4 h 24"/>
                  <a:gd name="T52" fmla="*/ 1 w 23"/>
                  <a:gd name="T53" fmla="*/ 1 h 24"/>
                  <a:gd name="T54" fmla="*/ 1 w 23"/>
                  <a:gd name="T5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" h="24">
                    <a:moveTo>
                      <a:pt x="23" y="23"/>
                    </a:moveTo>
                    <a:cubicBezTo>
                      <a:pt x="22" y="23"/>
                      <a:pt x="22" y="23"/>
                      <a:pt x="22" y="23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3"/>
                      <a:pt x="23" y="23"/>
                      <a:pt x="23" y="23"/>
                    </a:cubicBezTo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4"/>
                      <a:pt x="1" y="5"/>
                    </a:cubicBezTo>
                    <a:cubicBezTo>
                      <a:pt x="1" y="7"/>
                      <a:pt x="1" y="10"/>
                      <a:pt x="2" y="12"/>
                    </a:cubicBezTo>
                    <a:cubicBezTo>
                      <a:pt x="2" y="14"/>
                      <a:pt x="3" y="16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8"/>
                      <a:pt x="5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4" y="16"/>
                      <a:pt x="3" y="13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9"/>
                      <a:pt x="2" y="8"/>
                    </a:cubicBezTo>
                    <a:cubicBezTo>
                      <a:pt x="1" y="7"/>
                      <a:pt x="1" y="6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1" y="2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E8AB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50" name="Freeform 715"/>
              <p:cNvSpPr>
                <a:spLocks/>
              </p:cNvSpPr>
              <p:nvPr/>
            </p:nvSpPr>
            <p:spPr bwMode="auto">
              <a:xfrm>
                <a:off x="2440" y="2431"/>
                <a:ext cx="45" cy="24"/>
              </a:xfrm>
              <a:custGeom>
                <a:avLst/>
                <a:gdLst>
                  <a:gd name="T0" fmla="*/ 2 w 19"/>
                  <a:gd name="T1" fmla="*/ 0 h 10"/>
                  <a:gd name="T2" fmla="*/ 2 w 19"/>
                  <a:gd name="T3" fmla="*/ 0 h 10"/>
                  <a:gd name="T4" fmla="*/ 0 w 19"/>
                  <a:gd name="T5" fmla="*/ 0 h 10"/>
                  <a:gd name="T6" fmla="*/ 3 w 19"/>
                  <a:gd name="T7" fmla="*/ 4 h 10"/>
                  <a:gd name="T8" fmla="*/ 6 w 19"/>
                  <a:gd name="T9" fmla="*/ 7 h 10"/>
                  <a:gd name="T10" fmla="*/ 15 w 19"/>
                  <a:gd name="T11" fmla="*/ 10 h 10"/>
                  <a:gd name="T12" fmla="*/ 18 w 19"/>
                  <a:gd name="T13" fmla="*/ 9 h 10"/>
                  <a:gd name="T14" fmla="*/ 19 w 19"/>
                  <a:gd name="T15" fmla="*/ 7 h 10"/>
                  <a:gd name="T16" fmla="*/ 19 w 19"/>
                  <a:gd name="T17" fmla="*/ 6 h 10"/>
                  <a:gd name="T18" fmla="*/ 19 w 19"/>
                  <a:gd name="T19" fmla="*/ 6 h 10"/>
                  <a:gd name="T20" fmla="*/ 18 w 19"/>
                  <a:gd name="T21" fmla="*/ 5 h 10"/>
                  <a:gd name="T22" fmla="*/ 18 w 19"/>
                  <a:gd name="T23" fmla="*/ 5 h 10"/>
                  <a:gd name="T24" fmla="*/ 18 w 19"/>
                  <a:gd name="T25" fmla="*/ 5 h 10"/>
                  <a:gd name="T26" fmla="*/ 15 w 19"/>
                  <a:gd name="T27" fmla="*/ 6 h 10"/>
                  <a:gd name="T28" fmla="*/ 3 w 19"/>
                  <a:gd name="T29" fmla="*/ 0 h 10"/>
                  <a:gd name="T30" fmla="*/ 2 w 19"/>
                  <a:gd name="T3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10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2"/>
                      <a:pt x="1" y="3"/>
                      <a:pt x="3" y="4"/>
                    </a:cubicBezTo>
                    <a:cubicBezTo>
                      <a:pt x="4" y="5"/>
                      <a:pt x="5" y="6"/>
                      <a:pt x="6" y="7"/>
                    </a:cubicBezTo>
                    <a:cubicBezTo>
                      <a:pt x="9" y="9"/>
                      <a:pt x="12" y="10"/>
                      <a:pt x="15" y="10"/>
                    </a:cubicBezTo>
                    <a:cubicBezTo>
                      <a:pt x="16" y="10"/>
                      <a:pt x="17" y="10"/>
                      <a:pt x="18" y="9"/>
                    </a:cubicBezTo>
                    <a:cubicBezTo>
                      <a:pt x="19" y="9"/>
                      <a:pt x="19" y="8"/>
                      <a:pt x="19" y="7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18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7" y="6"/>
                      <a:pt x="16" y="6"/>
                      <a:pt x="15" y="6"/>
                    </a:cubicBezTo>
                    <a:cubicBezTo>
                      <a:pt x="11" y="6"/>
                      <a:pt x="6" y="4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E8AB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51" name="Freeform 716"/>
              <p:cNvSpPr>
                <a:spLocks noEditPoints="1"/>
              </p:cNvSpPr>
              <p:nvPr/>
            </p:nvSpPr>
            <p:spPr bwMode="auto">
              <a:xfrm>
                <a:off x="2431" y="2374"/>
                <a:ext cx="4" cy="40"/>
              </a:xfrm>
              <a:custGeom>
                <a:avLst/>
                <a:gdLst>
                  <a:gd name="T0" fmla="*/ 2 w 2"/>
                  <a:gd name="T1" fmla="*/ 16 h 17"/>
                  <a:gd name="T2" fmla="*/ 2 w 2"/>
                  <a:gd name="T3" fmla="*/ 16 h 17"/>
                  <a:gd name="T4" fmla="*/ 2 w 2"/>
                  <a:gd name="T5" fmla="*/ 17 h 17"/>
                  <a:gd name="T6" fmla="*/ 2 w 2"/>
                  <a:gd name="T7" fmla="*/ 17 h 17"/>
                  <a:gd name="T8" fmla="*/ 2 w 2"/>
                  <a:gd name="T9" fmla="*/ 17 h 17"/>
                  <a:gd name="T10" fmla="*/ 2 w 2"/>
                  <a:gd name="T11" fmla="*/ 16 h 17"/>
                  <a:gd name="T12" fmla="*/ 2 w 2"/>
                  <a:gd name="T13" fmla="*/ 16 h 17"/>
                  <a:gd name="T14" fmla="*/ 1 w 2"/>
                  <a:gd name="T15" fmla="*/ 11 h 17"/>
                  <a:gd name="T16" fmla="*/ 1 w 2"/>
                  <a:gd name="T17" fmla="*/ 11 h 17"/>
                  <a:gd name="T18" fmla="*/ 1 w 2"/>
                  <a:gd name="T19" fmla="*/ 11 h 17"/>
                  <a:gd name="T20" fmla="*/ 1 w 2"/>
                  <a:gd name="T21" fmla="*/ 11 h 17"/>
                  <a:gd name="T22" fmla="*/ 0 w 2"/>
                  <a:gd name="T23" fmla="*/ 0 h 17"/>
                  <a:gd name="T24" fmla="*/ 0 w 2"/>
                  <a:gd name="T25" fmla="*/ 0 h 17"/>
                  <a:gd name="T26" fmla="*/ 0 w 2"/>
                  <a:gd name="T27" fmla="*/ 0 h 17"/>
                  <a:gd name="T28" fmla="*/ 0 w 2"/>
                  <a:gd name="T29" fmla="*/ 1 h 17"/>
                  <a:gd name="T30" fmla="*/ 0 w 2"/>
                  <a:gd name="T31" fmla="*/ 2 h 17"/>
                  <a:gd name="T32" fmla="*/ 0 w 2"/>
                  <a:gd name="T33" fmla="*/ 3 h 17"/>
                  <a:gd name="T34" fmla="*/ 0 w 2"/>
                  <a:gd name="T35" fmla="*/ 3 h 17"/>
                  <a:gd name="T36" fmla="*/ 1 w 2"/>
                  <a:gd name="T37" fmla="*/ 6 h 17"/>
                  <a:gd name="T38" fmla="*/ 1 w 2"/>
                  <a:gd name="T39" fmla="*/ 6 h 17"/>
                  <a:gd name="T40" fmla="*/ 1 w 2"/>
                  <a:gd name="T41" fmla="*/ 7 h 17"/>
                  <a:gd name="T42" fmla="*/ 1 w 2"/>
                  <a:gd name="T43" fmla="*/ 10 h 17"/>
                  <a:gd name="T44" fmla="*/ 1 w 2"/>
                  <a:gd name="T45" fmla="*/ 10 h 17"/>
                  <a:gd name="T46" fmla="*/ 1 w 2"/>
                  <a:gd name="T47" fmla="*/ 10 h 17"/>
                  <a:gd name="T48" fmla="*/ 1 w 2"/>
                  <a:gd name="T49" fmla="*/ 11 h 17"/>
                  <a:gd name="T50" fmla="*/ 1 w 2"/>
                  <a:gd name="T51" fmla="*/ 11 h 17"/>
                  <a:gd name="T52" fmla="*/ 1 w 2"/>
                  <a:gd name="T53" fmla="*/ 11 h 17"/>
                  <a:gd name="T54" fmla="*/ 1 w 2"/>
                  <a:gd name="T55" fmla="*/ 10 h 17"/>
                  <a:gd name="T56" fmla="*/ 1 w 2"/>
                  <a:gd name="T57" fmla="*/ 10 h 17"/>
                  <a:gd name="T58" fmla="*/ 1 w 2"/>
                  <a:gd name="T59" fmla="*/ 10 h 17"/>
                  <a:gd name="T60" fmla="*/ 1 w 2"/>
                  <a:gd name="T61" fmla="*/ 7 h 17"/>
                  <a:gd name="T62" fmla="*/ 1 w 2"/>
                  <a:gd name="T63" fmla="*/ 6 h 17"/>
                  <a:gd name="T64" fmla="*/ 0 w 2"/>
                  <a:gd name="T65" fmla="*/ 3 h 17"/>
                  <a:gd name="T66" fmla="*/ 0 w 2"/>
                  <a:gd name="T67" fmla="*/ 3 h 17"/>
                  <a:gd name="T68" fmla="*/ 0 w 2"/>
                  <a:gd name="T69" fmla="*/ 2 h 17"/>
                  <a:gd name="T70" fmla="*/ 0 w 2"/>
                  <a:gd name="T71" fmla="*/ 1 h 17"/>
                  <a:gd name="T72" fmla="*/ 0 w 2"/>
                  <a:gd name="T7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" h="17">
                    <a:moveTo>
                      <a:pt x="2" y="16"/>
                    </a:moveTo>
                    <a:cubicBezTo>
                      <a:pt x="2" y="16"/>
                      <a:pt x="2" y="16"/>
                      <a:pt x="2" y="16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moveTo>
                      <a:pt x="1" y="11"/>
                    </a:move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5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8"/>
                      <a:pt x="1" y="9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9"/>
                      <a:pt x="1" y="8"/>
                      <a:pt x="1" y="7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5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E8AB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52" name="Freeform 717"/>
              <p:cNvSpPr>
                <a:spLocks/>
              </p:cNvSpPr>
              <p:nvPr/>
            </p:nvSpPr>
            <p:spPr bwMode="auto">
              <a:xfrm>
                <a:off x="2398" y="2296"/>
                <a:ext cx="116" cy="128"/>
              </a:xfrm>
              <a:custGeom>
                <a:avLst/>
                <a:gdLst>
                  <a:gd name="T0" fmla="*/ 16 w 49"/>
                  <a:gd name="T1" fmla="*/ 34 h 54"/>
                  <a:gd name="T2" fmla="*/ 12 w 49"/>
                  <a:gd name="T3" fmla="*/ 32 h 54"/>
                  <a:gd name="T4" fmla="*/ 15 w 49"/>
                  <a:gd name="T5" fmla="*/ 51 h 54"/>
                  <a:gd name="T6" fmla="*/ 14 w 49"/>
                  <a:gd name="T7" fmla="*/ 53 h 54"/>
                  <a:gd name="T8" fmla="*/ 12 w 49"/>
                  <a:gd name="T9" fmla="*/ 54 h 54"/>
                  <a:gd name="T10" fmla="*/ 6 w 49"/>
                  <a:gd name="T11" fmla="*/ 50 h 54"/>
                  <a:gd name="T12" fmla="*/ 3 w 49"/>
                  <a:gd name="T13" fmla="*/ 43 h 54"/>
                  <a:gd name="T14" fmla="*/ 2 w 49"/>
                  <a:gd name="T15" fmla="*/ 34 h 54"/>
                  <a:gd name="T16" fmla="*/ 3 w 49"/>
                  <a:gd name="T17" fmla="*/ 14 h 54"/>
                  <a:gd name="T18" fmla="*/ 12 w 49"/>
                  <a:gd name="T19" fmla="*/ 3 h 54"/>
                  <a:gd name="T20" fmla="*/ 28 w 49"/>
                  <a:gd name="T21" fmla="*/ 0 h 54"/>
                  <a:gd name="T22" fmla="*/ 40 w 49"/>
                  <a:gd name="T23" fmla="*/ 3 h 54"/>
                  <a:gd name="T24" fmla="*/ 23 w 49"/>
                  <a:gd name="T25" fmla="*/ 22 h 54"/>
                  <a:gd name="T26" fmla="*/ 20 w 49"/>
                  <a:gd name="T27" fmla="*/ 21 h 54"/>
                  <a:gd name="T28" fmla="*/ 16 w 49"/>
                  <a:gd name="T29" fmla="*/ 22 h 54"/>
                  <a:gd name="T30" fmla="*/ 16 w 49"/>
                  <a:gd name="T31" fmla="*/ 24 h 54"/>
                  <a:gd name="T32" fmla="*/ 16 w 49"/>
                  <a:gd name="T33" fmla="*/ 3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54">
                    <a:moveTo>
                      <a:pt x="16" y="34"/>
                    </a:moveTo>
                    <a:cubicBezTo>
                      <a:pt x="16" y="34"/>
                      <a:pt x="13" y="32"/>
                      <a:pt x="12" y="32"/>
                    </a:cubicBezTo>
                    <a:cubicBezTo>
                      <a:pt x="14" y="38"/>
                      <a:pt x="15" y="45"/>
                      <a:pt x="15" y="51"/>
                    </a:cubicBezTo>
                    <a:cubicBezTo>
                      <a:pt x="14" y="52"/>
                      <a:pt x="14" y="53"/>
                      <a:pt x="14" y="53"/>
                    </a:cubicBezTo>
                    <a:cubicBezTo>
                      <a:pt x="13" y="54"/>
                      <a:pt x="13" y="54"/>
                      <a:pt x="12" y="54"/>
                    </a:cubicBezTo>
                    <a:cubicBezTo>
                      <a:pt x="9" y="54"/>
                      <a:pt x="7" y="53"/>
                      <a:pt x="6" y="50"/>
                    </a:cubicBezTo>
                    <a:cubicBezTo>
                      <a:pt x="4" y="48"/>
                      <a:pt x="4" y="46"/>
                      <a:pt x="3" y="43"/>
                    </a:cubicBezTo>
                    <a:cubicBezTo>
                      <a:pt x="3" y="40"/>
                      <a:pt x="2" y="37"/>
                      <a:pt x="2" y="34"/>
                    </a:cubicBezTo>
                    <a:cubicBezTo>
                      <a:pt x="1" y="27"/>
                      <a:pt x="0" y="20"/>
                      <a:pt x="3" y="14"/>
                    </a:cubicBezTo>
                    <a:cubicBezTo>
                      <a:pt x="5" y="10"/>
                      <a:pt x="8" y="6"/>
                      <a:pt x="12" y="3"/>
                    </a:cubicBezTo>
                    <a:cubicBezTo>
                      <a:pt x="17" y="1"/>
                      <a:pt x="23" y="0"/>
                      <a:pt x="28" y="0"/>
                    </a:cubicBezTo>
                    <a:cubicBezTo>
                      <a:pt x="32" y="0"/>
                      <a:pt x="36" y="1"/>
                      <a:pt x="40" y="3"/>
                    </a:cubicBezTo>
                    <a:cubicBezTo>
                      <a:pt x="48" y="7"/>
                      <a:pt x="49" y="26"/>
                      <a:pt x="23" y="22"/>
                    </a:cubicBezTo>
                    <a:cubicBezTo>
                      <a:pt x="22" y="22"/>
                      <a:pt x="21" y="21"/>
                      <a:pt x="20" y="21"/>
                    </a:cubicBezTo>
                    <a:cubicBezTo>
                      <a:pt x="18" y="21"/>
                      <a:pt x="17" y="21"/>
                      <a:pt x="16" y="22"/>
                    </a:cubicBezTo>
                    <a:cubicBezTo>
                      <a:pt x="16" y="23"/>
                      <a:pt x="16" y="24"/>
                      <a:pt x="16" y="24"/>
                    </a:cubicBezTo>
                    <a:cubicBezTo>
                      <a:pt x="16" y="26"/>
                      <a:pt x="16" y="34"/>
                      <a:pt x="16" y="34"/>
                    </a:cubicBezTo>
                    <a:close/>
                  </a:path>
                </a:pathLst>
              </a:custGeom>
              <a:solidFill>
                <a:srgbClr val="A169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53" name="Freeform 718"/>
              <p:cNvSpPr>
                <a:spLocks/>
              </p:cNvSpPr>
              <p:nvPr/>
            </p:nvSpPr>
            <p:spPr bwMode="auto">
              <a:xfrm>
                <a:off x="2421" y="2365"/>
                <a:ext cx="19" cy="35"/>
              </a:xfrm>
              <a:custGeom>
                <a:avLst/>
                <a:gdLst>
                  <a:gd name="T0" fmla="*/ 2 w 8"/>
                  <a:gd name="T1" fmla="*/ 0 h 15"/>
                  <a:gd name="T2" fmla="*/ 6 w 8"/>
                  <a:gd name="T3" fmla="*/ 2 h 15"/>
                  <a:gd name="T4" fmla="*/ 7 w 8"/>
                  <a:gd name="T5" fmla="*/ 7 h 15"/>
                  <a:gd name="T6" fmla="*/ 7 w 8"/>
                  <a:gd name="T7" fmla="*/ 14 h 15"/>
                  <a:gd name="T8" fmla="*/ 6 w 8"/>
                  <a:gd name="T9" fmla="*/ 15 h 15"/>
                  <a:gd name="T10" fmla="*/ 3 w 8"/>
                  <a:gd name="T11" fmla="*/ 15 h 15"/>
                  <a:gd name="T12" fmla="*/ 2 w 8"/>
                  <a:gd name="T13" fmla="*/ 12 h 15"/>
                  <a:gd name="T14" fmla="*/ 0 w 8"/>
                  <a:gd name="T15" fmla="*/ 5 h 15"/>
                  <a:gd name="T16" fmla="*/ 0 w 8"/>
                  <a:gd name="T17" fmla="*/ 2 h 15"/>
                  <a:gd name="T18" fmla="*/ 2 w 8"/>
                  <a:gd name="T1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15">
                    <a:moveTo>
                      <a:pt x="2" y="0"/>
                    </a:moveTo>
                    <a:cubicBezTo>
                      <a:pt x="4" y="0"/>
                      <a:pt x="5" y="1"/>
                      <a:pt x="6" y="2"/>
                    </a:cubicBezTo>
                    <a:cubicBezTo>
                      <a:pt x="7" y="4"/>
                      <a:pt x="7" y="5"/>
                      <a:pt x="7" y="7"/>
                    </a:cubicBezTo>
                    <a:cubicBezTo>
                      <a:pt x="7" y="9"/>
                      <a:pt x="8" y="12"/>
                      <a:pt x="7" y="14"/>
                    </a:cubicBezTo>
                    <a:cubicBezTo>
                      <a:pt x="7" y="14"/>
                      <a:pt x="6" y="15"/>
                      <a:pt x="6" y="15"/>
                    </a:cubicBezTo>
                    <a:cubicBezTo>
                      <a:pt x="5" y="15"/>
                      <a:pt x="4" y="15"/>
                      <a:pt x="3" y="15"/>
                    </a:cubicBezTo>
                    <a:cubicBezTo>
                      <a:pt x="2" y="14"/>
                      <a:pt x="2" y="13"/>
                      <a:pt x="2" y="12"/>
                    </a:cubicBezTo>
                    <a:cubicBezTo>
                      <a:pt x="1" y="10"/>
                      <a:pt x="0" y="7"/>
                      <a:pt x="0" y="5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FBB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54" name="Freeform 719"/>
              <p:cNvSpPr>
                <a:spLocks/>
              </p:cNvSpPr>
              <p:nvPr/>
            </p:nvSpPr>
            <p:spPr bwMode="auto">
              <a:xfrm>
                <a:off x="2495" y="2516"/>
                <a:ext cx="30" cy="45"/>
              </a:xfrm>
              <a:custGeom>
                <a:avLst/>
                <a:gdLst>
                  <a:gd name="T0" fmla="*/ 7 w 13"/>
                  <a:gd name="T1" fmla="*/ 2 h 19"/>
                  <a:gd name="T2" fmla="*/ 11 w 13"/>
                  <a:gd name="T3" fmla="*/ 0 h 19"/>
                  <a:gd name="T4" fmla="*/ 13 w 13"/>
                  <a:gd name="T5" fmla="*/ 2 h 19"/>
                  <a:gd name="T6" fmla="*/ 7 w 13"/>
                  <a:gd name="T7" fmla="*/ 19 h 19"/>
                  <a:gd name="T8" fmla="*/ 0 w 13"/>
                  <a:gd name="T9" fmla="*/ 10 h 19"/>
                  <a:gd name="T10" fmla="*/ 2 w 13"/>
                  <a:gd name="T11" fmla="*/ 5 h 19"/>
                  <a:gd name="T12" fmla="*/ 7 w 13"/>
                  <a:gd name="T13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9">
                    <a:moveTo>
                      <a:pt x="7" y="2"/>
                    </a:moveTo>
                    <a:cubicBezTo>
                      <a:pt x="9" y="1"/>
                      <a:pt x="10" y="1"/>
                      <a:pt x="11" y="0"/>
                    </a:cubicBezTo>
                    <a:cubicBezTo>
                      <a:pt x="11" y="2"/>
                      <a:pt x="12" y="3"/>
                      <a:pt x="13" y="2"/>
                    </a:cubicBezTo>
                    <a:cubicBezTo>
                      <a:pt x="12" y="8"/>
                      <a:pt x="11" y="14"/>
                      <a:pt x="7" y="19"/>
                    </a:cubicBezTo>
                    <a:cubicBezTo>
                      <a:pt x="2" y="19"/>
                      <a:pt x="1" y="15"/>
                      <a:pt x="0" y="10"/>
                    </a:cubicBezTo>
                    <a:cubicBezTo>
                      <a:pt x="1" y="8"/>
                      <a:pt x="2" y="7"/>
                      <a:pt x="2" y="5"/>
                    </a:cubicBezTo>
                    <a:cubicBezTo>
                      <a:pt x="4" y="4"/>
                      <a:pt x="5" y="3"/>
                      <a:pt x="7" y="2"/>
                    </a:cubicBezTo>
                    <a:close/>
                  </a:path>
                </a:pathLst>
              </a:custGeom>
              <a:solidFill>
                <a:srgbClr val="FFA2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55" name="Freeform 720"/>
              <p:cNvSpPr>
                <a:spLocks/>
              </p:cNvSpPr>
              <p:nvPr/>
            </p:nvSpPr>
            <p:spPr bwMode="auto">
              <a:xfrm>
                <a:off x="2499" y="2521"/>
                <a:ext cx="24" cy="36"/>
              </a:xfrm>
              <a:custGeom>
                <a:avLst/>
                <a:gdLst>
                  <a:gd name="T0" fmla="*/ 0 w 10"/>
                  <a:gd name="T1" fmla="*/ 8 h 15"/>
                  <a:gd name="T2" fmla="*/ 1 w 10"/>
                  <a:gd name="T3" fmla="*/ 12 h 15"/>
                  <a:gd name="T4" fmla="*/ 2 w 10"/>
                  <a:gd name="T5" fmla="*/ 13 h 15"/>
                  <a:gd name="T6" fmla="*/ 2 w 10"/>
                  <a:gd name="T7" fmla="*/ 14 h 15"/>
                  <a:gd name="T8" fmla="*/ 2 w 10"/>
                  <a:gd name="T9" fmla="*/ 14 h 15"/>
                  <a:gd name="T10" fmla="*/ 5 w 10"/>
                  <a:gd name="T11" fmla="*/ 15 h 15"/>
                  <a:gd name="T12" fmla="*/ 10 w 10"/>
                  <a:gd name="T13" fmla="*/ 2 h 15"/>
                  <a:gd name="T14" fmla="*/ 9 w 10"/>
                  <a:gd name="T15" fmla="*/ 2 h 15"/>
                  <a:gd name="T16" fmla="*/ 9 w 10"/>
                  <a:gd name="T17" fmla="*/ 1 h 15"/>
                  <a:gd name="T18" fmla="*/ 8 w 10"/>
                  <a:gd name="T19" fmla="*/ 1 h 15"/>
                  <a:gd name="T20" fmla="*/ 8 w 10"/>
                  <a:gd name="T21" fmla="*/ 0 h 15"/>
                  <a:gd name="T22" fmla="*/ 7 w 10"/>
                  <a:gd name="T23" fmla="*/ 0 h 15"/>
                  <a:gd name="T24" fmla="*/ 5 w 10"/>
                  <a:gd name="T25" fmla="*/ 2 h 15"/>
                  <a:gd name="T26" fmla="*/ 1 w 10"/>
                  <a:gd name="T27" fmla="*/ 4 h 15"/>
                  <a:gd name="T28" fmla="*/ 0 w 10"/>
                  <a:gd name="T29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" h="15">
                    <a:moveTo>
                      <a:pt x="0" y="8"/>
                    </a:moveTo>
                    <a:cubicBezTo>
                      <a:pt x="0" y="9"/>
                      <a:pt x="0" y="11"/>
                      <a:pt x="1" y="12"/>
                    </a:cubicBezTo>
                    <a:cubicBezTo>
                      <a:pt x="1" y="12"/>
                      <a:pt x="1" y="13"/>
                      <a:pt x="2" y="13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3" y="15"/>
                      <a:pt x="4" y="15"/>
                      <a:pt x="5" y="15"/>
                    </a:cubicBezTo>
                    <a:cubicBezTo>
                      <a:pt x="7" y="12"/>
                      <a:pt x="9" y="8"/>
                      <a:pt x="10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0"/>
                      <a:pt x="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1"/>
                      <a:pt x="6" y="1"/>
                      <a:pt x="5" y="2"/>
                    </a:cubicBezTo>
                    <a:cubicBezTo>
                      <a:pt x="3" y="2"/>
                      <a:pt x="2" y="3"/>
                      <a:pt x="1" y="4"/>
                    </a:cubicBezTo>
                    <a:cubicBezTo>
                      <a:pt x="1" y="5"/>
                      <a:pt x="1" y="6"/>
                      <a:pt x="0" y="8"/>
                    </a:cubicBezTo>
                    <a:close/>
                  </a:path>
                </a:pathLst>
              </a:custGeom>
              <a:solidFill>
                <a:srgbClr val="FDD3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56" name="Freeform 721"/>
              <p:cNvSpPr>
                <a:spLocks/>
              </p:cNvSpPr>
              <p:nvPr/>
            </p:nvSpPr>
            <p:spPr bwMode="auto">
              <a:xfrm>
                <a:off x="2402" y="2301"/>
                <a:ext cx="112" cy="61"/>
              </a:xfrm>
              <a:custGeom>
                <a:avLst/>
                <a:gdLst>
                  <a:gd name="T0" fmla="*/ 38 w 47"/>
                  <a:gd name="T1" fmla="*/ 4 h 26"/>
                  <a:gd name="T2" fmla="*/ 38 w 47"/>
                  <a:gd name="T3" fmla="*/ 21 h 26"/>
                  <a:gd name="T4" fmla="*/ 9 w 47"/>
                  <a:gd name="T5" fmla="*/ 21 h 26"/>
                  <a:gd name="T6" fmla="*/ 9 w 47"/>
                  <a:gd name="T7" fmla="*/ 4 h 26"/>
                  <a:gd name="T8" fmla="*/ 38 w 47"/>
                  <a:gd name="T9" fmla="*/ 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26">
                    <a:moveTo>
                      <a:pt x="38" y="4"/>
                    </a:moveTo>
                    <a:cubicBezTo>
                      <a:pt x="47" y="9"/>
                      <a:pt x="47" y="17"/>
                      <a:pt x="38" y="21"/>
                    </a:cubicBezTo>
                    <a:cubicBezTo>
                      <a:pt x="30" y="26"/>
                      <a:pt x="17" y="26"/>
                      <a:pt x="9" y="21"/>
                    </a:cubicBezTo>
                    <a:cubicBezTo>
                      <a:pt x="0" y="17"/>
                      <a:pt x="0" y="9"/>
                      <a:pt x="9" y="4"/>
                    </a:cubicBezTo>
                    <a:cubicBezTo>
                      <a:pt x="17" y="0"/>
                      <a:pt x="30" y="0"/>
                      <a:pt x="38" y="4"/>
                    </a:cubicBezTo>
                    <a:close/>
                  </a:path>
                </a:pathLst>
              </a:cu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57" name="Rectangle 722"/>
              <p:cNvSpPr>
                <a:spLocks noChangeArrowheads="1"/>
              </p:cNvSpPr>
              <p:nvPr/>
            </p:nvSpPr>
            <p:spPr bwMode="auto">
              <a:xfrm>
                <a:off x="2407" y="2317"/>
                <a:ext cx="99" cy="15"/>
              </a:xfrm>
              <a:prstGeom prst="rect">
                <a:avLst/>
              </a:pr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58" name="Freeform 723"/>
              <p:cNvSpPr>
                <a:spLocks/>
              </p:cNvSpPr>
              <p:nvPr/>
            </p:nvSpPr>
            <p:spPr bwMode="auto">
              <a:xfrm>
                <a:off x="2402" y="2287"/>
                <a:ext cx="112" cy="64"/>
              </a:xfrm>
              <a:custGeom>
                <a:avLst/>
                <a:gdLst>
                  <a:gd name="T0" fmla="*/ 38 w 47"/>
                  <a:gd name="T1" fmla="*/ 5 h 27"/>
                  <a:gd name="T2" fmla="*/ 38 w 47"/>
                  <a:gd name="T3" fmla="*/ 22 h 27"/>
                  <a:gd name="T4" fmla="*/ 9 w 47"/>
                  <a:gd name="T5" fmla="*/ 22 h 27"/>
                  <a:gd name="T6" fmla="*/ 9 w 47"/>
                  <a:gd name="T7" fmla="*/ 5 h 27"/>
                  <a:gd name="T8" fmla="*/ 38 w 47"/>
                  <a:gd name="T9" fmla="*/ 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27">
                    <a:moveTo>
                      <a:pt x="38" y="5"/>
                    </a:moveTo>
                    <a:cubicBezTo>
                      <a:pt x="47" y="10"/>
                      <a:pt x="47" y="17"/>
                      <a:pt x="38" y="22"/>
                    </a:cubicBezTo>
                    <a:cubicBezTo>
                      <a:pt x="30" y="27"/>
                      <a:pt x="17" y="27"/>
                      <a:pt x="9" y="22"/>
                    </a:cubicBezTo>
                    <a:cubicBezTo>
                      <a:pt x="0" y="17"/>
                      <a:pt x="0" y="10"/>
                      <a:pt x="9" y="5"/>
                    </a:cubicBezTo>
                    <a:cubicBezTo>
                      <a:pt x="17" y="0"/>
                      <a:pt x="30" y="0"/>
                      <a:pt x="38" y="5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59" name="Freeform 724"/>
              <p:cNvSpPr>
                <a:spLocks/>
              </p:cNvSpPr>
              <p:nvPr/>
            </p:nvSpPr>
            <p:spPr bwMode="auto">
              <a:xfrm>
                <a:off x="2452" y="2329"/>
                <a:ext cx="66" cy="43"/>
              </a:xfrm>
              <a:custGeom>
                <a:avLst/>
                <a:gdLst>
                  <a:gd name="T0" fmla="*/ 28 w 28"/>
                  <a:gd name="T1" fmla="*/ 10 h 18"/>
                  <a:gd name="T2" fmla="*/ 27 w 28"/>
                  <a:gd name="T3" fmla="*/ 6 h 18"/>
                  <a:gd name="T4" fmla="*/ 23 w 28"/>
                  <a:gd name="T5" fmla="*/ 0 h 18"/>
                  <a:gd name="T6" fmla="*/ 0 w 28"/>
                  <a:gd name="T7" fmla="*/ 11 h 18"/>
                  <a:gd name="T8" fmla="*/ 12 w 28"/>
                  <a:gd name="T9" fmla="*/ 18 h 18"/>
                  <a:gd name="T10" fmla="*/ 25 w 28"/>
                  <a:gd name="T11" fmla="*/ 14 h 18"/>
                  <a:gd name="T12" fmla="*/ 28 w 28"/>
                  <a:gd name="T13" fmla="*/ 1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18">
                    <a:moveTo>
                      <a:pt x="28" y="10"/>
                    </a:moveTo>
                    <a:cubicBezTo>
                      <a:pt x="28" y="8"/>
                      <a:pt x="27" y="7"/>
                      <a:pt x="27" y="6"/>
                    </a:cubicBezTo>
                    <a:cubicBezTo>
                      <a:pt x="26" y="4"/>
                      <a:pt x="24" y="2"/>
                      <a:pt x="23" y="0"/>
                    </a:cubicBezTo>
                    <a:cubicBezTo>
                      <a:pt x="26" y="5"/>
                      <a:pt x="13" y="11"/>
                      <a:pt x="0" y="11"/>
                    </a:cubicBezTo>
                    <a:cubicBezTo>
                      <a:pt x="2" y="16"/>
                      <a:pt x="8" y="18"/>
                      <a:pt x="12" y="18"/>
                    </a:cubicBezTo>
                    <a:cubicBezTo>
                      <a:pt x="17" y="18"/>
                      <a:pt x="22" y="17"/>
                      <a:pt x="25" y="14"/>
                    </a:cubicBezTo>
                    <a:cubicBezTo>
                      <a:pt x="27" y="13"/>
                      <a:pt x="28" y="11"/>
                      <a:pt x="28" y="1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60" name="Freeform 725"/>
              <p:cNvSpPr>
                <a:spLocks/>
              </p:cNvSpPr>
              <p:nvPr/>
            </p:nvSpPr>
            <p:spPr bwMode="auto">
              <a:xfrm>
                <a:off x="2466" y="2355"/>
                <a:ext cx="24" cy="14"/>
              </a:xfrm>
              <a:custGeom>
                <a:avLst/>
                <a:gdLst>
                  <a:gd name="T0" fmla="*/ 0 w 10"/>
                  <a:gd name="T1" fmla="*/ 1 h 6"/>
                  <a:gd name="T2" fmla="*/ 8 w 10"/>
                  <a:gd name="T3" fmla="*/ 6 h 6"/>
                  <a:gd name="T4" fmla="*/ 10 w 10"/>
                  <a:gd name="T5" fmla="*/ 5 h 6"/>
                  <a:gd name="T6" fmla="*/ 3 w 10"/>
                  <a:gd name="T7" fmla="*/ 0 h 6"/>
                  <a:gd name="T8" fmla="*/ 0 w 10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6">
                    <a:moveTo>
                      <a:pt x="0" y="1"/>
                    </a:moveTo>
                    <a:cubicBezTo>
                      <a:pt x="8" y="6"/>
                      <a:pt x="8" y="6"/>
                      <a:pt x="8" y="6"/>
                    </a:cubicBezTo>
                    <a:cubicBezTo>
                      <a:pt x="8" y="6"/>
                      <a:pt x="9" y="5"/>
                      <a:pt x="10" y="5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1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61" name="Freeform 726"/>
              <p:cNvSpPr>
                <a:spLocks/>
              </p:cNvSpPr>
              <p:nvPr/>
            </p:nvSpPr>
            <p:spPr bwMode="auto">
              <a:xfrm>
                <a:off x="2476" y="2353"/>
                <a:ext cx="23" cy="14"/>
              </a:xfrm>
              <a:custGeom>
                <a:avLst/>
                <a:gdLst>
                  <a:gd name="T0" fmla="*/ 0 w 10"/>
                  <a:gd name="T1" fmla="*/ 1 h 6"/>
                  <a:gd name="T2" fmla="*/ 6 w 10"/>
                  <a:gd name="T3" fmla="*/ 6 h 6"/>
                  <a:gd name="T4" fmla="*/ 10 w 10"/>
                  <a:gd name="T5" fmla="*/ 5 h 6"/>
                  <a:gd name="T6" fmla="*/ 4 w 10"/>
                  <a:gd name="T7" fmla="*/ 0 h 6"/>
                  <a:gd name="T8" fmla="*/ 0 w 10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6">
                    <a:moveTo>
                      <a:pt x="0" y="1"/>
                    </a:moveTo>
                    <a:cubicBezTo>
                      <a:pt x="6" y="6"/>
                      <a:pt x="6" y="6"/>
                      <a:pt x="6" y="6"/>
                    </a:cubicBezTo>
                    <a:cubicBezTo>
                      <a:pt x="7" y="6"/>
                      <a:pt x="9" y="6"/>
                      <a:pt x="10" y="5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1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62" name="Freeform 727"/>
              <p:cNvSpPr>
                <a:spLocks/>
              </p:cNvSpPr>
              <p:nvPr/>
            </p:nvSpPr>
            <p:spPr bwMode="auto">
              <a:xfrm>
                <a:off x="2383" y="2287"/>
                <a:ext cx="140" cy="64"/>
              </a:xfrm>
              <a:custGeom>
                <a:avLst/>
                <a:gdLst>
                  <a:gd name="T0" fmla="*/ 46 w 59"/>
                  <a:gd name="T1" fmla="*/ 2 h 27"/>
                  <a:gd name="T2" fmla="*/ 26 w 59"/>
                  <a:gd name="T3" fmla="*/ 0 h 27"/>
                  <a:gd name="T4" fmla="*/ 5 w 59"/>
                  <a:gd name="T5" fmla="*/ 7 h 27"/>
                  <a:gd name="T6" fmla="*/ 0 w 59"/>
                  <a:gd name="T7" fmla="*/ 13 h 27"/>
                  <a:gd name="T8" fmla="*/ 4 w 59"/>
                  <a:gd name="T9" fmla="*/ 20 h 27"/>
                  <a:gd name="T10" fmla="*/ 18 w 59"/>
                  <a:gd name="T11" fmla="*/ 26 h 27"/>
                  <a:gd name="T12" fmla="*/ 33 w 59"/>
                  <a:gd name="T13" fmla="*/ 26 h 27"/>
                  <a:gd name="T14" fmla="*/ 48 w 59"/>
                  <a:gd name="T15" fmla="*/ 21 h 27"/>
                  <a:gd name="T16" fmla="*/ 58 w 59"/>
                  <a:gd name="T17" fmla="*/ 9 h 27"/>
                  <a:gd name="T18" fmla="*/ 58 w 59"/>
                  <a:gd name="T19" fmla="*/ 4 h 27"/>
                  <a:gd name="T20" fmla="*/ 52 w 59"/>
                  <a:gd name="T21" fmla="*/ 1 h 27"/>
                  <a:gd name="T22" fmla="*/ 46 w 59"/>
                  <a:gd name="T23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9" h="27">
                    <a:moveTo>
                      <a:pt x="46" y="2"/>
                    </a:moveTo>
                    <a:cubicBezTo>
                      <a:pt x="39" y="3"/>
                      <a:pt x="33" y="1"/>
                      <a:pt x="26" y="0"/>
                    </a:cubicBezTo>
                    <a:cubicBezTo>
                      <a:pt x="19" y="0"/>
                      <a:pt x="11" y="2"/>
                      <a:pt x="5" y="7"/>
                    </a:cubicBezTo>
                    <a:cubicBezTo>
                      <a:pt x="2" y="8"/>
                      <a:pt x="0" y="10"/>
                      <a:pt x="0" y="13"/>
                    </a:cubicBezTo>
                    <a:cubicBezTo>
                      <a:pt x="0" y="16"/>
                      <a:pt x="2" y="18"/>
                      <a:pt x="4" y="20"/>
                    </a:cubicBezTo>
                    <a:cubicBezTo>
                      <a:pt x="8" y="23"/>
                      <a:pt x="13" y="25"/>
                      <a:pt x="18" y="26"/>
                    </a:cubicBezTo>
                    <a:cubicBezTo>
                      <a:pt x="23" y="27"/>
                      <a:pt x="28" y="27"/>
                      <a:pt x="33" y="26"/>
                    </a:cubicBezTo>
                    <a:cubicBezTo>
                      <a:pt x="38" y="25"/>
                      <a:pt x="43" y="24"/>
                      <a:pt x="48" y="21"/>
                    </a:cubicBezTo>
                    <a:cubicBezTo>
                      <a:pt x="52" y="18"/>
                      <a:pt x="56" y="14"/>
                      <a:pt x="58" y="9"/>
                    </a:cubicBezTo>
                    <a:cubicBezTo>
                      <a:pt x="58" y="8"/>
                      <a:pt x="59" y="6"/>
                      <a:pt x="58" y="4"/>
                    </a:cubicBezTo>
                    <a:cubicBezTo>
                      <a:pt x="57" y="2"/>
                      <a:pt x="55" y="1"/>
                      <a:pt x="52" y="1"/>
                    </a:cubicBezTo>
                    <a:cubicBezTo>
                      <a:pt x="50" y="1"/>
                      <a:pt x="48" y="2"/>
                      <a:pt x="46" y="2"/>
                    </a:cubicBezTo>
                    <a:close/>
                  </a:path>
                </a:pathLst>
              </a:custGeom>
              <a:solidFill>
                <a:srgbClr val="615B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63" name="Freeform 728"/>
              <p:cNvSpPr>
                <a:spLocks/>
              </p:cNvSpPr>
              <p:nvPr/>
            </p:nvSpPr>
            <p:spPr bwMode="auto">
              <a:xfrm>
                <a:off x="2452" y="2327"/>
                <a:ext cx="59" cy="31"/>
              </a:xfrm>
              <a:custGeom>
                <a:avLst/>
                <a:gdLst>
                  <a:gd name="T0" fmla="*/ 0 w 25"/>
                  <a:gd name="T1" fmla="*/ 13 h 13"/>
                  <a:gd name="T2" fmla="*/ 0 w 25"/>
                  <a:gd name="T3" fmla="*/ 11 h 13"/>
                  <a:gd name="T4" fmla="*/ 22 w 25"/>
                  <a:gd name="T5" fmla="*/ 4 h 13"/>
                  <a:gd name="T6" fmla="*/ 23 w 25"/>
                  <a:gd name="T7" fmla="*/ 1 h 13"/>
                  <a:gd name="T8" fmla="*/ 24 w 25"/>
                  <a:gd name="T9" fmla="*/ 0 h 13"/>
                  <a:gd name="T10" fmla="*/ 23 w 25"/>
                  <a:gd name="T11" fmla="*/ 5 h 13"/>
                  <a:gd name="T12" fmla="*/ 0 w 25"/>
                  <a:gd name="T13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13">
                    <a:moveTo>
                      <a:pt x="0" y="13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10" y="11"/>
                      <a:pt x="20" y="8"/>
                      <a:pt x="22" y="4"/>
                    </a:cubicBezTo>
                    <a:cubicBezTo>
                      <a:pt x="23" y="3"/>
                      <a:pt x="23" y="2"/>
                      <a:pt x="23" y="1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5" y="2"/>
                      <a:pt x="24" y="3"/>
                      <a:pt x="23" y="5"/>
                    </a:cubicBezTo>
                    <a:cubicBezTo>
                      <a:pt x="21" y="9"/>
                      <a:pt x="10" y="13"/>
                      <a:pt x="0" y="13"/>
                    </a:cubicBezTo>
                    <a:close/>
                  </a:path>
                </a:pathLst>
              </a:custGeom>
              <a:solidFill>
                <a:srgbClr val="F9B2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64" name="Freeform 729"/>
              <p:cNvSpPr>
                <a:spLocks/>
              </p:cNvSpPr>
              <p:nvPr/>
            </p:nvSpPr>
            <p:spPr bwMode="auto">
              <a:xfrm>
                <a:off x="2407" y="2289"/>
                <a:ext cx="116" cy="62"/>
              </a:xfrm>
              <a:custGeom>
                <a:avLst/>
                <a:gdLst>
                  <a:gd name="T0" fmla="*/ 42 w 49"/>
                  <a:gd name="T1" fmla="*/ 0 h 26"/>
                  <a:gd name="T2" fmla="*/ 41 w 49"/>
                  <a:gd name="T3" fmla="*/ 0 h 26"/>
                  <a:gd name="T4" fmla="*/ 14 w 49"/>
                  <a:gd name="T5" fmla="*/ 23 h 26"/>
                  <a:gd name="T6" fmla="*/ 0 w 49"/>
                  <a:gd name="T7" fmla="*/ 23 h 26"/>
                  <a:gd name="T8" fmla="*/ 8 w 49"/>
                  <a:gd name="T9" fmla="*/ 25 h 26"/>
                  <a:gd name="T10" fmla="*/ 23 w 49"/>
                  <a:gd name="T11" fmla="*/ 25 h 26"/>
                  <a:gd name="T12" fmla="*/ 38 w 49"/>
                  <a:gd name="T13" fmla="*/ 20 h 26"/>
                  <a:gd name="T14" fmla="*/ 48 w 49"/>
                  <a:gd name="T15" fmla="*/ 8 h 26"/>
                  <a:gd name="T16" fmla="*/ 48 w 49"/>
                  <a:gd name="T17" fmla="*/ 3 h 26"/>
                  <a:gd name="T18" fmla="*/ 42 w 49"/>
                  <a:gd name="T1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26">
                    <a:moveTo>
                      <a:pt x="42" y="0"/>
                    </a:moveTo>
                    <a:cubicBezTo>
                      <a:pt x="41" y="0"/>
                      <a:pt x="41" y="0"/>
                      <a:pt x="41" y="0"/>
                    </a:cubicBezTo>
                    <a:cubicBezTo>
                      <a:pt x="29" y="2"/>
                      <a:pt x="24" y="19"/>
                      <a:pt x="14" y="23"/>
                    </a:cubicBezTo>
                    <a:cubicBezTo>
                      <a:pt x="10" y="25"/>
                      <a:pt x="5" y="24"/>
                      <a:pt x="0" y="23"/>
                    </a:cubicBezTo>
                    <a:cubicBezTo>
                      <a:pt x="2" y="24"/>
                      <a:pt x="5" y="25"/>
                      <a:pt x="8" y="25"/>
                    </a:cubicBezTo>
                    <a:cubicBezTo>
                      <a:pt x="13" y="26"/>
                      <a:pt x="18" y="26"/>
                      <a:pt x="23" y="25"/>
                    </a:cubicBezTo>
                    <a:cubicBezTo>
                      <a:pt x="28" y="24"/>
                      <a:pt x="33" y="23"/>
                      <a:pt x="38" y="20"/>
                    </a:cubicBezTo>
                    <a:cubicBezTo>
                      <a:pt x="42" y="17"/>
                      <a:pt x="46" y="13"/>
                      <a:pt x="48" y="8"/>
                    </a:cubicBezTo>
                    <a:cubicBezTo>
                      <a:pt x="48" y="7"/>
                      <a:pt x="49" y="5"/>
                      <a:pt x="48" y="3"/>
                    </a:cubicBezTo>
                    <a:cubicBezTo>
                      <a:pt x="47" y="1"/>
                      <a:pt x="45" y="0"/>
                      <a:pt x="42" y="0"/>
                    </a:cubicBezTo>
                    <a:close/>
                  </a:path>
                </a:pathLst>
              </a:custGeom>
              <a:solidFill>
                <a:srgbClr val="4C47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65" name="Oval 730"/>
              <p:cNvSpPr>
                <a:spLocks noChangeArrowheads="1"/>
              </p:cNvSpPr>
              <p:nvPr/>
            </p:nvSpPr>
            <p:spPr bwMode="auto">
              <a:xfrm>
                <a:off x="2447" y="2353"/>
                <a:ext cx="7" cy="7"/>
              </a:xfrm>
              <a:prstGeom prst="ellipse">
                <a:avLst/>
              </a:prstGeom>
              <a:solidFill>
                <a:srgbClr val="F9B2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66" name="Freeform 731"/>
              <p:cNvSpPr>
                <a:spLocks/>
              </p:cNvSpPr>
              <p:nvPr/>
            </p:nvSpPr>
            <p:spPr bwMode="auto">
              <a:xfrm>
                <a:off x="2492" y="2303"/>
                <a:ext cx="17" cy="26"/>
              </a:xfrm>
              <a:custGeom>
                <a:avLst/>
                <a:gdLst>
                  <a:gd name="T0" fmla="*/ 0 w 7"/>
                  <a:gd name="T1" fmla="*/ 5 h 11"/>
                  <a:gd name="T2" fmla="*/ 1 w 7"/>
                  <a:gd name="T3" fmla="*/ 8 h 11"/>
                  <a:gd name="T4" fmla="*/ 1 w 7"/>
                  <a:gd name="T5" fmla="*/ 9 h 11"/>
                  <a:gd name="T6" fmla="*/ 1 w 7"/>
                  <a:gd name="T7" fmla="*/ 10 h 11"/>
                  <a:gd name="T8" fmla="*/ 2 w 7"/>
                  <a:gd name="T9" fmla="*/ 10 h 11"/>
                  <a:gd name="T10" fmla="*/ 3 w 7"/>
                  <a:gd name="T11" fmla="*/ 11 h 11"/>
                  <a:gd name="T12" fmla="*/ 7 w 7"/>
                  <a:gd name="T13" fmla="*/ 1 h 11"/>
                  <a:gd name="T14" fmla="*/ 7 w 7"/>
                  <a:gd name="T15" fmla="*/ 1 h 11"/>
                  <a:gd name="T16" fmla="*/ 6 w 7"/>
                  <a:gd name="T17" fmla="*/ 1 h 11"/>
                  <a:gd name="T18" fmla="*/ 6 w 7"/>
                  <a:gd name="T19" fmla="*/ 0 h 11"/>
                  <a:gd name="T20" fmla="*/ 6 w 7"/>
                  <a:gd name="T21" fmla="*/ 0 h 11"/>
                  <a:gd name="T22" fmla="*/ 5 w 7"/>
                  <a:gd name="T23" fmla="*/ 0 h 11"/>
                  <a:gd name="T24" fmla="*/ 3 w 7"/>
                  <a:gd name="T25" fmla="*/ 1 h 11"/>
                  <a:gd name="T26" fmla="*/ 1 w 7"/>
                  <a:gd name="T27" fmla="*/ 2 h 11"/>
                  <a:gd name="T28" fmla="*/ 0 w 7"/>
                  <a:gd name="T29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" h="11">
                    <a:moveTo>
                      <a:pt x="0" y="5"/>
                    </a:moveTo>
                    <a:cubicBezTo>
                      <a:pt x="0" y="6"/>
                      <a:pt x="0" y="7"/>
                      <a:pt x="1" y="8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3" y="11"/>
                      <a:pt x="3" y="11"/>
                    </a:cubicBezTo>
                    <a:cubicBezTo>
                      <a:pt x="5" y="8"/>
                      <a:pt x="7" y="5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4" y="0"/>
                      <a:pt x="3" y="1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0" y="4"/>
                      <a:pt x="0" y="5"/>
                    </a:cubicBezTo>
                    <a:close/>
                  </a:path>
                </a:pathLst>
              </a:custGeom>
              <a:solidFill>
                <a:srgbClr val="F9B2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67" name="Freeform 732"/>
              <p:cNvSpPr>
                <a:spLocks/>
              </p:cNvSpPr>
              <p:nvPr/>
            </p:nvSpPr>
            <p:spPr bwMode="auto">
              <a:xfrm>
                <a:off x="4201" y="1583"/>
                <a:ext cx="1093" cy="652"/>
              </a:xfrm>
              <a:custGeom>
                <a:avLst/>
                <a:gdLst>
                  <a:gd name="T0" fmla="*/ 147 w 462"/>
                  <a:gd name="T1" fmla="*/ 0 h 275"/>
                  <a:gd name="T2" fmla="*/ 0 w 462"/>
                  <a:gd name="T3" fmla="*/ 85 h 275"/>
                  <a:gd name="T4" fmla="*/ 329 w 462"/>
                  <a:gd name="T5" fmla="*/ 275 h 275"/>
                  <a:gd name="T6" fmla="*/ 455 w 462"/>
                  <a:gd name="T7" fmla="*/ 202 h 275"/>
                  <a:gd name="T8" fmla="*/ 458 w 462"/>
                  <a:gd name="T9" fmla="*/ 189 h 275"/>
                  <a:gd name="T10" fmla="*/ 458 w 462"/>
                  <a:gd name="T11" fmla="*/ 187 h 275"/>
                  <a:gd name="T12" fmla="*/ 458 w 462"/>
                  <a:gd name="T13" fmla="*/ 186 h 275"/>
                  <a:gd name="T14" fmla="*/ 459 w 462"/>
                  <a:gd name="T15" fmla="*/ 184 h 275"/>
                  <a:gd name="T16" fmla="*/ 462 w 462"/>
                  <a:gd name="T17" fmla="*/ 181 h 275"/>
                  <a:gd name="T18" fmla="*/ 147 w 462"/>
                  <a:gd name="T19" fmla="*/ 0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62" h="275">
                    <a:moveTo>
                      <a:pt x="147" y="0"/>
                    </a:moveTo>
                    <a:cubicBezTo>
                      <a:pt x="0" y="85"/>
                      <a:pt x="0" y="85"/>
                      <a:pt x="0" y="85"/>
                    </a:cubicBezTo>
                    <a:cubicBezTo>
                      <a:pt x="329" y="275"/>
                      <a:pt x="329" y="275"/>
                      <a:pt x="329" y="275"/>
                    </a:cubicBezTo>
                    <a:cubicBezTo>
                      <a:pt x="455" y="202"/>
                      <a:pt x="455" y="202"/>
                      <a:pt x="455" y="202"/>
                    </a:cubicBezTo>
                    <a:cubicBezTo>
                      <a:pt x="458" y="189"/>
                      <a:pt x="458" y="189"/>
                      <a:pt x="458" y="189"/>
                    </a:cubicBezTo>
                    <a:cubicBezTo>
                      <a:pt x="458" y="188"/>
                      <a:pt x="458" y="187"/>
                      <a:pt x="458" y="187"/>
                    </a:cubicBezTo>
                    <a:cubicBezTo>
                      <a:pt x="458" y="186"/>
                      <a:pt x="458" y="186"/>
                      <a:pt x="458" y="186"/>
                    </a:cubicBezTo>
                    <a:cubicBezTo>
                      <a:pt x="459" y="186"/>
                      <a:pt x="459" y="185"/>
                      <a:pt x="459" y="184"/>
                    </a:cubicBezTo>
                    <a:cubicBezTo>
                      <a:pt x="460" y="183"/>
                      <a:pt x="461" y="182"/>
                      <a:pt x="462" y="181"/>
                    </a:cubicBezTo>
                    <a:cubicBezTo>
                      <a:pt x="147" y="0"/>
                      <a:pt x="147" y="0"/>
                      <a:pt x="147" y="0"/>
                    </a:cubicBezTo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68" name="Oval 733"/>
              <p:cNvSpPr>
                <a:spLocks noChangeArrowheads="1"/>
              </p:cNvSpPr>
              <p:nvPr/>
            </p:nvSpPr>
            <p:spPr bwMode="auto">
              <a:xfrm>
                <a:off x="4755" y="1671"/>
                <a:ext cx="21" cy="24"/>
              </a:xfrm>
              <a:prstGeom prst="ellipse">
                <a:avLst/>
              </a:pr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69" name="Oval 734"/>
              <p:cNvSpPr>
                <a:spLocks noChangeArrowheads="1"/>
              </p:cNvSpPr>
              <p:nvPr/>
            </p:nvSpPr>
            <p:spPr bwMode="auto">
              <a:xfrm>
                <a:off x="4726" y="1789"/>
                <a:ext cx="24" cy="22"/>
              </a:xfrm>
              <a:prstGeom prst="ellipse">
                <a:avLst/>
              </a:pr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70" name="Oval 735"/>
              <p:cNvSpPr>
                <a:spLocks noChangeArrowheads="1"/>
              </p:cNvSpPr>
              <p:nvPr/>
            </p:nvSpPr>
            <p:spPr bwMode="auto">
              <a:xfrm>
                <a:off x="4913" y="1842"/>
                <a:ext cx="24" cy="23"/>
              </a:xfrm>
              <a:prstGeom prst="ellipse">
                <a:avLst/>
              </a:pr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71" name="Oval 736"/>
              <p:cNvSpPr>
                <a:spLocks noChangeArrowheads="1"/>
              </p:cNvSpPr>
              <p:nvPr/>
            </p:nvSpPr>
            <p:spPr bwMode="auto">
              <a:xfrm>
                <a:off x="5053" y="1759"/>
                <a:ext cx="24" cy="23"/>
              </a:xfrm>
              <a:prstGeom prst="ellipse">
                <a:avLst/>
              </a:pr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72" name="Oval 737"/>
              <p:cNvSpPr>
                <a:spLocks noChangeArrowheads="1"/>
              </p:cNvSpPr>
              <p:nvPr/>
            </p:nvSpPr>
            <p:spPr bwMode="auto">
              <a:xfrm>
                <a:off x="4968" y="1645"/>
                <a:ext cx="23" cy="24"/>
              </a:xfrm>
              <a:prstGeom prst="ellipse">
                <a:avLst/>
              </a:pr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73" name="Freeform 738"/>
              <p:cNvSpPr>
                <a:spLocks/>
              </p:cNvSpPr>
              <p:nvPr/>
            </p:nvSpPr>
            <p:spPr bwMode="auto">
              <a:xfrm>
                <a:off x="4724" y="1633"/>
                <a:ext cx="360" cy="218"/>
              </a:xfrm>
              <a:custGeom>
                <a:avLst/>
                <a:gdLst>
                  <a:gd name="T0" fmla="*/ 267 w 360"/>
                  <a:gd name="T1" fmla="*/ 17 h 218"/>
                  <a:gd name="T2" fmla="*/ 267 w 360"/>
                  <a:gd name="T3" fmla="*/ 0 h 218"/>
                  <a:gd name="T4" fmla="*/ 246 w 360"/>
                  <a:gd name="T5" fmla="*/ 10 h 218"/>
                  <a:gd name="T6" fmla="*/ 166 w 360"/>
                  <a:gd name="T7" fmla="*/ 85 h 218"/>
                  <a:gd name="T8" fmla="*/ 47 w 360"/>
                  <a:gd name="T9" fmla="*/ 26 h 218"/>
                  <a:gd name="T10" fmla="*/ 31 w 360"/>
                  <a:gd name="T11" fmla="*/ 22 h 218"/>
                  <a:gd name="T12" fmla="*/ 31 w 360"/>
                  <a:gd name="T13" fmla="*/ 38 h 218"/>
                  <a:gd name="T14" fmla="*/ 130 w 360"/>
                  <a:gd name="T15" fmla="*/ 104 h 218"/>
                  <a:gd name="T16" fmla="*/ 0 w 360"/>
                  <a:gd name="T17" fmla="*/ 135 h 218"/>
                  <a:gd name="T18" fmla="*/ 0 w 360"/>
                  <a:gd name="T19" fmla="*/ 152 h 218"/>
                  <a:gd name="T20" fmla="*/ 9 w 360"/>
                  <a:gd name="T21" fmla="*/ 164 h 218"/>
                  <a:gd name="T22" fmla="*/ 151 w 360"/>
                  <a:gd name="T23" fmla="*/ 130 h 218"/>
                  <a:gd name="T24" fmla="*/ 189 w 360"/>
                  <a:gd name="T25" fmla="*/ 218 h 218"/>
                  <a:gd name="T26" fmla="*/ 213 w 360"/>
                  <a:gd name="T27" fmla="*/ 216 h 218"/>
                  <a:gd name="T28" fmla="*/ 213 w 360"/>
                  <a:gd name="T29" fmla="*/ 199 h 218"/>
                  <a:gd name="T30" fmla="*/ 201 w 360"/>
                  <a:gd name="T31" fmla="*/ 126 h 218"/>
                  <a:gd name="T32" fmla="*/ 355 w 360"/>
                  <a:gd name="T33" fmla="*/ 133 h 218"/>
                  <a:gd name="T34" fmla="*/ 360 w 360"/>
                  <a:gd name="T35" fmla="*/ 119 h 218"/>
                  <a:gd name="T36" fmla="*/ 360 w 360"/>
                  <a:gd name="T37" fmla="*/ 102 h 218"/>
                  <a:gd name="T38" fmla="*/ 211 w 360"/>
                  <a:gd name="T39" fmla="*/ 97 h 218"/>
                  <a:gd name="T40" fmla="*/ 267 w 360"/>
                  <a:gd name="T41" fmla="*/ 17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60" h="218">
                    <a:moveTo>
                      <a:pt x="267" y="17"/>
                    </a:moveTo>
                    <a:lnTo>
                      <a:pt x="267" y="0"/>
                    </a:lnTo>
                    <a:lnTo>
                      <a:pt x="246" y="10"/>
                    </a:lnTo>
                    <a:lnTo>
                      <a:pt x="166" y="85"/>
                    </a:lnTo>
                    <a:lnTo>
                      <a:pt x="47" y="26"/>
                    </a:lnTo>
                    <a:lnTo>
                      <a:pt x="31" y="22"/>
                    </a:lnTo>
                    <a:lnTo>
                      <a:pt x="31" y="38"/>
                    </a:lnTo>
                    <a:lnTo>
                      <a:pt x="130" y="104"/>
                    </a:lnTo>
                    <a:lnTo>
                      <a:pt x="0" y="135"/>
                    </a:lnTo>
                    <a:lnTo>
                      <a:pt x="0" y="152"/>
                    </a:lnTo>
                    <a:lnTo>
                      <a:pt x="9" y="164"/>
                    </a:lnTo>
                    <a:lnTo>
                      <a:pt x="151" y="130"/>
                    </a:lnTo>
                    <a:lnTo>
                      <a:pt x="189" y="218"/>
                    </a:lnTo>
                    <a:lnTo>
                      <a:pt x="213" y="216"/>
                    </a:lnTo>
                    <a:lnTo>
                      <a:pt x="213" y="199"/>
                    </a:lnTo>
                    <a:lnTo>
                      <a:pt x="201" y="126"/>
                    </a:lnTo>
                    <a:lnTo>
                      <a:pt x="355" y="133"/>
                    </a:lnTo>
                    <a:lnTo>
                      <a:pt x="360" y="119"/>
                    </a:lnTo>
                    <a:lnTo>
                      <a:pt x="360" y="102"/>
                    </a:lnTo>
                    <a:lnTo>
                      <a:pt x="211" y="97"/>
                    </a:lnTo>
                    <a:lnTo>
                      <a:pt x="267" y="17"/>
                    </a:ln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74" name="Freeform 739"/>
              <p:cNvSpPr>
                <a:spLocks/>
              </p:cNvSpPr>
              <p:nvPr/>
            </p:nvSpPr>
            <p:spPr bwMode="auto">
              <a:xfrm>
                <a:off x="4724" y="1626"/>
                <a:ext cx="360" cy="208"/>
              </a:xfrm>
              <a:custGeom>
                <a:avLst/>
                <a:gdLst>
                  <a:gd name="T0" fmla="*/ 267 w 360"/>
                  <a:gd name="T1" fmla="*/ 7 h 208"/>
                  <a:gd name="T2" fmla="*/ 246 w 360"/>
                  <a:gd name="T3" fmla="*/ 0 h 208"/>
                  <a:gd name="T4" fmla="*/ 166 w 360"/>
                  <a:gd name="T5" fmla="*/ 76 h 208"/>
                  <a:gd name="T6" fmla="*/ 47 w 360"/>
                  <a:gd name="T7" fmla="*/ 19 h 208"/>
                  <a:gd name="T8" fmla="*/ 31 w 360"/>
                  <a:gd name="T9" fmla="*/ 29 h 208"/>
                  <a:gd name="T10" fmla="*/ 130 w 360"/>
                  <a:gd name="T11" fmla="*/ 97 h 208"/>
                  <a:gd name="T12" fmla="*/ 0 w 360"/>
                  <a:gd name="T13" fmla="*/ 142 h 208"/>
                  <a:gd name="T14" fmla="*/ 9 w 360"/>
                  <a:gd name="T15" fmla="*/ 156 h 208"/>
                  <a:gd name="T16" fmla="*/ 151 w 360"/>
                  <a:gd name="T17" fmla="*/ 121 h 208"/>
                  <a:gd name="T18" fmla="*/ 189 w 360"/>
                  <a:gd name="T19" fmla="*/ 208 h 208"/>
                  <a:gd name="T20" fmla="*/ 213 w 360"/>
                  <a:gd name="T21" fmla="*/ 206 h 208"/>
                  <a:gd name="T22" fmla="*/ 201 w 360"/>
                  <a:gd name="T23" fmla="*/ 116 h 208"/>
                  <a:gd name="T24" fmla="*/ 355 w 360"/>
                  <a:gd name="T25" fmla="*/ 123 h 208"/>
                  <a:gd name="T26" fmla="*/ 360 w 360"/>
                  <a:gd name="T27" fmla="*/ 109 h 208"/>
                  <a:gd name="T28" fmla="*/ 211 w 360"/>
                  <a:gd name="T29" fmla="*/ 88 h 208"/>
                  <a:gd name="T30" fmla="*/ 267 w 360"/>
                  <a:gd name="T31" fmla="*/ 7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60" h="208">
                    <a:moveTo>
                      <a:pt x="267" y="7"/>
                    </a:moveTo>
                    <a:lnTo>
                      <a:pt x="246" y="0"/>
                    </a:lnTo>
                    <a:lnTo>
                      <a:pt x="166" y="76"/>
                    </a:lnTo>
                    <a:lnTo>
                      <a:pt x="47" y="19"/>
                    </a:lnTo>
                    <a:lnTo>
                      <a:pt x="31" y="29"/>
                    </a:lnTo>
                    <a:lnTo>
                      <a:pt x="130" y="97"/>
                    </a:lnTo>
                    <a:lnTo>
                      <a:pt x="0" y="142"/>
                    </a:lnTo>
                    <a:lnTo>
                      <a:pt x="9" y="156"/>
                    </a:lnTo>
                    <a:lnTo>
                      <a:pt x="151" y="121"/>
                    </a:lnTo>
                    <a:lnTo>
                      <a:pt x="189" y="208"/>
                    </a:lnTo>
                    <a:lnTo>
                      <a:pt x="213" y="206"/>
                    </a:lnTo>
                    <a:lnTo>
                      <a:pt x="201" y="116"/>
                    </a:lnTo>
                    <a:lnTo>
                      <a:pt x="355" y="123"/>
                    </a:lnTo>
                    <a:lnTo>
                      <a:pt x="360" y="109"/>
                    </a:lnTo>
                    <a:lnTo>
                      <a:pt x="211" y="88"/>
                    </a:lnTo>
                    <a:lnTo>
                      <a:pt x="267" y="7"/>
                    </a:lnTo>
                    <a:close/>
                  </a:path>
                </a:pathLst>
              </a:custGeom>
              <a:solidFill>
                <a:srgbClr val="8787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75" name="Freeform 740"/>
              <p:cNvSpPr>
                <a:spLocks/>
              </p:cNvSpPr>
              <p:nvPr/>
            </p:nvSpPr>
            <p:spPr bwMode="auto">
              <a:xfrm>
                <a:off x="4871" y="1711"/>
                <a:ext cx="49" cy="29"/>
              </a:xfrm>
              <a:custGeom>
                <a:avLst/>
                <a:gdLst>
                  <a:gd name="T0" fmla="*/ 17 w 21"/>
                  <a:gd name="T1" fmla="*/ 2 h 12"/>
                  <a:gd name="T2" fmla="*/ 17 w 21"/>
                  <a:gd name="T3" fmla="*/ 10 h 12"/>
                  <a:gd name="T4" fmla="*/ 4 w 21"/>
                  <a:gd name="T5" fmla="*/ 10 h 12"/>
                  <a:gd name="T6" fmla="*/ 4 w 21"/>
                  <a:gd name="T7" fmla="*/ 2 h 12"/>
                  <a:gd name="T8" fmla="*/ 17 w 21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2">
                    <a:moveTo>
                      <a:pt x="17" y="2"/>
                    </a:moveTo>
                    <a:cubicBezTo>
                      <a:pt x="21" y="4"/>
                      <a:pt x="21" y="8"/>
                      <a:pt x="17" y="10"/>
                    </a:cubicBezTo>
                    <a:cubicBezTo>
                      <a:pt x="14" y="12"/>
                      <a:pt x="8" y="12"/>
                      <a:pt x="4" y="10"/>
                    </a:cubicBezTo>
                    <a:cubicBezTo>
                      <a:pt x="0" y="8"/>
                      <a:pt x="0" y="4"/>
                      <a:pt x="4" y="2"/>
                    </a:cubicBezTo>
                    <a:cubicBezTo>
                      <a:pt x="8" y="0"/>
                      <a:pt x="14" y="0"/>
                      <a:pt x="17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76" name="Rectangle 741"/>
              <p:cNvSpPr>
                <a:spLocks noChangeArrowheads="1"/>
              </p:cNvSpPr>
              <p:nvPr/>
            </p:nvSpPr>
            <p:spPr bwMode="auto">
              <a:xfrm>
                <a:off x="4873" y="1581"/>
                <a:ext cx="45" cy="145"/>
              </a:xfrm>
              <a:prstGeom prst="rect">
                <a:avLst/>
              </a:pr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77" name="Freeform 742"/>
              <p:cNvSpPr>
                <a:spLocks/>
              </p:cNvSpPr>
              <p:nvPr/>
            </p:nvSpPr>
            <p:spPr bwMode="auto">
              <a:xfrm>
                <a:off x="4703" y="1382"/>
                <a:ext cx="206" cy="171"/>
              </a:xfrm>
              <a:custGeom>
                <a:avLst/>
                <a:gdLst>
                  <a:gd name="T0" fmla="*/ 81 w 87"/>
                  <a:gd name="T1" fmla="*/ 27 h 72"/>
                  <a:gd name="T2" fmla="*/ 6 w 87"/>
                  <a:gd name="T3" fmla="*/ 70 h 72"/>
                  <a:gd name="T4" fmla="*/ 0 w 87"/>
                  <a:gd name="T5" fmla="*/ 66 h 72"/>
                  <a:gd name="T6" fmla="*/ 0 w 87"/>
                  <a:gd name="T7" fmla="*/ 66 h 72"/>
                  <a:gd name="T8" fmla="*/ 14 w 87"/>
                  <a:gd name="T9" fmla="*/ 41 h 72"/>
                  <a:gd name="T10" fmla="*/ 81 w 87"/>
                  <a:gd name="T11" fmla="*/ 2 h 72"/>
                  <a:gd name="T12" fmla="*/ 87 w 87"/>
                  <a:gd name="T13" fmla="*/ 6 h 72"/>
                  <a:gd name="T14" fmla="*/ 87 w 87"/>
                  <a:gd name="T15" fmla="*/ 16 h 72"/>
                  <a:gd name="T16" fmla="*/ 81 w 87"/>
                  <a:gd name="T17" fmla="*/ 27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7" h="72">
                    <a:moveTo>
                      <a:pt x="81" y="27"/>
                    </a:moveTo>
                    <a:cubicBezTo>
                      <a:pt x="6" y="70"/>
                      <a:pt x="6" y="70"/>
                      <a:pt x="6" y="70"/>
                    </a:cubicBezTo>
                    <a:cubicBezTo>
                      <a:pt x="2" y="72"/>
                      <a:pt x="0" y="70"/>
                      <a:pt x="0" y="66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57"/>
                      <a:pt x="6" y="46"/>
                      <a:pt x="14" y="41"/>
                    </a:cubicBezTo>
                    <a:cubicBezTo>
                      <a:pt x="81" y="2"/>
                      <a:pt x="81" y="2"/>
                      <a:pt x="81" y="2"/>
                    </a:cubicBezTo>
                    <a:cubicBezTo>
                      <a:pt x="84" y="0"/>
                      <a:pt x="87" y="2"/>
                      <a:pt x="87" y="6"/>
                    </a:cubicBezTo>
                    <a:cubicBezTo>
                      <a:pt x="87" y="16"/>
                      <a:pt x="87" y="16"/>
                      <a:pt x="87" y="16"/>
                    </a:cubicBezTo>
                    <a:cubicBezTo>
                      <a:pt x="87" y="20"/>
                      <a:pt x="84" y="25"/>
                      <a:pt x="81" y="27"/>
                    </a:cubicBezTo>
                  </a:path>
                </a:pathLst>
              </a:custGeom>
              <a:solidFill>
                <a:srgbClr val="9D9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78" name="Freeform 743"/>
              <p:cNvSpPr>
                <a:spLocks/>
              </p:cNvSpPr>
              <p:nvPr/>
            </p:nvSpPr>
            <p:spPr bwMode="auto">
              <a:xfrm>
                <a:off x="4861" y="1053"/>
                <a:ext cx="97" cy="351"/>
              </a:xfrm>
              <a:custGeom>
                <a:avLst/>
                <a:gdLst>
                  <a:gd name="T0" fmla="*/ 0 w 41"/>
                  <a:gd name="T1" fmla="*/ 142 h 148"/>
                  <a:gd name="T2" fmla="*/ 20 w 41"/>
                  <a:gd name="T3" fmla="*/ 13 h 148"/>
                  <a:gd name="T4" fmla="*/ 26 w 41"/>
                  <a:gd name="T5" fmla="*/ 5 h 148"/>
                  <a:gd name="T6" fmla="*/ 36 w 41"/>
                  <a:gd name="T7" fmla="*/ 1 h 148"/>
                  <a:gd name="T8" fmla="*/ 40 w 41"/>
                  <a:gd name="T9" fmla="*/ 5 h 148"/>
                  <a:gd name="T10" fmla="*/ 21 w 41"/>
                  <a:gd name="T11" fmla="*/ 132 h 148"/>
                  <a:gd name="T12" fmla="*/ 16 w 41"/>
                  <a:gd name="T13" fmla="*/ 140 h 148"/>
                  <a:gd name="T14" fmla="*/ 5 w 41"/>
                  <a:gd name="T15" fmla="*/ 146 h 148"/>
                  <a:gd name="T16" fmla="*/ 0 w 41"/>
                  <a:gd name="T17" fmla="*/ 142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" h="148">
                    <a:moveTo>
                      <a:pt x="0" y="142"/>
                    </a:moveTo>
                    <a:cubicBezTo>
                      <a:pt x="20" y="13"/>
                      <a:pt x="20" y="13"/>
                      <a:pt x="20" y="13"/>
                    </a:cubicBezTo>
                    <a:cubicBezTo>
                      <a:pt x="21" y="9"/>
                      <a:pt x="23" y="6"/>
                      <a:pt x="26" y="5"/>
                    </a:cubicBezTo>
                    <a:cubicBezTo>
                      <a:pt x="36" y="1"/>
                      <a:pt x="36" y="1"/>
                      <a:pt x="36" y="1"/>
                    </a:cubicBezTo>
                    <a:cubicBezTo>
                      <a:pt x="39" y="0"/>
                      <a:pt x="41" y="2"/>
                      <a:pt x="40" y="5"/>
                    </a:cubicBezTo>
                    <a:cubicBezTo>
                      <a:pt x="21" y="132"/>
                      <a:pt x="21" y="132"/>
                      <a:pt x="21" y="132"/>
                    </a:cubicBezTo>
                    <a:cubicBezTo>
                      <a:pt x="20" y="136"/>
                      <a:pt x="18" y="139"/>
                      <a:pt x="16" y="140"/>
                    </a:cubicBezTo>
                    <a:cubicBezTo>
                      <a:pt x="5" y="146"/>
                      <a:pt x="5" y="146"/>
                      <a:pt x="5" y="146"/>
                    </a:cubicBezTo>
                    <a:cubicBezTo>
                      <a:pt x="2" y="148"/>
                      <a:pt x="0" y="146"/>
                      <a:pt x="0" y="142"/>
                    </a:cubicBezTo>
                  </a:path>
                </a:pathLst>
              </a:custGeom>
              <a:solidFill>
                <a:srgbClr val="7B6A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79" name="Freeform 744"/>
              <p:cNvSpPr>
                <a:spLocks/>
              </p:cNvSpPr>
              <p:nvPr/>
            </p:nvSpPr>
            <p:spPr bwMode="auto">
              <a:xfrm>
                <a:off x="4705" y="1387"/>
                <a:ext cx="362" cy="256"/>
              </a:xfrm>
              <a:custGeom>
                <a:avLst/>
                <a:gdLst>
                  <a:gd name="T0" fmla="*/ 163 w 362"/>
                  <a:gd name="T1" fmla="*/ 256 h 256"/>
                  <a:gd name="T2" fmla="*/ 0 w 362"/>
                  <a:gd name="T3" fmla="*/ 161 h 256"/>
                  <a:gd name="T4" fmla="*/ 199 w 362"/>
                  <a:gd name="T5" fmla="*/ 0 h 256"/>
                  <a:gd name="T6" fmla="*/ 362 w 362"/>
                  <a:gd name="T7" fmla="*/ 95 h 256"/>
                  <a:gd name="T8" fmla="*/ 163 w 362"/>
                  <a:gd name="T9" fmla="*/ 256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2" h="256">
                    <a:moveTo>
                      <a:pt x="163" y="256"/>
                    </a:moveTo>
                    <a:lnTo>
                      <a:pt x="0" y="161"/>
                    </a:lnTo>
                    <a:lnTo>
                      <a:pt x="199" y="0"/>
                    </a:lnTo>
                    <a:lnTo>
                      <a:pt x="362" y="95"/>
                    </a:lnTo>
                    <a:lnTo>
                      <a:pt x="163" y="256"/>
                    </a:lnTo>
                    <a:close/>
                  </a:path>
                </a:pathLst>
              </a:custGeom>
              <a:solidFill>
                <a:srgbClr val="9D9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80" name="Freeform 745"/>
              <p:cNvSpPr>
                <a:spLocks/>
              </p:cNvSpPr>
              <p:nvPr/>
            </p:nvSpPr>
            <p:spPr bwMode="auto">
              <a:xfrm>
                <a:off x="4705" y="1387"/>
                <a:ext cx="362" cy="256"/>
              </a:xfrm>
              <a:custGeom>
                <a:avLst/>
                <a:gdLst>
                  <a:gd name="T0" fmla="*/ 163 w 362"/>
                  <a:gd name="T1" fmla="*/ 256 h 256"/>
                  <a:gd name="T2" fmla="*/ 0 w 362"/>
                  <a:gd name="T3" fmla="*/ 161 h 256"/>
                  <a:gd name="T4" fmla="*/ 199 w 362"/>
                  <a:gd name="T5" fmla="*/ 0 h 256"/>
                  <a:gd name="T6" fmla="*/ 362 w 362"/>
                  <a:gd name="T7" fmla="*/ 95 h 256"/>
                  <a:gd name="T8" fmla="*/ 163 w 362"/>
                  <a:gd name="T9" fmla="*/ 256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2" h="256">
                    <a:moveTo>
                      <a:pt x="163" y="256"/>
                    </a:moveTo>
                    <a:lnTo>
                      <a:pt x="0" y="161"/>
                    </a:lnTo>
                    <a:lnTo>
                      <a:pt x="199" y="0"/>
                    </a:lnTo>
                    <a:lnTo>
                      <a:pt x="362" y="95"/>
                    </a:lnTo>
                    <a:lnTo>
                      <a:pt x="163" y="25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81" name="Freeform 746"/>
              <p:cNvSpPr>
                <a:spLocks/>
              </p:cNvSpPr>
              <p:nvPr/>
            </p:nvSpPr>
            <p:spPr bwMode="auto">
              <a:xfrm>
                <a:off x="4866" y="1056"/>
                <a:ext cx="246" cy="438"/>
              </a:xfrm>
              <a:custGeom>
                <a:avLst/>
                <a:gdLst>
                  <a:gd name="T0" fmla="*/ 246 w 246"/>
                  <a:gd name="T1" fmla="*/ 92 h 438"/>
                  <a:gd name="T2" fmla="*/ 87 w 246"/>
                  <a:gd name="T3" fmla="*/ 0 h 438"/>
                  <a:gd name="T4" fmla="*/ 0 w 246"/>
                  <a:gd name="T5" fmla="*/ 345 h 438"/>
                  <a:gd name="T6" fmla="*/ 161 w 246"/>
                  <a:gd name="T7" fmla="*/ 438 h 438"/>
                  <a:gd name="T8" fmla="*/ 246 w 246"/>
                  <a:gd name="T9" fmla="*/ 92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6" h="438">
                    <a:moveTo>
                      <a:pt x="246" y="92"/>
                    </a:moveTo>
                    <a:lnTo>
                      <a:pt x="87" y="0"/>
                    </a:lnTo>
                    <a:lnTo>
                      <a:pt x="0" y="345"/>
                    </a:lnTo>
                    <a:lnTo>
                      <a:pt x="161" y="438"/>
                    </a:lnTo>
                    <a:lnTo>
                      <a:pt x="246" y="92"/>
                    </a:ln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82" name="Freeform 747"/>
              <p:cNvSpPr>
                <a:spLocks/>
              </p:cNvSpPr>
              <p:nvPr/>
            </p:nvSpPr>
            <p:spPr bwMode="auto">
              <a:xfrm>
                <a:off x="4866" y="1056"/>
                <a:ext cx="246" cy="438"/>
              </a:xfrm>
              <a:custGeom>
                <a:avLst/>
                <a:gdLst>
                  <a:gd name="T0" fmla="*/ 246 w 246"/>
                  <a:gd name="T1" fmla="*/ 92 h 438"/>
                  <a:gd name="T2" fmla="*/ 87 w 246"/>
                  <a:gd name="T3" fmla="*/ 0 h 438"/>
                  <a:gd name="T4" fmla="*/ 0 w 246"/>
                  <a:gd name="T5" fmla="*/ 345 h 438"/>
                  <a:gd name="T6" fmla="*/ 161 w 246"/>
                  <a:gd name="T7" fmla="*/ 438 h 438"/>
                  <a:gd name="T8" fmla="*/ 246 w 246"/>
                  <a:gd name="T9" fmla="*/ 92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6" h="438">
                    <a:moveTo>
                      <a:pt x="246" y="92"/>
                    </a:moveTo>
                    <a:lnTo>
                      <a:pt x="87" y="0"/>
                    </a:lnTo>
                    <a:lnTo>
                      <a:pt x="0" y="345"/>
                    </a:lnTo>
                    <a:lnTo>
                      <a:pt x="161" y="438"/>
                    </a:lnTo>
                    <a:lnTo>
                      <a:pt x="246" y="9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83" name="Freeform 748"/>
              <p:cNvSpPr>
                <a:spLocks/>
              </p:cNvSpPr>
              <p:nvPr/>
            </p:nvSpPr>
            <p:spPr bwMode="auto">
              <a:xfrm>
                <a:off x="4864" y="1477"/>
                <a:ext cx="205" cy="168"/>
              </a:xfrm>
              <a:custGeom>
                <a:avLst/>
                <a:gdLst>
                  <a:gd name="T0" fmla="*/ 81 w 87"/>
                  <a:gd name="T1" fmla="*/ 26 h 71"/>
                  <a:gd name="T2" fmla="*/ 6 w 87"/>
                  <a:gd name="T3" fmla="*/ 69 h 71"/>
                  <a:gd name="T4" fmla="*/ 0 w 87"/>
                  <a:gd name="T5" fmla="*/ 66 h 71"/>
                  <a:gd name="T6" fmla="*/ 0 w 87"/>
                  <a:gd name="T7" fmla="*/ 66 h 71"/>
                  <a:gd name="T8" fmla="*/ 14 w 87"/>
                  <a:gd name="T9" fmla="*/ 41 h 71"/>
                  <a:gd name="T10" fmla="*/ 81 w 87"/>
                  <a:gd name="T11" fmla="*/ 2 h 71"/>
                  <a:gd name="T12" fmla="*/ 87 w 87"/>
                  <a:gd name="T13" fmla="*/ 6 h 71"/>
                  <a:gd name="T14" fmla="*/ 87 w 87"/>
                  <a:gd name="T15" fmla="*/ 15 h 71"/>
                  <a:gd name="T16" fmla="*/ 81 w 87"/>
                  <a:gd name="T17" fmla="*/ 2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7" h="71">
                    <a:moveTo>
                      <a:pt x="81" y="26"/>
                    </a:moveTo>
                    <a:cubicBezTo>
                      <a:pt x="6" y="69"/>
                      <a:pt x="6" y="69"/>
                      <a:pt x="6" y="69"/>
                    </a:cubicBezTo>
                    <a:cubicBezTo>
                      <a:pt x="3" y="71"/>
                      <a:pt x="0" y="70"/>
                      <a:pt x="0" y="66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56"/>
                      <a:pt x="6" y="45"/>
                      <a:pt x="14" y="41"/>
                    </a:cubicBezTo>
                    <a:cubicBezTo>
                      <a:pt x="81" y="2"/>
                      <a:pt x="81" y="2"/>
                      <a:pt x="81" y="2"/>
                    </a:cubicBezTo>
                    <a:cubicBezTo>
                      <a:pt x="85" y="0"/>
                      <a:pt x="87" y="2"/>
                      <a:pt x="87" y="6"/>
                    </a:cubicBezTo>
                    <a:cubicBezTo>
                      <a:pt x="87" y="15"/>
                      <a:pt x="87" y="15"/>
                      <a:pt x="87" y="15"/>
                    </a:cubicBezTo>
                    <a:cubicBezTo>
                      <a:pt x="87" y="19"/>
                      <a:pt x="85" y="24"/>
                      <a:pt x="81" y="26"/>
                    </a:cubicBezTo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84" name="Freeform 749"/>
              <p:cNvSpPr>
                <a:spLocks/>
              </p:cNvSpPr>
              <p:nvPr/>
            </p:nvSpPr>
            <p:spPr bwMode="auto">
              <a:xfrm>
                <a:off x="5022" y="1146"/>
                <a:ext cx="97" cy="352"/>
              </a:xfrm>
              <a:custGeom>
                <a:avLst/>
                <a:gdLst>
                  <a:gd name="T0" fmla="*/ 1 w 41"/>
                  <a:gd name="T1" fmla="*/ 143 h 149"/>
                  <a:gd name="T2" fmla="*/ 21 w 41"/>
                  <a:gd name="T3" fmla="*/ 13 h 149"/>
                  <a:gd name="T4" fmla="*/ 27 w 41"/>
                  <a:gd name="T5" fmla="*/ 5 h 149"/>
                  <a:gd name="T6" fmla="*/ 36 w 41"/>
                  <a:gd name="T7" fmla="*/ 1 h 149"/>
                  <a:gd name="T8" fmla="*/ 40 w 41"/>
                  <a:gd name="T9" fmla="*/ 6 h 149"/>
                  <a:gd name="T10" fmla="*/ 21 w 41"/>
                  <a:gd name="T11" fmla="*/ 133 h 149"/>
                  <a:gd name="T12" fmla="*/ 16 w 41"/>
                  <a:gd name="T13" fmla="*/ 141 h 149"/>
                  <a:gd name="T14" fmla="*/ 6 w 41"/>
                  <a:gd name="T15" fmla="*/ 147 h 149"/>
                  <a:gd name="T16" fmla="*/ 1 w 41"/>
                  <a:gd name="T17" fmla="*/ 143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" h="149">
                    <a:moveTo>
                      <a:pt x="1" y="143"/>
                    </a:moveTo>
                    <a:cubicBezTo>
                      <a:pt x="21" y="13"/>
                      <a:pt x="21" y="13"/>
                      <a:pt x="21" y="13"/>
                    </a:cubicBezTo>
                    <a:cubicBezTo>
                      <a:pt x="21" y="10"/>
                      <a:pt x="24" y="6"/>
                      <a:pt x="27" y="5"/>
                    </a:cubicBezTo>
                    <a:cubicBezTo>
                      <a:pt x="36" y="1"/>
                      <a:pt x="36" y="1"/>
                      <a:pt x="36" y="1"/>
                    </a:cubicBezTo>
                    <a:cubicBezTo>
                      <a:pt x="39" y="0"/>
                      <a:pt x="41" y="2"/>
                      <a:pt x="40" y="6"/>
                    </a:cubicBezTo>
                    <a:cubicBezTo>
                      <a:pt x="21" y="133"/>
                      <a:pt x="21" y="133"/>
                      <a:pt x="21" y="133"/>
                    </a:cubicBezTo>
                    <a:cubicBezTo>
                      <a:pt x="21" y="136"/>
                      <a:pt x="19" y="139"/>
                      <a:pt x="16" y="141"/>
                    </a:cubicBezTo>
                    <a:cubicBezTo>
                      <a:pt x="6" y="147"/>
                      <a:pt x="6" y="147"/>
                      <a:pt x="6" y="147"/>
                    </a:cubicBezTo>
                    <a:cubicBezTo>
                      <a:pt x="3" y="149"/>
                      <a:pt x="0" y="147"/>
                      <a:pt x="1" y="143"/>
                    </a:cubicBezTo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85" name="Freeform 750"/>
              <p:cNvSpPr>
                <a:spLocks noEditPoints="1"/>
              </p:cNvSpPr>
              <p:nvPr/>
            </p:nvSpPr>
            <p:spPr bwMode="auto">
              <a:xfrm>
                <a:off x="4745" y="1816"/>
                <a:ext cx="114" cy="99"/>
              </a:xfrm>
              <a:custGeom>
                <a:avLst/>
                <a:gdLst>
                  <a:gd name="T0" fmla="*/ 0 w 48"/>
                  <a:gd name="T1" fmla="*/ 34 h 42"/>
                  <a:gd name="T2" fmla="*/ 0 w 48"/>
                  <a:gd name="T3" fmla="*/ 35 h 42"/>
                  <a:gd name="T4" fmla="*/ 0 w 48"/>
                  <a:gd name="T5" fmla="*/ 35 h 42"/>
                  <a:gd name="T6" fmla="*/ 3 w 48"/>
                  <a:gd name="T7" fmla="*/ 39 h 42"/>
                  <a:gd name="T8" fmla="*/ 19 w 48"/>
                  <a:gd name="T9" fmla="*/ 40 h 42"/>
                  <a:gd name="T10" fmla="*/ 44 w 48"/>
                  <a:gd name="T11" fmla="*/ 26 h 42"/>
                  <a:gd name="T12" fmla="*/ 48 w 48"/>
                  <a:gd name="T13" fmla="*/ 21 h 42"/>
                  <a:gd name="T14" fmla="*/ 48 w 48"/>
                  <a:gd name="T15" fmla="*/ 21 h 42"/>
                  <a:gd name="T16" fmla="*/ 47 w 48"/>
                  <a:gd name="T17" fmla="*/ 16 h 42"/>
                  <a:gd name="T18" fmla="*/ 45 w 48"/>
                  <a:gd name="T19" fmla="*/ 8 h 42"/>
                  <a:gd name="T20" fmla="*/ 45 w 48"/>
                  <a:gd name="T21" fmla="*/ 8 h 42"/>
                  <a:gd name="T22" fmla="*/ 43 w 48"/>
                  <a:gd name="T23" fmla="*/ 4 h 42"/>
                  <a:gd name="T24" fmla="*/ 43 w 48"/>
                  <a:gd name="T25" fmla="*/ 4 h 42"/>
                  <a:gd name="T26" fmla="*/ 40 w 48"/>
                  <a:gd name="T27" fmla="*/ 0 h 42"/>
                  <a:gd name="T28" fmla="*/ 22 w 48"/>
                  <a:gd name="T29" fmla="*/ 1 h 42"/>
                  <a:gd name="T30" fmla="*/ 19 w 48"/>
                  <a:gd name="T31" fmla="*/ 6 h 42"/>
                  <a:gd name="T32" fmla="*/ 19 w 48"/>
                  <a:gd name="T33" fmla="*/ 6 h 42"/>
                  <a:gd name="T34" fmla="*/ 19 w 48"/>
                  <a:gd name="T35" fmla="*/ 8 h 42"/>
                  <a:gd name="T36" fmla="*/ 16 w 48"/>
                  <a:gd name="T37" fmla="*/ 13 h 42"/>
                  <a:gd name="T38" fmla="*/ 0 w 48"/>
                  <a:gd name="T39" fmla="*/ 31 h 42"/>
                  <a:gd name="T40" fmla="*/ 0 w 48"/>
                  <a:gd name="T41" fmla="*/ 34 h 42"/>
                  <a:gd name="T42" fmla="*/ 7 w 48"/>
                  <a:gd name="T43" fmla="*/ 25 h 42"/>
                  <a:gd name="T44" fmla="*/ 17 w 48"/>
                  <a:gd name="T45" fmla="*/ 16 h 42"/>
                  <a:gd name="T46" fmla="*/ 22 w 48"/>
                  <a:gd name="T47" fmla="*/ 10 h 42"/>
                  <a:gd name="T48" fmla="*/ 23 w 48"/>
                  <a:gd name="T49" fmla="*/ 11 h 42"/>
                  <a:gd name="T50" fmla="*/ 19 w 48"/>
                  <a:gd name="T51" fmla="*/ 17 h 42"/>
                  <a:gd name="T52" fmla="*/ 9 w 48"/>
                  <a:gd name="T53" fmla="*/ 26 h 42"/>
                  <a:gd name="T54" fmla="*/ 8 w 48"/>
                  <a:gd name="T55" fmla="*/ 26 h 42"/>
                  <a:gd name="T56" fmla="*/ 7 w 48"/>
                  <a:gd name="T57" fmla="*/ 26 h 42"/>
                  <a:gd name="T58" fmla="*/ 7 w 48"/>
                  <a:gd name="T59" fmla="*/ 25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8" h="42">
                    <a:moveTo>
                      <a:pt x="0" y="34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36"/>
                      <a:pt x="1" y="38"/>
                      <a:pt x="3" y="39"/>
                    </a:cubicBezTo>
                    <a:cubicBezTo>
                      <a:pt x="7" y="42"/>
                      <a:pt x="14" y="42"/>
                      <a:pt x="19" y="40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7" y="25"/>
                      <a:pt x="48" y="23"/>
                      <a:pt x="48" y="21"/>
                    </a:cubicBezTo>
                    <a:cubicBezTo>
                      <a:pt x="48" y="21"/>
                      <a:pt x="48" y="21"/>
                      <a:pt x="48" y="21"/>
                    </a:cubicBezTo>
                    <a:cubicBezTo>
                      <a:pt x="48" y="19"/>
                      <a:pt x="48" y="18"/>
                      <a:pt x="47" y="16"/>
                    </a:cubicBezTo>
                    <a:cubicBezTo>
                      <a:pt x="47" y="13"/>
                      <a:pt x="46" y="10"/>
                      <a:pt x="45" y="8"/>
                    </a:cubicBezTo>
                    <a:cubicBezTo>
                      <a:pt x="45" y="8"/>
                      <a:pt x="45" y="8"/>
                      <a:pt x="45" y="8"/>
                    </a:cubicBezTo>
                    <a:cubicBezTo>
                      <a:pt x="44" y="7"/>
                      <a:pt x="43" y="5"/>
                      <a:pt x="43" y="4"/>
                    </a:cubicBezTo>
                    <a:cubicBezTo>
                      <a:pt x="43" y="4"/>
                      <a:pt x="43" y="4"/>
                      <a:pt x="43" y="4"/>
                    </a:cubicBezTo>
                    <a:cubicBezTo>
                      <a:pt x="42" y="3"/>
                      <a:pt x="41" y="1"/>
                      <a:pt x="40" y="0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0" y="2"/>
                      <a:pt x="20" y="4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7"/>
                      <a:pt x="19" y="7"/>
                      <a:pt x="19" y="8"/>
                    </a:cubicBezTo>
                    <a:cubicBezTo>
                      <a:pt x="18" y="10"/>
                      <a:pt x="18" y="12"/>
                      <a:pt x="16" y="13"/>
                    </a:cubicBezTo>
                    <a:cubicBezTo>
                      <a:pt x="9" y="18"/>
                      <a:pt x="2" y="25"/>
                      <a:pt x="0" y="31"/>
                    </a:cubicBezTo>
                    <a:cubicBezTo>
                      <a:pt x="0" y="32"/>
                      <a:pt x="0" y="33"/>
                      <a:pt x="0" y="34"/>
                    </a:cubicBezTo>
                    <a:close/>
                    <a:moveTo>
                      <a:pt x="7" y="25"/>
                    </a:moveTo>
                    <a:cubicBezTo>
                      <a:pt x="17" y="16"/>
                      <a:pt x="17" y="16"/>
                      <a:pt x="17" y="16"/>
                    </a:cubicBezTo>
                    <a:cubicBezTo>
                      <a:pt x="19" y="14"/>
                      <a:pt x="21" y="12"/>
                      <a:pt x="22" y="10"/>
                    </a:cubicBezTo>
                    <a:cubicBezTo>
                      <a:pt x="22" y="10"/>
                      <a:pt x="23" y="10"/>
                      <a:pt x="23" y="11"/>
                    </a:cubicBezTo>
                    <a:cubicBezTo>
                      <a:pt x="23" y="13"/>
                      <a:pt x="21" y="15"/>
                      <a:pt x="19" y="17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7" y="26"/>
                      <a:pt x="7" y="25"/>
                      <a:pt x="7" y="25"/>
                    </a:cubicBezTo>
                    <a:close/>
                  </a:path>
                </a:pathLst>
              </a:custGeom>
              <a:solidFill>
                <a:srgbClr val="004D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86" name="Freeform 751"/>
              <p:cNvSpPr>
                <a:spLocks/>
              </p:cNvSpPr>
              <p:nvPr/>
            </p:nvSpPr>
            <p:spPr bwMode="auto">
              <a:xfrm>
                <a:off x="4743" y="1853"/>
                <a:ext cx="118" cy="62"/>
              </a:xfrm>
              <a:custGeom>
                <a:avLst/>
                <a:gdLst>
                  <a:gd name="T0" fmla="*/ 0 w 50"/>
                  <a:gd name="T1" fmla="*/ 19 h 26"/>
                  <a:gd name="T2" fmla="*/ 0 w 50"/>
                  <a:gd name="T3" fmla="*/ 19 h 26"/>
                  <a:gd name="T4" fmla="*/ 3 w 50"/>
                  <a:gd name="T5" fmla="*/ 23 h 26"/>
                  <a:gd name="T6" fmla="*/ 20 w 50"/>
                  <a:gd name="T7" fmla="*/ 24 h 26"/>
                  <a:gd name="T8" fmla="*/ 46 w 50"/>
                  <a:gd name="T9" fmla="*/ 10 h 26"/>
                  <a:gd name="T10" fmla="*/ 49 w 50"/>
                  <a:gd name="T11" fmla="*/ 5 h 26"/>
                  <a:gd name="T12" fmla="*/ 48 w 50"/>
                  <a:gd name="T13" fmla="*/ 0 h 26"/>
                  <a:gd name="T14" fmla="*/ 36 w 50"/>
                  <a:gd name="T15" fmla="*/ 9 h 26"/>
                  <a:gd name="T16" fmla="*/ 18 w 50"/>
                  <a:gd name="T17" fmla="*/ 20 h 26"/>
                  <a:gd name="T18" fmla="*/ 10 w 50"/>
                  <a:gd name="T19" fmla="*/ 22 h 26"/>
                  <a:gd name="T20" fmla="*/ 3 w 50"/>
                  <a:gd name="T21" fmla="*/ 19 h 26"/>
                  <a:gd name="T22" fmla="*/ 1 w 50"/>
                  <a:gd name="T23" fmla="*/ 14 h 26"/>
                  <a:gd name="T24" fmla="*/ 0 w 50"/>
                  <a:gd name="T25" fmla="*/ 19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0" h="26">
                    <a:moveTo>
                      <a:pt x="0" y="19"/>
                    </a:moveTo>
                    <a:cubicBezTo>
                      <a:pt x="0" y="20"/>
                      <a:pt x="0" y="19"/>
                      <a:pt x="0" y="19"/>
                    </a:cubicBezTo>
                    <a:cubicBezTo>
                      <a:pt x="1" y="21"/>
                      <a:pt x="2" y="22"/>
                      <a:pt x="3" y="23"/>
                    </a:cubicBezTo>
                    <a:cubicBezTo>
                      <a:pt x="8" y="26"/>
                      <a:pt x="15" y="26"/>
                      <a:pt x="20" y="24"/>
                    </a:cubicBezTo>
                    <a:cubicBezTo>
                      <a:pt x="46" y="10"/>
                      <a:pt x="46" y="10"/>
                      <a:pt x="46" y="10"/>
                    </a:cubicBezTo>
                    <a:cubicBezTo>
                      <a:pt x="50" y="8"/>
                      <a:pt x="49" y="5"/>
                      <a:pt x="49" y="5"/>
                    </a:cubicBezTo>
                    <a:cubicBezTo>
                      <a:pt x="49" y="3"/>
                      <a:pt x="49" y="1"/>
                      <a:pt x="48" y="0"/>
                    </a:cubicBezTo>
                    <a:cubicBezTo>
                      <a:pt x="49" y="2"/>
                      <a:pt x="40" y="5"/>
                      <a:pt x="36" y="9"/>
                    </a:cubicBezTo>
                    <a:cubicBezTo>
                      <a:pt x="31" y="13"/>
                      <a:pt x="25" y="17"/>
                      <a:pt x="18" y="20"/>
                    </a:cubicBezTo>
                    <a:cubicBezTo>
                      <a:pt x="16" y="21"/>
                      <a:pt x="13" y="21"/>
                      <a:pt x="10" y="22"/>
                    </a:cubicBezTo>
                    <a:cubicBezTo>
                      <a:pt x="8" y="22"/>
                      <a:pt x="5" y="21"/>
                      <a:pt x="3" y="19"/>
                    </a:cubicBezTo>
                    <a:cubicBezTo>
                      <a:pt x="2" y="18"/>
                      <a:pt x="1" y="16"/>
                      <a:pt x="1" y="14"/>
                    </a:cubicBezTo>
                    <a:cubicBezTo>
                      <a:pt x="1" y="16"/>
                      <a:pt x="0" y="17"/>
                      <a:pt x="0" y="19"/>
                    </a:cubicBez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87" name="Freeform 752"/>
              <p:cNvSpPr>
                <a:spLocks/>
              </p:cNvSpPr>
              <p:nvPr/>
            </p:nvSpPr>
            <p:spPr bwMode="auto">
              <a:xfrm>
                <a:off x="4762" y="1839"/>
                <a:ext cx="38" cy="38"/>
              </a:xfrm>
              <a:custGeom>
                <a:avLst/>
                <a:gdLst>
                  <a:gd name="T0" fmla="*/ 0 w 16"/>
                  <a:gd name="T1" fmla="*/ 16 h 16"/>
                  <a:gd name="T2" fmla="*/ 1 w 16"/>
                  <a:gd name="T3" fmla="*/ 16 h 16"/>
                  <a:gd name="T4" fmla="*/ 2 w 16"/>
                  <a:gd name="T5" fmla="*/ 16 h 16"/>
                  <a:gd name="T6" fmla="*/ 12 w 16"/>
                  <a:gd name="T7" fmla="*/ 7 h 16"/>
                  <a:gd name="T8" fmla="*/ 16 w 16"/>
                  <a:gd name="T9" fmla="*/ 1 h 16"/>
                  <a:gd name="T10" fmla="*/ 15 w 16"/>
                  <a:gd name="T11" fmla="*/ 0 h 16"/>
                  <a:gd name="T12" fmla="*/ 10 w 16"/>
                  <a:gd name="T13" fmla="*/ 6 h 16"/>
                  <a:gd name="T14" fmla="*/ 0 w 16"/>
                  <a:gd name="T15" fmla="*/ 15 h 16"/>
                  <a:gd name="T16" fmla="*/ 0 w 16"/>
                  <a:gd name="T1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16">
                    <a:moveTo>
                      <a:pt x="0" y="16"/>
                    </a:moveTo>
                    <a:cubicBezTo>
                      <a:pt x="1" y="16"/>
                      <a:pt x="1" y="16"/>
                      <a:pt x="1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4" y="5"/>
                      <a:pt x="16" y="3"/>
                      <a:pt x="16" y="1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4" y="2"/>
                      <a:pt x="12" y="4"/>
                      <a:pt x="10" y="6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6"/>
                      <a:pt x="0" y="16"/>
                    </a:cubicBez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88" name="Freeform 753"/>
              <p:cNvSpPr>
                <a:spLocks/>
              </p:cNvSpPr>
              <p:nvPr/>
            </p:nvSpPr>
            <p:spPr bwMode="auto">
              <a:xfrm>
                <a:off x="4788" y="1842"/>
                <a:ext cx="14" cy="11"/>
              </a:xfrm>
              <a:custGeom>
                <a:avLst/>
                <a:gdLst>
                  <a:gd name="T0" fmla="*/ 5 w 6"/>
                  <a:gd name="T1" fmla="*/ 5 h 5"/>
                  <a:gd name="T2" fmla="*/ 6 w 6"/>
                  <a:gd name="T3" fmla="*/ 5 h 5"/>
                  <a:gd name="T4" fmla="*/ 6 w 6"/>
                  <a:gd name="T5" fmla="*/ 3 h 5"/>
                  <a:gd name="T6" fmla="*/ 1 w 6"/>
                  <a:gd name="T7" fmla="*/ 1 h 5"/>
                  <a:gd name="T8" fmla="*/ 0 w 6"/>
                  <a:gd name="T9" fmla="*/ 1 h 5"/>
                  <a:gd name="T10" fmla="*/ 0 w 6"/>
                  <a:gd name="T11" fmla="*/ 2 h 5"/>
                  <a:gd name="T12" fmla="*/ 5 w 6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5">
                    <a:moveTo>
                      <a:pt x="5" y="5"/>
                    </a:moveTo>
                    <a:cubicBezTo>
                      <a:pt x="6" y="5"/>
                      <a:pt x="6" y="5"/>
                      <a:pt x="6" y="5"/>
                    </a:cubicBezTo>
                    <a:cubicBezTo>
                      <a:pt x="6" y="4"/>
                      <a:pt x="6" y="4"/>
                      <a:pt x="6" y="3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5" y="5"/>
                      <a:pt x="5" y="5"/>
                      <a:pt x="5" y="5"/>
                    </a:cubicBez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89" name="Freeform 754"/>
              <p:cNvSpPr>
                <a:spLocks/>
              </p:cNvSpPr>
              <p:nvPr/>
            </p:nvSpPr>
            <p:spPr bwMode="auto">
              <a:xfrm>
                <a:off x="4781" y="1849"/>
                <a:ext cx="16" cy="11"/>
              </a:xfrm>
              <a:custGeom>
                <a:avLst/>
                <a:gdLst>
                  <a:gd name="T0" fmla="*/ 6 w 7"/>
                  <a:gd name="T1" fmla="*/ 5 h 5"/>
                  <a:gd name="T2" fmla="*/ 6 w 7"/>
                  <a:gd name="T3" fmla="*/ 5 h 5"/>
                  <a:gd name="T4" fmla="*/ 6 w 7"/>
                  <a:gd name="T5" fmla="*/ 3 h 5"/>
                  <a:gd name="T6" fmla="*/ 1 w 7"/>
                  <a:gd name="T7" fmla="*/ 0 h 5"/>
                  <a:gd name="T8" fmla="*/ 0 w 7"/>
                  <a:gd name="T9" fmla="*/ 1 h 5"/>
                  <a:gd name="T10" fmla="*/ 0 w 7"/>
                  <a:gd name="T11" fmla="*/ 2 h 5"/>
                  <a:gd name="T12" fmla="*/ 5 w 7"/>
                  <a:gd name="T13" fmla="*/ 5 h 5"/>
                  <a:gd name="T14" fmla="*/ 6 w 7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5">
                    <a:moveTo>
                      <a:pt x="6" y="5"/>
                    </a:moveTo>
                    <a:cubicBezTo>
                      <a:pt x="6" y="5"/>
                      <a:pt x="6" y="5"/>
                      <a:pt x="6" y="5"/>
                    </a:cubicBezTo>
                    <a:cubicBezTo>
                      <a:pt x="7" y="4"/>
                      <a:pt x="7" y="4"/>
                      <a:pt x="6" y="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5" y="5"/>
                      <a:pt x="5" y="5"/>
                      <a:pt x="5" y="5"/>
                    </a:cubicBez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90" name="Freeform 755"/>
              <p:cNvSpPr>
                <a:spLocks/>
              </p:cNvSpPr>
              <p:nvPr/>
            </p:nvSpPr>
            <p:spPr bwMode="auto">
              <a:xfrm>
                <a:off x="4771" y="1856"/>
                <a:ext cx="17" cy="12"/>
              </a:xfrm>
              <a:custGeom>
                <a:avLst/>
                <a:gdLst>
                  <a:gd name="T0" fmla="*/ 6 w 7"/>
                  <a:gd name="T1" fmla="*/ 5 h 5"/>
                  <a:gd name="T2" fmla="*/ 7 w 7"/>
                  <a:gd name="T3" fmla="*/ 5 h 5"/>
                  <a:gd name="T4" fmla="*/ 7 w 7"/>
                  <a:gd name="T5" fmla="*/ 3 h 5"/>
                  <a:gd name="T6" fmla="*/ 2 w 7"/>
                  <a:gd name="T7" fmla="*/ 0 h 5"/>
                  <a:gd name="T8" fmla="*/ 1 w 7"/>
                  <a:gd name="T9" fmla="*/ 1 h 5"/>
                  <a:gd name="T10" fmla="*/ 1 w 7"/>
                  <a:gd name="T11" fmla="*/ 2 h 5"/>
                  <a:gd name="T12" fmla="*/ 6 w 7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5">
                    <a:moveTo>
                      <a:pt x="6" y="5"/>
                    </a:moveTo>
                    <a:cubicBezTo>
                      <a:pt x="7" y="5"/>
                      <a:pt x="7" y="5"/>
                      <a:pt x="7" y="5"/>
                    </a:cubicBezTo>
                    <a:cubicBezTo>
                      <a:pt x="7" y="4"/>
                      <a:pt x="7" y="4"/>
                      <a:pt x="7" y="3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6" y="5"/>
                      <a:pt x="6" y="5"/>
                      <a:pt x="6" y="5"/>
                    </a:cubicBez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91" name="Freeform 756"/>
              <p:cNvSpPr>
                <a:spLocks/>
              </p:cNvSpPr>
              <p:nvPr/>
            </p:nvSpPr>
            <p:spPr bwMode="auto">
              <a:xfrm>
                <a:off x="4764" y="1863"/>
                <a:ext cx="17" cy="12"/>
              </a:xfrm>
              <a:custGeom>
                <a:avLst/>
                <a:gdLst>
                  <a:gd name="T0" fmla="*/ 6 w 7"/>
                  <a:gd name="T1" fmla="*/ 5 h 5"/>
                  <a:gd name="T2" fmla="*/ 7 w 7"/>
                  <a:gd name="T3" fmla="*/ 5 h 5"/>
                  <a:gd name="T4" fmla="*/ 6 w 7"/>
                  <a:gd name="T5" fmla="*/ 4 h 5"/>
                  <a:gd name="T6" fmla="*/ 2 w 7"/>
                  <a:gd name="T7" fmla="*/ 0 h 5"/>
                  <a:gd name="T8" fmla="*/ 1 w 7"/>
                  <a:gd name="T9" fmla="*/ 1 h 5"/>
                  <a:gd name="T10" fmla="*/ 1 w 7"/>
                  <a:gd name="T11" fmla="*/ 2 h 5"/>
                  <a:gd name="T12" fmla="*/ 5 w 7"/>
                  <a:gd name="T13" fmla="*/ 5 h 5"/>
                  <a:gd name="T14" fmla="*/ 6 w 7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5">
                    <a:moveTo>
                      <a:pt x="6" y="5"/>
                    </a:moveTo>
                    <a:cubicBezTo>
                      <a:pt x="7" y="5"/>
                      <a:pt x="7" y="5"/>
                      <a:pt x="7" y="5"/>
                    </a:cubicBezTo>
                    <a:cubicBezTo>
                      <a:pt x="7" y="4"/>
                      <a:pt x="7" y="4"/>
                      <a:pt x="6" y="4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5" y="5"/>
                      <a:pt x="5" y="5"/>
                      <a:pt x="5" y="5"/>
                    </a:cubicBez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92" name="Freeform 757"/>
              <p:cNvSpPr>
                <a:spLocks/>
              </p:cNvSpPr>
              <p:nvPr/>
            </p:nvSpPr>
            <p:spPr bwMode="auto">
              <a:xfrm>
                <a:off x="4755" y="1401"/>
                <a:ext cx="274" cy="223"/>
              </a:xfrm>
              <a:custGeom>
                <a:avLst/>
                <a:gdLst>
                  <a:gd name="T0" fmla="*/ 1 w 116"/>
                  <a:gd name="T1" fmla="*/ 80 h 94"/>
                  <a:gd name="T2" fmla="*/ 23 w 116"/>
                  <a:gd name="T3" fmla="*/ 94 h 94"/>
                  <a:gd name="T4" fmla="*/ 40 w 116"/>
                  <a:gd name="T5" fmla="*/ 84 h 94"/>
                  <a:gd name="T6" fmla="*/ 104 w 116"/>
                  <a:gd name="T7" fmla="*/ 47 h 94"/>
                  <a:gd name="T8" fmla="*/ 113 w 116"/>
                  <a:gd name="T9" fmla="*/ 33 h 94"/>
                  <a:gd name="T10" fmla="*/ 116 w 116"/>
                  <a:gd name="T11" fmla="*/ 0 h 94"/>
                  <a:gd name="T12" fmla="*/ 48 w 116"/>
                  <a:gd name="T13" fmla="*/ 32 h 94"/>
                  <a:gd name="T14" fmla="*/ 18 w 116"/>
                  <a:gd name="T15" fmla="*/ 51 h 94"/>
                  <a:gd name="T16" fmla="*/ 1 w 116"/>
                  <a:gd name="T17" fmla="*/ 8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94">
                    <a:moveTo>
                      <a:pt x="1" y="80"/>
                    </a:moveTo>
                    <a:cubicBezTo>
                      <a:pt x="23" y="94"/>
                      <a:pt x="23" y="94"/>
                      <a:pt x="23" y="94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104" y="47"/>
                      <a:pt x="104" y="47"/>
                      <a:pt x="104" y="47"/>
                    </a:cubicBezTo>
                    <a:cubicBezTo>
                      <a:pt x="110" y="44"/>
                      <a:pt x="113" y="38"/>
                      <a:pt x="113" y="33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94" y="12"/>
                      <a:pt x="69" y="22"/>
                      <a:pt x="48" y="32"/>
                    </a:cubicBezTo>
                    <a:cubicBezTo>
                      <a:pt x="36" y="38"/>
                      <a:pt x="26" y="44"/>
                      <a:pt x="18" y="51"/>
                    </a:cubicBezTo>
                    <a:cubicBezTo>
                      <a:pt x="7" y="59"/>
                      <a:pt x="0" y="69"/>
                      <a:pt x="1" y="80"/>
                    </a:cubicBezTo>
                  </a:path>
                </a:pathLst>
              </a:custGeom>
              <a:solidFill>
                <a:srgbClr val="006A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93" name="Freeform 758"/>
              <p:cNvSpPr>
                <a:spLocks/>
              </p:cNvSpPr>
              <p:nvPr/>
            </p:nvSpPr>
            <p:spPr bwMode="auto">
              <a:xfrm>
                <a:off x="4752" y="1557"/>
                <a:ext cx="104" cy="277"/>
              </a:xfrm>
              <a:custGeom>
                <a:avLst/>
                <a:gdLst>
                  <a:gd name="T0" fmla="*/ 44 w 44"/>
                  <a:gd name="T1" fmla="*/ 113 h 117"/>
                  <a:gd name="T2" fmla="*/ 41 w 44"/>
                  <a:gd name="T3" fmla="*/ 16 h 117"/>
                  <a:gd name="T4" fmla="*/ 32 w 44"/>
                  <a:gd name="T5" fmla="*/ 6 h 117"/>
                  <a:gd name="T6" fmla="*/ 15 w 44"/>
                  <a:gd name="T7" fmla="*/ 1 h 117"/>
                  <a:gd name="T8" fmla="*/ 2 w 44"/>
                  <a:gd name="T9" fmla="*/ 14 h 117"/>
                  <a:gd name="T10" fmla="*/ 13 w 44"/>
                  <a:gd name="T11" fmla="*/ 113 h 117"/>
                  <a:gd name="T12" fmla="*/ 28 w 44"/>
                  <a:gd name="T13" fmla="*/ 115 h 117"/>
                  <a:gd name="T14" fmla="*/ 44 w 44"/>
                  <a:gd name="T15" fmla="*/ 113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" h="117">
                    <a:moveTo>
                      <a:pt x="44" y="113"/>
                    </a:moveTo>
                    <a:cubicBezTo>
                      <a:pt x="44" y="84"/>
                      <a:pt x="43" y="19"/>
                      <a:pt x="41" y="16"/>
                    </a:cubicBezTo>
                    <a:cubicBezTo>
                      <a:pt x="39" y="12"/>
                      <a:pt x="36" y="8"/>
                      <a:pt x="32" y="6"/>
                    </a:cubicBezTo>
                    <a:cubicBezTo>
                      <a:pt x="27" y="2"/>
                      <a:pt x="21" y="0"/>
                      <a:pt x="15" y="1"/>
                    </a:cubicBezTo>
                    <a:cubicBezTo>
                      <a:pt x="8" y="2"/>
                      <a:pt x="3" y="7"/>
                      <a:pt x="2" y="14"/>
                    </a:cubicBezTo>
                    <a:cubicBezTo>
                      <a:pt x="0" y="22"/>
                      <a:pt x="12" y="109"/>
                      <a:pt x="13" y="113"/>
                    </a:cubicBezTo>
                    <a:cubicBezTo>
                      <a:pt x="14" y="117"/>
                      <a:pt x="24" y="114"/>
                      <a:pt x="28" y="115"/>
                    </a:cubicBezTo>
                    <a:lnTo>
                      <a:pt x="44" y="113"/>
                    </a:lnTo>
                    <a:close/>
                  </a:path>
                </a:pathLst>
              </a:custGeom>
              <a:solidFill>
                <a:srgbClr val="006A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94" name="Freeform 759"/>
              <p:cNvSpPr>
                <a:spLocks/>
              </p:cNvSpPr>
              <p:nvPr/>
            </p:nvSpPr>
            <p:spPr bwMode="auto">
              <a:xfrm>
                <a:off x="4781" y="1799"/>
                <a:ext cx="75" cy="47"/>
              </a:xfrm>
              <a:custGeom>
                <a:avLst/>
                <a:gdLst>
                  <a:gd name="T0" fmla="*/ 1 w 32"/>
                  <a:gd name="T1" fmla="*/ 11 h 20"/>
                  <a:gd name="T2" fmla="*/ 4 w 32"/>
                  <a:gd name="T3" fmla="*/ 15 h 20"/>
                  <a:gd name="T4" fmla="*/ 5 w 32"/>
                  <a:gd name="T5" fmla="*/ 16 h 20"/>
                  <a:gd name="T6" fmla="*/ 7 w 32"/>
                  <a:gd name="T7" fmla="*/ 17 h 20"/>
                  <a:gd name="T8" fmla="*/ 8 w 32"/>
                  <a:gd name="T9" fmla="*/ 18 h 20"/>
                  <a:gd name="T10" fmla="*/ 27 w 32"/>
                  <a:gd name="T11" fmla="*/ 17 h 20"/>
                  <a:gd name="T12" fmla="*/ 30 w 32"/>
                  <a:gd name="T13" fmla="*/ 15 h 20"/>
                  <a:gd name="T14" fmla="*/ 32 w 32"/>
                  <a:gd name="T15" fmla="*/ 11 h 20"/>
                  <a:gd name="T16" fmla="*/ 32 w 32"/>
                  <a:gd name="T17" fmla="*/ 10 h 20"/>
                  <a:gd name="T18" fmla="*/ 28 w 32"/>
                  <a:gd name="T19" fmla="*/ 4 h 20"/>
                  <a:gd name="T20" fmla="*/ 6 w 32"/>
                  <a:gd name="T21" fmla="*/ 3 h 20"/>
                  <a:gd name="T22" fmla="*/ 1 w 32"/>
                  <a:gd name="T23" fmla="*/ 1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" h="20">
                    <a:moveTo>
                      <a:pt x="1" y="11"/>
                    </a:moveTo>
                    <a:cubicBezTo>
                      <a:pt x="1" y="12"/>
                      <a:pt x="2" y="14"/>
                      <a:pt x="4" y="15"/>
                    </a:cubicBezTo>
                    <a:cubicBezTo>
                      <a:pt x="4" y="15"/>
                      <a:pt x="5" y="16"/>
                      <a:pt x="5" y="16"/>
                    </a:cubicBezTo>
                    <a:cubicBezTo>
                      <a:pt x="6" y="16"/>
                      <a:pt x="6" y="17"/>
                      <a:pt x="7" y="17"/>
                    </a:cubicBezTo>
                    <a:cubicBezTo>
                      <a:pt x="7" y="17"/>
                      <a:pt x="8" y="17"/>
                      <a:pt x="8" y="18"/>
                    </a:cubicBezTo>
                    <a:cubicBezTo>
                      <a:pt x="14" y="20"/>
                      <a:pt x="22" y="20"/>
                      <a:pt x="27" y="17"/>
                    </a:cubicBezTo>
                    <a:cubicBezTo>
                      <a:pt x="28" y="16"/>
                      <a:pt x="29" y="16"/>
                      <a:pt x="30" y="15"/>
                    </a:cubicBezTo>
                    <a:cubicBezTo>
                      <a:pt x="31" y="14"/>
                      <a:pt x="32" y="12"/>
                      <a:pt x="32" y="11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2" y="8"/>
                      <a:pt x="30" y="6"/>
                      <a:pt x="28" y="4"/>
                    </a:cubicBezTo>
                    <a:cubicBezTo>
                      <a:pt x="22" y="0"/>
                      <a:pt x="12" y="0"/>
                      <a:pt x="6" y="3"/>
                    </a:cubicBezTo>
                    <a:cubicBezTo>
                      <a:pt x="2" y="5"/>
                      <a:pt x="0" y="8"/>
                      <a:pt x="1" y="11"/>
                    </a:cubicBezTo>
                    <a:close/>
                  </a:path>
                </a:pathLst>
              </a:custGeom>
              <a:solidFill>
                <a:srgbClr val="006A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95" name="Freeform 760"/>
              <p:cNvSpPr>
                <a:spLocks noEditPoints="1"/>
              </p:cNvSpPr>
              <p:nvPr/>
            </p:nvSpPr>
            <p:spPr bwMode="auto">
              <a:xfrm>
                <a:off x="4646" y="1759"/>
                <a:ext cx="113" cy="99"/>
              </a:xfrm>
              <a:custGeom>
                <a:avLst/>
                <a:gdLst>
                  <a:gd name="T0" fmla="*/ 0 w 48"/>
                  <a:gd name="T1" fmla="*/ 34 h 42"/>
                  <a:gd name="T2" fmla="*/ 0 w 48"/>
                  <a:gd name="T3" fmla="*/ 35 h 42"/>
                  <a:gd name="T4" fmla="*/ 0 w 48"/>
                  <a:gd name="T5" fmla="*/ 35 h 42"/>
                  <a:gd name="T6" fmla="*/ 3 w 48"/>
                  <a:gd name="T7" fmla="*/ 39 h 42"/>
                  <a:gd name="T8" fmla="*/ 19 w 48"/>
                  <a:gd name="T9" fmla="*/ 39 h 42"/>
                  <a:gd name="T10" fmla="*/ 44 w 48"/>
                  <a:gd name="T11" fmla="*/ 26 h 42"/>
                  <a:gd name="T12" fmla="*/ 48 w 48"/>
                  <a:gd name="T13" fmla="*/ 21 h 42"/>
                  <a:gd name="T14" fmla="*/ 48 w 48"/>
                  <a:gd name="T15" fmla="*/ 21 h 42"/>
                  <a:gd name="T16" fmla="*/ 47 w 48"/>
                  <a:gd name="T17" fmla="*/ 16 h 42"/>
                  <a:gd name="T18" fmla="*/ 44 w 48"/>
                  <a:gd name="T19" fmla="*/ 8 h 42"/>
                  <a:gd name="T20" fmla="*/ 44 w 48"/>
                  <a:gd name="T21" fmla="*/ 8 h 42"/>
                  <a:gd name="T22" fmla="*/ 43 w 48"/>
                  <a:gd name="T23" fmla="*/ 4 h 42"/>
                  <a:gd name="T24" fmla="*/ 43 w 48"/>
                  <a:gd name="T25" fmla="*/ 4 h 42"/>
                  <a:gd name="T26" fmla="*/ 40 w 48"/>
                  <a:gd name="T27" fmla="*/ 0 h 42"/>
                  <a:gd name="T28" fmla="*/ 22 w 48"/>
                  <a:gd name="T29" fmla="*/ 1 h 42"/>
                  <a:gd name="T30" fmla="*/ 19 w 48"/>
                  <a:gd name="T31" fmla="*/ 5 h 42"/>
                  <a:gd name="T32" fmla="*/ 19 w 48"/>
                  <a:gd name="T33" fmla="*/ 6 h 42"/>
                  <a:gd name="T34" fmla="*/ 19 w 48"/>
                  <a:gd name="T35" fmla="*/ 8 h 42"/>
                  <a:gd name="T36" fmla="*/ 16 w 48"/>
                  <a:gd name="T37" fmla="*/ 13 h 42"/>
                  <a:gd name="T38" fmla="*/ 0 w 48"/>
                  <a:gd name="T39" fmla="*/ 31 h 42"/>
                  <a:gd name="T40" fmla="*/ 0 w 48"/>
                  <a:gd name="T41" fmla="*/ 34 h 42"/>
                  <a:gd name="T42" fmla="*/ 7 w 48"/>
                  <a:gd name="T43" fmla="*/ 24 h 42"/>
                  <a:gd name="T44" fmla="*/ 17 w 48"/>
                  <a:gd name="T45" fmla="*/ 16 h 42"/>
                  <a:gd name="T46" fmla="*/ 22 w 48"/>
                  <a:gd name="T47" fmla="*/ 10 h 42"/>
                  <a:gd name="T48" fmla="*/ 23 w 48"/>
                  <a:gd name="T49" fmla="*/ 10 h 42"/>
                  <a:gd name="T50" fmla="*/ 18 w 48"/>
                  <a:gd name="T51" fmla="*/ 17 h 42"/>
                  <a:gd name="T52" fmla="*/ 8 w 48"/>
                  <a:gd name="T53" fmla="*/ 26 h 42"/>
                  <a:gd name="T54" fmla="*/ 8 w 48"/>
                  <a:gd name="T55" fmla="*/ 26 h 42"/>
                  <a:gd name="T56" fmla="*/ 7 w 48"/>
                  <a:gd name="T57" fmla="*/ 26 h 42"/>
                  <a:gd name="T58" fmla="*/ 7 w 48"/>
                  <a:gd name="T59" fmla="*/ 24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8" h="42">
                    <a:moveTo>
                      <a:pt x="0" y="34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36"/>
                      <a:pt x="1" y="38"/>
                      <a:pt x="3" y="39"/>
                    </a:cubicBezTo>
                    <a:cubicBezTo>
                      <a:pt x="7" y="42"/>
                      <a:pt x="14" y="42"/>
                      <a:pt x="19" y="39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7" y="25"/>
                      <a:pt x="48" y="23"/>
                      <a:pt x="48" y="21"/>
                    </a:cubicBezTo>
                    <a:cubicBezTo>
                      <a:pt x="48" y="21"/>
                      <a:pt x="48" y="21"/>
                      <a:pt x="48" y="21"/>
                    </a:cubicBezTo>
                    <a:cubicBezTo>
                      <a:pt x="48" y="19"/>
                      <a:pt x="47" y="18"/>
                      <a:pt x="47" y="16"/>
                    </a:cubicBezTo>
                    <a:cubicBezTo>
                      <a:pt x="47" y="13"/>
                      <a:pt x="46" y="10"/>
                      <a:pt x="44" y="8"/>
                    </a:cubicBezTo>
                    <a:cubicBezTo>
                      <a:pt x="44" y="8"/>
                      <a:pt x="44" y="8"/>
                      <a:pt x="44" y="8"/>
                    </a:cubicBezTo>
                    <a:cubicBezTo>
                      <a:pt x="44" y="6"/>
                      <a:pt x="43" y="5"/>
                      <a:pt x="43" y="4"/>
                    </a:cubicBezTo>
                    <a:cubicBezTo>
                      <a:pt x="43" y="4"/>
                      <a:pt x="43" y="4"/>
                      <a:pt x="43" y="4"/>
                    </a:cubicBezTo>
                    <a:cubicBezTo>
                      <a:pt x="42" y="3"/>
                      <a:pt x="41" y="1"/>
                      <a:pt x="40" y="0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0" y="2"/>
                      <a:pt x="20" y="4"/>
                      <a:pt x="19" y="5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7"/>
                      <a:pt x="19" y="8"/>
                    </a:cubicBezTo>
                    <a:cubicBezTo>
                      <a:pt x="18" y="10"/>
                      <a:pt x="18" y="12"/>
                      <a:pt x="16" y="13"/>
                    </a:cubicBezTo>
                    <a:cubicBezTo>
                      <a:pt x="8" y="18"/>
                      <a:pt x="2" y="25"/>
                      <a:pt x="0" y="31"/>
                    </a:cubicBezTo>
                    <a:cubicBezTo>
                      <a:pt x="0" y="32"/>
                      <a:pt x="0" y="33"/>
                      <a:pt x="0" y="34"/>
                    </a:cubicBezTo>
                    <a:close/>
                    <a:moveTo>
                      <a:pt x="7" y="24"/>
                    </a:moveTo>
                    <a:cubicBezTo>
                      <a:pt x="17" y="16"/>
                      <a:pt x="17" y="16"/>
                      <a:pt x="17" y="16"/>
                    </a:cubicBezTo>
                    <a:cubicBezTo>
                      <a:pt x="19" y="14"/>
                      <a:pt x="21" y="12"/>
                      <a:pt x="22" y="10"/>
                    </a:cubicBezTo>
                    <a:cubicBezTo>
                      <a:pt x="22" y="10"/>
                      <a:pt x="23" y="10"/>
                      <a:pt x="23" y="10"/>
                    </a:cubicBezTo>
                    <a:cubicBezTo>
                      <a:pt x="23" y="13"/>
                      <a:pt x="20" y="15"/>
                      <a:pt x="18" y="17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7" y="25"/>
                      <a:pt x="7" y="25"/>
                      <a:pt x="7" y="24"/>
                    </a:cubicBezTo>
                    <a:close/>
                  </a:path>
                </a:pathLst>
              </a:custGeom>
              <a:solidFill>
                <a:srgbClr val="004D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96" name="Freeform 761"/>
              <p:cNvSpPr>
                <a:spLocks/>
              </p:cNvSpPr>
              <p:nvPr/>
            </p:nvSpPr>
            <p:spPr bwMode="auto">
              <a:xfrm>
                <a:off x="4643" y="1797"/>
                <a:ext cx="119" cy="61"/>
              </a:xfrm>
              <a:custGeom>
                <a:avLst/>
                <a:gdLst>
                  <a:gd name="T0" fmla="*/ 0 w 50"/>
                  <a:gd name="T1" fmla="*/ 19 h 26"/>
                  <a:gd name="T2" fmla="*/ 0 w 50"/>
                  <a:gd name="T3" fmla="*/ 19 h 26"/>
                  <a:gd name="T4" fmla="*/ 3 w 50"/>
                  <a:gd name="T5" fmla="*/ 23 h 26"/>
                  <a:gd name="T6" fmla="*/ 20 w 50"/>
                  <a:gd name="T7" fmla="*/ 24 h 26"/>
                  <a:gd name="T8" fmla="*/ 46 w 50"/>
                  <a:gd name="T9" fmla="*/ 10 h 26"/>
                  <a:gd name="T10" fmla="*/ 49 w 50"/>
                  <a:gd name="T11" fmla="*/ 5 h 26"/>
                  <a:gd name="T12" fmla="*/ 48 w 50"/>
                  <a:gd name="T13" fmla="*/ 0 h 26"/>
                  <a:gd name="T14" fmla="*/ 36 w 50"/>
                  <a:gd name="T15" fmla="*/ 8 h 26"/>
                  <a:gd name="T16" fmla="*/ 18 w 50"/>
                  <a:gd name="T17" fmla="*/ 19 h 26"/>
                  <a:gd name="T18" fmla="*/ 10 w 50"/>
                  <a:gd name="T19" fmla="*/ 21 h 26"/>
                  <a:gd name="T20" fmla="*/ 3 w 50"/>
                  <a:gd name="T21" fmla="*/ 19 h 26"/>
                  <a:gd name="T22" fmla="*/ 1 w 50"/>
                  <a:gd name="T23" fmla="*/ 14 h 26"/>
                  <a:gd name="T24" fmla="*/ 0 w 50"/>
                  <a:gd name="T25" fmla="*/ 19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0" h="26">
                    <a:moveTo>
                      <a:pt x="0" y="19"/>
                    </a:moveTo>
                    <a:cubicBezTo>
                      <a:pt x="0" y="19"/>
                      <a:pt x="0" y="19"/>
                      <a:pt x="0" y="19"/>
                    </a:cubicBezTo>
                    <a:cubicBezTo>
                      <a:pt x="0" y="20"/>
                      <a:pt x="1" y="22"/>
                      <a:pt x="3" y="23"/>
                    </a:cubicBezTo>
                    <a:cubicBezTo>
                      <a:pt x="8" y="26"/>
                      <a:pt x="15" y="26"/>
                      <a:pt x="20" y="24"/>
                    </a:cubicBezTo>
                    <a:cubicBezTo>
                      <a:pt x="46" y="10"/>
                      <a:pt x="46" y="10"/>
                      <a:pt x="46" y="10"/>
                    </a:cubicBezTo>
                    <a:cubicBezTo>
                      <a:pt x="50" y="8"/>
                      <a:pt x="49" y="5"/>
                      <a:pt x="49" y="5"/>
                    </a:cubicBezTo>
                    <a:cubicBezTo>
                      <a:pt x="49" y="3"/>
                      <a:pt x="49" y="1"/>
                      <a:pt x="48" y="0"/>
                    </a:cubicBezTo>
                    <a:cubicBezTo>
                      <a:pt x="49" y="2"/>
                      <a:pt x="40" y="5"/>
                      <a:pt x="36" y="8"/>
                    </a:cubicBezTo>
                    <a:cubicBezTo>
                      <a:pt x="31" y="13"/>
                      <a:pt x="24" y="17"/>
                      <a:pt x="18" y="19"/>
                    </a:cubicBezTo>
                    <a:cubicBezTo>
                      <a:pt x="15" y="20"/>
                      <a:pt x="13" y="21"/>
                      <a:pt x="10" y="21"/>
                    </a:cubicBezTo>
                    <a:cubicBezTo>
                      <a:pt x="8" y="22"/>
                      <a:pt x="5" y="21"/>
                      <a:pt x="3" y="19"/>
                    </a:cubicBezTo>
                    <a:cubicBezTo>
                      <a:pt x="2" y="18"/>
                      <a:pt x="1" y="16"/>
                      <a:pt x="1" y="14"/>
                    </a:cubicBezTo>
                    <a:cubicBezTo>
                      <a:pt x="1" y="15"/>
                      <a:pt x="0" y="16"/>
                      <a:pt x="0" y="19"/>
                    </a:cubicBez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97" name="Freeform 762"/>
              <p:cNvSpPr>
                <a:spLocks/>
              </p:cNvSpPr>
              <p:nvPr/>
            </p:nvSpPr>
            <p:spPr bwMode="auto">
              <a:xfrm>
                <a:off x="4662" y="1782"/>
                <a:ext cx="38" cy="38"/>
              </a:xfrm>
              <a:custGeom>
                <a:avLst/>
                <a:gdLst>
                  <a:gd name="T0" fmla="*/ 0 w 16"/>
                  <a:gd name="T1" fmla="*/ 16 h 16"/>
                  <a:gd name="T2" fmla="*/ 1 w 16"/>
                  <a:gd name="T3" fmla="*/ 16 h 16"/>
                  <a:gd name="T4" fmla="*/ 1 w 16"/>
                  <a:gd name="T5" fmla="*/ 16 h 16"/>
                  <a:gd name="T6" fmla="*/ 11 w 16"/>
                  <a:gd name="T7" fmla="*/ 7 h 16"/>
                  <a:gd name="T8" fmla="*/ 16 w 16"/>
                  <a:gd name="T9" fmla="*/ 0 h 16"/>
                  <a:gd name="T10" fmla="*/ 15 w 16"/>
                  <a:gd name="T11" fmla="*/ 0 h 16"/>
                  <a:gd name="T12" fmla="*/ 10 w 16"/>
                  <a:gd name="T13" fmla="*/ 6 h 16"/>
                  <a:gd name="T14" fmla="*/ 0 w 16"/>
                  <a:gd name="T15" fmla="*/ 14 h 16"/>
                  <a:gd name="T16" fmla="*/ 0 w 16"/>
                  <a:gd name="T1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16">
                    <a:moveTo>
                      <a:pt x="0" y="16"/>
                    </a:move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3" y="5"/>
                      <a:pt x="16" y="3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4" y="2"/>
                      <a:pt x="12" y="4"/>
                      <a:pt x="10" y="6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5"/>
                      <a:pt x="0" y="15"/>
                      <a:pt x="0" y="16"/>
                    </a:cubicBez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98" name="Freeform 763"/>
              <p:cNvSpPr>
                <a:spLocks/>
              </p:cNvSpPr>
              <p:nvPr/>
            </p:nvSpPr>
            <p:spPr bwMode="auto">
              <a:xfrm>
                <a:off x="4688" y="1785"/>
                <a:ext cx="15" cy="12"/>
              </a:xfrm>
              <a:custGeom>
                <a:avLst/>
                <a:gdLst>
                  <a:gd name="T0" fmla="*/ 5 w 6"/>
                  <a:gd name="T1" fmla="*/ 5 h 5"/>
                  <a:gd name="T2" fmla="*/ 6 w 6"/>
                  <a:gd name="T3" fmla="*/ 4 h 5"/>
                  <a:gd name="T4" fmla="*/ 6 w 6"/>
                  <a:gd name="T5" fmla="*/ 3 h 5"/>
                  <a:gd name="T6" fmla="*/ 1 w 6"/>
                  <a:gd name="T7" fmla="*/ 0 h 5"/>
                  <a:gd name="T8" fmla="*/ 0 w 6"/>
                  <a:gd name="T9" fmla="*/ 1 h 5"/>
                  <a:gd name="T10" fmla="*/ 0 w 6"/>
                  <a:gd name="T11" fmla="*/ 2 h 5"/>
                  <a:gd name="T12" fmla="*/ 5 w 6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5">
                    <a:moveTo>
                      <a:pt x="5" y="5"/>
                    </a:move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3"/>
                      <a:pt x="6" y="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5" y="5"/>
                      <a:pt x="5" y="5"/>
                      <a:pt x="5" y="5"/>
                    </a:cubicBez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99" name="Freeform 764"/>
              <p:cNvSpPr>
                <a:spLocks/>
              </p:cNvSpPr>
              <p:nvPr/>
            </p:nvSpPr>
            <p:spPr bwMode="auto">
              <a:xfrm>
                <a:off x="4681" y="1792"/>
                <a:ext cx="15" cy="12"/>
              </a:xfrm>
              <a:custGeom>
                <a:avLst/>
                <a:gdLst>
                  <a:gd name="T0" fmla="*/ 5 w 6"/>
                  <a:gd name="T1" fmla="*/ 5 h 5"/>
                  <a:gd name="T2" fmla="*/ 6 w 6"/>
                  <a:gd name="T3" fmla="*/ 5 h 5"/>
                  <a:gd name="T4" fmla="*/ 6 w 6"/>
                  <a:gd name="T5" fmla="*/ 3 h 5"/>
                  <a:gd name="T6" fmla="*/ 1 w 6"/>
                  <a:gd name="T7" fmla="*/ 0 h 5"/>
                  <a:gd name="T8" fmla="*/ 0 w 6"/>
                  <a:gd name="T9" fmla="*/ 0 h 5"/>
                  <a:gd name="T10" fmla="*/ 0 w 6"/>
                  <a:gd name="T11" fmla="*/ 2 h 5"/>
                  <a:gd name="T12" fmla="*/ 5 w 6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5">
                    <a:moveTo>
                      <a:pt x="5" y="5"/>
                    </a:moveTo>
                    <a:cubicBezTo>
                      <a:pt x="6" y="5"/>
                      <a:pt x="6" y="5"/>
                      <a:pt x="6" y="5"/>
                    </a:cubicBezTo>
                    <a:cubicBezTo>
                      <a:pt x="6" y="4"/>
                      <a:pt x="6" y="4"/>
                      <a:pt x="6" y="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5" y="5"/>
                      <a:pt x="5" y="5"/>
                      <a:pt x="5" y="5"/>
                    </a:cubicBez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00" name="Freeform 765"/>
              <p:cNvSpPr>
                <a:spLocks/>
              </p:cNvSpPr>
              <p:nvPr/>
            </p:nvSpPr>
            <p:spPr bwMode="auto">
              <a:xfrm>
                <a:off x="4672" y="1799"/>
                <a:ext cx="16" cy="12"/>
              </a:xfrm>
              <a:custGeom>
                <a:avLst/>
                <a:gdLst>
                  <a:gd name="T0" fmla="*/ 6 w 7"/>
                  <a:gd name="T1" fmla="*/ 5 h 5"/>
                  <a:gd name="T2" fmla="*/ 7 w 7"/>
                  <a:gd name="T3" fmla="*/ 4 h 5"/>
                  <a:gd name="T4" fmla="*/ 7 w 7"/>
                  <a:gd name="T5" fmla="*/ 3 h 5"/>
                  <a:gd name="T6" fmla="*/ 2 w 7"/>
                  <a:gd name="T7" fmla="*/ 0 h 5"/>
                  <a:gd name="T8" fmla="*/ 0 w 7"/>
                  <a:gd name="T9" fmla="*/ 1 h 5"/>
                  <a:gd name="T10" fmla="*/ 1 w 7"/>
                  <a:gd name="T11" fmla="*/ 2 h 5"/>
                  <a:gd name="T12" fmla="*/ 6 w 7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5">
                    <a:moveTo>
                      <a:pt x="6" y="5"/>
                    </a:move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3"/>
                      <a:pt x="7" y="3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6" y="5"/>
                      <a:pt x="6" y="5"/>
                      <a:pt x="6" y="5"/>
                    </a:cubicBez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01" name="Freeform 766"/>
              <p:cNvSpPr>
                <a:spLocks/>
              </p:cNvSpPr>
              <p:nvPr/>
            </p:nvSpPr>
            <p:spPr bwMode="auto">
              <a:xfrm>
                <a:off x="4665" y="1806"/>
                <a:ext cx="16" cy="12"/>
              </a:xfrm>
              <a:custGeom>
                <a:avLst/>
                <a:gdLst>
                  <a:gd name="T0" fmla="*/ 6 w 7"/>
                  <a:gd name="T1" fmla="*/ 5 h 5"/>
                  <a:gd name="T2" fmla="*/ 7 w 7"/>
                  <a:gd name="T3" fmla="*/ 5 h 5"/>
                  <a:gd name="T4" fmla="*/ 6 w 7"/>
                  <a:gd name="T5" fmla="*/ 3 h 5"/>
                  <a:gd name="T6" fmla="*/ 2 w 7"/>
                  <a:gd name="T7" fmla="*/ 0 h 5"/>
                  <a:gd name="T8" fmla="*/ 0 w 7"/>
                  <a:gd name="T9" fmla="*/ 0 h 5"/>
                  <a:gd name="T10" fmla="*/ 1 w 7"/>
                  <a:gd name="T11" fmla="*/ 2 h 5"/>
                  <a:gd name="T12" fmla="*/ 5 w 7"/>
                  <a:gd name="T13" fmla="*/ 5 h 5"/>
                  <a:gd name="T14" fmla="*/ 6 w 7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5">
                    <a:moveTo>
                      <a:pt x="6" y="5"/>
                    </a:moveTo>
                    <a:cubicBezTo>
                      <a:pt x="7" y="5"/>
                      <a:pt x="7" y="5"/>
                      <a:pt x="7" y="5"/>
                    </a:cubicBezTo>
                    <a:cubicBezTo>
                      <a:pt x="7" y="4"/>
                      <a:pt x="7" y="4"/>
                      <a:pt x="6" y="3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5" y="5"/>
                      <a:pt x="5" y="5"/>
                      <a:pt x="5" y="5"/>
                    </a:cubicBez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02" name="Freeform 767"/>
              <p:cNvSpPr>
                <a:spLocks/>
              </p:cNvSpPr>
              <p:nvPr/>
            </p:nvSpPr>
            <p:spPr bwMode="auto">
              <a:xfrm>
                <a:off x="4651" y="1356"/>
                <a:ext cx="272" cy="211"/>
              </a:xfrm>
              <a:custGeom>
                <a:avLst/>
                <a:gdLst>
                  <a:gd name="T0" fmla="*/ 2 w 115"/>
                  <a:gd name="T1" fmla="*/ 75 h 89"/>
                  <a:gd name="T2" fmla="*/ 25 w 115"/>
                  <a:gd name="T3" fmla="*/ 89 h 89"/>
                  <a:gd name="T4" fmla="*/ 108 w 115"/>
                  <a:gd name="T5" fmla="*/ 45 h 89"/>
                  <a:gd name="T6" fmla="*/ 115 w 115"/>
                  <a:gd name="T7" fmla="*/ 27 h 89"/>
                  <a:gd name="T8" fmla="*/ 113 w 115"/>
                  <a:gd name="T9" fmla="*/ 0 h 89"/>
                  <a:gd name="T10" fmla="*/ 2 w 115"/>
                  <a:gd name="T11" fmla="*/ 75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5" h="89">
                    <a:moveTo>
                      <a:pt x="2" y="75"/>
                    </a:moveTo>
                    <a:cubicBezTo>
                      <a:pt x="25" y="89"/>
                      <a:pt x="25" y="89"/>
                      <a:pt x="25" y="89"/>
                    </a:cubicBezTo>
                    <a:cubicBezTo>
                      <a:pt x="108" y="45"/>
                      <a:pt x="108" y="45"/>
                      <a:pt x="108" y="45"/>
                    </a:cubicBezTo>
                    <a:cubicBezTo>
                      <a:pt x="113" y="42"/>
                      <a:pt x="115" y="33"/>
                      <a:pt x="115" y="27"/>
                    </a:cubicBezTo>
                    <a:cubicBezTo>
                      <a:pt x="113" y="0"/>
                      <a:pt x="113" y="0"/>
                      <a:pt x="113" y="0"/>
                    </a:cubicBezTo>
                    <a:cubicBezTo>
                      <a:pt x="66" y="25"/>
                      <a:pt x="0" y="43"/>
                      <a:pt x="2" y="75"/>
                    </a:cubicBezTo>
                  </a:path>
                </a:pathLst>
              </a:custGeom>
              <a:solidFill>
                <a:srgbClr val="006A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03" name="Freeform 768"/>
              <p:cNvSpPr>
                <a:spLocks/>
              </p:cNvSpPr>
              <p:nvPr/>
            </p:nvSpPr>
            <p:spPr bwMode="auto">
              <a:xfrm>
                <a:off x="4653" y="1498"/>
                <a:ext cx="104" cy="280"/>
              </a:xfrm>
              <a:custGeom>
                <a:avLst/>
                <a:gdLst>
                  <a:gd name="T0" fmla="*/ 44 w 44"/>
                  <a:gd name="T1" fmla="*/ 113 h 118"/>
                  <a:gd name="T2" fmla="*/ 41 w 44"/>
                  <a:gd name="T3" fmla="*/ 17 h 118"/>
                  <a:gd name="T4" fmla="*/ 32 w 44"/>
                  <a:gd name="T5" fmla="*/ 6 h 118"/>
                  <a:gd name="T6" fmla="*/ 15 w 44"/>
                  <a:gd name="T7" fmla="*/ 1 h 118"/>
                  <a:gd name="T8" fmla="*/ 1 w 44"/>
                  <a:gd name="T9" fmla="*/ 15 h 118"/>
                  <a:gd name="T10" fmla="*/ 13 w 44"/>
                  <a:gd name="T11" fmla="*/ 114 h 118"/>
                  <a:gd name="T12" fmla="*/ 28 w 44"/>
                  <a:gd name="T13" fmla="*/ 116 h 118"/>
                  <a:gd name="T14" fmla="*/ 44 w 44"/>
                  <a:gd name="T15" fmla="*/ 113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" h="118">
                    <a:moveTo>
                      <a:pt x="44" y="113"/>
                    </a:moveTo>
                    <a:cubicBezTo>
                      <a:pt x="44" y="84"/>
                      <a:pt x="43" y="20"/>
                      <a:pt x="41" y="17"/>
                    </a:cubicBezTo>
                    <a:cubicBezTo>
                      <a:pt x="39" y="13"/>
                      <a:pt x="35" y="9"/>
                      <a:pt x="32" y="6"/>
                    </a:cubicBezTo>
                    <a:cubicBezTo>
                      <a:pt x="27" y="3"/>
                      <a:pt x="21" y="0"/>
                      <a:pt x="15" y="1"/>
                    </a:cubicBezTo>
                    <a:cubicBezTo>
                      <a:pt x="8" y="3"/>
                      <a:pt x="3" y="8"/>
                      <a:pt x="1" y="15"/>
                    </a:cubicBezTo>
                    <a:cubicBezTo>
                      <a:pt x="0" y="22"/>
                      <a:pt x="11" y="110"/>
                      <a:pt x="13" y="114"/>
                    </a:cubicBezTo>
                    <a:cubicBezTo>
                      <a:pt x="14" y="118"/>
                      <a:pt x="24" y="114"/>
                      <a:pt x="28" y="116"/>
                    </a:cubicBezTo>
                    <a:lnTo>
                      <a:pt x="44" y="113"/>
                    </a:lnTo>
                    <a:close/>
                  </a:path>
                </a:pathLst>
              </a:custGeom>
              <a:solidFill>
                <a:srgbClr val="006A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04" name="Freeform 769"/>
              <p:cNvSpPr>
                <a:spLocks/>
              </p:cNvSpPr>
              <p:nvPr/>
            </p:nvSpPr>
            <p:spPr bwMode="auto">
              <a:xfrm>
                <a:off x="4679" y="1742"/>
                <a:ext cx="80" cy="47"/>
              </a:xfrm>
              <a:custGeom>
                <a:avLst/>
                <a:gdLst>
                  <a:gd name="T0" fmla="*/ 6 w 34"/>
                  <a:gd name="T1" fmla="*/ 3 h 20"/>
                  <a:gd name="T2" fmla="*/ 6 w 34"/>
                  <a:gd name="T3" fmla="*/ 16 h 20"/>
                  <a:gd name="T4" fmla="*/ 28 w 34"/>
                  <a:gd name="T5" fmla="*/ 17 h 20"/>
                  <a:gd name="T6" fmla="*/ 28 w 34"/>
                  <a:gd name="T7" fmla="*/ 4 h 20"/>
                  <a:gd name="T8" fmla="*/ 6 w 34"/>
                  <a:gd name="T9" fmla="*/ 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0">
                    <a:moveTo>
                      <a:pt x="6" y="3"/>
                    </a:moveTo>
                    <a:cubicBezTo>
                      <a:pt x="0" y="7"/>
                      <a:pt x="0" y="12"/>
                      <a:pt x="6" y="16"/>
                    </a:cubicBezTo>
                    <a:cubicBezTo>
                      <a:pt x="12" y="20"/>
                      <a:pt x="22" y="20"/>
                      <a:pt x="28" y="17"/>
                    </a:cubicBezTo>
                    <a:cubicBezTo>
                      <a:pt x="34" y="14"/>
                      <a:pt x="34" y="8"/>
                      <a:pt x="28" y="4"/>
                    </a:cubicBezTo>
                    <a:cubicBezTo>
                      <a:pt x="22" y="1"/>
                      <a:pt x="13" y="0"/>
                      <a:pt x="6" y="3"/>
                    </a:cubicBezTo>
                    <a:close/>
                  </a:path>
                </a:pathLst>
              </a:custGeom>
              <a:solidFill>
                <a:srgbClr val="006A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05" name="Freeform 770"/>
              <p:cNvSpPr>
                <a:spLocks/>
              </p:cNvSpPr>
              <p:nvPr/>
            </p:nvSpPr>
            <p:spPr bwMode="auto">
              <a:xfrm>
                <a:off x="4804" y="1108"/>
                <a:ext cx="126" cy="208"/>
              </a:xfrm>
              <a:custGeom>
                <a:avLst/>
                <a:gdLst>
                  <a:gd name="T0" fmla="*/ 3 w 53"/>
                  <a:gd name="T1" fmla="*/ 66 h 88"/>
                  <a:gd name="T2" fmla="*/ 12 w 53"/>
                  <a:gd name="T3" fmla="*/ 86 h 88"/>
                  <a:gd name="T4" fmla="*/ 32 w 53"/>
                  <a:gd name="T5" fmla="*/ 76 h 88"/>
                  <a:gd name="T6" fmla="*/ 50 w 53"/>
                  <a:gd name="T7" fmla="*/ 23 h 88"/>
                  <a:gd name="T8" fmla="*/ 40 w 53"/>
                  <a:gd name="T9" fmla="*/ 3 h 88"/>
                  <a:gd name="T10" fmla="*/ 21 w 53"/>
                  <a:gd name="T11" fmla="*/ 13 h 88"/>
                  <a:gd name="T12" fmla="*/ 3 w 53"/>
                  <a:gd name="T13" fmla="*/ 66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" h="88">
                    <a:moveTo>
                      <a:pt x="3" y="66"/>
                    </a:moveTo>
                    <a:cubicBezTo>
                      <a:pt x="0" y="74"/>
                      <a:pt x="4" y="83"/>
                      <a:pt x="12" y="86"/>
                    </a:cubicBezTo>
                    <a:cubicBezTo>
                      <a:pt x="21" y="88"/>
                      <a:pt x="29" y="84"/>
                      <a:pt x="32" y="76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3" y="14"/>
                      <a:pt x="49" y="6"/>
                      <a:pt x="40" y="3"/>
                    </a:cubicBezTo>
                    <a:cubicBezTo>
                      <a:pt x="32" y="0"/>
                      <a:pt x="24" y="5"/>
                      <a:pt x="21" y="13"/>
                    </a:cubicBezTo>
                    <a:cubicBezTo>
                      <a:pt x="3" y="66"/>
                      <a:pt x="3" y="66"/>
                      <a:pt x="3" y="66"/>
                    </a:cubicBezTo>
                  </a:path>
                </a:pathLst>
              </a:cu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06" name="Freeform 771"/>
              <p:cNvSpPr>
                <a:spLocks/>
              </p:cNvSpPr>
              <p:nvPr/>
            </p:nvSpPr>
            <p:spPr bwMode="auto">
              <a:xfrm>
                <a:off x="4793" y="1082"/>
                <a:ext cx="260" cy="440"/>
              </a:xfrm>
              <a:custGeom>
                <a:avLst/>
                <a:gdLst>
                  <a:gd name="T0" fmla="*/ 2 w 110"/>
                  <a:gd name="T1" fmla="*/ 140 h 186"/>
                  <a:gd name="T2" fmla="*/ 62 w 110"/>
                  <a:gd name="T3" fmla="*/ 177 h 186"/>
                  <a:gd name="T4" fmla="*/ 82 w 110"/>
                  <a:gd name="T5" fmla="*/ 183 h 186"/>
                  <a:gd name="T6" fmla="*/ 103 w 110"/>
                  <a:gd name="T7" fmla="*/ 182 h 186"/>
                  <a:gd name="T8" fmla="*/ 107 w 110"/>
                  <a:gd name="T9" fmla="*/ 110 h 186"/>
                  <a:gd name="T10" fmla="*/ 110 w 110"/>
                  <a:gd name="T11" fmla="*/ 51 h 186"/>
                  <a:gd name="T12" fmla="*/ 77 w 110"/>
                  <a:gd name="T13" fmla="*/ 24 h 186"/>
                  <a:gd name="T14" fmla="*/ 25 w 110"/>
                  <a:gd name="T15" fmla="*/ 42 h 186"/>
                  <a:gd name="T16" fmla="*/ 7 w 110"/>
                  <a:gd name="T17" fmla="*/ 108 h 186"/>
                  <a:gd name="T18" fmla="*/ 2 w 110"/>
                  <a:gd name="T19" fmla="*/ 14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0" h="186">
                    <a:moveTo>
                      <a:pt x="2" y="140"/>
                    </a:moveTo>
                    <a:cubicBezTo>
                      <a:pt x="12" y="155"/>
                      <a:pt x="39" y="169"/>
                      <a:pt x="62" y="177"/>
                    </a:cubicBezTo>
                    <a:cubicBezTo>
                      <a:pt x="69" y="180"/>
                      <a:pt x="76" y="182"/>
                      <a:pt x="82" y="183"/>
                    </a:cubicBezTo>
                    <a:cubicBezTo>
                      <a:pt x="95" y="186"/>
                      <a:pt x="103" y="185"/>
                      <a:pt x="103" y="182"/>
                    </a:cubicBezTo>
                    <a:cubicBezTo>
                      <a:pt x="107" y="110"/>
                      <a:pt x="107" y="110"/>
                      <a:pt x="107" y="110"/>
                    </a:cubicBezTo>
                    <a:cubicBezTo>
                      <a:pt x="110" y="51"/>
                      <a:pt x="110" y="51"/>
                      <a:pt x="110" y="51"/>
                    </a:cubicBezTo>
                    <a:cubicBezTo>
                      <a:pt x="103" y="39"/>
                      <a:pt x="93" y="32"/>
                      <a:pt x="77" y="24"/>
                    </a:cubicBezTo>
                    <a:cubicBezTo>
                      <a:pt x="32" y="0"/>
                      <a:pt x="30" y="20"/>
                      <a:pt x="25" y="42"/>
                    </a:cubicBezTo>
                    <a:cubicBezTo>
                      <a:pt x="25" y="43"/>
                      <a:pt x="13" y="80"/>
                      <a:pt x="7" y="108"/>
                    </a:cubicBezTo>
                    <a:cubicBezTo>
                      <a:pt x="3" y="124"/>
                      <a:pt x="0" y="137"/>
                      <a:pt x="2" y="140"/>
                    </a:cubicBezTo>
                  </a:path>
                </a:pathLst>
              </a:cu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07" name="Freeform 772"/>
              <p:cNvSpPr>
                <a:spLocks/>
              </p:cNvSpPr>
              <p:nvPr/>
            </p:nvSpPr>
            <p:spPr bwMode="auto">
              <a:xfrm>
                <a:off x="4262" y="1695"/>
                <a:ext cx="978" cy="509"/>
              </a:xfrm>
              <a:custGeom>
                <a:avLst/>
                <a:gdLst>
                  <a:gd name="T0" fmla="*/ 0 w 978"/>
                  <a:gd name="T1" fmla="*/ 99 h 509"/>
                  <a:gd name="T2" fmla="*/ 718 w 978"/>
                  <a:gd name="T3" fmla="*/ 509 h 509"/>
                  <a:gd name="T4" fmla="*/ 978 w 978"/>
                  <a:gd name="T5" fmla="*/ 357 h 509"/>
                  <a:gd name="T6" fmla="*/ 168 w 978"/>
                  <a:gd name="T7" fmla="*/ 0 h 509"/>
                  <a:gd name="T8" fmla="*/ 0 w 978"/>
                  <a:gd name="T9" fmla="*/ 99 h 5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8" h="509">
                    <a:moveTo>
                      <a:pt x="0" y="99"/>
                    </a:moveTo>
                    <a:lnTo>
                      <a:pt x="718" y="509"/>
                    </a:lnTo>
                    <a:lnTo>
                      <a:pt x="978" y="357"/>
                    </a:lnTo>
                    <a:lnTo>
                      <a:pt x="168" y="0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B17F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08" name="Freeform 773"/>
              <p:cNvSpPr>
                <a:spLocks/>
              </p:cNvSpPr>
              <p:nvPr/>
            </p:nvSpPr>
            <p:spPr bwMode="auto">
              <a:xfrm>
                <a:off x="4980" y="1605"/>
                <a:ext cx="260" cy="599"/>
              </a:xfrm>
              <a:custGeom>
                <a:avLst/>
                <a:gdLst>
                  <a:gd name="T0" fmla="*/ 0 w 260"/>
                  <a:gd name="T1" fmla="*/ 154 h 599"/>
                  <a:gd name="T2" fmla="*/ 0 w 260"/>
                  <a:gd name="T3" fmla="*/ 599 h 599"/>
                  <a:gd name="T4" fmla="*/ 260 w 260"/>
                  <a:gd name="T5" fmla="*/ 447 h 599"/>
                  <a:gd name="T6" fmla="*/ 260 w 260"/>
                  <a:gd name="T7" fmla="*/ 0 h 599"/>
                  <a:gd name="T8" fmla="*/ 0 w 260"/>
                  <a:gd name="T9" fmla="*/ 154 h 5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0" h="599">
                    <a:moveTo>
                      <a:pt x="0" y="154"/>
                    </a:moveTo>
                    <a:lnTo>
                      <a:pt x="0" y="599"/>
                    </a:lnTo>
                    <a:lnTo>
                      <a:pt x="260" y="447"/>
                    </a:lnTo>
                    <a:lnTo>
                      <a:pt x="260" y="0"/>
                    </a:lnTo>
                    <a:lnTo>
                      <a:pt x="0" y="154"/>
                    </a:lnTo>
                    <a:close/>
                  </a:path>
                </a:pathLst>
              </a:custGeom>
              <a:solidFill>
                <a:srgbClr val="443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09" name="Freeform 774"/>
              <p:cNvSpPr>
                <a:spLocks/>
              </p:cNvSpPr>
              <p:nvPr/>
            </p:nvSpPr>
            <p:spPr bwMode="auto">
              <a:xfrm>
                <a:off x="4262" y="1195"/>
                <a:ext cx="261" cy="599"/>
              </a:xfrm>
              <a:custGeom>
                <a:avLst/>
                <a:gdLst>
                  <a:gd name="T0" fmla="*/ 0 w 261"/>
                  <a:gd name="T1" fmla="*/ 152 h 599"/>
                  <a:gd name="T2" fmla="*/ 0 w 261"/>
                  <a:gd name="T3" fmla="*/ 599 h 599"/>
                  <a:gd name="T4" fmla="*/ 168 w 261"/>
                  <a:gd name="T5" fmla="*/ 500 h 599"/>
                  <a:gd name="T6" fmla="*/ 261 w 261"/>
                  <a:gd name="T7" fmla="*/ 0 h 599"/>
                  <a:gd name="T8" fmla="*/ 0 w 261"/>
                  <a:gd name="T9" fmla="*/ 152 h 5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599">
                    <a:moveTo>
                      <a:pt x="0" y="152"/>
                    </a:moveTo>
                    <a:lnTo>
                      <a:pt x="0" y="599"/>
                    </a:lnTo>
                    <a:lnTo>
                      <a:pt x="168" y="500"/>
                    </a:lnTo>
                    <a:lnTo>
                      <a:pt x="261" y="0"/>
                    </a:lnTo>
                    <a:lnTo>
                      <a:pt x="0" y="152"/>
                    </a:lnTo>
                    <a:close/>
                  </a:path>
                </a:pathLst>
              </a:custGeom>
              <a:solidFill>
                <a:srgbClr val="7D4E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10" name="Freeform 775"/>
              <p:cNvSpPr>
                <a:spLocks/>
              </p:cNvSpPr>
              <p:nvPr/>
            </p:nvSpPr>
            <p:spPr bwMode="auto">
              <a:xfrm>
                <a:off x="4210" y="1202"/>
                <a:ext cx="1070" cy="618"/>
              </a:xfrm>
              <a:custGeom>
                <a:avLst/>
                <a:gdLst>
                  <a:gd name="T0" fmla="*/ 0 w 1070"/>
                  <a:gd name="T1" fmla="*/ 135 h 618"/>
                  <a:gd name="T2" fmla="*/ 0 w 1070"/>
                  <a:gd name="T3" fmla="*/ 164 h 618"/>
                  <a:gd name="T4" fmla="*/ 535 w 1070"/>
                  <a:gd name="T5" fmla="*/ 469 h 618"/>
                  <a:gd name="T6" fmla="*/ 727 w 1070"/>
                  <a:gd name="T7" fmla="*/ 580 h 618"/>
                  <a:gd name="T8" fmla="*/ 793 w 1070"/>
                  <a:gd name="T9" fmla="*/ 618 h 618"/>
                  <a:gd name="T10" fmla="*/ 1070 w 1070"/>
                  <a:gd name="T11" fmla="*/ 455 h 618"/>
                  <a:gd name="T12" fmla="*/ 277 w 1070"/>
                  <a:gd name="T13" fmla="*/ 0 h 618"/>
                  <a:gd name="T14" fmla="*/ 0 w 1070"/>
                  <a:gd name="T15" fmla="*/ 135 h 6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70" h="618">
                    <a:moveTo>
                      <a:pt x="0" y="135"/>
                    </a:moveTo>
                    <a:lnTo>
                      <a:pt x="0" y="164"/>
                    </a:lnTo>
                    <a:lnTo>
                      <a:pt x="535" y="469"/>
                    </a:lnTo>
                    <a:lnTo>
                      <a:pt x="727" y="580"/>
                    </a:lnTo>
                    <a:lnTo>
                      <a:pt x="793" y="618"/>
                    </a:lnTo>
                    <a:lnTo>
                      <a:pt x="1070" y="455"/>
                    </a:lnTo>
                    <a:lnTo>
                      <a:pt x="277" y="0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A169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11" name="Freeform 776"/>
              <p:cNvSpPr>
                <a:spLocks/>
              </p:cNvSpPr>
              <p:nvPr/>
            </p:nvSpPr>
            <p:spPr bwMode="auto">
              <a:xfrm>
                <a:off x="4210" y="1176"/>
                <a:ext cx="1070" cy="616"/>
              </a:xfrm>
              <a:custGeom>
                <a:avLst/>
                <a:gdLst>
                  <a:gd name="T0" fmla="*/ 0 w 1070"/>
                  <a:gd name="T1" fmla="*/ 161 h 616"/>
                  <a:gd name="T2" fmla="*/ 52 w 1070"/>
                  <a:gd name="T3" fmla="*/ 192 h 616"/>
                  <a:gd name="T4" fmla="*/ 220 w 1070"/>
                  <a:gd name="T5" fmla="*/ 287 h 616"/>
                  <a:gd name="T6" fmla="*/ 770 w 1070"/>
                  <a:gd name="T7" fmla="*/ 602 h 616"/>
                  <a:gd name="T8" fmla="*/ 793 w 1070"/>
                  <a:gd name="T9" fmla="*/ 616 h 616"/>
                  <a:gd name="T10" fmla="*/ 1030 w 1070"/>
                  <a:gd name="T11" fmla="*/ 476 h 616"/>
                  <a:gd name="T12" fmla="*/ 1046 w 1070"/>
                  <a:gd name="T13" fmla="*/ 467 h 616"/>
                  <a:gd name="T14" fmla="*/ 1070 w 1070"/>
                  <a:gd name="T15" fmla="*/ 452 h 616"/>
                  <a:gd name="T16" fmla="*/ 1030 w 1070"/>
                  <a:gd name="T17" fmla="*/ 429 h 616"/>
                  <a:gd name="T18" fmla="*/ 1030 w 1070"/>
                  <a:gd name="T19" fmla="*/ 429 h 616"/>
                  <a:gd name="T20" fmla="*/ 829 w 1070"/>
                  <a:gd name="T21" fmla="*/ 315 h 616"/>
                  <a:gd name="T22" fmla="*/ 594 w 1070"/>
                  <a:gd name="T23" fmla="*/ 180 h 616"/>
                  <a:gd name="T24" fmla="*/ 313 w 1070"/>
                  <a:gd name="T25" fmla="*/ 19 h 616"/>
                  <a:gd name="T26" fmla="*/ 313 w 1070"/>
                  <a:gd name="T27" fmla="*/ 19 h 616"/>
                  <a:gd name="T28" fmla="*/ 277 w 1070"/>
                  <a:gd name="T29" fmla="*/ 0 h 616"/>
                  <a:gd name="T30" fmla="*/ 0 w 1070"/>
                  <a:gd name="T31" fmla="*/ 161 h 6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0" h="616">
                    <a:moveTo>
                      <a:pt x="0" y="161"/>
                    </a:moveTo>
                    <a:lnTo>
                      <a:pt x="52" y="192"/>
                    </a:lnTo>
                    <a:lnTo>
                      <a:pt x="220" y="287"/>
                    </a:lnTo>
                    <a:lnTo>
                      <a:pt x="770" y="602"/>
                    </a:lnTo>
                    <a:lnTo>
                      <a:pt x="793" y="616"/>
                    </a:lnTo>
                    <a:lnTo>
                      <a:pt x="1030" y="476"/>
                    </a:lnTo>
                    <a:lnTo>
                      <a:pt x="1046" y="467"/>
                    </a:lnTo>
                    <a:lnTo>
                      <a:pt x="1070" y="452"/>
                    </a:lnTo>
                    <a:lnTo>
                      <a:pt x="1030" y="429"/>
                    </a:lnTo>
                    <a:lnTo>
                      <a:pt x="1030" y="429"/>
                    </a:lnTo>
                    <a:lnTo>
                      <a:pt x="829" y="315"/>
                    </a:lnTo>
                    <a:lnTo>
                      <a:pt x="594" y="180"/>
                    </a:lnTo>
                    <a:lnTo>
                      <a:pt x="313" y="19"/>
                    </a:lnTo>
                    <a:lnTo>
                      <a:pt x="313" y="19"/>
                    </a:lnTo>
                    <a:lnTo>
                      <a:pt x="277" y="0"/>
                    </a:lnTo>
                    <a:lnTo>
                      <a:pt x="0" y="161"/>
                    </a:lnTo>
                    <a:close/>
                  </a:path>
                </a:pathLst>
              </a:custGeom>
              <a:solidFill>
                <a:srgbClr val="D497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12" name="Freeform 777"/>
              <p:cNvSpPr>
                <a:spLocks/>
              </p:cNvSpPr>
              <p:nvPr/>
            </p:nvSpPr>
            <p:spPr bwMode="auto">
              <a:xfrm>
                <a:off x="4210" y="1176"/>
                <a:ext cx="1070" cy="616"/>
              </a:xfrm>
              <a:custGeom>
                <a:avLst/>
                <a:gdLst>
                  <a:gd name="T0" fmla="*/ 0 w 1070"/>
                  <a:gd name="T1" fmla="*/ 161 h 616"/>
                  <a:gd name="T2" fmla="*/ 52 w 1070"/>
                  <a:gd name="T3" fmla="*/ 192 h 616"/>
                  <a:gd name="T4" fmla="*/ 220 w 1070"/>
                  <a:gd name="T5" fmla="*/ 287 h 616"/>
                  <a:gd name="T6" fmla="*/ 770 w 1070"/>
                  <a:gd name="T7" fmla="*/ 602 h 616"/>
                  <a:gd name="T8" fmla="*/ 793 w 1070"/>
                  <a:gd name="T9" fmla="*/ 616 h 616"/>
                  <a:gd name="T10" fmla="*/ 1030 w 1070"/>
                  <a:gd name="T11" fmla="*/ 476 h 616"/>
                  <a:gd name="T12" fmla="*/ 1046 w 1070"/>
                  <a:gd name="T13" fmla="*/ 467 h 616"/>
                  <a:gd name="T14" fmla="*/ 1070 w 1070"/>
                  <a:gd name="T15" fmla="*/ 452 h 616"/>
                  <a:gd name="T16" fmla="*/ 1030 w 1070"/>
                  <a:gd name="T17" fmla="*/ 429 h 616"/>
                  <a:gd name="T18" fmla="*/ 1030 w 1070"/>
                  <a:gd name="T19" fmla="*/ 429 h 616"/>
                  <a:gd name="T20" fmla="*/ 829 w 1070"/>
                  <a:gd name="T21" fmla="*/ 315 h 616"/>
                  <a:gd name="T22" fmla="*/ 594 w 1070"/>
                  <a:gd name="T23" fmla="*/ 180 h 616"/>
                  <a:gd name="T24" fmla="*/ 313 w 1070"/>
                  <a:gd name="T25" fmla="*/ 19 h 616"/>
                  <a:gd name="T26" fmla="*/ 313 w 1070"/>
                  <a:gd name="T27" fmla="*/ 19 h 616"/>
                  <a:gd name="T28" fmla="*/ 277 w 1070"/>
                  <a:gd name="T29" fmla="*/ 0 h 616"/>
                  <a:gd name="T30" fmla="*/ 0 w 1070"/>
                  <a:gd name="T31" fmla="*/ 161 h 6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0" h="616">
                    <a:moveTo>
                      <a:pt x="0" y="161"/>
                    </a:moveTo>
                    <a:lnTo>
                      <a:pt x="52" y="192"/>
                    </a:lnTo>
                    <a:lnTo>
                      <a:pt x="220" y="287"/>
                    </a:lnTo>
                    <a:lnTo>
                      <a:pt x="770" y="602"/>
                    </a:lnTo>
                    <a:lnTo>
                      <a:pt x="793" y="616"/>
                    </a:lnTo>
                    <a:lnTo>
                      <a:pt x="1030" y="476"/>
                    </a:lnTo>
                    <a:lnTo>
                      <a:pt x="1046" y="467"/>
                    </a:lnTo>
                    <a:lnTo>
                      <a:pt x="1070" y="452"/>
                    </a:lnTo>
                    <a:lnTo>
                      <a:pt x="1030" y="429"/>
                    </a:lnTo>
                    <a:lnTo>
                      <a:pt x="1030" y="429"/>
                    </a:lnTo>
                    <a:lnTo>
                      <a:pt x="829" y="315"/>
                    </a:lnTo>
                    <a:lnTo>
                      <a:pt x="594" y="180"/>
                    </a:lnTo>
                    <a:lnTo>
                      <a:pt x="313" y="19"/>
                    </a:lnTo>
                    <a:lnTo>
                      <a:pt x="313" y="19"/>
                    </a:lnTo>
                    <a:lnTo>
                      <a:pt x="277" y="0"/>
                    </a:lnTo>
                    <a:lnTo>
                      <a:pt x="0" y="16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13" name="Freeform 778"/>
              <p:cNvSpPr>
                <a:spLocks/>
              </p:cNvSpPr>
              <p:nvPr/>
            </p:nvSpPr>
            <p:spPr bwMode="auto">
              <a:xfrm>
                <a:off x="5003" y="1628"/>
                <a:ext cx="277" cy="192"/>
              </a:xfrm>
              <a:custGeom>
                <a:avLst/>
                <a:gdLst>
                  <a:gd name="T0" fmla="*/ 0 w 277"/>
                  <a:gd name="T1" fmla="*/ 192 h 192"/>
                  <a:gd name="T2" fmla="*/ 277 w 277"/>
                  <a:gd name="T3" fmla="*/ 29 h 192"/>
                  <a:gd name="T4" fmla="*/ 277 w 277"/>
                  <a:gd name="T5" fmla="*/ 0 h 192"/>
                  <a:gd name="T6" fmla="*/ 0 w 277"/>
                  <a:gd name="T7" fmla="*/ 164 h 192"/>
                  <a:gd name="T8" fmla="*/ 0 w 277"/>
                  <a:gd name="T9" fmla="*/ 192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7" h="192">
                    <a:moveTo>
                      <a:pt x="0" y="192"/>
                    </a:moveTo>
                    <a:lnTo>
                      <a:pt x="277" y="29"/>
                    </a:lnTo>
                    <a:lnTo>
                      <a:pt x="277" y="0"/>
                    </a:lnTo>
                    <a:lnTo>
                      <a:pt x="0" y="164"/>
                    </a:lnTo>
                    <a:lnTo>
                      <a:pt x="0" y="192"/>
                    </a:lnTo>
                    <a:close/>
                  </a:path>
                </a:pathLst>
              </a:custGeom>
              <a:solidFill>
                <a:srgbClr val="A169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14" name="Freeform 779"/>
              <p:cNvSpPr>
                <a:spLocks/>
              </p:cNvSpPr>
              <p:nvPr/>
            </p:nvSpPr>
            <p:spPr bwMode="auto">
              <a:xfrm>
                <a:off x="4262" y="1396"/>
                <a:ext cx="718" cy="808"/>
              </a:xfrm>
              <a:custGeom>
                <a:avLst/>
                <a:gdLst>
                  <a:gd name="T0" fmla="*/ 0 w 718"/>
                  <a:gd name="T1" fmla="*/ 398 h 808"/>
                  <a:gd name="T2" fmla="*/ 718 w 718"/>
                  <a:gd name="T3" fmla="*/ 808 h 808"/>
                  <a:gd name="T4" fmla="*/ 718 w 718"/>
                  <a:gd name="T5" fmla="*/ 410 h 808"/>
                  <a:gd name="T6" fmla="*/ 0 w 718"/>
                  <a:gd name="T7" fmla="*/ 0 h 808"/>
                  <a:gd name="T8" fmla="*/ 0 w 718"/>
                  <a:gd name="T9" fmla="*/ 398 h 8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8" h="808">
                    <a:moveTo>
                      <a:pt x="0" y="398"/>
                    </a:moveTo>
                    <a:lnTo>
                      <a:pt x="718" y="808"/>
                    </a:lnTo>
                    <a:lnTo>
                      <a:pt x="718" y="410"/>
                    </a:lnTo>
                    <a:lnTo>
                      <a:pt x="0" y="0"/>
                    </a:lnTo>
                    <a:lnTo>
                      <a:pt x="0" y="398"/>
                    </a:lnTo>
                    <a:close/>
                  </a:path>
                </a:pathLst>
              </a:custGeom>
              <a:solidFill>
                <a:srgbClr val="D497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15" name="Freeform 780"/>
              <p:cNvSpPr>
                <a:spLocks/>
              </p:cNvSpPr>
              <p:nvPr/>
            </p:nvSpPr>
            <p:spPr bwMode="auto">
              <a:xfrm>
                <a:off x="4750" y="1673"/>
                <a:ext cx="194" cy="457"/>
              </a:xfrm>
              <a:custGeom>
                <a:avLst/>
                <a:gdLst>
                  <a:gd name="T0" fmla="*/ 0 w 194"/>
                  <a:gd name="T1" fmla="*/ 0 h 457"/>
                  <a:gd name="T2" fmla="*/ 0 w 194"/>
                  <a:gd name="T3" fmla="*/ 346 h 457"/>
                  <a:gd name="T4" fmla="*/ 194 w 194"/>
                  <a:gd name="T5" fmla="*/ 457 h 457"/>
                  <a:gd name="T6" fmla="*/ 194 w 194"/>
                  <a:gd name="T7" fmla="*/ 112 h 457"/>
                  <a:gd name="T8" fmla="*/ 0 w 194"/>
                  <a:gd name="T9" fmla="*/ 0 h 4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4" h="457">
                    <a:moveTo>
                      <a:pt x="0" y="0"/>
                    </a:moveTo>
                    <a:lnTo>
                      <a:pt x="0" y="346"/>
                    </a:lnTo>
                    <a:lnTo>
                      <a:pt x="194" y="457"/>
                    </a:lnTo>
                    <a:lnTo>
                      <a:pt x="194" y="1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43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16" name="Freeform 781"/>
              <p:cNvSpPr>
                <a:spLocks/>
              </p:cNvSpPr>
              <p:nvPr/>
            </p:nvSpPr>
            <p:spPr bwMode="auto">
              <a:xfrm>
                <a:off x="4790" y="1718"/>
                <a:ext cx="137" cy="358"/>
              </a:xfrm>
              <a:custGeom>
                <a:avLst/>
                <a:gdLst>
                  <a:gd name="T0" fmla="*/ 137 w 137"/>
                  <a:gd name="T1" fmla="*/ 79 h 358"/>
                  <a:gd name="T2" fmla="*/ 0 w 137"/>
                  <a:gd name="T3" fmla="*/ 0 h 358"/>
                  <a:gd name="T4" fmla="*/ 0 w 137"/>
                  <a:gd name="T5" fmla="*/ 280 h 358"/>
                  <a:gd name="T6" fmla="*/ 137 w 137"/>
                  <a:gd name="T7" fmla="*/ 358 h 358"/>
                  <a:gd name="T8" fmla="*/ 137 w 137"/>
                  <a:gd name="T9" fmla="*/ 79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" h="358">
                    <a:moveTo>
                      <a:pt x="137" y="79"/>
                    </a:moveTo>
                    <a:lnTo>
                      <a:pt x="0" y="0"/>
                    </a:lnTo>
                    <a:lnTo>
                      <a:pt x="0" y="280"/>
                    </a:lnTo>
                    <a:lnTo>
                      <a:pt x="137" y="358"/>
                    </a:lnTo>
                    <a:lnTo>
                      <a:pt x="137" y="79"/>
                    </a:lnTo>
                    <a:close/>
                  </a:path>
                </a:pathLst>
              </a:custGeom>
              <a:solidFill>
                <a:srgbClr val="D497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17" name="Freeform 782"/>
              <p:cNvSpPr>
                <a:spLocks/>
              </p:cNvSpPr>
              <p:nvPr/>
            </p:nvSpPr>
            <p:spPr bwMode="auto">
              <a:xfrm>
                <a:off x="4750" y="1676"/>
                <a:ext cx="40" cy="343"/>
              </a:xfrm>
              <a:custGeom>
                <a:avLst/>
                <a:gdLst>
                  <a:gd name="T0" fmla="*/ 0 w 40"/>
                  <a:gd name="T1" fmla="*/ 343 h 343"/>
                  <a:gd name="T2" fmla="*/ 40 w 40"/>
                  <a:gd name="T3" fmla="*/ 322 h 343"/>
                  <a:gd name="T4" fmla="*/ 40 w 40"/>
                  <a:gd name="T5" fmla="*/ 42 h 343"/>
                  <a:gd name="T6" fmla="*/ 0 w 40"/>
                  <a:gd name="T7" fmla="*/ 0 h 343"/>
                  <a:gd name="T8" fmla="*/ 0 w 40"/>
                  <a:gd name="T9" fmla="*/ 343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343">
                    <a:moveTo>
                      <a:pt x="0" y="343"/>
                    </a:moveTo>
                    <a:lnTo>
                      <a:pt x="40" y="322"/>
                    </a:lnTo>
                    <a:lnTo>
                      <a:pt x="40" y="42"/>
                    </a:lnTo>
                    <a:lnTo>
                      <a:pt x="0" y="0"/>
                    </a:lnTo>
                    <a:lnTo>
                      <a:pt x="0" y="343"/>
                    </a:lnTo>
                    <a:close/>
                  </a:path>
                </a:pathLst>
              </a:custGeom>
              <a:solidFill>
                <a:srgbClr val="A169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18" name="Freeform 783"/>
              <p:cNvSpPr>
                <a:spLocks/>
              </p:cNvSpPr>
              <p:nvPr/>
            </p:nvSpPr>
            <p:spPr bwMode="auto">
              <a:xfrm>
                <a:off x="4927" y="1785"/>
                <a:ext cx="17" cy="345"/>
              </a:xfrm>
              <a:custGeom>
                <a:avLst/>
                <a:gdLst>
                  <a:gd name="T0" fmla="*/ 17 w 17"/>
                  <a:gd name="T1" fmla="*/ 345 h 345"/>
                  <a:gd name="T2" fmla="*/ 0 w 17"/>
                  <a:gd name="T3" fmla="*/ 291 h 345"/>
                  <a:gd name="T4" fmla="*/ 0 w 17"/>
                  <a:gd name="T5" fmla="*/ 12 h 345"/>
                  <a:gd name="T6" fmla="*/ 17 w 17"/>
                  <a:gd name="T7" fmla="*/ 0 h 345"/>
                  <a:gd name="T8" fmla="*/ 17 w 17"/>
                  <a:gd name="T9" fmla="*/ 345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345">
                    <a:moveTo>
                      <a:pt x="17" y="345"/>
                    </a:moveTo>
                    <a:lnTo>
                      <a:pt x="0" y="291"/>
                    </a:lnTo>
                    <a:lnTo>
                      <a:pt x="0" y="12"/>
                    </a:lnTo>
                    <a:lnTo>
                      <a:pt x="17" y="0"/>
                    </a:lnTo>
                    <a:lnTo>
                      <a:pt x="17" y="345"/>
                    </a:lnTo>
                    <a:close/>
                  </a:path>
                </a:pathLst>
              </a:custGeom>
              <a:solidFill>
                <a:srgbClr val="A169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19" name="Freeform 784"/>
              <p:cNvSpPr>
                <a:spLocks/>
              </p:cNvSpPr>
              <p:nvPr/>
            </p:nvSpPr>
            <p:spPr bwMode="auto">
              <a:xfrm>
                <a:off x="4523" y="1543"/>
                <a:ext cx="191" cy="457"/>
              </a:xfrm>
              <a:custGeom>
                <a:avLst/>
                <a:gdLst>
                  <a:gd name="T0" fmla="*/ 0 w 191"/>
                  <a:gd name="T1" fmla="*/ 0 h 457"/>
                  <a:gd name="T2" fmla="*/ 0 w 191"/>
                  <a:gd name="T3" fmla="*/ 346 h 457"/>
                  <a:gd name="T4" fmla="*/ 191 w 191"/>
                  <a:gd name="T5" fmla="*/ 457 h 457"/>
                  <a:gd name="T6" fmla="*/ 191 w 191"/>
                  <a:gd name="T7" fmla="*/ 112 h 457"/>
                  <a:gd name="T8" fmla="*/ 0 w 191"/>
                  <a:gd name="T9" fmla="*/ 0 h 4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1" h="457">
                    <a:moveTo>
                      <a:pt x="0" y="0"/>
                    </a:moveTo>
                    <a:lnTo>
                      <a:pt x="0" y="346"/>
                    </a:lnTo>
                    <a:lnTo>
                      <a:pt x="191" y="457"/>
                    </a:lnTo>
                    <a:lnTo>
                      <a:pt x="191" y="1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43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20" name="Freeform 785"/>
              <p:cNvSpPr>
                <a:spLocks/>
              </p:cNvSpPr>
              <p:nvPr/>
            </p:nvSpPr>
            <p:spPr bwMode="auto">
              <a:xfrm>
                <a:off x="4563" y="1586"/>
                <a:ext cx="137" cy="360"/>
              </a:xfrm>
              <a:custGeom>
                <a:avLst/>
                <a:gdLst>
                  <a:gd name="T0" fmla="*/ 137 w 137"/>
                  <a:gd name="T1" fmla="*/ 80 h 360"/>
                  <a:gd name="T2" fmla="*/ 0 w 137"/>
                  <a:gd name="T3" fmla="*/ 0 h 360"/>
                  <a:gd name="T4" fmla="*/ 0 w 137"/>
                  <a:gd name="T5" fmla="*/ 279 h 360"/>
                  <a:gd name="T6" fmla="*/ 137 w 137"/>
                  <a:gd name="T7" fmla="*/ 360 h 360"/>
                  <a:gd name="T8" fmla="*/ 137 w 137"/>
                  <a:gd name="T9" fmla="*/ 8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" h="360">
                    <a:moveTo>
                      <a:pt x="137" y="80"/>
                    </a:moveTo>
                    <a:lnTo>
                      <a:pt x="0" y="0"/>
                    </a:lnTo>
                    <a:lnTo>
                      <a:pt x="0" y="279"/>
                    </a:lnTo>
                    <a:lnTo>
                      <a:pt x="137" y="360"/>
                    </a:lnTo>
                    <a:lnTo>
                      <a:pt x="137" y="80"/>
                    </a:lnTo>
                    <a:close/>
                  </a:path>
                </a:pathLst>
              </a:custGeom>
              <a:solidFill>
                <a:srgbClr val="D497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21" name="Freeform 786"/>
              <p:cNvSpPr>
                <a:spLocks/>
              </p:cNvSpPr>
              <p:nvPr/>
            </p:nvSpPr>
            <p:spPr bwMode="auto">
              <a:xfrm>
                <a:off x="4523" y="1546"/>
                <a:ext cx="40" cy="343"/>
              </a:xfrm>
              <a:custGeom>
                <a:avLst/>
                <a:gdLst>
                  <a:gd name="T0" fmla="*/ 0 w 40"/>
                  <a:gd name="T1" fmla="*/ 343 h 343"/>
                  <a:gd name="T2" fmla="*/ 40 w 40"/>
                  <a:gd name="T3" fmla="*/ 319 h 343"/>
                  <a:gd name="T4" fmla="*/ 40 w 40"/>
                  <a:gd name="T5" fmla="*/ 40 h 343"/>
                  <a:gd name="T6" fmla="*/ 0 w 40"/>
                  <a:gd name="T7" fmla="*/ 0 h 343"/>
                  <a:gd name="T8" fmla="*/ 0 w 40"/>
                  <a:gd name="T9" fmla="*/ 343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343">
                    <a:moveTo>
                      <a:pt x="0" y="343"/>
                    </a:moveTo>
                    <a:lnTo>
                      <a:pt x="40" y="319"/>
                    </a:lnTo>
                    <a:lnTo>
                      <a:pt x="40" y="40"/>
                    </a:lnTo>
                    <a:lnTo>
                      <a:pt x="0" y="0"/>
                    </a:lnTo>
                    <a:lnTo>
                      <a:pt x="0" y="343"/>
                    </a:lnTo>
                    <a:close/>
                  </a:path>
                </a:pathLst>
              </a:custGeom>
              <a:solidFill>
                <a:srgbClr val="A169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22" name="Freeform 787"/>
              <p:cNvSpPr>
                <a:spLocks/>
              </p:cNvSpPr>
              <p:nvPr/>
            </p:nvSpPr>
            <p:spPr bwMode="auto">
              <a:xfrm>
                <a:off x="4700" y="1655"/>
                <a:ext cx="14" cy="345"/>
              </a:xfrm>
              <a:custGeom>
                <a:avLst/>
                <a:gdLst>
                  <a:gd name="T0" fmla="*/ 14 w 14"/>
                  <a:gd name="T1" fmla="*/ 345 h 345"/>
                  <a:gd name="T2" fmla="*/ 0 w 14"/>
                  <a:gd name="T3" fmla="*/ 291 h 345"/>
                  <a:gd name="T4" fmla="*/ 0 w 14"/>
                  <a:gd name="T5" fmla="*/ 11 h 345"/>
                  <a:gd name="T6" fmla="*/ 14 w 14"/>
                  <a:gd name="T7" fmla="*/ 0 h 345"/>
                  <a:gd name="T8" fmla="*/ 14 w 14"/>
                  <a:gd name="T9" fmla="*/ 345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345">
                    <a:moveTo>
                      <a:pt x="14" y="345"/>
                    </a:moveTo>
                    <a:lnTo>
                      <a:pt x="0" y="291"/>
                    </a:lnTo>
                    <a:lnTo>
                      <a:pt x="0" y="11"/>
                    </a:lnTo>
                    <a:lnTo>
                      <a:pt x="14" y="0"/>
                    </a:lnTo>
                    <a:lnTo>
                      <a:pt x="14" y="345"/>
                    </a:lnTo>
                    <a:close/>
                  </a:path>
                </a:pathLst>
              </a:custGeom>
              <a:solidFill>
                <a:srgbClr val="A169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23" name="Freeform 788"/>
              <p:cNvSpPr>
                <a:spLocks/>
              </p:cNvSpPr>
              <p:nvPr/>
            </p:nvSpPr>
            <p:spPr bwMode="auto">
              <a:xfrm>
                <a:off x="4296" y="1415"/>
                <a:ext cx="194" cy="455"/>
              </a:xfrm>
              <a:custGeom>
                <a:avLst/>
                <a:gdLst>
                  <a:gd name="T0" fmla="*/ 0 w 194"/>
                  <a:gd name="T1" fmla="*/ 0 h 455"/>
                  <a:gd name="T2" fmla="*/ 0 w 194"/>
                  <a:gd name="T3" fmla="*/ 344 h 455"/>
                  <a:gd name="T4" fmla="*/ 194 w 194"/>
                  <a:gd name="T5" fmla="*/ 455 h 455"/>
                  <a:gd name="T6" fmla="*/ 194 w 194"/>
                  <a:gd name="T7" fmla="*/ 112 h 455"/>
                  <a:gd name="T8" fmla="*/ 0 w 194"/>
                  <a:gd name="T9" fmla="*/ 0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4" h="455">
                    <a:moveTo>
                      <a:pt x="0" y="0"/>
                    </a:moveTo>
                    <a:lnTo>
                      <a:pt x="0" y="344"/>
                    </a:lnTo>
                    <a:lnTo>
                      <a:pt x="194" y="455"/>
                    </a:lnTo>
                    <a:lnTo>
                      <a:pt x="194" y="1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43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24" name="Freeform 789"/>
              <p:cNvSpPr>
                <a:spLocks/>
              </p:cNvSpPr>
              <p:nvPr/>
            </p:nvSpPr>
            <p:spPr bwMode="auto">
              <a:xfrm>
                <a:off x="4336" y="1458"/>
                <a:ext cx="137" cy="360"/>
              </a:xfrm>
              <a:custGeom>
                <a:avLst/>
                <a:gdLst>
                  <a:gd name="T0" fmla="*/ 137 w 137"/>
                  <a:gd name="T1" fmla="*/ 78 h 360"/>
                  <a:gd name="T2" fmla="*/ 0 w 137"/>
                  <a:gd name="T3" fmla="*/ 0 h 360"/>
                  <a:gd name="T4" fmla="*/ 0 w 137"/>
                  <a:gd name="T5" fmla="*/ 279 h 360"/>
                  <a:gd name="T6" fmla="*/ 137 w 137"/>
                  <a:gd name="T7" fmla="*/ 360 h 360"/>
                  <a:gd name="T8" fmla="*/ 137 w 137"/>
                  <a:gd name="T9" fmla="*/ 78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" h="360">
                    <a:moveTo>
                      <a:pt x="137" y="78"/>
                    </a:moveTo>
                    <a:lnTo>
                      <a:pt x="0" y="0"/>
                    </a:lnTo>
                    <a:lnTo>
                      <a:pt x="0" y="279"/>
                    </a:lnTo>
                    <a:lnTo>
                      <a:pt x="137" y="360"/>
                    </a:lnTo>
                    <a:lnTo>
                      <a:pt x="137" y="78"/>
                    </a:lnTo>
                    <a:close/>
                  </a:path>
                </a:pathLst>
              </a:custGeom>
              <a:solidFill>
                <a:srgbClr val="D497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25" name="Freeform 790"/>
              <p:cNvSpPr>
                <a:spLocks/>
              </p:cNvSpPr>
              <p:nvPr/>
            </p:nvSpPr>
            <p:spPr bwMode="auto">
              <a:xfrm>
                <a:off x="4296" y="1418"/>
                <a:ext cx="40" cy="341"/>
              </a:xfrm>
              <a:custGeom>
                <a:avLst/>
                <a:gdLst>
                  <a:gd name="T0" fmla="*/ 0 w 40"/>
                  <a:gd name="T1" fmla="*/ 341 h 341"/>
                  <a:gd name="T2" fmla="*/ 40 w 40"/>
                  <a:gd name="T3" fmla="*/ 319 h 341"/>
                  <a:gd name="T4" fmla="*/ 40 w 40"/>
                  <a:gd name="T5" fmla="*/ 40 h 341"/>
                  <a:gd name="T6" fmla="*/ 0 w 40"/>
                  <a:gd name="T7" fmla="*/ 0 h 341"/>
                  <a:gd name="T8" fmla="*/ 0 w 40"/>
                  <a:gd name="T9" fmla="*/ 341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341">
                    <a:moveTo>
                      <a:pt x="0" y="341"/>
                    </a:moveTo>
                    <a:lnTo>
                      <a:pt x="40" y="319"/>
                    </a:lnTo>
                    <a:lnTo>
                      <a:pt x="40" y="40"/>
                    </a:lnTo>
                    <a:lnTo>
                      <a:pt x="0" y="0"/>
                    </a:lnTo>
                    <a:lnTo>
                      <a:pt x="0" y="341"/>
                    </a:lnTo>
                    <a:close/>
                  </a:path>
                </a:pathLst>
              </a:custGeom>
              <a:solidFill>
                <a:srgbClr val="A169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26" name="Freeform 791"/>
              <p:cNvSpPr>
                <a:spLocks/>
              </p:cNvSpPr>
              <p:nvPr/>
            </p:nvSpPr>
            <p:spPr bwMode="auto">
              <a:xfrm>
                <a:off x="4473" y="1527"/>
                <a:ext cx="17" cy="343"/>
              </a:xfrm>
              <a:custGeom>
                <a:avLst/>
                <a:gdLst>
                  <a:gd name="T0" fmla="*/ 17 w 17"/>
                  <a:gd name="T1" fmla="*/ 343 h 343"/>
                  <a:gd name="T2" fmla="*/ 0 w 17"/>
                  <a:gd name="T3" fmla="*/ 291 h 343"/>
                  <a:gd name="T4" fmla="*/ 0 w 17"/>
                  <a:gd name="T5" fmla="*/ 9 h 343"/>
                  <a:gd name="T6" fmla="*/ 17 w 17"/>
                  <a:gd name="T7" fmla="*/ 0 h 343"/>
                  <a:gd name="T8" fmla="*/ 17 w 17"/>
                  <a:gd name="T9" fmla="*/ 343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343">
                    <a:moveTo>
                      <a:pt x="17" y="343"/>
                    </a:moveTo>
                    <a:lnTo>
                      <a:pt x="0" y="291"/>
                    </a:lnTo>
                    <a:lnTo>
                      <a:pt x="0" y="9"/>
                    </a:lnTo>
                    <a:lnTo>
                      <a:pt x="17" y="0"/>
                    </a:lnTo>
                    <a:lnTo>
                      <a:pt x="17" y="343"/>
                    </a:lnTo>
                    <a:close/>
                  </a:path>
                </a:pathLst>
              </a:custGeom>
              <a:solidFill>
                <a:srgbClr val="A169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27" name="Freeform 792"/>
              <p:cNvSpPr>
                <a:spLocks/>
              </p:cNvSpPr>
              <p:nvPr/>
            </p:nvSpPr>
            <p:spPr bwMode="auto">
              <a:xfrm>
                <a:off x="4705" y="1238"/>
                <a:ext cx="185" cy="130"/>
              </a:xfrm>
              <a:custGeom>
                <a:avLst/>
                <a:gdLst>
                  <a:gd name="T0" fmla="*/ 4 w 78"/>
                  <a:gd name="T1" fmla="*/ 45 h 55"/>
                  <a:gd name="T2" fmla="*/ 10 w 78"/>
                  <a:gd name="T3" fmla="*/ 52 h 55"/>
                  <a:gd name="T4" fmla="*/ 25 w 78"/>
                  <a:gd name="T5" fmla="*/ 52 h 55"/>
                  <a:gd name="T6" fmla="*/ 38 w 78"/>
                  <a:gd name="T7" fmla="*/ 45 h 55"/>
                  <a:gd name="T8" fmla="*/ 46 w 78"/>
                  <a:gd name="T9" fmla="*/ 40 h 55"/>
                  <a:gd name="T10" fmla="*/ 68 w 78"/>
                  <a:gd name="T11" fmla="*/ 30 h 55"/>
                  <a:gd name="T12" fmla="*/ 74 w 78"/>
                  <a:gd name="T13" fmla="*/ 9 h 55"/>
                  <a:gd name="T14" fmla="*/ 71 w 78"/>
                  <a:gd name="T15" fmla="*/ 4 h 55"/>
                  <a:gd name="T16" fmla="*/ 68 w 78"/>
                  <a:gd name="T17" fmla="*/ 2 h 55"/>
                  <a:gd name="T18" fmla="*/ 67 w 78"/>
                  <a:gd name="T19" fmla="*/ 2 h 55"/>
                  <a:gd name="T20" fmla="*/ 54 w 78"/>
                  <a:gd name="T21" fmla="*/ 2 h 55"/>
                  <a:gd name="T22" fmla="*/ 10 w 78"/>
                  <a:gd name="T23" fmla="*/ 28 h 55"/>
                  <a:gd name="T24" fmla="*/ 4 w 78"/>
                  <a:gd name="T25" fmla="*/ 4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" h="55">
                    <a:moveTo>
                      <a:pt x="4" y="45"/>
                    </a:moveTo>
                    <a:cubicBezTo>
                      <a:pt x="6" y="48"/>
                      <a:pt x="8" y="50"/>
                      <a:pt x="10" y="52"/>
                    </a:cubicBezTo>
                    <a:cubicBezTo>
                      <a:pt x="15" y="54"/>
                      <a:pt x="20" y="55"/>
                      <a:pt x="25" y="52"/>
                    </a:cubicBezTo>
                    <a:cubicBezTo>
                      <a:pt x="38" y="45"/>
                      <a:pt x="38" y="45"/>
                      <a:pt x="38" y="45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68" y="30"/>
                      <a:pt x="68" y="30"/>
                      <a:pt x="68" y="30"/>
                    </a:cubicBezTo>
                    <a:cubicBezTo>
                      <a:pt x="75" y="26"/>
                      <a:pt x="78" y="16"/>
                      <a:pt x="74" y="9"/>
                    </a:cubicBezTo>
                    <a:cubicBezTo>
                      <a:pt x="74" y="7"/>
                      <a:pt x="72" y="5"/>
                      <a:pt x="71" y="4"/>
                    </a:cubicBezTo>
                    <a:cubicBezTo>
                      <a:pt x="70" y="3"/>
                      <a:pt x="69" y="3"/>
                      <a:pt x="68" y="2"/>
                    </a:cubicBezTo>
                    <a:cubicBezTo>
                      <a:pt x="68" y="2"/>
                      <a:pt x="67" y="2"/>
                      <a:pt x="67" y="2"/>
                    </a:cubicBezTo>
                    <a:cubicBezTo>
                      <a:pt x="63" y="0"/>
                      <a:pt x="58" y="0"/>
                      <a:pt x="54" y="2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4" y="31"/>
                      <a:pt x="0" y="38"/>
                      <a:pt x="4" y="45"/>
                    </a:cubicBezTo>
                  </a:path>
                </a:pathLst>
              </a:cu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28" name="Freeform 793"/>
              <p:cNvSpPr>
                <a:spLocks/>
              </p:cNvSpPr>
              <p:nvPr/>
            </p:nvSpPr>
            <p:spPr bwMode="auto">
              <a:xfrm>
                <a:off x="4655" y="1314"/>
                <a:ext cx="90" cy="92"/>
              </a:xfrm>
              <a:custGeom>
                <a:avLst/>
                <a:gdLst>
                  <a:gd name="T0" fmla="*/ 36 w 38"/>
                  <a:gd name="T1" fmla="*/ 5 h 39"/>
                  <a:gd name="T2" fmla="*/ 34 w 38"/>
                  <a:gd name="T3" fmla="*/ 16 h 39"/>
                  <a:gd name="T4" fmla="*/ 25 w 38"/>
                  <a:gd name="T5" fmla="*/ 24 h 39"/>
                  <a:gd name="T6" fmla="*/ 18 w 38"/>
                  <a:gd name="T7" fmla="*/ 30 h 39"/>
                  <a:gd name="T8" fmla="*/ 14 w 38"/>
                  <a:gd name="T9" fmla="*/ 35 h 39"/>
                  <a:gd name="T10" fmla="*/ 9 w 38"/>
                  <a:gd name="T11" fmla="*/ 33 h 39"/>
                  <a:gd name="T12" fmla="*/ 6 w 38"/>
                  <a:gd name="T13" fmla="*/ 29 h 39"/>
                  <a:gd name="T14" fmla="*/ 5 w 38"/>
                  <a:gd name="T15" fmla="*/ 24 h 39"/>
                  <a:gd name="T16" fmla="*/ 4 w 38"/>
                  <a:gd name="T17" fmla="*/ 20 h 39"/>
                  <a:gd name="T18" fmla="*/ 17 w 38"/>
                  <a:gd name="T19" fmla="*/ 4 h 39"/>
                  <a:gd name="T20" fmla="*/ 27 w 38"/>
                  <a:gd name="T21" fmla="*/ 0 h 39"/>
                  <a:gd name="T22" fmla="*/ 36 w 38"/>
                  <a:gd name="T23" fmla="*/ 5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8" h="39">
                    <a:moveTo>
                      <a:pt x="36" y="5"/>
                    </a:moveTo>
                    <a:cubicBezTo>
                      <a:pt x="38" y="8"/>
                      <a:pt x="37" y="13"/>
                      <a:pt x="34" y="16"/>
                    </a:cubicBezTo>
                    <a:cubicBezTo>
                      <a:pt x="32" y="20"/>
                      <a:pt x="28" y="22"/>
                      <a:pt x="25" y="24"/>
                    </a:cubicBezTo>
                    <a:cubicBezTo>
                      <a:pt x="21" y="26"/>
                      <a:pt x="21" y="27"/>
                      <a:pt x="18" y="30"/>
                    </a:cubicBezTo>
                    <a:cubicBezTo>
                      <a:pt x="16" y="32"/>
                      <a:pt x="16" y="33"/>
                      <a:pt x="14" y="35"/>
                    </a:cubicBezTo>
                    <a:cubicBezTo>
                      <a:pt x="11" y="39"/>
                      <a:pt x="6" y="36"/>
                      <a:pt x="9" y="33"/>
                    </a:cubicBezTo>
                    <a:cubicBezTo>
                      <a:pt x="7" y="36"/>
                      <a:pt x="2" y="34"/>
                      <a:pt x="6" y="29"/>
                    </a:cubicBezTo>
                    <a:cubicBezTo>
                      <a:pt x="4" y="32"/>
                      <a:pt x="0" y="30"/>
                      <a:pt x="5" y="24"/>
                    </a:cubicBezTo>
                    <a:cubicBezTo>
                      <a:pt x="3" y="26"/>
                      <a:pt x="1" y="23"/>
                      <a:pt x="4" y="20"/>
                    </a:cubicBezTo>
                    <a:cubicBezTo>
                      <a:pt x="7" y="15"/>
                      <a:pt x="12" y="7"/>
                      <a:pt x="17" y="4"/>
                    </a:cubicBezTo>
                    <a:cubicBezTo>
                      <a:pt x="20" y="2"/>
                      <a:pt x="23" y="0"/>
                      <a:pt x="27" y="0"/>
                    </a:cubicBezTo>
                    <a:cubicBezTo>
                      <a:pt x="31" y="0"/>
                      <a:pt x="35" y="2"/>
                      <a:pt x="36" y="5"/>
                    </a:cubicBezTo>
                    <a:close/>
                  </a:path>
                </a:pathLst>
              </a:custGeom>
              <a:solidFill>
                <a:srgbClr val="FF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29" name="Freeform 794"/>
              <p:cNvSpPr>
                <a:spLocks/>
              </p:cNvSpPr>
              <p:nvPr/>
            </p:nvSpPr>
            <p:spPr bwMode="auto">
              <a:xfrm>
                <a:off x="4700" y="1344"/>
                <a:ext cx="40" cy="52"/>
              </a:xfrm>
              <a:custGeom>
                <a:avLst/>
                <a:gdLst>
                  <a:gd name="T0" fmla="*/ 6 w 17"/>
                  <a:gd name="T1" fmla="*/ 20 h 22"/>
                  <a:gd name="T2" fmla="*/ 4 w 17"/>
                  <a:gd name="T3" fmla="*/ 22 h 22"/>
                  <a:gd name="T4" fmla="*/ 1 w 17"/>
                  <a:gd name="T5" fmla="*/ 20 h 22"/>
                  <a:gd name="T6" fmla="*/ 4 w 17"/>
                  <a:gd name="T7" fmla="*/ 10 h 22"/>
                  <a:gd name="T8" fmla="*/ 9 w 17"/>
                  <a:gd name="T9" fmla="*/ 5 h 22"/>
                  <a:gd name="T10" fmla="*/ 17 w 17"/>
                  <a:gd name="T11" fmla="*/ 0 h 22"/>
                  <a:gd name="T12" fmla="*/ 6 w 17"/>
                  <a:gd name="T13" fmla="*/ 2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22">
                    <a:moveTo>
                      <a:pt x="6" y="20"/>
                    </a:moveTo>
                    <a:cubicBezTo>
                      <a:pt x="6" y="21"/>
                      <a:pt x="5" y="21"/>
                      <a:pt x="4" y="22"/>
                    </a:cubicBezTo>
                    <a:cubicBezTo>
                      <a:pt x="3" y="22"/>
                      <a:pt x="2" y="21"/>
                      <a:pt x="1" y="20"/>
                    </a:cubicBezTo>
                    <a:cubicBezTo>
                      <a:pt x="0" y="17"/>
                      <a:pt x="3" y="12"/>
                      <a:pt x="4" y="10"/>
                    </a:cubicBezTo>
                    <a:cubicBezTo>
                      <a:pt x="6" y="7"/>
                      <a:pt x="7" y="7"/>
                      <a:pt x="9" y="5"/>
                    </a:cubicBezTo>
                    <a:cubicBezTo>
                      <a:pt x="12" y="4"/>
                      <a:pt x="15" y="2"/>
                      <a:pt x="17" y="0"/>
                    </a:cubicBezTo>
                    <a:cubicBezTo>
                      <a:pt x="12" y="7"/>
                      <a:pt x="8" y="14"/>
                      <a:pt x="6" y="20"/>
                    </a:cubicBezTo>
                    <a:close/>
                  </a:path>
                </a:pathLst>
              </a:custGeom>
              <a:solidFill>
                <a:srgbClr val="FF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30" name="Freeform 795"/>
              <p:cNvSpPr>
                <a:spLocks/>
              </p:cNvSpPr>
              <p:nvPr/>
            </p:nvSpPr>
            <p:spPr bwMode="auto">
              <a:xfrm>
                <a:off x="4894" y="1124"/>
                <a:ext cx="107" cy="85"/>
              </a:xfrm>
              <a:custGeom>
                <a:avLst/>
                <a:gdLst>
                  <a:gd name="T0" fmla="*/ 22 w 45"/>
                  <a:gd name="T1" fmla="*/ 0 h 36"/>
                  <a:gd name="T2" fmla="*/ 37 w 45"/>
                  <a:gd name="T3" fmla="*/ 6 h 36"/>
                  <a:gd name="T4" fmla="*/ 42 w 45"/>
                  <a:gd name="T5" fmla="*/ 19 h 36"/>
                  <a:gd name="T6" fmla="*/ 32 w 45"/>
                  <a:gd name="T7" fmla="*/ 27 h 36"/>
                  <a:gd name="T8" fmla="*/ 17 w 45"/>
                  <a:gd name="T9" fmla="*/ 36 h 36"/>
                  <a:gd name="T10" fmla="*/ 12 w 45"/>
                  <a:gd name="T11" fmla="*/ 19 h 36"/>
                  <a:gd name="T12" fmla="*/ 0 w 45"/>
                  <a:gd name="T13" fmla="*/ 27 h 36"/>
                  <a:gd name="T14" fmla="*/ 2 w 45"/>
                  <a:gd name="T15" fmla="*/ 14 h 36"/>
                  <a:gd name="T16" fmla="*/ 9 w 45"/>
                  <a:gd name="T17" fmla="*/ 4 h 36"/>
                  <a:gd name="T18" fmla="*/ 22 w 45"/>
                  <a:gd name="T1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5" h="36">
                    <a:moveTo>
                      <a:pt x="22" y="0"/>
                    </a:moveTo>
                    <a:cubicBezTo>
                      <a:pt x="28" y="1"/>
                      <a:pt x="33" y="2"/>
                      <a:pt x="37" y="6"/>
                    </a:cubicBezTo>
                    <a:cubicBezTo>
                      <a:pt x="41" y="9"/>
                      <a:pt x="45" y="14"/>
                      <a:pt x="42" y="19"/>
                    </a:cubicBezTo>
                    <a:cubicBezTo>
                      <a:pt x="40" y="22"/>
                      <a:pt x="35" y="25"/>
                      <a:pt x="32" y="27"/>
                    </a:cubicBezTo>
                    <a:cubicBezTo>
                      <a:pt x="27" y="30"/>
                      <a:pt x="22" y="33"/>
                      <a:pt x="17" y="36"/>
                    </a:cubicBezTo>
                    <a:cubicBezTo>
                      <a:pt x="15" y="30"/>
                      <a:pt x="14" y="25"/>
                      <a:pt x="12" y="19"/>
                    </a:cubicBezTo>
                    <a:cubicBezTo>
                      <a:pt x="8" y="22"/>
                      <a:pt x="4" y="24"/>
                      <a:pt x="0" y="27"/>
                    </a:cubicBezTo>
                    <a:cubicBezTo>
                      <a:pt x="0" y="23"/>
                      <a:pt x="1" y="18"/>
                      <a:pt x="2" y="14"/>
                    </a:cubicBezTo>
                    <a:cubicBezTo>
                      <a:pt x="3" y="10"/>
                      <a:pt x="6" y="6"/>
                      <a:pt x="9" y="4"/>
                    </a:cubicBezTo>
                    <a:cubicBezTo>
                      <a:pt x="13" y="1"/>
                      <a:pt x="18" y="0"/>
                      <a:pt x="2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31" name="Freeform 796"/>
              <p:cNvSpPr>
                <a:spLocks/>
              </p:cNvSpPr>
              <p:nvPr/>
            </p:nvSpPr>
            <p:spPr bwMode="auto">
              <a:xfrm>
                <a:off x="4911" y="1072"/>
                <a:ext cx="16" cy="24"/>
              </a:xfrm>
              <a:custGeom>
                <a:avLst/>
                <a:gdLst>
                  <a:gd name="T0" fmla="*/ 0 w 7"/>
                  <a:gd name="T1" fmla="*/ 3 h 10"/>
                  <a:gd name="T2" fmla="*/ 4 w 7"/>
                  <a:gd name="T3" fmla="*/ 1 h 10"/>
                  <a:gd name="T4" fmla="*/ 7 w 7"/>
                  <a:gd name="T5" fmla="*/ 7 h 10"/>
                  <a:gd name="T6" fmla="*/ 4 w 7"/>
                  <a:gd name="T7" fmla="*/ 9 h 10"/>
                  <a:gd name="T8" fmla="*/ 0 w 7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0">
                    <a:moveTo>
                      <a:pt x="0" y="3"/>
                    </a:moveTo>
                    <a:cubicBezTo>
                      <a:pt x="0" y="1"/>
                      <a:pt x="2" y="0"/>
                      <a:pt x="4" y="1"/>
                    </a:cubicBezTo>
                    <a:cubicBezTo>
                      <a:pt x="6" y="2"/>
                      <a:pt x="7" y="5"/>
                      <a:pt x="7" y="7"/>
                    </a:cubicBezTo>
                    <a:cubicBezTo>
                      <a:pt x="7" y="9"/>
                      <a:pt x="6" y="10"/>
                      <a:pt x="4" y="9"/>
                    </a:cubicBezTo>
                    <a:cubicBezTo>
                      <a:pt x="2" y="8"/>
                      <a:pt x="0" y="5"/>
                      <a:pt x="0" y="3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32" name="Freeform 797"/>
              <p:cNvSpPr>
                <a:spLocks/>
              </p:cNvSpPr>
              <p:nvPr/>
            </p:nvSpPr>
            <p:spPr bwMode="auto">
              <a:xfrm>
                <a:off x="4864" y="1075"/>
                <a:ext cx="61" cy="47"/>
              </a:xfrm>
              <a:custGeom>
                <a:avLst/>
                <a:gdLst>
                  <a:gd name="T0" fmla="*/ 49 w 61"/>
                  <a:gd name="T1" fmla="*/ 0 h 47"/>
                  <a:gd name="T2" fmla="*/ 61 w 61"/>
                  <a:gd name="T3" fmla="*/ 18 h 47"/>
                  <a:gd name="T4" fmla="*/ 11 w 61"/>
                  <a:gd name="T5" fmla="*/ 47 h 47"/>
                  <a:gd name="T6" fmla="*/ 0 w 61"/>
                  <a:gd name="T7" fmla="*/ 26 h 47"/>
                  <a:gd name="T8" fmla="*/ 49 w 61"/>
                  <a:gd name="T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47">
                    <a:moveTo>
                      <a:pt x="49" y="0"/>
                    </a:moveTo>
                    <a:lnTo>
                      <a:pt x="61" y="18"/>
                    </a:lnTo>
                    <a:lnTo>
                      <a:pt x="11" y="47"/>
                    </a:lnTo>
                    <a:lnTo>
                      <a:pt x="0" y="26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33" name="Freeform 798"/>
              <p:cNvSpPr>
                <a:spLocks/>
              </p:cNvSpPr>
              <p:nvPr/>
            </p:nvSpPr>
            <p:spPr bwMode="auto">
              <a:xfrm>
                <a:off x="4861" y="1101"/>
                <a:ext cx="17" cy="23"/>
              </a:xfrm>
              <a:custGeom>
                <a:avLst/>
                <a:gdLst>
                  <a:gd name="T0" fmla="*/ 0 w 7"/>
                  <a:gd name="T1" fmla="*/ 3 h 10"/>
                  <a:gd name="T2" fmla="*/ 3 w 7"/>
                  <a:gd name="T3" fmla="*/ 1 h 10"/>
                  <a:gd name="T4" fmla="*/ 7 w 7"/>
                  <a:gd name="T5" fmla="*/ 7 h 10"/>
                  <a:gd name="T6" fmla="*/ 3 w 7"/>
                  <a:gd name="T7" fmla="*/ 9 h 10"/>
                  <a:gd name="T8" fmla="*/ 0 w 7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0">
                    <a:moveTo>
                      <a:pt x="0" y="3"/>
                    </a:moveTo>
                    <a:cubicBezTo>
                      <a:pt x="0" y="0"/>
                      <a:pt x="1" y="0"/>
                      <a:pt x="3" y="1"/>
                    </a:cubicBezTo>
                    <a:cubicBezTo>
                      <a:pt x="5" y="2"/>
                      <a:pt x="7" y="5"/>
                      <a:pt x="7" y="7"/>
                    </a:cubicBezTo>
                    <a:cubicBezTo>
                      <a:pt x="7" y="9"/>
                      <a:pt x="5" y="10"/>
                      <a:pt x="3" y="9"/>
                    </a:cubicBezTo>
                    <a:cubicBezTo>
                      <a:pt x="1" y="8"/>
                      <a:pt x="0" y="5"/>
                      <a:pt x="0" y="3"/>
                    </a:cubicBez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34" name="Freeform 799"/>
              <p:cNvSpPr>
                <a:spLocks/>
              </p:cNvSpPr>
              <p:nvPr/>
            </p:nvSpPr>
            <p:spPr bwMode="auto">
              <a:xfrm>
                <a:off x="4916" y="1056"/>
                <a:ext cx="19" cy="26"/>
              </a:xfrm>
              <a:custGeom>
                <a:avLst/>
                <a:gdLst>
                  <a:gd name="T0" fmla="*/ 0 w 8"/>
                  <a:gd name="T1" fmla="*/ 4 h 11"/>
                  <a:gd name="T2" fmla="*/ 4 w 8"/>
                  <a:gd name="T3" fmla="*/ 2 h 11"/>
                  <a:gd name="T4" fmla="*/ 8 w 8"/>
                  <a:gd name="T5" fmla="*/ 8 h 11"/>
                  <a:gd name="T6" fmla="*/ 4 w 8"/>
                  <a:gd name="T7" fmla="*/ 10 h 11"/>
                  <a:gd name="T8" fmla="*/ 0 w 8"/>
                  <a:gd name="T9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1">
                    <a:moveTo>
                      <a:pt x="0" y="4"/>
                    </a:moveTo>
                    <a:cubicBezTo>
                      <a:pt x="0" y="1"/>
                      <a:pt x="2" y="0"/>
                      <a:pt x="4" y="2"/>
                    </a:cubicBezTo>
                    <a:cubicBezTo>
                      <a:pt x="6" y="3"/>
                      <a:pt x="8" y="5"/>
                      <a:pt x="8" y="8"/>
                    </a:cubicBezTo>
                    <a:cubicBezTo>
                      <a:pt x="8" y="10"/>
                      <a:pt x="6" y="11"/>
                      <a:pt x="4" y="10"/>
                    </a:cubicBezTo>
                    <a:cubicBezTo>
                      <a:pt x="2" y="9"/>
                      <a:pt x="0" y="6"/>
                      <a:pt x="0" y="4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35" name="Freeform 800"/>
              <p:cNvSpPr>
                <a:spLocks/>
              </p:cNvSpPr>
              <p:nvPr/>
            </p:nvSpPr>
            <p:spPr bwMode="auto">
              <a:xfrm>
                <a:off x="4868" y="1058"/>
                <a:ext cx="62" cy="50"/>
              </a:xfrm>
              <a:custGeom>
                <a:avLst/>
                <a:gdLst>
                  <a:gd name="T0" fmla="*/ 50 w 62"/>
                  <a:gd name="T1" fmla="*/ 0 h 50"/>
                  <a:gd name="T2" fmla="*/ 62 w 62"/>
                  <a:gd name="T3" fmla="*/ 21 h 50"/>
                  <a:gd name="T4" fmla="*/ 12 w 62"/>
                  <a:gd name="T5" fmla="*/ 50 h 50"/>
                  <a:gd name="T6" fmla="*/ 0 w 62"/>
                  <a:gd name="T7" fmla="*/ 28 h 50"/>
                  <a:gd name="T8" fmla="*/ 50 w 62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50">
                    <a:moveTo>
                      <a:pt x="50" y="0"/>
                    </a:moveTo>
                    <a:lnTo>
                      <a:pt x="62" y="21"/>
                    </a:lnTo>
                    <a:lnTo>
                      <a:pt x="12" y="50"/>
                    </a:lnTo>
                    <a:lnTo>
                      <a:pt x="0" y="28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36" name="Freeform 801"/>
              <p:cNvSpPr>
                <a:spLocks/>
              </p:cNvSpPr>
              <p:nvPr/>
            </p:nvSpPr>
            <p:spPr bwMode="auto">
              <a:xfrm>
                <a:off x="4866" y="1084"/>
                <a:ext cx="16" cy="26"/>
              </a:xfrm>
              <a:custGeom>
                <a:avLst/>
                <a:gdLst>
                  <a:gd name="T0" fmla="*/ 0 w 7"/>
                  <a:gd name="T1" fmla="*/ 3 h 11"/>
                  <a:gd name="T2" fmla="*/ 4 w 7"/>
                  <a:gd name="T3" fmla="*/ 1 h 11"/>
                  <a:gd name="T4" fmla="*/ 7 w 7"/>
                  <a:gd name="T5" fmla="*/ 8 h 11"/>
                  <a:gd name="T6" fmla="*/ 4 w 7"/>
                  <a:gd name="T7" fmla="*/ 10 h 11"/>
                  <a:gd name="T8" fmla="*/ 0 w 7"/>
                  <a:gd name="T9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1">
                    <a:moveTo>
                      <a:pt x="0" y="3"/>
                    </a:moveTo>
                    <a:cubicBezTo>
                      <a:pt x="0" y="1"/>
                      <a:pt x="2" y="0"/>
                      <a:pt x="4" y="1"/>
                    </a:cubicBezTo>
                    <a:cubicBezTo>
                      <a:pt x="6" y="2"/>
                      <a:pt x="7" y="5"/>
                      <a:pt x="7" y="8"/>
                    </a:cubicBezTo>
                    <a:cubicBezTo>
                      <a:pt x="7" y="10"/>
                      <a:pt x="6" y="11"/>
                      <a:pt x="4" y="10"/>
                    </a:cubicBezTo>
                    <a:cubicBezTo>
                      <a:pt x="2" y="8"/>
                      <a:pt x="0" y="6"/>
                      <a:pt x="0" y="3"/>
                    </a:cubicBez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37" name="Freeform 802"/>
              <p:cNvSpPr>
                <a:spLocks/>
              </p:cNvSpPr>
              <p:nvPr/>
            </p:nvSpPr>
            <p:spPr bwMode="auto">
              <a:xfrm>
                <a:off x="4920" y="1041"/>
                <a:ext cx="19" cy="26"/>
              </a:xfrm>
              <a:custGeom>
                <a:avLst/>
                <a:gdLst>
                  <a:gd name="T0" fmla="*/ 0 w 8"/>
                  <a:gd name="T1" fmla="*/ 3 h 11"/>
                  <a:gd name="T2" fmla="*/ 4 w 8"/>
                  <a:gd name="T3" fmla="*/ 1 h 11"/>
                  <a:gd name="T4" fmla="*/ 8 w 8"/>
                  <a:gd name="T5" fmla="*/ 7 h 11"/>
                  <a:gd name="T6" fmla="*/ 4 w 8"/>
                  <a:gd name="T7" fmla="*/ 9 h 11"/>
                  <a:gd name="T8" fmla="*/ 0 w 8"/>
                  <a:gd name="T9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1">
                    <a:moveTo>
                      <a:pt x="0" y="3"/>
                    </a:moveTo>
                    <a:cubicBezTo>
                      <a:pt x="0" y="1"/>
                      <a:pt x="2" y="0"/>
                      <a:pt x="4" y="1"/>
                    </a:cubicBezTo>
                    <a:cubicBezTo>
                      <a:pt x="6" y="2"/>
                      <a:pt x="8" y="5"/>
                      <a:pt x="8" y="7"/>
                    </a:cubicBezTo>
                    <a:cubicBezTo>
                      <a:pt x="8" y="10"/>
                      <a:pt x="6" y="11"/>
                      <a:pt x="4" y="9"/>
                    </a:cubicBezTo>
                    <a:cubicBezTo>
                      <a:pt x="2" y="8"/>
                      <a:pt x="0" y="5"/>
                      <a:pt x="0" y="3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38" name="Freeform 803"/>
              <p:cNvSpPr>
                <a:spLocks/>
              </p:cNvSpPr>
              <p:nvPr/>
            </p:nvSpPr>
            <p:spPr bwMode="auto">
              <a:xfrm>
                <a:off x="4873" y="1044"/>
                <a:ext cx="62" cy="47"/>
              </a:xfrm>
              <a:custGeom>
                <a:avLst/>
                <a:gdLst>
                  <a:gd name="T0" fmla="*/ 50 w 62"/>
                  <a:gd name="T1" fmla="*/ 0 h 47"/>
                  <a:gd name="T2" fmla="*/ 62 w 62"/>
                  <a:gd name="T3" fmla="*/ 21 h 47"/>
                  <a:gd name="T4" fmla="*/ 12 w 62"/>
                  <a:gd name="T5" fmla="*/ 47 h 47"/>
                  <a:gd name="T6" fmla="*/ 0 w 62"/>
                  <a:gd name="T7" fmla="*/ 28 h 47"/>
                  <a:gd name="T8" fmla="*/ 50 w 62"/>
                  <a:gd name="T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47">
                    <a:moveTo>
                      <a:pt x="50" y="0"/>
                    </a:moveTo>
                    <a:lnTo>
                      <a:pt x="62" y="21"/>
                    </a:lnTo>
                    <a:lnTo>
                      <a:pt x="12" y="47"/>
                    </a:lnTo>
                    <a:lnTo>
                      <a:pt x="0" y="28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39" name="Freeform 804"/>
              <p:cNvSpPr>
                <a:spLocks/>
              </p:cNvSpPr>
              <p:nvPr/>
            </p:nvSpPr>
            <p:spPr bwMode="auto">
              <a:xfrm>
                <a:off x="4871" y="1070"/>
                <a:ext cx="16" cy="23"/>
              </a:xfrm>
              <a:custGeom>
                <a:avLst/>
                <a:gdLst>
                  <a:gd name="T0" fmla="*/ 0 w 7"/>
                  <a:gd name="T1" fmla="*/ 3 h 10"/>
                  <a:gd name="T2" fmla="*/ 4 w 7"/>
                  <a:gd name="T3" fmla="*/ 1 h 10"/>
                  <a:gd name="T4" fmla="*/ 7 w 7"/>
                  <a:gd name="T5" fmla="*/ 7 h 10"/>
                  <a:gd name="T6" fmla="*/ 4 w 7"/>
                  <a:gd name="T7" fmla="*/ 9 h 10"/>
                  <a:gd name="T8" fmla="*/ 0 w 7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0">
                    <a:moveTo>
                      <a:pt x="0" y="3"/>
                    </a:moveTo>
                    <a:cubicBezTo>
                      <a:pt x="0" y="1"/>
                      <a:pt x="2" y="0"/>
                      <a:pt x="4" y="1"/>
                    </a:cubicBezTo>
                    <a:cubicBezTo>
                      <a:pt x="6" y="2"/>
                      <a:pt x="7" y="5"/>
                      <a:pt x="7" y="7"/>
                    </a:cubicBezTo>
                    <a:cubicBezTo>
                      <a:pt x="7" y="9"/>
                      <a:pt x="6" y="10"/>
                      <a:pt x="4" y="9"/>
                    </a:cubicBezTo>
                    <a:cubicBezTo>
                      <a:pt x="2" y="8"/>
                      <a:pt x="0" y="5"/>
                      <a:pt x="0" y="3"/>
                    </a:cubicBez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40" name="Freeform 805"/>
              <p:cNvSpPr>
                <a:spLocks/>
              </p:cNvSpPr>
              <p:nvPr/>
            </p:nvSpPr>
            <p:spPr bwMode="auto">
              <a:xfrm>
                <a:off x="4925" y="1025"/>
                <a:ext cx="17" cy="23"/>
              </a:xfrm>
              <a:custGeom>
                <a:avLst/>
                <a:gdLst>
                  <a:gd name="T0" fmla="*/ 0 w 7"/>
                  <a:gd name="T1" fmla="*/ 3 h 10"/>
                  <a:gd name="T2" fmla="*/ 4 w 7"/>
                  <a:gd name="T3" fmla="*/ 1 h 10"/>
                  <a:gd name="T4" fmla="*/ 7 w 7"/>
                  <a:gd name="T5" fmla="*/ 7 h 10"/>
                  <a:gd name="T6" fmla="*/ 4 w 7"/>
                  <a:gd name="T7" fmla="*/ 9 h 10"/>
                  <a:gd name="T8" fmla="*/ 0 w 7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0">
                    <a:moveTo>
                      <a:pt x="0" y="3"/>
                    </a:moveTo>
                    <a:cubicBezTo>
                      <a:pt x="0" y="1"/>
                      <a:pt x="2" y="0"/>
                      <a:pt x="4" y="1"/>
                    </a:cubicBezTo>
                    <a:cubicBezTo>
                      <a:pt x="6" y="2"/>
                      <a:pt x="7" y="5"/>
                      <a:pt x="7" y="7"/>
                    </a:cubicBezTo>
                    <a:cubicBezTo>
                      <a:pt x="7" y="9"/>
                      <a:pt x="6" y="10"/>
                      <a:pt x="4" y="9"/>
                    </a:cubicBezTo>
                    <a:cubicBezTo>
                      <a:pt x="2" y="8"/>
                      <a:pt x="0" y="5"/>
                      <a:pt x="0" y="3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41" name="Freeform 806"/>
              <p:cNvSpPr>
                <a:spLocks/>
              </p:cNvSpPr>
              <p:nvPr/>
            </p:nvSpPr>
            <p:spPr bwMode="auto">
              <a:xfrm>
                <a:off x="4878" y="1027"/>
                <a:ext cx="61" cy="48"/>
              </a:xfrm>
              <a:custGeom>
                <a:avLst/>
                <a:gdLst>
                  <a:gd name="T0" fmla="*/ 49 w 61"/>
                  <a:gd name="T1" fmla="*/ 0 h 48"/>
                  <a:gd name="T2" fmla="*/ 61 w 61"/>
                  <a:gd name="T3" fmla="*/ 19 h 48"/>
                  <a:gd name="T4" fmla="*/ 12 w 61"/>
                  <a:gd name="T5" fmla="*/ 48 h 48"/>
                  <a:gd name="T6" fmla="*/ 0 w 61"/>
                  <a:gd name="T7" fmla="*/ 26 h 48"/>
                  <a:gd name="T8" fmla="*/ 49 w 61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48">
                    <a:moveTo>
                      <a:pt x="49" y="0"/>
                    </a:moveTo>
                    <a:lnTo>
                      <a:pt x="61" y="19"/>
                    </a:lnTo>
                    <a:lnTo>
                      <a:pt x="12" y="48"/>
                    </a:lnTo>
                    <a:lnTo>
                      <a:pt x="0" y="26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42" name="Freeform 807"/>
              <p:cNvSpPr>
                <a:spLocks/>
              </p:cNvSpPr>
              <p:nvPr/>
            </p:nvSpPr>
            <p:spPr bwMode="auto">
              <a:xfrm>
                <a:off x="4875" y="1053"/>
                <a:ext cx="17" cy="24"/>
              </a:xfrm>
              <a:custGeom>
                <a:avLst/>
                <a:gdLst>
                  <a:gd name="T0" fmla="*/ 0 w 7"/>
                  <a:gd name="T1" fmla="*/ 3 h 10"/>
                  <a:gd name="T2" fmla="*/ 3 w 7"/>
                  <a:gd name="T3" fmla="*/ 1 h 10"/>
                  <a:gd name="T4" fmla="*/ 7 w 7"/>
                  <a:gd name="T5" fmla="*/ 7 h 10"/>
                  <a:gd name="T6" fmla="*/ 3 w 7"/>
                  <a:gd name="T7" fmla="*/ 9 h 10"/>
                  <a:gd name="T8" fmla="*/ 0 w 7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0">
                    <a:moveTo>
                      <a:pt x="0" y="3"/>
                    </a:moveTo>
                    <a:cubicBezTo>
                      <a:pt x="0" y="0"/>
                      <a:pt x="1" y="0"/>
                      <a:pt x="3" y="1"/>
                    </a:cubicBezTo>
                    <a:cubicBezTo>
                      <a:pt x="5" y="2"/>
                      <a:pt x="7" y="5"/>
                      <a:pt x="7" y="7"/>
                    </a:cubicBezTo>
                    <a:cubicBezTo>
                      <a:pt x="7" y="9"/>
                      <a:pt x="5" y="10"/>
                      <a:pt x="3" y="9"/>
                    </a:cubicBezTo>
                    <a:cubicBezTo>
                      <a:pt x="1" y="8"/>
                      <a:pt x="0" y="5"/>
                      <a:pt x="0" y="3"/>
                    </a:cubicBez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11" name="Group 1009"/>
            <p:cNvGrpSpPr>
              <a:grpSpLocks/>
            </p:cNvGrpSpPr>
            <p:nvPr/>
          </p:nvGrpSpPr>
          <p:grpSpPr bwMode="auto">
            <a:xfrm>
              <a:off x="6078538" y="1119188"/>
              <a:ext cx="3149600" cy="3025775"/>
              <a:chOff x="3829" y="705"/>
              <a:chExt cx="1984" cy="1906"/>
            </a:xfrm>
          </p:grpSpPr>
          <p:sp>
            <p:nvSpPr>
              <p:cNvPr id="543" name="Freeform 809"/>
              <p:cNvSpPr>
                <a:spLocks/>
              </p:cNvSpPr>
              <p:nvPr/>
            </p:nvSpPr>
            <p:spPr bwMode="auto">
              <a:xfrm>
                <a:off x="4927" y="1008"/>
                <a:ext cx="17" cy="24"/>
              </a:xfrm>
              <a:custGeom>
                <a:avLst/>
                <a:gdLst>
                  <a:gd name="T0" fmla="*/ 0 w 7"/>
                  <a:gd name="T1" fmla="*/ 3 h 10"/>
                  <a:gd name="T2" fmla="*/ 4 w 7"/>
                  <a:gd name="T3" fmla="*/ 1 h 10"/>
                  <a:gd name="T4" fmla="*/ 7 w 7"/>
                  <a:gd name="T5" fmla="*/ 7 h 10"/>
                  <a:gd name="T6" fmla="*/ 4 w 7"/>
                  <a:gd name="T7" fmla="*/ 9 h 10"/>
                  <a:gd name="T8" fmla="*/ 0 w 7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0">
                    <a:moveTo>
                      <a:pt x="0" y="3"/>
                    </a:moveTo>
                    <a:cubicBezTo>
                      <a:pt x="0" y="1"/>
                      <a:pt x="2" y="0"/>
                      <a:pt x="4" y="1"/>
                    </a:cubicBezTo>
                    <a:cubicBezTo>
                      <a:pt x="6" y="2"/>
                      <a:pt x="7" y="5"/>
                      <a:pt x="7" y="7"/>
                    </a:cubicBezTo>
                    <a:cubicBezTo>
                      <a:pt x="7" y="9"/>
                      <a:pt x="6" y="10"/>
                      <a:pt x="4" y="9"/>
                    </a:cubicBezTo>
                    <a:cubicBezTo>
                      <a:pt x="2" y="8"/>
                      <a:pt x="0" y="5"/>
                      <a:pt x="0" y="3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44" name="Freeform 810"/>
              <p:cNvSpPr>
                <a:spLocks/>
              </p:cNvSpPr>
              <p:nvPr/>
            </p:nvSpPr>
            <p:spPr bwMode="auto">
              <a:xfrm>
                <a:off x="4880" y="1008"/>
                <a:ext cx="62" cy="50"/>
              </a:xfrm>
              <a:custGeom>
                <a:avLst/>
                <a:gdLst>
                  <a:gd name="T0" fmla="*/ 50 w 62"/>
                  <a:gd name="T1" fmla="*/ 0 h 50"/>
                  <a:gd name="T2" fmla="*/ 62 w 62"/>
                  <a:gd name="T3" fmla="*/ 22 h 50"/>
                  <a:gd name="T4" fmla="*/ 12 w 62"/>
                  <a:gd name="T5" fmla="*/ 50 h 50"/>
                  <a:gd name="T6" fmla="*/ 0 w 62"/>
                  <a:gd name="T7" fmla="*/ 29 h 50"/>
                  <a:gd name="T8" fmla="*/ 50 w 62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50">
                    <a:moveTo>
                      <a:pt x="50" y="0"/>
                    </a:moveTo>
                    <a:lnTo>
                      <a:pt x="62" y="22"/>
                    </a:lnTo>
                    <a:lnTo>
                      <a:pt x="12" y="50"/>
                    </a:lnTo>
                    <a:lnTo>
                      <a:pt x="0" y="29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45" name="Freeform 811"/>
              <p:cNvSpPr>
                <a:spLocks/>
              </p:cNvSpPr>
              <p:nvPr/>
            </p:nvSpPr>
            <p:spPr bwMode="auto">
              <a:xfrm>
                <a:off x="4878" y="1034"/>
                <a:ext cx="16" cy="26"/>
              </a:xfrm>
              <a:custGeom>
                <a:avLst/>
                <a:gdLst>
                  <a:gd name="T0" fmla="*/ 0 w 7"/>
                  <a:gd name="T1" fmla="*/ 4 h 11"/>
                  <a:gd name="T2" fmla="*/ 4 w 7"/>
                  <a:gd name="T3" fmla="*/ 2 h 11"/>
                  <a:gd name="T4" fmla="*/ 7 w 7"/>
                  <a:gd name="T5" fmla="*/ 8 h 11"/>
                  <a:gd name="T6" fmla="*/ 4 w 7"/>
                  <a:gd name="T7" fmla="*/ 10 h 11"/>
                  <a:gd name="T8" fmla="*/ 0 w 7"/>
                  <a:gd name="T9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1">
                    <a:moveTo>
                      <a:pt x="0" y="4"/>
                    </a:moveTo>
                    <a:cubicBezTo>
                      <a:pt x="0" y="1"/>
                      <a:pt x="2" y="0"/>
                      <a:pt x="4" y="2"/>
                    </a:cubicBezTo>
                    <a:cubicBezTo>
                      <a:pt x="6" y="3"/>
                      <a:pt x="7" y="5"/>
                      <a:pt x="7" y="8"/>
                    </a:cubicBezTo>
                    <a:cubicBezTo>
                      <a:pt x="7" y="10"/>
                      <a:pt x="6" y="11"/>
                      <a:pt x="4" y="10"/>
                    </a:cubicBezTo>
                    <a:cubicBezTo>
                      <a:pt x="2" y="9"/>
                      <a:pt x="0" y="6"/>
                      <a:pt x="0" y="4"/>
                    </a:cubicBez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46" name="Freeform 812"/>
              <p:cNvSpPr>
                <a:spLocks/>
              </p:cNvSpPr>
              <p:nvPr/>
            </p:nvSpPr>
            <p:spPr bwMode="auto">
              <a:xfrm>
                <a:off x="4930" y="989"/>
                <a:ext cx="16" cy="26"/>
              </a:xfrm>
              <a:custGeom>
                <a:avLst/>
                <a:gdLst>
                  <a:gd name="T0" fmla="*/ 0 w 7"/>
                  <a:gd name="T1" fmla="*/ 3 h 11"/>
                  <a:gd name="T2" fmla="*/ 4 w 7"/>
                  <a:gd name="T3" fmla="*/ 1 h 11"/>
                  <a:gd name="T4" fmla="*/ 7 w 7"/>
                  <a:gd name="T5" fmla="*/ 7 h 11"/>
                  <a:gd name="T6" fmla="*/ 4 w 7"/>
                  <a:gd name="T7" fmla="*/ 9 h 11"/>
                  <a:gd name="T8" fmla="*/ 0 w 7"/>
                  <a:gd name="T9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1">
                    <a:moveTo>
                      <a:pt x="0" y="3"/>
                    </a:moveTo>
                    <a:cubicBezTo>
                      <a:pt x="0" y="1"/>
                      <a:pt x="2" y="0"/>
                      <a:pt x="4" y="1"/>
                    </a:cubicBezTo>
                    <a:cubicBezTo>
                      <a:pt x="5" y="2"/>
                      <a:pt x="7" y="5"/>
                      <a:pt x="7" y="7"/>
                    </a:cubicBezTo>
                    <a:cubicBezTo>
                      <a:pt x="7" y="10"/>
                      <a:pt x="5" y="11"/>
                      <a:pt x="4" y="9"/>
                    </a:cubicBezTo>
                    <a:cubicBezTo>
                      <a:pt x="2" y="8"/>
                      <a:pt x="0" y="5"/>
                      <a:pt x="0" y="3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47" name="Freeform 813"/>
              <p:cNvSpPr>
                <a:spLocks/>
              </p:cNvSpPr>
              <p:nvPr/>
            </p:nvSpPr>
            <p:spPr bwMode="auto">
              <a:xfrm>
                <a:off x="4882" y="992"/>
                <a:ext cx="62" cy="47"/>
              </a:xfrm>
              <a:custGeom>
                <a:avLst/>
                <a:gdLst>
                  <a:gd name="T0" fmla="*/ 50 w 62"/>
                  <a:gd name="T1" fmla="*/ 0 h 47"/>
                  <a:gd name="T2" fmla="*/ 62 w 62"/>
                  <a:gd name="T3" fmla="*/ 21 h 47"/>
                  <a:gd name="T4" fmla="*/ 12 w 62"/>
                  <a:gd name="T5" fmla="*/ 47 h 47"/>
                  <a:gd name="T6" fmla="*/ 0 w 62"/>
                  <a:gd name="T7" fmla="*/ 28 h 47"/>
                  <a:gd name="T8" fmla="*/ 50 w 62"/>
                  <a:gd name="T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47">
                    <a:moveTo>
                      <a:pt x="50" y="0"/>
                    </a:moveTo>
                    <a:lnTo>
                      <a:pt x="62" y="21"/>
                    </a:lnTo>
                    <a:lnTo>
                      <a:pt x="12" y="47"/>
                    </a:lnTo>
                    <a:lnTo>
                      <a:pt x="0" y="28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48" name="Freeform 814"/>
              <p:cNvSpPr>
                <a:spLocks/>
              </p:cNvSpPr>
              <p:nvPr/>
            </p:nvSpPr>
            <p:spPr bwMode="auto">
              <a:xfrm>
                <a:off x="4880" y="1018"/>
                <a:ext cx="17" cy="23"/>
              </a:xfrm>
              <a:custGeom>
                <a:avLst/>
                <a:gdLst>
                  <a:gd name="T0" fmla="*/ 0 w 7"/>
                  <a:gd name="T1" fmla="*/ 3 h 10"/>
                  <a:gd name="T2" fmla="*/ 3 w 7"/>
                  <a:gd name="T3" fmla="*/ 1 h 10"/>
                  <a:gd name="T4" fmla="*/ 7 w 7"/>
                  <a:gd name="T5" fmla="*/ 7 h 10"/>
                  <a:gd name="T6" fmla="*/ 3 w 7"/>
                  <a:gd name="T7" fmla="*/ 9 h 10"/>
                  <a:gd name="T8" fmla="*/ 0 w 7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0">
                    <a:moveTo>
                      <a:pt x="0" y="3"/>
                    </a:moveTo>
                    <a:cubicBezTo>
                      <a:pt x="0" y="1"/>
                      <a:pt x="1" y="0"/>
                      <a:pt x="3" y="1"/>
                    </a:cubicBezTo>
                    <a:cubicBezTo>
                      <a:pt x="5" y="2"/>
                      <a:pt x="7" y="5"/>
                      <a:pt x="7" y="7"/>
                    </a:cubicBezTo>
                    <a:cubicBezTo>
                      <a:pt x="7" y="9"/>
                      <a:pt x="5" y="10"/>
                      <a:pt x="3" y="9"/>
                    </a:cubicBezTo>
                    <a:cubicBezTo>
                      <a:pt x="1" y="8"/>
                      <a:pt x="0" y="5"/>
                      <a:pt x="0" y="3"/>
                    </a:cubicBez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49" name="Freeform 815"/>
              <p:cNvSpPr>
                <a:spLocks/>
              </p:cNvSpPr>
              <p:nvPr/>
            </p:nvSpPr>
            <p:spPr bwMode="auto">
              <a:xfrm>
                <a:off x="4935" y="975"/>
                <a:ext cx="16" cy="24"/>
              </a:xfrm>
              <a:custGeom>
                <a:avLst/>
                <a:gdLst>
                  <a:gd name="T0" fmla="*/ 0 w 7"/>
                  <a:gd name="T1" fmla="*/ 3 h 10"/>
                  <a:gd name="T2" fmla="*/ 3 w 7"/>
                  <a:gd name="T3" fmla="*/ 1 h 10"/>
                  <a:gd name="T4" fmla="*/ 7 w 7"/>
                  <a:gd name="T5" fmla="*/ 7 h 10"/>
                  <a:gd name="T6" fmla="*/ 3 w 7"/>
                  <a:gd name="T7" fmla="*/ 9 h 10"/>
                  <a:gd name="T8" fmla="*/ 0 w 7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0">
                    <a:moveTo>
                      <a:pt x="0" y="3"/>
                    </a:moveTo>
                    <a:cubicBezTo>
                      <a:pt x="0" y="1"/>
                      <a:pt x="1" y="0"/>
                      <a:pt x="3" y="1"/>
                    </a:cubicBezTo>
                    <a:cubicBezTo>
                      <a:pt x="5" y="2"/>
                      <a:pt x="7" y="5"/>
                      <a:pt x="7" y="7"/>
                    </a:cubicBezTo>
                    <a:cubicBezTo>
                      <a:pt x="7" y="9"/>
                      <a:pt x="5" y="10"/>
                      <a:pt x="3" y="9"/>
                    </a:cubicBezTo>
                    <a:cubicBezTo>
                      <a:pt x="1" y="8"/>
                      <a:pt x="0" y="5"/>
                      <a:pt x="0" y="3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50" name="Freeform 816"/>
              <p:cNvSpPr>
                <a:spLocks/>
              </p:cNvSpPr>
              <p:nvPr/>
            </p:nvSpPr>
            <p:spPr bwMode="auto">
              <a:xfrm>
                <a:off x="4887" y="977"/>
                <a:ext cx="62" cy="48"/>
              </a:xfrm>
              <a:custGeom>
                <a:avLst/>
                <a:gdLst>
                  <a:gd name="T0" fmla="*/ 50 w 62"/>
                  <a:gd name="T1" fmla="*/ 0 h 48"/>
                  <a:gd name="T2" fmla="*/ 62 w 62"/>
                  <a:gd name="T3" fmla="*/ 19 h 48"/>
                  <a:gd name="T4" fmla="*/ 12 w 62"/>
                  <a:gd name="T5" fmla="*/ 48 h 48"/>
                  <a:gd name="T6" fmla="*/ 0 w 62"/>
                  <a:gd name="T7" fmla="*/ 26 h 48"/>
                  <a:gd name="T8" fmla="*/ 50 w 62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48">
                    <a:moveTo>
                      <a:pt x="50" y="0"/>
                    </a:moveTo>
                    <a:lnTo>
                      <a:pt x="62" y="19"/>
                    </a:lnTo>
                    <a:lnTo>
                      <a:pt x="12" y="48"/>
                    </a:lnTo>
                    <a:lnTo>
                      <a:pt x="0" y="26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51" name="Freeform 817"/>
              <p:cNvSpPr>
                <a:spLocks/>
              </p:cNvSpPr>
              <p:nvPr/>
            </p:nvSpPr>
            <p:spPr bwMode="auto">
              <a:xfrm>
                <a:off x="4885" y="1003"/>
                <a:ext cx="16" cy="24"/>
              </a:xfrm>
              <a:custGeom>
                <a:avLst/>
                <a:gdLst>
                  <a:gd name="T0" fmla="*/ 0 w 7"/>
                  <a:gd name="T1" fmla="*/ 3 h 10"/>
                  <a:gd name="T2" fmla="*/ 3 w 7"/>
                  <a:gd name="T3" fmla="*/ 1 h 10"/>
                  <a:gd name="T4" fmla="*/ 7 w 7"/>
                  <a:gd name="T5" fmla="*/ 7 h 10"/>
                  <a:gd name="T6" fmla="*/ 3 w 7"/>
                  <a:gd name="T7" fmla="*/ 9 h 10"/>
                  <a:gd name="T8" fmla="*/ 0 w 7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0">
                    <a:moveTo>
                      <a:pt x="0" y="3"/>
                    </a:moveTo>
                    <a:cubicBezTo>
                      <a:pt x="0" y="0"/>
                      <a:pt x="1" y="0"/>
                      <a:pt x="3" y="1"/>
                    </a:cubicBezTo>
                    <a:cubicBezTo>
                      <a:pt x="5" y="2"/>
                      <a:pt x="7" y="5"/>
                      <a:pt x="7" y="7"/>
                    </a:cubicBezTo>
                    <a:cubicBezTo>
                      <a:pt x="7" y="9"/>
                      <a:pt x="5" y="10"/>
                      <a:pt x="3" y="9"/>
                    </a:cubicBezTo>
                    <a:cubicBezTo>
                      <a:pt x="1" y="8"/>
                      <a:pt x="0" y="5"/>
                      <a:pt x="0" y="3"/>
                    </a:cubicBez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52" name="Freeform 818"/>
              <p:cNvSpPr>
                <a:spLocks/>
              </p:cNvSpPr>
              <p:nvPr/>
            </p:nvSpPr>
            <p:spPr bwMode="auto">
              <a:xfrm>
                <a:off x="4913" y="1129"/>
                <a:ext cx="71" cy="45"/>
              </a:xfrm>
              <a:custGeom>
                <a:avLst/>
                <a:gdLst>
                  <a:gd name="T0" fmla="*/ 0 w 30"/>
                  <a:gd name="T1" fmla="*/ 10 h 19"/>
                  <a:gd name="T2" fmla="*/ 0 w 30"/>
                  <a:gd name="T3" fmla="*/ 10 h 19"/>
                  <a:gd name="T4" fmla="*/ 1 w 30"/>
                  <a:gd name="T5" fmla="*/ 12 h 19"/>
                  <a:gd name="T6" fmla="*/ 1 w 30"/>
                  <a:gd name="T7" fmla="*/ 13 h 19"/>
                  <a:gd name="T8" fmla="*/ 4 w 30"/>
                  <a:gd name="T9" fmla="*/ 16 h 19"/>
                  <a:gd name="T10" fmla="*/ 26 w 30"/>
                  <a:gd name="T11" fmla="*/ 16 h 19"/>
                  <a:gd name="T12" fmla="*/ 30 w 30"/>
                  <a:gd name="T13" fmla="*/ 10 h 19"/>
                  <a:gd name="T14" fmla="*/ 26 w 30"/>
                  <a:gd name="T15" fmla="*/ 3 h 19"/>
                  <a:gd name="T16" fmla="*/ 21 w 30"/>
                  <a:gd name="T17" fmla="*/ 2 h 19"/>
                  <a:gd name="T18" fmla="*/ 21 w 30"/>
                  <a:gd name="T19" fmla="*/ 2 h 19"/>
                  <a:gd name="T20" fmla="*/ 19 w 30"/>
                  <a:gd name="T21" fmla="*/ 1 h 19"/>
                  <a:gd name="T22" fmla="*/ 4 w 30"/>
                  <a:gd name="T23" fmla="*/ 3 h 19"/>
                  <a:gd name="T24" fmla="*/ 0 w 30"/>
                  <a:gd name="T25" fmla="*/ 8 h 19"/>
                  <a:gd name="T26" fmla="*/ 0 w 30"/>
                  <a:gd name="T27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0" h="19">
                    <a:moveTo>
                      <a:pt x="0" y="1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1"/>
                      <a:pt x="1" y="12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2" y="14"/>
                      <a:pt x="3" y="15"/>
                      <a:pt x="4" y="16"/>
                    </a:cubicBezTo>
                    <a:cubicBezTo>
                      <a:pt x="10" y="19"/>
                      <a:pt x="20" y="19"/>
                      <a:pt x="26" y="16"/>
                    </a:cubicBezTo>
                    <a:cubicBezTo>
                      <a:pt x="29" y="14"/>
                      <a:pt x="30" y="12"/>
                      <a:pt x="30" y="10"/>
                    </a:cubicBezTo>
                    <a:cubicBezTo>
                      <a:pt x="30" y="7"/>
                      <a:pt x="29" y="5"/>
                      <a:pt x="26" y="3"/>
                    </a:cubicBezTo>
                    <a:cubicBezTo>
                      <a:pt x="24" y="3"/>
                      <a:pt x="23" y="2"/>
                      <a:pt x="21" y="2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20" y="1"/>
                      <a:pt x="19" y="1"/>
                      <a:pt x="19" y="1"/>
                    </a:cubicBezTo>
                    <a:cubicBezTo>
                      <a:pt x="14" y="0"/>
                      <a:pt x="8" y="1"/>
                      <a:pt x="4" y="3"/>
                    </a:cubicBezTo>
                    <a:cubicBezTo>
                      <a:pt x="2" y="5"/>
                      <a:pt x="1" y="6"/>
                      <a:pt x="0" y="8"/>
                    </a:cubicBezTo>
                    <a:cubicBezTo>
                      <a:pt x="0" y="8"/>
                      <a:pt x="0" y="9"/>
                      <a:pt x="0" y="10"/>
                    </a:cubicBezTo>
                  </a:path>
                </a:pathLst>
              </a:custGeom>
              <a:solidFill>
                <a:srgbClr val="FF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53" name="Rectangle 819"/>
              <p:cNvSpPr>
                <a:spLocks noChangeArrowheads="1"/>
              </p:cNvSpPr>
              <p:nvPr/>
            </p:nvSpPr>
            <p:spPr bwMode="auto">
              <a:xfrm>
                <a:off x="4913" y="1058"/>
                <a:ext cx="71" cy="95"/>
              </a:xfrm>
              <a:prstGeom prst="rect">
                <a:avLst/>
              </a:prstGeom>
              <a:solidFill>
                <a:srgbClr val="FF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54" name="Rectangle 820"/>
              <p:cNvSpPr>
                <a:spLocks noChangeArrowheads="1"/>
              </p:cNvSpPr>
              <p:nvPr/>
            </p:nvSpPr>
            <p:spPr bwMode="auto">
              <a:xfrm>
                <a:off x="4913" y="1058"/>
                <a:ext cx="71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55" name="Rectangle 821"/>
              <p:cNvSpPr>
                <a:spLocks noChangeArrowheads="1"/>
              </p:cNvSpPr>
              <p:nvPr/>
            </p:nvSpPr>
            <p:spPr bwMode="auto">
              <a:xfrm>
                <a:off x="4913" y="1153"/>
                <a:ext cx="38" cy="7"/>
              </a:xfrm>
              <a:prstGeom prst="rect">
                <a:avLst/>
              </a:prstGeom>
              <a:solidFill>
                <a:srgbClr val="E8B0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56" name="Freeform 822"/>
              <p:cNvSpPr>
                <a:spLocks/>
              </p:cNvSpPr>
              <p:nvPr/>
            </p:nvSpPr>
            <p:spPr bwMode="auto">
              <a:xfrm>
                <a:off x="4913" y="1115"/>
                <a:ext cx="55" cy="38"/>
              </a:xfrm>
              <a:custGeom>
                <a:avLst/>
                <a:gdLst>
                  <a:gd name="T0" fmla="*/ 23 w 23"/>
                  <a:gd name="T1" fmla="*/ 0 h 16"/>
                  <a:gd name="T2" fmla="*/ 0 w 23"/>
                  <a:gd name="T3" fmla="*/ 3 h 16"/>
                  <a:gd name="T4" fmla="*/ 0 w 23"/>
                  <a:gd name="T5" fmla="*/ 16 h 16"/>
                  <a:gd name="T6" fmla="*/ 0 w 23"/>
                  <a:gd name="T7" fmla="*/ 16 h 16"/>
                  <a:gd name="T8" fmla="*/ 16 w 23"/>
                  <a:gd name="T9" fmla="*/ 16 h 16"/>
                  <a:gd name="T10" fmla="*/ 16 w 23"/>
                  <a:gd name="T11" fmla="*/ 16 h 16"/>
                  <a:gd name="T12" fmla="*/ 21 w 23"/>
                  <a:gd name="T13" fmla="*/ 8 h 16"/>
                  <a:gd name="T14" fmla="*/ 23 w 23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16">
                    <a:moveTo>
                      <a:pt x="23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8" y="14"/>
                      <a:pt x="20" y="11"/>
                      <a:pt x="21" y="8"/>
                    </a:cubicBezTo>
                    <a:cubicBezTo>
                      <a:pt x="22" y="5"/>
                      <a:pt x="23" y="3"/>
                      <a:pt x="23" y="0"/>
                    </a:cubicBezTo>
                  </a:path>
                </a:pathLst>
              </a:custGeom>
              <a:solidFill>
                <a:srgbClr val="E8B0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57" name="Freeform 823"/>
              <p:cNvSpPr>
                <a:spLocks/>
              </p:cNvSpPr>
              <p:nvPr/>
            </p:nvSpPr>
            <p:spPr bwMode="auto">
              <a:xfrm>
                <a:off x="4885" y="1003"/>
                <a:ext cx="87" cy="147"/>
              </a:xfrm>
              <a:custGeom>
                <a:avLst/>
                <a:gdLst>
                  <a:gd name="T0" fmla="*/ 37 w 37"/>
                  <a:gd name="T1" fmla="*/ 31 h 62"/>
                  <a:gd name="T2" fmla="*/ 36 w 37"/>
                  <a:gd name="T3" fmla="*/ 44 h 62"/>
                  <a:gd name="T4" fmla="*/ 30 w 37"/>
                  <a:gd name="T5" fmla="*/ 55 h 62"/>
                  <a:gd name="T6" fmla="*/ 12 w 37"/>
                  <a:gd name="T7" fmla="*/ 61 h 62"/>
                  <a:gd name="T8" fmla="*/ 8 w 37"/>
                  <a:gd name="T9" fmla="*/ 59 h 62"/>
                  <a:gd name="T10" fmla="*/ 4 w 37"/>
                  <a:gd name="T11" fmla="*/ 52 h 62"/>
                  <a:gd name="T12" fmla="*/ 1 w 37"/>
                  <a:gd name="T13" fmla="*/ 15 h 62"/>
                  <a:gd name="T14" fmla="*/ 2 w 37"/>
                  <a:gd name="T15" fmla="*/ 10 h 62"/>
                  <a:gd name="T16" fmla="*/ 14 w 37"/>
                  <a:gd name="T17" fmla="*/ 1 h 62"/>
                  <a:gd name="T18" fmla="*/ 29 w 37"/>
                  <a:gd name="T19" fmla="*/ 4 h 62"/>
                  <a:gd name="T20" fmla="*/ 33 w 37"/>
                  <a:gd name="T21" fmla="*/ 6 h 62"/>
                  <a:gd name="T22" fmla="*/ 36 w 37"/>
                  <a:gd name="T23" fmla="*/ 10 h 62"/>
                  <a:gd name="T24" fmla="*/ 37 w 37"/>
                  <a:gd name="T25" fmla="*/ 3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62">
                    <a:moveTo>
                      <a:pt x="37" y="31"/>
                    </a:moveTo>
                    <a:cubicBezTo>
                      <a:pt x="37" y="35"/>
                      <a:pt x="37" y="39"/>
                      <a:pt x="36" y="44"/>
                    </a:cubicBezTo>
                    <a:cubicBezTo>
                      <a:pt x="35" y="48"/>
                      <a:pt x="33" y="52"/>
                      <a:pt x="30" y="55"/>
                    </a:cubicBezTo>
                    <a:cubicBezTo>
                      <a:pt x="26" y="60"/>
                      <a:pt x="19" y="62"/>
                      <a:pt x="12" y="61"/>
                    </a:cubicBezTo>
                    <a:cubicBezTo>
                      <a:pt x="11" y="61"/>
                      <a:pt x="9" y="60"/>
                      <a:pt x="8" y="59"/>
                    </a:cubicBezTo>
                    <a:cubicBezTo>
                      <a:pt x="6" y="57"/>
                      <a:pt x="5" y="54"/>
                      <a:pt x="4" y="52"/>
                    </a:cubicBezTo>
                    <a:cubicBezTo>
                      <a:pt x="0" y="40"/>
                      <a:pt x="0" y="27"/>
                      <a:pt x="1" y="15"/>
                    </a:cubicBezTo>
                    <a:cubicBezTo>
                      <a:pt x="1" y="13"/>
                      <a:pt x="1" y="12"/>
                      <a:pt x="2" y="10"/>
                    </a:cubicBezTo>
                    <a:cubicBezTo>
                      <a:pt x="3" y="5"/>
                      <a:pt x="8" y="1"/>
                      <a:pt x="14" y="1"/>
                    </a:cubicBezTo>
                    <a:cubicBezTo>
                      <a:pt x="19" y="0"/>
                      <a:pt x="25" y="2"/>
                      <a:pt x="29" y="4"/>
                    </a:cubicBezTo>
                    <a:cubicBezTo>
                      <a:pt x="31" y="5"/>
                      <a:pt x="32" y="5"/>
                      <a:pt x="33" y="6"/>
                    </a:cubicBezTo>
                    <a:cubicBezTo>
                      <a:pt x="34" y="7"/>
                      <a:pt x="35" y="8"/>
                      <a:pt x="36" y="10"/>
                    </a:cubicBezTo>
                    <a:cubicBezTo>
                      <a:pt x="37" y="11"/>
                      <a:pt x="37" y="24"/>
                      <a:pt x="37" y="31"/>
                    </a:cubicBezTo>
                    <a:close/>
                  </a:path>
                </a:pathLst>
              </a:custGeom>
              <a:solidFill>
                <a:srgbClr val="FF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58" name="Freeform 824"/>
              <p:cNvSpPr>
                <a:spLocks/>
              </p:cNvSpPr>
              <p:nvPr/>
            </p:nvSpPr>
            <p:spPr bwMode="auto">
              <a:xfrm>
                <a:off x="4882" y="980"/>
                <a:ext cx="128" cy="147"/>
              </a:xfrm>
              <a:custGeom>
                <a:avLst/>
                <a:gdLst>
                  <a:gd name="T0" fmla="*/ 36 w 54"/>
                  <a:gd name="T1" fmla="*/ 39 h 62"/>
                  <a:gd name="T2" fmla="*/ 40 w 54"/>
                  <a:gd name="T3" fmla="*/ 36 h 62"/>
                  <a:gd name="T4" fmla="*/ 38 w 54"/>
                  <a:gd name="T5" fmla="*/ 58 h 62"/>
                  <a:gd name="T6" fmla="*/ 39 w 54"/>
                  <a:gd name="T7" fmla="*/ 61 h 62"/>
                  <a:gd name="T8" fmla="*/ 41 w 54"/>
                  <a:gd name="T9" fmla="*/ 61 h 62"/>
                  <a:gd name="T10" fmla="*/ 48 w 54"/>
                  <a:gd name="T11" fmla="*/ 57 h 62"/>
                  <a:gd name="T12" fmla="*/ 50 w 54"/>
                  <a:gd name="T13" fmla="*/ 49 h 62"/>
                  <a:gd name="T14" fmla="*/ 52 w 54"/>
                  <a:gd name="T15" fmla="*/ 39 h 62"/>
                  <a:gd name="T16" fmla="*/ 52 w 54"/>
                  <a:gd name="T17" fmla="*/ 15 h 62"/>
                  <a:gd name="T18" fmla="*/ 41 w 54"/>
                  <a:gd name="T19" fmla="*/ 3 h 62"/>
                  <a:gd name="T20" fmla="*/ 23 w 54"/>
                  <a:gd name="T21" fmla="*/ 0 h 62"/>
                  <a:gd name="T22" fmla="*/ 10 w 54"/>
                  <a:gd name="T23" fmla="*/ 4 h 62"/>
                  <a:gd name="T24" fmla="*/ 0 w 54"/>
                  <a:gd name="T25" fmla="*/ 15 h 62"/>
                  <a:gd name="T26" fmla="*/ 0 w 54"/>
                  <a:gd name="T27" fmla="*/ 20 h 62"/>
                  <a:gd name="T28" fmla="*/ 9 w 54"/>
                  <a:gd name="T29" fmla="*/ 27 h 62"/>
                  <a:gd name="T30" fmla="*/ 28 w 54"/>
                  <a:gd name="T31" fmla="*/ 26 h 62"/>
                  <a:gd name="T32" fmla="*/ 32 w 54"/>
                  <a:gd name="T33" fmla="*/ 24 h 62"/>
                  <a:gd name="T34" fmla="*/ 36 w 54"/>
                  <a:gd name="T35" fmla="*/ 26 h 62"/>
                  <a:gd name="T36" fmla="*/ 36 w 54"/>
                  <a:gd name="T37" fmla="*/ 28 h 62"/>
                  <a:gd name="T38" fmla="*/ 36 w 54"/>
                  <a:gd name="T39" fmla="*/ 39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4" h="62">
                    <a:moveTo>
                      <a:pt x="36" y="39"/>
                    </a:moveTo>
                    <a:cubicBezTo>
                      <a:pt x="36" y="39"/>
                      <a:pt x="39" y="37"/>
                      <a:pt x="40" y="36"/>
                    </a:cubicBezTo>
                    <a:cubicBezTo>
                      <a:pt x="38" y="43"/>
                      <a:pt x="37" y="51"/>
                      <a:pt x="38" y="58"/>
                    </a:cubicBezTo>
                    <a:cubicBezTo>
                      <a:pt x="38" y="59"/>
                      <a:pt x="38" y="60"/>
                      <a:pt x="39" y="61"/>
                    </a:cubicBezTo>
                    <a:cubicBezTo>
                      <a:pt x="39" y="61"/>
                      <a:pt x="40" y="61"/>
                      <a:pt x="41" y="61"/>
                    </a:cubicBezTo>
                    <a:cubicBezTo>
                      <a:pt x="43" y="62"/>
                      <a:pt x="46" y="60"/>
                      <a:pt x="48" y="57"/>
                    </a:cubicBezTo>
                    <a:cubicBezTo>
                      <a:pt x="49" y="55"/>
                      <a:pt x="50" y="52"/>
                      <a:pt x="50" y="49"/>
                    </a:cubicBezTo>
                    <a:cubicBezTo>
                      <a:pt x="51" y="46"/>
                      <a:pt x="51" y="42"/>
                      <a:pt x="52" y="39"/>
                    </a:cubicBezTo>
                    <a:cubicBezTo>
                      <a:pt x="53" y="31"/>
                      <a:pt x="54" y="22"/>
                      <a:pt x="52" y="15"/>
                    </a:cubicBezTo>
                    <a:cubicBezTo>
                      <a:pt x="50" y="10"/>
                      <a:pt x="46" y="6"/>
                      <a:pt x="41" y="3"/>
                    </a:cubicBezTo>
                    <a:cubicBezTo>
                      <a:pt x="36" y="1"/>
                      <a:pt x="29" y="0"/>
                      <a:pt x="23" y="0"/>
                    </a:cubicBezTo>
                    <a:cubicBezTo>
                      <a:pt x="19" y="0"/>
                      <a:pt x="14" y="2"/>
                      <a:pt x="10" y="4"/>
                    </a:cubicBezTo>
                    <a:cubicBezTo>
                      <a:pt x="5" y="6"/>
                      <a:pt x="2" y="10"/>
                      <a:pt x="0" y="15"/>
                    </a:cubicBezTo>
                    <a:cubicBezTo>
                      <a:pt x="0" y="16"/>
                      <a:pt x="0" y="19"/>
                      <a:pt x="0" y="20"/>
                    </a:cubicBezTo>
                    <a:cubicBezTo>
                      <a:pt x="1" y="24"/>
                      <a:pt x="5" y="26"/>
                      <a:pt x="9" y="27"/>
                    </a:cubicBezTo>
                    <a:cubicBezTo>
                      <a:pt x="15" y="29"/>
                      <a:pt x="22" y="29"/>
                      <a:pt x="28" y="26"/>
                    </a:cubicBezTo>
                    <a:cubicBezTo>
                      <a:pt x="29" y="26"/>
                      <a:pt x="31" y="25"/>
                      <a:pt x="32" y="24"/>
                    </a:cubicBezTo>
                    <a:cubicBezTo>
                      <a:pt x="33" y="23"/>
                      <a:pt x="35" y="25"/>
                      <a:pt x="36" y="26"/>
                    </a:cubicBezTo>
                    <a:cubicBezTo>
                      <a:pt x="36" y="26"/>
                      <a:pt x="36" y="27"/>
                      <a:pt x="36" y="28"/>
                    </a:cubicBezTo>
                    <a:cubicBezTo>
                      <a:pt x="36" y="30"/>
                      <a:pt x="36" y="39"/>
                      <a:pt x="36" y="3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59" name="Freeform 825"/>
              <p:cNvSpPr>
                <a:spLocks/>
              </p:cNvSpPr>
              <p:nvPr/>
            </p:nvSpPr>
            <p:spPr bwMode="auto">
              <a:xfrm>
                <a:off x="4963" y="1058"/>
                <a:ext cx="21" cy="43"/>
              </a:xfrm>
              <a:custGeom>
                <a:avLst/>
                <a:gdLst>
                  <a:gd name="T0" fmla="*/ 6 w 9"/>
                  <a:gd name="T1" fmla="*/ 0 h 18"/>
                  <a:gd name="T2" fmla="*/ 2 w 9"/>
                  <a:gd name="T3" fmla="*/ 3 h 18"/>
                  <a:gd name="T4" fmla="*/ 1 w 9"/>
                  <a:gd name="T5" fmla="*/ 8 h 18"/>
                  <a:gd name="T6" fmla="*/ 1 w 9"/>
                  <a:gd name="T7" fmla="*/ 16 h 18"/>
                  <a:gd name="T8" fmla="*/ 3 w 9"/>
                  <a:gd name="T9" fmla="*/ 17 h 18"/>
                  <a:gd name="T10" fmla="*/ 5 w 9"/>
                  <a:gd name="T11" fmla="*/ 17 h 18"/>
                  <a:gd name="T12" fmla="*/ 7 w 9"/>
                  <a:gd name="T13" fmla="*/ 14 h 18"/>
                  <a:gd name="T14" fmla="*/ 9 w 9"/>
                  <a:gd name="T15" fmla="*/ 6 h 18"/>
                  <a:gd name="T16" fmla="*/ 9 w 9"/>
                  <a:gd name="T17" fmla="*/ 2 h 18"/>
                  <a:gd name="T18" fmla="*/ 6 w 9"/>
                  <a:gd name="T1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18">
                    <a:moveTo>
                      <a:pt x="6" y="0"/>
                    </a:moveTo>
                    <a:cubicBezTo>
                      <a:pt x="5" y="0"/>
                      <a:pt x="3" y="1"/>
                      <a:pt x="2" y="3"/>
                    </a:cubicBezTo>
                    <a:cubicBezTo>
                      <a:pt x="2" y="5"/>
                      <a:pt x="1" y="6"/>
                      <a:pt x="1" y="8"/>
                    </a:cubicBezTo>
                    <a:cubicBezTo>
                      <a:pt x="1" y="11"/>
                      <a:pt x="0" y="13"/>
                      <a:pt x="1" y="16"/>
                    </a:cubicBezTo>
                    <a:cubicBezTo>
                      <a:pt x="2" y="16"/>
                      <a:pt x="2" y="17"/>
                      <a:pt x="3" y="17"/>
                    </a:cubicBezTo>
                    <a:cubicBezTo>
                      <a:pt x="3" y="18"/>
                      <a:pt x="5" y="17"/>
                      <a:pt x="5" y="17"/>
                    </a:cubicBezTo>
                    <a:cubicBezTo>
                      <a:pt x="6" y="16"/>
                      <a:pt x="7" y="15"/>
                      <a:pt x="7" y="14"/>
                    </a:cubicBezTo>
                    <a:cubicBezTo>
                      <a:pt x="8" y="11"/>
                      <a:pt x="9" y="9"/>
                      <a:pt x="9" y="6"/>
                    </a:cubicBezTo>
                    <a:cubicBezTo>
                      <a:pt x="9" y="5"/>
                      <a:pt x="9" y="4"/>
                      <a:pt x="9" y="2"/>
                    </a:cubicBezTo>
                    <a:cubicBezTo>
                      <a:pt x="8" y="1"/>
                      <a:pt x="7" y="0"/>
                      <a:pt x="6" y="0"/>
                    </a:cubicBezTo>
                    <a:close/>
                  </a:path>
                </a:pathLst>
              </a:custGeom>
              <a:solidFill>
                <a:srgbClr val="FF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60" name="Freeform 826"/>
              <p:cNvSpPr>
                <a:spLocks/>
              </p:cNvSpPr>
              <p:nvPr/>
            </p:nvSpPr>
            <p:spPr bwMode="auto">
              <a:xfrm>
                <a:off x="5022" y="1131"/>
                <a:ext cx="17" cy="26"/>
              </a:xfrm>
              <a:custGeom>
                <a:avLst/>
                <a:gdLst>
                  <a:gd name="T0" fmla="*/ 0 w 7"/>
                  <a:gd name="T1" fmla="*/ 3 h 11"/>
                  <a:gd name="T2" fmla="*/ 3 w 7"/>
                  <a:gd name="T3" fmla="*/ 1 h 11"/>
                  <a:gd name="T4" fmla="*/ 7 w 7"/>
                  <a:gd name="T5" fmla="*/ 7 h 11"/>
                  <a:gd name="T6" fmla="*/ 3 w 7"/>
                  <a:gd name="T7" fmla="*/ 9 h 11"/>
                  <a:gd name="T8" fmla="*/ 0 w 7"/>
                  <a:gd name="T9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1">
                    <a:moveTo>
                      <a:pt x="0" y="3"/>
                    </a:moveTo>
                    <a:cubicBezTo>
                      <a:pt x="0" y="1"/>
                      <a:pt x="1" y="0"/>
                      <a:pt x="3" y="1"/>
                    </a:cubicBezTo>
                    <a:cubicBezTo>
                      <a:pt x="5" y="2"/>
                      <a:pt x="7" y="5"/>
                      <a:pt x="7" y="7"/>
                    </a:cubicBezTo>
                    <a:cubicBezTo>
                      <a:pt x="7" y="10"/>
                      <a:pt x="5" y="11"/>
                      <a:pt x="3" y="9"/>
                    </a:cubicBezTo>
                    <a:cubicBezTo>
                      <a:pt x="1" y="8"/>
                      <a:pt x="0" y="5"/>
                      <a:pt x="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61" name="Freeform 827"/>
              <p:cNvSpPr>
                <a:spLocks/>
              </p:cNvSpPr>
              <p:nvPr/>
            </p:nvSpPr>
            <p:spPr bwMode="auto">
              <a:xfrm>
                <a:off x="4972" y="1134"/>
                <a:ext cx="64" cy="47"/>
              </a:xfrm>
              <a:custGeom>
                <a:avLst/>
                <a:gdLst>
                  <a:gd name="T0" fmla="*/ 52 w 64"/>
                  <a:gd name="T1" fmla="*/ 0 h 47"/>
                  <a:gd name="T2" fmla="*/ 64 w 64"/>
                  <a:gd name="T3" fmla="*/ 21 h 47"/>
                  <a:gd name="T4" fmla="*/ 15 w 64"/>
                  <a:gd name="T5" fmla="*/ 47 h 47"/>
                  <a:gd name="T6" fmla="*/ 0 w 64"/>
                  <a:gd name="T7" fmla="*/ 28 h 47"/>
                  <a:gd name="T8" fmla="*/ 52 w 64"/>
                  <a:gd name="T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47">
                    <a:moveTo>
                      <a:pt x="52" y="0"/>
                    </a:moveTo>
                    <a:lnTo>
                      <a:pt x="64" y="21"/>
                    </a:lnTo>
                    <a:lnTo>
                      <a:pt x="15" y="47"/>
                    </a:lnTo>
                    <a:lnTo>
                      <a:pt x="0" y="28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62" name="Freeform 828"/>
              <p:cNvSpPr>
                <a:spLocks/>
              </p:cNvSpPr>
              <p:nvPr/>
            </p:nvSpPr>
            <p:spPr bwMode="auto">
              <a:xfrm>
                <a:off x="4970" y="1160"/>
                <a:ext cx="19" cy="23"/>
              </a:xfrm>
              <a:custGeom>
                <a:avLst/>
                <a:gdLst>
                  <a:gd name="T0" fmla="*/ 0 w 8"/>
                  <a:gd name="T1" fmla="*/ 3 h 10"/>
                  <a:gd name="T2" fmla="*/ 4 w 8"/>
                  <a:gd name="T3" fmla="*/ 1 h 10"/>
                  <a:gd name="T4" fmla="*/ 8 w 8"/>
                  <a:gd name="T5" fmla="*/ 7 h 10"/>
                  <a:gd name="T6" fmla="*/ 4 w 8"/>
                  <a:gd name="T7" fmla="*/ 9 h 10"/>
                  <a:gd name="T8" fmla="*/ 0 w 8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0">
                    <a:moveTo>
                      <a:pt x="0" y="3"/>
                    </a:moveTo>
                    <a:cubicBezTo>
                      <a:pt x="0" y="1"/>
                      <a:pt x="2" y="0"/>
                      <a:pt x="4" y="1"/>
                    </a:cubicBezTo>
                    <a:cubicBezTo>
                      <a:pt x="6" y="2"/>
                      <a:pt x="8" y="5"/>
                      <a:pt x="8" y="7"/>
                    </a:cubicBezTo>
                    <a:cubicBezTo>
                      <a:pt x="8" y="9"/>
                      <a:pt x="6" y="10"/>
                      <a:pt x="4" y="9"/>
                    </a:cubicBezTo>
                    <a:cubicBezTo>
                      <a:pt x="2" y="8"/>
                      <a:pt x="0" y="5"/>
                      <a:pt x="0" y="3"/>
                    </a:cubicBez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63" name="Freeform 829"/>
              <p:cNvSpPr>
                <a:spLocks/>
              </p:cNvSpPr>
              <p:nvPr/>
            </p:nvSpPr>
            <p:spPr bwMode="auto">
              <a:xfrm>
                <a:off x="5010" y="1110"/>
                <a:ext cx="17" cy="26"/>
              </a:xfrm>
              <a:custGeom>
                <a:avLst/>
                <a:gdLst>
                  <a:gd name="T0" fmla="*/ 0 w 7"/>
                  <a:gd name="T1" fmla="*/ 4 h 11"/>
                  <a:gd name="T2" fmla="*/ 3 w 7"/>
                  <a:gd name="T3" fmla="*/ 1 h 11"/>
                  <a:gd name="T4" fmla="*/ 7 w 7"/>
                  <a:gd name="T5" fmla="*/ 8 h 11"/>
                  <a:gd name="T6" fmla="*/ 3 w 7"/>
                  <a:gd name="T7" fmla="*/ 10 h 11"/>
                  <a:gd name="T8" fmla="*/ 0 w 7"/>
                  <a:gd name="T9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1">
                    <a:moveTo>
                      <a:pt x="0" y="4"/>
                    </a:moveTo>
                    <a:cubicBezTo>
                      <a:pt x="0" y="1"/>
                      <a:pt x="1" y="0"/>
                      <a:pt x="3" y="1"/>
                    </a:cubicBezTo>
                    <a:cubicBezTo>
                      <a:pt x="5" y="3"/>
                      <a:pt x="7" y="5"/>
                      <a:pt x="7" y="8"/>
                    </a:cubicBezTo>
                    <a:cubicBezTo>
                      <a:pt x="7" y="10"/>
                      <a:pt x="5" y="11"/>
                      <a:pt x="3" y="10"/>
                    </a:cubicBezTo>
                    <a:cubicBezTo>
                      <a:pt x="1" y="9"/>
                      <a:pt x="0" y="6"/>
                      <a:pt x="0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64" name="Freeform 830"/>
              <p:cNvSpPr>
                <a:spLocks/>
              </p:cNvSpPr>
              <p:nvPr/>
            </p:nvSpPr>
            <p:spPr bwMode="auto">
              <a:xfrm>
                <a:off x="4961" y="1112"/>
                <a:ext cx="63" cy="50"/>
              </a:xfrm>
              <a:custGeom>
                <a:avLst/>
                <a:gdLst>
                  <a:gd name="T0" fmla="*/ 52 w 63"/>
                  <a:gd name="T1" fmla="*/ 0 h 50"/>
                  <a:gd name="T2" fmla="*/ 63 w 63"/>
                  <a:gd name="T3" fmla="*/ 22 h 50"/>
                  <a:gd name="T4" fmla="*/ 14 w 63"/>
                  <a:gd name="T5" fmla="*/ 50 h 50"/>
                  <a:gd name="T6" fmla="*/ 0 w 63"/>
                  <a:gd name="T7" fmla="*/ 29 h 50"/>
                  <a:gd name="T8" fmla="*/ 52 w 63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0">
                    <a:moveTo>
                      <a:pt x="52" y="0"/>
                    </a:moveTo>
                    <a:lnTo>
                      <a:pt x="63" y="22"/>
                    </a:lnTo>
                    <a:lnTo>
                      <a:pt x="14" y="50"/>
                    </a:lnTo>
                    <a:lnTo>
                      <a:pt x="0" y="29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65" name="Freeform 831"/>
              <p:cNvSpPr>
                <a:spLocks/>
              </p:cNvSpPr>
              <p:nvPr/>
            </p:nvSpPr>
            <p:spPr bwMode="auto">
              <a:xfrm>
                <a:off x="4958" y="1138"/>
                <a:ext cx="19" cy="26"/>
              </a:xfrm>
              <a:custGeom>
                <a:avLst/>
                <a:gdLst>
                  <a:gd name="T0" fmla="*/ 0 w 8"/>
                  <a:gd name="T1" fmla="*/ 3 h 11"/>
                  <a:gd name="T2" fmla="*/ 4 w 8"/>
                  <a:gd name="T3" fmla="*/ 1 h 11"/>
                  <a:gd name="T4" fmla="*/ 8 w 8"/>
                  <a:gd name="T5" fmla="*/ 7 h 11"/>
                  <a:gd name="T6" fmla="*/ 4 w 8"/>
                  <a:gd name="T7" fmla="*/ 10 h 11"/>
                  <a:gd name="T8" fmla="*/ 0 w 8"/>
                  <a:gd name="T9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1">
                    <a:moveTo>
                      <a:pt x="0" y="3"/>
                    </a:moveTo>
                    <a:cubicBezTo>
                      <a:pt x="0" y="1"/>
                      <a:pt x="2" y="0"/>
                      <a:pt x="4" y="1"/>
                    </a:cubicBezTo>
                    <a:cubicBezTo>
                      <a:pt x="6" y="2"/>
                      <a:pt x="8" y="5"/>
                      <a:pt x="8" y="7"/>
                    </a:cubicBezTo>
                    <a:cubicBezTo>
                      <a:pt x="8" y="10"/>
                      <a:pt x="6" y="11"/>
                      <a:pt x="4" y="10"/>
                    </a:cubicBezTo>
                    <a:cubicBezTo>
                      <a:pt x="2" y="8"/>
                      <a:pt x="0" y="6"/>
                      <a:pt x="0" y="3"/>
                    </a:cubicBez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66" name="Freeform 832"/>
              <p:cNvSpPr>
                <a:spLocks/>
              </p:cNvSpPr>
              <p:nvPr/>
            </p:nvSpPr>
            <p:spPr bwMode="auto">
              <a:xfrm>
                <a:off x="5003" y="1089"/>
                <a:ext cx="17" cy="26"/>
              </a:xfrm>
              <a:custGeom>
                <a:avLst/>
                <a:gdLst>
                  <a:gd name="T0" fmla="*/ 0 w 7"/>
                  <a:gd name="T1" fmla="*/ 3 h 11"/>
                  <a:gd name="T2" fmla="*/ 4 w 7"/>
                  <a:gd name="T3" fmla="*/ 1 h 11"/>
                  <a:gd name="T4" fmla="*/ 7 w 7"/>
                  <a:gd name="T5" fmla="*/ 7 h 11"/>
                  <a:gd name="T6" fmla="*/ 4 w 7"/>
                  <a:gd name="T7" fmla="*/ 9 h 11"/>
                  <a:gd name="T8" fmla="*/ 0 w 7"/>
                  <a:gd name="T9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1">
                    <a:moveTo>
                      <a:pt x="0" y="3"/>
                    </a:moveTo>
                    <a:cubicBezTo>
                      <a:pt x="0" y="1"/>
                      <a:pt x="2" y="0"/>
                      <a:pt x="4" y="1"/>
                    </a:cubicBezTo>
                    <a:cubicBezTo>
                      <a:pt x="6" y="2"/>
                      <a:pt x="7" y="5"/>
                      <a:pt x="7" y="7"/>
                    </a:cubicBezTo>
                    <a:cubicBezTo>
                      <a:pt x="7" y="10"/>
                      <a:pt x="6" y="11"/>
                      <a:pt x="4" y="9"/>
                    </a:cubicBezTo>
                    <a:cubicBezTo>
                      <a:pt x="2" y="8"/>
                      <a:pt x="0" y="6"/>
                      <a:pt x="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67" name="Freeform 833"/>
              <p:cNvSpPr>
                <a:spLocks/>
              </p:cNvSpPr>
              <p:nvPr/>
            </p:nvSpPr>
            <p:spPr bwMode="auto">
              <a:xfrm>
                <a:off x="4956" y="1091"/>
                <a:ext cx="61" cy="50"/>
              </a:xfrm>
              <a:custGeom>
                <a:avLst/>
                <a:gdLst>
                  <a:gd name="T0" fmla="*/ 50 w 61"/>
                  <a:gd name="T1" fmla="*/ 0 h 50"/>
                  <a:gd name="T2" fmla="*/ 61 w 61"/>
                  <a:gd name="T3" fmla="*/ 21 h 50"/>
                  <a:gd name="T4" fmla="*/ 12 w 61"/>
                  <a:gd name="T5" fmla="*/ 50 h 50"/>
                  <a:gd name="T6" fmla="*/ 0 w 61"/>
                  <a:gd name="T7" fmla="*/ 28 h 50"/>
                  <a:gd name="T8" fmla="*/ 50 w 61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50">
                    <a:moveTo>
                      <a:pt x="50" y="0"/>
                    </a:moveTo>
                    <a:lnTo>
                      <a:pt x="61" y="21"/>
                    </a:lnTo>
                    <a:lnTo>
                      <a:pt x="12" y="50"/>
                    </a:lnTo>
                    <a:lnTo>
                      <a:pt x="0" y="28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68" name="Freeform 834"/>
              <p:cNvSpPr>
                <a:spLocks/>
              </p:cNvSpPr>
              <p:nvPr/>
            </p:nvSpPr>
            <p:spPr bwMode="auto">
              <a:xfrm>
                <a:off x="4953" y="1117"/>
                <a:ext cx="17" cy="24"/>
              </a:xfrm>
              <a:custGeom>
                <a:avLst/>
                <a:gdLst>
                  <a:gd name="T0" fmla="*/ 0 w 7"/>
                  <a:gd name="T1" fmla="*/ 3 h 10"/>
                  <a:gd name="T2" fmla="*/ 3 w 7"/>
                  <a:gd name="T3" fmla="*/ 1 h 10"/>
                  <a:gd name="T4" fmla="*/ 7 w 7"/>
                  <a:gd name="T5" fmla="*/ 7 h 10"/>
                  <a:gd name="T6" fmla="*/ 3 w 7"/>
                  <a:gd name="T7" fmla="*/ 9 h 10"/>
                  <a:gd name="T8" fmla="*/ 0 w 7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0">
                    <a:moveTo>
                      <a:pt x="0" y="3"/>
                    </a:moveTo>
                    <a:cubicBezTo>
                      <a:pt x="0" y="1"/>
                      <a:pt x="1" y="0"/>
                      <a:pt x="3" y="1"/>
                    </a:cubicBezTo>
                    <a:cubicBezTo>
                      <a:pt x="5" y="2"/>
                      <a:pt x="7" y="5"/>
                      <a:pt x="7" y="7"/>
                    </a:cubicBezTo>
                    <a:cubicBezTo>
                      <a:pt x="7" y="9"/>
                      <a:pt x="5" y="10"/>
                      <a:pt x="3" y="9"/>
                    </a:cubicBezTo>
                    <a:cubicBezTo>
                      <a:pt x="1" y="8"/>
                      <a:pt x="0" y="5"/>
                      <a:pt x="0" y="3"/>
                    </a:cubicBez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69" name="Freeform 835"/>
              <p:cNvSpPr>
                <a:spLocks/>
              </p:cNvSpPr>
              <p:nvPr/>
            </p:nvSpPr>
            <p:spPr bwMode="auto">
              <a:xfrm>
                <a:off x="5001" y="1067"/>
                <a:ext cx="16" cy="26"/>
              </a:xfrm>
              <a:custGeom>
                <a:avLst/>
                <a:gdLst>
                  <a:gd name="T0" fmla="*/ 0 w 7"/>
                  <a:gd name="T1" fmla="*/ 4 h 11"/>
                  <a:gd name="T2" fmla="*/ 4 w 7"/>
                  <a:gd name="T3" fmla="*/ 2 h 11"/>
                  <a:gd name="T4" fmla="*/ 7 w 7"/>
                  <a:gd name="T5" fmla="*/ 8 h 11"/>
                  <a:gd name="T6" fmla="*/ 4 w 7"/>
                  <a:gd name="T7" fmla="*/ 10 h 11"/>
                  <a:gd name="T8" fmla="*/ 0 w 7"/>
                  <a:gd name="T9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1">
                    <a:moveTo>
                      <a:pt x="0" y="4"/>
                    </a:moveTo>
                    <a:cubicBezTo>
                      <a:pt x="0" y="1"/>
                      <a:pt x="2" y="0"/>
                      <a:pt x="4" y="2"/>
                    </a:cubicBezTo>
                    <a:cubicBezTo>
                      <a:pt x="6" y="3"/>
                      <a:pt x="7" y="6"/>
                      <a:pt x="7" y="8"/>
                    </a:cubicBezTo>
                    <a:cubicBezTo>
                      <a:pt x="7" y="10"/>
                      <a:pt x="6" y="11"/>
                      <a:pt x="4" y="10"/>
                    </a:cubicBezTo>
                    <a:cubicBezTo>
                      <a:pt x="2" y="9"/>
                      <a:pt x="0" y="6"/>
                      <a:pt x="0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70" name="Freeform 836"/>
              <p:cNvSpPr>
                <a:spLocks/>
              </p:cNvSpPr>
              <p:nvPr/>
            </p:nvSpPr>
            <p:spPr bwMode="auto">
              <a:xfrm>
                <a:off x="4953" y="1070"/>
                <a:ext cx="62" cy="49"/>
              </a:xfrm>
              <a:custGeom>
                <a:avLst/>
                <a:gdLst>
                  <a:gd name="T0" fmla="*/ 50 w 62"/>
                  <a:gd name="T1" fmla="*/ 0 h 49"/>
                  <a:gd name="T2" fmla="*/ 62 w 62"/>
                  <a:gd name="T3" fmla="*/ 21 h 49"/>
                  <a:gd name="T4" fmla="*/ 12 w 62"/>
                  <a:gd name="T5" fmla="*/ 49 h 49"/>
                  <a:gd name="T6" fmla="*/ 0 w 62"/>
                  <a:gd name="T7" fmla="*/ 28 h 49"/>
                  <a:gd name="T8" fmla="*/ 50 w 62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49">
                    <a:moveTo>
                      <a:pt x="50" y="0"/>
                    </a:moveTo>
                    <a:lnTo>
                      <a:pt x="62" y="21"/>
                    </a:lnTo>
                    <a:lnTo>
                      <a:pt x="12" y="49"/>
                    </a:lnTo>
                    <a:lnTo>
                      <a:pt x="0" y="28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71" name="Freeform 837"/>
              <p:cNvSpPr>
                <a:spLocks/>
              </p:cNvSpPr>
              <p:nvPr/>
            </p:nvSpPr>
            <p:spPr bwMode="auto">
              <a:xfrm>
                <a:off x="4951" y="1096"/>
                <a:ext cx="17" cy="26"/>
              </a:xfrm>
              <a:custGeom>
                <a:avLst/>
                <a:gdLst>
                  <a:gd name="T0" fmla="*/ 0 w 7"/>
                  <a:gd name="T1" fmla="*/ 3 h 11"/>
                  <a:gd name="T2" fmla="*/ 3 w 7"/>
                  <a:gd name="T3" fmla="*/ 1 h 11"/>
                  <a:gd name="T4" fmla="*/ 7 w 7"/>
                  <a:gd name="T5" fmla="*/ 8 h 11"/>
                  <a:gd name="T6" fmla="*/ 3 w 7"/>
                  <a:gd name="T7" fmla="*/ 10 h 11"/>
                  <a:gd name="T8" fmla="*/ 0 w 7"/>
                  <a:gd name="T9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1">
                    <a:moveTo>
                      <a:pt x="0" y="3"/>
                    </a:moveTo>
                    <a:cubicBezTo>
                      <a:pt x="0" y="1"/>
                      <a:pt x="1" y="0"/>
                      <a:pt x="3" y="1"/>
                    </a:cubicBezTo>
                    <a:cubicBezTo>
                      <a:pt x="5" y="3"/>
                      <a:pt x="7" y="5"/>
                      <a:pt x="7" y="8"/>
                    </a:cubicBezTo>
                    <a:cubicBezTo>
                      <a:pt x="7" y="10"/>
                      <a:pt x="5" y="11"/>
                      <a:pt x="3" y="10"/>
                    </a:cubicBezTo>
                    <a:cubicBezTo>
                      <a:pt x="1" y="9"/>
                      <a:pt x="0" y="6"/>
                      <a:pt x="0" y="3"/>
                    </a:cubicBez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72" name="Freeform 838"/>
              <p:cNvSpPr>
                <a:spLocks/>
              </p:cNvSpPr>
              <p:nvPr/>
            </p:nvSpPr>
            <p:spPr bwMode="auto">
              <a:xfrm>
                <a:off x="4998" y="1048"/>
                <a:ext cx="19" cy="27"/>
              </a:xfrm>
              <a:custGeom>
                <a:avLst/>
                <a:gdLst>
                  <a:gd name="T0" fmla="*/ 0 w 8"/>
                  <a:gd name="T1" fmla="*/ 3 h 11"/>
                  <a:gd name="T2" fmla="*/ 4 w 8"/>
                  <a:gd name="T3" fmla="*/ 1 h 11"/>
                  <a:gd name="T4" fmla="*/ 8 w 8"/>
                  <a:gd name="T5" fmla="*/ 7 h 11"/>
                  <a:gd name="T6" fmla="*/ 4 w 8"/>
                  <a:gd name="T7" fmla="*/ 10 h 11"/>
                  <a:gd name="T8" fmla="*/ 0 w 8"/>
                  <a:gd name="T9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1">
                    <a:moveTo>
                      <a:pt x="0" y="3"/>
                    </a:moveTo>
                    <a:cubicBezTo>
                      <a:pt x="0" y="1"/>
                      <a:pt x="2" y="0"/>
                      <a:pt x="4" y="1"/>
                    </a:cubicBezTo>
                    <a:cubicBezTo>
                      <a:pt x="6" y="2"/>
                      <a:pt x="8" y="5"/>
                      <a:pt x="8" y="7"/>
                    </a:cubicBezTo>
                    <a:cubicBezTo>
                      <a:pt x="8" y="10"/>
                      <a:pt x="6" y="11"/>
                      <a:pt x="4" y="10"/>
                    </a:cubicBezTo>
                    <a:cubicBezTo>
                      <a:pt x="2" y="8"/>
                      <a:pt x="0" y="6"/>
                      <a:pt x="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73" name="Freeform 839"/>
              <p:cNvSpPr>
                <a:spLocks/>
              </p:cNvSpPr>
              <p:nvPr/>
            </p:nvSpPr>
            <p:spPr bwMode="auto">
              <a:xfrm>
                <a:off x="4951" y="1051"/>
                <a:ext cx="62" cy="50"/>
              </a:xfrm>
              <a:custGeom>
                <a:avLst/>
                <a:gdLst>
                  <a:gd name="T0" fmla="*/ 50 w 62"/>
                  <a:gd name="T1" fmla="*/ 0 h 50"/>
                  <a:gd name="T2" fmla="*/ 62 w 62"/>
                  <a:gd name="T3" fmla="*/ 21 h 50"/>
                  <a:gd name="T4" fmla="*/ 12 w 62"/>
                  <a:gd name="T5" fmla="*/ 50 h 50"/>
                  <a:gd name="T6" fmla="*/ 0 w 62"/>
                  <a:gd name="T7" fmla="*/ 28 h 50"/>
                  <a:gd name="T8" fmla="*/ 50 w 62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50">
                    <a:moveTo>
                      <a:pt x="50" y="0"/>
                    </a:moveTo>
                    <a:lnTo>
                      <a:pt x="62" y="21"/>
                    </a:lnTo>
                    <a:lnTo>
                      <a:pt x="12" y="50"/>
                    </a:lnTo>
                    <a:lnTo>
                      <a:pt x="0" y="28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74" name="Freeform 840"/>
              <p:cNvSpPr>
                <a:spLocks/>
              </p:cNvSpPr>
              <p:nvPr/>
            </p:nvSpPr>
            <p:spPr bwMode="auto">
              <a:xfrm>
                <a:off x="4949" y="1077"/>
                <a:ext cx="16" cy="24"/>
              </a:xfrm>
              <a:custGeom>
                <a:avLst/>
                <a:gdLst>
                  <a:gd name="T0" fmla="*/ 0 w 7"/>
                  <a:gd name="T1" fmla="*/ 3 h 10"/>
                  <a:gd name="T2" fmla="*/ 4 w 7"/>
                  <a:gd name="T3" fmla="*/ 1 h 10"/>
                  <a:gd name="T4" fmla="*/ 7 w 7"/>
                  <a:gd name="T5" fmla="*/ 7 h 10"/>
                  <a:gd name="T6" fmla="*/ 4 w 7"/>
                  <a:gd name="T7" fmla="*/ 9 h 10"/>
                  <a:gd name="T8" fmla="*/ 0 w 7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0">
                    <a:moveTo>
                      <a:pt x="0" y="3"/>
                    </a:moveTo>
                    <a:cubicBezTo>
                      <a:pt x="0" y="1"/>
                      <a:pt x="2" y="0"/>
                      <a:pt x="4" y="1"/>
                    </a:cubicBezTo>
                    <a:cubicBezTo>
                      <a:pt x="6" y="2"/>
                      <a:pt x="7" y="5"/>
                      <a:pt x="7" y="7"/>
                    </a:cubicBezTo>
                    <a:cubicBezTo>
                      <a:pt x="7" y="10"/>
                      <a:pt x="6" y="10"/>
                      <a:pt x="4" y="9"/>
                    </a:cubicBezTo>
                    <a:cubicBezTo>
                      <a:pt x="2" y="8"/>
                      <a:pt x="0" y="5"/>
                      <a:pt x="0" y="3"/>
                    </a:cubicBez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75" name="Freeform 841"/>
              <p:cNvSpPr>
                <a:spLocks/>
              </p:cNvSpPr>
              <p:nvPr/>
            </p:nvSpPr>
            <p:spPr bwMode="auto">
              <a:xfrm>
                <a:off x="4998" y="1030"/>
                <a:ext cx="19" cy="26"/>
              </a:xfrm>
              <a:custGeom>
                <a:avLst/>
                <a:gdLst>
                  <a:gd name="T0" fmla="*/ 0 w 8"/>
                  <a:gd name="T1" fmla="*/ 3 h 11"/>
                  <a:gd name="T2" fmla="*/ 4 w 8"/>
                  <a:gd name="T3" fmla="*/ 1 h 11"/>
                  <a:gd name="T4" fmla="*/ 8 w 8"/>
                  <a:gd name="T5" fmla="*/ 7 h 11"/>
                  <a:gd name="T6" fmla="*/ 4 w 8"/>
                  <a:gd name="T7" fmla="*/ 9 h 11"/>
                  <a:gd name="T8" fmla="*/ 0 w 8"/>
                  <a:gd name="T9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1">
                    <a:moveTo>
                      <a:pt x="0" y="3"/>
                    </a:moveTo>
                    <a:cubicBezTo>
                      <a:pt x="0" y="1"/>
                      <a:pt x="2" y="0"/>
                      <a:pt x="4" y="1"/>
                    </a:cubicBezTo>
                    <a:cubicBezTo>
                      <a:pt x="6" y="2"/>
                      <a:pt x="8" y="5"/>
                      <a:pt x="8" y="7"/>
                    </a:cubicBezTo>
                    <a:cubicBezTo>
                      <a:pt x="8" y="10"/>
                      <a:pt x="6" y="11"/>
                      <a:pt x="4" y="9"/>
                    </a:cubicBezTo>
                    <a:cubicBezTo>
                      <a:pt x="2" y="8"/>
                      <a:pt x="0" y="6"/>
                      <a:pt x="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76" name="Freeform 842"/>
              <p:cNvSpPr>
                <a:spLocks/>
              </p:cNvSpPr>
              <p:nvPr/>
            </p:nvSpPr>
            <p:spPr bwMode="auto">
              <a:xfrm>
                <a:off x="4951" y="1032"/>
                <a:ext cx="62" cy="50"/>
              </a:xfrm>
              <a:custGeom>
                <a:avLst/>
                <a:gdLst>
                  <a:gd name="T0" fmla="*/ 50 w 62"/>
                  <a:gd name="T1" fmla="*/ 0 h 50"/>
                  <a:gd name="T2" fmla="*/ 62 w 62"/>
                  <a:gd name="T3" fmla="*/ 21 h 50"/>
                  <a:gd name="T4" fmla="*/ 12 w 62"/>
                  <a:gd name="T5" fmla="*/ 50 h 50"/>
                  <a:gd name="T6" fmla="*/ 0 w 62"/>
                  <a:gd name="T7" fmla="*/ 28 h 50"/>
                  <a:gd name="T8" fmla="*/ 50 w 62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50">
                    <a:moveTo>
                      <a:pt x="50" y="0"/>
                    </a:moveTo>
                    <a:lnTo>
                      <a:pt x="62" y="21"/>
                    </a:lnTo>
                    <a:lnTo>
                      <a:pt x="12" y="50"/>
                    </a:lnTo>
                    <a:lnTo>
                      <a:pt x="0" y="28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77" name="Freeform 843"/>
              <p:cNvSpPr>
                <a:spLocks/>
              </p:cNvSpPr>
              <p:nvPr/>
            </p:nvSpPr>
            <p:spPr bwMode="auto">
              <a:xfrm>
                <a:off x="4949" y="1058"/>
                <a:ext cx="16" cy="24"/>
              </a:xfrm>
              <a:custGeom>
                <a:avLst/>
                <a:gdLst>
                  <a:gd name="T0" fmla="*/ 0 w 7"/>
                  <a:gd name="T1" fmla="*/ 3 h 10"/>
                  <a:gd name="T2" fmla="*/ 4 w 7"/>
                  <a:gd name="T3" fmla="*/ 1 h 10"/>
                  <a:gd name="T4" fmla="*/ 7 w 7"/>
                  <a:gd name="T5" fmla="*/ 7 h 10"/>
                  <a:gd name="T6" fmla="*/ 4 w 7"/>
                  <a:gd name="T7" fmla="*/ 9 h 10"/>
                  <a:gd name="T8" fmla="*/ 0 w 7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0">
                    <a:moveTo>
                      <a:pt x="0" y="3"/>
                    </a:moveTo>
                    <a:cubicBezTo>
                      <a:pt x="0" y="1"/>
                      <a:pt x="2" y="0"/>
                      <a:pt x="4" y="1"/>
                    </a:cubicBezTo>
                    <a:cubicBezTo>
                      <a:pt x="6" y="2"/>
                      <a:pt x="7" y="5"/>
                      <a:pt x="7" y="7"/>
                    </a:cubicBezTo>
                    <a:cubicBezTo>
                      <a:pt x="7" y="9"/>
                      <a:pt x="6" y="10"/>
                      <a:pt x="4" y="9"/>
                    </a:cubicBezTo>
                    <a:cubicBezTo>
                      <a:pt x="2" y="8"/>
                      <a:pt x="0" y="5"/>
                      <a:pt x="0" y="3"/>
                    </a:cubicBez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78" name="Freeform 844"/>
              <p:cNvSpPr>
                <a:spLocks/>
              </p:cNvSpPr>
              <p:nvPr/>
            </p:nvSpPr>
            <p:spPr bwMode="auto">
              <a:xfrm>
                <a:off x="4998" y="1011"/>
                <a:ext cx="19" cy="23"/>
              </a:xfrm>
              <a:custGeom>
                <a:avLst/>
                <a:gdLst>
                  <a:gd name="T0" fmla="*/ 0 w 8"/>
                  <a:gd name="T1" fmla="*/ 3 h 10"/>
                  <a:gd name="T2" fmla="*/ 4 w 8"/>
                  <a:gd name="T3" fmla="*/ 1 h 10"/>
                  <a:gd name="T4" fmla="*/ 8 w 8"/>
                  <a:gd name="T5" fmla="*/ 7 h 10"/>
                  <a:gd name="T6" fmla="*/ 4 w 8"/>
                  <a:gd name="T7" fmla="*/ 9 h 10"/>
                  <a:gd name="T8" fmla="*/ 0 w 8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0">
                    <a:moveTo>
                      <a:pt x="0" y="3"/>
                    </a:moveTo>
                    <a:cubicBezTo>
                      <a:pt x="0" y="1"/>
                      <a:pt x="2" y="0"/>
                      <a:pt x="4" y="1"/>
                    </a:cubicBezTo>
                    <a:cubicBezTo>
                      <a:pt x="6" y="2"/>
                      <a:pt x="8" y="5"/>
                      <a:pt x="8" y="7"/>
                    </a:cubicBezTo>
                    <a:cubicBezTo>
                      <a:pt x="8" y="9"/>
                      <a:pt x="6" y="10"/>
                      <a:pt x="4" y="9"/>
                    </a:cubicBezTo>
                    <a:cubicBezTo>
                      <a:pt x="2" y="8"/>
                      <a:pt x="0" y="5"/>
                      <a:pt x="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79" name="Freeform 845"/>
              <p:cNvSpPr>
                <a:spLocks/>
              </p:cNvSpPr>
              <p:nvPr/>
            </p:nvSpPr>
            <p:spPr bwMode="auto">
              <a:xfrm>
                <a:off x="4951" y="1013"/>
                <a:ext cx="62" cy="47"/>
              </a:xfrm>
              <a:custGeom>
                <a:avLst/>
                <a:gdLst>
                  <a:gd name="T0" fmla="*/ 50 w 62"/>
                  <a:gd name="T1" fmla="*/ 0 h 47"/>
                  <a:gd name="T2" fmla="*/ 62 w 62"/>
                  <a:gd name="T3" fmla="*/ 21 h 47"/>
                  <a:gd name="T4" fmla="*/ 12 w 62"/>
                  <a:gd name="T5" fmla="*/ 47 h 47"/>
                  <a:gd name="T6" fmla="*/ 0 w 62"/>
                  <a:gd name="T7" fmla="*/ 28 h 47"/>
                  <a:gd name="T8" fmla="*/ 50 w 62"/>
                  <a:gd name="T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47">
                    <a:moveTo>
                      <a:pt x="50" y="0"/>
                    </a:moveTo>
                    <a:lnTo>
                      <a:pt x="62" y="21"/>
                    </a:lnTo>
                    <a:lnTo>
                      <a:pt x="12" y="47"/>
                    </a:lnTo>
                    <a:lnTo>
                      <a:pt x="0" y="28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80" name="Freeform 846"/>
              <p:cNvSpPr>
                <a:spLocks/>
              </p:cNvSpPr>
              <p:nvPr/>
            </p:nvSpPr>
            <p:spPr bwMode="auto">
              <a:xfrm>
                <a:off x="4949" y="1039"/>
                <a:ext cx="16" cy="24"/>
              </a:xfrm>
              <a:custGeom>
                <a:avLst/>
                <a:gdLst>
                  <a:gd name="T0" fmla="*/ 0 w 7"/>
                  <a:gd name="T1" fmla="*/ 3 h 10"/>
                  <a:gd name="T2" fmla="*/ 4 w 7"/>
                  <a:gd name="T3" fmla="*/ 1 h 10"/>
                  <a:gd name="T4" fmla="*/ 7 w 7"/>
                  <a:gd name="T5" fmla="*/ 7 h 10"/>
                  <a:gd name="T6" fmla="*/ 4 w 7"/>
                  <a:gd name="T7" fmla="*/ 9 h 10"/>
                  <a:gd name="T8" fmla="*/ 0 w 7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0">
                    <a:moveTo>
                      <a:pt x="0" y="3"/>
                    </a:moveTo>
                    <a:cubicBezTo>
                      <a:pt x="0" y="1"/>
                      <a:pt x="2" y="0"/>
                      <a:pt x="4" y="1"/>
                    </a:cubicBezTo>
                    <a:cubicBezTo>
                      <a:pt x="6" y="2"/>
                      <a:pt x="7" y="5"/>
                      <a:pt x="7" y="7"/>
                    </a:cubicBezTo>
                    <a:cubicBezTo>
                      <a:pt x="7" y="9"/>
                      <a:pt x="6" y="10"/>
                      <a:pt x="4" y="9"/>
                    </a:cubicBezTo>
                    <a:cubicBezTo>
                      <a:pt x="2" y="8"/>
                      <a:pt x="0" y="5"/>
                      <a:pt x="0" y="3"/>
                    </a:cubicBez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81" name="Freeform 847"/>
              <p:cNvSpPr>
                <a:spLocks/>
              </p:cNvSpPr>
              <p:nvPr/>
            </p:nvSpPr>
            <p:spPr bwMode="auto">
              <a:xfrm>
                <a:off x="4651" y="1368"/>
                <a:ext cx="227" cy="130"/>
              </a:xfrm>
              <a:custGeom>
                <a:avLst/>
                <a:gdLst>
                  <a:gd name="T0" fmla="*/ 227 w 227"/>
                  <a:gd name="T1" fmla="*/ 57 h 130"/>
                  <a:gd name="T2" fmla="*/ 227 w 227"/>
                  <a:gd name="T3" fmla="*/ 55 h 130"/>
                  <a:gd name="T4" fmla="*/ 205 w 227"/>
                  <a:gd name="T5" fmla="*/ 45 h 130"/>
                  <a:gd name="T6" fmla="*/ 127 w 227"/>
                  <a:gd name="T7" fmla="*/ 0 h 130"/>
                  <a:gd name="T8" fmla="*/ 0 w 227"/>
                  <a:gd name="T9" fmla="*/ 71 h 130"/>
                  <a:gd name="T10" fmla="*/ 0 w 227"/>
                  <a:gd name="T11" fmla="*/ 73 h 130"/>
                  <a:gd name="T12" fmla="*/ 99 w 227"/>
                  <a:gd name="T13" fmla="*/ 130 h 130"/>
                  <a:gd name="T14" fmla="*/ 205 w 227"/>
                  <a:gd name="T15" fmla="*/ 69 h 130"/>
                  <a:gd name="T16" fmla="*/ 227 w 227"/>
                  <a:gd name="T17" fmla="*/ 57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7" h="130">
                    <a:moveTo>
                      <a:pt x="227" y="57"/>
                    </a:moveTo>
                    <a:lnTo>
                      <a:pt x="227" y="55"/>
                    </a:lnTo>
                    <a:lnTo>
                      <a:pt x="205" y="45"/>
                    </a:lnTo>
                    <a:lnTo>
                      <a:pt x="127" y="0"/>
                    </a:lnTo>
                    <a:lnTo>
                      <a:pt x="0" y="71"/>
                    </a:lnTo>
                    <a:lnTo>
                      <a:pt x="0" y="73"/>
                    </a:lnTo>
                    <a:lnTo>
                      <a:pt x="99" y="130"/>
                    </a:lnTo>
                    <a:lnTo>
                      <a:pt x="205" y="69"/>
                    </a:lnTo>
                    <a:lnTo>
                      <a:pt x="227" y="57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82" name="Freeform 848"/>
              <p:cNvSpPr>
                <a:spLocks/>
              </p:cNvSpPr>
              <p:nvPr/>
            </p:nvSpPr>
            <p:spPr bwMode="auto">
              <a:xfrm>
                <a:off x="4651" y="1366"/>
                <a:ext cx="227" cy="130"/>
              </a:xfrm>
              <a:custGeom>
                <a:avLst/>
                <a:gdLst>
                  <a:gd name="T0" fmla="*/ 227 w 227"/>
                  <a:gd name="T1" fmla="*/ 57 h 130"/>
                  <a:gd name="T2" fmla="*/ 205 w 227"/>
                  <a:gd name="T3" fmla="*/ 45 h 130"/>
                  <a:gd name="T4" fmla="*/ 127 w 227"/>
                  <a:gd name="T5" fmla="*/ 0 h 130"/>
                  <a:gd name="T6" fmla="*/ 0 w 227"/>
                  <a:gd name="T7" fmla="*/ 73 h 130"/>
                  <a:gd name="T8" fmla="*/ 99 w 227"/>
                  <a:gd name="T9" fmla="*/ 130 h 130"/>
                  <a:gd name="T10" fmla="*/ 205 w 227"/>
                  <a:gd name="T11" fmla="*/ 66 h 130"/>
                  <a:gd name="T12" fmla="*/ 227 w 227"/>
                  <a:gd name="T13" fmla="*/ 57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7" h="130">
                    <a:moveTo>
                      <a:pt x="227" y="57"/>
                    </a:moveTo>
                    <a:lnTo>
                      <a:pt x="205" y="45"/>
                    </a:lnTo>
                    <a:lnTo>
                      <a:pt x="127" y="0"/>
                    </a:lnTo>
                    <a:lnTo>
                      <a:pt x="0" y="73"/>
                    </a:lnTo>
                    <a:lnTo>
                      <a:pt x="99" y="130"/>
                    </a:lnTo>
                    <a:lnTo>
                      <a:pt x="205" y="66"/>
                    </a:lnTo>
                    <a:lnTo>
                      <a:pt x="227" y="5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83" name="Freeform 849"/>
              <p:cNvSpPr>
                <a:spLocks/>
              </p:cNvSpPr>
              <p:nvPr/>
            </p:nvSpPr>
            <p:spPr bwMode="auto">
              <a:xfrm>
                <a:off x="4679" y="1434"/>
                <a:ext cx="78" cy="45"/>
              </a:xfrm>
              <a:custGeom>
                <a:avLst/>
                <a:gdLst>
                  <a:gd name="T0" fmla="*/ 78 w 78"/>
                  <a:gd name="T1" fmla="*/ 43 h 45"/>
                  <a:gd name="T2" fmla="*/ 5 w 78"/>
                  <a:gd name="T3" fmla="*/ 0 h 45"/>
                  <a:gd name="T4" fmla="*/ 0 w 78"/>
                  <a:gd name="T5" fmla="*/ 3 h 45"/>
                  <a:gd name="T6" fmla="*/ 73 w 78"/>
                  <a:gd name="T7" fmla="*/ 45 h 45"/>
                  <a:gd name="T8" fmla="*/ 78 w 78"/>
                  <a:gd name="T9" fmla="*/ 4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45">
                    <a:moveTo>
                      <a:pt x="78" y="43"/>
                    </a:moveTo>
                    <a:lnTo>
                      <a:pt x="5" y="0"/>
                    </a:lnTo>
                    <a:lnTo>
                      <a:pt x="0" y="3"/>
                    </a:lnTo>
                    <a:lnTo>
                      <a:pt x="73" y="45"/>
                    </a:lnTo>
                    <a:lnTo>
                      <a:pt x="78" y="43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84" name="Freeform 850"/>
              <p:cNvSpPr>
                <a:spLocks/>
              </p:cNvSpPr>
              <p:nvPr/>
            </p:nvSpPr>
            <p:spPr bwMode="auto">
              <a:xfrm>
                <a:off x="4691" y="1427"/>
                <a:ext cx="76" cy="45"/>
              </a:xfrm>
              <a:custGeom>
                <a:avLst/>
                <a:gdLst>
                  <a:gd name="T0" fmla="*/ 76 w 76"/>
                  <a:gd name="T1" fmla="*/ 43 h 45"/>
                  <a:gd name="T2" fmla="*/ 5 w 76"/>
                  <a:gd name="T3" fmla="*/ 0 h 45"/>
                  <a:gd name="T4" fmla="*/ 0 w 76"/>
                  <a:gd name="T5" fmla="*/ 3 h 45"/>
                  <a:gd name="T6" fmla="*/ 71 w 76"/>
                  <a:gd name="T7" fmla="*/ 45 h 45"/>
                  <a:gd name="T8" fmla="*/ 76 w 76"/>
                  <a:gd name="T9" fmla="*/ 4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45">
                    <a:moveTo>
                      <a:pt x="76" y="43"/>
                    </a:moveTo>
                    <a:lnTo>
                      <a:pt x="5" y="0"/>
                    </a:lnTo>
                    <a:lnTo>
                      <a:pt x="0" y="3"/>
                    </a:lnTo>
                    <a:lnTo>
                      <a:pt x="71" y="45"/>
                    </a:lnTo>
                    <a:lnTo>
                      <a:pt x="76" y="43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85" name="Freeform 851"/>
              <p:cNvSpPr>
                <a:spLocks/>
              </p:cNvSpPr>
              <p:nvPr/>
            </p:nvSpPr>
            <p:spPr bwMode="auto">
              <a:xfrm>
                <a:off x="4703" y="1423"/>
                <a:ext cx="75" cy="42"/>
              </a:xfrm>
              <a:custGeom>
                <a:avLst/>
                <a:gdLst>
                  <a:gd name="T0" fmla="*/ 75 w 75"/>
                  <a:gd name="T1" fmla="*/ 40 h 42"/>
                  <a:gd name="T2" fmla="*/ 4 w 75"/>
                  <a:gd name="T3" fmla="*/ 0 h 42"/>
                  <a:gd name="T4" fmla="*/ 0 w 75"/>
                  <a:gd name="T5" fmla="*/ 2 h 42"/>
                  <a:gd name="T6" fmla="*/ 71 w 75"/>
                  <a:gd name="T7" fmla="*/ 42 h 42"/>
                  <a:gd name="T8" fmla="*/ 75 w 75"/>
                  <a:gd name="T9" fmla="*/ 4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42">
                    <a:moveTo>
                      <a:pt x="75" y="40"/>
                    </a:moveTo>
                    <a:lnTo>
                      <a:pt x="4" y="0"/>
                    </a:lnTo>
                    <a:lnTo>
                      <a:pt x="0" y="2"/>
                    </a:lnTo>
                    <a:lnTo>
                      <a:pt x="71" y="42"/>
                    </a:lnTo>
                    <a:lnTo>
                      <a:pt x="75" y="40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86" name="Freeform 852"/>
              <p:cNvSpPr>
                <a:spLocks/>
              </p:cNvSpPr>
              <p:nvPr/>
            </p:nvSpPr>
            <p:spPr bwMode="auto">
              <a:xfrm>
                <a:off x="4712" y="1415"/>
                <a:ext cx="78" cy="43"/>
              </a:xfrm>
              <a:custGeom>
                <a:avLst/>
                <a:gdLst>
                  <a:gd name="T0" fmla="*/ 78 w 78"/>
                  <a:gd name="T1" fmla="*/ 41 h 43"/>
                  <a:gd name="T2" fmla="*/ 5 w 78"/>
                  <a:gd name="T3" fmla="*/ 0 h 43"/>
                  <a:gd name="T4" fmla="*/ 0 w 78"/>
                  <a:gd name="T5" fmla="*/ 3 h 43"/>
                  <a:gd name="T6" fmla="*/ 73 w 78"/>
                  <a:gd name="T7" fmla="*/ 43 h 43"/>
                  <a:gd name="T8" fmla="*/ 78 w 78"/>
                  <a:gd name="T9" fmla="*/ 4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43">
                    <a:moveTo>
                      <a:pt x="78" y="41"/>
                    </a:moveTo>
                    <a:lnTo>
                      <a:pt x="5" y="0"/>
                    </a:lnTo>
                    <a:lnTo>
                      <a:pt x="0" y="3"/>
                    </a:lnTo>
                    <a:lnTo>
                      <a:pt x="73" y="43"/>
                    </a:lnTo>
                    <a:lnTo>
                      <a:pt x="78" y="41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87" name="Freeform 853"/>
              <p:cNvSpPr>
                <a:spLocks/>
              </p:cNvSpPr>
              <p:nvPr/>
            </p:nvSpPr>
            <p:spPr bwMode="auto">
              <a:xfrm>
                <a:off x="4724" y="1408"/>
                <a:ext cx="76" cy="45"/>
              </a:xfrm>
              <a:custGeom>
                <a:avLst/>
                <a:gdLst>
                  <a:gd name="T0" fmla="*/ 76 w 76"/>
                  <a:gd name="T1" fmla="*/ 43 h 45"/>
                  <a:gd name="T2" fmla="*/ 5 w 76"/>
                  <a:gd name="T3" fmla="*/ 0 h 45"/>
                  <a:gd name="T4" fmla="*/ 0 w 76"/>
                  <a:gd name="T5" fmla="*/ 3 h 45"/>
                  <a:gd name="T6" fmla="*/ 73 w 76"/>
                  <a:gd name="T7" fmla="*/ 45 h 45"/>
                  <a:gd name="T8" fmla="*/ 76 w 76"/>
                  <a:gd name="T9" fmla="*/ 4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45">
                    <a:moveTo>
                      <a:pt x="76" y="43"/>
                    </a:moveTo>
                    <a:lnTo>
                      <a:pt x="5" y="0"/>
                    </a:lnTo>
                    <a:lnTo>
                      <a:pt x="0" y="3"/>
                    </a:lnTo>
                    <a:lnTo>
                      <a:pt x="73" y="45"/>
                    </a:lnTo>
                    <a:lnTo>
                      <a:pt x="76" y="43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88" name="Freeform 854"/>
              <p:cNvSpPr>
                <a:spLocks/>
              </p:cNvSpPr>
              <p:nvPr/>
            </p:nvSpPr>
            <p:spPr bwMode="auto">
              <a:xfrm>
                <a:off x="4736" y="1401"/>
                <a:ext cx="75" cy="45"/>
              </a:xfrm>
              <a:custGeom>
                <a:avLst/>
                <a:gdLst>
                  <a:gd name="T0" fmla="*/ 75 w 75"/>
                  <a:gd name="T1" fmla="*/ 43 h 45"/>
                  <a:gd name="T2" fmla="*/ 4 w 75"/>
                  <a:gd name="T3" fmla="*/ 0 h 45"/>
                  <a:gd name="T4" fmla="*/ 0 w 75"/>
                  <a:gd name="T5" fmla="*/ 3 h 45"/>
                  <a:gd name="T6" fmla="*/ 71 w 75"/>
                  <a:gd name="T7" fmla="*/ 45 h 45"/>
                  <a:gd name="T8" fmla="*/ 75 w 75"/>
                  <a:gd name="T9" fmla="*/ 4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45">
                    <a:moveTo>
                      <a:pt x="75" y="43"/>
                    </a:moveTo>
                    <a:lnTo>
                      <a:pt x="4" y="0"/>
                    </a:lnTo>
                    <a:lnTo>
                      <a:pt x="0" y="3"/>
                    </a:lnTo>
                    <a:lnTo>
                      <a:pt x="71" y="45"/>
                    </a:lnTo>
                    <a:lnTo>
                      <a:pt x="75" y="43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89" name="Freeform 855"/>
              <p:cNvSpPr>
                <a:spLocks/>
              </p:cNvSpPr>
              <p:nvPr/>
            </p:nvSpPr>
            <p:spPr bwMode="auto">
              <a:xfrm>
                <a:off x="4748" y="1396"/>
                <a:ext cx="75" cy="43"/>
              </a:xfrm>
              <a:custGeom>
                <a:avLst/>
                <a:gdLst>
                  <a:gd name="T0" fmla="*/ 75 w 75"/>
                  <a:gd name="T1" fmla="*/ 41 h 43"/>
                  <a:gd name="T2" fmla="*/ 2 w 75"/>
                  <a:gd name="T3" fmla="*/ 0 h 43"/>
                  <a:gd name="T4" fmla="*/ 0 w 75"/>
                  <a:gd name="T5" fmla="*/ 3 h 43"/>
                  <a:gd name="T6" fmla="*/ 71 w 75"/>
                  <a:gd name="T7" fmla="*/ 43 h 43"/>
                  <a:gd name="T8" fmla="*/ 75 w 75"/>
                  <a:gd name="T9" fmla="*/ 4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43">
                    <a:moveTo>
                      <a:pt x="75" y="41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71" y="43"/>
                    </a:lnTo>
                    <a:lnTo>
                      <a:pt x="75" y="41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90" name="Freeform 856"/>
              <p:cNvSpPr>
                <a:spLocks/>
              </p:cNvSpPr>
              <p:nvPr/>
            </p:nvSpPr>
            <p:spPr bwMode="auto">
              <a:xfrm>
                <a:off x="4788" y="1406"/>
                <a:ext cx="45" cy="28"/>
              </a:xfrm>
              <a:custGeom>
                <a:avLst/>
                <a:gdLst>
                  <a:gd name="T0" fmla="*/ 45 w 45"/>
                  <a:gd name="T1" fmla="*/ 26 h 28"/>
                  <a:gd name="T2" fmla="*/ 5 w 45"/>
                  <a:gd name="T3" fmla="*/ 0 h 28"/>
                  <a:gd name="T4" fmla="*/ 0 w 45"/>
                  <a:gd name="T5" fmla="*/ 2 h 28"/>
                  <a:gd name="T6" fmla="*/ 42 w 45"/>
                  <a:gd name="T7" fmla="*/ 28 h 28"/>
                  <a:gd name="T8" fmla="*/ 45 w 45"/>
                  <a:gd name="T9" fmla="*/ 2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28">
                    <a:moveTo>
                      <a:pt x="45" y="26"/>
                    </a:moveTo>
                    <a:lnTo>
                      <a:pt x="5" y="0"/>
                    </a:lnTo>
                    <a:lnTo>
                      <a:pt x="0" y="2"/>
                    </a:lnTo>
                    <a:lnTo>
                      <a:pt x="42" y="28"/>
                    </a:lnTo>
                    <a:lnTo>
                      <a:pt x="45" y="26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91" name="Freeform 857"/>
              <p:cNvSpPr>
                <a:spLocks/>
              </p:cNvSpPr>
              <p:nvPr/>
            </p:nvSpPr>
            <p:spPr bwMode="auto">
              <a:xfrm>
                <a:off x="4800" y="1401"/>
                <a:ext cx="45" cy="26"/>
              </a:xfrm>
              <a:custGeom>
                <a:avLst/>
                <a:gdLst>
                  <a:gd name="T0" fmla="*/ 45 w 45"/>
                  <a:gd name="T1" fmla="*/ 24 h 26"/>
                  <a:gd name="T2" fmla="*/ 4 w 45"/>
                  <a:gd name="T3" fmla="*/ 0 h 26"/>
                  <a:gd name="T4" fmla="*/ 0 w 45"/>
                  <a:gd name="T5" fmla="*/ 3 h 26"/>
                  <a:gd name="T6" fmla="*/ 40 w 45"/>
                  <a:gd name="T7" fmla="*/ 26 h 26"/>
                  <a:gd name="T8" fmla="*/ 45 w 45"/>
                  <a:gd name="T9" fmla="*/ 2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26">
                    <a:moveTo>
                      <a:pt x="45" y="24"/>
                    </a:moveTo>
                    <a:lnTo>
                      <a:pt x="4" y="0"/>
                    </a:lnTo>
                    <a:lnTo>
                      <a:pt x="0" y="3"/>
                    </a:lnTo>
                    <a:lnTo>
                      <a:pt x="40" y="26"/>
                    </a:lnTo>
                    <a:lnTo>
                      <a:pt x="45" y="24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92" name="Rectangle 858"/>
              <p:cNvSpPr>
                <a:spLocks noChangeArrowheads="1"/>
              </p:cNvSpPr>
              <p:nvPr/>
            </p:nvSpPr>
            <p:spPr bwMode="auto">
              <a:xfrm>
                <a:off x="5046" y="1342"/>
                <a:ext cx="1" cy="2"/>
              </a:xfrm>
              <a:prstGeom prst="rect">
                <a:avLst/>
              </a:prstGeom>
              <a:solidFill>
                <a:srgbClr val="4B4B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93" name="Freeform 859"/>
              <p:cNvSpPr>
                <a:spLocks/>
              </p:cNvSpPr>
              <p:nvPr/>
            </p:nvSpPr>
            <p:spPr bwMode="auto">
              <a:xfrm>
                <a:off x="5046" y="1342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2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94" name="Freeform 860"/>
              <p:cNvSpPr>
                <a:spLocks/>
              </p:cNvSpPr>
              <p:nvPr/>
            </p:nvSpPr>
            <p:spPr bwMode="auto">
              <a:xfrm>
                <a:off x="5039" y="1344"/>
                <a:ext cx="7" cy="147"/>
              </a:xfrm>
              <a:custGeom>
                <a:avLst/>
                <a:gdLst>
                  <a:gd name="T0" fmla="*/ 7 w 7"/>
                  <a:gd name="T1" fmla="*/ 0 h 147"/>
                  <a:gd name="T2" fmla="*/ 7 w 7"/>
                  <a:gd name="T3" fmla="*/ 0 h 147"/>
                  <a:gd name="T4" fmla="*/ 0 w 7"/>
                  <a:gd name="T5" fmla="*/ 147 h 147"/>
                  <a:gd name="T6" fmla="*/ 0 w 7"/>
                  <a:gd name="T7" fmla="*/ 147 h 147"/>
                  <a:gd name="T8" fmla="*/ 7 w 7"/>
                  <a:gd name="T9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47">
                    <a:moveTo>
                      <a:pt x="7" y="0"/>
                    </a:moveTo>
                    <a:lnTo>
                      <a:pt x="7" y="0"/>
                    </a:lnTo>
                    <a:lnTo>
                      <a:pt x="0" y="147"/>
                    </a:lnTo>
                    <a:lnTo>
                      <a:pt x="0" y="147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2424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95" name="Freeform 861"/>
              <p:cNvSpPr>
                <a:spLocks/>
              </p:cNvSpPr>
              <p:nvPr/>
            </p:nvSpPr>
            <p:spPr bwMode="auto">
              <a:xfrm>
                <a:off x="5039" y="1344"/>
                <a:ext cx="7" cy="147"/>
              </a:xfrm>
              <a:custGeom>
                <a:avLst/>
                <a:gdLst>
                  <a:gd name="T0" fmla="*/ 7 w 7"/>
                  <a:gd name="T1" fmla="*/ 0 h 147"/>
                  <a:gd name="T2" fmla="*/ 7 w 7"/>
                  <a:gd name="T3" fmla="*/ 0 h 147"/>
                  <a:gd name="T4" fmla="*/ 0 w 7"/>
                  <a:gd name="T5" fmla="*/ 147 h 147"/>
                  <a:gd name="T6" fmla="*/ 0 w 7"/>
                  <a:gd name="T7" fmla="*/ 147 h 147"/>
                  <a:gd name="T8" fmla="*/ 7 w 7"/>
                  <a:gd name="T9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47">
                    <a:moveTo>
                      <a:pt x="7" y="0"/>
                    </a:moveTo>
                    <a:lnTo>
                      <a:pt x="7" y="0"/>
                    </a:lnTo>
                    <a:lnTo>
                      <a:pt x="0" y="147"/>
                    </a:lnTo>
                    <a:lnTo>
                      <a:pt x="0" y="147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96" name="Freeform 862"/>
              <p:cNvSpPr>
                <a:spLocks/>
              </p:cNvSpPr>
              <p:nvPr/>
            </p:nvSpPr>
            <p:spPr bwMode="auto">
              <a:xfrm>
                <a:off x="4804" y="1349"/>
                <a:ext cx="0" cy="7"/>
              </a:xfrm>
              <a:custGeom>
                <a:avLst/>
                <a:gdLst>
                  <a:gd name="T0" fmla="*/ 0 h 3"/>
                  <a:gd name="T1" fmla="*/ 3 h 3"/>
                  <a:gd name="T2" fmla="*/ 3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</a:path>
                </a:pathLst>
              </a:custGeom>
              <a:solidFill>
                <a:srgbClr val="D2D2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97" name="Freeform 863"/>
              <p:cNvSpPr>
                <a:spLocks noEditPoints="1"/>
              </p:cNvSpPr>
              <p:nvPr/>
            </p:nvSpPr>
            <p:spPr bwMode="auto">
              <a:xfrm>
                <a:off x="4804" y="1198"/>
                <a:ext cx="242" cy="293"/>
              </a:xfrm>
              <a:custGeom>
                <a:avLst/>
                <a:gdLst>
                  <a:gd name="T0" fmla="*/ 81 w 102"/>
                  <a:gd name="T1" fmla="*/ 12 h 124"/>
                  <a:gd name="T2" fmla="*/ 78 w 102"/>
                  <a:gd name="T3" fmla="*/ 51 h 124"/>
                  <a:gd name="T4" fmla="*/ 76 w 102"/>
                  <a:gd name="T5" fmla="*/ 58 h 124"/>
                  <a:gd name="T6" fmla="*/ 54 w 102"/>
                  <a:gd name="T7" fmla="*/ 67 h 124"/>
                  <a:gd name="T8" fmla="*/ 18 w 102"/>
                  <a:gd name="T9" fmla="*/ 50 h 124"/>
                  <a:gd name="T10" fmla="*/ 4 w 102"/>
                  <a:gd name="T11" fmla="*/ 57 h 124"/>
                  <a:gd name="T12" fmla="*/ 2 w 102"/>
                  <a:gd name="T13" fmla="*/ 59 h 124"/>
                  <a:gd name="T14" fmla="*/ 2 w 102"/>
                  <a:gd name="T15" fmla="*/ 59 h 124"/>
                  <a:gd name="T16" fmla="*/ 2 w 102"/>
                  <a:gd name="T17" fmla="*/ 59 h 124"/>
                  <a:gd name="T18" fmla="*/ 2 w 102"/>
                  <a:gd name="T19" fmla="*/ 59 h 124"/>
                  <a:gd name="T20" fmla="*/ 2 w 102"/>
                  <a:gd name="T21" fmla="*/ 59 h 124"/>
                  <a:gd name="T22" fmla="*/ 0 w 102"/>
                  <a:gd name="T23" fmla="*/ 64 h 124"/>
                  <a:gd name="T24" fmla="*/ 0 w 102"/>
                  <a:gd name="T25" fmla="*/ 67 h 124"/>
                  <a:gd name="T26" fmla="*/ 99 w 102"/>
                  <a:gd name="T27" fmla="*/ 124 h 124"/>
                  <a:gd name="T28" fmla="*/ 102 w 102"/>
                  <a:gd name="T29" fmla="*/ 62 h 124"/>
                  <a:gd name="T30" fmla="*/ 102 w 102"/>
                  <a:gd name="T31" fmla="*/ 61 h 124"/>
                  <a:gd name="T32" fmla="*/ 88 w 102"/>
                  <a:gd name="T33" fmla="*/ 43 h 124"/>
                  <a:gd name="T34" fmla="*/ 84 w 102"/>
                  <a:gd name="T35" fmla="*/ 22 h 124"/>
                  <a:gd name="T36" fmla="*/ 81 w 102"/>
                  <a:gd name="T37" fmla="*/ 12 h 124"/>
                  <a:gd name="T38" fmla="*/ 24 w 102"/>
                  <a:gd name="T39" fmla="*/ 0 h 124"/>
                  <a:gd name="T40" fmla="*/ 18 w 102"/>
                  <a:gd name="T41" fmla="*/ 17 h 124"/>
                  <a:gd name="T42" fmla="*/ 19 w 102"/>
                  <a:gd name="T43" fmla="*/ 17 h 124"/>
                  <a:gd name="T44" fmla="*/ 20 w 102"/>
                  <a:gd name="T45" fmla="*/ 17 h 124"/>
                  <a:gd name="T46" fmla="*/ 24 w 102"/>
                  <a:gd name="T47" fmla="*/ 1 h 124"/>
                  <a:gd name="T48" fmla="*/ 24 w 102"/>
                  <a:gd name="T4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2" h="124">
                    <a:moveTo>
                      <a:pt x="81" y="12"/>
                    </a:moveTo>
                    <a:cubicBezTo>
                      <a:pt x="80" y="27"/>
                      <a:pt x="79" y="37"/>
                      <a:pt x="78" y="51"/>
                    </a:cubicBezTo>
                    <a:cubicBezTo>
                      <a:pt x="78" y="55"/>
                      <a:pt x="78" y="57"/>
                      <a:pt x="76" y="58"/>
                    </a:cubicBezTo>
                    <a:cubicBezTo>
                      <a:pt x="69" y="65"/>
                      <a:pt x="62" y="67"/>
                      <a:pt x="54" y="67"/>
                    </a:cubicBezTo>
                    <a:cubicBezTo>
                      <a:pt x="38" y="67"/>
                      <a:pt x="22" y="55"/>
                      <a:pt x="18" y="50"/>
                    </a:cubicBezTo>
                    <a:cubicBezTo>
                      <a:pt x="4" y="57"/>
                      <a:pt x="4" y="57"/>
                      <a:pt x="4" y="57"/>
                    </a:cubicBezTo>
                    <a:cubicBezTo>
                      <a:pt x="2" y="59"/>
                      <a:pt x="2" y="59"/>
                      <a:pt x="2" y="59"/>
                    </a:cubicBezTo>
                    <a:cubicBezTo>
                      <a:pt x="2" y="59"/>
                      <a:pt x="2" y="59"/>
                      <a:pt x="2" y="59"/>
                    </a:cubicBezTo>
                    <a:cubicBezTo>
                      <a:pt x="2" y="59"/>
                      <a:pt x="2" y="59"/>
                      <a:pt x="2" y="59"/>
                    </a:cubicBezTo>
                    <a:cubicBezTo>
                      <a:pt x="2" y="59"/>
                      <a:pt x="2" y="59"/>
                      <a:pt x="2" y="59"/>
                    </a:cubicBezTo>
                    <a:cubicBezTo>
                      <a:pt x="2" y="59"/>
                      <a:pt x="2" y="59"/>
                      <a:pt x="2" y="59"/>
                    </a:cubicBezTo>
                    <a:cubicBezTo>
                      <a:pt x="1" y="61"/>
                      <a:pt x="1" y="63"/>
                      <a:pt x="0" y="64"/>
                    </a:cubicBezTo>
                    <a:cubicBezTo>
                      <a:pt x="0" y="65"/>
                      <a:pt x="0" y="66"/>
                      <a:pt x="0" y="67"/>
                    </a:cubicBezTo>
                    <a:cubicBezTo>
                      <a:pt x="99" y="124"/>
                      <a:pt x="99" y="124"/>
                      <a:pt x="99" y="124"/>
                    </a:cubicBezTo>
                    <a:cubicBezTo>
                      <a:pt x="102" y="62"/>
                      <a:pt x="102" y="62"/>
                      <a:pt x="102" y="62"/>
                    </a:cubicBezTo>
                    <a:cubicBezTo>
                      <a:pt x="102" y="61"/>
                      <a:pt x="102" y="61"/>
                      <a:pt x="102" y="61"/>
                    </a:cubicBezTo>
                    <a:cubicBezTo>
                      <a:pt x="99" y="55"/>
                      <a:pt x="89" y="48"/>
                      <a:pt x="88" y="43"/>
                    </a:cubicBezTo>
                    <a:cubicBezTo>
                      <a:pt x="87" y="36"/>
                      <a:pt x="85" y="29"/>
                      <a:pt x="84" y="22"/>
                    </a:cubicBezTo>
                    <a:cubicBezTo>
                      <a:pt x="83" y="18"/>
                      <a:pt x="82" y="15"/>
                      <a:pt x="81" y="12"/>
                    </a:cubicBezTo>
                    <a:moveTo>
                      <a:pt x="24" y="0"/>
                    </a:moveTo>
                    <a:cubicBezTo>
                      <a:pt x="24" y="0"/>
                      <a:pt x="21" y="7"/>
                      <a:pt x="18" y="17"/>
                    </a:cubicBezTo>
                    <a:cubicBezTo>
                      <a:pt x="18" y="17"/>
                      <a:pt x="18" y="17"/>
                      <a:pt x="19" y="17"/>
                    </a:cubicBezTo>
                    <a:cubicBezTo>
                      <a:pt x="19" y="17"/>
                      <a:pt x="20" y="17"/>
                      <a:pt x="20" y="17"/>
                    </a:cubicBezTo>
                    <a:cubicBezTo>
                      <a:pt x="22" y="11"/>
                      <a:pt x="23" y="5"/>
                      <a:pt x="24" y="1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3636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98" name="Freeform 864"/>
              <p:cNvSpPr>
                <a:spLocks/>
              </p:cNvSpPr>
              <p:nvPr/>
            </p:nvSpPr>
            <p:spPr bwMode="auto">
              <a:xfrm>
                <a:off x="4809" y="1238"/>
                <a:ext cx="43" cy="99"/>
              </a:xfrm>
              <a:custGeom>
                <a:avLst/>
                <a:gdLst>
                  <a:gd name="T0" fmla="*/ 17 w 18"/>
                  <a:gd name="T1" fmla="*/ 0 h 42"/>
                  <a:gd name="T2" fmla="*/ 16 w 18"/>
                  <a:gd name="T3" fmla="*/ 0 h 42"/>
                  <a:gd name="T4" fmla="*/ 0 w 18"/>
                  <a:gd name="T5" fmla="*/ 42 h 42"/>
                  <a:gd name="T6" fmla="*/ 2 w 18"/>
                  <a:gd name="T7" fmla="*/ 40 h 42"/>
                  <a:gd name="T8" fmla="*/ 16 w 18"/>
                  <a:gd name="T9" fmla="*/ 33 h 42"/>
                  <a:gd name="T10" fmla="*/ 15 w 18"/>
                  <a:gd name="T11" fmla="*/ 32 h 42"/>
                  <a:gd name="T12" fmla="*/ 18 w 18"/>
                  <a:gd name="T13" fmla="*/ 0 h 42"/>
                  <a:gd name="T14" fmla="*/ 17 w 18"/>
                  <a:gd name="T15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42">
                    <a:moveTo>
                      <a:pt x="1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1" y="15"/>
                      <a:pt x="5" y="34"/>
                      <a:pt x="0" y="42"/>
                    </a:cubicBezTo>
                    <a:cubicBezTo>
                      <a:pt x="2" y="40"/>
                      <a:pt x="2" y="40"/>
                      <a:pt x="2" y="40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16" y="33"/>
                      <a:pt x="15" y="33"/>
                      <a:pt x="15" y="32"/>
                    </a:cubicBezTo>
                    <a:cubicBezTo>
                      <a:pt x="13" y="29"/>
                      <a:pt x="15" y="14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</a:path>
                </a:pathLst>
              </a:custGeom>
              <a:solidFill>
                <a:srgbClr val="3636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99" name="Freeform 865"/>
              <p:cNvSpPr>
                <a:spLocks/>
              </p:cNvSpPr>
              <p:nvPr/>
            </p:nvSpPr>
            <p:spPr bwMode="auto">
              <a:xfrm>
                <a:off x="4987" y="1188"/>
                <a:ext cx="92" cy="220"/>
              </a:xfrm>
              <a:custGeom>
                <a:avLst/>
                <a:gdLst>
                  <a:gd name="T0" fmla="*/ 7 w 39"/>
                  <a:gd name="T1" fmla="*/ 78 h 93"/>
                  <a:gd name="T2" fmla="*/ 24 w 39"/>
                  <a:gd name="T3" fmla="*/ 92 h 93"/>
                  <a:gd name="T4" fmla="*/ 38 w 39"/>
                  <a:gd name="T5" fmla="*/ 75 h 93"/>
                  <a:gd name="T6" fmla="*/ 32 w 39"/>
                  <a:gd name="T7" fmla="*/ 15 h 93"/>
                  <a:gd name="T8" fmla="*/ 15 w 39"/>
                  <a:gd name="T9" fmla="*/ 1 h 93"/>
                  <a:gd name="T10" fmla="*/ 1 w 39"/>
                  <a:gd name="T11" fmla="*/ 18 h 93"/>
                  <a:gd name="T12" fmla="*/ 7 w 39"/>
                  <a:gd name="T13" fmla="*/ 78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93">
                    <a:moveTo>
                      <a:pt x="7" y="78"/>
                    </a:moveTo>
                    <a:cubicBezTo>
                      <a:pt x="7" y="86"/>
                      <a:pt x="15" y="93"/>
                      <a:pt x="24" y="92"/>
                    </a:cubicBezTo>
                    <a:cubicBezTo>
                      <a:pt x="32" y="91"/>
                      <a:pt x="39" y="83"/>
                      <a:pt x="38" y="7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1" y="6"/>
                      <a:pt x="24" y="0"/>
                      <a:pt x="15" y="1"/>
                    </a:cubicBezTo>
                    <a:cubicBezTo>
                      <a:pt x="6" y="2"/>
                      <a:pt x="0" y="9"/>
                      <a:pt x="1" y="18"/>
                    </a:cubicBezTo>
                    <a:lnTo>
                      <a:pt x="7" y="78"/>
                    </a:lnTo>
                    <a:close/>
                  </a:path>
                </a:pathLst>
              </a:cu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00" name="Freeform 866"/>
              <p:cNvSpPr>
                <a:spLocks/>
              </p:cNvSpPr>
              <p:nvPr/>
            </p:nvSpPr>
            <p:spPr bwMode="auto">
              <a:xfrm>
                <a:off x="4873" y="1330"/>
                <a:ext cx="208" cy="147"/>
              </a:xfrm>
              <a:custGeom>
                <a:avLst/>
                <a:gdLst>
                  <a:gd name="T0" fmla="*/ 19 w 88"/>
                  <a:gd name="T1" fmla="*/ 30 h 62"/>
                  <a:gd name="T2" fmla="*/ 19 w 88"/>
                  <a:gd name="T3" fmla="*/ 57 h 62"/>
                  <a:gd name="T4" fmla="*/ 35 w 88"/>
                  <a:gd name="T5" fmla="*/ 57 h 62"/>
                  <a:gd name="T6" fmla="*/ 78 w 88"/>
                  <a:gd name="T7" fmla="*/ 31 h 62"/>
                  <a:gd name="T8" fmla="*/ 84 w 88"/>
                  <a:gd name="T9" fmla="*/ 10 h 62"/>
                  <a:gd name="T10" fmla="*/ 63 w 88"/>
                  <a:gd name="T11" fmla="*/ 4 h 62"/>
                  <a:gd name="T12" fmla="*/ 19 w 88"/>
                  <a:gd name="T13" fmla="*/ 3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8" h="62">
                    <a:moveTo>
                      <a:pt x="19" y="30"/>
                    </a:moveTo>
                    <a:cubicBezTo>
                      <a:pt x="0" y="38"/>
                      <a:pt x="19" y="57"/>
                      <a:pt x="19" y="57"/>
                    </a:cubicBezTo>
                    <a:cubicBezTo>
                      <a:pt x="23" y="62"/>
                      <a:pt x="28" y="61"/>
                      <a:pt x="35" y="57"/>
                    </a:cubicBezTo>
                    <a:cubicBezTo>
                      <a:pt x="78" y="31"/>
                      <a:pt x="78" y="31"/>
                      <a:pt x="78" y="31"/>
                    </a:cubicBezTo>
                    <a:cubicBezTo>
                      <a:pt x="86" y="27"/>
                      <a:pt x="88" y="17"/>
                      <a:pt x="84" y="10"/>
                    </a:cubicBezTo>
                    <a:cubicBezTo>
                      <a:pt x="80" y="2"/>
                      <a:pt x="70" y="0"/>
                      <a:pt x="63" y="4"/>
                    </a:cubicBezTo>
                    <a:lnTo>
                      <a:pt x="19" y="30"/>
                    </a:lnTo>
                    <a:close/>
                  </a:path>
                </a:pathLst>
              </a:cu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01" name="Freeform 867"/>
              <p:cNvSpPr>
                <a:spLocks/>
              </p:cNvSpPr>
              <p:nvPr/>
            </p:nvSpPr>
            <p:spPr bwMode="auto">
              <a:xfrm>
                <a:off x="4849" y="1420"/>
                <a:ext cx="83" cy="97"/>
              </a:xfrm>
              <a:custGeom>
                <a:avLst/>
                <a:gdLst>
                  <a:gd name="T0" fmla="*/ 33 w 35"/>
                  <a:gd name="T1" fmla="*/ 3 h 41"/>
                  <a:gd name="T2" fmla="*/ 33 w 35"/>
                  <a:gd name="T3" fmla="*/ 15 h 41"/>
                  <a:gd name="T4" fmla="*/ 25 w 35"/>
                  <a:gd name="T5" fmla="*/ 24 h 41"/>
                  <a:gd name="T6" fmla="*/ 19 w 35"/>
                  <a:gd name="T7" fmla="*/ 32 h 41"/>
                  <a:gd name="T8" fmla="*/ 17 w 35"/>
                  <a:gd name="T9" fmla="*/ 36 h 41"/>
                  <a:gd name="T10" fmla="*/ 13 w 35"/>
                  <a:gd name="T11" fmla="*/ 35 h 41"/>
                  <a:gd name="T12" fmla="*/ 8 w 35"/>
                  <a:gd name="T13" fmla="*/ 36 h 41"/>
                  <a:gd name="T14" fmla="*/ 4 w 35"/>
                  <a:gd name="T15" fmla="*/ 33 h 41"/>
                  <a:gd name="T16" fmla="*/ 1 w 35"/>
                  <a:gd name="T17" fmla="*/ 31 h 41"/>
                  <a:gd name="T18" fmla="*/ 14 w 35"/>
                  <a:gd name="T19" fmla="*/ 6 h 41"/>
                  <a:gd name="T20" fmla="*/ 23 w 35"/>
                  <a:gd name="T21" fmla="*/ 0 h 41"/>
                  <a:gd name="T22" fmla="*/ 33 w 35"/>
                  <a:gd name="T23" fmla="*/ 3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" h="41">
                    <a:moveTo>
                      <a:pt x="33" y="3"/>
                    </a:moveTo>
                    <a:cubicBezTo>
                      <a:pt x="35" y="6"/>
                      <a:pt x="35" y="11"/>
                      <a:pt x="33" y="15"/>
                    </a:cubicBezTo>
                    <a:cubicBezTo>
                      <a:pt x="31" y="19"/>
                      <a:pt x="28" y="21"/>
                      <a:pt x="25" y="24"/>
                    </a:cubicBezTo>
                    <a:cubicBezTo>
                      <a:pt x="22" y="27"/>
                      <a:pt x="21" y="28"/>
                      <a:pt x="19" y="32"/>
                    </a:cubicBezTo>
                    <a:cubicBezTo>
                      <a:pt x="18" y="33"/>
                      <a:pt x="18" y="34"/>
                      <a:pt x="17" y="36"/>
                    </a:cubicBezTo>
                    <a:cubicBezTo>
                      <a:pt x="16" y="38"/>
                      <a:pt x="12" y="38"/>
                      <a:pt x="13" y="35"/>
                    </a:cubicBezTo>
                    <a:cubicBezTo>
                      <a:pt x="10" y="41"/>
                      <a:pt x="7" y="38"/>
                      <a:pt x="8" y="36"/>
                    </a:cubicBezTo>
                    <a:cubicBezTo>
                      <a:pt x="6" y="38"/>
                      <a:pt x="2" y="37"/>
                      <a:pt x="4" y="33"/>
                    </a:cubicBezTo>
                    <a:cubicBezTo>
                      <a:pt x="2" y="36"/>
                      <a:pt x="0" y="34"/>
                      <a:pt x="1" y="31"/>
                    </a:cubicBezTo>
                    <a:cubicBezTo>
                      <a:pt x="2" y="22"/>
                      <a:pt x="7" y="13"/>
                      <a:pt x="14" y="6"/>
                    </a:cubicBezTo>
                    <a:cubicBezTo>
                      <a:pt x="16" y="4"/>
                      <a:pt x="19" y="1"/>
                      <a:pt x="23" y="0"/>
                    </a:cubicBezTo>
                    <a:cubicBezTo>
                      <a:pt x="26" y="0"/>
                      <a:pt x="30" y="0"/>
                      <a:pt x="33" y="3"/>
                    </a:cubicBezTo>
                    <a:close/>
                  </a:path>
                </a:pathLst>
              </a:custGeom>
              <a:solidFill>
                <a:srgbClr val="FF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02" name="Freeform 868"/>
              <p:cNvSpPr>
                <a:spLocks/>
              </p:cNvSpPr>
              <p:nvPr/>
            </p:nvSpPr>
            <p:spPr bwMode="auto">
              <a:xfrm>
                <a:off x="4847" y="1423"/>
                <a:ext cx="52" cy="40"/>
              </a:xfrm>
              <a:custGeom>
                <a:avLst/>
                <a:gdLst>
                  <a:gd name="T0" fmla="*/ 2 w 22"/>
                  <a:gd name="T1" fmla="*/ 11 h 17"/>
                  <a:gd name="T2" fmla="*/ 0 w 22"/>
                  <a:gd name="T3" fmla="*/ 13 h 17"/>
                  <a:gd name="T4" fmla="*/ 2 w 22"/>
                  <a:gd name="T5" fmla="*/ 15 h 17"/>
                  <a:gd name="T6" fmla="*/ 12 w 22"/>
                  <a:gd name="T7" fmla="*/ 13 h 17"/>
                  <a:gd name="T8" fmla="*/ 16 w 22"/>
                  <a:gd name="T9" fmla="*/ 8 h 17"/>
                  <a:gd name="T10" fmla="*/ 22 w 22"/>
                  <a:gd name="T11" fmla="*/ 0 h 17"/>
                  <a:gd name="T12" fmla="*/ 2 w 22"/>
                  <a:gd name="T13" fmla="*/ 1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17">
                    <a:moveTo>
                      <a:pt x="2" y="11"/>
                    </a:moveTo>
                    <a:cubicBezTo>
                      <a:pt x="1" y="11"/>
                      <a:pt x="0" y="12"/>
                      <a:pt x="0" y="13"/>
                    </a:cubicBezTo>
                    <a:cubicBezTo>
                      <a:pt x="0" y="14"/>
                      <a:pt x="1" y="15"/>
                      <a:pt x="2" y="15"/>
                    </a:cubicBezTo>
                    <a:cubicBezTo>
                      <a:pt x="5" y="17"/>
                      <a:pt x="9" y="14"/>
                      <a:pt x="12" y="13"/>
                    </a:cubicBezTo>
                    <a:cubicBezTo>
                      <a:pt x="14" y="11"/>
                      <a:pt x="15" y="10"/>
                      <a:pt x="16" y="8"/>
                    </a:cubicBezTo>
                    <a:cubicBezTo>
                      <a:pt x="18" y="5"/>
                      <a:pt x="20" y="3"/>
                      <a:pt x="22" y="0"/>
                    </a:cubicBezTo>
                    <a:cubicBezTo>
                      <a:pt x="15" y="5"/>
                      <a:pt x="8" y="9"/>
                      <a:pt x="2" y="11"/>
                    </a:cubicBezTo>
                    <a:close/>
                  </a:path>
                </a:pathLst>
              </a:custGeom>
              <a:solidFill>
                <a:srgbClr val="FF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03" name="Freeform 869"/>
              <p:cNvSpPr>
                <a:spLocks/>
              </p:cNvSpPr>
              <p:nvPr/>
            </p:nvSpPr>
            <p:spPr bwMode="auto">
              <a:xfrm>
                <a:off x="4527" y="1311"/>
                <a:ext cx="67" cy="38"/>
              </a:xfrm>
              <a:custGeom>
                <a:avLst/>
                <a:gdLst>
                  <a:gd name="T0" fmla="*/ 23 w 28"/>
                  <a:gd name="T1" fmla="*/ 3 h 16"/>
                  <a:gd name="T2" fmla="*/ 23 w 28"/>
                  <a:gd name="T3" fmla="*/ 13 h 16"/>
                  <a:gd name="T4" fmla="*/ 5 w 28"/>
                  <a:gd name="T5" fmla="*/ 13 h 16"/>
                  <a:gd name="T6" fmla="*/ 5 w 28"/>
                  <a:gd name="T7" fmla="*/ 3 h 16"/>
                  <a:gd name="T8" fmla="*/ 23 w 28"/>
                  <a:gd name="T9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16">
                    <a:moveTo>
                      <a:pt x="23" y="3"/>
                    </a:moveTo>
                    <a:cubicBezTo>
                      <a:pt x="28" y="6"/>
                      <a:pt x="28" y="10"/>
                      <a:pt x="23" y="13"/>
                    </a:cubicBezTo>
                    <a:cubicBezTo>
                      <a:pt x="18" y="16"/>
                      <a:pt x="10" y="16"/>
                      <a:pt x="5" y="13"/>
                    </a:cubicBezTo>
                    <a:cubicBezTo>
                      <a:pt x="0" y="10"/>
                      <a:pt x="0" y="6"/>
                      <a:pt x="5" y="3"/>
                    </a:cubicBezTo>
                    <a:cubicBezTo>
                      <a:pt x="10" y="0"/>
                      <a:pt x="18" y="0"/>
                      <a:pt x="23" y="3"/>
                    </a:cubicBezTo>
                    <a:close/>
                  </a:path>
                </a:pathLst>
              </a:custGeom>
              <a:solidFill>
                <a:srgbClr val="443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04" name="Rectangle 870"/>
              <p:cNvSpPr>
                <a:spLocks noChangeArrowheads="1"/>
              </p:cNvSpPr>
              <p:nvPr/>
            </p:nvSpPr>
            <p:spPr bwMode="auto">
              <a:xfrm>
                <a:off x="4532" y="1323"/>
                <a:ext cx="59" cy="7"/>
              </a:xfrm>
              <a:prstGeom prst="rect">
                <a:avLst/>
              </a:prstGeom>
              <a:solidFill>
                <a:srgbClr val="443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05" name="Freeform 871"/>
              <p:cNvSpPr>
                <a:spLocks/>
              </p:cNvSpPr>
              <p:nvPr/>
            </p:nvSpPr>
            <p:spPr bwMode="auto">
              <a:xfrm>
                <a:off x="4527" y="1304"/>
                <a:ext cx="67" cy="38"/>
              </a:xfrm>
              <a:custGeom>
                <a:avLst/>
                <a:gdLst>
                  <a:gd name="T0" fmla="*/ 23 w 28"/>
                  <a:gd name="T1" fmla="*/ 3 h 16"/>
                  <a:gd name="T2" fmla="*/ 23 w 28"/>
                  <a:gd name="T3" fmla="*/ 13 h 16"/>
                  <a:gd name="T4" fmla="*/ 5 w 28"/>
                  <a:gd name="T5" fmla="*/ 13 h 16"/>
                  <a:gd name="T6" fmla="*/ 5 w 28"/>
                  <a:gd name="T7" fmla="*/ 3 h 16"/>
                  <a:gd name="T8" fmla="*/ 23 w 28"/>
                  <a:gd name="T9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16">
                    <a:moveTo>
                      <a:pt x="23" y="3"/>
                    </a:moveTo>
                    <a:cubicBezTo>
                      <a:pt x="28" y="5"/>
                      <a:pt x="28" y="10"/>
                      <a:pt x="23" y="13"/>
                    </a:cubicBezTo>
                    <a:cubicBezTo>
                      <a:pt x="18" y="16"/>
                      <a:pt x="10" y="16"/>
                      <a:pt x="5" y="13"/>
                    </a:cubicBezTo>
                    <a:cubicBezTo>
                      <a:pt x="0" y="10"/>
                      <a:pt x="0" y="5"/>
                      <a:pt x="5" y="3"/>
                    </a:cubicBezTo>
                    <a:cubicBezTo>
                      <a:pt x="10" y="0"/>
                      <a:pt x="18" y="0"/>
                      <a:pt x="23" y="3"/>
                    </a:cubicBezTo>
                    <a:close/>
                  </a:path>
                </a:pathLst>
              </a:custGeom>
              <a:solidFill>
                <a:srgbClr val="A169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06" name="Freeform 872"/>
              <p:cNvSpPr>
                <a:spLocks/>
              </p:cNvSpPr>
              <p:nvPr/>
            </p:nvSpPr>
            <p:spPr bwMode="auto">
              <a:xfrm>
                <a:off x="4535" y="1307"/>
                <a:ext cx="54" cy="30"/>
              </a:xfrm>
              <a:custGeom>
                <a:avLst/>
                <a:gdLst>
                  <a:gd name="T0" fmla="*/ 19 w 23"/>
                  <a:gd name="T1" fmla="*/ 2 h 13"/>
                  <a:gd name="T2" fmla="*/ 19 w 23"/>
                  <a:gd name="T3" fmla="*/ 11 h 13"/>
                  <a:gd name="T4" fmla="*/ 4 w 23"/>
                  <a:gd name="T5" fmla="*/ 11 h 13"/>
                  <a:gd name="T6" fmla="*/ 4 w 23"/>
                  <a:gd name="T7" fmla="*/ 2 h 13"/>
                  <a:gd name="T8" fmla="*/ 19 w 23"/>
                  <a:gd name="T9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3">
                    <a:moveTo>
                      <a:pt x="19" y="2"/>
                    </a:moveTo>
                    <a:cubicBezTo>
                      <a:pt x="23" y="4"/>
                      <a:pt x="23" y="8"/>
                      <a:pt x="19" y="11"/>
                    </a:cubicBezTo>
                    <a:cubicBezTo>
                      <a:pt x="15" y="13"/>
                      <a:pt x="8" y="13"/>
                      <a:pt x="4" y="11"/>
                    </a:cubicBezTo>
                    <a:cubicBezTo>
                      <a:pt x="0" y="8"/>
                      <a:pt x="0" y="4"/>
                      <a:pt x="4" y="2"/>
                    </a:cubicBezTo>
                    <a:cubicBezTo>
                      <a:pt x="8" y="0"/>
                      <a:pt x="15" y="0"/>
                      <a:pt x="19" y="2"/>
                    </a:cubicBezTo>
                    <a:close/>
                  </a:path>
                </a:pathLst>
              </a:custGeom>
              <a:solidFill>
                <a:srgbClr val="443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07" name="Freeform 873"/>
              <p:cNvSpPr>
                <a:spLocks/>
              </p:cNvSpPr>
              <p:nvPr/>
            </p:nvSpPr>
            <p:spPr bwMode="auto">
              <a:xfrm>
                <a:off x="4535" y="1302"/>
                <a:ext cx="54" cy="33"/>
              </a:xfrm>
              <a:custGeom>
                <a:avLst/>
                <a:gdLst>
                  <a:gd name="T0" fmla="*/ 19 w 23"/>
                  <a:gd name="T1" fmla="*/ 3 h 14"/>
                  <a:gd name="T2" fmla="*/ 19 w 23"/>
                  <a:gd name="T3" fmla="*/ 11 h 14"/>
                  <a:gd name="T4" fmla="*/ 4 w 23"/>
                  <a:gd name="T5" fmla="*/ 11 h 14"/>
                  <a:gd name="T6" fmla="*/ 4 w 23"/>
                  <a:gd name="T7" fmla="*/ 3 h 14"/>
                  <a:gd name="T8" fmla="*/ 19 w 23"/>
                  <a:gd name="T9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4">
                    <a:moveTo>
                      <a:pt x="19" y="3"/>
                    </a:moveTo>
                    <a:cubicBezTo>
                      <a:pt x="23" y="5"/>
                      <a:pt x="23" y="9"/>
                      <a:pt x="19" y="11"/>
                    </a:cubicBezTo>
                    <a:cubicBezTo>
                      <a:pt x="15" y="14"/>
                      <a:pt x="8" y="14"/>
                      <a:pt x="4" y="11"/>
                    </a:cubicBezTo>
                    <a:cubicBezTo>
                      <a:pt x="0" y="9"/>
                      <a:pt x="0" y="5"/>
                      <a:pt x="4" y="3"/>
                    </a:cubicBezTo>
                    <a:cubicBezTo>
                      <a:pt x="8" y="0"/>
                      <a:pt x="15" y="0"/>
                      <a:pt x="19" y="3"/>
                    </a:cubicBezTo>
                    <a:close/>
                  </a:path>
                </a:pathLst>
              </a:custGeom>
              <a:solidFill>
                <a:srgbClr val="A169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08" name="Freeform 874"/>
              <p:cNvSpPr>
                <a:spLocks/>
              </p:cNvSpPr>
              <p:nvPr/>
            </p:nvSpPr>
            <p:spPr bwMode="auto">
              <a:xfrm>
                <a:off x="4643" y="1321"/>
                <a:ext cx="8" cy="9"/>
              </a:xfrm>
              <a:custGeom>
                <a:avLst/>
                <a:gdLst>
                  <a:gd name="T0" fmla="*/ 1 w 3"/>
                  <a:gd name="T1" fmla="*/ 0 h 4"/>
                  <a:gd name="T2" fmla="*/ 2 w 3"/>
                  <a:gd name="T3" fmla="*/ 0 h 4"/>
                  <a:gd name="T4" fmla="*/ 3 w 3"/>
                  <a:gd name="T5" fmla="*/ 2 h 4"/>
                  <a:gd name="T6" fmla="*/ 3 w 3"/>
                  <a:gd name="T7" fmla="*/ 3 h 4"/>
                  <a:gd name="T8" fmla="*/ 3 w 3"/>
                  <a:gd name="T9" fmla="*/ 3 h 4"/>
                  <a:gd name="T10" fmla="*/ 2 w 3"/>
                  <a:gd name="T11" fmla="*/ 4 h 4"/>
                  <a:gd name="T12" fmla="*/ 0 w 3"/>
                  <a:gd name="T13" fmla="*/ 0 h 4"/>
                  <a:gd name="T14" fmla="*/ 1 w 3"/>
                  <a:gd name="T15" fmla="*/ 0 h 4"/>
                  <a:gd name="T16" fmla="*/ 1 w 3"/>
                  <a:gd name="T17" fmla="*/ 0 h 4"/>
                  <a:gd name="T18" fmla="*/ 1 w 3"/>
                  <a:gd name="T1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1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169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09" name="Freeform 875"/>
              <p:cNvSpPr>
                <a:spLocks/>
              </p:cNvSpPr>
              <p:nvPr/>
            </p:nvSpPr>
            <p:spPr bwMode="auto">
              <a:xfrm>
                <a:off x="4556" y="1347"/>
                <a:ext cx="47" cy="31"/>
              </a:xfrm>
              <a:custGeom>
                <a:avLst/>
                <a:gdLst>
                  <a:gd name="T0" fmla="*/ 45 w 47"/>
                  <a:gd name="T1" fmla="*/ 0 h 31"/>
                  <a:gd name="T2" fmla="*/ 0 w 47"/>
                  <a:gd name="T3" fmla="*/ 26 h 31"/>
                  <a:gd name="T4" fmla="*/ 7 w 47"/>
                  <a:gd name="T5" fmla="*/ 31 h 31"/>
                  <a:gd name="T6" fmla="*/ 47 w 47"/>
                  <a:gd name="T7" fmla="*/ 7 h 31"/>
                  <a:gd name="T8" fmla="*/ 45 w 47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1">
                    <a:moveTo>
                      <a:pt x="45" y="0"/>
                    </a:moveTo>
                    <a:lnTo>
                      <a:pt x="0" y="26"/>
                    </a:lnTo>
                    <a:lnTo>
                      <a:pt x="7" y="31"/>
                    </a:lnTo>
                    <a:lnTo>
                      <a:pt x="47" y="7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A169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10" name="Freeform 876"/>
              <p:cNvSpPr>
                <a:spLocks/>
              </p:cNvSpPr>
              <p:nvPr/>
            </p:nvSpPr>
            <p:spPr bwMode="auto">
              <a:xfrm>
                <a:off x="4601" y="1321"/>
                <a:ext cx="47" cy="33"/>
              </a:xfrm>
              <a:custGeom>
                <a:avLst/>
                <a:gdLst>
                  <a:gd name="T0" fmla="*/ 40 w 47"/>
                  <a:gd name="T1" fmla="*/ 0 h 33"/>
                  <a:gd name="T2" fmla="*/ 0 w 47"/>
                  <a:gd name="T3" fmla="*/ 28 h 33"/>
                  <a:gd name="T4" fmla="*/ 2 w 47"/>
                  <a:gd name="T5" fmla="*/ 33 h 33"/>
                  <a:gd name="T6" fmla="*/ 47 w 47"/>
                  <a:gd name="T7" fmla="*/ 9 h 33"/>
                  <a:gd name="T8" fmla="*/ 40 w 47"/>
                  <a:gd name="T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3">
                    <a:moveTo>
                      <a:pt x="40" y="0"/>
                    </a:moveTo>
                    <a:lnTo>
                      <a:pt x="0" y="28"/>
                    </a:lnTo>
                    <a:lnTo>
                      <a:pt x="2" y="33"/>
                    </a:lnTo>
                    <a:lnTo>
                      <a:pt x="47" y="9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443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11" name="Freeform 877"/>
              <p:cNvSpPr>
                <a:spLocks/>
              </p:cNvSpPr>
              <p:nvPr/>
            </p:nvSpPr>
            <p:spPr bwMode="auto">
              <a:xfrm>
                <a:off x="4530" y="1359"/>
                <a:ext cx="26" cy="30"/>
              </a:xfrm>
              <a:custGeom>
                <a:avLst/>
                <a:gdLst>
                  <a:gd name="T0" fmla="*/ 26 w 26"/>
                  <a:gd name="T1" fmla="*/ 4 h 30"/>
                  <a:gd name="T2" fmla="*/ 9 w 26"/>
                  <a:gd name="T3" fmla="*/ 30 h 30"/>
                  <a:gd name="T4" fmla="*/ 0 w 26"/>
                  <a:gd name="T5" fmla="*/ 26 h 30"/>
                  <a:gd name="T6" fmla="*/ 16 w 26"/>
                  <a:gd name="T7" fmla="*/ 0 h 30"/>
                  <a:gd name="T8" fmla="*/ 26 w 26"/>
                  <a:gd name="T9" fmla="*/ 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30">
                    <a:moveTo>
                      <a:pt x="26" y="4"/>
                    </a:moveTo>
                    <a:lnTo>
                      <a:pt x="9" y="30"/>
                    </a:lnTo>
                    <a:lnTo>
                      <a:pt x="0" y="26"/>
                    </a:lnTo>
                    <a:lnTo>
                      <a:pt x="16" y="0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B17F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12" name="Freeform 878"/>
              <p:cNvSpPr>
                <a:spLocks/>
              </p:cNvSpPr>
              <p:nvPr/>
            </p:nvSpPr>
            <p:spPr bwMode="auto">
              <a:xfrm>
                <a:off x="4527" y="1356"/>
                <a:ext cx="22" cy="31"/>
              </a:xfrm>
              <a:custGeom>
                <a:avLst/>
                <a:gdLst>
                  <a:gd name="T0" fmla="*/ 9 w 9"/>
                  <a:gd name="T1" fmla="*/ 4 h 13"/>
                  <a:gd name="T2" fmla="*/ 5 w 9"/>
                  <a:gd name="T3" fmla="*/ 1 h 13"/>
                  <a:gd name="T4" fmla="*/ 0 w 9"/>
                  <a:gd name="T5" fmla="*/ 9 h 13"/>
                  <a:gd name="T6" fmla="*/ 5 w 9"/>
                  <a:gd name="T7" fmla="*/ 12 h 13"/>
                  <a:gd name="T8" fmla="*/ 9 w 9"/>
                  <a:gd name="T9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3">
                    <a:moveTo>
                      <a:pt x="9" y="4"/>
                    </a:moveTo>
                    <a:cubicBezTo>
                      <a:pt x="9" y="1"/>
                      <a:pt x="7" y="0"/>
                      <a:pt x="5" y="1"/>
                    </a:cubicBezTo>
                    <a:cubicBezTo>
                      <a:pt x="2" y="2"/>
                      <a:pt x="0" y="6"/>
                      <a:pt x="0" y="9"/>
                    </a:cubicBezTo>
                    <a:cubicBezTo>
                      <a:pt x="0" y="12"/>
                      <a:pt x="2" y="13"/>
                      <a:pt x="5" y="12"/>
                    </a:cubicBezTo>
                    <a:cubicBezTo>
                      <a:pt x="7" y="10"/>
                      <a:pt x="9" y="7"/>
                      <a:pt x="9" y="4"/>
                    </a:cubicBezTo>
                    <a:close/>
                  </a:path>
                </a:pathLst>
              </a:custGeom>
              <a:solidFill>
                <a:srgbClr val="443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13" name="Freeform 879"/>
              <p:cNvSpPr>
                <a:spLocks/>
              </p:cNvSpPr>
              <p:nvPr/>
            </p:nvSpPr>
            <p:spPr bwMode="auto">
              <a:xfrm>
                <a:off x="4532" y="1359"/>
                <a:ext cx="24" cy="33"/>
              </a:xfrm>
              <a:custGeom>
                <a:avLst/>
                <a:gdLst>
                  <a:gd name="T0" fmla="*/ 10 w 10"/>
                  <a:gd name="T1" fmla="*/ 4 h 14"/>
                  <a:gd name="T2" fmla="*/ 5 w 10"/>
                  <a:gd name="T3" fmla="*/ 1 h 14"/>
                  <a:gd name="T4" fmla="*/ 0 w 10"/>
                  <a:gd name="T5" fmla="*/ 9 h 14"/>
                  <a:gd name="T6" fmla="*/ 5 w 10"/>
                  <a:gd name="T7" fmla="*/ 12 h 14"/>
                  <a:gd name="T8" fmla="*/ 10 w 10"/>
                  <a:gd name="T9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4">
                    <a:moveTo>
                      <a:pt x="10" y="4"/>
                    </a:moveTo>
                    <a:cubicBezTo>
                      <a:pt x="10" y="1"/>
                      <a:pt x="8" y="0"/>
                      <a:pt x="5" y="1"/>
                    </a:cubicBezTo>
                    <a:cubicBezTo>
                      <a:pt x="2" y="3"/>
                      <a:pt x="0" y="6"/>
                      <a:pt x="0" y="9"/>
                    </a:cubicBezTo>
                    <a:cubicBezTo>
                      <a:pt x="0" y="12"/>
                      <a:pt x="2" y="14"/>
                      <a:pt x="5" y="12"/>
                    </a:cubicBezTo>
                    <a:cubicBezTo>
                      <a:pt x="8" y="11"/>
                      <a:pt x="10" y="7"/>
                      <a:pt x="10" y="4"/>
                    </a:cubicBezTo>
                    <a:close/>
                  </a:path>
                </a:pathLst>
              </a:custGeom>
              <a:solidFill>
                <a:srgbClr val="443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14" name="Freeform 880"/>
              <p:cNvSpPr>
                <a:spLocks noEditPoints="1"/>
              </p:cNvSpPr>
              <p:nvPr/>
            </p:nvSpPr>
            <p:spPr bwMode="auto">
              <a:xfrm>
                <a:off x="4532" y="1359"/>
                <a:ext cx="24" cy="33"/>
              </a:xfrm>
              <a:custGeom>
                <a:avLst/>
                <a:gdLst>
                  <a:gd name="T0" fmla="*/ 5 w 10"/>
                  <a:gd name="T1" fmla="*/ 1 h 14"/>
                  <a:gd name="T2" fmla="*/ 9 w 10"/>
                  <a:gd name="T3" fmla="*/ 0 h 14"/>
                  <a:gd name="T4" fmla="*/ 10 w 10"/>
                  <a:gd name="T5" fmla="*/ 4 h 14"/>
                  <a:gd name="T6" fmla="*/ 9 w 10"/>
                  <a:gd name="T7" fmla="*/ 9 h 14"/>
                  <a:gd name="T8" fmla="*/ 5 w 10"/>
                  <a:gd name="T9" fmla="*/ 13 h 14"/>
                  <a:gd name="T10" fmla="*/ 1 w 10"/>
                  <a:gd name="T11" fmla="*/ 13 h 14"/>
                  <a:gd name="T12" fmla="*/ 0 w 10"/>
                  <a:gd name="T13" fmla="*/ 9 h 14"/>
                  <a:gd name="T14" fmla="*/ 1 w 10"/>
                  <a:gd name="T15" fmla="*/ 5 h 14"/>
                  <a:gd name="T16" fmla="*/ 5 w 10"/>
                  <a:gd name="T17" fmla="*/ 1 h 14"/>
                  <a:gd name="T18" fmla="*/ 9 w 10"/>
                  <a:gd name="T19" fmla="*/ 4 h 14"/>
                  <a:gd name="T20" fmla="*/ 8 w 10"/>
                  <a:gd name="T21" fmla="*/ 1 h 14"/>
                  <a:gd name="T22" fmla="*/ 5 w 10"/>
                  <a:gd name="T23" fmla="*/ 2 h 14"/>
                  <a:gd name="T24" fmla="*/ 2 w 10"/>
                  <a:gd name="T25" fmla="*/ 5 h 14"/>
                  <a:gd name="T26" fmla="*/ 1 w 10"/>
                  <a:gd name="T27" fmla="*/ 9 h 14"/>
                  <a:gd name="T28" fmla="*/ 2 w 10"/>
                  <a:gd name="T29" fmla="*/ 12 h 14"/>
                  <a:gd name="T30" fmla="*/ 5 w 10"/>
                  <a:gd name="T31" fmla="*/ 12 h 14"/>
                  <a:gd name="T32" fmla="*/ 8 w 10"/>
                  <a:gd name="T33" fmla="*/ 8 h 14"/>
                  <a:gd name="T34" fmla="*/ 9 w 10"/>
                  <a:gd name="T35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" h="14">
                    <a:moveTo>
                      <a:pt x="5" y="1"/>
                    </a:moveTo>
                    <a:cubicBezTo>
                      <a:pt x="6" y="0"/>
                      <a:pt x="8" y="0"/>
                      <a:pt x="9" y="0"/>
                    </a:cubicBezTo>
                    <a:cubicBezTo>
                      <a:pt x="10" y="1"/>
                      <a:pt x="10" y="2"/>
                      <a:pt x="10" y="4"/>
                    </a:cubicBezTo>
                    <a:cubicBezTo>
                      <a:pt x="10" y="6"/>
                      <a:pt x="10" y="7"/>
                      <a:pt x="9" y="9"/>
                    </a:cubicBezTo>
                    <a:cubicBezTo>
                      <a:pt x="8" y="11"/>
                      <a:pt x="7" y="12"/>
                      <a:pt x="5" y="13"/>
                    </a:cubicBezTo>
                    <a:cubicBezTo>
                      <a:pt x="4" y="13"/>
                      <a:pt x="2" y="14"/>
                      <a:pt x="1" y="13"/>
                    </a:cubicBezTo>
                    <a:cubicBezTo>
                      <a:pt x="0" y="12"/>
                      <a:pt x="0" y="11"/>
                      <a:pt x="0" y="9"/>
                    </a:cubicBezTo>
                    <a:cubicBezTo>
                      <a:pt x="0" y="8"/>
                      <a:pt x="0" y="6"/>
                      <a:pt x="1" y="5"/>
                    </a:cubicBezTo>
                    <a:cubicBezTo>
                      <a:pt x="2" y="3"/>
                      <a:pt x="3" y="2"/>
                      <a:pt x="5" y="1"/>
                    </a:cubicBezTo>
                    <a:close/>
                    <a:moveTo>
                      <a:pt x="9" y="4"/>
                    </a:moveTo>
                    <a:cubicBezTo>
                      <a:pt x="9" y="3"/>
                      <a:pt x="9" y="2"/>
                      <a:pt x="8" y="1"/>
                    </a:cubicBezTo>
                    <a:cubicBezTo>
                      <a:pt x="7" y="1"/>
                      <a:pt x="6" y="1"/>
                      <a:pt x="5" y="2"/>
                    </a:cubicBezTo>
                    <a:cubicBezTo>
                      <a:pt x="4" y="2"/>
                      <a:pt x="3" y="4"/>
                      <a:pt x="2" y="5"/>
                    </a:cubicBezTo>
                    <a:cubicBezTo>
                      <a:pt x="1" y="7"/>
                      <a:pt x="1" y="8"/>
                      <a:pt x="1" y="9"/>
                    </a:cubicBezTo>
                    <a:cubicBezTo>
                      <a:pt x="1" y="11"/>
                      <a:pt x="1" y="12"/>
                      <a:pt x="2" y="12"/>
                    </a:cubicBezTo>
                    <a:cubicBezTo>
                      <a:pt x="3" y="12"/>
                      <a:pt x="4" y="12"/>
                      <a:pt x="5" y="12"/>
                    </a:cubicBezTo>
                    <a:cubicBezTo>
                      <a:pt x="6" y="11"/>
                      <a:pt x="7" y="10"/>
                      <a:pt x="8" y="8"/>
                    </a:cubicBezTo>
                    <a:cubicBezTo>
                      <a:pt x="9" y="7"/>
                      <a:pt x="9" y="5"/>
                      <a:pt x="9" y="4"/>
                    </a:cubicBezTo>
                    <a:close/>
                  </a:path>
                </a:pathLst>
              </a:custGeom>
              <a:solidFill>
                <a:srgbClr val="A169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15" name="Freeform 881"/>
              <p:cNvSpPr>
                <a:spLocks/>
              </p:cNvSpPr>
              <p:nvPr/>
            </p:nvSpPr>
            <p:spPr bwMode="auto">
              <a:xfrm>
                <a:off x="4537" y="1361"/>
                <a:ext cx="24" cy="33"/>
              </a:xfrm>
              <a:custGeom>
                <a:avLst/>
                <a:gdLst>
                  <a:gd name="T0" fmla="*/ 10 w 10"/>
                  <a:gd name="T1" fmla="*/ 4 h 14"/>
                  <a:gd name="T2" fmla="*/ 5 w 10"/>
                  <a:gd name="T3" fmla="*/ 1 h 14"/>
                  <a:gd name="T4" fmla="*/ 0 w 10"/>
                  <a:gd name="T5" fmla="*/ 10 h 14"/>
                  <a:gd name="T6" fmla="*/ 5 w 10"/>
                  <a:gd name="T7" fmla="*/ 12 h 14"/>
                  <a:gd name="T8" fmla="*/ 10 w 10"/>
                  <a:gd name="T9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4">
                    <a:moveTo>
                      <a:pt x="10" y="4"/>
                    </a:moveTo>
                    <a:cubicBezTo>
                      <a:pt x="10" y="1"/>
                      <a:pt x="8" y="0"/>
                      <a:pt x="5" y="1"/>
                    </a:cubicBezTo>
                    <a:cubicBezTo>
                      <a:pt x="2" y="3"/>
                      <a:pt x="0" y="7"/>
                      <a:pt x="0" y="10"/>
                    </a:cubicBezTo>
                    <a:cubicBezTo>
                      <a:pt x="0" y="13"/>
                      <a:pt x="2" y="14"/>
                      <a:pt x="5" y="12"/>
                    </a:cubicBezTo>
                    <a:cubicBezTo>
                      <a:pt x="8" y="11"/>
                      <a:pt x="10" y="7"/>
                      <a:pt x="10" y="4"/>
                    </a:cubicBezTo>
                    <a:close/>
                  </a:path>
                </a:pathLst>
              </a:custGeom>
              <a:solidFill>
                <a:srgbClr val="443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16" name="Freeform 882"/>
              <p:cNvSpPr>
                <a:spLocks noEditPoints="1"/>
              </p:cNvSpPr>
              <p:nvPr/>
            </p:nvSpPr>
            <p:spPr bwMode="auto">
              <a:xfrm>
                <a:off x="4537" y="1361"/>
                <a:ext cx="24" cy="33"/>
              </a:xfrm>
              <a:custGeom>
                <a:avLst/>
                <a:gdLst>
                  <a:gd name="T0" fmla="*/ 5 w 10"/>
                  <a:gd name="T1" fmla="*/ 1 h 14"/>
                  <a:gd name="T2" fmla="*/ 9 w 10"/>
                  <a:gd name="T3" fmla="*/ 1 h 14"/>
                  <a:gd name="T4" fmla="*/ 10 w 10"/>
                  <a:gd name="T5" fmla="*/ 4 h 14"/>
                  <a:gd name="T6" fmla="*/ 9 w 10"/>
                  <a:gd name="T7" fmla="*/ 9 h 14"/>
                  <a:gd name="T8" fmla="*/ 5 w 10"/>
                  <a:gd name="T9" fmla="*/ 13 h 14"/>
                  <a:gd name="T10" fmla="*/ 1 w 10"/>
                  <a:gd name="T11" fmla="*/ 13 h 14"/>
                  <a:gd name="T12" fmla="*/ 0 w 10"/>
                  <a:gd name="T13" fmla="*/ 10 h 14"/>
                  <a:gd name="T14" fmla="*/ 1 w 10"/>
                  <a:gd name="T15" fmla="*/ 5 h 14"/>
                  <a:gd name="T16" fmla="*/ 5 w 10"/>
                  <a:gd name="T17" fmla="*/ 1 h 14"/>
                  <a:gd name="T18" fmla="*/ 9 w 10"/>
                  <a:gd name="T19" fmla="*/ 4 h 14"/>
                  <a:gd name="T20" fmla="*/ 8 w 10"/>
                  <a:gd name="T21" fmla="*/ 2 h 14"/>
                  <a:gd name="T22" fmla="*/ 5 w 10"/>
                  <a:gd name="T23" fmla="*/ 2 h 14"/>
                  <a:gd name="T24" fmla="*/ 2 w 10"/>
                  <a:gd name="T25" fmla="*/ 5 h 14"/>
                  <a:gd name="T26" fmla="*/ 1 w 10"/>
                  <a:gd name="T27" fmla="*/ 10 h 14"/>
                  <a:gd name="T28" fmla="*/ 2 w 10"/>
                  <a:gd name="T29" fmla="*/ 12 h 14"/>
                  <a:gd name="T30" fmla="*/ 5 w 10"/>
                  <a:gd name="T31" fmla="*/ 12 h 14"/>
                  <a:gd name="T32" fmla="*/ 8 w 10"/>
                  <a:gd name="T33" fmla="*/ 9 h 14"/>
                  <a:gd name="T34" fmla="*/ 9 w 10"/>
                  <a:gd name="T35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" h="14">
                    <a:moveTo>
                      <a:pt x="5" y="1"/>
                    </a:moveTo>
                    <a:cubicBezTo>
                      <a:pt x="6" y="0"/>
                      <a:pt x="8" y="0"/>
                      <a:pt x="9" y="1"/>
                    </a:cubicBezTo>
                    <a:cubicBezTo>
                      <a:pt x="10" y="1"/>
                      <a:pt x="10" y="3"/>
                      <a:pt x="10" y="4"/>
                    </a:cubicBezTo>
                    <a:cubicBezTo>
                      <a:pt x="10" y="6"/>
                      <a:pt x="10" y="7"/>
                      <a:pt x="9" y="9"/>
                    </a:cubicBezTo>
                    <a:cubicBezTo>
                      <a:pt x="8" y="11"/>
                      <a:pt x="7" y="12"/>
                      <a:pt x="5" y="13"/>
                    </a:cubicBezTo>
                    <a:cubicBezTo>
                      <a:pt x="4" y="14"/>
                      <a:pt x="3" y="14"/>
                      <a:pt x="1" y="13"/>
                    </a:cubicBezTo>
                    <a:cubicBezTo>
                      <a:pt x="0" y="13"/>
                      <a:pt x="0" y="11"/>
                      <a:pt x="0" y="10"/>
                    </a:cubicBezTo>
                    <a:cubicBezTo>
                      <a:pt x="0" y="8"/>
                      <a:pt x="0" y="6"/>
                      <a:pt x="1" y="5"/>
                    </a:cubicBezTo>
                    <a:cubicBezTo>
                      <a:pt x="2" y="3"/>
                      <a:pt x="3" y="2"/>
                      <a:pt x="5" y="1"/>
                    </a:cubicBezTo>
                    <a:close/>
                    <a:moveTo>
                      <a:pt x="9" y="4"/>
                    </a:moveTo>
                    <a:cubicBezTo>
                      <a:pt x="9" y="3"/>
                      <a:pt x="9" y="2"/>
                      <a:pt x="8" y="2"/>
                    </a:cubicBezTo>
                    <a:cubicBezTo>
                      <a:pt x="7" y="1"/>
                      <a:pt x="6" y="1"/>
                      <a:pt x="5" y="2"/>
                    </a:cubicBezTo>
                    <a:cubicBezTo>
                      <a:pt x="4" y="3"/>
                      <a:pt x="3" y="4"/>
                      <a:pt x="2" y="5"/>
                    </a:cubicBezTo>
                    <a:cubicBezTo>
                      <a:pt x="1" y="7"/>
                      <a:pt x="1" y="8"/>
                      <a:pt x="1" y="10"/>
                    </a:cubicBezTo>
                    <a:cubicBezTo>
                      <a:pt x="1" y="11"/>
                      <a:pt x="1" y="12"/>
                      <a:pt x="2" y="12"/>
                    </a:cubicBezTo>
                    <a:cubicBezTo>
                      <a:pt x="3" y="13"/>
                      <a:pt x="4" y="12"/>
                      <a:pt x="5" y="12"/>
                    </a:cubicBezTo>
                    <a:cubicBezTo>
                      <a:pt x="6" y="11"/>
                      <a:pt x="7" y="10"/>
                      <a:pt x="8" y="9"/>
                    </a:cubicBezTo>
                    <a:cubicBezTo>
                      <a:pt x="9" y="7"/>
                      <a:pt x="9" y="6"/>
                      <a:pt x="9" y="4"/>
                    </a:cubicBezTo>
                    <a:close/>
                  </a:path>
                </a:pathLst>
              </a:custGeom>
              <a:solidFill>
                <a:srgbClr val="A169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17" name="Freeform 883"/>
              <p:cNvSpPr>
                <a:spLocks/>
              </p:cNvSpPr>
              <p:nvPr/>
            </p:nvSpPr>
            <p:spPr bwMode="auto">
              <a:xfrm>
                <a:off x="4542" y="1366"/>
                <a:ext cx="49" cy="45"/>
              </a:xfrm>
              <a:custGeom>
                <a:avLst/>
                <a:gdLst>
                  <a:gd name="T0" fmla="*/ 49 w 49"/>
                  <a:gd name="T1" fmla="*/ 19 h 45"/>
                  <a:gd name="T2" fmla="*/ 35 w 49"/>
                  <a:gd name="T3" fmla="*/ 45 h 45"/>
                  <a:gd name="T4" fmla="*/ 0 w 49"/>
                  <a:gd name="T5" fmla="*/ 23 h 45"/>
                  <a:gd name="T6" fmla="*/ 14 w 49"/>
                  <a:gd name="T7" fmla="*/ 0 h 45"/>
                  <a:gd name="T8" fmla="*/ 49 w 49"/>
                  <a:gd name="T9" fmla="*/ 1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45">
                    <a:moveTo>
                      <a:pt x="49" y="19"/>
                    </a:moveTo>
                    <a:lnTo>
                      <a:pt x="35" y="45"/>
                    </a:lnTo>
                    <a:lnTo>
                      <a:pt x="0" y="23"/>
                    </a:lnTo>
                    <a:lnTo>
                      <a:pt x="14" y="0"/>
                    </a:lnTo>
                    <a:lnTo>
                      <a:pt x="49" y="19"/>
                    </a:lnTo>
                    <a:close/>
                  </a:path>
                </a:pathLst>
              </a:custGeom>
              <a:solidFill>
                <a:srgbClr val="443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18" name="Freeform 884"/>
              <p:cNvSpPr>
                <a:spLocks/>
              </p:cNvSpPr>
              <p:nvPr/>
            </p:nvSpPr>
            <p:spPr bwMode="auto">
              <a:xfrm>
                <a:off x="4561" y="1375"/>
                <a:ext cx="21" cy="31"/>
              </a:xfrm>
              <a:custGeom>
                <a:avLst/>
                <a:gdLst>
                  <a:gd name="T0" fmla="*/ 9 w 9"/>
                  <a:gd name="T1" fmla="*/ 4 h 13"/>
                  <a:gd name="T2" fmla="*/ 5 w 9"/>
                  <a:gd name="T3" fmla="*/ 1 h 13"/>
                  <a:gd name="T4" fmla="*/ 0 w 9"/>
                  <a:gd name="T5" fmla="*/ 9 h 13"/>
                  <a:gd name="T6" fmla="*/ 5 w 9"/>
                  <a:gd name="T7" fmla="*/ 12 h 13"/>
                  <a:gd name="T8" fmla="*/ 9 w 9"/>
                  <a:gd name="T9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3">
                    <a:moveTo>
                      <a:pt x="9" y="4"/>
                    </a:moveTo>
                    <a:cubicBezTo>
                      <a:pt x="9" y="1"/>
                      <a:pt x="7" y="0"/>
                      <a:pt x="5" y="1"/>
                    </a:cubicBezTo>
                    <a:cubicBezTo>
                      <a:pt x="2" y="2"/>
                      <a:pt x="0" y="6"/>
                      <a:pt x="0" y="9"/>
                    </a:cubicBezTo>
                    <a:cubicBezTo>
                      <a:pt x="0" y="12"/>
                      <a:pt x="2" y="13"/>
                      <a:pt x="5" y="12"/>
                    </a:cubicBezTo>
                    <a:cubicBezTo>
                      <a:pt x="7" y="10"/>
                      <a:pt x="9" y="7"/>
                      <a:pt x="9" y="4"/>
                    </a:cubicBezTo>
                    <a:close/>
                  </a:path>
                </a:pathLst>
              </a:custGeom>
              <a:solidFill>
                <a:srgbClr val="443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19" name="Freeform 885"/>
              <p:cNvSpPr>
                <a:spLocks noEditPoints="1"/>
              </p:cNvSpPr>
              <p:nvPr/>
            </p:nvSpPr>
            <p:spPr bwMode="auto">
              <a:xfrm>
                <a:off x="4558" y="1375"/>
                <a:ext cx="26" cy="31"/>
              </a:xfrm>
              <a:custGeom>
                <a:avLst/>
                <a:gdLst>
                  <a:gd name="T0" fmla="*/ 5 w 11"/>
                  <a:gd name="T1" fmla="*/ 0 h 13"/>
                  <a:gd name="T2" fmla="*/ 9 w 11"/>
                  <a:gd name="T3" fmla="*/ 0 h 13"/>
                  <a:gd name="T4" fmla="*/ 11 w 11"/>
                  <a:gd name="T5" fmla="*/ 4 h 13"/>
                  <a:gd name="T6" fmla="*/ 9 w 11"/>
                  <a:gd name="T7" fmla="*/ 9 h 13"/>
                  <a:gd name="T8" fmla="*/ 6 w 11"/>
                  <a:gd name="T9" fmla="*/ 12 h 13"/>
                  <a:gd name="T10" fmla="*/ 2 w 11"/>
                  <a:gd name="T11" fmla="*/ 13 h 13"/>
                  <a:gd name="T12" fmla="*/ 0 w 11"/>
                  <a:gd name="T13" fmla="*/ 9 h 13"/>
                  <a:gd name="T14" fmla="*/ 2 w 11"/>
                  <a:gd name="T15" fmla="*/ 4 h 13"/>
                  <a:gd name="T16" fmla="*/ 5 w 11"/>
                  <a:gd name="T17" fmla="*/ 0 h 13"/>
                  <a:gd name="T18" fmla="*/ 10 w 11"/>
                  <a:gd name="T19" fmla="*/ 4 h 13"/>
                  <a:gd name="T20" fmla="*/ 9 w 11"/>
                  <a:gd name="T21" fmla="*/ 1 h 13"/>
                  <a:gd name="T22" fmla="*/ 6 w 11"/>
                  <a:gd name="T23" fmla="*/ 2 h 13"/>
                  <a:gd name="T24" fmla="*/ 3 w 11"/>
                  <a:gd name="T25" fmla="*/ 5 h 13"/>
                  <a:gd name="T26" fmla="*/ 2 w 11"/>
                  <a:gd name="T27" fmla="*/ 9 h 13"/>
                  <a:gd name="T28" fmla="*/ 3 w 11"/>
                  <a:gd name="T29" fmla="*/ 12 h 13"/>
                  <a:gd name="T30" fmla="*/ 5 w 11"/>
                  <a:gd name="T31" fmla="*/ 11 h 13"/>
                  <a:gd name="T32" fmla="*/ 8 w 11"/>
                  <a:gd name="T33" fmla="*/ 8 h 13"/>
                  <a:gd name="T34" fmla="*/ 10 w 11"/>
                  <a:gd name="T35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" h="13">
                    <a:moveTo>
                      <a:pt x="5" y="0"/>
                    </a:moveTo>
                    <a:cubicBezTo>
                      <a:pt x="7" y="0"/>
                      <a:pt x="8" y="0"/>
                      <a:pt x="9" y="0"/>
                    </a:cubicBezTo>
                    <a:cubicBezTo>
                      <a:pt x="10" y="1"/>
                      <a:pt x="11" y="2"/>
                      <a:pt x="11" y="4"/>
                    </a:cubicBezTo>
                    <a:cubicBezTo>
                      <a:pt x="11" y="5"/>
                      <a:pt x="10" y="7"/>
                      <a:pt x="9" y="9"/>
                    </a:cubicBezTo>
                    <a:cubicBezTo>
                      <a:pt x="9" y="10"/>
                      <a:pt x="7" y="12"/>
                      <a:pt x="6" y="12"/>
                    </a:cubicBezTo>
                    <a:cubicBezTo>
                      <a:pt x="4" y="13"/>
                      <a:pt x="3" y="13"/>
                      <a:pt x="2" y="13"/>
                    </a:cubicBezTo>
                    <a:cubicBezTo>
                      <a:pt x="1" y="12"/>
                      <a:pt x="0" y="11"/>
                      <a:pt x="0" y="9"/>
                    </a:cubicBezTo>
                    <a:cubicBezTo>
                      <a:pt x="0" y="8"/>
                      <a:pt x="1" y="6"/>
                      <a:pt x="2" y="4"/>
                    </a:cubicBezTo>
                    <a:cubicBezTo>
                      <a:pt x="3" y="3"/>
                      <a:pt x="4" y="1"/>
                      <a:pt x="5" y="0"/>
                    </a:cubicBezTo>
                    <a:close/>
                    <a:moveTo>
                      <a:pt x="10" y="4"/>
                    </a:moveTo>
                    <a:cubicBezTo>
                      <a:pt x="10" y="2"/>
                      <a:pt x="9" y="2"/>
                      <a:pt x="9" y="1"/>
                    </a:cubicBezTo>
                    <a:cubicBezTo>
                      <a:pt x="8" y="1"/>
                      <a:pt x="7" y="1"/>
                      <a:pt x="6" y="2"/>
                    </a:cubicBezTo>
                    <a:cubicBezTo>
                      <a:pt x="5" y="2"/>
                      <a:pt x="4" y="3"/>
                      <a:pt x="3" y="5"/>
                    </a:cubicBezTo>
                    <a:cubicBezTo>
                      <a:pt x="2" y="6"/>
                      <a:pt x="2" y="8"/>
                      <a:pt x="2" y="9"/>
                    </a:cubicBezTo>
                    <a:cubicBezTo>
                      <a:pt x="2" y="10"/>
                      <a:pt x="2" y="11"/>
                      <a:pt x="3" y="12"/>
                    </a:cubicBezTo>
                    <a:cubicBezTo>
                      <a:pt x="3" y="12"/>
                      <a:pt x="4" y="12"/>
                      <a:pt x="5" y="11"/>
                    </a:cubicBezTo>
                    <a:cubicBezTo>
                      <a:pt x="6" y="11"/>
                      <a:pt x="8" y="9"/>
                      <a:pt x="8" y="8"/>
                    </a:cubicBezTo>
                    <a:cubicBezTo>
                      <a:pt x="9" y="7"/>
                      <a:pt x="10" y="5"/>
                      <a:pt x="10" y="4"/>
                    </a:cubicBezTo>
                    <a:close/>
                  </a:path>
                </a:pathLst>
              </a:custGeom>
              <a:solidFill>
                <a:srgbClr val="A169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20" name="Freeform 886"/>
              <p:cNvSpPr>
                <a:spLocks/>
              </p:cNvSpPr>
              <p:nvPr/>
            </p:nvSpPr>
            <p:spPr bwMode="auto">
              <a:xfrm>
                <a:off x="4565" y="1378"/>
                <a:ext cx="22" cy="33"/>
              </a:xfrm>
              <a:custGeom>
                <a:avLst/>
                <a:gdLst>
                  <a:gd name="T0" fmla="*/ 9 w 9"/>
                  <a:gd name="T1" fmla="*/ 4 h 14"/>
                  <a:gd name="T2" fmla="*/ 5 w 9"/>
                  <a:gd name="T3" fmla="*/ 1 h 14"/>
                  <a:gd name="T4" fmla="*/ 0 w 9"/>
                  <a:gd name="T5" fmla="*/ 9 h 14"/>
                  <a:gd name="T6" fmla="*/ 5 w 9"/>
                  <a:gd name="T7" fmla="*/ 12 h 14"/>
                  <a:gd name="T8" fmla="*/ 9 w 9"/>
                  <a:gd name="T9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4">
                    <a:moveTo>
                      <a:pt x="9" y="4"/>
                    </a:moveTo>
                    <a:cubicBezTo>
                      <a:pt x="9" y="1"/>
                      <a:pt x="7" y="0"/>
                      <a:pt x="5" y="1"/>
                    </a:cubicBezTo>
                    <a:cubicBezTo>
                      <a:pt x="2" y="3"/>
                      <a:pt x="0" y="6"/>
                      <a:pt x="0" y="9"/>
                    </a:cubicBezTo>
                    <a:cubicBezTo>
                      <a:pt x="0" y="12"/>
                      <a:pt x="2" y="14"/>
                      <a:pt x="5" y="12"/>
                    </a:cubicBezTo>
                    <a:cubicBezTo>
                      <a:pt x="7" y="11"/>
                      <a:pt x="9" y="7"/>
                      <a:pt x="9" y="4"/>
                    </a:cubicBezTo>
                    <a:close/>
                  </a:path>
                </a:pathLst>
              </a:custGeom>
              <a:solidFill>
                <a:srgbClr val="443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21" name="Freeform 887"/>
              <p:cNvSpPr>
                <a:spLocks noEditPoints="1"/>
              </p:cNvSpPr>
              <p:nvPr/>
            </p:nvSpPr>
            <p:spPr bwMode="auto">
              <a:xfrm>
                <a:off x="4563" y="1378"/>
                <a:ext cx="26" cy="30"/>
              </a:xfrm>
              <a:custGeom>
                <a:avLst/>
                <a:gdLst>
                  <a:gd name="T0" fmla="*/ 5 w 11"/>
                  <a:gd name="T1" fmla="*/ 1 h 13"/>
                  <a:gd name="T2" fmla="*/ 9 w 11"/>
                  <a:gd name="T3" fmla="*/ 0 h 13"/>
                  <a:gd name="T4" fmla="*/ 11 w 11"/>
                  <a:gd name="T5" fmla="*/ 4 h 13"/>
                  <a:gd name="T6" fmla="*/ 10 w 11"/>
                  <a:gd name="T7" fmla="*/ 9 h 13"/>
                  <a:gd name="T8" fmla="*/ 6 w 11"/>
                  <a:gd name="T9" fmla="*/ 13 h 13"/>
                  <a:gd name="T10" fmla="*/ 2 w 11"/>
                  <a:gd name="T11" fmla="*/ 13 h 13"/>
                  <a:gd name="T12" fmla="*/ 0 w 11"/>
                  <a:gd name="T13" fmla="*/ 9 h 13"/>
                  <a:gd name="T14" fmla="*/ 2 w 11"/>
                  <a:gd name="T15" fmla="*/ 4 h 13"/>
                  <a:gd name="T16" fmla="*/ 5 w 11"/>
                  <a:gd name="T17" fmla="*/ 1 h 13"/>
                  <a:gd name="T18" fmla="*/ 10 w 11"/>
                  <a:gd name="T19" fmla="*/ 4 h 13"/>
                  <a:gd name="T20" fmla="*/ 9 w 11"/>
                  <a:gd name="T21" fmla="*/ 1 h 13"/>
                  <a:gd name="T22" fmla="*/ 6 w 11"/>
                  <a:gd name="T23" fmla="*/ 2 h 13"/>
                  <a:gd name="T24" fmla="*/ 3 w 11"/>
                  <a:gd name="T25" fmla="*/ 5 h 13"/>
                  <a:gd name="T26" fmla="*/ 2 w 11"/>
                  <a:gd name="T27" fmla="*/ 9 h 13"/>
                  <a:gd name="T28" fmla="*/ 3 w 11"/>
                  <a:gd name="T29" fmla="*/ 12 h 13"/>
                  <a:gd name="T30" fmla="*/ 5 w 11"/>
                  <a:gd name="T31" fmla="*/ 12 h 13"/>
                  <a:gd name="T32" fmla="*/ 8 w 11"/>
                  <a:gd name="T33" fmla="*/ 8 h 13"/>
                  <a:gd name="T34" fmla="*/ 10 w 11"/>
                  <a:gd name="T35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" h="13">
                    <a:moveTo>
                      <a:pt x="5" y="1"/>
                    </a:moveTo>
                    <a:cubicBezTo>
                      <a:pt x="7" y="0"/>
                      <a:pt x="8" y="0"/>
                      <a:pt x="9" y="0"/>
                    </a:cubicBezTo>
                    <a:cubicBezTo>
                      <a:pt x="10" y="1"/>
                      <a:pt x="11" y="2"/>
                      <a:pt x="11" y="4"/>
                    </a:cubicBezTo>
                    <a:cubicBezTo>
                      <a:pt x="11" y="5"/>
                      <a:pt x="10" y="7"/>
                      <a:pt x="10" y="9"/>
                    </a:cubicBezTo>
                    <a:cubicBezTo>
                      <a:pt x="9" y="10"/>
                      <a:pt x="7" y="12"/>
                      <a:pt x="6" y="13"/>
                    </a:cubicBezTo>
                    <a:cubicBezTo>
                      <a:pt x="5" y="13"/>
                      <a:pt x="3" y="13"/>
                      <a:pt x="2" y="13"/>
                    </a:cubicBezTo>
                    <a:cubicBezTo>
                      <a:pt x="1" y="12"/>
                      <a:pt x="0" y="11"/>
                      <a:pt x="0" y="9"/>
                    </a:cubicBezTo>
                    <a:cubicBezTo>
                      <a:pt x="0" y="8"/>
                      <a:pt x="1" y="6"/>
                      <a:pt x="2" y="4"/>
                    </a:cubicBezTo>
                    <a:cubicBezTo>
                      <a:pt x="3" y="3"/>
                      <a:pt x="4" y="1"/>
                      <a:pt x="5" y="1"/>
                    </a:cubicBezTo>
                    <a:close/>
                    <a:moveTo>
                      <a:pt x="10" y="4"/>
                    </a:moveTo>
                    <a:cubicBezTo>
                      <a:pt x="10" y="3"/>
                      <a:pt x="9" y="2"/>
                      <a:pt x="9" y="1"/>
                    </a:cubicBezTo>
                    <a:cubicBezTo>
                      <a:pt x="8" y="1"/>
                      <a:pt x="7" y="1"/>
                      <a:pt x="6" y="2"/>
                    </a:cubicBezTo>
                    <a:cubicBezTo>
                      <a:pt x="5" y="2"/>
                      <a:pt x="4" y="4"/>
                      <a:pt x="3" y="5"/>
                    </a:cubicBezTo>
                    <a:cubicBezTo>
                      <a:pt x="2" y="6"/>
                      <a:pt x="2" y="8"/>
                      <a:pt x="2" y="9"/>
                    </a:cubicBezTo>
                    <a:cubicBezTo>
                      <a:pt x="2" y="11"/>
                      <a:pt x="2" y="11"/>
                      <a:pt x="3" y="12"/>
                    </a:cubicBezTo>
                    <a:cubicBezTo>
                      <a:pt x="3" y="12"/>
                      <a:pt x="4" y="12"/>
                      <a:pt x="5" y="12"/>
                    </a:cubicBezTo>
                    <a:cubicBezTo>
                      <a:pt x="7" y="11"/>
                      <a:pt x="8" y="10"/>
                      <a:pt x="8" y="8"/>
                    </a:cubicBezTo>
                    <a:cubicBezTo>
                      <a:pt x="9" y="7"/>
                      <a:pt x="10" y="5"/>
                      <a:pt x="10" y="4"/>
                    </a:cubicBezTo>
                    <a:close/>
                  </a:path>
                </a:pathLst>
              </a:custGeom>
              <a:solidFill>
                <a:srgbClr val="A169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22" name="Freeform 888"/>
              <p:cNvSpPr>
                <a:spLocks/>
              </p:cNvSpPr>
              <p:nvPr/>
            </p:nvSpPr>
            <p:spPr bwMode="auto">
              <a:xfrm>
                <a:off x="4570" y="1380"/>
                <a:ext cx="19" cy="31"/>
              </a:xfrm>
              <a:custGeom>
                <a:avLst/>
                <a:gdLst>
                  <a:gd name="T0" fmla="*/ 19 w 19"/>
                  <a:gd name="T1" fmla="*/ 2 h 31"/>
                  <a:gd name="T2" fmla="*/ 5 w 19"/>
                  <a:gd name="T3" fmla="*/ 31 h 31"/>
                  <a:gd name="T4" fmla="*/ 0 w 19"/>
                  <a:gd name="T5" fmla="*/ 26 h 31"/>
                  <a:gd name="T6" fmla="*/ 14 w 19"/>
                  <a:gd name="T7" fmla="*/ 0 h 31"/>
                  <a:gd name="T8" fmla="*/ 19 w 19"/>
                  <a:gd name="T9" fmla="*/ 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31">
                    <a:moveTo>
                      <a:pt x="19" y="2"/>
                    </a:moveTo>
                    <a:lnTo>
                      <a:pt x="5" y="31"/>
                    </a:lnTo>
                    <a:lnTo>
                      <a:pt x="0" y="26"/>
                    </a:lnTo>
                    <a:lnTo>
                      <a:pt x="14" y="0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443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23" name="Freeform 889"/>
              <p:cNvSpPr>
                <a:spLocks/>
              </p:cNvSpPr>
              <p:nvPr/>
            </p:nvSpPr>
            <p:spPr bwMode="auto">
              <a:xfrm>
                <a:off x="4570" y="1380"/>
                <a:ext cx="24" cy="33"/>
              </a:xfrm>
              <a:custGeom>
                <a:avLst/>
                <a:gdLst>
                  <a:gd name="T0" fmla="*/ 10 w 10"/>
                  <a:gd name="T1" fmla="*/ 4 h 14"/>
                  <a:gd name="T2" fmla="*/ 5 w 10"/>
                  <a:gd name="T3" fmla="*/ 2 h 14"/>
                  <a:gd name="T4" fmla="*/ 0 w 10"/>
                  <a:gd name="T5" fmla="*/ 10 h 14"/>
                  <a:gd name="T6" fmla="*/ 5 w 10"/>
                  <a:gd name="T7" fmla="*/ 12 h 14"/>
                  <a:gd name="T8" fmla="*/ 10 w 10"/>
                  <a:gd name="T9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4">
                    <a:moveTo>
                      <a:pt x="10" y="4"/>
                    </a:moveTo>
                    <a:cubicBezTo>
                      <a:pt x="10" y="1"/>
                      <a:pt x="8" y="0"/>
                      <a:pt x="5" y="2"/>
                    </a:cubicBezTo>
                    <a:cubicBezTo>
                      <a:pt x="2" y="3"/>
                      <a:pt x="0" y="7"/>
                      <a:pt x="0" y="10"/>
                    </a:cubicBezTo>
                    <a:cubicBezTo>
                      <a:pt x="0" y="13"/>
                      <a:pt x="2" y="14"/>
                      <a:pt x="5" y="12"/>
                    </a:cubicBezTo>
                    <a:cubicBezTo>
                      <a:pt x="8" y="11"/>
                      <a:pt x="10" y="7"/>
                      <a:pt x="10" y="4"/>
                    </a:cubicBezTo>
                    <a:close/>
                  </a:path>
                </a:pathLst>
              </a:custGeom>
              <a:solidFill>
                <a:srgbClr val="A169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24" name="Freeform 890"/>
              <p:cNvSpPr>
                <a:spLocks/>
              </p:cNvSpPr>
              <p:nvPr/>
            </p:nvSpPr>
            <p:spPr bwMode="auto">
              <a:xfrm>
                <a:off x="4598" y="1347"/>
                <a:ext cx="5" cy="7"/>
              </a:xfrm>
              <a:custGeom>
                <a:avLst/>
                <a:gdLst>
                  <a:gd name="T0" fmla="*/ 2 w 2"/>
                  <a:gd name="T1" fmla="*/ 2 h 3"/>
                  <a:gd name="T2" fmla="*/ 1 w 2"/>
                  <a:gd name="T3" fmla="*/ 3 h 3"/>
                  <a:gd name="T4" fmla="*/ 0 w 2"/>
                  <a:gd name="T5" fmla="*/ 1 h 3"/>
                  <a:gd name="T6" fmla="*/ 1 w 2"/>
                  <a:gd name="T7" fmla="*/ 1 h 3"/>
                  <a:gd name="T8" fmla="*/ 2 w 2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cubicBezTo>
                      <a:pt x="2" y="3"/>
                      <a:pt x="2" y="3"/>
                      <a:pt x="1" y="3"/>
                    </a:cubicBezTo>
                    <a:cubicBezTo>
                      <a:pt x="1" y="3"/>
                      <a:pt x="0" y="2"/>
                      <a:pt x="0" y="1"/>
                    </a:cubicBezTo>
                    <a:cubicBezTo>
                      <a:pt x="0" y="1"/>
                      <a:pt x="1" y="0"/>
                      <a:pt x="1" y="1"/>
                    </a:cubicBezTo>
                    <a:cubicBezTo>
                      <a:pt x="2" y="1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A169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25" name="Freeform 891"/>
              <p:cNvSpPr>
                <a:spLocks/>
              </p:cNvSpPr>
              <p:nvPr/>
            </p:nvSpPr>
            <p:spPr bwMode="auto">
              <a:xfrm>
                <a:off x="4641" y="1321"/>
                <a:ext cx="7" cy="12"/>
              </a:xfrm>
              <a:custGeom>
                <a:avLst/>
                <a:gdLst>
                  <a:gd name="T0" fmla="*/ 3 w 3"/>
                  <a:gd name="T1" fmla="*/ 3 h 5"/>
                  <a:gd name="T2" fmla="*/ 2 w 3"/>
                  <a:gd name="T3" fmla="*/ 4 h 5"/>
                  <a:gd name="T4" fmla="*/ 0 w 3"/>
                  <a:gd name="T5" fmla="*/ 1 h 5"/>
                  <a:gd name="T6" fmla="*/ 2 w 3"/>
                  <a:gd name="T7" fmla="*/ 0 h 5"/>
                  <a:gd name="T8" fmla="*/ 3 w 3"/>
                  <a:gd name="T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3" y="3"/>
                    </a:moveTo>
                    <a:cubicBezTo>
                      <a:pt x="3" y="4"/>
                      <a:pt x="2" y="5"/>
                      <a:pt x="2" y="4"/>
                    </a:cubicBezTo>
                    <a:cubicBezTo>
                      <a:pt x="1" y="4"/>
                      <a:pt x="0" y="2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1"/>
                      <a:pt x="3" y="2"/>
                      <a:pt x="3" y="3"/>
                    </a:cubicBezTo>
                    <a:close/>
                  </a:path>
                </a:pathLst>
              </a:custGeom>
              <a:solidFill>
                <a:srgbClr val="443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26" name="Freeform 892"/>
              <p:cNvSpPr>
                <a:spLocks/>
              </p:cNvSpPr>
              <p:nvPr/>
            </p:nvSpPr>
            <p:spPr bwMode="auto">
              <a:xfrm>
                <a:off x="3829" y="1527"/>
                <a:ext cx="334" cy="173"/>
              </a:xfrm>
              <a:custGeom>
                <a:avLst/>
                <a:gdLst>
                  <a:gd name="T0" fmla="*/ 87 w 141"/>
                  <a:gd name="T1" fmla="*/ 0 h 73"/>
                  <a:gd name="T2" fmla="*/ 88 w 141"/>
                  <a:gd name="T3" fmla="*/ 9 h 73"/>
                  <a:gd name="T4" fmla="*/ 80 w 141"/>
                  <a:gd name="T5" fmla="*/ 12 h 73"/>
                  <a:gd name="T6" fmla="*/ 82 w 141"/>
                  <a:gd name="T7" fmla="*/ 21 h 73"/>
                  <a:gd name="T8" fmla="*/ 82 w 141"/>
                  <a:gd name="T9" fmla="*/ 21 h 73"/>
                  <a:gd name="T10" fmla="*/ 79 w 141"/>
                  <a:gd name="T11" fmla="*/ 26 h 73"/>
                  <a:gd name="T12" fmla="*/ 56 w 141"/>
                  <a:gd name="T13" fmla="*/ 39 h 73"/>
                  <a:gd name="T14" fmla="*/ 49 w 141"/>
                  <a:gd name="T15" fmla="*/ 40 h 73"/>
                  <a:gd name="T16" fmla="*/ 42 w 141"/>
                  <a:gd name="T17" fmla="*/ 39 h 73"/>
                  <a:gd name="T18" fmla="*/ 39 w 141"/>
                  <a:gd name="T19" fmla="*/ 35 h 73"/>
                  <a:gd name="T20" fmla="*/ 39 w 141"/>
                  <a:gd name="T21" fmla="*/ 35 h 73"/>
                  <a:gd name="T22" fmla="*/ 39 w 141"/>
                  <a:gd name="T23" fmla="*/ 35 h 73"/>
                  <a:gd name="T24" fmla="*/ 39 w 141"/>
                  <a:gd name="T25" fmla="*/ 34 h 73"/>
                  <a:gd name="T26" fmla="*/ 53 w 141"/>
                  <a:gd name="T27" fmla="*/ 15 h 73"/>
                  <a:gd name="T28" fmla="*/ 54 w 141"/>
                  <a:gd name="T29" fmla="*/ 13 h 73"/>
                  <a:gd name="T30" fmla="*/ 52 w 141"/>
                  <a:gd name="T31" fmla="*/ 10 h 73"/>
                  <a:gd name="T32" fmla="*/ 51 w 141"/>
                  <a:gd name="T33" fmla="*/ 0 h 73"/>
                  <a:gd name="T34" fmla="*/ 25 w 141"/>
                  <a:gd name="T35" fmla="*/ 10 h 73"/>
                  <a:gd name="T36" fmla="*/ 25 w 141"/>
                  <a:gd name="T37" fmla="*/ 62 h 73"/>
                  <a:gd name="T38" fmla="*/ 70 w 141"/>
                  <a:gd name="T39" fmla="*/ 73 h 73"/>
                  <a:gd name="T40" fmla="*/ 116 w 141"/>
                  <a:gd name="T41" fmla="*/ 62 h 73"/>
                  <a:gd name="T42" fmla="*/ 116 w 141"/>
                  <a:gd name="T43" fmla="*/ 10 h 73"/>
                  <a:gd name="T44" fmla="*/ 87 w 141"/>
                  <a:gd name="T4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1" h="73">
                    <a:moveTo>
                      <a:pt x="87" y="0"/>
                    </a:moveTo>
                    <a:cubicBezTo>
                      <a:pt x="88" y="9"/>
                      <a:pt x="88" y="9"/>
                      <a:pt x="88" y="9"/>
                    </a:cubicBezTo>
                    <a:cubicBezTo>
                      <a:pt x="80" y="12"/>
                      <a:pt x="80" y="12"/>
                      <a:pt x="80" y="12"/>
                    </a:cubicBezTo>
                    <a:cubicBezTo>
                      <a:pt x="81" y="15"/>
                      <a:pt x="81" y="18"/>
                      <a:pt x="82" y="21"/>
                    </a:cubicBezTo>
                    <a:cubicBezTo>
                      <a:pt x="82" y="21"/>
                      <a:pt x="82" y="21"/>
                      <a:pt x="82" y="21"/>
                    </a:cubicBezTo>
                    <a:cubicBezTo>
                      <a:pt x="82" y="23"/>
                      <a:pt x="81" y="25"/>
                      <a:pt x="79" y="26"/>
                    </a:cubicBezTo>
                    <a:cubicBezTo>
                      <a:pt x="56" y="39"/>
                      <a:pt x="56" y="39"/>
                      <a:pt x="56" y="39"/>
                    </a:cubicBezTo>
                    <a:cubicBezTo>
                      <a:pt x="54" y="40"/>
                      <a:pt x="52" y="40"/>
                      <a:pt x="49" y="40"/>
                    </a:cubicBezTo>
                    <a:cubicBezTo>
                      <a:pt x="47" y="40"/>
                      <a:pt x="44" y="40"/>
                      <a:pt x="42" y="39"/>
                    </a:cubicBezTo>
                    <a:cubicBezTo>
                      <a:pt x="40" y="38"/>
                      <a:pt x="39" y="37"/>
                      <a:pt x="39" y="35"/>
                    </a:cubicBezTo>
                    <a:cubicBezTo>
                      <a:pt x="39" y="35"/>
                      <a:pt x="39" y="35"/>
                      <a:pt x="39" y="35"/>
                    </a:cubicBezTo>
                    <a:cubicBezTo>
                      <a:pt x="39" y="35"/>
                      <a:pt x="39" y="35"/>
                      <a:pt x="39" y="35"/>
                    </a:cubicBezTo>
                    <a:cubicBezTo>
                      <a:pt x="39" y="34"/>
                      <a:pt x="39" y="34"/>
                      <a:pt x="39" y="34"/>
                    </a:cubicBezTo>
                    <a:cubicBezTo>
                      <a:pt x="39" y="29"/>
                      <a:pt x="45" y="21"/>
                      <a:pt x="53" y="15"/>
                    </a:cubicBezTo>
                    <a:cubicBezTo>
                      <a:pt x="54" y="15"/>
                      <a:pt x="54" y="14"/>
                      <a:pt x="54" y="13"/>
                    </a:cubicBezTo>
                    <a:cubicBezTo>
                      <a:pt x="53" y="12"/>
                      <a:pt x="53" y="11"/>
                      <a:pt x="52" y="10"/>
                    </a:cubicBezTo>
                    <a:cubicBezTo>
                      <a:pt x="52" y="9"/>
                      <a:pt x="52" y="6"/>
                      <a:pt x="51" y="0"/>
                    </a:cubicBezTo>
                    <a:cubicBezTo>
                      <a:pt x="42" y="2"/>
                      <a:pt x="33" y="5"/>
                      <a:pt x="25" y="10"/>
                    </a:cubicBezTo>
                    <a:cubicBezTo>
                      <a:pt x="0" y="24"/>
                      <a:pt x="0" y="48"/>
                      <a:pt x="25" y="62"/>
                    </a:cubicBezTo>
                    <a:cubicBezTo>
                      <a:pt x="37" y="69"/>
                      <a:pt x="54" y="73"/>
                      <a:pt x="70" y="73"/>
                    </a:cubicBezTo>
                    <a:cubicBezTo>
                      <a:pt x="87" y="73"/>
                      <a:pt x="103" y="69"/>
                      <a:pt x="116" y="62"/>
                    </a:cubicBezTo>
                    <a:cubicBezTo>
                      <a:pt x="141" y="48"/>
                      <a:pt x="141" y="24"/>
                      <a:pt x="116" y="10"/>
                    </a:cubicBezTo>
                    <a:cubicBezTo>
                      <a:pt x="107" y="5"/>
                      <a:pt x="98" y="2"/>
                      <a:pt x="87" y="0"/>
                    </a:cubicBezTo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27" name="Freeform 893"/>
              <p:cNvSpPr>
                <a:spLocks/>
              </p:cNvSpPr>
              <p:nvPr/>
            </p:nvSpPr>
            <p:spPr bwMode="auto">
              <a:xfrm>
                <a:off x="3931" y="961"/>
                <a:ext cx="66" cy="69"/>
              </a:xfrm>
              <a:custGeom>
                <a:avLst/>
                <a:gdLst>
                  <a:gd name="T0" fmla="*/ 3 w 28"/>
                  <a:gd name="T1" fmla="*/ 0 h 29"/>
                  <a:gd name="T2" fmla="*/ 28 w 28"/>
                  <a:gd name="T3" fmla="*/ 11 h 29"/>
                  <a:gd name="T4" fmla="*/ 27 w 28"/>
                  <a:gd name="T5" fmla="*/ 17 h 29"/>
                  <a:gd name="T6" fmla="*/ 13 w 28"/>
                  <a:gd name="T7" fmla="*/ 28 h 29"/>
                  <a:gd name="T8" fmla="*/ 1 w 28"/>
                  <a:gd name="T9" fmla="*/ 13 h 29"/>
                  <a:gd name="T10" fmla="*/ 3 w 28"/>
                  <a:gd name="T1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29">
                    <a:moveTo>
                      <a:pt x="3" y="0"/>
                    </a:moveTo>
                    <a:cubicBezTo>
                      <a:pt x="8" y="7"/>
                      <a:pt x="18" y="11"/>
                      <a:pt x="28" y="11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26" y="24"/>
                      <a:pt x="20" y="29"/>
                      <a:pt x="13" y="28"/>
                    </a:cubicBezTo>
                    <a:cubicBezTo>
                      <a:pt x="5" y="27"/>
                      <a:pt x="0" y="21"/>
                      <a:pt x="1" y="13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BB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28" name="Freeform 894"/>
              <p:cNvSpPr>
                <a:spLocks/>
              </p:cNvSpPr>
              <p:nvPr/>
            </p:nvSpPr>
            <p:spPr bwMode="auto">
              <a:xfrm>
                <a:off x="3941" y="1129"/>
                <a:ext cx="82" cy="218"/>
              </a:xfrm>
              <a:custGeom>
                <a:avLst/>
                <a:gdLst>
                  <a:gd name="T0" fmla="*/ 0 w 82"/>
                  <a:gd name="T1" fmla="*/ 218 h 218"/>
                  <a:gd name="T2" fmla="*/ 80 w 82"/>
                  <a:gd name="T3" fmla="*/ 218 h 218"/>
                  <a:gd name="T4" fmla="*/ 82 w 82"/>
                  <a:gd name="T5" fmla="*/ 0 h 218"/>
                  <a:gd name="T6" fmla="*/ 0 w 82"/>
                  <a:gd name="T7" fmla="*/ 0 h 218"/>
                  <a:gd name="T8" fmla="*/ 0 w 82"/>
                  <a:gd name="T9" fmla="*/ 218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218">
                    <a:moveTo>
                      <a:pt x="0" y="218"/>
                    </a:moveTo>
                    <a:lnTo>
                      <a:pt x="80" y="218"/>
                    </a:lnTo>
                    <a:lnTo>
                      <a:pt x="82" y="0"/>
                    </a:lnTo>
                    <a:lnTo>
                      <a:pt x="0" y="0"/>
                    </a:lnTo>
                    <a:lnTo>
                      <a:pt x="0" y="218"/>
                    </a:lnTo>
                    <a:close/>
                  </a:path>
                </a:pathLst>
              </a:cu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29" name="Freeform 895"/>
              <p:cNvSpPr>
                <a:spLocks/>
              </p:cNvSpPr>
              <p:nvPr/>
            </p:nvSpPr>
            <p:spPr bwMode="auto">
              <a:xfrm>
                <a:off x="3941" y="1129"/>
                <a:ext cx="82" cy="218"/>
              </a:xfrm>
              <a:custGeom>
                <a:avLst/>
                <a:gdLst>
                  <a:gd name="T0" fmla="*/ 0 w 82"/>
                  <a:gd name="T1" fmla="*/ 218 h 218"/>
                  <a:gd name="T2" fmla="*/ 80 w 82"/>
                  <a:gd name="T3" fmla="*/ 218 h 218"/>
                  <a:gd name="T4" fmla="*/ 82 w 82"/>
                  <a:gd name="T5" fmla="*/ 0 h 218"/>
                  <a:gd name="T6" fmla="*/ 0 w 82"/>
                  <a:gd name="T7" fmla="*/ 0 h 218"/>
                  <a:gd name="T8" fmla="*/ 0 w 82"/>
                  <a:gd name="T9" fmla="*/ 218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218">
                    <a:moveTo>
                      <a:pt x="0" y="218"/>
                    </a:moveTo>
                    <a:lnTo>
                      <a:pt x="80" y="218"/>
                    </a:lnTo>
                    <a:lnTo>
                      <a:pt x="82" y="0"/>
                    </a:lnTo>
                    <a:lnTo>
                      <a:pt x="0" y="0"/>
                    </a:lnTo>
                    <a:lnTo>
                      <a:pt x="0" y="21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30" name="Freeform 896"/>
              <p:cNvSpPr>
                <a:spLocks/>
              </p:cNvSpPr>
              <p:nvPr/>
            </p:nvSpPr>
            <p:spPr bwMode="auto">
              <a:xfrm>
                <a:off x="3922" y="1531"/>
                <a:ext cx="101" cy="93"/>
              </a:xfrm>
              <a:custGeom>
                <a:avLst/>
                <a:gdLst>
                  <a:gd name="T0" fmla="*/ 0 w 43"/>
                  <a:gd name="T1" fmla="*/ 33 h 39"/>
                  <a:gd name="T2" fmla="*/ 0 w 43"/>
                  <a:gd name="T3" fmla="*/ 32 h 39"/>
                  <a:gd name="T4" fmla="*/ 14 w 43"/>
                  <a:gd name="T5" fmla="*/ 13 h 39"/>
                  <a:gd name="T6" fmla="*/ 19 w 43"/>
                  <a:gd name="T7" fmla="*/ 2 h 39"/>
                  <a:gd name="T8" fmla="*/ 37 w 43"/>
                  <a:gd name="T9" fmla="*/ 0 h 39"/>
                  <a:gd name="T10" fmla="*/ 43 w 43"/>
                  <a:gd name="T11" fmla="*/ 19 h 39"/>
                  <a:gd name="T12" fmla="*/ 43 w 43"/>
                  <a:gd name="T13" fmla="*/ 19 h 39"/>
                  <a:gd name="T14" fmla="*/ 40 w 43"/>
                  <a:gd name="T15" fmla="*/ 24 h 39"/>
                  <a:gd name="T16" fmla="*/ 17 w 43"/>
                  <a:gd name="T17" fmla="*/ 37 h 39"/>
                  <a:gd name="T18" fmla="*/ 3 w 43"/>
                  <a:gd name="T19" fmla="*/ 37 h 39"/>
                  <a:gd name="T20" fmla="*/ 0 w 43"/>
                  <a:gd name="T21" fmla="*/ 33 h 39"/>
                  <a:gd name="T22" fmla="*/ 0 w 43"/>
                  <a:gd name="T23" fmla="*/ 33 h 39"/>
                  <a:gd name="T24" fmla="*/ 0 w 43"/>
                  <a:gd name="T25" fmla="*/ 3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39">
                    <a:moveTo>
                      <a:pt x="0" y="33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0" y="27"/>
                      <a:pt x="6" y="19"/>
                      <a:pt x="14" y="13"/>
                    </a:cubicBezTo>
                    <a:cubicBezTo>
                      <a:pt x="17" y="11"/>
                      <a:pt x="16" y="6"/>
                      <a:pt x="19" y="2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41" y="5"/>
                      <a:pt x="42" y="11"/>
                      <a:pt x="43" y="19"/>
                    </a:cubicBezTo>
                    <a:cubicBezTo>
                      <a:pt x="43" y="19"/>
                      <a:pt x="43" y="19"/>
                      <a:pt x="43" y="19"/>
                    </a:cubicBezTo>
                    <a:cubicBezTo>
                      <a:pt x="43" y="21"/>
                      <a:pt x="42" y="23"/>
                      <a:pt x="40" y="24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3" y="39"/>
                      <a:pt x="7" y="39"/>
                      <a:pt x="3" y="37"/>
                    </a:cubicBezTo>
                    <a:cubicBezTo>
                      <a:pt x="1" y="36"/>
                      <a:pt x="0" y="35"/>
                      <a:pt x="0" y="3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0" y="33"/>
                      <a:pt x="0" y="33"/>
                    </a:cubicBezTo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31" name="Freeform 897"/>
              <p:cNvSpPr>
                <a:spLocks/>
              </p:cNvSpPr>
              <p:nvPr/>
            </p:nvSpPr>
            <p:spPr bwMode="auto">
              <a:xfrm>
                <a:off x="3941" y="1292"/>
                <a:ext cx="85" cy="284"/>
              </a:xfrm>
              <a:custGeom>
                <a:avLst/>
                <a:gdLst>
                  <a:gd name="T0" fmla="*/ 0 w 36"/>
                  <a:gd name="T1" fmla="*/ 23 h 120"/>
                  <a:gd name="T2" fmla="*/ 34 w 36"/>
                  <a:gd name="T3" fmla="*/ 23 h 120"/>
                  <a:gd name="T4" fmla="*/ 34 w 36"/>
                  <a:gd name="T5" fmla="*/ 108 h 120"/>
                  <a:gd name="T6" fmla="*/ 5 w 36"/>
                  <a:gd name="T7" fmla="*/ 109 h 120"/>
                  <a:gd name="T8" fmla="*/ 0 w 36"/>
                  <a:gd name="T9" fmla="*/ 23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120">
                    <a:moveTo>
                      <a:pt x="0" y="23"/>
                    </a:moveTo>
                    <a:cubicBezTo>
                      <a:pt x="1" y="0"/>
                      <a:pt x="32" y="4"/>
                      <a:pt x="34" y="23"/>
                    </a:cubicBezTo>
                    <a:cubicBezTo>
                      <a:pt x="34" y="28"/>
                      <a:pt x="36" y="82"/>
                      <a:pt x="34" y="108"/>
                    </a:cubicBezTo>
                    <a:cubicBezTo>
                      <a:pt x="29" y="120"/>
                      <a:pt x="7" y="117"/>
                      <a:pt x="5" y="109"/>
                    </a:cubicBezTo>
                    <a:cubicBezTo>
                      <a:pt x="4" y="105"/>
                      <a:pt x="0" y="32"/>
                      <a:pt x="0" y="23"/>
                    </a:cubicBezTo>
                  </a:path>
                </a:pathLst>
              </a:cu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32" name="Freeform 898"/>
              <p:cNvSpPr>
                <a:spLocks/>
              </p:cNvSpPr>
              <p:nvPr/>
            </p:nvSpPr>
            <p:spPr bwMode="auto">
              <a:xfrm>
                <a:off x="4021" y="1385"/>
                <a:ext cx="14" cy="142"/>
              </a:xfrm>
              <a:custGeom>
                <a:avLst/>
                <a:gdLst>
                  <a:gd name="T0" fmla="*/ 2 w 6"/>
                  <a:gd name="T1" fmla="*/ 0 h 60"/>
                  <a:gd name="T2" fmla="*/ 0 w 6"/>
                  <a:gd name="T3" fmla="*/ 0 h 60"/>
                  <a:gd name="T4" fmla="*/ 0 w 6"/>
                  <a:gd name="T5" fmla="*/ 59 h 60"/>
                  <a:gd name="T6" fmla="*/ 6 w 6"/>
                  <a:gd name="T7" fmla="*/ 60 h 60"/>
                  <a:gd name="T8" fmla="*/ 2 w 6"/>
                  <a:gd name="T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0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6"/>
                      <a:pt x="1" y="41"/>
                      <a:pt x="0" y="59"/>
                    </a:cubicBezTo>
                    <a:cubicBezTo>
                      <a:pt x="2" y="60"/>
                      <a:pt x="4" y="60"/>
                      <a:pt x="6" y="6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BBB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33" name="Freeform 899"/>
              <p:cNvSpPr>
                <a:spLocks/>
              </p:cNvSpPr>
              <p:nvPr/>
            </p:nvSpPr>
            <p:spPr bwMode="auto">
              <a:xfrm>
                <a:off x="4019" y="1524"/>
                <a:ext cx="19" cy="31"/>
              </a:xfrm>
              <a:custGeom>
                <a:avLst/>
                <a:gdLst>
                  <a:gd name="T0" fmla="*/ 1 w 8"/>
                  <a:gd name="T1" fmla="*/ 0 h 13"/>
                  <a:gd name="T2" fmla="*/ 1 w 8"/>
                  <a:gd name="T3" fmla="*/ 10 h 13"/>
                  <a:gd name="T4" fmla="*/ 0 w 8"/>
                  <a:gd name="T5" fmla="*/ 12 h 13"/>
                  <a:gd name="T6" fmla="*/ 0 w 8"/>
                  <a:gd name="T7" fmla="*/ 13 h 13"/>
                  <a:gd name="T8" fmla="*/ 8 w 8"/>
                  <a:gd name="T9" fmla="*/ 10 h 13"/>
                  <a:gd name="T10" fmla="*/ 7 w 8"/>
                  <a:gd name="T11" fmla="*/ 1 h 13"/>
                  <a:gd name="T12" fmla="*/ 1 w 8"/>
                  <a:gd name="T1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3">
                    <a:moveTo>
                      <a:pt x="1" y="0"/>
                    </a:moveTo>
                    <a:cubicBezTo>
                      <a:pt x="1" y="4"/>
                      <a:pt x="1" y="7"/>
                      <a:pt x="1" y="10"/>
                    </a:cubicBezTo>
                    <a:cubicBezTo>
                      <a:pt x="1" y="10"/>
                      <a:pt x="0" y="11"/>
                      <a:pt x="0" y="12"/>
                    </a:cubicBezTo>
                    <a:cubicBezTo>
                      <a:pt x="0" y="12"/>
                      <a:pt x="0" y="13"/>
                      <a:pt x="0" y="13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5" y="1"/>
                      <a:pt x="3" y="1"/>
                      <a:pt x="1" y="0"/>
                    </a:cubicBezTo>
                  </a:path>
                </a:pathLst>
              </a:custGeom>
              <a:solidFill>
                <a:srgbClr val="A3A3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34" name="Freeform 900"/>
              <p:cNvSpPr>
                <a:spLocks/>
              </p:cNvSpPr>
              <p:nvPr/>
            </p:nvSpPr>
            <p:spPr bwMode="auto">
              <a:xfrm>
                <a:off x="3978" y="1219"/>
                <a:ext cx="26" cy="102"/>
              </a:xfrm>
              <a:custGeom>
                <a:avLst/>
                <a:gdLst>
                  <a:gd name="T0" fmla="*/ 0 w 11"/>
                  <a:gd name="T1" fmla="*/ 0 h 43"/>
                  <a:gd name="T2" fmla="*/ 5 w 11"/>
                  <a:gd name="T3" fmla="*/ 18 h 43"/>
                  <a:gd name="T4" fmla="*/ 5 w 11"/>
                  <a:gd name="T5" fmla="*/ 39 h 43"/>
                  <a:gd name="T6" fmla="*/ 11 w 11"/>
                  <a:gd name="T7" fmla="*/ 43 h 43"/>
                  <a:gd name="T8" fmla="*/ 11 w 11"/>
                  <a:gd name="T9" fmla="*/ 8 h 43"/>
                  <a:gd name="T10" fmla="*/ 0 w 11"/>
                  <a:gd name="T11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43">
                    <a:moveTo>
                      <a:pt x="0" y="0"/>
                    </a:moveTo>
                    <a:cubicBezTo>
                      <a:pt x="5" y="18"/>
                      <a:pt x="5" y="18"/>
                      <a:pt x="5" y="18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8" y="40"/>
                      <a:pt x="10" y="41"/>
                      <a:pt x="11" y="43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3333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35" name="Freeform 901"/>
              <p:cNvSpPr>
                <a:spLocks/>
              </p:cNvSpPr>
              <p:nvPr/>
            </p:nvSpPr>
            <p:spPr bwMode="auto">
              <a:xfrm>
                <a:off x="4009" y="1553"/>
                <a:ext cx="10" cy="9"/>
              </a:xfrm>
              <a:custGeom>
                <a:avLst/>
                <a:gdLst>
                  <a:gd name="T0" fmla="*/ 4 w 4"/>
                  <a:gd name="T1" fmla="*/ 0 h 4"/>
                  <a:gd name="T2" fmla="*/ 0 w 4"/>
                  <a:gd name="T3" fmla="*/ 4 h 4"/>
                  <a:gd name="T4" fmla="*/ 4 w 4"/>
                  <a:gd name="T5" fmla="*/ 1 h 4"/>
                  <a:gd name="T6" fmla="*/ 4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cubicBezTo>
                      <a:pt x="3" y="1"/>
                      <a:pt x="2" y="3"/>
                      <a:pt x="0" y="4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0"/>
                      <a:pt x="4" y="0"/>
                    </a:cubicBezTo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36" name="Freeform 902"/>
              <p:cNvSpPr>
                <a:spLocks/>
              </p:cNvSpPr>
              <p:nvPr/>
            </p:nvSpPr>
            <p:spPr bwMode="auto">
              <a:xfrm>
                <a:off x="3990" y="1311"/>
                <a:ext cx="33" cy="251"/>
              </a:xfrm>
              <a:custGeom>
                <a:avLst/>
                <a:gdLst>
                  <a:gd name="T0" fmla="*/ 0 w 14"/>
                  <a:gd name="T1" fmla="*/ 0 h 106"/>
                  <a:gd name="T2" fmla="*/ 1 w 14"/>
                  <a:gd name="T3" fmla="*/ 36 h 106"/>
                  <a:gd name="T4" fmla="*/ 6 w 14"/>
                  <a:gd name="T5" fmla="*/ 106 h 106"/>
                  <a:gd name="T6" fmla="*/ 8 w 14"/>
                  <a:gd name="T7" fmla="*/ 106 h 106"/>
                  <a:gd name="T8" fmla="*/ 12 w 14"/>
                  <a:gd name="T9" fmla="*/ 102 h 106"/>
                  <a:gd name="T10" fmla="*/ 13 w 14"/>
                  <a:gd name="T11" fmla="*/ 100 h 106"/>
                  <a:gd name="T12" fmla="*/ 13 w 14"/>
                  <a:gd name="T13" fmla="*/ 90 h 106"/>
                  <a:gd name="T14" fmla="*/ 13 w 14"/>
                  <a:gd name="T15" fmla="*/ 31 h 106"/>
                  <a:gd name="T16" fmla="*/ 6 w 14"/>
                  <a:gd name="T17" fmla="*/ 31 h 106"/>
                  <a:gd name="T18" fmla="*/ 6 w 14"/>
                  <a:gd name="T19" fmla="*/ 4 h 106"/>
                  <a:gd name="T20" fmla="*/ 0 w 14"/>
                  <a:gd name="T21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106">
                    <a:moveTo>
                      <a:pt x="0" y="0"/>
                    </a:moveTo>
                    <a:cubicBezTo>
                      <a:pt x="1" y="36"/>
                      <a:pt x="1" y="36"/>
                      <a:pt x="1" y="36"/>
                    </a:cubicBezTo>
                    <a:cubicBezTo>
                      <a:pt x="6" y="106"/>
                      <a:pt x="6" y="106"/>
                      <a:pt x="6" y="106"/>
                    </a:cubicBezTo>
                    <a:cubicBezTo>
                      <a:pt x="8" y="106"/>
                      <a:pt x="8" y="106"/>
                      <a:pt x="8" y="106"/>
                    </a:cubicBezTo>
                    <a:cubicBezTo>
                      <a:pt x="10" y="105"/>
                      <a:pt x="11" y="103"/>
                      <a:pt x="12" y="102"/>
                    </a:cubicBezTo>
                    <a:cubicBezTo>
                      <a:pt x="12" y="101"/>
                      <a:pt x="13" y="100"/>
                      <a:pt x="13" y="100"/>
                    </a:cubicBezTo>
                    <a:cubicBezTo>
                      <a:pt x="13" y="97"/>
                      <a:pt x="13" y="94"/>
                      <a:pt x="13" y="90"/>
                    </a:cubicBezTo>
                    <a:cubicBezTo>
                      <a:pt x="14" y="72"/>
                      <a:pt x="14" y="47"/>
                      <a:pt x="13" y="31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2"/>
                      <a:pt x="3" y="1"/>
                      <a:pt x="0" y="0"/>
                    </a:cubicBezTo>
                  </a:path>
                </a:pathLst>
              </a:custGeom>
              <a:solidFill>
                <a:srgbClr val="3333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37" name="Freeform 903"/>
              <p:cNvSpPr>
                <a:spLocks/>
              </p:cNvSpPr>
              <p:nvPr/>
            </p:nvSpPr>
            <p:spPr bwMode="auto">
              <a:xfrm>
                <a:off x="3884" y="1105"/>
                <a:ext cx="52" cy="50"/>
              </a:xfrm>
              <a:custGeom>
                <a:avLst/>
                <a:gdLst>
                  <a:gd name="T0" fmla="*/ 22 w 22"/>
                  <a:gd name="T1" fmla="*/ 2 h 21"/>
                  <a:gd name="T2" fmla="*/ 13 w 22"/>
                  <a:gd name="T3" fmla="*/ 1 h 21"/>
                  <a:gd name="T4" fmla="*/ 7 w 22"/>
                  <a:gd name="T5" fmla="*/ 8 h 21"/>
                  <a:gd name="T6" fmla="*/ 5 w 22"/>
                  <a:gd name="T7" fmla="*/ 13 h 21"/>
                  <a:gd name="T8" fmla="*/ 0 w 22"/>
                  <a:gd name="T9" fmla="*/ 17 h 21"/>
                  <a:gd name="T10" fmla="*/ 4 w 22"/>
                  <a:gd name="T11" fmla="*/ 20 h 21"/>
                  <a:gd name="T12" fmla="*/ 9 w 22"/>
                  <a:gd name="T13" fmla="*/ 16 h 21"/>
                  <a:gd name="T14" fmla="*/ 15 w 22"/>
                  <a:gd name="T15" fmla="*/ 14 h 21"/>
                  <a:gd name="T16" fmla="*/ 19 w 22"/>
                  <a:gd name="T17" fmla="*/ 9 h 21"/>
                  <a:gd name="T18" fmla="*/ 22 w 22"/>
                  <a:gd name="T19" fmla="*/ 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21">
                    <a:moveTo>
                      <a:pt x="22" y="2"/>
                    </a:moveTo>
                    <a:cubicBezTo>
                      <a:pt x="19" y="0"/>
                      <a:pt x="16" y="0"/>
                      <a:pt x="13" y="1"/>
                    </a:cubicBezTo>
                    <a:cubicBezTo>
                      <a:pt x="10" y="2"/>
                      <a:pt x="8" y="5"/>
                      <a:pt x="7" y="8"/>
                    </a:cubicBezTo>
                    <a:cubicBezTo>
                      <a:pt x="7" y="10"/>
                      <a:pt x="6" y="11"/>
                      <a:pt x="5" y="13"/>
                    </a:cubicBezTo>
                    <a:cubicBezTo>
                      <a:pt x="4" y="14"/>
                      <a:pt x="1" y="15"/>
                      <a:pt x="0" y="17"/>
                    </a:cubicBezTo>
                    <a:cubicBezTo>
                      <a:pt x="0" y="19"/>
                      <a:pt x="2" y="21"/>
                      <a:pt x="4" y="20"/>
                    </a:cubicBezTo>
                    <a:cubicBezTo>
                      <a:pt x="8" y="18"/>
                      <a:pt x="8" y="16"/>
                      <a:pt x="9" y="16"/>
                    </a:cubicBezTo>
                    <a:cubicBezTo>
                      <a:pt x="11" y="15"/>
                      <a:pt x="13" y="15"/>
                      <a:pt x="15" y="14"/>
                    </a:cubicBezTo>
                    <a:cubicBezTo>
                      <a:pt x="16" y="13"/>
                      <a:pt x="18" y="10"/>
                      <a:pt x="19" y="9"/>
                    </a:cubicBezTo>
                    <a:lnTo>
                      <a:pt x="22" y="2"/>
                    </a:lnTo>
                    <a:close/>
                  </a:path>
                </a:pathLst>
              </a:custGeom>
              <a:solidFill>
                <a:srgbClr val="FFBB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38" name="Freeform 904"/>
              <p:cNvSpPr>
                <a:spLocks/>
              </p:cNvSpPr>
              <p:nvPr/>
            </p:nvSpPr>
            <p:spPr bwMode="auto">
              <a:xfrm>
                <a:off x="3896" y="1108"/>
                <a:ext cx="52" cy="83"/>
              </a:xfrm>
              <a:custGeom>
                <a:avLst/>
                <a:gdLst>
                  <a:gd name="T0" fmla="*/ 14 w 22"/>
                  <a:gd name="T1" fmla="*/ 28 h 35"/>
                  <a:gd name="T2" fmla="*/ 10 w 22"/>
                  <a:gd name="T3" fmla="*/ 32 h 35"/>
                  <a:gd name="T4" fmla="*/ 5 w 22"/>
                  <a:gd name="T5" fmla="*/ 33 h 35"/>
                  <a:gd name="T6" fmla="*/ 1 w 22"/>
                  <a:gd name="T7" fmla="*/ 29 h 35"/>
                  <a:gd name="T8" fmla="*/ 1 w 22"/>
                  <a:gd name="T9" fmla="*/ 25 h 35"/>
                  <a:gd name="T10" fmla="*/ 1 w 22"/>
                  <a:gd name="T11" fmla="*/ 18 h 35"/>
                  <a:gd name="T12" fmla="*/ 4 w 22"/>
                  <a:gd name="T13" fmla="*/ 12 h 35"/>
                  <a:gd name="T14" fmla="*/ 15 w 22"/>
                  <a:gd name="T15" fmla="*/ 0 h 35"/>
                  <a:gd name="T16" fmla="*/ 21 w 22"/>
                  <a:gd name="T17" fmla="*/ 7 h 35"/>
                  <a:gd name="T18" fmla="*/ 19 w 22"/>
                  <a:gd name="T19" fmla="*/ 16 h 35"/>
                  <a:gd name="T20" fmla="*/ 17 w 22"/>
                  <a:gd name="T21" fmla="*/ 23 h 35"/>
                  <a:gd name="T22" fmla="*/ 14 w 22"/>
                  <a:gd name="T23" fmla="*/ 2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" h="35">
                    <a:moveTo>
                      <a:pt x="14" y="28"/>
                    </a:moveTo>
                    <a:cubicBezTo>
                      <a:pt x="14" y="31"/>
                      <a:pt x="12" y="33"/>
                      <a:pt x="10" y="32"/>
                    </a:cubicBezTo>
                    <a:cubicBezTo>
                      <a:pt x="9" y="34"/>
                      <a:pt x="6" y="35"/>
                      <a:pt x="5" y="33"/>
                    </a:cubicBezTo>
                    <a:cubicBezTo>
                      <a:pt x="3" y="34"/>
                      <a:pt x="1" y="31"/>
                      <a:pt x="1" y="29"/>
                    </a:cubicBezTo>
                    <a:cubicBezTo>
                      <a:pt x="1" y="26"/>
                      <a:pt x="1" y="26"/>
                      <a:pt x="1" y="25"/>
                    </a:cubicBezTo>
                    <a:cubicBezTo>
                      <a:pt x="0" y="22"/>
                      <a:pt x="1" y="20"/>
                      <a:pt x="1" y="18"/>
                    </a:cubicBezTo>
                    <a:cubicBezTo>
                      <a:pt x="2" y="16"/>
                      <a:pt x="3" y="14"/>
                      <a:pt x="4" y="12"/>
                    </a:cubicBezTo>
                    <a:cubicBezTo>
                      <a:pt x="7" y="7"/>
                      <a:pt x="10" y="2"/>
                      <a:pt x="15" y="0"/>
                    </a:cubicBezTo>
                    <a:cubicBezTo>
                      <a:pt x="18" y="1"/>
                      <a:pt x="20" y="2"/>
                      <a:pt x="21" y="7"/>
                    </a:cubicBezTo>
                    <a:cubicBezTo>
                      <a:pt x="22" y="10"/>
                      <a:pt x="21" y="13"/>
                      <a:pt x="19" y="16"/>
                    </a:cubicBezTo>
                    <a:cubicBezTo>
                      <a:pt x="18" y="19"/>
                      <a:pt x="17" y="20"/>
                      <a:pt x="17" y="23"/>
                    </a:cubicBezTo>
                    <a:cubicBezTo>
                      <a:pt x="17" y="28"/>
                      <a:pt x="15" y="29"/>
                      <a:pt x="14" y="28"/>
                    </a:cubicBezTo>
                    <a:close/>
                  </a:path>
                </a:pathLst>
              </a:custGeom>
              <a:solidFill>
                <a:srgbClr val="FFBB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39" name="Freeform 905"/>
              <p:cNvSpPr>
                <a:spLocks/>
              </p:cNvSpPr>
              <p:nvPr/>
            </p:nvSpPr>
            <p:spPr bwMode="auto">
              <a:xfrm>
                <a:off x="3936" y="845"/>
                <a:ext cx="76" cy="149"/>
              </a:xfrm>
              <a:custGeom>
                <a:avLst/>
                <a:gdLst>
                  <a:gd name="T0" fmla="*/ 0 w 32"/>
                  <a:gd name="T1" fmla="*/ 49 h 63"/>
                  <a:gd name="T2" fmla="*/ 5 w 32"/>
                  <a:gd name="T3" fmla="*/ 12 h 63"/>
                  <a:gd name="T4" fmla="*/ 20 w 32"/>
                  <a:gd name="T5" fmla="*/ 1 h 63"/>
                  <a:gd name="T6" fmla="*/ 31 w 32"/>
                  <a:gd name="T7" fmla="*/ 16 h 63"/>
                  <a:gd name="T8" fmla="*/ 26 w 32"/>
                  <a:gd name="T9" fmla="*/ 60 h 63"/>
                  <a:gd name="T10" fmla="*/ 0 w 32"/>
                  <a:gd name="T11" fmla="*/ 49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63">
                    <a:moveTo>
                      <a:pt x="0" y="49"/>
                    </a:moveTo>
                    <a:cubicBezTo>
                      <a:pt x="5" y="12"/>
                      <a:pt x="5" y="12"/>
                      <a:pt x="5" y="12"/>
                    </a:cubicBezTo>
                    <a:cubicBezTo>
                      <a:pt x="6" y="5"/>
                      <a:pt x="13" y="0"/>
                      <a:pt x="20" y="1"/>
                    </a:cubicBezTo>
                    <a:cubicBezTo>
                      <a:pt x="27" y="2"/>
                      <a:pt x="32" y="8"/>
                      <a:pt x="31" y="16"/>
                    </a:cubicBezTo>
                    <a:cubicBezTo>
                      <a:pt x="26" y="60"/>
                      <a:pt x="26" y="60"/>
                      <a:pt x="26" y="60"/>
                    </a:cubicBezTo>
                    <a:cubicBezTo>
                      <a:pt x="16" y="63"/>
                      <a:pt x="4" y="58"/>
                      <a:pt x="0" y="49"/>
                    </a:cubicBezTo>
                  </a:path>
                </a:pathLst>
              </a:custGeom>
              <a:solidFill>
                <a:srgbClr val="615B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40" name="Freeform 906"/>
              <p:cNvSpPr>
                <a:spLocks/>
              </p:cNvSpPr>
              <p:nvPr/>
            </p:nvSpPr>
            <p:spPr bwMode="auto">
              <a:xfrm>
                <a:off x="3915" y="973"/>
                <a:ext cx="68" cy="154"/>
              </a:xfrm>
              <a:custGeom>
                <a:avLst/>
                <a:gdLst>
                  <a:gd name="T0" fmla="*/ 8 w 29"/>
                  <a:gd name="T1" fmla="*/ 4 h 65"/>
                  <a:gd name="T2" fmla="*/ 11 w 29"/>
                  <a:gd name="T3" fmla="*/ 0 h 65"/>
                  <a:gd name="T4" fmla="*/ 29 w 29"/>
                  <a:gd name="T5" fmla="*/ 12 h 65"/>
                  <a:gd name="T6" fmla="*/ 11 w 29"/>
                  <a:gd name="T7" fmla="*/ 61 h 65"/>
                  <a:gd name="T8" fmla="*/ 0 w 29"/>
                  <a:gd name="T9" fmla="*/ 57 h 65"/>
                  <a:gd name="T10" fmla="*/ 8 w 29"/>
                  <a:gd name="T11" fmla="*/ 4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65">
                    <a:moveTo>
                      <a:pt x="8" y="4"/>
                    </a:moveTo>
                    <a:cubicBezTo>
                      <a:pt x="9" y="2"/>
                      <a:pt x="10" y="1"/>
                      <a:pt x="11" y="0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27" y="19"/>
                      <a:pt x="12" y="60"/>
                      <a:pt x="11" y="61"/>
                    </a:cubicBezTo>
                    <a:cubicBezTo>
                      <a:pt x="7" y="65"/>
                      <a:pt x="1" y="59"/>
                      <a:pt x="0" y="57"/>
                    </a:cubicBezTo>
                    <a:cubicBezTo>
                      <a:pt x="0" y="55"/>
                      <a:pt x="8" y="4"/>
                      <a:pt x="8" y="4"/>
                    </a:cubicBezTo>
                    <a:close/>
                  </a:path>
                </a:pathLst>
              </a:custGeom>
              <a:solidFill>
                <a:srgbClr val="FFBB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41" name="Freeform 907"/>
              <p:cNvSpPr>
                <a:spLocks/>
              </p:cNvSpPr>
              <p:nvPr/>
            </p:nvSpPr>
            <p:spPr bwMode="auto">
              <a:xfrm>
                <a:off x="4004" y="1164"/>
                <a:ext cx="86" cy="221"/>
              </a:xfrm>
              <a:custGeom>
                <a:avLst/>
                <a:gdLst>
                  <a:gd name="T0" fmla="*/ 0 w 86"/>
                  <a:gd name="T1" fmla="*/ 221 h 221"/>
                  <a:gd name="T2" fmla="*/ 81 w 86"/>
                  <a:gd name="T3" fmla="*/ 221 h 221"/>
                  <a:gd name="T4" fmla="*/ 86 w 86"/>
                  <a:gd name="T5" fmla="*/ 0 h 221"/>
                  <a:gd name="T6" fmla="*/ 0 w 86"/>
                  <a:gd name="T7" fmla="*/ 0 h 221"/>
                  <a:gd name="T8" fmla="*/ 0 w 86"/>
                  <a:gd name="T9" fmla="*/ 221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1">
                    <a:moveTo>
                      <a:pt x="0" y="221"/>
                    </a:moveTo>
                    <a:lnTo>
                      <a:pt x="81" y="221"/>
                    </a:lnTo>
                    <a:lnTo>
                      <a:pt x="86" y="0"/>
                    </a:lnTo>
                    <a:lnTo>
                      <a:pt x="0" y="0"/>
                    </a:lnTo>
                    <a:lnTo>
                      <a:pt x="0" y="221"/>
                    </a:lnTo>
                    <a:close/>
                  </a:path>
                </a:pathLst>
              </a:cu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42" name="Freeform 908"/>
              <p:cNvSpPr>
                <a:spLocks/>
              </p:cNvSpPr>
              <p:nvPr/>
            </p:nvSpPr>
            <p:spPr bwMode="auto">
              <a:xfrm>
                <a:off x="4004" y="1164"/>
                <a:ext cx="86" cy="221"/>
              </a:xfrm>
              <a:custGeom>
                <a:avLst/>
                <a:gdLst>
                  <a:gd name="T0" fmla="*/ 0 w 86"/>
                  <a:gd name="T1" fmla="*/ 221 h 221"/>
                  <a:gd name="T2" fmla="*/ 81 w 86"/>
                  <a:gd name="T3" fmla="*/ 221 h 221"/>
                  <a:gd name="T4" fmla="*/ 86 w 86"/>
                  <a:gd name="T5" fmla="*/ 0 h 221"/>
                  <a:gd name="T6" fmla="*/ 0 w 86"/>
                  <a:gd name="T7" fmla="*/ 0 h 221"/>
                  <a:gd name="T8" fmla="*/ 0 w 86"/>
                  <a:gd name="T9" fmla="*/ 221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1">
                    <a:moveTo>
                      <a:pt x="0" y="221"/>
                    </a:moveTo>
                    <a:lnTo>
                      <a:pt x="81" y="221"/>
                    </a:lnTo>
                    <a:lnTo>
                      <a:pt x="86" y="0"/>
                    </a:lnTo>
                    <a:lnTo>
                      <a:pt x="0" y="0"/>
                    </a:lnTo>
                    <a:lnTo>
                      <a:pt x="0" y="22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43" name="Freeform 909"/>
              <p:cNvSpPr>
                <a:spLocks/>
              </p:cNvSpPr>
              <p:nvPr/>
            </p:nvSpPr>
            <p:spPr bwMode="auto">
              <a:xfrm>
                <a:off x="3936" y="1110"/>
                <a:ext cx="161" cy="92"/>
              </a:xfrm>
              <a:custGeom>
                <a:avLst/>
                <a:gdLst>
                  <a:gd name="T0" fmla="*/ 2 w 68"/>
                  <a:gd name="T1" fmla="*/ 0 h 39"/>
                  <a:gd name="T2" fmla="*/ 6 w 68"/>
                  <a:gd name="T3" fmla="*/ 18 h 39"/>
                  <a:gd name="T4" fmla="*/ 37 w 68"/>
                  <a:gd name="T5" fmla="*/ 36 h 39"/>
                  <a:gd name="T6" fmla="*/ 61 w 68"/>
                  <a:gd name="T7" fmla="*/ 36 h 39"/>
                  <a:gd name="T8" fmla="*/ 61 w 68"/>
                  <a:gd name="T9" fmla="*/ 22 h 39"/>
                  <a:gd name="T10" fmla="*/ 2 w 68"/>
                  <a:gd name="T11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" h="39">
                    <a:moveTo>
                      <a:pt x="2" y="0"/>
                    </a:moveTo>
                    <a:cubicBezTo>
                      <a:pt x="0" y="16"/>
                      <a:pt x="3" y="15"/>
                      <a:pt x="6" y="18"/>
                    </a:cubicBezTo>
                    <a:cubicBezTo>
                      <a:pt x="37" y="36"/>
                      <a:pt x="37" y="36"/>
                      <a:pt x="37" y="36"/>
                    </a:cubicBezTo>
                    <a:cubicBezTo>
                      <a:pt x="44" y="39"/>
                      <a:pt x="55" y="39"/>
                      <a:pt x="61" y="36"/>
                    </a:cubicBezTo>
                    <a:cubicBezTo>
                      <a:pt x="68" y="32"/>
                      <a:pt x="68" y="26"/>
                      <a:pt x="61" y="22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44" name="Freeform 910"/>
              <p:cNvSpPr>
                <a:spLocks/>
              </p:cNvSpPr>
              <p:nvPr/>
            </p:nvSpPr>
            <p:spPr bwMode="auto">
              <a:xfrm>
                <a:off x="3986" y="1569"/>
                <a:ext cx="101" cy="93"/>
              </a:xfrm>
              <a:custGeom>
                <a:avLst/>
                <a:gdLst>
                  <a:gd name="T0" fmla="*/ 0 w 43"/>
                  <a:gd name="T1" fmla="*/ 33 h 39"/>
                  <a:gd name="T2" fmla="*/ 0 w 43"/>
                  <a:gd name="T3" fmla="*/ 32 h 39"/>
                  <a:gd name="T4" fmla="*/ 14 w 43"/>
                  <a:gd name="T5" fmla="*/ 13 h 39"/>
                  <a:gd name="T6" fmla="*/ 19 w 43"/>
                  <a:gd name="T7" fmla="*/ 2 h 39"/>
                  <a:gd name="T8" fmla="*/ 38 w 43"/>
                  <a:gd name="T9" fmla="*/ 0 h 39"/>
                  <a:gd name="T10" fmla="*/ 43 w 43"/>
                  <a:gd name="T11" fmla="*/ 19 h 39"/>
                  <a:gd name="T12" fmla="*/ 43 w 43"/>
                  <a:gd name="T13" fmla="*/ 19 h 39"/>
                  <a:gd name="T14" fmla="*/ 40 w 43"/>
                  <a:gd name="T15" fmla="*/ 24 h 39"/>
                  <a:gd name="T16" fmla="*/ 18 w 43"/>
                  <a:gd name="T17" fmla="*/ 37 h 39"/>
                  <a:gd name="T18" fmla="*/ 3 w 43"/>
                  <a:gd name="T19" fmla="*/ 37 h 39"/>
                  <a:gd name="T20" fmla="*/ 0 w 43"/>
                  <a:gd name="T21" fmla="*/ 33 h 39"/>
                  <a:gd name="T22" fmla="*/ 0 w 43"/>
                  <a:gd name="T23" fmla="*/ 3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3" h="39">
                    <a:moveTo>
                      <a:pt x="0" y="33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0" y="26"/>
                      <a:pt x="6" y="19"/>
                      <a:pt x="14" y="13"/>
                    </a:cubicBezTo>
                    <a:cubicBezTo>
                      <a:pt x="17" y="11"/>
                      <a:pt x="16" y="5"/>
                      <a:pt x="19" y="2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41" y="5"/>
                      <a:pt x="42" y="11"/>
                      <a:pt x="43" y="19"/>
                    </a:cubicBezTo>
                    <a:cubicBezTo>
                      <a:pt x="43" y="19"/>
                      <a:pt x="43" y="19"/>
                      <a:pt x="43" y="19"/>
                    </a:cubicBezTo>
                    <a:cubicBezTo>
                      <a:pt x="43" y="21"/>
                      <a:pt x="42" y="22"/>
                      <a:pt x="40" y="24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14" y="39"/>
                      <a:pt x="7" y="39"/>
                      <a:pt x="3" y="37"/>
                    </a:cubicBezTo>
                    <a:cubicBezTo>
                      <a:pt x="2" y="36"/>
                      <a:pt x="1" y="34"/>
                      <a:pt x="0" y="33"/>
                    </a:cubicBezTo>
                    <a:cubicBezTo>
                      <a:pt x="0" y="33"/>
                      <a:pt x="0" y="33"/>
                      <a:pt x="0" y="33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45" name="Freeform 911"/>
              <p:cNvSpPr>
                <a:spLocks/>
              </p:cNvSpPr>
              <p:nvPr/>
            </p:nvSpPr>
            <p:spPr bwMode="auto">
              <a:xfrm>
                <a:off x="4004" y="1330"/>
                <a:ext cx="86" cy="284"/>
              </a:xfrm>
              <a:custGeom>
                <a:avLst/>
                <a:gdLst>
                  <a:gd name="T0" fmla="*/ 0 w 36"/>
                  <a:gd name="T1" fmla="*/ 23 h 120"/>
                  <a:gd name="T2" fmla="*/ 34 w 36"/>
                  <a:gd name="T3" fmla="*/ 23 h 120"/>
                  <a:gd name="T4" fmla="*/ 34 w 36"/>
                  <a:gd name="T5" fmla="*/ 108 h 120"/>
                  <a:gd name="T6" fmla="*/ 6 w 36"/>
                  <a:gd name="T7" fmla="*/ 109 h 120"/>
                  <a:gd name="T8" fmla="*/ 0 w 36"/>
                  <a:gd name="T9" fmla="*/ 23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120">
                    <a:moveTo>
                      <a:pt x="0" y="23"/>
                    </a:moveTo>
                    <a:cubicBezTo>
                      <a:pt x="2" y="0"/>
                      <a:pt x="32" y="4"/>
                      <a:pt x="34" y="23"/>
                    </a:cubicBezTo>
                    <a:cubicBezTo>
                      <a:pt x="34" y="28"/>
                      <a:pt x="36" y="82"/>
                      <a:pt x="34" y="108"/>
                    </a:cubicBezTo>
                    <a:cubicBezTo>
                      <a:pt x="29" y="120"/>
                      <a:pt x="7" y="117"/>
                      <a:pt x="6" y="109"/>
                    </a:cubicBezTo>
                    <a:cubicBezTo>
                      <a:pt x="5" y="105"/>
                      <a:pt x="0" y="31"/>
                      <a:pt x="0" y="23"/>
                    </a:cubicBezTo>
                    <a:close/>
                  </a:path>
                </a:pathLst>
              </a:cu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46" name="Freeform 912"/>
              <p:cNvSpPr>
                <a:spLocks/>
              </p:cNvSpPr>
              <p:nvPr/>
            </p:nvSpPr>
            <p:spPr bwMode="auto">
              <a:xfrm>
                <a:off x="3936" y="845"/>
                <a:ext cx="187" cy="341"/>
              </a:xfrm>
              <a:custGeom>
                <a:avLst/>
                <a:gdLst>
                  <a:gd name="T0" fmla="*/ 0 w 79"/>
                  <a:gd name="T1" fmla="*/ 105 h 144"/>
                  <a:gd name="T2" fmla="*/ 6 w 79"/>
                  <a:gd name="T3" fmla="*/ 123 h 144"/>
                  <a:gd name="T4" fmla="*/ 37 w 79"/>
                  <a:gd name="T5" fmla="*/ 141 h 144"/>
                  <a:gd name="T6" fmla="*/ 41 w 79"/>
                  <a:gd name="T7" fmla="*/ 143 h 144"/>
                  <a:gd name="T8" fmla="*/ 58 w 79"/>
                  <a:gd name="T9" fmla="*/ 144 h 144"/>
                  <a:gd name="T10" fmla="*/ 71 w 79"/>
                  <a:gd name="T11" fmla="*/ 130 h 144"/>
                  <a:gd name="T12" fmla="*/ 74 w 79"/>
                  <a:gd name="T13" fmla="*/ 113 h 144"/>
                  <a:gd name="T14" fmla="*/ 79 w 79"/>
                  <a:gd name="T15" fmla="*/ 36 h 144"/>
                  <a:gd name="T16" fmla="*/ 51 w 79"/>
                  <a:gd name="T17" fmla="*/ 7 h 144"/>
                  <a:gd name="T18" fmla="*/ 18 w 79"/>
                  <a:gd name="T19" fmla="*/ 1 h 144"/>
                  <a:gd name="T20" fmla="*/ 6 w 79"/>
                  <a:gd name="T21" fmla="*/ 27 h 144"/>
                  <a:gd name="T22" fmla="*/ 6 w 79"/>
                  <a:gd name="T23" fmla="*/ 27 h 144"/>
                  <a:gd name="T24" fmla="*/ 5 w 79"/>
                  <a:gd name="T25" fmla="*/ 35 h 144"/>
                  <a:gd name="T26" fmla="*/ 4 w 79"/>
                  <a:gd name="T27" fmla="*/ 46 h 144"/>
                  <a:gd name="T28" fmla="*/ 4 w 79"/>
                  <a:gd name="T29" fmla="*/ 49 h 144"/>
                  <a:gd name="T30" fmla="*/ 2 w 79"/>
                  <a:gd name="T31" fmla="*/ 86 h 144"/>
                  <a:gd name="T32" fmla="*/ 1 w 79"/>
                  <a:gd name="T33" fmla="*/ 99 h 144"/>
                  <a:gd name="T34" fmla="*/ 0 w 79"/>
                  <a:gd name="T35" fmla="*/ 105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9" h="144">
                    <a:moveTo>
                      <a:pt x="0" y="105"/>
                    </a:moveTo>
                    <a:cubicBezTo>
                      <a:pt x="0" y="115"/>
                      <a:pt x="0" y="119"/>
                      <a:pt x="6" y="123"/>
                    </a:cubicBezTo>
                    <a:cubicBezTo>
                      <a:pt x="37" y="141"/>
                      <a:pt x="37" y="141"/>
                      <a:pt x="37" y="141"/>
                    </a:cubicBezTo>
                    <a:cubicBezTo>
                      <a:pt x="38" y="142"/>
                      <a:pt x="40" y="142"/>
                      <a:pt x="41" y="143"/>
                    </a:cubicBezTo>
                    <a:cubicBezTo>
                      <a:pt x="47" y="144"/>
                      <a:pt x="53" y="144"/>
                      <a:pt x="58" y="144"/>
                    </a:cubicBezTo>
                    <a:cubicBezTo>
                      <a:pt x="64" y="142"/>
                      <a:pt x="68" y="137"/>
                      <a:pt x="71" y="130"/>
                    </a:cubicBezTo>
                    <a:cubicBezTo>
                      <a:pt x="73" y="125"/>
                      <a:pt x="74" y="119"/>
                      <a:pt x="74" y="113"/>
                    </a:cubicBezTo>
                    <a:cubicBezTo>
                      <a:pt x="79" y="36"/>
                      <a:pt x="79" y="36"/>
                      <a:pt x="79" y="36"/>
                    </a:cubicBezTo>
                    <a:cubicBezTo>
                      <a:pt x="73" y="26"/>
                      <a:pt x="62" y="15"/>
                      <a:pt x="51" y="7"/>
                    </a:cubicBezTo>
                    <a:cubicBezTo>
                      <a:pt x="42" y="2"/>
                      <a:pt x="26" y="0"/>
                      <a:pt x="18" y="1"/>
                    </a:cubicBezTo>
                    <a:cubicBezTo>
                      <a:pt x="8" y="2"/>
                      <a:pt x="8" y="16"/>
                      <a:pt x="6" y="27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5" y="30"/>
                      <a:pt x="5" y="32"/>
                      <a:pt x="5" y="35"/>
                    </a:cubicBezTo>
                    <a:cubicBezTo>
                      <a:pt x="4" y="46"/>
                      <a:pt x="4" y="46"/>
                      <a:pt x="4" y="46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2" y="86"/>
                      <a:pt x="2" y="86"/>
                      <a:pt x="2" y="86"/>
                    </a:cubicBezTo>
                    <a:cubicBezTo>
                      <a:pt x="1" y="99"/>
                      <a:pt x="1" y="99"/>
                      <a:pt x="1" y="99"/>
                    </a:cubicBezTo>
                    <a:cubicBezTo>
                      <a:pt x="0" y="105"/>
                      <a:pt x="0" y="105"/>
                      <a:pt x="0" y="105"/>
                    </a:cubicBezTo>
                  </a:path>
                </a:pathLst>
              </a:custGeom>
              <a:solidFill>
                <a:srgbClr val="615B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47" name="Freeform 913"/>
              <p:cNvSpPr>
                <a:spLocks/>
              </p:cNvSpPr>
              <p:nvPr/>
            </p:nvSpPr>
            <p:spPr bwMode="auto">
              <a:xfrm>
                <a:off x="4012" y="987"/>
                <a:ext cx="33" cy="31"/>
              </a:xfrm>
              <a:custGeom>
                <a:avLst/>
                <a:gdLst>
                  <a:gd name="T0" fmla="*/ 0 w 33"/>
                  <a:gd name="T1" fmla="*/ 14 h 31"/>
                  <a:gd name="T2" fmla="*/ 33 w 33"/>
                  <a:gd name="T3" fmla="*/ 31 h 31"/>
                  <a:gd name="T4" fmla="*/ 33 w 33"/>
                  <a:gd name="T5" fmla="*/ 16 h 31"/>
                  <a:gd name="T6" fmla="*/ 0 w 33"/>
                  <a:gd name="T7" fmla="*/ 0 h 31"/>
                  <a:gd name="T8" fmla="*/ 0 w 33"/>
                  <a:gd name="T9" fmla="*/ 1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1">
                    <a:moveTo>
                      <a:pt x="0" y="14"/>
                    </a:moveTo>
                    <a:lnTo>
                      <a:pt x="33" y="31"/>
                    </a:lnTo>
                    <a:lnTo>
                      <a:pt x="33" y="16"/>
                    </a:lnTo>
                    <a:lnTo>
                      <a:pt x="0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48" name="Freeform 914"/>
              <p:cNvSpPr>
                <a:spLocks/>
              </p:cNvSpPr>
              <p:nvPr/>
            </p:nvSpPr>
            <p:spPr bwMode="auto">
              <a:xfrm>
                <a:off x="3990" y="928"/>
                <a:ext cx="10" cy="14"/>
              </a:xfrm>
              <a:custGeom>
                <a:avLst/>
                <a:gdLst>
                  <a:gd name="T0" fmla="*/ 0 w 4"/>
                  <a:gd name="T1" fmla="*/ 2 h 6"/>
                  <a:gd name="T2" fmla="*/ 2 w 4"/>
                  <a:gd name="T3" fmla="*/ 5 h 6"/>
                  <a:gd name="T4" fmla="*/ 4 w 4"/>
                  <a:gd name="T5" fmla="*/ 4 h 6"/>
                  <a:gd name="T6" fmla="*/ 2 w 4"/>
                  <a:gd name="T7" fmla="*/ 1 h 6"/>
                  <a:gd name="T8" fmla="*/ 0 w 4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0" y="2"/>
                    </a:moveTo>
                    <a:cubicBezTo>
                      <a:pt x="0" y="3"/>
                      <a:pt x="1" y="5"/>
                      <a:pt x="2" y="5"/>
                    </a:cubicBezTo>
                    <a:cubicBezTo>
                      <a:pt x="3" y="6"/>
                      <a:pt x="4" y="5"/>
                      <a:pt x="4" y="4"/>
                    </a:cubicBezTo>
                    <a:cubicBezTo>
                      <a:pt x="4" y="3"/>
                      <a:pt x="3" y="2"/>
                      <a:pt x="2" y="1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49" name="Freeform 915"/>
              <p:cNvSpPr>
                <a:spLocks/>
              </p:cNvSpPr>
              <p:nvPr/>
            </p:nvSpPr>
            <p:spPr bwMode="auto">
              <a:xfrm>
                <a:off x="3983" y="994"/>
                <a:ext cx="10" cy="12"/>
              </a:xfrm>
              <a:custGeom>
                <a:avLst/>
                <a:gdLst>
                  <a:gd name="T0" fmla="*/ 0 w 4"/>
                  <a:gd name="T1" fmla="*/ 2 h 5"/>
                  <a:gd name="T2" fmla="*/ 2 w 4"/>
                  <a:gd name="T3" fmla="*/ 5 h 5"/>
                  <a:gd name="T4" fmla="*/ 4 w 4"/>
                  <a:gd name="T5" fmla="*/ 4 h 5"/>
                  <a:gd name="T6" fmla="*/ 2 w 4"/>
                  <a:gd name="T7" fmla="*/ 0 h 5"/>
                  <a:gd name="T8" fmla="*/ 0 w 4"/>
                  <a:gd name="T9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0" y="2"/>
                    </a:moveTo>
                    <a:cubicBezTo>
                      <a:pt x="0" y="3"/>
                      <a:pt x="1" y="4"/>
                      <a:pt x="2" y="5"/>
                    </a:cubicBezTo>
                    <a:cubicBezTo>
                      <a:pt x="3" y="5"/>
                      <a:pt x="4" y="5"/>
                      <a:pt x="4" y="4"/>
                    </a:cubicBezTo>
                    <a:cubicBezTo>
                      <a:pt x="4" y="2"/>
                      <a:pt x="3" y="1"/>
                      <a:pt x="2" y="0"/>
                    </a:cubicBezTo>
                    <a:cubicBezTo>
                      <a:pt x="1" y="0"/>
                      <a:pt x="0" y="0"/>
                      <a:pt x="0" y="2"/>
                    </a:cubicBezTo>
                    <a:close/>
                  </a:path>
                </a:pathLst>
              </a:cu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50" name="Freeform 916"/>
              <p:cNvSpPr>
                <a:spLocks/>
              </p:cNvSpPr>
              <p:nvPr/>
            </p:nvSpPr>
            <p:spPr bwMode="auto">
              <a:xfrm>
                <a:off x="3978" y="1056"/>
                <a:ext cx="10" cy="11"/>
              </a:xfrm>
              <a:custGeom>
                <a:avLst/>
                <a:gdLst>
                  <a:gd name="T0" fmla="*/ 0 w 4"/>
                  <a:gd name="T1" fmla="*/ 2 h 5"/>
                  <a:gd name="T2" fmla="*/ 2 w 4"/>
                  <a:gd name="T3" fmla="*/ 5 h 5"/>
                  <a:gd name="T4" fmla="*/ 4 w 4"/>
                  <a:gd name="T5" fmla="*/ 4 h 5"/>
                  <a:gd name="T6" fmla="*/ 2 w 4"/>
                  <a:gd name="T7" fmla="*/ 0 h 5"/>
                  <a:gd name="T8" fmla="*/ 0 w 4"/>
                  <a:gd name="T9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0" y="2"/>
                    </a:moveTo>
                    <a:cubicBezTo>
                      <a:pt x="0" y="3"/>
                      <a:pt x="1" y="4"/>
                      <a:pt x="2" y="5"/>
                    </a:cubicBezTo>
                    <a:cubicBezTo>
                      <a:pt x="3" y="5"/>
                      <a:pt x="4" y="5"/>
                      <a:pt x="4" y="4"/>
                    </a:cubicBezTo>
                    <a:cubicBezTo>
                      <a:pt x="4" y="2"/>
                      <a:pt x="3" y="1"/>
                      <a:pt x="2" y="0"/>
                    </a:cubicBezTo>
                    <a:cubicBezTo>
                      <a:pt x="1" y="0"/>
                      <a:pt x="0" y="0"/>
                      <a:pt x="0" y="2"/>
                    </a:cubicBezTo>
                    <a:close/>
                  </a:path>
                </a:pathLst>
              </a:cu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51" name="Freeform 917"/>
              <p:cNvSpPr>
                <a:spLocks/>
              </p:cNvSpPr>
              <p:nvPr/>
            </p:nvSpPr>
            <p:spPr bwMode="auto">
              <a:xfrm>
                <a:off x="3974" y="1110"/>
                <a:ext cx="9" cy="12"/>
              </a:xfrm>
              <a:custGeom>
                <a:avLst/>
                <a:gdLst>
                  <a:gd name="T0" fmla="*/ 0 w 4"/>
                  <a:gd name="T1" fmla="*/ 1 h 5"/>
                  <a:gd name="T2" fmla="*/ 2 w 4"/>
                  <a:gd name="T3" fmla="*/ 4 h 5"/>
                  <a:gd name="T4" fmla="*/ 4 w 4"/>
                  <a:gd name="T5" fmla="*/ 3 h 5"/>
                  <a:gd name="T6" fmla="*/ 2 w 4"/>
                  <a:gd name="T7" fmla="*/ 0 h 5"/>
                  <a:gd name="T8" fmla="*/ 0 w 4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0" y="1"/>
                    </a:moveTo>
                    <a:cubicBezTo>
                      <a:pt x="0" y="2"/>
                      <a:pt x="1" y="4"/>
                      <a:pt x="2" y="4"/>
                    </a:cubicBezTo>
                    <a:cubicBezTo>
                      <a:pt x="3" y="5"/>
                      <a:pt x="4" y="4"/>
                      <a:pt x="4" y="3"/>
                    </a:cubicBezTo>
                    <a:cubicBezTo>
                      <a:pt x="4" y="2"/>
                      <a:pt x="3" y="1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52" name="Freeform 918"/>
              <p:cNvSpPr>
                <a:spLocks/>
              </p:cNvSpPr>
              <p:nvPr/>
            </p:nvSpPr>
            <p:spPr bwMode="auto">
              <a:xfrm>
                <a:off x="3978" y="850"/>
                <a:ext cx="88" cy="80"/>
              </a:xfrm>
              <a:custGeom>
                <a:avLst/>
                <a:gdLst>
                  <a:gd name="T0" fmla="*/ 37 w 37"/>
                  <a:gd name="T1" fmla="*/ 10 h 34"/>
                  <a:gd name="T2" fmla="*/ 37 w 37"/>
                  <a:gd name="T3" fmla="*/ 14 h 34"/>
                  <a:gd name="T4" fmla="*/ 31 w 37"/>
                  <a:gd name="T5" fmla="*/ 23 h 34"/>
                  <a:gd name="T6" fmla="*/ 16 w 37"/>
                  <a:gd name="T7" fmla="*/ 34 h 34"/>
                  <a:gd name="T8" fmla="*/ 9 w 37"/>
                  <a:gd name="T9" fmla="*/ 19 h 34"/>
                  <a:gd name="T10" fmla="*/ 1 w 37"/>
                  <a:gd name="T11" fmla="*/ 26 h 34"/>
                  <a:gd name="T12" fmla="*/ 1 w 37"/>
                  <a:gd name="T13" fmla="*/ 14 h 34"/>
                  <a:gd name="T14" fmla="*/ 8 w 37"/>
                  <a:gd name="T15" fmla="*/ 3 h 34"/>
                  <a:gd name="T16" fmla="*/ 18 w 37"/>
                  <a:gd name="T17" fmla="*/ 0 h 34"/>
                  <a:gd name="T18" fmla="*/ 37 w 37"/>
                  <a:gd name="T19" fmla="*/ 1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" h="34">
                    <a:moveTo>
                      <a:pt x="37" y="10"/>
                    </a:moveTo>
                    <a:cubicBezTo>
                      <a:pt x="37" y="11"/>
                      <a:pt x="37" y="12"/>
                      <a:pt x="37" y="14"/>
                    </a:cubicBezTo>
                    <a:cubicBezTo>
                      <a:pt x="36" y="18"/>
                      <a:pt x="34" y="20"/>
                      <a:pt x="31" y="23"/>
                    </a:cubicBezTo>
                    <a:cubicBezTo>
                      <a:pt x="26" y="26"/>
                      <a:pt x="21" y="30"/>
                      <a:pt x="16" y="34"/>
                    </a:cubicBezTo>
                    <a:cubicBezTo>
                      <a:pt x="13" y="29"/>
                      <a:pt x="11" y="24"/>
                      <a:pt x="9" y="19"/>
                    </a:cubicBezTo>
                    <a:cubicBezTo>
                      <a:pt x="6" y="21"/>
                      <a:pt x="4" y="24"/>
                      <a:pt x="1" y="26"/>
                    </a:cubicBezTo>
                    <a:cubicBezTo>
                      <a:pt x="0" y="22"/>
                      <a:pt x="0" y="18"/>
                      <a:pt x="1" y="14"/>
                    </a:cubicBezTo>
                    <a:cubicBezTo>
                      <a:pt x="2" y="9"/>
                      <a:pt x="4" y="5"/>
                      <a:pt x="8" y="3"/>
                    </a:cubicBezTo>
                    <a:cubicBezTo>
                      <a:pt x="11" y="1"/>
                      <a:pt x="15" y="0"/>
                      <a:pt x="18" y="0"/>
                    </a:cubicBezTo>
                    <a:cubicBezTo>
                      <a:pt x="22" y="1"/>
                      <a:pt x="33" y="2"/>
                      <a:pt x="37" y="10"/>
                    </a:cubicBezTo>
                  </a:path>
                </a:pathLst>
              </a:custGeom>
              <a:solidFill>
                <a:srgbClr val="4C47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53" name="Freeform 919"/>
              <p:cNvSpPr>
                <a:spLocks/>
              </p:cNvSpPr>
              <p:nvPr/>
            </p:nvSpPr>
            <p:spPr bwMode="auto">
              <a:xfrm>
                <a:off x="3971" y="1150"/>
                <a:ext cx="15" cy="19"/>
              </a:xfrm>
              <a:custGeom>
                <a:avLst/>
                <a:gdLst>
                  <a:gd name="T0" fmla="*/ 0 w 6"/>
                  <a:gd name="T1" fmla="*/ 5 h 8"/>
                  <a:gd name="T2" fmla="*/ 5 w 6"/>
                  <a:gd name="T3" fmla="*/ 8 h 8"/>
                  <a:gd name="T4" fmla="*/ 6 w 6"/>
                  <a:gd name="T5" fmla="*/ 7 h 8"/>
                  <a:gd name="T6" fmla="*/ 6 w 6"/>
                  <a:gd name="T7" fmla="*/ 4 h 8"/>
                  <a:gd name="T8" fmla="*/ 5 w 6"/>
                  <a:gd name="T9" fmla="*/ 3 h 8"/>
                  <a:gd name="T10" fmla="*/ 0 w 6"/>
                  <a:gd name="T11" fmla="*/ 0 h 8"/>
                  <a:gd name="T12" fmla="*/ 0 w 6"/>
                  <a:gd name="T13" fmla="*/ 1 h 8"/>
                  <a:gd name="T14" fmla="*/ 0 w 6"/>
                  <a:gd name="T15" fmla="*/ 4 h 8"/>
                  <a:gd name="T16" fmla="*/ 0 w 6"/>
                  <a:gd name="T17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8">
                    <a:moveTo>
                      <a:pt x="0" y="5"/>
                    </a:move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6" y="8"/>
                      <a:pt x="6" y="7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5" y="3"/>
                      <a:pt x="5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54" name="Freeform 920"/>
              <p:cNvSpPr>
                <a:spLocks/>
              </p:cNvSpPr>
              <p:nvPr/>
            </p:nvSpPr>
            <p:spPr bwMode="auto">
              <a:xfrm>
                <a:off x="4033" y="968"/>
                <a:ext cx="71" cy="218"/>
              </a:xfrm>
              <a:custGeom>
                <a:avLst/>
                <a:gdLst>
                  <a:gd name="T0" fmla="*/ 15 w 30"/>
                  <a:gd name="T1" fmla="*/ 0 h 92"/>
                  <a:gd name="T2" fmla="*/ 14 w 30"/>
                  <a:gd name="T3" fmla="*/ 39 h 92"/>
                  <a:gd name="T4" fmla="*/ 0 w 30"/>
                  <a:gd name="T5" fmla="*/ 91 h 92"/>
                  <a:gd name="T6" fmla="*/ 10 w 30"/>
                  <a:gd name="T7" fmla="*/ 92 h 92"/>
                  <a:gd name="T8" fmla="*/ 17 w 30"/>
                  <a:gd name="T9" fmla="*/ 92 h 92"/>
                  <a:gd name="T10" fmla="*/ 30 w 30"/>
                  <a:gd name="T11" fmla="*/ 78 h 92"/>
                  <a:gd name="T12" fmla="*/ 15 w 30"/>
                  <a:gd name="T1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92">
                    <a:moveTo>
                      <a:pt x="15" y="0"/>
                    </a:moveTo>
                    <a:cubicBezTo>
                      <a:pt x="14" y="39"/>
                      <a:pt x="14" y="39"/>
                      <a:pt x="14" y="39"/>
                    </a:cubicBezTo>
                    <a:cubicBezTo>
                      <a:pt x="14" y="59"/>
                      <a:pt x="9" y="76"/>
                      <a:pt x="0" y="91"/>
                    </a:cubicBezTo>
                    <a:cubicBezTo>
                      <a:pt x="4" y="92"/>
                      <a:pt x="7" y="92"/>
                      <a:pt x="10" y="92"/>
                    </a:cubicBezTo>
                    <a:cubicBezTo>
                      <a:pt x="13" y="92"/>
                      <a:pt x="15" y="92"/>
                      <a:pt x="17" y="92"/>
                    </a:cubicBezTo>
                    <a:cubicBezTo>
                      <a:pt x="23" y="90"/>
                      <a:pt x="27" y="85"/>
                      <a:pt x="30" y="78"/>
                    </a:cubicBezTo>
                    <a:cubicBezTo>
                      <a:pt x="15" y="0"/>
                      <a:pt x="15" y="0"/>
                      <a:pt x="15" y="0"/>
                    </a:cubicBezTo>
                  </a:path>
                </a:pathLst>
              </a:custGeom>
              <a:solidFill>
                <a:srgbClr val="5752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55" name="Freeform 921"/>
              <p:cNvSpPr>
                <a:spLocks/>
              </p:cNvSpPr>
              <p:nvPr/>
            </p:nvSpPr>
            <p:spPr bwMode="auto">
              <a:xfrm>
                <a:off x="4080" y="1030"/>
                <a:ext cx="62" cy="68"/>
              </a:xfrm>
              <a:custGeom>
                <a:avLst/>
                <a:gdLst>
                  <a:gd name="T0" fmla="*/ 24 w 26"/>
                  <a:gd name="T1" fmla="*/ 0 h 29"/>
                  <a:gd name="T2" fmla="*/ 25 w 26"/>
                  <a:gd name="T3" fmla="*/ 14 h 29"/>
                  <a:gd name="T4" fmla="*/ 13 w 26"/>
                  <a:gd name="T5" fmla="*/ 28 h 29"/>
                  <a:gd name="T6" fmla="*/ 1 w 26"/>
                  <a:gd name="T7" fmla="*/ 19 h 29"/>
                  <a:gd name="T8" fmla="*/ 0 w 26"/>
                  <a:gd name="T9" fmla="*/ 8 h 29"/>
                  <a:gd name="T10" fmla="*/ 24 w 26"/>
                  <a:gd name="T1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29">
                    <a:moveTo>
                      <a:pt x="24" y="0"/>
                    </a:moveTo>
                    <a:cubicBezTo>
                      <a:pt x="25" y="14"/>
                      <a:pt x="25" y="14"/>
                      <a:pt x="25" y="14"/>
                    </a:cubicBezTo>
                    <a:cubicBezTo>
                      <a:pt x="26" y="21"/>
                      <a:pt x="20" y="28"/>
                      <a:pt x="13" y="28"/>
                    </a:cubicBezTo>
                    <a:cubicBezTo>
                      <a:pt x="6" y="29"/>
                      <a:pt x="2" y="26"/>
                      <a:pt x="1" y="1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0" y="10"/>
                      <a:pt x="19" y="9"/>
                      <a:pt x="24" y="0"/>
                    </a:cubicBezTo>
                    <a:close/>
                  </a:path>
                </a:pathLst>
              </a:custGeom>
              <a:solidFill>
                <a:srgbClr val="FFBB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56" name="Freeform 922"/>
              <p:cNvSpPr>
                <a:spLocks/>
              </p:cNvSpPr>
              <p:nvPr/>
            </p:nvSpPr>
            <p:spPr bwMode="auto">
              <a:xfrm>
                <a:off x="4075" y="1195"/>
                <a:ext cx="53" cy="90"/>
              </a:xfrm>
              <a:custGeom>
                <a:avLst/>
                <a:gdLst>
                  <a:gd name="T0" fmla="*/ 22 w 22"/>
                  <a:gd name="T1" fmla="*/ 17 h 38"/>
                  <a:gd name="T2" fmla="*/ 22 w 22"/>
                  <a:gd name="T3" fmla="*/ 22 h 38"/>
                  <a:gd name="T4" fmla="*/ 20 w 22"/>
                  <a:gd name="T5" fmla="*/ 25 h 38"/>
                  <a:gd name="T6" fmla="*/ 15 w 22"/>
                  <a:gd name="T7" fmla="*/ 33 h 38"/>
                  <a:gd name="T8" fmla="*/ 13 w 22"/>
                  <a:gd name="T9" fmla="*/ 35 h 38"/>
                  <a:gd name="T10" fmla="*/ 8 w 22"/>
                  <a:gd name="T11" fmla="*/ 38 h 38"/>
                  <a:gd name="T12" fmla="*/ 6 w 22"/>
                  <a:gd name="T13" fmla="*/ 37 h 38"/>
                  <a:gd name="T14" fmla="*/ 5 w 22"/>
                  <a:gd name="T15" fmla="*/ 37 h 38"/>
                  <a:gd name="T16" fmla="*/ 6 w 22"/>
                  <a:gd name="T17" fmla="*/ 32 h 38"/>
                  <a:gd name="T18" fmla="*/ 7 w 22"/>
                  <a:gd name="T19" fmla="*/ 24 h 38"/>
                  <a:gd name="T20" fmla="*/ 7 w 22"/>
                  <a:gd name="T21" fmla="*/ 15 h 38"/>
                  <a:gd name="T22" fmla="*/ 6 w 22"/>
                  <a:gd name="T23" fmla="*/ 21 h 38"/>
                  <a:gd name="T24" fmla="*/ 2 w 22"/>
                  <a:gd name="T25" fmla="*/ 25 h 38"/>
                  <a:gd name="T26" fmla="*/ 1 w 22"/>
                  <a:gd name="T27" fmla="*/ 25 h 38"/>
                  <a:gd name="T28" fmla="*/ 1 w 22"/>
                  <a:gd name="T29" fmla="*/ 25 h 38"/>
                  <a:gd name="T30" fmla="*/ 0 w 22"/>
                  <a:gd name="T31" fmla="*/ 22 h 38"/>
                  <a:gd name="T32" fmla="*/ 1 w 22"/>
                  <a:gd name="T33" fmla="*/ 19 h 38"/>
                  <a:gd name="T34" fmla="*/ 2 w 22"/>
                  <a:gd name="T35" fmla="*/ 16 h 38"/>
                  <a:gd name="T36" fmla="*/ 6 w 22"/>
                  <a:gd name="T37" fmla="*/ 3 h 38"/>
                  <a:gd name="T38" fmla="*/ 8 w 22"/>
                  <a:gd name="T39" fmla="*/ 2 h 38"/>
                  <a:gd name="T40" fmla="*/ 14 w 22"/>
                  <a:gd name="T41" fmla="*/ 0 h 38"/>
                  <a:gd name="T42" fmla="*/ 16 w 22"/>
                  <a:gd name="T43" fmla="*/ 0 h 38"/>
                  <a:gd name="T44" fmla="*/ 17 w 22"/>
                  <a:gd name="T45" fmla="*/ 1 h 38"/>
                  <a:gd name="T46" fmla="*/ 21 w 22"/>
                  <a:gd name="T47" fmla="*/ 9 h 38"/>
                  <a:gd name="T48" fmla="*/ 22 w 22"/>
                  <a:gd name="T49" fmla="*/ 1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2" h="38">
                    <a:moveTo>
                      <a:pt x="22" y="17"/>
                    </a:moveTo>
                    <a:cubicBezTo>
                      <a:pt x="22" y="19"/>
                      <a:pt x="22" y="21"/>
                      <a:pt x="22" y="22"/>
                    </a:cubicBezTo>
                    <a:cubicBezTo>
                      <a:pt x="21" y="23"/>
                      <a:pt x="21" y="24"/>
                      <a:pt x="20" y="25"/>
                    </a:cubicBezTo>
                    <a:cubicBezTo>
                      <a:pt x="18" y="28"/>
                      <a:pt x="16" y="30"/>
                      <a:pt x="15" y="33"/>
                    </a:cubicBezTo>
                    <a:cubicBezTo>
                      <a:pt x="14" y="33"/>
                      <a:pt x="14" y="34"/>
                      <a:pt x="13" y="35"/>
                    </a:cubicBezTo>
                    <a:cubicBezTo>
                      <a:pt x="12" y="36"/>
                      <a:pt x="10" y="37"/>
                      <a:pt x="8" y="38"/>
                    </a:cubicBezTo>
                    <a:cubicBezTo>
                      <a:pt x="7" y="38"/>
                      <a:pt x="6" y="38"/>
                      <a:pt x="6" y="37"/>
                    </a:cubicBezTo>
                    <a:cubicBezTo>
                      <a:pt x="5" y="37"/>
                      <a:pt x="5" y="37"/>
                      <a:pt x="5" y="37"/>
                    </a:cubicBezTo>
                    <a:cubicBezTo>
                      <a:pt x="5" y="35"/>
                      <a:pt x="6" y="34"/>
                      <a:pt x="6" y="32"/>
                    </a:cubicBezTo>
                    <a:cubicBezTo>
                      <a:pt x="7" y="30"/>
                      <a:pt x="7" y="27"/>
                      <a:pt x="7" y="24"/>
                    </a:cubicBezTo>
                    <a:cubicBezTo>
                      <a:pt x="7" y="21"/>
                      <a:pt x="7" y="18"/>
                      <a:pt x="7" y="15"/>
                    </a:cubicBezTo>
                    <a:cubicBezTo>
                      <a:pt x="7" y="17"/>
                      <a:pt x="7" y="19"/>
                      <a:pt x="6" y="21"/>
                    </a:cubicBezTo>
                    <a:cubicBezTo>
                      <a:pt x="5" y="23"/>
                      <a:pt x="4" y="25"/>
                      <a:pt x="2" y="25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0" y="24"/>
                      <a:pt x="0" y="23"/>
                      <a:pt x="0" y="22"/>
                    </a:cubicBezTo>
                    <a:cubicBezTo>
                      <a:pt x="1" y="21"/>
                      <a:pt x="1" y="20"/>
                      <a:pt x="1" y="19"/>
                    </a:cubicBezTo>
                    <a:cubicBezTo>
                      <a:pt x="2" y="18"/>
                      <a:pt x="2" y="17"/>
                      <a:pt x="2" y="16"/>
                    </a:cubicBezTo>
                    <a:cubicBezTo>
                      <a:pt x="2" y="11"/>
                      <a:pt x="3" y="7"/>
                      <a:pt x="6" y="3"/>
                    </a:cubicBezTo>
                    <a:cubicBezTo>
                      <a:pt x="7" y="3"/>
                      <a:pt x="8" y="2"/>
                      <a:pt x="8" y="2"/>
                    </a:cubicBezTo>
                    <a:cubicBezTo>
                      <a:pt x="10" y="0"/>
                      <a:pt x="12" y="0"/>
                      <a:pt x="14" y="0"/>
                    </a:cubicBezTo>
                    <a:cubicBezTo>
                      <a:pt x="15" y="0"/>
                      <a:pt x="15" y="0"/>
                      <a:pt x="16" y="0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9" y="3"/>
                      <a:pt x="20" y="6"/>
                      <a:pt x="21" y="9"/>
                    </a:cubicBezTo>
                    <a:cubicBezTo>
                      <a:pt x="22" y="11"/>
                      <a:pt x="22" y="14"/>
                      <a:pt x="22" y="17"/>
                    </a:cubicBezTo>
                    <a:close/>
                  </a:path>
                </a:pathLst>
              </a:custGeom>
              <a:solidFill>
                <a:srgbClr val="FFBB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57" name="Freeform 923"/>
              <p:cNvSpPr>
                <a:spLocks/>
              </p:cNvSpPr>
              <p:nvPr/>
            </p:nvSpPr>
            <p:spPr bwMode="auto">
              <a:xfrm>
                <a:off x="4083" y="1037"/>
                <a:ext cx="56" cy="172"/>
              </a:xfrm>
              <a:custGeom>
                <a:avLst/>
                <a:gdLst>
                  <a:gd name="T0" fmla="*/ 3 w 24"/>
                  <a:gd name="T1" fmla="*/ 70 h 73"/>
                  <a:gd name="T2" fmla="*/ 16 w 24"/>
                  <a:gd name="T3" fmla="*/ 70 h 73"/>
                  <a:gd name="T4" fmla="*/ 24 w 24"/>
                  <a:gd name="T5" fmla="*/ 14 h 73"/>
                  <a:gd name="T6" fmla="*/ 11 w 24"/>
                  <a:gd name="T7" fmla="*/ 0 h 73"/>
                  <a:gd name="T8" fmla="*/ 0 w 24"/>
                  <a:gd name="T9" fmla="*/ 16 h 73"/>
                  <a:gd name="T10" fmla="*/ 3 w 24"/>
                  <a:gd name="T11" fmla="*/ 7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73">
                    <a:moveTo>
                      <a:pt x="3" y="70"/>
                    </a:moveTo>
                    <a:cubicBezTo>
                      <a:pt x="5" y="73"/>
                      <a:pt x="15" y="73"/>
                      <a:pt x="16" y="70"/>
                    </a:cubicBezTo>
                    <a:cubicBezTo>
                      <a:pt x="16" y="68"/>
                      <a:pt x="24" y="14"/>
                      <a:pt x="24" y="14"/>
                    </a:cubicBezTo>
                    <a:cubicBezTo>
                      <a:pt x="24" y="7"/>
                      <a:pt x="19" y="1"/>
                      <a:pt x="11" y="0"/>
                    </a:cubicBezTo>
                    <a:cubicBezTo>
                      <a:pt x="4" y="0"/>
                      <a:pt x="1" y="9"/>
                      <a:pt x="0" y="16"/>
                    </a:cubicBezTo>
                    <a:cubicBezTo>
                      <a:pt x="0" y="16"/>
                      <a:pt x="2" y="68"/>
                      <a:pt x="3" y="70"/>
                    </a:cubicBezTo>
                    <a:close/>
                  </a:path>
                </a:pathLst>
              </a:custGeom>
              <a:solidFill>
                <a:srgbClr val="FFBB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58" name="Freeform 924"/>
              <p:cNvSpPr>
                <a:spLocks/>
              </p:cNvSpPr>
              <p:nvPr/>
            </p:nvSpPr>
            <p:spPr bwMode="auto">
              <a:xfrm>
                <a:off x="4000" y="1136"/>
                <a:ext cx="26" cy="69"/>
              </a:xfrm>
              <a:custGeom>
                <a:avLst/>
                <a:gdLst>
                  <a:gd name="T0" fmla="*/ 0 w 26"/>
                  <a:gd name="T1" fmla="*/ 55 h 69"/>
                  <a:gd name="T2" fmla="*/ 0 w 26"/>
                  <a:gd name="T3" fmla="*/ 0 h 69"/>
                  <a:gd name="T4" fmla="*/ 26 w 26"/>
                  <a:gd name="T5" fmla="*/ 17 h 69"/>
                  <a:gd name="T6" fmla="*/ 26 w 26"/>
                  <a:gd name="T7" fmla="*/ 69 h 69"/>
                  <a:gd name="T8" fmla="*/ 0 w 26"/>
                  <a:gd name="T9" fmla="*/ 55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69">
                    <a:moveTo>
                      <a:pt x="0" y="55"/>
                    </a:moveTo>
                    <a:lnTo>
                      <a:pt x="0" y="0"/>
                    </a:lnTo>
                    <a:lnTo>
                      <a:pt x="26" y="17"/>
                    </a:lnTo>
                    <a:lnTo>
                      <a:pt x="26" y="69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59" name="Freeform 925"/>
              <p:cNvSpPr>
                <a:spLocks/>
              </p:cNvSpPr>
              <p:nvPr/>
            </p:nvSpPr>
            <p:spPr bwMode="auto">
              <a:xfrm>
                <a:off x="4000" y="1131"/>
                <a:ext cx="35" cy="22"/>
              </a:xfrm>
              <a:custGeom>
                <a:avLst/>
                <a:gdLst>
                  <a:gd name="T0" fmla="*/ 0 w 35"/>
                  <a:gd name="T1" fmla="*/ 5 h 22"/>
                  <a:gd name="T2" fmla="*/ 9 w 35"/>
                  <a:gd name="T3" fmla="*/ 0 h 22"/>
                  <a:gd name="T4" fmla="*/ 35 w 35"/>
                  <a:gd name="T5" fmla="*/ 15 h 22"/>
                  <a:gd name="T6" fmla="*/ 26 w 35"/>
                  <a:gd name="T7" fmla="*/ 22 h 22"/>
                  <a:gd name="T8" fmla="*/ 0 w 35"/>
                  <a:gd name="T9" fmla="*/ 5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22">
                    <a:moveTo>
                      <a:pt x="0" y="5"/>
                    </a:moveTo>
                    <a:lnTo>
                      <a:pt x="9" y="0"/>
                    </a:lnTo>
                    <a:lnTo>
                      <a:pt x="35" y="15"/>
                    </a:lnTo>
                    <a:lnTo>
                      <a:pt x="26" y="2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70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60" name="Freeform 926"/>
              <p:cNvSpPr>
                <a:spLocks/>
              </p:cNvSpPr>
              <p:nvPr/>
            </p:nvSpPr>
            <p:spPr bwMode="auto">
              <a:xfrm>
                <a:off x="4026" y="1146"/>
                <a:ext cx="9" cy="59"/>
              </a:xfrm>
              <a:custGeom>
                <a:avLst/>
                <a:gdLst>
                  <a:gd name="T0" fmla="*/ 0 w 9"/>
                  <a:gd name="T1" fmla="*/ 59 h 59"/>
                  <a:gd name="T2" fmla="*/ 9 w 9"/>
                  <a:gd name="T3" fmla="*/ 54 h 59"/>
                  <a:gd name="T4" fmla="*/ 9 w 9"/>
                  <a:gd name="T5" fmla="*/ 0 h 59"/>
                  <a:gd name="T6" fmla="*/ 0 w 9"/>
                  <a:gd name="T7" fmla="*/ 7 h 59"/>
                  <a:gd name="T8" fmla="*/ 0 w 9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59">
                    <a:moveTo>
                      <a:pt x="0" y="59"/>
                    </a:moveTo>
                    <a:lnTo>
                      <a:pt x="9" y="54"/>
                    </a:lnTo>
                    <a:lnTo>
                      <a:pt x="9" y="0"/>
                    </a:lnTo>
                    <a:lnTo>
                      <a:pt x="0" y="7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61" name="Freeform 927"/>
              <p:cNvSpPr>
                <a:spLocks/>
              </p:cNvSpPr>
              <p:nvPr/>
            </p:nvSpPr>
            <p:spPr bwMode="auto">
              <a:xfrm>
                <a:off x="4004" y="1108"/>
                <a:ext cx="10" cy="30"/>
              </a:xfrm>
              <a:custGeom>
                <a:avLst/>
                <a:gdLst>
                  <a:gd name="T0" fmla="*/ 1 w 4"/>
                  <a:gd name="T1" fmla="*/ 1 h 13"/>
                  <a:gd name="T2" fmla="*/ 3 w 4"/>
                  <a:gd name="T3" fmla="*/ 1 h 13"/>
                  <a:gd name="T4" fmla="*/ 4 w 4"/>
                  <a:gd name="T5" fmla="*/ 2 h 13"/>
                  <a:gd name="T6" fmla="*/ 4 w 4"/>
                  <a:gd name="T7" fmla="*/ 12 h 13"/>
                  <a:gd name="T8" fmla="*/ 4 w 4"/>
                  <a:gd name="T9" fmla="*/ 13 h 13"/>
                  <a:gd name="T10" fmla="*/ 1 w 4"/>
                  <a:gd name="T11" fmla="*/ 13 h 13"/>
                  <a:gd name="T12" fmla="*/ 0 w 4"/>
                  <a:gd name="T13" fmla="*/ 12 h 13"/>
                  <a:gd name="T14" fmla="*/ 1 w 4"/>
                  <a:gd name="T15" fmla="*/ 2 h 13"/>
                  <a:gd name="T16" fmla="*/ 1 w 4"/>
                  <a:gd name="T17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13">
                    <a:moveTo>
                      <a:pt x="1" y="1"/>
                    </a:moveTo>
                    <a:cubicBezTo>
                      <a:pt x="2" y="0"/>
                      <a:pt x="2" y="0"/>
                      <a:pt x="3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3" y="13"/>
                      <a:pt x="2" y="13"/>
                      <a:pt x="1" y="1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" y="2"/>
                      <a:pt x="1" y="2"/>
                      <a:pt x="1" y="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62" name="Freeform 928"/>
              <p:cNvSpPr>
                <a:spLocks/>
              </p:cNvSpPr>
              <p:nvPr/>
            </p:nvSpPr>
            <p:spPr bwMode="auto">
              <a:xfrm>
                <a:off x="4002" y="1148"/>
                <a:ext cx="21" cy="26"/>
              </a:xfrm>
              <a:custGeom>
                <a:avLst/>
                <a:gdLst>
                  <a:gd name="T0" fmla="*/ 0 w 9"/>
                  <a:gd name="T1" fmla="*/ 3 h 11"/>
                  <a:gd name="T2" fmla="*/ 4 w 9"/>
                  <a:gd name="T3" fmla="*/ 10 h 11"/>
                  <a:gd name="T4" fmla="*/ 9 w 9"/>
                  <a:gd name="T5" fmla="*/ 8 h 11"/>
                  <a:gd name="T6" fmla="*/ 4 w 9"/>
                  <a:gd name="T7" fmla="*/ 1 h 11"/>
                  <a:gd name="T8" fmla="*/ 0 w 9"/>
                  <a:gd name="T9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1">
                    <a:moveTo>
                      <a:pt x="0" y="3"/>
                    </a:moveTo>
                    <a:cubicBezTo>
                      <a:pt x="0" y="6"/>
                      <a:pt x="2" y="9"/>
                      <a:pt x="4" y="10"/>
                    </a:cubicBezTo>
                    <a:cubicBezTo>
                      <a:pt x="7" y="11"/>
                      <a:pt x="9" y="10"/>
                      <a:pt x="9" y="8"/>
                    </a:cubicBezTo>
                    <a:cubicBezTo>
                      <a:pt x="9" y="5"/>
                      <a:pt x="7" y="2"/>
                      <a:pt x="4" y="1"/>
                    </a:cubicBezTo>
                    <a:cubicBezTo>
                      <a:pt x="2" y="0"/>
                      <a:pt x="0" y="1"/>
                      <a:pt x="0" y="3"/>
                    </a:cubicBezTo>
                    <a:close/>
                  </a:path>
                </a:pathLst>
              </a:cu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63" name="Freeform 929"/>
              <p:cNvSpPr>
                <a:spLocks/>
              </p:cNvSpPr>
              <p:nvPr/>
            </p:nvSpPr>
            <p:spPr bwMode="auto">
              <a:xfrm>
                <a:off x="4004" y="1172"/>
                <a:ext cx="17" cy="11"/>
              </a:xfrm>
              <a:custGeom>
                <a:avLst/>
                <a:gdLst>
                  <a:gd name="T0" fmla="*/ 0 w 17"/>
                  <a:gd name="T1" fmla="*/ 2 h 11"/>
                  <a:gd name="T2" fmla="*/ 3 w 17"/>
                  <a:gd name="T3" fmla="*/ 2 h 11"/>
                  <a:gd name="T4" fmla="*/ 15 w 17"/>
                  <a:gd name="T5" fmla="*/ 11 h 11"/>
                  <a:gd name="T6" fmla="*/ 17 w 17"/>
                  <a:gd name="T7" fmla="*/ 9 h 11"/>
                  <a:gd name="T8" fmla="*/ 15 w 17"/>
                  <a:gd name="T9" fmla="*/ 7 h 11"/>
                  <a:gd name="T10" fmla="*/ 3 w 17"/>
                  <a:gd name="T11" fmla="*/ 0 h 11"/>
                  <a:gd name="T12" fmla="*/ 0 w 17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11">
                    <a:moveTo>
                      <a:pt x="0" y="2"/>
                    </a:moveTo>
                    <a:lnTo>
                      <a:pt x="3" y="2"/>
                    </a:lnTo>
                    <a:lnTo>
                      <a:pt x="15" y="11"/>
                    </a:lnTo>
                    <a:lnTo>
                      <a:pt x="17" y="9"/>
                    </a:lnTo>
                    <a:lnTo>
                      <a:pt x="15" y="7"/>
                    </a:lnTo>
                    <a:lnTo>
                      <a:pt x="3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64" name="Freeform 930"/>
              <p:cNvSpPr>
                <a:spLocks/>
              </p:cNvSpPr>
              <p:nvPr/>
            </p:nvSpPr>
            <p:spPr bwMode="auto">
              <a:xfrm>
                <a:off x="4004" y="1179"/>
                <a:ext cx="17" cy="9"/>
              </a:xfrm>
              <a:custGeom>
                <a:avLst/>
                <a:gdLst>
                  <a:gd name="T0" fmla="*/ 0 w 17"/>
                  <a:gd name="T1" fmla="*/ 0 h 9"/>
                  <a:gd name="T2" fmla="*/ 3 w 17"/>
                  <a:gd name="T3" fmla="*/ 2 h 9"/>
                  <a:gd name="T4" fmla="*/ 15 w 17"/>
                  <a:gd name="T5" fmla="*/ 9 h 9"/>
                  <a:gd name="T6" fmla="*/ 17 w 17"/>
                  <a:gd name="T7" fmla="*/ 9 h 9"/>
                  <a:gd name="T8" fmla="*/ 15 w 17"/>
                  <a:gd name="T9" fmla="*/ 7 h 9"/>
                  <a:gd name="T10" fmla="*/ 3 w 17"/>
                  <a:gd name="T11" fmla="*/ 0 h 9"/>
                  <a:gd name="T12" fmla="*/ 0 w 17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9">
                    <a:moveTo>
                      <a:pt x="0" y="0"/>
                    </a:moveTo>
                    <a:lnTo>
                      <a:pt x="3" y="2"/>
                    </a:lnTo>
                    <a:lnTo>
                      <a:pt x="15" y="9"/>
                    </a:lnTo>
                    <a:lnTo>
                      <a:pt x="17" y="9"/>
                    </a:lnTo>
                    <a:lnTo>
                      <a:pt x="15" y="7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65" name="Freeform 931"/>
              <p:cNvSpPr>
                <a:spLocks/>
              </p:cNvSpPr>
              <p:nvPr/>
            </p:nvSpPr>
            <p:spPr bwMode="auto">
              <a:xfrm>
                <a:off x="4004" y="1183"/>
                <a:ext cx="17" cy="12"/>
              </a:xfrm>
              <a:custGeom>
                <a:avLst/>
                <a:gdLst>
                  <a:gd name="T0" fmla="*/ 0 w 17"/>
                  <a:gd name="T1" fmla="*/ 3 h 12"/>
                  <a:gd name="T2" fmla="*/ 3 w 17"/>
                  <a:gd name="T3" fmla="*/ 5 h 12"/>
                  <a:gd name="T4" fmla="*/ 15 w 17"/>
                  <a:gd name="T5" fmla="*/ 12 h 12"/>
                  <a:gd name="T6" fmla="*/ 17 w 17"/>
                  <a:gd name="T7" fmla="*/ 10 h 12"/>
                  <a:gd name="T8" fmla="*/ 15 w 17"/>
                  <a:gd name="T9" fmla="*/ 8 h 12"/>
                  <a:gd name="T10" fmla="*/ 3 w 17"/>
                  <a:gd name="T11" fmla="*/ 0 h 12"/>
                  <a:gd name="T12" fmla="*/ 0 w 17"/>
                  <a:gd name="T13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12">
                    <a:moveTo>
                      <a:pt x="0" y="3"/>
                    </a:moveTo>
                    <a:lnTo>
                      <a:pt x="3" y="5"/>
                    </a:lnTo>
                    <a:lnTo>
                      <a:pt x="15" y="12"/>
                    </a:lnTo>
                    <a:lnTo>
                      <a:pt x="17" y="10"/>
                    </a:lnTo>
                    <a:lnTo>
                      <a:pt x="15" y="8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66" name="Freeform 932"/>
              <p:cNvSpPr>
                <a:spLocks/>
              </p:cNvSpPr>
              <p:nvPr/>
            </p:nvSpPr>
            <p:spPr bwMode="auto">
              <a:xfrm>
                <a:off x="4064" y="914"/>
                <a:ext cx="73" cy="149"/>
              </a:xfrm>
              <a:custGeom>
                <a:avLst/>
                <a:gdLst>
                  <a:gd name="T0" fmla="*/ 13 w 31"/>
                  <a:gd name="T1" fmla="*/ 1 h 63"/>
                  <a:gd name="T2" fmla="*/ 27 w 31"/>
                  <a:gd name="T3" fmla="*/ 13 h 63"/>
                  <a:gd name="T4" fmla="*/ 31 w 31"/>
                  <a:gd name="T5" fmla="*/ 49 h 63"/>
                  <a:gd name="T6" fmla="*/ 5 w 31"/>
                  <a:gd name="T7" fmla="*/ 56 h 63"/>
                  <a:gd name="T8" fmla="*/ 1 w 31"/>
                  <a:gd name="T9" fmla="*/ 15 h 63"/>
                  <a:gd name="T10" fmla="*/ 13 w 31"/>
                  <a:gd name="T11" fmla="*/ 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63">
                    <a:moveTo>
                      <a:pt x="13" y="1"/>
                    </a:moveTo>
                    <a:cubicBezTo>
                      <a:pt x="20" y="0"/>
                      <a:pt x="27" y="6"/>
                      <a:pt x="27" y="13"/>
                    </a:cubicBezTo>
                    <a:cubicBezTo>
                      <a:pt x="31" y="49"/>
                      <a:pt x="31" y="49"/>
                      <a:pt x="31" y="49"/>
                    </a:cubicBezTo>
                    <a:cubicBezTo>
                      <a:pt x="31" y="58"/>
                      <a:pt x="8" y="63"/>
                      <a:pt x="5" y="56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0" y="8"/>
                      <a:pt x="6" y="2"/>
                      <a:pt x="13" y="1"/>
                    </a:cubicBezTo>
                    <a:close/>
                  </a:path>
                </a:pathLst>
              </a:custGeom>
              <a:solidFill>
                <a:srgbClr val="615B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67" name="Rectangle 933"/>
              <p:cNvSpPr>
                <a:spLocks noChangeArrowheads="1"/>
              </p:cNvSpPr>
              <p:nvPr/>
            </p:nvSpPr>
            <p:spPr bwMode="auto">
              <a:xfrm>
                <a:off x="3990" y="807"/>
                <a:ext cx="64" cy="59"/>
              </a:xfrm>
              <a:prstGeom prst="rect">
                <a:avLst/>
              </a:prstGeom>
              <a:solidFill>
                <a:srgbClr val="FFBB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68" name="Rectangle 934"/>
              <p:cNvSpPr>
                <a:spLocks noChangeArrowheads="1"/>
              </p:cNvSpPr>
              <p:nvPr/>
            </p:nvSpPr>
            <p:spPr bwMode="auto">
              <a:xfrm>
                <a:off x="3990" y="807"/>
                <a:ext cx="64" cy="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69" name="Freeform 935"/>
              <p:cNvSpPr>
                <a:spLocks/>
              </p:cNvSpPr>
              <p:nvPr/>
            </p:nvSpPr>
            <p:spPr bwMode="auto">
              <a:xfrm>
                <a:off x="3990" y="847"/>
                <a:ext cx="64" cy="48"/>
              </a:xfrm>
              <a:custGeom>
                <a:avLst/>
                <a:gdLst>
                  <a:gd name="T0" fmla="*/ 0 w 27"/>
                  <a:gd name="T1" fmla="*/ 7 h 20"/>
                  <a:gd name="T2" fmla="*/ 0 w 27"/>
                  <a:gd name="T3" fmla="*/ 8 h 20"/>
                  <a:gd name="T4" fmla="*/ 1 w 27"/>
                  <a:gd name="T5" fmla="*/ 10 h 20"/>
                  <a:gd name="T6" fmla="*/ 4 w 27"/>
                  <a:gd name="T7" fmla="*/ 20 h 20"/>
                  <a:gd name="T8" fmla="*/ 23 w 27"/>
                  <a:gd name="T9" fmla="*/ 14 h 20"/>
                  <a:gd name="T10" fmla="*/ 27 w 27"/>
                  <a:gd name="T11" fmla="*/ 8 h 20"/>
                  <a:gd name="T12" fmla="*/ 23 w 27"/>
                  <a:gd name="T13" fmla="*/ 3 h 20"/>
                  <a:gd name="T14" fmla="*/ 19 w 27"/>
                  <a:gd name="T15" fmla="*/ 1 h 20"/>
                  <a:gd name="T16" fmla="*/ 17 w 27"/>
                  <a:gd name="T17" fmla="*/ 0 h 20"/>
                  <a:gd name="T18" fmla="*/ 17 w 27"/>
                  <a:gd name="T19" fmla="*/ 0 h 20"/>
                  <a:gd name="T20" fmla="*/ 12 w 27"/>
                  <a:gd name="T21" fmla="*/ 0 h 20"/>
                  <a:gd name="T22" fmla="*/ 5 w 27"/>
                  <a:gd name="T23" fmla="*/ 2 h 20"/>
                  <a:gd name="T24" fmla="*/ 4 w 27"/>
                  <a:gd name="T25" fmla="*/ 3 h 20"/>
                  <a:gd name="T26" fmla="*/ 1 w 27"/>
                  <a:gd name="T27" fmla="*/ 6 h 20"/>
                  <a:gd name="T28" fmla="*/ 1 w 27"/>
                  <a:gd name="T29" fmla="*/ 6 h 20"/>
                  <a:gd name="T30" fmla="*/ 0 w 27"/>
                  <a:gd name="T31" fmla="*/ 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" h="20">
                    <a:moveTo>
                      <a:pt x="0" y="7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9"/>
                      <a:pt x="1" y="10"/>
                      <a:pt x="1" y="10"/>
                    </a:cubicBezTo>
                    <a:cubicBezTo>
                      <a:pt x="2" y="13"/>
                      <a:pt x="2" y="16"/>
                      <a:pt x="4" y="20"/>
                    </a:cubicBezTo>
                    <a:cubicBezTo>
                      <a:pt x="10" y="20"/>
                      <a:pt x="18" y="17"/>
                      <a:pt x="23" y="14"/>
                    </a:cubicBezTo>
                    <a:cubicBezTo>
                      <a:pt x="26" y="12"/>
                      <a:pt x="27" y="10"/>
                      <a:pt x="27" y="8"/>
                    </a:cubicBezTo>
                    <a:cubicBezTo>
                      <a:pt x="27" y="6"/>
                      <a:pt x="26" y="4"/>
                      <a:pt x="23" y="3"/>
                    </a:cubicBezTo>
                    <a:cubicBezTo>
                      <a:pt x="22" y="2"/>
                      <a:pt x="21" y="1"/>
                      <a:pt x="19" y="1"/>
                    </a:cubicBezTo>
                    <a:cubicBezTo>
                      <a:pt x="19" y="1"/>
                      <a:pt x="18" y="1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0"/>
                      <a:pt x="14" y="0"/>
                      <a:pt x="12" y="0"/>
                    </a:cubicBezTo>
                    <a:cubicBezTo>
                      <a:pt x="9" y="1"/>
                      <a:pt x="7" y="1"/>
                      <a:pt x="5" y="2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2" y="4"/>
                      <a:pt x="1" y="5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7"/>
                      <a:pt x="0" y="7"/>
                      <a:pt x="0" y="7"/>
                    </a:cubicBezTo>
                  </a:path>
                </a:pathLst>
              </a:custGeom>
              <a:solidFill>
                <a:srgbClr val="FFBB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70" name="Freeform 936"/>
              <p:cNvSpPr>
                <a:spLocks/>
              </p:cNvSpPr>
              <p:nvPr/>
            </p:nvSpPr>
            <p:spPr bwMode="auto">
              <a:xfrm>
                <a:off x="3967" y="724"/>
                <a:ext cx="78" cy="130"/>
              </a:xfrm>
              <a:custGeom>
                <a:avLst/>
                <a:gdLst>
                  <a:gd name="T0" fmla="*/ 33 w 33"/>
                  <a:gd name="T1" fmla="*/ 27 h 55"/>
                  <a:gd name="T2" fmla="*/ 32 w 33"/>
                  <a:gd name="T3" fmla="*/ 39 h 55"/>
                  <a:gd name="T4" fmla="*/ 26 w 33"/>
                  <a:gd name="T5" fmla="*/ 49 h 55"/>
                  <a:gd name="T6" fmla="*/ 11 w 33"/>
                  <a:gd name="T7" fmla="*/ 54 h 55"/>
                  <a:gd name="T8" fmla="*/ 7 w 33"/>
                  <a:gd name="T9" fmla="*/ 52 h 55"/>
                  <a:gd name="T10" fmla="*/ 3 w 33"/>
                  <a:gd name="T11" fmla="*/ 46 h 55"/>
                  <a:gd name="T12" fmla="*/ 0 w 33"/>
                  <a:gd name="T13" fmla="*/ 13 h 55"/>
                  <a:gd name="T14" fmla="*/ 1 w 33"/>
                  <a:gd name="T15" fmla="*/ 8 h 55"/>
                  <a:gd name="T16" fmla="*/ 12 w 33"/>
                  <a:gd name="T17" fmla="*/ 0 h 55"/>
                  <a:gd name="T18" fmla="*/ 26 w 33"/>
                  <a:gd name="T19" fmla="*/ 3 h 55"/>
                  <a:gd name="T20" fmla="*/ 29 w 33"/>
                  <a:gd name="T21" fmla="*/ 5 h 55"/>
                  <a:gd name="T22" fmla="*/ 32 w 33"/>
                  <a:gd name="T23" fmla="*/ 8 h 55"/>
                  <a:gd name="T24" fmla="*/ 33 w 33"/>
                  <a:gd name="T25" fmla="*/ 2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3" h="55">
                    <a:moveTo>
                      <a:pt x="33" y="27"/>
                    </a:moveTo>
                    <a:cubicBezTo>
                      <a:pt x="33" y="31"/>
                      <a:pt x="32" y="35"/>
                      <a:pt x="32" y="39"/>
                    </a:cubicBezTo>
                    <a:cubicBezTo>
                      <a:pt x="31" y="42"/>
                      <a:pt x="29" y="46"/>
                      <a:pt x="26" y="49"/>
                    </a:cubicBezTo>
                    <a:cubicBezTo>
                      <a:pt x="23" y="53"/>
                      <a:pt x="16" y="55"/>
                      <a:pt x="11" y="54"/>
                    </a:cubicBezTo>
                    <a:cubicBezTo>
                      <a:pt x="9" y="54"/>
                      <a:pt x="8" y="53"/>
                      <a:pt x="7" y="52"/>
                    </a:cubicBezTo>
                    <a:cubicBezTo>
                      <a:pt x="5" y="51"/>
                      <a:pt x="4" y="48"/>
                      <a:pt x="3" y="46"/>
                    </a:cubicBezTo>
                    <a:cubicBezTo>
                      <a:pt x="0" y="35"/>
                      <a:pt x="0" y="24"/>
                      <a:pt x="0" y="13"/>
                    </a:cubicBezTo>
                    <a:cubicBezTo>
                      <a:pt x="0" y="12"/>
                      <a:pt x="1" y="10"/>
                      <a:pt x="1" y="8"/>
                    </a:cubicBezTo>
                    <a:cubicBezTo>
                      <a:pt x="3" y="4"/>
                      <a:pt x="7" y="1"/>
                      <a:pt x="12" y="0"/>
                    </a:cubicBezTo>
                    <a:cubicBezTo>
                      <a:pt x="17" y="0"/>
                      <a:pt x="22" y="1"/>
                      <a:pt x="26" y="3"/>
                    </a:cubicBezTo>
                    <a:cubicBezTo>
                      <a:pt x="27" y="4"/>
                      <a:pt x="28" y="4"/>
                      <a:pt x="29" y="5"/>
                    </a:cubicBezTo>
                    <a:cubicBezTo>
                      <a:pt x="30" y="6"/>
                      <a:pt x="31" y="7"/>
                      <a:pt x="32" y="8"/>
                    </a:cubicBezTo>
                    <a:cubicBezTo>
                      <a:pt x="33" y="9"/>
                      <a:pt x="33" y="21"/>
                      <a:pt x="33" y="27"/>
                    </a:cubicBezTo>
                  </a:path>
                </a:pathLst>
              </a:custGeom>
              <a:solidFill>
                <a:srgbClr val="FF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71" name="Freeform 937"/>
              <p:cNvSpPr>
                <a:spLocks/>
              </p:cNvSpPr>
              <p:nvPr/>
            </p:nvSpPr>
            <p:spPr bwMode="auto">
              <a:xfrm>
                <a:off x="3967" y="734"/>
                <a:ext cx="78" cy="130"/>
              </a:xfrm>
              <a:custGeom>
                <a:avLst/>
                <a:gdLst>
                  <a:gd name="T0" fmla="*/ 3 w 33"/>
                  <a:gd name="T1" fmla="*/ 46 h 55"/>
                  <a:gd name="T2" fmla="*/ 7 w 33"/>
                  <a:gd name="T3" fmla="*/ 53 h 55"/>
                  <a:gd name="T4" fmla="*/ 10 w 33"/>
                  <a:gd name="T5" fmla="*/ 54 h 55"/>
                  <a:gd name="T6" fmla="*/ 10 w 33"/>
                  <a:gd name="T7" fmla="*/ 54 h 55"/>
                  <a:gd name="T8" fmla="*/ 10 w 33"/>
                  <a:gd name="T9" fmla="*/ 54 h 55"/>
                  <a:gd name="T10" fmla="*/ 11 w 33"/>
                  <a:gd name="T11" fmla="*/ 54 h 55"/>
                  <a:gd name="T12" fmla="*/ 11 w 33"/>
                  <a:gd name="T13" fmla="*/ 54 h 55"/>
                  <a:gd name="T14" fmla="*/ 26 w 33"/>
                  <a:gd name="T15" fmla="*/ 49 h 55"/>
                  <a:gd name="T16" fmla="*/ 27 w 33"/>
                  <a:gd name="T17" fmla="*/ 48 h 55"/>
                  <a:gd name="T18" fmla="*/ 31 w 33"/>
                  <a:gd name="T19" fmla="*/ 41 h 55"/>
                  <a:gd name="T20" fmla="*/ 31 w 33"/>
                  <a:gd name="T21" fmla="*/ 41 h 55"/>
                  <a:gd name="T22" fmla="*/ 32 w 33"/>
                  <a:gd name="T23" fmla="*/ 39 h 55"/>
                  <a:gd name="T24" fmla="*/ 32 w 33"/>
                  <a:gd name="T25" fmla="*/ 36 h 55"/>
                  <a:gd name="T26" fmla="*/ 32 w 33"/>
                  <a:gd name="T27" fmla="*/ 36 h 55"/>
                  <a:gd name="T28" fmla="*/ 32 w 33"/>
                  <a:gd name="T29" fmla="*/ 36 h 55"/>
                  <a:gd name="T30" fmla="*/ 32 w 33"/>
                  <a:gd name="T31" fmla="*/ 35 h 55"/>
                  <a:gd name="T32" fmla="*/ 32 w 33"/>
                  <a:gd name="T33" fmla="*/ 35 h 55"/>
                  <a:gd name="T34" fmla="*/ 32 w 33"/>
                  <a:gd name="T35" fmla="*/ 34 h 55"/>
                  <a:gd name="T36" fmla="*/ 33 w 33"/>
                  <a:gd name="T37" fmla="*/ 31 h 55"/>
                  <a:gd name="T38" fmla="*/ 33 w 33"/>
                  <a:gd name="T39" fmla="*/ 31 h 55"/>
                  <a:gd name="T40" fmla="*/ 33 w 33"/>
                  <a:gd name="T41" fmla="*/ 28 h 55"/>
                  <a:gd name="T42" fmla="*/ 33 w 33"/>
                  <a:gd name="T43" fmla="*/ 28 h 55"/>
                  <a:gd name="T44" fmla="*/ 33 w 33"/>
                  <a:gd name="T45" fmla="*/ 27 h 55"/>
                  <a:gd name="T46" fmla="*/ 33 w 33"/>
                  <a:gd name="T47" fmla="*/ 26 h 55"/>
                  <a:gd name="T48" fmla="*/ 33 w 33"/>
                  <a:gd name="T49" fmla="*/ 25 h 55"/>
                  <a:gd name="T50" fmla="*/ 33 w 33"/>
                  <a:gd name="T51" fmla="*/ 24 h 55"/>
                  <a:gd name="T52" fmla="*/ 33 w 33"/>
                  <a:gd name="T53" fmla="*/ 21 h 55"/>
                  <a:gd name="T54" fmla="*/ 33 w 33"/>
                  <a:gd name="T55" fmla="*/ 21 h 55"/>
                  <a:gd name="T56" fmla="*/ 33 w 33"/>
                  <a:gd name="T57" fmla="*/ 20 h 55"/>
                  <a:gd name="T58" fmla="*/ 32 w 33"/>
                  <a:gd name="T59" fmla="*/ 8 h 55"/>
                  <a:gd name="T60" fmla="*/ 29 w 33"/>
                  <a:gd name="T61" fmla="*/ 5 h 55"/>
                  <a:gd name="T62" fmla="*/ 26 w 33"/>
                  <a:gd name="T63" fmla="*/ 3 h 55"/>
                  <a:gd name="T64" fmla="*/ 12 w 33"/>
                  <a:gd name="T65" fmla="*/ 0 h 55"/>
                  <a:gd name="T66" fmla="*/ 1 w 33"/>
                  <a:gd name="T67" fmla="*/ 8 h 55"/>
                  <a:gd name="T68" fmla="*/ 0 w 33"/>
                  <a:gd name="T69" fmla="*/ 12 h 55"/>
                  <a:gd name="T70" fmla="*/ 0 w 33"/>
                  <a:gd name="T71" fmla="*/ 13 h 55"/>
                  <a:gd name="T72" fmla="*/ 0 w 33"/>
                  <a:gd name="T73" fmla="*/ 20 h 55"/>
                  <a:gd name="T74" fmla="*/ 3 w 33"/>
                  <a:gd name="T75" fmla="*/ 46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3" h="55">
                    <a:moveTo>
                      <a:pt x="3" y="46"/>
                    </a:moveTo>
                    <a:cubicBezTo>
                      <a:pt x="4" y="48"/>
                      <a:pt x="5" y="51"/>
                      <a:pt x="7" y="53"/>
                    </a:cubicBezTo>
                    <a:cubicBezTo>
                      <a:pt x="8" y="53"/>
                      <a:pt x="9" y="54"/>
                      <a:pt x="10" y="54"/>
                    </a:cubicBezTo>
                    <a:cubicBezTo>
                      <a:pt x="10" y="54"/>
                      <a:pt x="10" y="54"/>
                      <a:pt x="10" y="54"/>
                    </a:cubicBezTo>
                    <a:cubicBezTo>
                      <a:pt x="10" y="54"/>
                      <a:pt x="10" y="54"/>
                      <a:pt x="10" y="54"/>
                    </a:cubicBezTo>
                    <a:cubicBezTo>
                      <a:pt x="11" y="54"/>
                      <a:pt x="11" y="54"/>
                      <a:pt x="11" y="54"/>
                    </a:cubicBezTo>
                    <a:cubicBezTo>
                      <a:pt x="11" y="54"/>
                      <a:pt x="11" y="54"/>
                      <a:pt x="11" y="54"/>
                    </a:cubicBezTo>
                    <a:cubicBezTo>
                      <a:pt x="16" y="55"/>
                      <a:pt x="23" y="53"/>
                      <a:pt x="26" y="49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9" y="46"/>
                      <a:pt x="30" y="44"/>
                      <a:pt x="31" y="41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1" y="40"/>
                      <a:pt x="31" y="40"/>
                      <a:pt x="32" y="39"/>
                    </a:cubicBezTo>
                    <a:cubicBezTo>
                      <a:pt x="32" y="38"/>
                      <a:pt x="32" y="37"/>
                      <a:pt x="32" y="36"/>
                    </a:cubicBezTo>
                    <a:cubicBezTo>
                      <a:pt x="32" y="36"/>
                      <a:pt x="32" y="36"/>
                      <a:pt x="32" y="36"/>
                    </a:cubicBezTo>
                    <a:cubicBezTo>
                      <a:pt x="32" y="36"/>
                      <a:pt x="32" y="36"/>
                      <a:pt x="32" y="36"/>
                    </a:cubicBezTo>
                    <a:cubicBezTo>
                      <a:pt x="32" y="35"/>
                      <a:pt x="32" y="35"/>
                      <a:pt x="32" y="35"/>
                    </a:cubicBezTo>
                    <a:cubicBezTo>
                      <a:pt x="32" y="35"/>
                      <a:pt x="32" y="35"/>
                      <a:pt x="32" y="35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33"/>
                      <a:pt x="32" y="32"/>
                      <a:pt x="33" y="31"/>
                    </a:cubicBezTo>
                    <a:cubicBezTo>
                      <a:pt x="33" y="31"/>
                      <a:pt x="33" y="31"/>
                      <a:pt x="33" y="31"/>
                    </a:cubicBezTo>
                    <a:cubicBezTo>
                      <a:pt x="33" y="30"/>
                      <a:pt x="33" y="29"/>
                      <a:pt x="33" y="28"/>
                    </a:cubicBezTo>
                    <a:cubicBezTo>
                      <a:pt x="33" y="28"/>
                      <a:pt x="33" y="28"/>
                      <a:pt x="33" y="28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33" y="27"/>
                      <a:pt x="33" y="26"/>
                      <a:pt x="33" y="26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3" y="24"/>
                      <a:pt x="33" y="24"/>
                      <a:pt x="33" y="24"/>
                    </a:cubicBezTo>
                    <a:cubicBezTo>
                      <a:pt x="33" y="23"/>
                      <a:pt x="33" y="22"/>
                      <a:pt x="33" y="21"/>
                    </a:cubicBezTo>
                    <a:cubicBezTo>
                      <a:pt x="33" y="21"/>
                      <a:pt x="33" y="21"/>
                      <a:pt x="33" y="21"/>
                    </a:cubicBezTo>
                    <a:cubicBezTo>
                      <a:pt x="33" y="20"/>
                      <a:pt x="33" y="20"/>
                      <a:pt x="33" y="20"/>
                    </a:cubicBezTo>
                    <a:cubicBezTo>
                      <a:pt x="33" y="15"/>
                      <a:pt x="32" y="9"/>
                      <a:pt x="32" y="8"/>
                    </a:cubicBezTo>
                    <a:cubicBezTo>
                      <a:pt x="31" y="7"/>
                      <a:pt x="30" y="6"/>
                      <a:pt x="29" y="5"/>
                    </a:cubicBezTo>
                    <a:cubicBezTo>
                      <a:pt x="28" y="4"/>
                      <a:pt x="27" y="4"/>
                      <a:pt x="26" y="3"/>
                    </a:cubicBezTo>
                    <a:cubicBezTo>
                      <a:pt x="22" y="1"/>
                      <a:pt x="17" y="0"/>
                      <a:pt x="12" y="0"/>
                    </a:cubicBezTo>
                    <a:cubicBezTo>
                      <a:pt x="7" y="1"/>
                      <a:pt x="3" y="4"/>
                      <a:pt x="1" y="8"/>
                    </a:cubicBezTo>
                    <a:cubicBezTo>
                      <a:pt x="1" y="10"/>
                      <a:pt x="0" y="11"/>
                      <a:pt x="0" y="12"/>
                    </a:cubicBezTo>
                    <a:cubicBezTo>
                      <a:pt x="0" y="12"/>
                      <a:pt x="0" y="13"/>
                      <a:pt x="0" y="13"/>
                    </a:cubicBezTo>
                    <a:cubicBezTo>
                      <a:pt x="0" y="15"/>
                      <a:pt x="0" y="18"/>
                      <a:pt x="0" y="20"/>
                    </a:cubicBezTo>
                    <a:cubicBezTo>
                      <a:pt x="0" y="29"/>
                      <a:pt x="1" y="37"/>
                      <a:pt x="3" y="46"/>
                    </a:cubicBezTo>
                  </a:path>
                </a:pathLst>
              </a:custGeom>
              <a:solidFill>
                <a:srgbClr val="FFBB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72" name="Freeform 938"/>
              <p:cNvSpPr>
                <a:spLocks/>
              </p:cNvSpPr>
              <p:nvPr/>
            </p:nvSpPr>
            <p:spPr bwMode="auto">
              <a:xfrm>
                <a:off x="4045" y="793"/>
                <a:ext cx="0" cy="14"/>
              </a:xfrm>
              <a:custGeom>
                <a:avLst/>
                <a:gdLst>
                  <a:gd name="T0" fmla="*/ 0 h 6"/>
                  <a:gd name="T1" fmla="*/ 0 h 6"/>
                  <a:gd name="T2" fmla="*/ 0 h 6"/>
                  <a:gd name="T3" fmla="*/ 1 h 6"/>
                  <a:gd name="T4" fmla="*/ 2 h 6"/>
                  <a:gd name="T5" fmla="*/ 3 h 6"/>
                  <a:gd name="T6" fmla="*/ 3 h 6"/>
                  <a:gd name="T7" fmla="*/ 6 h 6"/>
                  <a:gd name="T8" fmla="*/ 6 h 6"/>
                  <a:gd name="T9" fmla="*/ 6 h 6"/>
                  <a:gd name="T10" fmla="*/ 0 h 6"/>
                  <a:gd name="T11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  <a:cxn ang="0">
                    <a:pos x="0" y="T10"/>
                  </a:cxn>
                  <a:cxn ang="0">
                    <a:pos x="0" y="T11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5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4"/>
                      <a:pt x="0" y="2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73" name="Freeform 939"/>
              <p:cNvSpPr>
                <a:spLocks noEditPoints="1"/>
              </p:cNvSpPr>
              <p:nvPr/>
            </p:nvSpPr>
            <p:spPr bwMode="auto">
              <a:xfrm>
                <a:off x="3990" y="807"/>
                <a:ext cx="55" cy="57"/>
              </a:xfrm>
              <a:custGeom>
                <a:avLst/>
                <a:gdLst>
                  <a:gd name="T0" fmla="*/ 0 w 23"/>
                  <a:gd name="T1" fmla="*/ 23 h 24"/>
                  <a:gd name="T2" fmla="*/ 0 w 23"/>
                  <a:gd name="T3" fmla="*/ 24 h 24"/>
                  <a:gd name="T4" fmla="*/ 1 w 23"/>
                  <a:gd name="T5" fmla="*/ 23 h 24"/>
                  <a:gd name="T6" fmla="*/ 1 w 23"/>
                  <a:gd name="T7" fmla="*/ 23 h 24"/>
                  <a:gd name="T8" fmla="*/ 0 w 23"/>
                  <a:gd name="T9" fmla="*/ 23 h 24"/>
                  <a:gd name="T10" fmla="*/ 23 w 23"/>
                  <a:gd name="T11" fmla="*/ 0 h 24"/>
                  <a:gd name="T12" fmla="*/ 23 w 23"/>
                  <a:gd name="T13" fmla="*/ 0 h 24"/>
                  <a:gd name="T14" fmla="*/ 23 w 23"/>
                  <a:gd name="T15" fmla="*/ 0 h 24"/>
                  <a:gd name="T16" fmla="*/ 22 w 23"/>
                  <a:gd name="T17" fmla="*/ 3 h 24"/>
                  <a:gd name="T18" fmla="*/ 22 w 23"/>
                  <a:gd name="T19" fmla="*/ 4 h 24"/>
                  <a:gd name="T20" fmla="*/ 22 w 23"/>
                  <a:gd name="T21" fmla="*/ 4 h 24"/>
                  <a:gd name="T22" fmla="*/ 22 w 23"/>
                  <a:gd name="T23" fmla="*/ 5 h 24"/>
                  <a:gd name="T24" fmla="*/ 22 w 23"/>
                  <a:gd name="T25" fmla="*/ 5 h 24"/>
                  <a:gd name="T26" fmla="*/ 22 w 23"/>
                  <a:gd name="T27" fmla="*/ 5 h 24"/>
                  <a:gd name="T28" fmla="*/ 22 w 23"/>
                  <a:gd name="T29" fmla="*/ 5 h 24"/>
                  <a:gd name="T30" fmla="*/ 22 w 23"/>
                  <a:gd name="T31" fmla="*/ 5 h 24"/>
                  <a:gd name="T32" fmla="*/ 22 w 23"/>
                  <a:gd name="T33" fmla="*/ 8 h 24"/>
                  <a:gd name="T34" fmla="*/ 21 w 23"/>
                  <a:gd name="T35" fmla="*/ 10 h 24"/>
                  <a:gd name="T36" fmla="*/ 21 w 23"/>
                  <a:gd name="T37" fmla="*/ 10 h 24"/>
                  <a:gd name="T38" fmla="*/ 21 w 23"/>
                  <a:gd name="T39" fmla="*/ 10 h 24"/>
                  <a:gd name="T40" fmla="*/ 21 w 23"/>
                  <a:gd name="T41" fmla="*/ 10 h 24"/>
                  <a:gd name="T42" fmla="*/ 17 w 23"/>
                  <a:gd name="T43" fmla="*/ 17 h 24"/>
                  <a:gd name="T44" fmla="*/ 17 w 23"/>
                  <a:gd name="T45" fmla="*/ 17 h 24"/>
                  <a:gd name="T46" fmla="*/ 19 w 23"/>
                  <a:gd name="T47" fmla="*/ 18 h 24"/>
                  <a:gd name="T48" fmla="*/ 19 w 23"/>
                  <a:gd name="T49" fmla="*/ 18 h 24"/>
                  <a:gd name="T50" fmla="*/ 22 w 23"/>
                  <a:gd name="T51" fmla="*/ 12 h 24"/>
                  <a:gd name="T52" fmla="*/ 23 w 23"/>
                  <a:gd name="T53" fmla="*/ 5 h 24"/>
                  <a:gd name="T54" fmla="*/ 23 w 23"/>
                  <a:gd name="T55" fmla="*/ 0 h 24"/>
                  <a:gd name="T56" fmla="*/ 23 w 23"/>
                  <a:gd name="T5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3" h="24">
                    <a:moveTo>
                      <a:pt x="0" y="23"/>
                    </a:move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1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0" y="23"/>
                      <a:pt x="0" y="23"/>
                      <a:pt x="0" y="23"/>
                    </a:cubicBezTo>
                    <a:moveTo>
                      <a:pt x="23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2" y="1"/>
                      <a:pt x="22" y="2"/>
                      <a:pt x="22" y="3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2" y="6"/>
                      <a:pt x="22" y="7"/>
                      <a:pt x="22" y="8"/>
                    </a:cubicBezTo>
                    <a:cubicBezTo>
                      <a:pt x="21" y="9"/>
                      <a:pt x="21" y="10"/>
                      <a:pt x="21" y="10"/>
                    </a:cubicBezTo>
                    <a:cubicBezTo>
                      <a:pt x="21" y="10"/>
                      <a:pt x="21" y="10"/>
                      <a:pt x="21" y="10"/>
                    </a:cubicBezTo>
                    <a:cubicBezTo>
                      <a:pt x="21" y="10"/>
                      <a:pt x="21" y="10"/>
                      <a:pt x="21" y="10"/>
                    </a:cubicBezTo>
                    <a:cubicBezTo>
                      <a:pt x="21" y="10"/>
                      <a:pt x="21" y="10"/>
                      <a:pt x="21" y="10"/>
                    </a:cubicBezTo>
                    <a:cubicBezTo>
                      <a:pt x="20" y="13"/>
                      <a:pt x="19" y="15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8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20" y="16"/>
                      <a:pt x="21" y="14"/>
                      <a:pt x="22" y="12"/>
                    </a:cubicBezTo>
                    <a:cubicBezTo>
                      <a:pt x="22" y="10"/>
                      <a:pt x="22" y="7"/>
                      <a:pt x="23" y="5"/>
                    </a:cubicBezTo>
                    <a:cubicBezTo>
                      <a:pt x="23" y="4"/>
                      <a:pt x="23" y="2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</a:path>
                </a:pathLst>
              </a:custGeom>
              <a:solidFill>
                <a:srgbClr val="E8AB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74" name="Freeform 940"/>
              <p:cNvSpPr>
                <a:spLocks/>
              </p:cNvSpPr>
              <p:nvPr/>
            </p:nvSpPr>
            <p:spPr bwMode="auto">
              <a:xfrm>
                <a:off x="3990" y="847"/>
                <a:ext cx="45" cy="26"/>
              </a:xfrm>
              <a:custGeom>
                <a:avLst/>
                <a:gdLst>
                  <a:gd name="T0" fmla="*/ 17 w 19"/>
                  <a:gd name="T1" fmla="*/ 0 h 11"/>
                  <a:gd name="T2" fmla="*/ 17 w 19"/>
                  <a:gd name="T3" fmla="*/ 0 h 11"/>
                  <a:gd name="T4" fmla="*/ 16 w 19"/>
                  <a:gd name="T5" fmla="*/ 1 h 11"/>
                  <a:gd name="T6" fmla="*/ 4 w 19"/>
                  <a:gd name="T7" fmla="*/ 7 h 11"/>
                  <a:gd name="T8" fmla="*/ 1 w 19"/>
                  <a:gd name="T9" fmla="*/ 6 h 11"/>
                  <a:gd name="T10" fmla="*/ 1 w 19"/>
                  <a:gd name="T11" fmla="*/ 6 h 11"/>
                  <a:gd name="T12" fmla="*/ 0 w 19"/>
                  <a:gd name="T13" fmla="*/ 7 h 11"/>
                  <a:gd name="T14" fmla="*/ 0 w 19"/>
                  <a:gd name="T15" fmla="*/ 8 h 11"/>
                  <a:gd name="T16" fmla="*/ 1 w 19"/>
                  <a:gd name="T17" fmla="*/ 10 h 11"/>
                  <a:gd name="T18" fmla="*/ 4 w 19"/>
                  <a:gd name="T19" fmla="*/ 11 h 11"/>
                  <a:gd name="T20" fmla="*/ 13 w 19"/>
                  <a:gd name="T21" fmla="*/ 8 h 11"/>
                  <a:gd name="T22" fmla="*/ 16 w 19"/>
                  <a:gd name="T23" fmla="*/ 5 h 11"/>
                  <a:gd name="T24" fmla="*/ 19 w 19"/>
                  <a:gd name="T25" fmla="*/ 1 h 11"/>
                  <a:gd name="T26" fmla="*/ 17 w 19"/>
                  <a:gd name="T2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11">
                    <a:moveTo>
                      <a:pt x="17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3" y="5"/>
                      <a:pt x="9" y="7"/>
                      <a:pt x="4" y="7"/>
                    </a:cubicBezTo>
                    <a:cubicBezTo>
                      <a:pt x="3" y="7"/>
                      <a:pt x="2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9"/>
                      <a:pt x="1" y="10"/>
                      <a:pt x="1" y="10"/>
                    </a:cubicBezTo>
                    <a:cubicBezTo>
                      <a:pt x="2" y="11"/>
                      <a:pt x="3" y="11"/>
                      <a:pt x="4" y="11"/>
                    </a:cubicBezTo>
                    <a:cubicBezTo>
                      <a:pt x="7" y="11"/>
                      <a:pt x="10" y="10"/>
                      <a:pt x="13" y="8"/>
                    </a:cubicBezTo>
                    <a:cubicBezTo>
                      <a:pt x="14" y="7"/>
                      <a:pt x="15" y="6"/>
                      <a:pt x="16" y="5"/>
                    </a:cubicBezTo>
                    <a:cubicBezTo>
                      <a:pt x="18" y="4"/>
                      <a:pt x="19" y="3"/>
                      <a:pt x="19" y="1"/>
                    </a:cubicBezTo>
                    <a:cubicBezTo>
                      <a:pt x="19" y="1"/>
                      <a:pt x="18" y="1"/>
                      <a:pt x="17" y="0"/>
                    </a:cubicBezTo>
                  </a:path>
                </a:pathLst>
              </a:custGeom>
              <a:solidFill>
                <a:srgbClr val="E8AB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75" name="Freeform 941"/>
              <p:cNvSpPr>
                <a:spLocks noEditPoints="1"/>
              </p:cNvSpPr>
              <p:nvPr/>
            </p:nvSpPr>
            <p:spPr bwMode="auto">
              <a:xfrm>
                <a:off x="4040" y="793"/>
                <a:ext cx="5" cy="38"/>
              </a:xfrm>
              <a:custGeom>
                <a:avLst/>
                <a:gdLst>
                  <a:gd name="T0" fmla="*/ 0 w 2"/>
                  <a:gd name="T1" fmla="*/ 16 h 16"/>
                  <a:gd name="T2" fmla="*/ 0 w 2"/>
                  <a:gd name="T3" fmla="*/ 16 h 16"/>
                  <a:gd name="T4" fmla="*/ 0 w 2"/>
                  <a:gd name="T5" fmla="*/ 16 h 16"/>
                  <a:gd name="T6" fmla="*/ 0 w 2"/>
                  <a:gd name="T7" fmla="*/ 16 h 16"/>
                  <a:gd name="T8" fmla="*/ 0 w 2"/>
                  <a:gd name="T9" fmla="*/ 16 h 16"/>
                  <a:gd name="T10" fmla="*/ 0 w 2"/>
                  <a:gd name="T11" fmla="*/ 16 h 16"/>
                  <a:gd name="T12" fmla="*/ 0 w 2"/>
                  <a:gd name="T13" fmla="*/ 16 h 16"/>
                  <a:gd name="T14" fmla="*/ 1 w 2"/>
                  <a:gd name="T15" fmla="*/ 10 h 16"/>
                  <a:gd name="T16" fmla="*/ 1 w 2"/>
                  <a:gd name="T17" fmla="*/ 11 h 16"/>
                  <a:gd name="T18" fmla="*/ 1 w 2"/>
                  <a:gd name="T19" fmla="*/ 11 h 16"/>
                  <a:gd name="T20" fmla="*/ 1 w 2"/>
                  <a:gd name="T21" fmla="*/ 11 h 16"/>
                  <a:gd name="T22" fmla="*/ 1 w 2"/>
                  <a:gd name="T23" fmla="*/ 10 h 16"/>
                  <a:gd name="T24" fmla="*/ 2 w 2"/>
                  <a:gd name="T25" fmla="*/ 0 h 16"/>
                  <a:gd name="T26" fmla="*/ 2 w 2"/>
                  <a:gd name="T27" fmla="*/ 1 h 16"/>
                  <a:gd name="T28" fmla="*/ 2 w 2"/>
                  <a:gd name="T29" fmla="*/ 2 h 16"/>
                  <a:gd name="T30" fmla="*/ 2 w 2"/>
                  <a:gd name="T31" fmla="*/ 3 h 16"/>
                  <a:gd name="T32" fmla="*/ 2 w 2"/>
                  <a:gd name="T33" fmla="*/ 3 h 16"/>
                  <a:gd name="T34" fmla="*/ 2 w 2"/>
                  <a:gd name="T35" fmla="*/ 6 h 16"/>
                  <a:gd name="T36" fmla="*/ 2 w 2"/>
                  <a:gd name="T37" fmla="*/ 6 h 16"/>
                  <a:gd name="T38" fmla="*/ 1 w 2"/>
                  <a:gd name="T39" fmla="*/ 9 h 16"/>
                  <a:gd name="T40" fmla="*/ 1 w 2"/>
                  <a:gd name="T41" fmla="*/ 10 h 16"/>
                  <a:gd name="T42" fmla="*/ 1 w 2"/>
                  <a:gd name="T43" fmla="*/ 9 h 16"/>
                  <a:gd name="T44" fmla="*/ 2 w 2"/>
                  <a:gd name="T45" fmla="*/ 6 h 16"/>
                  <a:gd name="T46" fmla="*/ 2 w 2"/>
                  <a:gd name="T47" fmla="*/ 6 h 16"/>
                  <a:gd name="T48" fmla="*/ 2 w 2"/>
                  <a:gd name="T49" fmla="*/ 3 h 16"/>
                  <a:gd name="T50" fmla="*/ 2 w 2"/>
                  <a:gd name="T51" fmla="*/ 3 h 16"/>
                  <a:gd name="T52" fmla="*/ 2 w 2"/>
                  <a:gd name="T53" fmla="*/ 2 h 16"/>
                  <a:gd name="T54" fmla="*/ 2 w 2"/>
                  <a:gd name="T55" fmla="*/ 1 h 16"/>
                  <a:gd name="T56" fmla="*/ 2 w 2"/>
                  <a:gd name="T57" fmla="*/ 0 h 16"/>
                  <a:gd name="T58" fmla="*/ 2 w 2"/>
                  <a:gd name="T5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" h="16">
                    <a:moveTo>
                      <a:pt x="0" y="16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moveTo>
                      <a:pt x="1" y="10"/>
                    </a:move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0"/>
                      <a:pt x="1" y="10"/>
                      <a:pt x="1" y="10"/>
                    </a:cubicBezTo>
                    <a:moveTo>
                      <a:pt x="2" y="0"/>
                    </a:move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7"/>
                      <a:pt x="1" y="8"/>
                      <a:pt x="1" y="9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8"/>
                      <a:pt x="1" y="7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5"/>
                      <a:pt x="2" y="4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E8AB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76" name="Freeform 942"/>
              <p:cNvSpPr>
                <a:spLocks/>
              </p:cNvSpPr>
              <p:nvPr/>
            </p:nvSpPr>
            <p:spPr bwMode="auto">
              <a:xfrm>
                <a:off x="3962" y="715"/>
                <a:ext cx="116" cy="127"/>
              </a:xfrm>
              <a:custGeom>
                <a:avLst/>
                <a:gdLst>
                  <a:gd name="T0" fmla="*/ 33 w 49"/>
                  <a:gd name="T1" fmla="*/ 34 h 54"/>
                  <a:gd name="T2" fmla="*/ 37 w 49"/>
                  <a:gd name="T3" fmla="*/ 32 h 54"/>
                  <a:gd name="T4" fmla="*/ 35 w 49"/>
                  <a:gd name="T5" fmla="*/ 51 h 54"/>
                  <a:gd name="T6" fmla="*/ 35 w 49"/>
                  <a:gd name="T7" fmla="*/ 53 h 54"/>
                  <a:gd name="T8" fmla="*/ 37 w 49"/>
                  <a:gd name="T9" fmla="*/ 54 h 54"/>
                  <a:gd name="T10" fmla="*/ 43 w 49"/>
                  <a:gd name="T11" fmla="*/ 50 h 54"/>
                  <a:gd name="T12" fmla="*/ 46 w 49"/>
                  <a:gd name="T13" fmla="*/ 43 h 54"/>
                  <a:gd name="T14" fmla="*/ 47 w 49"/>
                  <a:gd name="T15" fmla="*/ 34 h 54"/>
                  <a:gd name="T16" fmla="*/ 46 w 49"/>
                  <a:gd name="T17" fmla="*/ 14 h 54"/>
                  <a:gd name="T18" fmla="*/ 37 w 49"/>
                  <a:gd name="T19" fmla="*/ 3 h 54"/>
                  <a:gd name="T20" fmla="*/ 22 w 49"/>
                  <a:gd name="T21" fmla="*/ 0 h 54"/>
                  <a:gd name="T22" fmla="*/ 9 w 49"/>
                  <a:gd name="T23" fmla="*/ 3 h 54"/>
                  <a:gd name="T24" fmla="*/ 26 w 49"/>
                  <a:gd name="T25" fmla="*/ 22 h 54"/>
                  <a:gd name="T26" fmla="*/ 29 w 49"/>
                  <a:gd name="T27" fmla="*/ 21 h 54"/>
                  <a:gd name="T28" fmla="*/ 33 w 49"/>
                  <a:gd name="T29" fmla="*/ 22 h 54"/>
                  <a:gd name="T30" fmla="*/ 33 w 49"/>
                  <a:gd name="T31" fmla="*/ 24 h 54"/>
                  <a:gd name="T32" fmla="*/ 33 w 49"/>
                  <a:gd name="T33" fmla="*/ 3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54">
                    <a:moveTo>
                      <a:pt x="33" y="34"/>
                    </a:moveTo>
                    <a:cubicBezTo>
                      <a:pt x="33" y="34"/>
                      <a:pt x="36" y="32"/>
                      <a:pt x="37" y="32"/>
                    </a:cubicBezTo>
                    <a:cubicBezTo>
                      <a:pt x="35" y="38"/>
                      <a:pt x="34" y="44"/>
                      <a:pt x="35" y="51"/>
                    </a:cubicBezTo>
                    <a:cubicBezTo>
                      <a:pt x="35" y="52"/>
                      <a:pt x="35" y="53"/>
                      <a:pt x="35" y="53"/>
                    </a:cubicBezTo>
                    <a:cubicBezTo>
                      <a:pt x="36" y="54"/>
                      <a:pt x="36" y="54"/>
                      <a:pt x="37" y="54"/>
                    </a:cubicBezTo>
                    <a:cubicBezTo>
                      <a:pt x="40" y="54"/>
                      <a:pt x="42" y="53"/>
                      <a:pt x="43" y="50"/>
                    </a:cubicBezTo>
                    <a:cubicBezTo>
                      <a:pt x="45" y="48"/>
                      <a:pt x="45" y="46"/>
                      <a:pt x="46" y="43"/>
                    </a:cubicBezTo>
                    <a:cubicBezTo>
                      <a:pt x="46" y="40"/>
                      <a:pt x="47" y="37"/>
                      <a:pt x="47" y="34"/>
                    </a:cubicBezTo>
                    <a:cubicBezTo>
                      <a:pt x="48" y="27"/>
                      <a:pt x="49" y="20"/>
                      <a:pt x="46" y="14"/>
                    </a:cubicBezTo>
                    <a:cubicBezTo>
                      <a:pt x="44" y="9"/>
                      <a:pt x="41" y="6"/>
                      <a:pt x="37" y="3"/>
                    </a:cubicBezTo>
                    <a:cubicBezTo>
                      <a:pt x="32" y="1"/>
                      <a:pt x="27" y="0"/>
                      <a:pt x="22" y="0"/>
                    </a:cubicBezTo>
                    <a:cubicBezTo>
                      <a:pt x="17" y="0"/>
                      <a:pt x="13" y="1"/>
                      <a:pt x="9" y="3"/>
                    </a:cubicBezTo>
                    <a:cubicBezTo>
                      <a:pt x="1" y="7"/>
                      <a:pt x="0" y="26"/>
                      <a:pt x="26" y="22"/>
                    </a:cubicBezTo>
                    <a:cubicBezTo>
                      <a:pt x="27" y="22"/>
                      <a:pt x="28" y="21"/>
                      <a:pt x="29" y="21"/>
                    </a:cubicBezTo>
                    <a:cubicBezTo>
                      <a:pt x="31" y="21"/>
                      <a:pt x="32" y="21"/>
                      <a:pt x="33" y="22"/>
                    </a:cubicBezTo>
                    <a:cubicBezTo>
                      <a:pt x="33" y="23"/>
                      <a:pt x="33" y="23"/>
                      <a:pt x="33" y="24"/>
                    </a:cubicBezTo>
                    <a:cubicBezTo>
                      <a:pt x="33" y="26"/>
                      <a:pt x="33" y="34"/>
                      <a:pt x="33" y="34"/>
                    </a:cubicBezTo>
                    <a:close/>
                  </a:path>
                </a:pathLst>
              </a:custGeom>
              <a:solidFill>
                <a:srgbClr val="D497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77" name="Freeform 943"/>
              <p:cNvSpPr>
                <a:spLocks/>
              </p:cNvSpPr>
              <p:nvPr/>
            </p:nvSpPr>
            <p:spPr bwMode="auto">
              <a:xfrm>
                <a:off x="4038" y="783"/>
                <a:ext cx="16" cy="36"/>
              </a:xfrm>
              <a:custGeom>
                <a:avLst/>
                <a:gdLst>
                  <a:gd name="T0" fmla="*/ 5 w 7"/>
                  <a:gd name="T1" fmla="*/ 0 h 15"/>
                  <a:gd name="T2" fmla="*/ 1 w 7"/>
                  <a:gd name="T3" fmla="*/ 2 h 15"/>
                  <a:gd name="T4" fmla="*/ 0 w 7"/>
                  <a:gd name="T5" fmla="*/ 7 h 15"/>
                  <a:gd name="T6" fmla="*/ 0 w 7"/>
                  <a:gd name="T7" fmla="*/ 14 h 15"/>
                  <a:gd name="T8" fmla="*/ 1 w 7"/>
                  <a:gd name="T9" fmla="*/ 15 h 15"/>
                  <a:gd name="T10" fmla="*/ 4 w 7"/>
                  <a:gd name="T11" fmla="*/ 14 h 15"/>
                  <a:gd name="T12" fmla="*/ 5 w 7"/>
                  <a:gd name="T13" fmla="*/ 12 h 15"/>
                  <a:gd name="T14" fmla="*/ 7 w 7"/>
                  <a:gd name="T15" fmla="*/ 5 h 15"/>
                  <a:gd name="T16" fmla="*/ 7 w 7"/>
                  <a:gd name="T17" fmla="*/ 2 h 15"/>
                  <a:gd name="T18" fmla="*/ 5 w 7"/>
                  <a:gd name="T1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15">
                    <a:moveTo>
                      <a:pt x="5" y="0"/>
                    </a:moveTo>
                    <a:cubicBezTo>
                      <a:pt x="3" y="0"/>
                      <a:pt x="2" y="1"/>
                      <a:pt x="1" y="2"/>
                    </a:cubicBezTo>
                    <a:cubicBezTo>
                      <a:pt x="1" y="4"/>
                      <a:pt x="0" y="5"/>
                      <a:pt x="0" y="7"/>
                    </a:cubicBezTo>
                    <a:cubicBezTo>
                      <a:pt x="0" y="9"/>
                      <a:pt x="0" y="11"/>
                      <a:pt x="0" y="14"/>
                    </a:cubicBezTo>
                    <a:cubicBezTo>
                      <a:pt x="1" y="14"/>
                      <a:pt x="1" y="15"/>
                      <a:pt x="1" y="15"/>
                    </a:cubicBezTo>
                    <a:cubicBezTo>
                      <a:pt x="2" y="15"/>
                      <a:pt x="3" y="15"/>
                      <a:pt x="4" y="14"/>
                    </a:cubicBezTo>
                    <a:cubicBezTo>
                      <a:pt x="5" y="14"/>
                      <a:pt x="5" y="13"/>
                      <a:pt x="5" y="12"/>
                    </a:cubicBezTo>
                    <a:cubicBezTo>
                      <a:pt x="6" y="10"/>
                      <a:pt x="7" y="7"/>
                      <a:pt x="7" y="5"/>
                    </a:cubicBezTo>
                    <a:cubicBezTo>
                      <a:pt x="7" y="4"/>
                      <a:pt x="7" y="3"/>
                      <a:pt x="7" y="2"/>
                    </a:cubicBezTo>
                    <a:cubicBezTo>
                      <a:pt x="7" y="1"/>
                      <a:pt x="6" y="0"/>
                      <a:pt x="5" y="0"/>
                    </a:cubicBezTo>
                    <a:close/>
                  </a:path>
                </a:pathLst>
              </a:custGeom>
              <a:solidFill>
                <a:srgbClr val="FFBB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78" name="Freeform 944"/>
              <p:cNvSpPr>
                <a:spLocks/>
              </p:cNvSpPr>
              <p:nvPr/>
            </p:nvSpPr>
            <p:spPr bwMode="auto">
              <a:xfrm>
                <a:off x="3950" y="935"/>
                <a:ext cx="31" cy="45"/>
              </a:xfrm>
              <a:custGeom>
                <a:avLst/>
                <a:gdLst>
                  <a:gd name="T0" fmla="*/ 6 w 13"/>
                  <a:gd name="T1" fmla="*/ 2 h 19"/>
                  <a:gd name="T2" fmla="*/ 2 w 13"/>
                  <a:gd name="T3" fmla="*/ 0 h 19"/>
                  <a:gd name="T4" fmla="*/ 0 w 13"/>
                  <a:gd name="T5" fmla="*/ 2 h 19"/>
                  <a:gd name="T6" fmla="*/ 6 w 13"/>
                  <a:gd name="T7" fmla="*/ 19 h 19"/>
                  <a:gd name="T8" fmla="*/ 13 w 13"/>
                  <a:gd name="T9" fmla="*/ 9 h 19"/>
                  <a:gd name="T10" fmla="*/ 11 w 13"/>
                  <a:gd name="T11" fmla="*/ 5 h 19"/>
                  <a:gd name="T12" fmla="*/ 6 w 13"/>
                  <a:gd name="T13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9">
                    <a:moveTo>
                      <a:pt x="6" y="2"/>
                    </a:moveTo>
                    <a:cubicBezTo>
                      <a:pt x="5" y="1"/>
                      <a:pt x="3" y="0"/>
                      <a:pt x="2" y="0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1" y="8"/>
                      <a:pt x="2" y="14"/>
                      <a:pt x="6" y="19"/>
                    </a:cubicBezTo>
                    <a:cubicBezTo>
                      <a:pt x="11" y="19"/>
                      <a:pt x="12" y="14"/>
                      <a:pt x="13" y="9"/>
                    </a:cubicBezTo>
                    <a:cubicBezTo>
                      <a:pt x="12" y="8"/>
                      <a:pt x="11" y="7"/>
                      <a:pt x="11" y="5"/>
                    </a:cubicBezTo>
                    <a:cubicBezTo>
                      <a:pt x="10" y="4"/>
                      <a:pt x="8" y="3"/>
                      <a:pt x="6" y="2"/>
                    </a:cubicBezTo>
                    <a:close/>
                  </a:path>
                </a:pathLst>
              </a:custGeom>
              <a:solidFill>
                <a:srgbClr val="FFA2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79" name="Freeform 945"/>
              <p:cNvSpPr>
                <a:spLocks/>
              </p:cNvSpPr>
              <p:nvPr/>
            </p:nvSpPr>
            <p:spPr bwMode="auto">
              <a:xfrm>
                <a:off x="3952" y="940"/>
                <a:ext cx="24" cy="35"/>
              </a:xfrm>
              <a:custGeom>
                <a:avLst/>
                <a:gdLst>
                  <a:gd name="T0" fmla="*/ 10 w 10"/>
                  <a:gd name="T1" fmla="*/ 7 h 15"/>
                  <a:gd name="T2" fmla="*/ 9 w 10"/>
                  <a:gd name="T3" fmla="*/ 12 h 15"/>
                  <a:gd name="T4" fmla="*/ 8 w 10"/>
                  <a:gd name="T5" fmla="*/ 13 h 15"/>
                  <a:gd name="T6" fmla="*/ 8 w 10"/>
                  <a:gd name="T7" fmla="*/ 13 h 15"/>
                  <a:gd name="T8" fmla="*/ 8 w 10"/>
                  <a:gd name="T9" fmla="*/ 14 h 15"/>
                  <a:gd name="T10" fmla="*/ 5 w 10"/>
                  <a:gd name="T11" fmla="*/ 15 h 15"/>
                  <a:gd name="T12" fmla="*/ 0 w 10"/>
                  <a:gd name="T13" fmla="*/ 2 h 15"/>
                  <a:gd name="T14" fmla="*/ 1 w 10"/>
                  <a:gd name="T15" fmla="*/ 2 h 15"/>
                  <a:gd name="T16" fmla="*/ 1 w 10"/>
                  <a:gd name="T17" fmla="*/ 1 h 15"/>
                  <a:gd name="T18" fmla="*/ 2 w 10"/>
                  <a:gd name="T19" fmla="*/ 1 h 15"/>
                  <a:gd name="T20" fmla="*/ 2 w 10"/>
                  <a:gd name="T21" fmla="*/ 0 h 15"/>
                  <a:gd name="T22" fmla="*/ 3 w 10"/>
                  <a:gd name="T23" fmla="*/ 0 h 15"/>
                  <a:gd name="T24" fmla="*/ 5 w 10"/>
                  <a:gd name="T25" fmla="*/ 2 h 15"/>
                  <a:gd name="T26" fmla="*/ 9 w 10"/>
                  <a:gd name="T27" fmla="*/ 4 h 15"/>
                  <a:gd name="T28" fmla="*/ 10 w 10"/>
                  <a:gd name="T2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" h="15">
                    <a:moveTo>
                      <a:pt x="10" y="7"/>
                    </a:moveTo>
                    <a:cubicBezTo>
                      <a:pt x="10" y="9"/>
                      <a:pt x="10" y="11"/>
                      <a:pt x="9" y="12"/>
                    </a:cubicBezTo>
                    <a:cubicBezTo>
                      <a:pt x="9" y="12"/>
                      <a:pt x="9" y="13"/>
                      <a:pt x="8" y="13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7" y="15"/>
                      <a:pt x="6" y="15"/>
                      <a:pt x="5" y="15"/>
                    </a:cubicBezTo>
                    <a:cubicBezTo>
                      <a:pt x="3" y="12"/>
                      <a:pt x="1" y="7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1"/>
                      <a:pt x="4" y="1"/>
                      <a:pt x="5" y="2"/>
                    </a:cubicBezTo>
                    <a:cubicBezTo>
                      <a:pt x="7" y="2"/>
                      <a:pt x="8" y="3"/>
                      <a:pt x="9" y="4"/>
                    </a:cubicBezTo>
                    <a:cubicBezTo>
                      <a:pt x="9" y="5"/>
                      <a:pt x="10" y="6"/>
                      <a:pt x="10" y="7"/>
                    </a:cubicBezTo>
                    <a:close/>
                  </a:path>
                </a:pathLst>
              </a:custGeom>
              <a:solidFill>
                <a:srgbClr val="FDD3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80" name="Freeform 946"/>
              <p:cNvSpPr>
                <a:spLocks/>
              </p:cNvSpPr>
              <p:nvPr/>
            </p:nvSpPr>
            <p:spPr bwMode="auto">
              <a:xfrm>
                <a:off x="3964" y="717"/>
                <a:ext cx="109" cy="64"/>
              </a:xfrm>
              <a:custGeom>
                <a:avLst/>
                <a:gdLst>
                  <a:gd name="T0" fmla="*/ 8 w 46"/>
                  <a:gd name="T1" fmla="*/ 5 h 27"/>
                  <a:gd name="T2" fmla="*/ 8 w 46"/>
                  <a:gd name="T3" fmla="*/ 22 h 27"/>
                  <a:gd name="T4" fmla="*/ 38 w 46"/>
                  <a:gd name="T5" fmla="*/ 22 h 27"/>
                  <a:gd name="T6" fmla="*/ 38 w 46"/>
                  <a:gd name="T7" fmla="*/ 5 h 27"/>
                  <a:gd name="T8" fmla="*/ 8 w 46"/>
                  <a:gd name="T9" fmla="*/ 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7">
                    <a:moveTo>
                      <a:pt x="8" y="5"/>
                    </a:moveTo>
                    <a:cubicBezTo>
                      <a:pt x="0" y="10"/>
                      <a:pt x="0" y="18"/>
                      <a:pt x="8" y="22"/>
                    </a:cubicBezTo>
                    <a:cubicBezTo>
                      <a:pt x="16" y="27"/>
                      <a:pt x="29" y="27"/>
                      <a:pt x="38" y="22"/>
                    </a:cubicBezTo>
                    <a:cubicBezTo>
                      <a:pt x="46" y="18"/>
                      <a:pt x="46" y="10"/>
                      <a:pt x="38" y="5"/>
                    </a:cubicBezTo>
                    <a:cubicBezTo>
                      <a:pt x="29" y="0"/>
                      <a:pt x="16" y="0"/>
                      <a:pt x="8" y="5"/>
                    </a:cubicBezTo>
                    <a:close/>
                  </a:path>
                </a:pathLst>
              </a:cu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81" name="Rectangle 947"/>
              <p:cNvSpPr>
                <a:spLocks noChangeArrowheads="1"/>
              </p:cNvSpPr>
              <p:nvPr/>
            </p:nvSpPr>
            <p:spPr bwMode="auto">
              <a:xfrm>
                <a:off x="3969" y="736"/>
                <a:ext cx="99" cy="14"/>
              </a:xfrm>
              <a:prstGeom prst="rect">
                <a:avLst/>
              </a:pr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82" name="Freeform 948"/>
              <p:cNvSpPr>
                <a:spLocks/>
              </p:cNvSpPr>
              <p:nvPr/>
            </p:nvSpPr>
            <p:spPr bwMode="auto">
              <a:xfrm>
                <a:off x="3964" y="705"/>
                <a:ext cx="109" cy="64"/>
              </a:xfrm>
              <a:custGeom>
                <a:avLst/>
                <a:gdLst>
                  <a:gd name="T0" fmla="*/ 8 w 46"/>
                  <a:gd name="T1" fmla="*/ 5 h 27"/>
                  <a:gd name="T2" fmla="*/ 8 w 46"/>
                  <a:gd name="T3" fmla="*/ 22 h 27"/>
                  <a:gd name="T4" fmla="*/ 38 w 46"/>
                  <a:gd name="T5" fmla="*/ 22 h 27"/>
                  <a:gd name="T6" fmla="*/ 38 w 46"/>
                  <a:gd name="T7" fmla="*/ 5 h 27"/>
                  <a:gd name="T8" fmla="*/ 8 w 46"/>
                  <a:gd name="T9" fmla="*/ 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7">
                    <a:moveTo>
                      <a:pt x="8" y="5"/>
                    </a:moveTo>
                    <a:cubicBezTo>
                      <a:pt x="0" y="9"/>
                      <a:pt x="0" y="17"/>
                      <a:pt x="8" y="22"/>
                    </a:cubicBezTo>
                    <a:cubicBezTo>
                      <a:pt x="16" y="27"/>
                      <a:pt x="29" y="27"/>
                      <a:pt x="38" y="22"/>
                    </a:cubicBezTo>
                    <a:cubicBezTo>
                      <a:pt x="46" y="17"/>
                      <a:pt x="46" y="9"/>
                      <a:pt x="38" y="5"/>
                    </a:cubicBezTo>
                    <a:cubicBezTo>
                      <a:pt x="29" y="0"/>
                      <a:pt x="16" y="0"/>
                      <a:pt x="8" y="5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83" name="Freeform 949"/>
              <p:cNvSpPr>
                <a:spLocks/>
              </p:cNvSpPr>
              <p:nvPr/>
            </p:nvSpPr>
            <p:spPr bwMode="auto">
              <a:xfrm>
                <a:off x="3957" y="745"/>
                <a:ext cx="69" cy="45"/>
              </a:xfrm>
              <a:custGeom>
                <a:avLst/>
                <a:gdLst>
                  <a:gd name="T0" fmla="*/ 0 w 29"/>
                  <a:gd name="T1" fmla="*/ 11 h 19"/>
                  <a:gd name="T2" fmla="*/ 1 w 29"/>
                  <a:gd name="T3" fmla="*/ 7 h 19"/>
                  <a:gd name="T4" fmla="*/ 5 w 29"/>
                  <a:gd name="T5" fmla="*/ 0 h 19"/>
                  <a:gd name="T6" fmla="*/ 29 w 29"/>
                  <a:gd name="T7" fmla="*/ 12 h 19"/>
                  <a:gd name="T8" fmla="*/ 16 w 29"/>
                  <a:gd name="T9" fmla="*/ 19 h 19"/>
                  <a:gd name="T10" fmla="*/ 3 w 29"/>
                  <a:gd name="T11" fmla="*/ 15 h 19"/>
                  <a:gd name="T12" fmla="*/ 0 w 29"/>
                  <a:gd name="T13" fmla="*/ 1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19">
                    <a:moveTo>
                      <a:pt x="0" y="11"/>
                    </a:moveTo>
                    <a:cubicBezTo>
                      <a:pt x="0" y="9"/>
                      <a:pt x="1" y="8"/>
                      <a:pt x="1" y="7"/>
                    </a:cubicBezTo>
                    <a:cubicBezTo>
                      <a:pt x="2" y="5"/>
                      <a:pt x="4" y="2"/>
                      <a:pt x="5" y="0"/>
                    </a:cubicBezTo>
                    <a:cubicBezTo>
                      <a:pt x="2" y="6"/>
                      <a:pt x="15" y="12"/>
                      <a:pt x="29" y="12"/>
                    </a:cubicBezTo>
                    <a:cubicBezTo>
                      <a:pt x="26" y="16"/>
                      <a:pt x="20" y="18"/>
                      <a:pt x="16" y="19"/>
                    </a:cubicBezTo>
                    <a:cubicBezTo>
                      <a:pt x="11" y="19"/>
                      <a:pt x="6" y="18"/>
                      <a:pt x="3" y="15"/>
                    </a:cubicBezTo>
                    <a:cubicBezTo>
                      <a:pt x="2" y="14"/>
                      <a:pt x="0" y="12"/>
                      <a:pt x="0" y="11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84" name="Freeform 950"/>
              <p:cNvSpPr>
                <a:spLocks/>
              </p:cNvSpPr>
              <p:nvPr/>
            </p:nvSpPr>
            <p:spPr bwMode="auto">
              <a:xfrm>
                <a:off x="3988" y="774"/>
                <a:ext cx="21" cy="14"/>
              </a:xfrm>
              <a:custGeom>
                <a:avLst/>
                <a:gdLst>
                  <a:gd name="T0" fmla="*/ 9 w 9"/>
                  <a:gd name="T1" fmla="*/ 1 h 6"/>
                  <a:gd name="T2" fmla="*/ 2 w 9"/>
                  <a:gd name="T3" fmla="*/ 6 h 6"/>
                  <a:gd name="T4" fmla="*/ 0 w 9"/>
                  <a:gd name="T5" fmla="*/ 5 h 6"/>
                  <a:gd name="T6" fmla="*/ 6 w 9"/>
                  <a:gd name="T7" fmla="*/ 0 h 6"/>
                  <a:gd name="T8" fmla="*/ 9 w 9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6">
                    <a:moveTo>
                      <a:pt x="9" y="1"/>
                    </a:moveTo>
                    <a:cubicBezTo>
                      <a:pt x="2" y="6"/>
                      <a:pt x="2" y="6"/>
                      <a:pt x="2" y="6"/>
                    </a:cubicBezTo>
                    <a:cubicBezTo>
                      <a:pt x="1" y="6"/>
                      <a:pt x="0" y="5"/>
                      <a:pt x="0" y="5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8" y="1"/>
                      <a:pt x="9" y="1"/>
                    </a:cubicBez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85" name="Freeform 951"/>
              <p:cNvSpPr>
                <a:spLocks/>
              </p:cNvSpPr>
              <p:nvPr/>
            </p:nvSpPr>
            <p:spPr bwMode="auto">
              <a:xfrm>
                <a:off x="3976" y="771"/>
                <a:ext cx="24" cy="15"/>
              </a:xfrm>
              <a:custGeom>
                <a:avLst/>
                <a:gdLst>
                  <a:gd name="T0" fmla="*/ 10 w 10"/>
                  <a:gd name="T1" fmla="*/ 1 h 6"/>
                  <a:gd name="T2" fmla="*/ 4 w 10"/>
                  <a:gd name="T3" fmla="*/ 6 h 6"/>
                  <a:gd name="T4" fmla="*/ 0 w 10"/>
                  <a:gd name="T5" fmla="*/ 5 h 6"/>
                  <a:gd name="T6" fmla="*/ 6 w 10"/>
                  <a:gd name="T7" fmla="*/ 0 h 6"/>
                  <a:gd name="T8" fmla="*/ 10 w 10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6">
                    <a:moveTo>
                      <a:pt x="10" y="1"/>
                    </a:moveTo>
                    <a:cubicBezTo>
                      <a:pt x="4" y="6"/>
                      <a:pt x="4" y="6"/>
                      <a:pt x="4" y="6"/>
                    </a:cubicBezTo>
                    <a:cubicBezTo>
                      <a:pt x="3" y="6"/>
                      <a:pt x="2" y="6"/>
                      <a:pt x="0" y="5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8" y="0"/>
                      <a:pt x="9" y="1"/>
                      <a:pt x="10" y="1"/>
                    </a:cubicBez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86" name="Freeform 952"/>
              <p:cNvSpPr>
                <a:spLocks/>
              </p:cNvSpPr>
              <p:nvPr/>
            </p:nvSpPr>
            <p:spPr bwMode="auto">
              <a:xfrm>
                <a:off x="3952" y="705"/>
                <a:ext cx="140" cy="64"/>
              </a:xfrm>
              <a:custGeom>
                <a:avLst/>
                <a:gdLst>
                  <a:gd name="T0" fmla="*/ 13 w 59"/>
                  <a:gd name="T1" fmla="*/ 2 h 27"/>
                  <a:gd name="T2" fmla="*/ 33 w 59"/>
                  <a:gd name="T3" fmla="*/ 0 h 27"/>
                  <a:gd name="T4" fmla="*/ 54 w 59"/>
                  <a:gd name="T5" fmla="*/ 6 h 27"/>
                  <a:gd name="T6" fmla="*/ 59 w 59"/>
                  <a:gd name="T7" fmla="*/ 13 h 27"/>
                  <a:gd name="T8" fmla="*/ 55 w 59"/>
                  <a:gd name="T9" fmla="*/ 20 h 27"/>
                  <a:gd name="T10" fmla="*/ 41 w 59"/>
                  <a:gd name="T11" fmla="*/ 26 h 27"/>
                  <a:gd name="T12" fmla="*/ 26 w 59"/>
                  <a:gd name="T13" fmla="*/ 26 h 27"/>
                  <a:gd name="T14" fmla="*/ 11 w 59"/>
                  <a:gd name="T15" fmla="*/ 21 h 27"/>
                  <a:gd name="T16" fmla="*/ 1 w 59"/>
                  <a:gd name="T17" fmla="*/ 9 h 27"/>
                  <a:gd name="T18" fmla="*/ 1 w 59"/>
                  <a:gd name="T19" fmla="*/ 4 h 27"/>
                  <a:gd name="T20" fmla="*/ 7 w 59"/>
                  <a:gd name="T21" fmla="*/ 1 h 27"/>
                  <a:gd name="T22" fmla="*/ 13 w 59"/>
                  <a:gd name="T23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9" h="27">
                    <a:moveTo>
                      <a:pt x="13" y="2"/>
                    </a:moveTo>
                    <a:cubicBezTo>
                      <a:pt x="20" y="3"/>
                      <a:pt x="26" y="1"/>
                      <a:pt x="33" y="0"/>
                    </a:cubicBezTo>
                    <a:cubicBezTo>
                      <a:pt x="41" y="0"/>
                      <a:pt x="48" y="2"/>
                      <a:pt x="54" y="6"/>
                    </a:cubicBezTo>
                    <a:cubicBezTo>
                      <a:pt x="57" y="8"/>
                      <a:pt x="59" y="10"/>
                      <a:pt x="59" y="13"/>
                    </a:cubicBezTo>
                    <a:cubicBezTo>
                      <a:pt x="59" y="16"/>
                      <a:pt x="57" y="18"/>
                      <a:pt x="55" y="20"/>
                    </a:cubicBezTo>
                    <a:cubicBezTo>
                      <a:pt x="51" y="23"/>
                      <a:pt x="46" y="25"/>
                      <a:pt x="41" y="26"/>
                    </a:cubicBezTo>
                    <a:cubicBezTo>
                      <a:pt x="36" y="27"/>
                      <a:pt x="31" y="27"/>
                      <a:pt x="26" y="26"/>
                    </a:cubicBezTo>
                    <a:cubicBezTo>
                      <a:pt x="21" y="25"/>
                      <a:pt x="16" y="24"/>
                      <a:pt x="11" y="21"/>
                    </a:cubicBezTo>
                    <a:cubicBezTo>
                      <a:pt x="7" y="18"/>
                      <a:pt x="3" y="14"/>
                      <a:pt x="1" y="9"/>
                    </a:cubicBezTo>
                    <a:cubicBezTo>
                      <a:pt x="1" y="7"/>
                      <a:pt x="0" y="5"/>
                      <a:pt x="1" y="4"/>
                    </a:cubicBezTo>
                    <a:cubicBezTo>
                      <a:pt x="2" y="2"/>
                      <a:pt x="5" y="1"/>
                      <a:pt x="7" y="1"/>
                    </a:cubicBezTo>
                    <a:cubicBezTo>
                      <a:pt x="9" y="1"/>
                      <a:pt x="11" y="2"/>
                      <a:pt x="13" y="2"/>
                    </a:cubicBezTo>
                    <a:close/>
                  </a:path>
                </a:pathLst>
              </a:custGeom>
              <a:solidFill>
                <a:srgbClr val="615B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87" name="Freeform 953"/>
              <p:cNvSpPr>
                <a:spLocks/>
              </p:cNvSpPr>
              <p:nvPr/>
            </p:nvSpPr>
            <p:spPr bwMode="auto">
              <a:xfrm>
                <a:off x="3967" y="745"/>
                <a:ext cx="59" cy="31"/>
              </a:xfrm>
              <a:custGeom>
                <a:avLst/>
                <a:gdLst>
                  <a:gd name="T0" fmla="*/ 25 w 25"/>
                  <a:gd name="T1" fmla="*/ 13 h 13"/>
                  <a:gd name="T2" fmla="*/ 25 w 25"/>
                  <a:gd name="T3" fmla="*/ 11 h 13"/>
                  <a:gd name="T4" fmla="*/ 2 w 25"/>
                  <a:gd name="T5" fmla="*/ 4 h 13"/>
                  <a:gd name="T6" fmla="*/ 1 w 25"/>
                  <a:gd name="T7" fmla="*/ 1 h 13"/>
                  <a:gd name="T8" fmla="*/ 0 w 25"/>
                  <a:gd name="T9" fmla="*/ 0 h 13"/>
                  <a:gd name="T10" fmla="*/ 1 w 25"/>
                  <a:gd name="T11" fmla="*/ 5 h 13"/>
                  <a:gd name="T12" fmla="*/ 25 w 25"/>
                  <a:gd name="T13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13">
                    <a:moveTo>
                      <a:pt x="25" y="13"/>
                    </a:moveTo>
                    <a:cubicBezTo>
                      <a:pt x="25" y="11"/>
                      <a:pt x="25" y="11"/>
                      <a:pt x="25" y="11"/>
                    </a:cubicBezTo>
                    <a:cubicBezTo>
                      <a:pt x="14" y="11"/>
                      <a:pt x="4" y="8"/>
                      <a:pt x="2" y="4"/>
                    </a:cubicBezTo>
                    <a:cubicBezTo>
                      <a:pt x="1" y="3"/>
                      <a:pt x="1" y="2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3"/>
                      <a:pt x="1" y="5"/>
                    </a:cubicBezTo>
                    <a:cubicBezTo>
                      <a:pt x="4" y="9"/>
                      <a:pt x="14" y="13"/>
                      <a:pt x="25" y="13"/>
                    </a:cubicBezTo>
                    <a:close/>
                  </a:path>
                </a:pathLst>
              </a:custGeom>
              <a:solidFill>
                <a:srgbClr val="F9B2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88" name="Freeform 954"/>
              <p:cNvSpPr>
                <a:spLocks/>
              </p:cNvSpPr>
              <p:nvPr/>
            </p:nvSpPr>
            <p:spPr bwMode="auto">
              <a:xfrm>
                <a:off x="3952" y="708"/>
                <a:ext cx="116" cy="61"/>
              </a:xfrm>
              <a:custGeom>
                <a:avLst/>
                <a:gdLst>
                  <a:gd name="T0" fmla="*/ 7 w 49"/>
                  <a:gd name="T1" fmla="*/ 0 h 26"/>
                  <a:gd name="T2" fmla="*/ 8 w 49"/>
                  <a:gd name="T3" fmla="*/ 0 h 26"/>
                  <a:gd name="T4" fmla="*/ 35 w 49"/>
                  <a:gd name="T5" fmla="*/ 23 h 26"/>
                  <a:gd name="T6" fmla="*/ 49 w 49"/>
                  <a:gd name="T7" fmla="*/ 23 h 26"/>
                  <a:gd name="T8" fmla="*/ 41 w 49"/>
                  <a:gd name="T9" fmla="*/ 25 h 26"/>
                  <a:gd name="T10" fmla="*/ 26 w 49"/>
                  <a:gd name="T11" fmla="*/ 25 h 26"/>
                  <a:gd name="T12" fmla="*/ 11 w 49"/>
                  <a:gd name="T13" fmla="*/ 20 h 26"/>
                  <a:gd name="T14" fmla="*/ 1 w 49"/>
                  <a:gd name="T15" fmla="*/ 8 h 26"/>
                  <a:gd name="T16" fmla="*/ 1 w 49"/>
                  <a:gd name="T17" fmla="*/ 3 h 26"/>
                  <a:gd name="T18" fmla="*/ 7 w 49"/>
                  <a:gd name="T1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26">
                    <a:moveTo>
                      <a:pt x="7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20" y="2"/>
                      <a:pt x="25" y="19"/>
                      <a:pt x="35" y="23"/>
                    </a:cubicBezTo>
                    <a:cubicBezTo>
                      <a:pt x="39" y="25"/>
                      <a:pt x="44" y="24"/>
                      <a:pt x="49" y="23"/>
                    </a:cubicBezTo>
                    <a:cubicBezTo>
                      <a:pt x="47" y="24"/>
                      <a:pt x="44" y="25"/>
                      <a:pt x="41" y="25"/>
                    </a:cubicBezTo>
                    <a:cubicBezTo>
                      <a:pt x="36" y="26"/>
                      <a:pt x="31" y="26"/>
                      <a:pt x="26" y="25"/>
                    </a:cubicBezTo>
                    <a:cubicBezTo>
                      <a:pt x="21" y="24"/>
                      <a:pt x="16" y="23"/>
                      <a:pt x="11" y="20"/>
                    </a:cubicBezTo>
                    <a:cubicBezTo>
                      <a:pt x="7" y="17"/>
                      <a:pt x="3" y="13"/>
                      <a:pt x="1" y="8"/>
                    </a:cubicBezTo>
                    <a:cubicBezTo>
                      <a:pt x="1" y="6"/>
                      <a:pt x="0" y="4"/>
                      <a:pt x="1" y="3"/>
                    </a:cubicBezTo>
                    <a:cubicBezTo>
                      <a:pt x="2" y="1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4C47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89" name="Oval 955"/>
              <p:cNvSpPr>
                <a:spLocks noChangeArrowheads="1"/>
              </p:cNvSpPr>
              <p:nvPr/>
            </p:nvSpPr>
            <p:spPr bwMode="auto">
              <a:xfrm>
                <a:off x="4021" y="771"/>
                <a:ext cx="7" cy="8"/>
              </a:xfrm>
              <a:prstGeom prst="ellipse">
                <a:avLst/>
              </a:prstGeom>
              <a:solidFill>
                <a:srgbClr val="F9B2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90" name="Freeform 956"/>
              <p:cNvSpPr>
                <a:spLocks/>
              </p:cNvSpPr>
              <p:nvPr/>
            </p:nvSpPr>
            <p:spPr bwMode="auto">
              <a:xfrm>
                <a:off x="3967" y="722"/>
                <a:ext cx="16" cy="26"/>
              </a:xfrm>
              <a:custGeom>
                <a:avLst/>
                <a:gdLst>
                  <a:gd name="T0" fmla="*/ 7 w 7"/>
                  <a:gd name="T1" fmla="*/ 5 h 11"/>
                  <a:gd name="T2" fmla="*/ 6 w 7"/>
                  <a:gd name="T3" fmla="*/ 8 h 11"/>
                  <a:gd name="T4" fmla="*/ 6 w 7"/>
                  <a:gd name="T5" fmla="*/ 9 h 11"/>
                  <a:gd name="T6" fmla="*/ 6 w 7"/>
                  <a:gd name="T7" fmla="*/ 9 h 11"/>
                  <a:gd name="T8" fmla="*/ 5 w 7"/>
                  <a:gd name="T9" fmla="*/ 10 h 11"/>
                  <a:gd name="T10" fmla="*/ 4 w 7"/>
                  <a:gd name="T11" fmla="*/ 11 h 11"/>
                  <a:gd name="T12" fmla="*/ 0 w 7"/>
                  <a:gd name="T13" fmla="*/ 1 h 11"/>
                  <a:gd name="T14" fmla="*/ 0 w 7"/>
                  <a:gd name="T15" fmla="*/ 1 h 11"/>
                  <a:gd name="T16" fmla="*/ 1 w 7"/>
                  <a:gd name="T17" fmla="*/ 1 h 11"/>
                  <a:gd name="T18" fmla="*/ 1 w 7"/>
                  <a:gd name="T19" fmla="*/ 0 h 11"/>
                  <a:gd name="T20" fmla="*/ 1 w 7"/>
                  <a:gd name="T21" fmla="*/ 0 h 11"/>
                  <a:gd name="T22" fmla="*/ 2 w 7"/>
                  <a:gd name="T23" fmla="*/ 0 h 11"/>
                  <a:gd name="T24" fmla="*/ 4 w 7"/>
                  <a:gd name="T25" fmla="*/ 1 h 11"/>
                  <a:gd name="T26" fmla="*/ 6 w 7"/>
                  <a:gd name="T27" fmla="*/ 2 h 11"/>
                  <a:gd name="T28" fmla="*/ 7 w 7"/>
                  <a:gd name="T29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" h="11">
                    <a:moveTo>
                      <a:pt x="7" y="5"/>
                    </a:moveTo>
                    <a:cubicBezTo>
                      <a:pt x="7" y="6"/>
                      <a:pt x="7" y="7"/>
                      <a:pt x="6" y="8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4" y="11"/>
                      <a:pt x="4" y="11"/>
                    </a:cubicBezTo>
                    <a:cubicBezTo>
                      <a:pt x="2" y="8"/>
                      <a:pt x="1" y="5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4" y="1"/>
                    </a:cubicBezTo>
                    <a:cubicBezTo>
                      <a:pt x="5" y="1"/>
                      <a:pt x="5" y="2"/>
                      <a:pt x="6" y="2"/>
                    </a:cubicBezTo>
                    <a:cubicBezTo>
                      <a:pt x="6" y="3"/>
                      <a:pt x="7" y="4"/>
                      <a:pt x="7" y="5"/>
                    </a:cubicBezTo>
                    <a:close/>
                  </a:path>
                </a:pathLst>
              </a:custGeom>
              <a:solidFill>
                <a:srgbClr val="F9B2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91" name="Freeform 957"/>
              <p:cNvSpPr>
                <a:spLocks/>
              </p:cNvSpPr>
              <p:nvPr/>
            </p:nvSpPr>
            <p:spPr bwMode="auto">
              <a:xfrm>
                <a:off x="5479" y="2438"/>
                <a:ext cx="334" cy="173"/>
              </a:xfrm>
              <a:custGeom>
                <a:avLst/>
                <a:gdLst>
                  <a:gd name="T0" fmla="*/ 87 w 141"/>
                  <a:gd name="T1" fmla="*/ 0 h 73"/>
                  <a:gd name="T2" fmla="*/ 88 w 141"/>
                  <a:gd name="T3" fmla="*/ 8 h 73"/>
                  <a:gd name="T4" fmla="*/ 81 w 141"/>
                  <a:gd name="T5" fmla="*/ 12 h 73"/>
                  <a:gd name="T6" fmla="*/ 82 w 141"/>
                  <a:gd name="T7" fmla="*/ 21 h 73"/>
                  <a:gd name="T8" fmla="*/ 82 w 141"/>
                  <a:gd name="T9" fmla="*/ 21 h 73"/>
                  <a:gd name="T10" fmla="*/ 79 w 141"/>
                  <a:gd name="T11" fmla="*/ 25 h 73"/>
                  <a:gd name="T12" fmla="*/ 57 w 141"/>
                  <a:gd name="T13" fmla="*/ 38 h 73"/>
                  <a:gd name="T14" fmla="*/ 50 w 141"/>
                  <a:gd name="T15" fmla="*/ 40 h 73"/>
                  <a:gd name="T16" fmla="*/ 42 w 141"/>
                  <a:gd name="T17" fmla="*/ 38 h 73"/>
                  <a:gd name="T18" fmla="*/ 40 w 141"/>
                  <a:gd name="T19" fmla="*/ 35 h 73"/>
                  <a:gd name="T20" fmla="*/ 39 w 141"/>
                  <a:gd name="T21" fmla="*/ 35 h 73"/>
                  <a:gd name="T22" fmla="*/ 39 w 141"/>
                  <a:gd name="T23" fmla="*/ 35 h 73"/>
                  <a:gd name="T24" fmla="*/ 39 w 141"/>
                  <a:gd name="T25" fmla="*/ 34 h 73"/>
                  <a:gd name="T26" fmla="*/ 53 w 141"/>
                  <a:gd name="T27" fmla="*/ 15 h 73"/>
                  <a:gd name="T28" fmla="*/ 55 w 141"/>
                  <a:gd name="T29" fmla="*/ 13 h 73"/>
                  <a:gd name="T30" fmla="*/ 53 w 141"/>
                  <a:gd name="T31" fmla="*/ 10 h 73"/>
                  <a:gd name="T32" fmla="*/ 52 w 141"/>
                  <a:gd name="T33" fmla="*/ 0 h 73"/>
                  <a:gd name="T34" fmla="*/ 25 w 141"/>
                  <a:gd name="T35" fmla="*/ 9 h 73"/>
                  <a:gd name="T36" fmla="*/ 25 w 141"/>
                  <a:gd name="T37" fmla="*/ 62 h 73"/>
                  <a:gd name="T38" fmla="*/ 71 w 141"/>
                  <a:gd name="T39" fmla="*/ 73 h 73"/>
                  <a:gd name="T40" fmla="*/ 116 w 141"/>
                  <a:gd name="T41" fmla="*/ 62 h 73"/>
                  <a:gd name="T42" fmla="*/ 116 w 141"/>
                  <a:gd name="T43" fmla="*/ 9 h 73"/>
                  <a:gd name="T44" fmla="*/ 87 w 141"/>
                  <a:gd name="T4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1" h="73">
                    <a:moveTo>
                      <a:pt x="87" y="0"/>
                    </a:moveTo>
                    <a:cubicBezTo>
                      <a:pt x="88" y="8"/>
                      <a:pt x="88" y="8"/>
                      <a:pt x="88" y="8"/>
                    </a:cubicBezTo>
                    <a:cubicBezTo>
                      <a:pt x="81" y="12"/>
                      <a:pt x="81" y="12"/>
                      <a:pt x="81" y="12"/>
                    </a:cubicBezTo>
                    <a:cubicBezTo>
                      <a:pt x="81" y="15"/>
                      <a:pt x="82" y="18"/>
                      <a:pt x="82" y="21"/>
                    </a:cubicBezTo>
                    <a:cubicBezTo>
                      <a:pt x="82" y="21"/>
                      <a:pt x="82" y="21"/>
                      <a:pt x="82" y="21"/>
                    </a:cubicBezTo>
                    <a:cubicBezTo>
                      <a:pt x="82" y="23"/>
                      <a:pt x="81" y="24"/>
                      <a:pt x="79" y="25"/>
                    </a:cubicBezTo>
                    <a:cubicBezTo>
                      <a:pt x="57" y="38"/>
                      <a:pt x="57" y="38"/>
                      <a:pt x="57" y="38"/>
                    </a:cubicBezTo>
                    <a:cubicBezTo>
                      <a:pt x="55" y="40"/>
                      <a:pt x="52" y="40"/>
                      <a:pt x="50" y="40"/>
                    </a:cubicBezTo>
                    <a:cubicBezTo>
                      <a:pt x="47" y="40"/>
                      <a:pt x="44" y="40"/>
                      <a:pt x="42" y="38"/>
                    </a:cubicBezTo>
                    <a:cubicBezTo>
                      <a:pt x="41" y="37"/>
                      <a:pt x="40" y="36"/>
                      <a:pt x="40" y="35"/>
                    </a:cubicBezTo>
                    <a:cubicBezTo>
                      <a:pt x="39" y="35"/>
                      <a:pt x="39" y="35"/>
                      <a:pt x="39" y="35"/>
                    </a:cubicBezTo>
                    <a:cubicBezTo>
                      <a:pt x="39" y="35"/>
                      <a:pt x="39" y="35"/>
                      <a:pt x="39" y="35"/>
                    </a:cubicBezTo>
                    <a:cubicBezTo>
                      <a:pt x="39" y="34"/>
                      <a:pt x="39" y="34"/>
                      <a:pt x="39" y="34"/>
                    </a:cubicBezTo>
                    <a:cubicBezTo>
                      <a:pt x="39" y="28"/>
                      <a:pt x="46" y="21"/>
                      <a:pt x="53" y="15"/>
                    </a:cubicBezTo>
                    <a:cubicBezTo>
                      <a:pt x="54" y="14"/>
                      <a:pt x="54" y="14"/>
                      <a:pt x="55" y="13"/>
                    </a:cubicBezTo>
                    <a:cubicBezTo>
                      <a:pt x="54" y="12"/>
                      <a:pt x="53" y="11"/>
                      <a:pt x="53" y="10"/>
                    </a:cubicBezTo>
                    <a:cubicBezTo>
                      <a:pt x="53" y="9"/>
                      <a:pt x="52" y="5"/>
                      <a:pt x="52" y="0"/>
                    </a:cubicBezTo>
                    <a:cubicBezTo>
                      <a:pt x="42" y="2"/>
                      <a:pt x="33" y="5"/>
                      <a:pt x="25" y="9"/>
                    </a:cubicBezTo>
                    <a:cubicBezTo>
                      <a:pt x="0" y="24"/>
                      <a:pt x="0" y="47"/>
                      <a:pt x="25" y="62"/>
                    </a:cubicBezTo>
                    <a:cubicBezTo>
                      <a:pt x="38" y="69"/>
                      <a:pt x="54" y="73"/>
                      <a:pt x="71" y="73"/>
                    </a:cubicBezTo>
                    <a:cubicBezTo>
                      <a:pt x="87" y="73"/>
                      <a:pt x="103" y="69"/>
                      <a:pt x="116" y="62"/>
                    </a:cubicBezTo>
                    <a:cubicBezTo>
                      <a:pt x="141" y="47"/>
                      <a:pt x="141" y="24"/>
                      <a:pt x="116" y="9"/>
                    </a:cubicBezTo>
                    <a:cubicBezTo>
                      <a:pt x="108" y="5"/>
                      <a:pt x="98" y="1"/>
                      <a:pt x="87" y="0"/>
                    </a:cubicBezTo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92" name="Freeform 958"/>
              <p:cNvSpPr>
                <a:spLocks/>
              </p:cNvSpPr>
              <p:nvPr/>
            </p:nvSpPr>
            <p:spPr bwMode="auto">
              <a:xfrm>
                <a:off x="5583" y="1870"/>
                <a:ext cx="64" cy="71"/>
              </a:xfrm>
              <a:custGeom>
                <a:avLst/>
                <a:gdLst>
                  <a:gd name="T0" fmla="*/ 2 w 27"/>
                  <a:gd name="T1" fmla="*/ 0 h 30"/>
                  <a:gd name="T2" fmla="*/ 27 w 27"/>
                  <a:gd name="T3" fmla="*/ 12 h 30"/>
                  <a:gd name="T4" fmla="*/ 27 w 27"/>
                  <a:gd name="T5" fmla="*/ 17 h 30"/>
                  <a:gd name="T6" fmla="*/ 12 w 27"/>
                  <a:gd name="T7" fmla="*/ 29 h 30"/>
                  <a:gd name="T8" fmla="*/ 1 w 27"/>
                  <a:gd name="T9" fmla="*/ 14 h 30"/>
                  <a:gd name="T10" fmla="*/ 2 w 27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30">
                    <a:moveTo>
                      <a:pt x="2" y="0"/>
                    </a:moveTo>
                    <a:cubicBezTo>
                      <a:pt x="7" y="8"/>
                      <a:pt x="17" y="12"/>
                      <a:pt x="27" y="12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26" y="24"/>
                      <a:pt x="19" y="30"/>
                      <a:pt x="12" y="29"/>
                    </a:cubicBezTo>
                    <a:cubicBezTo>
                      <a:pt x="5" y="28"/>
                      <a:pt x="0" y="21"/>
                      <a:pt x="1" y="14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BB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93" name="Freeform 959"/>
              <p:cNvSpPr>
                <a:spLocks/>
              </p:cNvSpPr>
              <p:nvPr/>
            </p:nvSpPr>
            <p:spPr bwMode="auto">
              <a:xfrm>
                <a:off x="5592" y="2038"/>
                <a:ext cx="83" cy="220"/>
              </a:xfrm>
              <a:custGeom>
                <a:avLst/>
                <a:gdLst>
                  <a:gd name="T0" fmla="*/ 0 w 83"/>
                  <a:gd name="T1" fmla="*/ 220 h 220"/>
                  <a:gd name="T2" fmla="*/ 79 w 83"/>
                  <a:gd name="T3" fmla="*/ 220 h 220"/>
                  <a:gd name="T4" fmla="*/ 83 w 83"/>
                  <a:gd name="T5" fmla="*/ 0 h 220"/>
                  <a:gd name="T6" fmla="*/ 0 w 83"/>
                  <a:gd name="T7" fmla="*/ 0 h 220"/>
                  <a:gd name="T8" fmla="*/ 0 w 83"/>
                  <a:gd name="T9" fmla="*/ 22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220">
                    <a:moveTo>
                      <a:pt x="0" y="220"/>
                    </a:moveTo>
                    <a:lnTo>
                      <a:pt x="79" y="220"/>
                    </a:lnTo>
                    <a:lnTo>
                      <a:pt x="83" y="0"/>
                    </a:lnTo>
                    <a:lnTo>
                      <a:pt x="0" y="0"/>
                    </a:lnTo>
                    <a:lnTo>
                      <a:pt x="0" y="220"/>
                    </a:lnTo>
                    <a:close/>
                  </a:path>
                </a:pathLst>
              </a:cu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94" name="Freeform 960"/>
              <p:cNvSpPr>
                <a:spLocks/>
              </p:cNvSpPr>
              <p:nvPr/>
            </p:nvSpPr>
            <p:spPr bwMode="auto">
              <a:xfrm>
                <a:off x="5592" y="2038"/>
                <a:ext cx="83" cy="220"/>
              </a:xfrm>
              <a:custGeom>
                <a:avLst/>
                <a:gdLst>
                  <a:gd name="T0" fmla="*/ 0 w 83"/>
                  <a:gd name="T1" fmla="*/ 220 h 220"/>
                  <a:gd name="T2" fmla="*/ 79 w 83"/>
                  <a:gd name="T3" fmla="*/ 220 h 220"/>
                  <a:gd name="T4" fmla="*/ 83 w 83"/>
                  <a:gd name="T5" fmla="*/ 0 h 220"/>
                  <a:gd name="T6" fmla="*/ 0 w 83"/>
                  <a:gd name="T7" fmla="*/ 0 h 220"/>
                  <a:gd name="T8" fmla="*/ 0 w 83"/>
                  <a:gd name="T9" fmla="*/ 22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220">
                    <a:moveTo>
                      <a:pt x="0" y="220"/>
                    </a:moveTo>
                    <a:lnTo>
                      <a:pt x="79" y="220"/>
                    </a:lnTo>
                    <a:lnTo>
                      <a:pt x="83" y="0"/>
                    </a:lnTo>
                    <a:lnTo>
                      <a:pt x="0" y="0"/>
                    </a:lnTo>
                    <a:lnTo>
                      <a:pt x="0" y="22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95" name="Freeform 961"/>
              <p:cNvSpPr>
                <a:spLocks/>
              </p:cNvSpPr>
              <p:nvPr/>
            </p:nvSpPr>
            <p:spPr bwMode="auto">
              <a:xfrm>
                <a:off x="5571" y="2443"/>
                <a:ext cx="102" cy="92"/>
              </a:xfrm>
              <a:custGeom>
                <a:avLst/>
                <a:gdLst>
                  <a:gd name="T0" fmla="*/ 0 w 43"/>
                  <a:gd name="T1" fmla="*/ 33 h 39"/>
                  <a:gd name="T2" fmla="*/ 0 w 43"/>
                  <a:gd name="T3" fmla="*/ 32 h 39"/>
                  <a:gd name="T4" fmla="*/ 14 w 43"/>
                  <a:gd name="T5" fmla="*/ 13 h 39"/>
                  <a:gd name="T6" fmla="*/ 19 w 43"/>
                  <a:gd name="T7" fmla="*/ 2 h 39"/>
                  <a:gd name="T8" fmla="*/ 38 w 43"/>
                  <a:gd name="T9" fmla="*/ 0 h 39"/>
                  <a:gd name="T10" fmla="*/ 43 w 43"/>
                  <a:gd name="T11" fmla="*/ 19 h 39"/>
                  <a:gd name="T12" fmla="*/ 43 w 43"/>
                  <a:gd name="T13" fmla="*/ 19 h 39"/>
                  <a:gd name="T14" fmla="*/ 40 w 43"/>
                  <a:gd name="T15" fmla="*/ 23 h 39"/>
                  <a:gd name="T16" fmla="*/ 18 w 43"/>
                  <a:gd name="T17" fmla="*/ 36 h 39"/>
                  <a:gd name="T18" fmla="*/ 3 w 43"/>
                  <a:gd name="T19" fmla="*/ 36 h 39"/>
                  <a:gd name="T20" fmla="*/ 1 w 43"/>
                  <a:gd name="T21" fmla="*/ 33 h 39"/>
                  <a:gd name="T22" fmla="*/ 0 w 43"/>
                  <a:gd name="T23" fmla="*/ 33 h 39"/>
                  <a:gd name="T24" fmla="*/ 0 w 43"/>
                  <a:gd name="T25" fmla="*/ 3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39">
                    <a:moveTo>
                      <a:pt x="0" y="33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0" y="26"/>
                      <a:pt x="7" y="19"/>
                      <a:pt x="14" y="13"/>
                    </a:cubicBezTo>
                    <a:cubicBezTo>
                      <a:pt x="18" y="11"/>
                      <a:pt x="16" y="5"/>
                      <a:pt x="19" y="2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41" y="5"/>
                      <a:pt x="42" y="11"/>
                      <a:pt x="43" y="19"/>
                    </a:cubicBezTo>
                    <a:cubicBezTo>
                      <a:pt x="43" y="19"/>
                      <a:pt x="43" y="19"/>
                      <a:pt x="43" y="19"/>
                    </a:cubicBezTo>
                    <a:cubicBezTo>
                      <a:pt x="43" y="21"/>
                      <a:pt x="42" y="22"/>
                      <a:pt x="40" y="23"/>
                    </a:cubicBezTo>
                    <a:cubicBezTo>
                      <a:pt x="18" y="36"/>
                      <a:pt x="18" y="36"/>
                      <a:pt x="18" y="36"/>
                    </a:cubicBezTo>
                    <a:cubicBezTo>
                      <a:pt x="14" y="39"/>
                      <a:pt x="7" y="39"/>
                      <a:pt x="3" y="36"/>
                    </a:cubicBezTo>
                    <a:cubicBezTo>
                      <a:pt x="2" y="35"/>
                      <a:pt x="1" y="34"/>
                      <a:pt x="1" y="3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0" y="33"/>
                      <a:pt x="0" y="33"/>
                    </a:cubicBezTo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96" name="Freeform 962"/>
              <p:cNvSpPr>
                <a:spLocks/>
              </p:cNvSpPr>
              <p:nvPr/>
            </p:nvSpPr>
            <p:spPr bwMode="auto">
              <a:xfrm>
                <a:off x="5590" y="2201"/>
                <a:ext cx="85" cy="287"/>
              </a:xfrm>
              <a:custGeom>
                <a:avLst/>
                <a:gdLst>
                  <a:gd name="T0" fmla="*/ 1 w 36"/>
                  <a:gd name="T1" fmla="*/ 24 h 121"/>
                  <a:gd name="T2" fmla="*/ 34 w 36"/>
                  <a:gd name="T3" fmla="*/ 24 h 121"/>
                  <a:gd name="T4" fmla="*/ 34 w 36"/>
                  <a:gd name="T5" fmla="*/ 108 h 121"/>
                  <a:gd name="T6" fmla="*/ 6 w 36"/>
                  <a:gd name="T7" fmla="*/ 110 h 121"/>
                  <a:gd name="T8" fmla="*/ 1 w 36"/>
                  <a:gd name="T9" fmla="*/ 24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121">
                    <a:moveTo>
                      <a:pt x="1" y="24"/>
                    </a:moveTo>
                    <a:cubicBezTo>
                      <a:pt x="2" y="0"/>
                      <a:pt x="32" y="5"/>
                      <a:pt x="34" y="24"/>
                    </a:cubicBezTo>
                    <a:cubicBezTo>
                      <a:pt x="34" y="29"/>
                      <a:pt x="36" y="83"/>
                      <a:pt x="34" y="108"/>
                    </a:cubicBezTo>
                    <a:cubicBezTo>
                      <a:pt x="29" y="121"/>
                      <a:pt x="7" y="117"/>
                      <a:pt x="6" y="110"/>
                    </a:cubicBezTo>
                    <a:cubicBezTo>
                      <a:pt x="5" y="106"/>
                      <a:pt x="0" y="32"/>
                      <a:pt x="1" y="24"/>
                    </a:cubicBezTo>
                  </a:path>
                </a:pathLst>
              </a:cu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97" name="Freeform 963"/>
              <p:cNvSpPr>
                <a:spLocks/>
              </p:cNvSpPr>
              <p:nvPr/>
            </p:nvSpPr>
            <p:spPr bwMode="auto">
              <a:xfrm>
                <a:off x="5673" y="2296"/>
                <a:ext cx="12" cy="142"/>
              </a:xfrm>
              <a:custGeom>
                <a:avLst/>
                <a:gdLst>
                  <a:gd name="T0" fmla="*/ 1 w 5"/>
                  <a:gd name="T1" fmla="*/ 0 h 60"/>
                  <a:gd name="T2" fmla="*/ 0 w 5"/>
                  <a:gd name="T3" fmla="*/ 0 h 60"/>
                  <a:gd name="T4" fmla="*/ 0 w 5"/>
                  <a:gd name="T5" fmla="*/ 59 h 60"/>
                  <a:gd name="T6" fmla="*/ 5 w 5"/>
                  <a:gd name="T7" fmla="*/ 60 h 60"/>
                  <a:gd name="T8" fmla="*/ 1 w 5"/>
                  <a:gd name="T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0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6"/>
                      <a:pt x="0" y="41"/>
                      <a:pt x="0" y="59"/>
                    </a:cubicBezTo>
                    <a:cubicBezTo>
                      <a:pt x="2" y="59"/>
                      <a:pt x="4" y="60"/>
                      <a:pt x="5" y="6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BBB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98" name="Freeform 964"/>
              <p:cNvSpPr>
                <a:spLocks/>
              </p:cNvSpPr>
              <p:nvPr/>
            </p:nvSpPr>
            <p:spPr bwMode="auto">
              <a:xfrm>
                <a:off x="5671" y="2436"/>
                <a:ext cx="16" cy="31"/>
              </a:xfrm>
              <a:custGeom>
                <a:avLst/>
                <a:gdLst>
                  <a:gd name="T0" fmla="*/ 1 w 7"/>
                  <a:gd name="T1" fmla="*/ 0 h 13"/>
                  <a:gd name="T2" fmla="*/ 0 w 7"/>
                  <a:gd name="T3" fmla="*/ 9 h 13"/>
                  <a:gd name="T4" fmla="*/ 0 w 7"/>
                  <a:gd name="T5" fmla="*/ 11 h 13"/>
                  <a:gd name="T6" fmla="*/ 0 w 7"/>
                  <a:gd name="T7" fmla="*/ 13 h 13"/>
                  <a:gd name="T8" fmla="*/ 7 w 7"/>
                  <a:gd name="T9" fmla="*/ 9 h 13"/>
                  <a:gd name="T10" fmla="*/ 6 w 7"/>
                  <a:gd name="T11" fmla="*/ 1 h 13"/>
                  <a:gd name="T12" fmla="*/ 1 w 7"/>
                  <a:gd name="T1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3">
                    <a:moveTo>
                      <a:pt x="1" y="0"/>
                    </a:moveTo>
                    <a:cubicBezTo>
                      <a:pt x="1" y="4"/>
                      <a:pt x="1" y="7"/>
                      <a:pt x="0" y="9"/>
                    </a:cubicBezTo>
                    <a:cubicBezTo>
                      <a:pt x="0" y="10"/>
                      <a:pt x="0" y="11"/>
                      <a:pt x="0" y="11"/>
                    </a:cubicBezTo>
                    <a:cubicBezTo>
                      <a:pt x="0" y="12"/>
                      <a:pt x="0" y="12"/>
                      <a:pt x="0" y="13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1"/>
                      <a:pt x="3" y="0"/>
                      <a:pt x="1" y="0"/>
                    </a:cubicBezTo>
                  </a:path>
                </a:pathLst>
              </a:custGeom>
              <a:solidFill>
                <a:srgbClr val="A3A3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99" name="Freeform 965"/>
              <p:cNvSpPr>
                <a:spLocks/>
              </p:cNvSpPr>
              <p:nvPr/>
            </p:nvSpPr>
            <p:spPr bwMode="auto">
              <a:xfrm>
                <a:off x="5628" y="2130"/>
                <a:ext cx="28" cy="102"/>
              </a:xfrm>
              <a:custGeom>
                <a:avLst/>
                <a:gdLst>
                  <a:gd name="T0" fmla="*/ 0 w 12"/>
                  <a:gd name="T1" fmla="*/ 0 h 43"/>
                  <a:gd name="T2" fmla="*/ 5 w 12"/>
                  <a:gd name="T3" fmla="*/ 17 h 43"/>
                  <a:gd name="T4" fmla="*/ 6 w 12"/>
                  <a:gd name="T5" fmla="*/ 39 h 43"/>
                  <a:gd name="T6" fmla="*/ 12 w 12"/>
                  <a:gd name="T7" fmla="*/ 43 h 43"/>
                  <a:gd name="T8" fmla="*/ 12 w 12"/>
                  <a:gd name="T9" fmla="*/ 8 h 43"/>
                  <a:gd name="T10" fmla="*/ 0 w 12"/>
                  <a:gd name="T11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3">
                    <a:moveTo>
                      <a:pt x="0" y="0"/>
                    </a:moveTo>
                    <a:cubicBezTo>
                      <a:pt x="5" y="17"/>
                      <a:pt x="5" y="17"/>
                      <a:pt x="5" y="17"/>
                    </a:cubicBezTo>
                    <a:cubicBezTo>
                      <a:pt x="6" y="39"/>
                      <a:pt x="6" y="39"/>
                      <a:pt x="6" y="39"/>
                    </a:cubicBezTo>
                    <a:cubicBezTo>
                      <a:pt x="8" y="40"/>
                      <a:pt x="10" y="41"/>
                      <a:pt x="12" y="43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3333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00" name="Freeform 966"/>
              <p:cNvSpPr>
                <a:spLocks/>
              </p:cNvSpPr>
              <p:nvPr/>
            </p:nvSpPr>
            <p:spPr bwMode="auto">
              <a:xfrm>
                <a:off x="5659" y="2462"/>
                <a:ext cx="12" cy="9"/>
              </a:xfrm>
              <a:custGeom>
                <a:avLst/>
                <a:gdLst>
                  <a:gd name="T0" fmla="*/ 5 w 5"/>
                  <a:gd name="T1" fmla="*/ 0 h 4"/>
                  <a:gd name="T2" fmla="*/ 0 w 5"/>
                  <a:gd name="T3" fmla="*/ 4 h 4"/>
                  <a:gd name="T4" fmla="*/ 5 w 5"/>
                  <a:gd name="T5" fmla="*/ 2 h 4"/>
                  <a:gd name="T6" fmla="*/ 5 w 5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5" y="0"/>
                    </a:moveTo>
                    <a:cubicBezTo>
                      <a:pt x="3" y="2"/>
                      <a:pt x="2" y="3"/>
                      <a:pt x="0" y="4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5" y="1"/>
                      <a:pt x="5" y="0"/>
                    </a:cubicBezTo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01" name="Freeform 967"/>
              <p:cNvSpPr>
                <a:spLocks/>
              </p:cNvSpPr>
              <p:nvPr/>
            </p:nvSpPr>
            <p:spPr bwMode="auto">
              <a:xfrm>
                <a:off x="5642" y="2223"/>
                <a:ext cx="31" cy="251"/>
              </a:xfrm>
              <a:custGeom>
                <a:avLst/>
                <a:gdLst>
                  <a:gd name="T0" fmla="*/ 0 w 13"/>
                  <a:gd name="T1" fmla="*/ 0 h 106"/>
                  <a:gd name="T2" fmla="*/ 1 w 13"/>
                  <a:gd name="T3" fmla="*/ 36 h 106"/>
                  <a:gd name="T4" fmla="*/ 6 w 13"/>
                  <a:gd name="T5" fmla="*/ 106 h 106"/>
                  <a:gd name="T6" fmla="*/ 7 w 13"/>
                  <a:gd name="T7" fmla="*/ 105 h 106"/>
                  <a:gd name="T8" fmla="*/ 12 w 13"/>
                  <a:gd name="T9" fmla="*/ 101 h 106"/>
                  <a:gd name="T10" fmla="*/ 12 w 13"/>
                  <a:gd name="T11" fmla="*/ 99 h 106"/>
                  <a:gd name="T12" fmla="*/ 13 w 13"/>
                  <a:gd name="T13" fmla="*/ 90 h 106"/>
                  <a:gd name="T14" fmla="*/ 13 w 13"/>
                  <a:gd name="T15" fmla="*/ 31 h 106"/>
                  <a:gd name="T16" fmla="*/ 6 w 13"/>
                  <a:gd name="T17" fmla="*/ 31 h 106"/>
                  <a:gd name="T18" fmla="*/ 6 w 13"/>
                  <a:gd name="T19" fmla="*/ 4 h 106"/>
                  <a:gd name="T20" fmla="*/ 0 w 13"/>
                  <a:gd name="T21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106">
                    <a:moveTo>
                      <a:pt x="0" y="0"/>
                    </a:moveTo>
                    <a:cubicBezTo>
                      <a:pt x="1" y="36"/>
                      <a:pt x="1" y="36"/>
                      <a:pt x="1" y="36"/>
                    </a:cubicBezTo>
                    <a:cubicBezTo>
                      <a:pt x="6" y="106"/>
                      <a:pt x="6" y="106"/>
                      <a:pt x="6" y="106"/>
                    </a:cubicBezTo>
                    <a:cubicBezTo>
                      <a:pt x="7" y="105"/>
                      <a:pt x="7" y="105"/>
                      <a:pt x="7" y="105"/>
                    </a:cubicBezTo>
                    <a:cubicBezTo>
                      <a:pt x="9" y="104"/>
                      <a:pt x="10" y="103"/>
                      <a:pt x="12" y="101"/>
                    </a:cubicBezTo>
                    <a:cubicBezTo>
                      <a:pt x="12" y="101"/>
                      <a:pt x="12" y="100"/>
                      <a:pt x="12" y="99"/>
                    </a:cubicBezTo>
                    <a:cubicBezTo>
                      <a:pt x="13" y="97"/>
                      <a:pt x="13" y="94"/>
                      <a:pt x="13" y="90"/>
                    </a:cubicBezTo>
                    <a:cubicBezTo>
                      <a:pt x="13" y="72"/>
                      <a:pt x="13" y="47"/>
                      <a:pt x="13" y="31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4" y="2"/>
                      <a:pt x="2" y="1"/>
                      <a:pt x="0" y="0"/>
                    </a:cubicBezTo>
                  </a:path>
                </a:pathLst>
              </a:custGeom>
              <a:solidFill>
                <a:srgbClr val="3333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02" name="Freeform 968"/>
              <p:cNvSpPr>
                <a:spLocks/>
              </p:cNvSpPr>
              <p:nvPr/>
            </p:nvSpPr>
            <p:spPr bwMode="auto">
              <a:xfrm>
                <a:off x="5533" y="2014"/>
                <a:ext cx="55" cy="50"/>
              </a:xfrm>
              <a:custGeom>
                <a:avLst/>
                <a:gdLst>
                  <a:gd name="T0" fmla="*/ 23 w 23"/>
                  <a:gd name="T1" fmla="*/ 3 h 21"/>
                  <a:gd name="T2" fmla="*/ 14 w 23"/>
                  <a:gd name="T3" fmla="*/ 2 h 21"/>
                  <a:gd name="T4" fmla="*/ 8 w 23"/>
                  <a:gd name="T5" fmla="*/ 9 h 21"/>
                  <a:gd name="T6" fmla="*/ 6 w 23"/>
                  <a:gd name="T7" fmla="*/ 13 h 21"/>
                  <a:gd name="T8" fmla="*/ 1 w 23"/>
                  <a:gd name="T9" fmla="*/ 18 h 21"/>
                  <a:gd name="T10" fmla="*/ 4 w 23"/>
                  <a:gd name="T11" fmla="*/ 20 h 21"/>
                  <a:gd name="T12" fmla="*/ 10 w 23"/>
                  <a:gd name="T13" fmla="*/ 16 h 21"/>
                  <a:gd name="T14" fmla="*/ 15 w 23"/>
                  <a:gd name="T15" fmla="*/ 15 h 21"/>
                  <a:gd name="T16" fmla="*/ 19 w 23"/>
                  <a:gd name="T17" fmla="*/ 9 h 21"/>
                  <a:gd name="T18" fmla="*/ 23 w 23"/>
                  <a:gd name="T19" fmla="*/ 3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21">
                    <a:moveTo>
                      <a:pt x="23" y="3"/>
                    </a:moveTo>
                    <a:cubicBezTo>
                      <a:pt x="20" y="0"/>
                      <a:pt x="17" y="1"/>
                      <a:pt x="14" y="2"/>
                    </a:cubicBezTo>
                    <a:cubicBezTo>
                      <a:pt x="11" y="3"/>
                      <a:pt x="9" y="6"/>
                      <a:pt x="8" y="9"/>
                    </a:cubicBezTo>
                    <a:cubicBezTo>
                      <a:pt x="7" y="10"/>
                      <a:pt x="7" y="12"/>
                      <a:pt x="6" y="13"/>
                    </a:cubicBezTo>
                    <a:cubicBezTo>
                      <a:pt x="4" y="15"/>
                      <a:pt x="1" y="16"/>
                      <a:pt x="1" y="18"/>
                    </a:cubicBezTo>
                    <a:cubicBezTo>
                      <a:pt x="0" y="20"/>
                      <a:pt x="2" y="21"/>
                      <a:pt x="4" y="20"/>
                    </a:cubicBezTo>
                    <a:cubicBezTo>
                      <a:pt x="8" y="19"/>
                      <a:pt x="9" y="17"/>
                      <a:pt x="10" y="16"/>
                    </a:cubicBezTo>
                    <a:cubicBezTo>
                      <a:pt x="11" y="15"/>
                      <a:pt x="14" y="16"/>
                      <a:pt x="15" y="15"/>
                    </a:cubicBezTo>
                    <a:cubicBezTo>
                      <a:pt x="17" y="13"/>
                      <a:pt x="18" y="11"/>
                      <a:pt x="19" y="9"/>
                    </a:cubicBez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FFBB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03" name="Freeform 969"/>
              <p:cNvSpPr>
                <a:spLocks/>
              </p:cNvSpPr>
              <p:nvPr/>
            </p:nvSpPr>
            <p:spPr bwMode="auto">
              <a:xfrm>
                <a:off x="5547" y="2019"/>
                <a:ext cx="50" cy="83"/>
              </a:xfrm>
              <a:custGeom>
                <a:avLst/>
                <a:gdLst>
                  <a:gd name="T0" fmla="*/ 13 w 21"/>
                  <a:gd name="T1" fmla="*/ 27 h 35"/>
                  <a:gd name="T2" fmla="*/ 9 w 21"/>
                  <a:gd name="T3" fmla="*/ 32 h 35"/>
                  <a:gd name="T4" fmla="*/ 4 w 21"/>
                  <a:gd name="T5" fmla="*/ 33 h 35"/>
                  <a:gd name="T6" fmla="*/ 0 w 21"/>
                  <a:gd name="T7" fmla="*/ 29 h 35"/>
                  <a:gd name="T8" fmla="*/ 0 w 21"/>
                  <a:gd name="T9" fmla="*/ 24 h 35"/>
                  <a:gd name="T10" fmla="*/ 1 w 21"/>
                  <a:gd name="T11" fmla="*/ 18 h 35"/>
                  <a:gd name="T12" fmla="*/ 3 w 21"/>
                  <a:gd name="T13" fmla="*/ 12 h 35"/>
                  <a:gd name="T14" fmla="*/ 15 w 21"/>
                  <a:gd name="T15" fmla="*/ 0 h 35"/>
                  <a:gd name="T16" fmla="*/ 20 w 21"/>
                  <a:gd name="T17" fmla="*/ 7 h 35"/>
                  <a:gd name="T18" fmla="*/ 19 w 21"/>
                  <a:gd name="T19" fmla="*/ 15 h 35"/>
                  <a:gd name="T20" fmla="*/ 17 w 21"/>
                  <a:gd name="T21" fmla="*/ 23 h 35"/>
                  <a:gd name="T22" fmla="*/ 13 w 21"/>
                  <a:gd name="T23" fmla="*/ 27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" h="35">
                    <a:moveTo>
                      <a:pt x="13" y="27"/>
                    </a:moveTo>
                    <a:cubicBezTo>
                      <a:pt x="13" y="30"/>
                      <a:pt x="11" y="33"/>
                      <a:pt x="9" y="32"/>
                    </a:cubicBezTo>
                    <a:cubicBezTo>
                      <a:pt x="9" y="34"/>
                      <a:pt x="5" y="35"/>
                      <a:pt x="4" y="33"/>
                    </a:cubicBezTo>
                    <a:cubicBezTo>
                      <a:pt x="3" y="34"/>
                      <a:pt x="0" y="31"/>
                      <a:pt x="0" y="29"/>
                    </a:cubicBezTo>
                    <a:cubicBezTo>
                      <a:pt x="0" y="25"/>
                      <a:pt x="0" y="25"/>
                      <a:pt x="0" y="24"/>
                    </a:cubicBezTo>
                    <a:cubicBezTo>
                      <a:pt x="0" y="22"/>
                      <a:pt x="0" y="19"/>
                      <a:pt x="1" y="18"/>
                    </a:cubicBezTo>
                    <a:cubicBezTo>
                      <a:pt x="1" y="16"/>
                      <a:pt x="2" y="14"/>
                      <a:pt x="3" y="12"/>
                    </a:cubicBezTo>
                    <a:cubicBezTo>
                      <a:pt x="7" y="7"/>
                      <a:pt x="9" y="2"/>
                      <a:pt x="15" y="0"/>
                    </a:cubicBezTo>
                    <a:cubicBezTo>
                      <a:pt x="17" y="1"/>
                      <a:pt x="19" y="2"/>
                      <a:pt x="20" y="7"/>
                    </a:cubicBezTo>
                    <a:cubicBezTo>
                      <a:pt x="21" y="10"/>
                      <a:pt x="20" y="12"/>
                      <a:pt x="19" y="15"/>
                    </a:cubicBezTo>
                    <a:cubicBezTo>
                      <a:pt x="17" y="18"/>
                      <a:pt x="17" y="20"/>
                      <a:pt x="17" y="23"/>
                    </a:cubicBezTo>
                    <a:cubicBezTo>
                      <a:pt x="17" y="28"/>
                      <a:pt x="14" y="28"/>
                      <a:pt x="13" y="27"/>
                    </a:cubicBezTo>
                    <a:close/>
                  </a:path>
                </a:pathLst>
              </a:custGeom>
              <a:solidFill>
                <a:srgbClr val="FFBB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04" name="Freeform 970"/>
              <p:cNvSpPr>
                <a:spLocks/>
              </p:cNvSpPr>
              <p:nvPr/>
            </p:nvSpPr>
            <p:spPr bwMode="auto">
              <a:xfrm>
                <a:off x="5585" y="1756"/>
                <a:ext cx="78" cy="149"/>
              </a:xfrm>
              <a:custGeom>
                <a:avLst/>
                <a:gdLst>
                  <a:gd name="T0" fmla="*/ 0 w 33"/>
                  <a:gd name="T1" fmla="*/ 48 h 63"/>
                  <a:gd name="T2" fmla="*/ 6 w 33"/>
                  <a:gd name="T3" fmla="*/ 12 h 63"/>
                  <a:gd name="T4" fmla="*/ 20 w 33"/>
                  <a:gd name="T5" fmla="*/ 1 h 63"/>
                  <a:gd name="T6" fmla="*/ 32 w 33"/>
                  <a:gd name="T7" fmla="*/ 15 h 63"/>
                  <a:gd name="T8" fmla="*/ 26 w 33"/>
                  <a:gd name="T9" fmla="*/ 60 h 63"/>
                  <a:gd name="T10" fmla="*/ 0 w 33"/>
                  <a:gd name="T11" fmla="*/ 48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63">
                    <a:moveTo>
                      <a:pt x="0" y="48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6" y="5"/>
                      <a:pt x="13" y="0"/>
                      <a:pt x="20" y="1"/>
                    </a:cubicBezTo>
                    <a:cubicBezTo>
                      <a:pt x="27" y="1"/>
                      <a:pt x="33" y="8"/>
                      <a:pt x="32" y="15"/>
                    </a:cubicBezTo>
                    <a:cubicBezTo>
                      <a:pt x="26" y="60"/>
                      <a:pt x="26" y="60"/>
                      <a:pt x="26" y="60"/>
                    </a:cubicBezTo>
                    <a:cubicBezTo>
                      <a:pt x="17" y="63"/>
                      <a:pt x="4" y="58"/>
                      <a:pt x="0" y="48"/>
                    </a:cubicBezTo>
                  </a:path>
                </a:pathLst>
              </a:custGeom>
              <a:solidFill>
                <a:srgbClr val="615B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05" name="Freeform 971"/>
              <p:cNvSpPr>
                <a:spLocks/>
              </p:cNvSpPr>
              <p:nvPr/>
            </p:nvSpPr>
            <p:spPr bwMode="auto">
              <a:xfrm>
                <a:off x="5564" y="1882"/>
                <a:ext cx="71" cy="156"/>
              </a:xfrm>
              <a:custGeom>
                <a:avLst/>
                <a:gdLst>
                  <a:gd name="T0" fmla="*/ 9 w 30"/>
                  <a:gd name="T1" fmla="*/ 4 h 66"/>
                  <a:gd name="T2" fmla="*/ 11 w 30"/>
                  <a:gd name="T3" fmla="*/ 0 h 66"/>
                  <a:gd name="T4" fmla="*/ 30 w 30"/>
                  <a:gd name="T5" fmla="*/ 13 h 66"/>
                  <a:gd name="T6" fmla="*/ 11 w 30"/>
                  <a:gd name="T7" fmla="*/ 62 h 66"/>
                  <a:gd name="T8" fmla="*/ 1 w 30"/>
                  <a:gd name="T9" fmla="*/ 58 h 66"/>
                  <a:gd name="T10" fmla="*/ 9 w 30"/>
                  <a:gd name="T11" fmla="*/ 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66">
                    <a:moveTo>
                      <a:pt x="9" y="4"/>
                    </a:moveTo>
                    <a:cubicBezTo>
                      <a:pt x="9" y="3"/>
                      <a:pt x="10" y="2"/>
                      <a:pt x="11" y="0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7" y="20"/>
                      <a:pt x="12" y="60"/>
                      <a:pt x="11" y="62"/>
                    </a:cubicBezTo>
                    <a:cubicBezTo>
                      <a:pt x="7" y="66"/>
                      <a:pt x="1" y="60"/>
                      <a:pt x="1" y="58"/>
                    </a:cubicBezTo>
                    <a:cubicBezTo>
                      <a:pt x="0" y="56"/>
                      <a:pt x="9" y="4"/>
                      <a:pt x="9" y="4"/>
                    </a:cubicBezTo>
                    <a:close/>
                  </a:path>
                </a:pathLst>
              </a:custGeom>
              <a:solidFill>
                <a:srgbClr val="FFBB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06" name="Freeform 972"/>
              <p:cNvSpPr>
                <a:spLocks/>
              </p:cNvSpPr>
              <p:nvPr/>
            </p:nvSpPr>
            <p:spPr bwMode="auto">
              <a:xfrm>
                <a:off x="5656" y="2076"/>
                <a:ext cx="83" cy="220"/>
              </a:xfrm>
              <a:custGeom>
                <a:avLst/>
                <a:gdLst>
                  <a:gd name="T0" fmla="*/ 0 w 83"/>
                  <a:gd name="T1" fmla="*/ 220 h 220"/>
                  <a:gd name="T2" fmla="*/ 78 w 83"/>
                  <a:gd name="T3" fmla="*/ 220 h 220"/>
                  <a:gd name="T4" fmla="*/ 83 w 83"/>
                  <a:gd name="T5" fmla="*/ 0 h 220"/>
                  <a:gd name="T6" fmla="*/ 0 w 83"/>
                  <a:gd name="T7" fmla="*/ 0 h 220"/>
                  <a:gd name="T8" fmla="*/ 0 w 83"/>
                  <a:gd name="T9" fmla="*/ 22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220">
                    <a:moveTo>
                      <a:pt x="0" y="220"/>
                    </a:moveTo>
                    <a:lnTo>
                      <a:pt x="78" y="220"/>
                    </a:lnTo>
                    <a:lnTo>
                      <a:pt x="83" y="0"/>
                    </a:lnTo>
                    <a:lnTo>
                      <a:pt x="0" y="0"/>
                    </a:lnTo>
                    <a:lnTo>
                      <a:pt x="0" y="220"/>
                    </a:lnTo>
                    <a:close/>
                  </a:path>
                </a:pathLst>
              </a:cu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07" name="Freeform 973"/>
              <p:cNvSpPr>
                <a:spLocks/>
              </p:cNvSpPr>
              <p:nvPr/>
            </p:nvSpPr>
            <p:spPr bwMode="auto">
              <a:xfrm>
                <a:off x="5656" y="2076"/>
                <a:ext cx="83" cy="220"/>
              </a:xfrm>
              <a:custGeom>
                <a:avLst/>
                <a:gdLst>
                  <a:gd name="T0" fmla="*/ 0 w 83"/>
                  <a:gd name="T1" fmla="*/ 220 h 220"/>
                  <a:gd name="T2" fmla="*/ 78 w 83"/>
                  <a:gd name="T3" fmla="*/ 220 h 220"/>
                  <a:gd name="T4" fmla="*/ 83 w 83"/>
                  <a:gd name="T5" fmla="*/ 0 h 220"/>
                  <a:gd name="T6" fmla="*/ 0 w 83"/>
                  <a:gd name="T7" fmla="*/ 0 h 220"/>
                  <a:gd name="T8" fmla="*/ 0 w 83"/>
                  <a:gd name="T9" fmla="*/ 22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220">
                    <a:moveTo>
                      <a:pt x="0" y="220"/>
                    </a:moveTo>
                    <a:lnTo>
                      <a:pt x="78" y="220"/>
                    </a:lnTo>
                    <a:lnTo>
                      <a:pt x="83" y="0"/>
                    </a:lnTo>
                    <a:lnTo>
                      <a:pt x="0" y="0"/>
                    </a:lnTo>
                    <a:lnTo>
                      <a:pt x="0" y="22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08" name="Freeform 974"/>
              <p:cNvSpPr>
                <a:spLocks/>
              </p:cNvSpPr>
              <p:nvPr/>
            </p:nvSpPr>
            <p:spPr bwMode="auto">
              <a:xfrm>
                <a:off x="5588" y="2021"/>
                <a:ext cx="158" cy="93"/>
              </a:xfrm>
              <a:custGeom>
                <a:avLst/>
                <a:gdLst>
                  <a:gd name="T0" fmla="*/ 2 w 67"/>
                  <a:gd name="T1" fmla="*/ 0 h 39"/>
                  <a:gd name="T2" fmla="*/ 6 w 67"/>
                  <a:gd name="T3" fmla="*/ 18 h 39"/>
                  <a:gd name="T4" fmla="*/ 37 w 67"/>
                  <a:gd name="T5" fmla="*/ 35 h 39"/>
                  <a:gd name="T6" fmla="*/ 61 w 67"/>
                  <a:gd name="T7" fmla="*/ 35 h 39"/>
                  <a:gd name="T8" fmla="*/ 61 w 67"/>
                  <a:gd name="T9" fmla="*/ 22 h 39"/>
                  <a:gd name="T10" fmla="*/ 2 w 67"/>
                  <a:gd name="T11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7" h="39">
                    <a:moveTo>
                      <a:pt x="2" y="0"/>
                    </a:moveTo>
                    <a:cubicBezTo>
                      <a:pt x="0" y="15"/>
                      <a:pt x="2" y="15"/>
                      <a:pt x="6" y="18"/>
                    </a:cubicBezTo>
                    <a:cubicBezTo>
                      <a:pt x="37" y="35"/>
                      <a:pt x="37" y="35"/>
                      <a:pt x="37" y="35"/>
                    </a:cubicBezTo>
                    <a:cubicBezTo>
                      <a:pt x="43" y="39"/>
                      <a:pt x="54" y="39"/>
                      <a:pt x="61" y="35"/>
                    </a:cubicBezTo>
                    <a:cubicBezTo>
                      <a:pt x="67" y="32"/>
                      <a:pt x="67" y="26"/>
                      <a:pt x="61" y="22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09" name="Freeform 975"/>
              <p:cNvSpPr>
                <a:spLocks/>
              </p:cNvSpPr>
              <p:nvPr/>
            </p:nvSpPr>
            <p:spPr bwMode="auto">
              <a:xfrm>
                <a:off x="5635" y="2481"/>
                <a:ext cx="104" cy="92"/>
              </a:xfrm>
              <a:custGeom>
                <a:avLst/>
                <a:gdLst>
                  <a:gd name="T0" fmla="*/ 1 w 44"/>
                  <a:gd name="T1" fmla="*/ 32 h 39"/>
                  <a:gd name="T2" fmla="*/ 1 w 44"/>
                  <a:gd name="T3" fmla="*/ 32 h 39"/>
                  <a:gd name="T4" fmla="*/ 15 w 44"/>
                  <a:gd name="T5" fmla="*/ 13 h 39"/>
                  <a:gd name="T6" fmla="*/ 19 w 44"/>
                  <a:gd name="T7" fmla="*/ 2 h 39"/>
                  <a:gd name="T8" fmla="*/ 38 w 44"/>
                  <a:gd name="T9" fmla="*/ 0 h 39"/>
                  <a:gd name="T10" fmla="*/ 43 w 44"/>
                  <a:gd name="T11" fmla="*/ 19 h 39"/>
                  <a:gd name="T12" fmla="*/ 43 w 44"/>
                  <a:gd name="T13" fmla="*/ 19 h 39"/>
                  <a:gd name="T14" fmla="*/ 40 w 44"/>
                  <a:gd name="T15" fmla="*/ 23 h 39"/>
                  <a:gd name="T16" fmla="*/ 18 w 44"/>
                  <a:gd name="T17" fmla="*/ 36 h 39"/>
                  <a:gd name="T18" fmla="*/ 4 w 44"/>
                  <a:gd name="T19" fmla="*/ 36 h 39"/>
                  <a:gd name="T20" fmla="*/ 1 w 44"/>
                  <a:gd name="T21" fmla="*/ 33 h 39"/>
                  <a:gd name="T22" fmla="*/ 1 w 44"/>
                  <a:gd name="T23" fmla="*/ 33 h 39"/>
                  <a:gd name="T24" fmla="*/ 1 w 44"/>
                  <a:gd name="T25" fmla="*/ 3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39">
                    <a:moveTo>
                      <a:pt x="1" y="32"/>
                    </a:moveTo>
                    <a:cubicBezTo>
                      <a:pt x="1" y="32"/>
                      <a:pt x="1" y="32"/>
                      <a:pt x="1" y="32"/>
                    </a:cubicBezTo>
                    <a:cubicBezTo>
                      <a:pt x="0" y="26"/>
                      <a:pt x="7" y="18"/>
                      <a:pt x="15" y="13"/>
                    </a:cubicBezTo>
                    <a:cubicBezTo>
                      <a:pt x="18" y="10"/>
                      <a:pt x="16" y="5"/>
                      <a:pt x="19" y="2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42" y="4"/>
                      <a:pt x="42" y="10"/>
                      <a:pt x="43" y="19"/>
                    </a:cubicBezTo>
                    <a:cubicBezTo>
                      <a:pt x="43" y="19"/>
                      <a:pt x="43" y="19"/>
                      <a:pt x="43" y="19"/>
                    </a:cubicBezTo>
                    <a:cubicBezTo>
                      <a:pt x="44" y="20"/>
                      <a:pt x="43" y="22"/>
                      <a:pt x="40" y="23"/>
                    </a:cubicBezTo>
                    <a:cubicBezTo>
                      <a:pt x="18" y="36"/>
                      <a:pt x="18" y="36"/>
                      <a:pt x="18" y="36"/>
                    </a:cubicBezTo>
                    <a:cubicBezTo>
                      <a:pt x="14" y="39"/>
                      <a:pt x="8" y="39"/>
                      <a:pt x="4" y="36"/>
                    </a:cubicBezTo>
                    <a:cubicBezTo>
                      <a:pt x="2" y="35"/>
                      <a:pt x="1" y="34"/>
                      <a:pt x="1" y="33"/>
                    </a:cubicBezTo>
                    <a:cubicBezTo>
                      <a:pt x="1" y="33"/>
                      <a:pt x="1" y="33"/>
                      <a:pt x="1" y="33"/>
                    </a:cubicBezTo>
                    <a:lnTo>
                      <a:pt x="1" y="32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10" name="Freeform 976"/>
              <p:cNvSpPr>
                <a:spLocks/>
              </p:cNvSpPr>
              <p:nvPr/>
            </p:nvSpPr>
            <p:spPr bwMode="auto">
              <a:xfrm>
                <a:off x="5656" y="2239"/>
                <a:ext cx="83" cy="287"/>
              </a:xfrm>
              <a:custGeom>
                <a:avLst/>
                <a:gdLst>
                  <a:gd name="T0" fmla="*/ 0 w 35"/>
                  <a:gd name="T1" fmla="*/ 24 h 121"/>
                  <a:gd name="T2" fmla="*/ 33 w 35"/>
                  <a:gd name="T3" fmla="*/ 24 h 121"/>
                  <a:gd name="T4" fmla="*/ 34 w 35"/>
                  <a:gd name="T5" fmla="*/ 108 h 121"/>
                  <a:gd name="T6" fmla="*/ 5 w 35"/>
                  <a:gd name="T7" fmla="*/ 110 h 121"/>
                  <a:gd name="T8" fmla="*/ 0 w 35"/>
                  <a:gd name="T9" fmla="*/ 24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21">
                    <a:moveTo>
                      <a:pt x="0" y="24"/>
                    </a:moveTo>
                    <a:cubicBezTo>
                      <a:pt x="1" y="0"/>
                      <a:pt x="32" y="5"/>
                      <a:pt x="33" y="24"/>
                    </a:cubicBezTo>
                    <a:cubicBezTo>
                      <a:pt x="34" y="28"/>
                      <a:pt x="35" y="83"/>
                      <a:pt x="34" y="108"/>
                    </a:cubicBezTo>
                    <a:cubicBezTo>
                      <a:pt x="29" y="121"/>
                      <a:pt x="6" y="117"/>
                      <a:pt x="5" y="110"/>
                    </a:cubicBezTo>
                    <a:cubicBezTo>
                      <a:pt x="4" y="106"/>
                      <a:pt x="0" y="32"/>
                      <a:pt x="0" y="24"/>
                    </a:cubicBezTo>
                    <a:close/>
                  </a:path>
                </a:pathLst>
              </a:cu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11" name="Freeform 977"/>
              <p:cNvSpPr>
                <a:spLocks/>
              </p:cNvSpPr>
              <p:nvPr/>
            </p:nvSpPr>
            <p:spPr bwMode="auto">
              <a:xfrm>
                <a:off x="5588" y="1756"/>
                <a:ext cx="184" cy="341"/>
              </a:xfrm>
              <a:custGeom>
                <a:avLst/>
                <a:gdLst>
                  <a:gd name="T0" fmla="*/ 0 w 78"/>
                  <a:gd name="T1" fmla="*/ 105 h 144"/>
                  <a:gd name="T2" fmla="*/ 6 w 78"/>
                  <a:gd name="T3" fmla="*/ 123 h 144"/>
                  <a:gd name="T4" fmla="*/ 36 w 78"/>
                  <a:gd name="T5" fmla="*/ 141 h 144"/>
                  <a:gd name="T6" fmla="*/ 41 w 78"/>
                  <a:gd name="T7" fmla="*/ 143 h 144"/>
                  <a:gd name="T8" fmla="*/ 57 w 78"/>
                  <a:gd name="T9" fmla="*/ 143 h 144"/>
                  <a:gd name="T10" fmla="*/ 70 w 78"/>
                  <a:gd name="T11" fmla="*/ 130 h 144"/>
                  <a:gd name="T12" fmla="*/ 73 w 78"/>
                  <a:gd name="T13" fmla="*/ 112 h 144"/>
                  <a:gd name="T14" fmla="*/ 78 w 78"/>
                  <a:gd name="T15" fmla="*/ 35 h 144"/>
                  <a:gd name="T16" fmla="*/ 50 w 78"/>
                  <a:gd name="T17" fmla="*/ 7 h 144"/>
                  <a:gd name="T18" fmla="*/ 18 w 78"/>
                  <a:gd name="T19" fmla="*/ 0 h 144"/>
                  <a:gd name="T20" fmla="*/ 5 w 78"/>
                  <a:gd name="T21" fmla="*/ 26 h 144"/>
                  <a:gd name="T22" fmla="*/ 5 w 78"/>
                  <a:gd name="T23" fmla="*/ 27 h 144"/>
                  <a:gd name="T24" fmla="*/ 4 w 78"/>
                  <a:gd name="T25" fmla="*/ 35 h 144"/>
                  <a:gd name="T26" fmla="*/ 4 w 78"/>
                  <a:gd name="T27" fmla="*/ 46 h 144"/>
                  <a:gd name="T28" fmla="*/ 3 w 78"/>
                  <a:gd name="T29" fmla="*/ 49 h 144"/>
                  <a:gd name="T30" fmla="*/ 1 w 78"/>
                  <a:gd name="T31" fmla="*/ 86 h 144"/>
                  <a:gd name="T32" fmla="*/ 0 w 78"/>
                  <a:gd name="T33" fmla="*/ 99 h 144"/>
                  <a:gd name="T34" fmla="*/ 0 w 78"/>
                  <a:gd name="T35" fmla="*/ 105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8" h="144">
                    <a:moveTo>
                      <a:pt x="0" y="105"/>
                    </a:moveTo>
                    <a:cubicBezTo>
                      <a:pt x="0" y="114"/>
                      <a:pt x="0" y="119"/>
                      <a:pt x="6" y="123"/>
                    </a:cubicBezTo>
                    <a:cubicBezTo>
                      <a:pt x="36" y="141"/>
                      <a:pt x="36" y="141"/>
                      <a:pt x="36" y="141"/>
                    </a:cubicBezTo>
                    <a:cubicBezTo>
                      <a:pt x="37" y="141"/>
                      <a:pt x="39" y="142"/>
                      <a:pt x="41" y="143"/>
                    </a:cubicBezTo>
                    <a:cubicBezTo>
                      <a:pt x="46" y="144"/>
                      <a:pt x="53" y="144"/>
                      <a:pt x="57" y="143"/>
                    </a:cubicBezTo>
                    <a:cubicBezTo>
                      <a:pt x="63" y="142"/>
                      <a:pt x="68" y="137"/>
                      <a:pt x="70" y="130"/>
                    </a:cubicBezTo>
                    <a:cubicBezTo>
                      <a:pt x="72" y="124"/>
                      <a:pt x="73" y="118"/>
                      <a:pt x="73" y="112"/>
                    </a:cubicBezTo>
                    <a:cubicBezTo>
                      <a:pt x="78" y="35"/>
                      <a:pt x="78" y="35"/>
                      <a:pt x="78" y="35"/>
                    </a:cubicBezTo>
                    <a:cubicBezTo>
                      <a:pt x="73" y="25"/>
                      <a:pt x="62" y="14"/>
                      <a:pt x="50" y="7"/>
                    </a:cubicBezTo>
                    <a:cubicBezTo>
                      <a:pt x="41" y="2"/>
                      <a:pt x="26" y="0"/>
                      <a:pt x="18" y="0"/>
                    </a:cubicBezTo>
                    <a:cubicBezTo>
                      <a:pt x="8" y="1"/>
                      <a:pt x="8" y="15"/>
                      <a:pt x="5" y="26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5" y="29"/>
                      <a:pt x="4" y="32"/>
                      <a:pt x="4" y="35"/>
                    </a:cubicBezTo>
                    <a:cubicBezTo>
                      <a:pt x="4" y="46"/>
                      <a:pt x="4" y="46"/>
                      <a:pt x="4" y="46"/>
                    </a:cubicBezTo>
                    <a:cubicBezTo>
                      <a:pt x="3" y="49"/>
                      <a:pt x="3" y="49"/>
                      <a:pt x="3" y="49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5"/>
                      <a:pt x="0" y="105"/>
                      <a:pt x="0" y="105"/>
                    </a:cubicBezTo>
                  </a:path>
                </a:pathLst>
              </a:custGeom>
              <a:solidFill>
                <a:srgbClr val="615B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12" name="Freeform 978"/>
              <p:cNvSpPr>
                <a:spLocks/>
              </p:cNvSpPr>
              <p:nvPr/>
            </p:nvSpPr>
            <p:spPr bwMode="auto">
              <a:xfrm>
                <a:off x="5661" y="1896"/>
                <a:ext cx="33" cy="33"/>
              </a:xfrm>
              <a:custGeom>
                <a:avLst/>
                <a:gdLst>
                  <a:gd name="T0" fmla="*/ 0 w 33"/>
                  <a:gd name="T1" fmla="*/ 14 h 33"/>
                  <a:gd name="T2" fmla="*/ 33 w 33"/>
                  <a:gd name="T3" fmla="*/ 33 h 33"/>
                  <a:gd name="T4" fmla="*/ 33 w 33"/>
                  <a:gd name="T5" fmla="*/ 19 h 33"/>
                  <a:gd name="T6" fmla="*/ 0 w 33"/>
                  <a:gd name="T7" fmla="*/ 0 h 33"/>
                  <a:gd name="T8" fmla="*/ 0 w 33"/>
                  <a:gd name="T9" fmla="*/ 1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3">
                    <a:moveTo>
                      <a:pt x="0" y="14"/>
                    </a:moveTo>
                    <a:lnTo>
                      <a:pt x="33" y="33"/>
                    </a:lnTo>
                    <a:lnTo>
                      <a:pt x="33" y="19"/>
                    </a:lnTo>
                    <a:lnTo>
                      <a:pt x="0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13" name="Freeform 979"/>
              <p:cNvSpPr>
                <a:spLocks/>
              </p:cNvSpPr>
              <p:nvPr/>
            </p:nvSpPr>
            <p:spPr bwMode="auto">
              <a:xfrm>
                <a:off x="5642" y="1839"/>
                <a:ext cx="7" cy="12"/>
              </a:xfrm>
              <a:custGeom>
                <a:avLst/>
                <a:gdLst>
                  <a:gd name="T0" fmla="*/ 0 w 3"/>
                  <a:gd name="T1" fmla="*/ 2 h 5"/>
                  <a:gd name="T2" fmla="*/ 2 w 3"/>
                  <a:gd name="T3" fmla="*/ 5 h 5"/>
                  <a:gd name="T4" fmla="*/ 3 w 3"/>
                  <a:gd name="T5" fmla="*/ 4 h 5"/>
                  <a:gd name="T6" fmla="*/ 1 w 3"/>
                  <a:gd name="T7" fmla="*/ 1 h 5"/>
                  <a:gd name="T8" fmla="*/ 0 w 3"/>
                  <a:gd name="T9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0" y="2"/>
                    </a:moveTo>
                    <a:cubicBezTo>
                      <a:pt x="0" y="3"/>
                      <a:pt x="1" y="4"/>
                      <a:pt x="2" y="5"/>
                    </a:cubicBezTo>
                    <a:cubicBezTo>
                      <a:pt x="3" y="5"/>
                      <a:pt x="3" y="5"/>
                      <a:pt x="3" y="4"/>
                    </a:cubicBezTo>
                    <a:cubicBezTo>
                      <a:pt x="3" y="3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14" name="Freeform 980"/>
              <p:cNvSpPr>
                <a:spLocks/>
              </p:cNvSpPr>
              <p:nvPr/>
            </p:nvSpPr>
            <p:spPr bwMode="auto">
              <a:xfrm>
                <a:off x="5635" y="1905"/>
                <a:ext cx="10" cy="12"/>
              </a:xfrm>
              <a:custGeom>
                <a:avLst/>
                <a:gdLst>
                  <a:gd name="T0" fmla="*/ 0 w 4"/>
                  <a:gd name="T1" fmla="*/ 1 h 5"/>
                  <a:gd name="T2" fmla="*/ 2 w 4"/>
                  <a:gd name="T3" fmla="*/ 4 h 5"/>
                  <a:gd name="T4" fmla="*/ 4 w 4"/>
                  <a:gd name="T5" fmla="*/ 3 h 5"/>
                  <a:gd name="T6" fmla="*/ 2 w 4"/>
                  <a:gd name="T7" fmla="*/ 0 h 5"/>
                  <a:gd name="T8" fmla="*/ 0 w 4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0" y="1"/>
                    </a:moveTo>
                    <a:cubicBezTo>
                      <a:pt x="0" y="2"/>
                      <a:pt x="1" y="4"/>
                      <a:pt x="2" y="4"/>
                    </a:cubicBezTo>
                    <a:cubicBezTo>
                      <a:pt x="3" y="5"/>
                      <a:pt x="4" y="4"/>
                      <a:pt x="4" y="3"/>
                    </a:cubicBezTo>
                    <a:cubicBezTo>
                      <a:pt x="3" y="2"/>
                      <a:pt x="3" y="1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15" name="Freeform 981"/>
              <p:cNvSpPr>
                <a:spLocks/>
              </p:cNvSpPr>
              <p:nvPr/>
            </p:nvSpPr>
            <p:spPr bwMode="auto">
              <a:xfrm>
                <a:off x="5630" y="1967"/>
                <a:ext cx="7" cy="12"/>
              </a:xfrm>
              <a:custGeom>
                <a:avLst/>
                <a:gdLst>
                  <a:gd name="T0" fmla="*/ 0 w 3"/>
                  <a:gd name="T1" fmla="*/ 1 h 5"/>
                  <a:gd name="T2" fmla="*/ 2 w 3"/>
                  <a:gd name="T3" fmla="*/ 4 h 5"/>
                  <a:gd name="T4" fmla="*/ 3 w 3"/>
                  <a:gd name="T5" fmla="*/ 3 h 5"/>
                  <a:gd name="T6" fmla="*/ 1 w 3"/>
                  <a:gd name="T7" fmla="*/ 0 h 5"/>
                  <a:gd name="T8" fmla="*/ 0 w 3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0" y="1"/>
                    </a:moveTo>
                    <a:cubicBezTo>
                      <a:pt x="0" y="2"/>
                      <a:pt x="1" y="4"/>
                      <a:pt x="2" y="4"/>
                    </a:cubicBezTo>
                    <a:cubicBezTo>
                      <a:pt x="3" y="5"/>
                      <a:pt x="3" y="4"/>
                      <a:pt x="3" y="3"/>
                    </a:cubicBezTo>
                    <a:cubicBezTo>
                      <a:pt x="3" y="2"/>
                      <a:pt x="2" y="1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16" name="Freeform 982"/>
              <p:cNvSpPr>
                <a:spLocks/>
              </p:cNvSpPr>
              <p:nvPr/>
            </p:nvSpPr>
            <p:spPr bwMode="auto">
              <a:xfrm>
                <a:off x="5626" y="2019"/>
                <a:ext cx="9" cy="14"/>
              </a:xfrm>
              <a:custGeom>
                <a:avLst/>
                <a:gdLst>
                  <a:gd name="T0" fmla="*/ 0 w 4"/>
                  <a:gd name="T1" fmla="*/ 2 h 6"/>
                  <a:gd name="T2" fmla="*/ 2 w 4"/>
                  <a:gd name="T3" fmla="*/ 5 h 6"/>
                  <a:gd name="T4" fmla="*/ 4 w 4"/>
                  <a:gd name="T5" fmla="*/ 4 h 6"/>
                  <a:gd name="T6" fmla="*/ 2 w 4"/>
                  <a:gd name="T7" fmla="*/ 1 h 6"/>
                  <a:gd name="T8" fmla="*/ 0 w 4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0" y="2"/>
                    </a:moveTo>
                    <a:cubicBezTo>
                      <a:pt x="0" y="3"/>
                      <a:pt x="1" y="4"/>
                      <a:pt x="2" y="5"/>
                    </a:cubicBezTo>
                    <a:cubicBezTo>
                      <a:pt x="3" y="6"/>
                      <a:pt x="4" y="5"/>
                      <a:pt x="4" y="4"/>
                    </a:cubicBezTo>
                    <a:cubicBezTo>
                      <a:pt x="3" y="3"/>
                      <a:pt x="3" y="1"/>
                      <a:pt x="2" y="1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17" name="Freeform 983"/>
              <p:cNvSpPr>
                <a:spLocks/>
              </p:cNvSpPr>
              <p:nvPr/>
            </p:nvSpPr>
            <p:spPr bwMode="auto">
              <a:xfrm>
                <a:off x="5628" y="1761"/>
                <a:ext cx="90" cy="78"/>
              </a:xfrm>
              <a:custGeom>
                <a:avLst/>
                <a:gdLst>
                  <a:gd name="T0" fmla="*/ 37 w 38"/>
                  <a:gd name="T1" fmla="*/ 10 h 33"/>
                  <a:gd name="T2" fmla="*/ 37 w 38"/>
                  <a:gd name="T3" fmla="*/ 13 h 33"/>
                  <a:gd name="T4" fmla="*/ 31 w 38"/>
                  <a:gd name="T5" fmla="*/ 22 h 33"/>
                  <a:gd name="T6" fmla="*/ 16 w 38"/>
                  <a:gd name="T7" fmla="*/ 33 h 33"/>
                  <a:gd name="T8" fmla="*/ 9 w 38"/>
                  <a:gd name="T9" fmla="*/ 19 h 33"/>
                  <a:gd name="T10" fmla="*/ 1 w 38"/>
                  <a:gd name="T11" fmla="*/ 26 h 33"/>
                  <a:gd name="T12" fmla="*/ 1 w 38"/>
                  <a:gd name="T13" fmla="*/ 13 h 33"/>
                  <a:gd name="T14" fmla="*/ 8 w 38"/>
                  <a:gd name="T15" fmla="*/ 3 h 33"/>
                  <a:gd name="T16" fmla="*/ 19 w 38"/>
                  <a:gd name="T17" fmla="*/ 0 h 33"/>
                  <a:gd name="T18" fmla="*/ 37 w 38"/>
                  <a:gd name="T1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33">
                    <a:moveTo>
                      <a:pt x="37" y="10"/>
                    </a:moveTo>
                    <a:cubicBezTo>
                      <a:pt x="37" y="11"/>
                      <a:pt x="38" y="12"/>
                      <a:pt x="37" y="13"/>
                    </a:cubicBezTo>
                    <a:cubicBezTo>
                      <a:pt x="36" y="17"/>
                      <a:pt x="34" y="20"/>
                      <a:pt x="31" y="22"/>
                    </a:cubicBezTo>
                    <a:cubicBezTo>
                      <a:pt x="26" y="26"/>
                      <a:pt x="21" y="30"/>
                      <a:pt x="16" y="33"/>
                    </a:cubicBezTo>
                    <a:cubicBezTo>
                      <a:pt x="13" y="29"/>
                      <a:pt x="11" y="24"/>
                      <a:pt x="9" y="19"/>
                    </a:cubicBezTo>
                    <a:cubicBezTo>
                      <a:pt x="7" y="21"/>
                      <a:pt x="4" y="24"/>
                      <a:pt x="1" y="26"/>
                    </a:cubicBezTo>
                    <a:cubicBezTo>
                      <a:pt x="1" y="22"/>
                      <a:pt x="0" y="17"/>
                      <a:pt x="1" y="13"/>
                    </a:cubicBezTo>
                    <a:cubicBezTo>
                      <a:pt x="2" y="9"/>
                      <a:pt x="4" y="5"/>
                      <a:pt x="8" y="3"/>
                    </a:cubicBezTo>
                    <a:cubicBezTo>
                      <a:pt x="11" y="0"/>
                      <a:pt x="15" y="0"/>
                      <a:pt x="19" y="0"/>
                    </a:cubicBezTo>
                    <a:cubicBezTo>
                      <a:pt x="23" y="0"/>
                      <a:pt x="34" y="2"/>
                      <a:pt x="37" y="10"/>
                    </a:cubicBezTo>
                  </a:path>
                </a:pathLst>
              </a:custGeom>
              <a:solidFill>
                <a:srgbClr val="4C47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18" name="Freeform 984"/>
              <p:cNvSpPr>
                <a:spLocks/>
              </p:cNvSpPr>
              <p:nvPr/>
            </p:nvSpPr>
            <p:spPr bwMode="auto">
              <a:xfrm>
                <a:off x="5621" y="2062"/>
                <a:ext cx="14" cy="19"/>
              </a:xfrm>
              <a:custGeom>
                <a:avLst/>
                <a:gdLst>
                  <a:gd name="T0" fmla="*/ 1 w 6"/>
                  <a:gd name="T1" fmla="*/ 5 h 8"/>
                  <a:gd name="T2" fmla="*/ 5 w 6"/>
                  <a:gd name="T3" fmla="*/ 7 h 8"/>
                  <a:gd name="T4" fmla="*/ 6 w 6"/>
                  <a:gd name="T5" fmla="*/ 7 h 8"/>
                  <a:gd name="T6" fmla="*/ 6 w 6"/>
                  <a:gd name="T7" fmla="*/ 4 h 8"/>
                  <a:gd name="T8" fmla="*/ 5 w 6"/>
                  <a:gd name="T9" fmla="*/ 2 h 8"/>
                  <a:gd name="T10" fmla="*/ 1 w 6"/>
                  <a:gd name="T11" fmla="*/ 0 h 8"/>
                  <a:gd name="T12" fmla="*/ 0 w 6"/>
                  <a:gd name="T13" fmla="*/ 0 h 8"/>
                  <a:gd name="T14" fmla="*/ 0 w 6"/>
                  <a:gd name="T15" fmla="*/ 3 h 8"/>
                  <a:gd name="T16" fmla="*/ 1 w 6"/>
                  <a:gd name="T17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8">
                    <a:moveTo>
                      <a:pt x="1" y="5"/>
                    </a:moveTo>
                    <a:cubicBezTo>
                      <a:pt x="5" y="7"/>
                      <a:pt x="5" y="7"/>
                      <a:pt x="5" y="7"/>
                    </a:cubicBezTo>
                    <a:cubicBezTo>
                      <a:pt x="6" y="8"/>
                      <a:pt x="6" y="8"/>
                      <a:pt x="6" y="7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3"/>
                      <a:pt x="6" y="3"/>
                      <a:pt x="5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5"/>
                      <a:pt x="1" y="5"/>
                    </a:cubicBez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19" name="Freeform 985"/>
              <p:cNvSpPr>
                <a:spLocks/>
              </p:cNvSpPr>
              <p:nvPr/>
            </p:nvSpPr>
            <p:spPr bwMode="auto">
              <a:xfrm>
                <a:off x="5685" y="1879"/>
                <a:ext cx="68" cy="218"/>
              </a:xfrm>
              <a:custGeom>
                <a:avLst/>
                <a:gdLst>
                  <a:gd name="T0" fmla="*/ 14 w 29"/>
                  <a:gd name="T1" fmla="*/ 0 h 92"/>
                  <a:gd name="T2" fmla="*/ 13 w 29"/>
                  <a:gd name="T3" fmla="*/ 38 h 92"/>
                  <a:gd name="T4" fmla="*/ 0 w 29"/>
                  <a:gd name="T5" fmla="*/ 91 h 92"/>
                  <a:gd name="T6" fmla="*/ 10 w 29"/>
                  <a:gd name="T7" fmla="*/ 92 h 92"/>
                  <a:gd name="T8" fmla="*/ 16 w 29"/>
                  <a:gd name="T9" fmla="*/ 91 h 92"/>
                  <a:gd name="T10" fmla="*/ 29 w 29"/>
                  <a:gd name="T11" fmla="*/ 78 h 92"/>
                  <a:gd name="T12" fmla="*/ 14 w 29"/>
                  <a:gd name="T1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92">
                    <a:moveTo>
                      <a:pt x="14" y="0"/>
                    </a:moveTo>
                    <a:cubicBezTo>
                      <a:pt x="13" y="38"/>
                      <a:pt x="13" y="38"/>
                      <a:pt x="13" y="38"/>
                    </a:cubicBezTo>
                    <a:cubicBezTo>
                      <a:pt x="14" y="58"/>
                      <a:pt x="9" y="76"/>
                      <a:pt x="0" y="91"/>
                    </a:cubicBezTo>
                    <a:cubicBezTo>
                      <a:pt x="3" y="91"/>
                      <a:pt x="6" y="92"/>
                      <a:pt x="10" y="92"/>
                    </a:cubicBezTo>
                    <a:cubicBezTo>
                      <a:pt x="12" y="92"/>
                      <a:pt x="14" y="92"/>
                      <a:pt x="16" y="91"/>
                    </a:cubicBezTo>
                    <a:cubicBezTo>
                      <a:pt x="22" y="90"/>
                      <a:pt x="27" y="85"/>
                      <a:pt x="29" y="78"/>
                    </a:cubicBezTo>
                    <a:cubicBezTo>
                      <a:pt x="14" y="0"/>
                      <a:pt x="14" y="0"/>
                      <a:pt x="14" y="0"/>
                    </a:cubicBezTo>
                  </a:path>
                </a:pathLst>
              </a:custGeom>
              <a:solidFill>
                <a:srgbClr val="5752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20" name="Freeform 986"/>
              <p:cNvSpPr>
                <a:spLocks/>
              </p:cNvSpPr>
              <p:nvPr/>
            </p:nvSpPr>
            <p:spPr bwMode="auto">
              <a:xfrm>
                <a:off x="5730" y="1941"/>
                <a:ext cx="61" cy="69"/>
              </a:xfrm>
              <a:custGeom>
                <a:avLst/>
                <a:gdLst>
                  <a:gd name="T0" fmla="*/ 24 w 26"/>
                  <a:gd name="T1" fmla="*/ 0 h 29"/>
                  <a:gd name="T2" fmla="*/ 25 w 26"/>
                  <a:gd name="T3" fmla="*/ 14 h 29"/>
                  <a:gd name="T4" fmla="*/ 13 w 26"/>
                  <a:gd name="T5" fmla="*/ 28 h 29"/>
                  <a:gd name="T6" fmla="*/ 2 w 26"/>
                  <a:gd name="T7" fmla="*/ 18 h 29"/>
                  <a:gd name="T8" fmla="*/ 0 w 26"/>
                  <a:gd name="T9" fmla="*/ 7 h 29"/>
                  <a:gd name="T10" fmla="*/ 24 w 26"/>
                  <a:gd name="T1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29">
                    <a:moveTo>
                      <a:pt x="24" y="0"/>
                    </a:moveTo>
                    <a:cubicBezTo>
                      <a:pt x="25" y="14"/>
                      <a:pt x="25" y="14"/>
                      <a:pt x="25" y="14"/>
                    </a:cubicBezTo>
                    <a:cubicBezTo>
                      <a:pt x="26" y="21"/>
                      <a:pt x="21" y="27"/>
                      <a:pt x="13" y="28"/>
                    </a:cubicBezTo>
                    <a:cubicBezTo>
                      <a:pt x="6" y="29"/>
                      <a:pt x="2" y="25"/>
                      <a:pt x="2" y="18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0" y="9"/>
                      <a:pt x="19" y="9"/>
                      <a:pt x="24" y="0"/>
                    </a:cubicBezTo>
                    <a:close/>
                  </a:path>
                </a:pathLst>
              </a:custGeom>
              <a:solidFill>
                <a:srgbClr val="FFBB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21" name="Freeform 987"/>
              <p:cNvSpPr>
                <a:spLocks/>
              </p:cNvSpPr>
              <p:nvPr/>
            </p:nvSpPr>
            <p:spPr bwMode="auto">
              <a:xfrm>
                <a:off x="5725" y="2107"/>
                <a:ext cx="54" cy="87"/>
              </a:xfrm>
              <a:custGeom>
                <a:avLst/>
                <a:gdLst>
                  <a:gd name="T0" fmla="*/ 23 w 23"/>
                  <a:gd name="T1" fmla="*/ 17 h 37"/>
                  <a:gd name="T2" fmla="*/ 22 w 23"/>
                  <a:gd name="T3" fmla="*/ 22 h 37"/>
                  <a:gd name="T4" fmla="*/ 20 w 23"/>
                  <a:gd name="T5" fmla="*/ 25 h 37"/>
                  <a:gd name="T6" fmla="*/ 15 w 23"/>
                  <a:gd name="T7" fmla="*/ 32 h 37"/>
                  <a:gd name="T8" fmla="*/ 13 w 23"/>
                  <a:gd name="T9" fmla="*/ 34 h 37"/>
                  <a:gd name="T10" fmla="*/ 8 w 23"/>
                  <a:gd name="T11" fmla="*/ 37 h 37"/>
                  <a:gd name="T12" fmla="*/ 6 w 23"/>
                  <a:gd name="T13" fmla="*/ 37 h 37"/>
                  <a:gd name="T14" fmla="*/ 6 w 23"/>
                  <a:gd name="T15" fmla="*/ 36 h 37"/>
                  <a:gd name="T16" fmla="*/ 7 w 23"/>
                  <a:gd name="T17" fmla="*/ 32 h 37"/>
                  <a:gd name="T18" fmla="*/ 8 w 23"/>
                  <a:gd name="T19" fmla="*/ 23 h 37"/>
                  <a:gd name="T20" fmla="*/ 7 w 23"/>
                  <a:gd name="T21" fmla="*/ 15 h 37"/>
                  <a:gd name="T22" fmla="*/ 7 w 23"/>
                  <a:gd name="T23" fmla="*/ 21 h 37"/>
                  <a:gd name="T24" fmla="*/ 2 w 23"/>
                  <a:gd name="T25" fmla="*/ 25 h 37"/>
                  <a:gd name="T26" fmla="*/ 2 w 23"/>
                  <a:gd name="T27" fmla="*/ 25 h 37"/>
                  <a:gd name="T28" fmla="*/ 1 w 23"/>
                  <a:gd name="T29" fmla="*/ 25 h 37"/>
                  <a:gd name="T30" fmla="*/ 1 w 23"/>
                  <a:gd name="T31" fmla="*/ 21 h 37"/>
                  <a:gd name="T32" fmla="*/ 2 w 23"/>
                  <a:gd name="T33" fmla="*/ 19 h 37"/>
                  <a:gd name="T34" fmla="*/ 2 w 23"/>
                  <a:gd name="T35" fmla="*/ 16 h 37"/>
                  <a:gd name="T36" fmla="*/ 7 w 23"/>
                  <a:gd name="T37" fmla="*/ 3 h 37"/>
                  <a:gd name="T38" fmla="*/ 9 w 23"/>
                  <a:gd name="T39" fmla="*/ 1 h 37"/>
                  <a:gd name="T40" fmla="*/ 15 w 23"/>
                  <a:gd name="T41" fmla="*/ 0 h 37"/>
                  <a:gd name="T42" fmla="*/ 16 w 23"/>
                  <a:gd name="T43" fmla="*/ 0 h 37"/>
                  <a:gd name="T44" fmla="*/ 17 w 23"/>
                  <a:gd name="T45" fmla="*/ 1 h 37"/>
                  <a:gd name="T46" fmla="*/ 22 w 23"/>
                  <a:gd name="T47" fmla="*/ 8 h 37"/>
                  <a:gd name="T48" fmla="*/ 23 w 23"/>
                  <a:gd name="T49" fmla="*/ 1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3" h="37">
                    <a:moveTo>
                      <a:pt x="23" y="17"/>
                    </a:moveTo>
                    <a:cubicBezTo>
                      <a:pt x="23" y="19"/>
                      <a:pt x="23" y="20"/>
                      <a:pt x="22" y="22"/>
                    </a:cubicBezTo>
                    <a:cubicBezTo>
                      <a:pt x="22" y="23"/>
                      <a:pt x="21" y="24"/>
                      <a:pt x="20" y="25"/>
                    </a:cubicBezTo>
                    <a:cubicBezTo>
                      <a:pt x="18" y="27"/>
                      <a:pt x="17" y="30"/>
                      <a:pt x="15" y="32"/>
                    </a:cubicBezTo>
                    <a:cubicBezTo>
                      <a:pt x="14" y="33"/>
                      <a:pt x="14" y="34"/>
                      <a:pt x="13" y="34"/>
                    </a:cubicBezTo>
                    <a:cubicBezTo>
                      <a:pt x="12" y="36"/>
                      <a:pt x="10" y="37"/>
                      <a:pt x="8" y="37"/>
                    </a:cubicBezTo>
                    <a:cubicBezTo>
                      <a:pt x="7" y="37"/>
                      <a:pt x="7" y="37"/>
                      <a:pt x="6" y="37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5" y="35"/>
                      <a:pt x="6" y="33"/>
                      <a:pt x="7" y="32"/>
                    </a:cubicBezTo>
                    <a:cubicBezTo>
                      <a:pt x="8" y="29"/>
                      <a:pt x="8" y="26"/>
                      <a:pt x="8" y="23"/>
                    </a:cubicBezTo>
                    <a:cubicBezTo>
                      <a:pt x="7" y="21"/>
                      <a:pt x="7" y="18"/>
                      <a:pt x="7" y="15"/>
                    </a:cubicBezTo>
                    <a:cubicBezTo>
                      <a:pt x="7" y="17"/>
                      <a:pt x="7" y="19"/>
                      <a:pt x="7" y="21"/>
                    </a:cubicBezTo>
                    <a:cubicBezTo>
                      <a:pt x="6" y="23"/>
                      <a:pt x="4" y="25"/>
                      <a:pt x="2" y="25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1" y="24"/>
                      <a:pt x="0" y="22"/>
                      <a:pt x="1" y="21"/>
                    </a:cubicBezTo>
                    <a:cubicBezTo>
                      <a:pt x="1" y="20"/>
                      <a:pt x="2" y="20"/>
                      <a:pt x="2" y="19"/>
                    </a:cubicBezTo>
                    <a:cubicBezTo>
                      <a:pt x="2" y="18"/>
                      <a:pt x="2" y="17"/>
                      <a:pt x="2" y="16"/>
                    </a:cubicBezTo>
                    <a:cubicBezTo>
                      <a:pt x="2" y="11"/>
                      <a:pt x="4" y="6"/>
                      <a:pt x="7" y="3"/>
                    </a:cubicBezTo>
                    <a:cubicBezTo>
                      <a:pt x="7" y="2"/>
                      <a:pt x="8" y="2"/>
                      <a:pt x="9" y="1"/>
                    </a:cubicBezTo>
                    <a:cubicBezTo>
                      <a:pt x="10" y="0"/>
                      <a:pt x="13" y="0"/>
                      <a:pt x="15" y="0"/>
                    </a:cubicBezTo>
                    <a:cubicBezTo>
                      <a:pt x="15" y="0"/>
                      <a:pt x="16" y="0"/>
                      <a:pt x="16" y="0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9" y="3"/>
                      <a:pt x="21" y="5"/>
                      <a:pt x="22" y="8"/>
                    </a:cubicBezTo>
                    <a:cubicBezTo>
                      <a:pt x="22" y="11"/>
                      <a:pt x="22" y="14"/>
                      <a:pt x="23" y="17"/>
                    </a:cubicBezTo>
                    <a:close/>
                  </a:path>
                </a:pathLst>
              </a:custGeom>
              <a:solidFill>
                <a:srgbClr val="FFBB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22" name="Freeform 988"/>
              <p:cNvSpPr>
                <a:spLocks/>
              </p:cNvSpPr>
              <p:nvPr/>
            </p:nvSpPr>
            <p:spPr bwMode="auto">
              <a:xfrm>
                <a:off x="5734" y="1948"/>
                <a:ext cx="57" cy="171"/>
              </a:xfrm>
              <a:custGeom>
                <a:avLst/>
                <a:gdLst>
                  <a:gd name="T0" fmla="*/ 3 w 24"/>
                  <a:gd name="T1" fmla="*/ 70 h 72"/>
                  <a:gd name="T2" fmla="*/ 15 w 24"/>
                  <a:gd name="T3" fmla="*/ 70 h 72"/>
                  <a:gd name="T4" fmla="*/ 23 w 24"/>
                  <a:gd name="T5" fmla="*/ 14 h 72"/>
                  <a:gd name="T6" fmla="*/ 11 w 24"/>
                  <a:gd name="T7" fmla="*/ 0 h 72"/>
                  <a:gd name="T8" fmla="*/ 0 w 24"/>
                  <a:gd name="T9" fmla="*/ 16 h 72"/>
                  <a:gd name="T10" fmla="*/ 3 w 24"/>
                  <a:gd name="T11" fmla="*/ 7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72">
                    <a:moveTo>
                      <a:pt x="3" y="70"/>
                    </a:moveTo>
                    <a:cubicBezTo>
                      <a:pt x="4" y="72"/>
                      <a:pt x="14" y="72"/>
                      <a:pt x="15" y="70"/>
                    </a:cubicBezTo>
                    <a:cubicBezTo>
                      <a:pt x="16" y="68"/>
                      <a:pt x="23" y="14"/>
                      <a:pt x="23" y="14"/>
                    </a:cubicBezTo>
                    <a:cubicBezTo>
                      <a:pt x="24" y="6"/>
                      <a:pt x="18" y="0"/>
                      <a:pt x="11" y="0"/>
                    </a:cubicBezTo>
                    <a:cubicBezTo>
                      <a:pt x="3" y="0"/>
                      <a:pt x="0" y="9"/>
                      <a:pt x="0" y="16"/>
                    </a:cubicBezTo>
                    <a:cubicBezTo>
                      <a:pt x="0" y="16"/>
                      <a:pt x="2" y="68"/>
                      <a:pt x="3" y="70"/>
                    </a:cubicBezTo>
                    <a:close/>
                  </a:path>
                </a:pathLst>
              </a:custGeom>
              <a:solidFill>
                <a:srgbClr val="FFBB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23" name="Freeform 989"/>
              <p:cNvSpPr>
                <a:spLocks/>
              </p:cNvSpPr>
              <p:nvPr/>
            </p:nvSpPr>
            <p:spPr bwMode="auto">
              <a:xfrm>
                <a:off x="5649" y="2048"/>
                <a:ext cx="26" cy="68"/>
              </a:xfrm>
              <a:custGeom>
                <a:avLst/>
                <a:gdLst>
                  <a:gd name="T0" fmla="*/ 0 w 26"/>
                  <a:gd name="T1" fmla="*/ 52 h 68"/>
                  <a:gd name="T2" fmla="*/ 0 w 26"/>
                  <a:gd name="T3" fmla="*/ 0 h 68"/>
                  <a:gd name="T4" fmla="*/ 26 w 26"/>
                  <a:gd name="T5" fmla="*/ 14 h 68"/>
                  <a:gd name="T6" fmla="*/ 26 w 26"/>
                  <a:gd name="T7" fmla="*/ 68 h 68"/>
                  <a:gd name="T8" fmla="*/ 0 w 26"/>
                  <a:gd name="T9" fmla="*/ 5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68">
                    <a:moveTo>
                      <a:pt x="0" y="52"/>
                    </a:moveTo>
                    <a:lnTo>
                      <a:pt x="0" y="0"/>
                    </a:lnTo>
                    <a:lnTo>
                      <a:pt x="26" y="14"/>
                    </a:lnTo>
                    <a:lnTo>
                      <a:pt x="26" y="68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24" name="Freeform 990"/>
              <p:cNvSpPr>
                <a:spLocks/>
              </p:cNvSpPr>
              <p:nvPr/>
            </p:nvSpPr>
            <p:spPr bwMode="auto">
              <a:xfrm>
                <a:off x="5649" y="2043"/>
                <a:ext cx="38" cy="19"/>
              </a:xfrm>
              <a:custGeom>
                <a:avLst/>
                <a:gdLst>
                  <a:gd name="T0" fmla="*/ 0 w 38"/>
                  <a:gd name="T1" fmla="*/ 5 h 19"/>
                  <a:gd name="T2" fmla="*/ 12 w 38"/>
                  <a:gd name="T3" fmla="*/ 0 h 19"/>
                  <a:gd name="T4" fmla="*/ 38 w 38"/>
                  <a:gd name="T5" fmla="*/ 14 h 19"/>
                  <a:gd name="T6" fmla="*/ 26 w 38"/>
                  <a:gd name="T7" fmla="*/ 19 h 19"/>
                  <a:gd name="T8" fmla="*/ 0 w 38"/>
                  <a:gd name="T9" fmla="*/ 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9">
                    <a:moveTo>
                      <a:pt x="0" y="5"/>
                    </a:moveTo>
                    <a:lnTo>
                      <a:pt x="12" y="0"/>
                    </a:lnTo>
                    <a:lnTo>
                      <a:pt x="38" y="14"/>
                    </a:lnTo>
                    <a:lnTo>
                      <a:pt x="26" y="19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70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25" name="Freeform 991"/>
              <p:cNvSpPr>
                <a:spLocks/>
              </p:cNvSpPr>
              <p:nvPr/>
            </p:nvSpPr>
            <p:spPr bwMode="auto">
              <a:xfrm>
                <a:off x="5675" y="2057"/>
                <a:ext cx="12" cy="59"/>
              </a:xfrm>
              <a:custGeom>
                <a:avLst/>
                <a:gdLst>
                  <a:gd name="T0" fmla="*/ 0 w 12"/>
                  <a:gd name="T1" fmla="*/ 59 h 59"/>
                  <a:gd name="T2" fmla="*/ 12 w 12"/>
                  <a:gd name="T3" fmla="*/ 52 h 59"/>
                  <a:gd name="T4" fmla="*/ 12 w 12"/>
                  <a:gd name="T5" fmla="*/ 0 h 59"/>
                  <a:gd name="T6" fmla="*/ 0 w 12"/>
                  <a:gd name="T7" fmla="*/ 5 h 59"/>
                  <a:gd name="T8" fmla="*/ 0 w 12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59">
                    <a:moveTo>
                      <a:pt x="0" y="59"/>
                    </a:moveTo>
                    <a:lnTo>
                      <a:pt x="12" y="52"/>
                    </a:lnTo>
                    <a:lnTo>
                      <a:pt x="12" y="0"/>
                    </a:lnTo>
                    <a:lnTo>
                      <a:pt x="0" y="5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26" name="Freeform 992"/>
              <p:cNvSpPr>
                <a:spLocks/>
              </p:cNvSpPr>
              <p:nvPr/>
            </p:nvSpPr>
            <p:spPr bwMode="auto">
              <a:xfrm>
                <a:off x="5656" y="2019"/>
                <a:ext cx="7" cy="31"/>
              </a:xfrm>
              <a:custGeom>
                <a:avLst/>
                <a:gdLst>
                  <a:gd name="T0" fmla="*/ 1 w 3"/>
                  <a:gd name="T1" fmla="*/ 0 h 13"/>
                  <a:gd name="T2" fmla="*/ 2 w 3"/>
                  <a:gd name="T3" fmla="*/ 0 h 13"/>
                  <a:gd name="T4" fmla="*/ 3 w 3"/>
                  <a:gd name="T5" fmla="*/ 1 h 13"/>
                  <a:gd name="T6" fmla="*/ 3 w 3"/>
                  <a:gd name="T7" fmla="*/ 12 h 13"/>
                  <a:gd name="T8" fmla="*/ 3 w 3"/>
                  <a:gd name="T9" fmla="*/ 13 h 13"/>
                  <a:gd name="T10" fmla="*/ 0 w 3"/>
                  <a:gd name="T11" fmla="*/ 13 h 13"/>
                  <a:gd name="T12" fmla="*/ 0 w 3"/>
                  <a:gd name="T13" fmla="*/ 12 h 13"/>
                  <a:gd name="T14" fmla="*/ 0 w 3"/>
                  <a:gd name="T15" fmla="*/ 1 h 13"/>
                  <a:gd name="T16" fmla="*/ 1 w 3"/>
                  <a:gd name="T1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3">
                    <a:moveTo>
                      <a:pt x="1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3"/>
                      <a:pt x="1" y="13"/>
                      <a:pt x="0" y="1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27" name="Freeform 993"/>
              <p:cNvSpPr>
                <a:spLocks/>
              </p:cNvSpPr>
              <p:nvPr/>
            </p:nvSpPr>
            <p:spPr bwMode="auto">
              <a:xfrm>
                <a:off x="5654" y="2057"/>
                <a:ext cx="19" cy="28"/>
              </a:xfrm>
              <a:custGeom>
                <a:avLst/>
                <a:gdLst>
                  <a:gd name="T0" fmla="*/ 0 w 8"/>
                  <a:gd name="T1" fmla="*/ 4 h 12"/>
                  <a:gd name="T2" fmla="*/ 4 w 8"/>
                  <a:gd name="T3" fmla="*/ 11 h 12"/>
                  <a:gd name="T4" fmla="*/ 8 w 8"/>
                  <a:gd name="T5" fmla="*/ 8 h 12"/>
                  <a:gd name="T6" fmla="*/ 4 w 8"/>
                  <a:gd name="T7" fmla="*/ 1 h 12"/>
                  <a:gd name="T8" fmla="*/ 0 w 8"/>
                  <a:gd name="T9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2">
                    <a:moveTo>
                      <a:pt x="0" y="4"/>
                    </a:moveTo>
                    <a:cubicBezTo>
                      <a:pt x="0" y="6"/>
                      <a:pt x="2" y="10"/>
                      <a:pt x="4" y="11"/>
                    </a:cubicBezTo>
                    <a:cubicBezTo>
                      <a:pt x="6" y="12"/>
                      <a:pt x="8" y="11"/>
                      <a:pt x="8" y="8"/>
                    </a:cubicBezTo>
                    <a:cubicBezTo>
                      <a:pt x="8" y="6"/>
                      <a:pt x="6" y="3"/>
                      <a:pt x="4" y="1"/>
                    </a:cubicBezTo>
                    <a:cubicBezTo>
                      <a:pt x="2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28" name="Freeform 994"/>
              <p:cNvSpPr>
                <a:spLocks/>
              </p:cNvSpPr>
              <p:nvPr/>
            </p:nvSpPr>
            <p:spPr bwMode="auto">
              <a:xfrm>
                <a:off x="5656" y="2083"/>
                <a:ext cx="15" cy="9"/>
              </a:xfrm>
              <a:custGeom>
                <a:avLst/>
                <a:gdLst>
                  <a:gd name="T0" fmla="*/ 0 w 15"/>
                  <a:gd name="T1" fmla="*/ 0 h 9"/>
                  <a:gd name="T2" fmla="*/ 0 w 15"/>
                  <a:gd name="T3" fmla="*/ 2 h 9"/>
                  <a:gd name="T4" fmla="*/ 15 w 15"/>
                  <a:gd name="T5" fmla="*/ 9 h 9"/>
                  <a:gd name="T6" fmla="*/ 15 w 15"/>
                  <a:gd name="T7" fmla="*/ 9 h 9"/>
                  <a:gd name="T8" fmla="*/ 15 w 15"/>
                  <a:gd name="T9" fmla="*/ 7 h 9"/>
                  <a:gd name="T10" fmla="*/ 0 w 15"/>
                  <a:gd name="T11" fmla="*/ 0 h 9"/>
                  <a:gd name="T12" fmla="*/ 0 w 15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9">
                    <a:moveTo>
                      <a:pt x="0" y="0"/>
                    </a:moveTo>
                    <a:lnTo>
                      <a:pt x="0" y="2"/>
                    </a:lnTo>
                    <a:lnTo>
                      <a:pt x="15" y="9"/>
                    </a:lnTo>
                    <a:lnTo>
                      <a:pt x="15" y="9"/>
                    </a:lnTo>
                    <a:lnTo>
                      <a:pt x="15" y="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29" name="Freeform 995"/>
              <p:cNvSpPr>
                <a:spLocks/>
              </p:cNvSpPr>
              <p:nvPr/>
            </p:nvSpPr>
            <p:spPr bwMode="auto">
              <a:xfrm>
                <a:off x="5656" y="2088"/>
                <a:ext cx="15" cy="12"/>
              </a:xfrm>
              <a:custGeom>
                <a:avLst/>
                <a:gdLst>
                  <a:gd name="T0" fmla="*/ 0 w 15"/>
                  <a:gd name="T1" fmla="*/ 2 h 12"/>
                  <a:gd name="T2" fmla="*/ 0 w 15"/>
                  <a:gd name="T3" fmla="*/ 4 h 12"/>
                  <a:gd name="T4" fmla="*/ 15 w 15"/>
                  <a:gd name="T5" fmla="*/ 12 h 12"/>
                  <a:gd name="T6" fmla="*/ 15 w 15"/>
                  <a:gd name="T7" fmla="*/ 12 h 12"/>
                  <a:gd name="T8" fmla="*/ 15 w 15"/>
                  <a:gd name="T9" fmla="*/ 9 h 12"/>
                  <a:gd name="T10" fmla="*/ 0 w 15"/>
                  <a:gd name="T11" fmla="*/ 0 h 12"/>
                  <a:gd name="T12" fmla="*/ 0 w 15"/>
                  <a:gd name="T13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12">
                    <a:moveTo>
                      <a:pt x="0" y="2"/>
                    </a:moveTo>
                    <a:lnTo>
                      <a:pt x="0" y="4"/>
                    </a:lnTo>
                    <a:lnTo>
                      <a:pt x="15" y="12"/>
                    </a:lnTo>
                    <a:lnTo>
                      <a:pt x="15" y="12"/>
                    </a:lnTo>
                    <a:lnTo>
                      <a:pt x="15" y="9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30" name="Freeform 996"/>
              <p:cNvSpPr>
                <a:spLocks/>
              </p:cNvSpPr>
              <p:nvPr/>
            </p:nvSpPr>
            <p:spPr bwMode="auto">
              <a:xfrm>
                <a:off x="5656" y="2095"/>
                <a:ext cx="15" cy="9"/>
              </a:xfrm>
              <a:custGeom>
                <a:avLst/>
                <a:gdLst>
                  <a:gd name="T0" fmla="*/ 0 w 15"/>
                  <a:gd name="T1" fmla="*/ 0 h 9"/>
                  <a:gd name="T2" fmla="*/ 0 w 15"/>
                  <a:gd name="T3" fmla="*/ 2 h 9"/>
                  <a:gd name="T4" fmla="*/ 15 w 15"/>
                  <a:gd name="T5" fmla="*/ 9 h 9"/>
                  <a:gd name="T6" fmla="*/ 15 w 15"/>
                  <a:gd name="T7" fmla="*/ 9 h 9"/>
                  <a:gd name="T8" fmla="*/ 15 w 15"/>
                  <a:gd name="T9" fmla="*/ 7 h 9"/>
                  <a:gd name="T10" fmla="*/ 0 w 15"/>
                  <a:gd name="T11" fmla="*/ 0 h 9"/>
                  <a:gd name="T12" fmla="*/ 0 w 15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9">
                    <a:moveTo>
                      <a:pt x="0" y="0"/>
                    </a:moveTo>
                    <a:lnTo>
                      <a:pt x="0" y="2"/>
                    </a:lnTo>
                    <a:lnTo>
                      <a:pt x="15" y="9"/>
                    </a:lnTo>
                    <a:lnTo>
                      <a:pt x="15" y="9"/>
                    </a:lnTo>
                    <a:lnTo>
                      <a:pt x="15" y="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31" name="Freeform 997"/>
              <p:cNvSpPr>
                <a:spLocks/>
              </p:cNvSpPr>
              <p:nvPr/>
            </p:nvSpPr>
            <p:spPr bwMode="auto">
              <a:xfrm>
                <a:off x="5716" y="1825"/>
                <a:ext cx="71" cy="147"/>
              </a:xfrm>
              <a:custGeom>
                <a:avLst/>
                <a:gdLst>
                  <a:gd name="T0" fmla="*/ 12 w 30"/>
                  <a:gd name="T1" fmla="*/ 1 h 62"/>
                  <a:gd name="T2" fmla="*/ 27 w 30"/>
                  <a:gd name="T3" fmla="*/ 13 h 62"/>
                  <a:gd name="T4" fmla="*/ 30 w 30"/>
                  <a:gd name="T5" fmla="*/ 49 h 62"/>
                  <a:gd name="T6" fmla="*/ 4 w 30"/>
                  <a:gd name="T7" fmla="*/ 56 h 62"/>
                  <a:gd name="T8" fmla="*/ 0 w 30"/>
                  <a:gd name="T9" fmla="*/ 15 h 62"/>
                  <a:gd name="T10" fmla="*/ 12 w 30"/>
                  <a:gd name="T11" fmla="*/ 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62">
                    <a:moveTo>
                      <a:pt x="12" y="1"/>
                    </a:moveTo>
                    <a:cubicBezTo>
                      <a:pt x="20" y="0"/>
                      <a:pt x="26" y="5"/>
                      <a:pt x="27" y="13"/>
                    </a:cubicBezTo>
                    <a:cubicBezTo>
                      <a:pt x="30" y="49"/>
                      <a:pt x="30" y="49"/>
                      <a:pt x="30" y="49"/>
                    </a:cubicBezTo>
                    <a:cubicBezTo>
                      <a:pt x="30" y="58"/>
                      <a:pt x="8" y="62"/>
                      <a:pt x="4" y="56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8"/>
                      <a:pt x="5" y="1"/>
                      <a:pt x="12" y="1"/>
                    </a:cubicBezTo>
                    <a:close/>
                  </a:path>
                </a:pathLst>
              </a:custGeom>
              <a:solidFill>
                <a:srgbClr val="615B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32" name="Rectangle 998"/>
              <p:cNvSpPr>
                <a:spLocks noChangeArrowheads="1"/>
              </p:cNvSpPr>
              <p:nvPr/>
            </p:nvSpPr>
            <p:spPr bwMode="auto">
              <a:xfrm>
                <a:off x="5642" y="1718"/>
                <a:ext cx="64" cy="60"/>
              </a:xfrm>
              <a:prstGeom prst="rect">
                <a:avLst/>
              </a:prstGeom>
              <a:solidFill>
                <a:srgbClr val="FFBB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33" name="Rectangle 999"/>
              <p:cNvSpPr>
                <a:spLocks noChangeArrowheads="1"/>
              </p:cNvSpPr>
              <p:nvPr/>
            </p:nvSpPr>
            <p:spPr bwMode="auto">
              <a:xfrm>
                <a:off x="5642" y="1718"/>
                <a:ext cx="64" cy="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34" name="Freeform 1000"/>
              <p:cNvSpPr>
                <a:spLocks/>
              </p:cNvSpPr>
              <p:nvPr/>
            </p:nvSpPr>
            <p:spPr bwMode="auto">
              <a:xfrm>
                <a:off x="5642" y="1759"/>
                <a:ext cx="64" cy="47"/>
              </a:xfrm>
              <a:custGeom>
                <a:avLst/>
                <a:gdLst>
                  <a:gd name="T0" fmla="*/ 0 w 27"/>
                  <a:gd name="T1" fmla="*/ 7 h 20"/>
                  <a:gd name="T2" fmla="*/ 0 w 27"/>
                  <a:gd name="T3" fmla="*/ 8 h 20"/>
                  <a:gd name="T4" fmla="*/ 0 w 27"/>
                  <a:gd name="T5" fmla="*/ 10 h 20"/>
                  <a:gd name="T6" fmla="*/ 3 w 27"/>
                  <a:gd name="T7" fmla="*/ 20 h 20"/>
                  <a:gd name="T8" fmla="*/ 23 w 27"/>
                  <a:gd name="T9" fmla="*/ 13 h 20"/>
                  <a:gd name="T10" fmla="*/ 27 w 27"/>
                  <a:gd name="T11" fmla="*/ 8 h 20"/>
                  <a:gd name="T12" fmla="*/ 23 w 27"/>
                  <a:gd name="T13" fmla="*/ 2 h 20"/>
                  <a:gd name="T14" fmla="*/ 19 w 27"/>
                  <a:gd name="T15" fmla="*/ 1 h 20"/>
                  <a:gd name="T16" fmla="*/ 16 w 27"/>
                  <a:gd name="T17" fmla="*/ 0 h 20"/>
                  <a:gd name="T18" fmla="*/ 16 w 27"/>
                  <a:gd name="T19" fmla="*/ 0 h 20"/>
                  <a:gd name="T20" fmla="*/ 11 w 27"/>
                  <a:gd name="T21" fmla="*/ 0 h 20"/>
                  <a:gd name="T22" fmla="*/ 4 w 27"/>
                  <a:gd name="T23" fmla="*/ 2 h 20"/>
                  <a:gd name="T24" fmla="*/ 4 w 27"/>
                  <a:gd name="T25" fmla="*/ 2 h 20"/>
                  <a:gd name="T26" fmla="*/ 0 w 27"/>
                  <a:gd name="T27" fmla="*/ 6 h 20"/>
                  <a:gd name="T28" fmla="*/ 0 w 27"/>
                  <a:gd name="T29" fmla="*/ 6 h 20"/>
                  <a:gd name="T30" fmla="*/ 0 w 27"/>
                  <a:gd name="T31" fmla="*/ 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" h="20">
                    <a:moveTo>
                      <a:pt x="0" y="7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9"/>
                      <a:pt x="0" y="10"/>
                    </a:cubicBezTo>
                    <a:cubicBezTo>
                      <a:pt x="1" y="13"/>
                      <a:pt x="2" y="15"/>
                      <a:pt x="3" y="20"/>
                    </a:cubicBezTo>
                    <a:cubicBezTo>
                      <a:pt x="10" y="19"/>
                      <a:pt x="18" y="16"/>
                      <a:pt x="23" y="13"/>
                    </a:cubicBezTo>
                    <a:cubicBezTo>
                      <a:pt x="25" y="12"/>
                      <a:pt x="27" y="10"/>
                      <a:pt x="27" y="8"/>
                    </a:cubicBezTo>
                    <a:cubicBezTo>
                      <a:pt x="27" y="6"/>
                      <a:pt x="25" y="4"/>
                      <a:pt x="23" y="2"/>
                    </a:cubicBezTo>
                    <a:cubicBezTo>
                      <a:pt x="22" y="2"/>
                      <a:pt x="20" y="1"/>
                      <a:pt x="19" y="1"/>
                    </a:cubicBezTo>
                    <a:cubicBezTo>
                      <a:pt x="18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5" y="0"/>
                      <a:pt x="13" y="0"/>
                      <a:pt x="11" y="0"/>
                    </a:cubicBezTo>
                    <a:cubicBezTo>
                      <a:pt x="9" y="0"/>
                      <a:pt x="6" y="1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2" y="3"/>
                      <a:pt x="1" y="4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7"/>
                      <a:pt x="0" y="7"/>
                    </a:cubicBezTo>
                  </a:path>
                </a:pathLst>
              </a:custGeom>
              <a:solidFill>
                <a:srgbClr val="FFBB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35" name="Freeform 1001"/>
              <p:cNvSpPr>
                <a:spLocks/>
              </p:cNvSpPr>
              <p:nvPr/>
            </p:nvSpPr>
            <p:spPr bwMode="auto">
              <a:xfrm>
                <a:off x="5616" y="1633"/>
                <a:ext cx="81" cy="133"/>
              </a:xfrm>
              <a:custGeom>
                <a:avLst/>
                <a:gdLst>
                  <a:gd name="T0" fmla="*/ 33 w 34"/>
                  <a:gd name="T1" fmla="*/ 28 h 56"/>
                  <a:gd name="T2" fmla="*/ 32 w 34"/>
                  <a:gd name="T3" fmla="*/ 39 h 56"/>
                  <a:gd name="T4" fmla="*/ 27 w 34"/>
                  <a:gd name="T5" fmla="*/ 50 h 56"/>
                  <a:gd name="T6" fmla="*/ 11 w 34"/>
                  <a:gd name="T7" fmla="*/ 55 h 56"/>
                  <a:gd name="T8" fmla="*/ 7 w 34"/>
                  <a:gd name="T9" fmla="*/ 53 h 56"/>
                  <a:gd name="T10" fmla="*/ 4 w 34"/>
                  <a:gd name="T11" fmla="*/ 46 h 56"/>
                  <a:gd name="T12" fmla="*/ 1 w 34"/>
                  <a:gd name="T13" fmla="*/ 14 h 56"/>
                  <a:gd name="T14" fmla="*/ 1 w 34"/>
                  <a:gd name="T15" fmla="*/ 9 h 56"/>
                  <a:gd name="T16" fmla="*/ 12 w 34"/>
                  <a:gd name="T17" fmla="*/ 1 h 56"/>
                  <a:gd name="T18" fmla="*/ 26 w 34"/>
                  <a:gd name="T19" fmla="*/ 4 h 56"/>
                  <a:gd name="T20" fmla="*/ 30 w 34"/>
                  <a:gd name="T21" fmla="*/ 6 h 56"/>
                  <a:gd name="T22" fmla="*/ 32 w 34"/>
                  <a:gd name="T23" fmla="*/ 9 h 56"/>
                  <a:gd name="T24" fmla="*/ 33 w 34"/>
                  <a:gd name="T25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" h="56">
                    <a:moveTo>
                      <a:pt x="33" y="28"/>
                    </a:moveTo>
                    <a:cubicBezTo>
                      <a:pt x="33" y="32"/>
                      <a:pt x="33" y="35"/>
                      <a:pt x="32" y="39"/>
                    </a:cubicBezTo>
                    <a:cubicBezTo>
                      <a:pt x="31" y="43"/>
                      <a:pt x="29" y="47"/>
                      <a:pt x="27" y="50"/>
                    </a:cubicBezTo>
                    <a:cubicBezTo>
                      <a:pt x="23" y="54"/>
                      <a:pt x="17" y="56"/>
                      <a:pt x="11" y="55"/>
                    </a:cubicBezTo>
                    <a:cubicBezTo>
                      <a:pt x="10" y="54"/>
                      <a:pt x="9" y="54"/>
                      <a:pt x="7" y="53"/>
                    </a:cubicBezTo>
                    <a:cubicBezTo>
                      <a:pt x="5" y="52"/>
                      <a:pt x="4" y="49"/>
                      <a:pt x="4" y="46"/>
                    </a:cubicBezTo>
                    <a:cubicBezTo>
                      <a:pt x="0" y="36"/>
                      <a:pt x="0" y="25"/>
                      <a:pt x="1" y="14"/>
                    </a:cubicBezTo>
                    <a:cubicBezTo>
                      <a:pt x="1" y="12"/>
                      <a:pt x="1" y="11"/>
                      <a:pt x="1" y="9"/>
                    </a:cubicBezTo>
                    <a:cubicBezTo>
                      <a:pt x="3" y="4"/>
                      <a:pt x="8" y="1"/>
                      <a:pt x="12" y="1"/>
                    </a:cubicBezTo>
                    <a:cubicBezTo>
                      <a:pt x="17" y="0"/>
                      <a:pt x="22" y="2"/>
                      <a:pt x="26" y="4"/>
                    </a:cubicBezTo>
                    <a:cubicBezTo>
                      <a:pt x="28" y="4"/>
                      <a:pt x="29" y="5"/>
                      <a:pt x="30" y="6"/>
                    </a:cubicBezTo>
                    <a:cubicBezTo>
                      <a:pt x="31" y="7"/>
                      <a:pt x="31" y="8"/>
                      <a:pt x="32" y="9"/>
                    </a:cubicBezTo>
                    <a:cubicBezTo>
                      <a:pt x="33" y="10"/>
                      <a:pt x="34" y="22"/>
                      <a:pt x="33" y="28"/>
                    </a:cubicBezTo>
                  </a:path>
                </a:pathLst>
              </a:custGeom>
              <a:solidFill>
                <a:srgbClr val="FF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36" name="Freeform 1002"/>
              <p:cNvSpPr>
                <a:spLocks/>
              </p:cNvSpPr>
              <p:nvPr/>
            </p:nvSpPr>
            <p:spPr bwMode="auto">
              <a:xfrm>
                <a:off x="5616" y="1643"/>
                <a:ext cx="78" cy="132"/>
              </a:xfrm>
              <a:custGeom>
                <a:avLst/>
                <a:gdLst>
                  <a:gd name="T0" fmla="*/ 4 w 33"/>
                  <a:gd name="T1" fmla="*/ 47 h 56"/>
                  <a:gd name="T2" fmla="*/ 7 w 33"/>
                  <a:gd name="T3" fmla="*/ 53 h 56"/>
                  <a:gd name="T4" fmla="*/ 10 w 33"/>
                  <a:gd name="T5" fmla="*/ 54 h 56"/>
                  <a:gd name="T6" fmla="*/ 10 w 33"/>
                  <a:gd name="T7" fmla="*/ 55 h 56"/>
                  <a:gd name="T8" fmla="*/ 11 w 33"/>
                  <a:gd name="T9" fmla="*/ 55 h 56"/>
                  <a:gd name="T10" fmla="*/ 11 w 33"/>
                  <a:gd name="T11" fmla="*/ 55 h 56"/>
                  <a:gd name="T12" fmla="*/ 11 w 33"/>
                  <a:gd name="T13" fmla="*/ 55 h 56"/>
                  <a:gd name="T14" fmla="*/ 27 w 33"/>
                  <a:gd name="T15" fmla="*/ 50 h 56"/>
                  <a:gd name="T16" fmla="*/ 27 w 33"/>
                  <a:gd name="T17" fmla="*/ 49 h 56"/>
                  <a:gd name="T18" fmla="*/ 31 w 33"/>
                  <a:gd name="T19" fmla="*/ 42 h 56"/>
                  <a:gd name="T20" fmla="*/ 31 w 33"/>
                  <a:gd name="T21" fmla="*/ 42 h 56"/>
                  <a:gd name="T22" fmla="*/ 32 w 33"/>
                  <a:gd name="T23" fmla="*/ 39 h 56"/>
                  <a:gd name="T24" fmla="*/ 32 w 33"/>
                  <a:gd name="T25" fmla="*/ 37 h 56"/>
                  <a:gd name="T26" fmla="*/ 32 w 33"/>
                  <a:gd name="T27" fmla="*/ 36 h 56"/>
                  <a:gd name="T28" fmla="*/ 32 w 33"/>
                  <a:gd name="T29" fmla="*/ 36 h 56"/>
                  <a:gd name="T30" fmla="*/ 33 w 33"/>
                  <a:gd name="T31" fmla="*/ 35 h 56"/>
                  <a:gd name="T32" fmla="*/ 33 w 33"/>
                  <a:gd name="T33" fmla="*/ 35 h 56"/>
                  <a:gd name="T34" fmla="*/ 33 w 33"/>
                  <a:gd name="T35" fmla="*/ 35 h 56"/>
                  <a:gd name="T36" fmla="*/ 33 w 33"/>
                  <a:gd name="T37" fmla="*/ 32 h 56"/>
                  <a:gd name="T38" fmla="*/ 33 w 33"/>
                  <a:gd name="T39" fmla="*/ 32 h 56"/>
                  <a:gd name="T40" fmla="*/ 33 w 33"/>
                  <a:gd name="T41" fmla="*/ 29 h 56"/>
                  <a:gd name="T42" fmla="*/ 33 w 33"/>
                  <a:gd name="T43" fmla="*/ 28 h 56"/>
                  <a:gd name="T44" fmla="*/ 33 w 33"/>
                  <a:gd name="T45" fmla="*/ 28 h 56"/>
                  <a:gd name="T46" fmla="*/ 33 w 33"/>
                  <a:gd name="T47" fmla="*/ 26 h 56"/>
                  <a:gd name="T48" fmla="*/ 33 w 33"/>
                  <a:gd name="T49" fmla="*/ 26 h 56"/>
                  <a:gd name="T50" fmla="*/ 33 w 33"/>
                  <a:gd name="T51" fmla="*/ 25 h 56"/>
                  <a:gd name="T52" fmla="*/ 33 w 33"/>
                  <a:gd name="T53" fmla="*/ 22 h 56"/>
                  <a:gd name="T54" fmla="*/ 33 w 33"/>
                  <a:gd name="T55" fmla="*/ 21 h 56"/>
                  <a:gd name="T56" fmla="*/ 33 w 33"/>
                  <a:gd name="T57" fmla="*/ 21 h 56"/>
                  <a:gd name="T58" fmla="*/ 32 w 33"/>
                  <a:gd name="T59" fmla="*/ 9 h 56"/>
                  <a:gd name="T60" fmla="*/ 30 w 33"/>
                  <a:gd name="T61" fmla="*/ 6 h 56"/>
                  <a:gd name="T62" fmla="*/ 26 w 33"/>
                  <a:gd name="T63" fmla="*/ 4 h 56"/>
                  <a:gd name="T64" fmla="*/ 12 w 33"/>
                  <a:gd name="T65" fmla="*/ 1 h 56"/>
                  <a:gd name="T66" fmla="*/ 1 w 33"/>
                  <a:gd name="T67" fmla="*/ 9 h 56"/>
                  <a:gd name="T68" fmla="*/ 1 w 33"/>
                  <a:gd name="T69" fmla="*/ 13 h 56"/>
                  <a:gd name="T70" fmla="*/ 1 w 33"/>
                  <a:gd name="T71" fmla="*/ 14 h 56"/>
                  <a:gd name="T72" fmla="*/ 0 w 33"/>
                  <a:gd name="T73" fmla="*/ 20 h 56"/>
                  <a:gd name="T74" fmla="*/ 4 w 33"/>
                  <a:gd name="T75" fmla="*/ 4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3" h="56">
                    <a:moveTo>
                      <a:pt x="4" y="47"/>
                    </a:moveTo>
                    <a:cubicBezTo>
                      <a:pt x="4" y="49"/>
                      <a:pt x="5" y="52"/>
                      <a:pt x="7" y="53"/>
                    </a:cubicBezTo>
                    <a:cubicBezTo>
                      <a:pt x="8" y="54"/>
                      <a:pt x="9" y="54"/>
                      <a:pt x="10" y="54"/>
                    </a:cubicBezTo>
                    <a:cubicBezTo>
                      <a:pt x="10" y="55"/>
                      <a:pt x="10" y="55"/>
                      <a:pt x="10" y="55"/>
                    </a:cubicBezTo>
                    <a:cubicBezTo>
                      <a:pt x="11" y="55"/>
                      <a:pt x="11" y="55"/>
                      <a:pt x="11" y="55"/>
                    </a:cubicBezTo>
                    <a:cubicBezTo>
                      <a:pt x="11" y="55"/>
                      <a:pt x="11" y="55"/>
                      <a:pt x="11" y="55"/>
                    </a:cubicBezTo>
                    <a:cubicBezTo>
                      <a:pt x="11" y="55"/>
                      <a:pt x="11" y="55"/>
                      <a:pt x="11" y="55"/>
                    </a:cubicBezTo>
                    <a:cubicBezTo>
                      <a:pt x="17" y="56"/>
                      <a:pt x="23" y="54"/>
                      <a:pt x="27" y="50"/>
                    </a:cubicBezTo>
                    <a:cubicBezTo>
                      <a:pt x="27" y="49"/>
                      <a:pt x="27" y="49"/>
                      <a:pt x="27" y="49"/>
                    </a:cubicBezTo>
                    <a:cubicBezTo>
                      <a:pt x="29" y="47"/>
                      <a:pt x="30" y="45"/>
                      <a:pt x="31" y="42"/>
                    </a:cubicBezTo>
                    <a:cubicBezTo>
                      <a:pt x="31" y="42"/>
                      <a:pt x="31" y="42"/>
                      <a:pt x="31" y="42"/>
                    </a:cubicBezTo>
                    <a:cubicBezTo>
                      <a:pt x="31" y="41"/>
                      <a:pt x="32" y="40"/>
                      <a:pt x="32" y="39"/>
                    </a:cubicBezTo>
                    <a:cubicBezTo>
                      <a:pt x="32" y="39"/>
                      <a:pt x="32" y="38"/>
                      <a:pt x="32" y="37"/>
                    </a:cubicBezTo>
                    <a:cubicBezTo>
                      <a:pt x="32" y="36"/>
                      <a:pt x="32" y="36"/>
                      <a:pt x="32" y="36"/>
                    </a:cubicBezTo>
                    <a:cubicBezTo>
                      <a:pt x="32" y="36"/>
                      <a:pt x="32" y="36"/>
                      <a:pt x="32" y="36"/>
                    </a:cubicBezTo>
                    <a:cubicBezTo>
                      <a:pt x="33" y="35"/>
                      <a:pt x="33" y="35"/>
                      <a:pt x="33" y="35"/>
                    </a:cubicBezTo>
                    <a:cubicBezTo>
                      <a:pt x="33" y="35"/>
                      <a:pt x="33" y="35"/>
                      <a:pt x="33" y="35"/>
                    </a:cubicBezTo>
                    <a:cubicBezTo>
                      <a:pt x="33" y="35"/>
                      <a:pt x="33" y="35"/>
                      <a:pt x="33" y="35"/>
                    </a:cubicBezTo>
                    <a:cubicBezTo>
                      <a:pt x="33" y="34"/>
                      <a:pt x="33" y="33"/>
                      <a:pt x="33" y="32"/>
                    </a:cubicBezTo>
                    <a:cubicBezTo>
                      <a:pt x="33" y="32"/>
                      <a:pt x="33" y="32"/>
                      <a:pt x="33" y="32"/>
                    </a:cubicBezTo>
                    <a:cubicBezTo>
                      <a:pt x="33" y="31"/>
                      <a:pt x="33" y="30"/>
                      <a:pt x="33" y="29"/>
                    </a:cubicBezTo>
                    <a:cubicBezTo>
                      <a:pt x="33" y="28"/>
                      <a:pt x="33" y="28"/>
                      <a:pt x="33" y="28"/>
                    </a:cubicBezTo>
                    <a:cubicBezTo>
                      <a:pt x="33" y="28"/>
                      <a:pt x="33" y="28"/>
                      <a:pt x="33" y="28"/>
                    </a:cubicBezTo>
                    <a:cubicBezTo>
                      <a:pt x="33" y="27"/>
                      <a:pt x="33" y="27"/>
                      <a:pt x="33" y="26"/>
                    </a:cubicBezTo>
                    <a:cubicBezTo>
                      <a:pt x="33" y="26"/>
                      <a:pt x="33" y="26"/>
                      <a:pt x="33" y="26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3" y="24"/>
                      <a:pt x="33" y="23"/>
                      <a:pt x="33" y="22"/>
                    </a:cubicBezTo>
                    <a:cubicBezTo>
                      <a:pt x="33" y="21"/>
                      <a:pt x="33" y="21"/>
                      <a:pt x="33" y="21"/>
                    </a:cubicBezTo>
                    <a:cubicBezTo>
                      <a:pt x="33" y="21"/>
                      <a:pt x="33" y="21"/>
                      <a:pt x="33" y="21"/>
                    </a:cubicBezTo>
                    <a:cubicBezTo>
                      <a:pt x="33" y="15"/>
                      <a:pt x="33" y="10"/>
                      <a:pt x="32" y="9"/>
                    </a:cubicBezTo>
                    <a:cubicBezTo>
                      <a:pt x="31" y="8"/>
                      <a:pt x="31" y="7"/>
                      <a:pt x="30" y="6"/>
                    </a:cubicBezTo>
                    <a:cubicBezTo>
                      <a:pt x="29" y="5"/>
                      <a:pt x="28" y="4"/>
                      <a:pt x="26" y="4"/>
                    </a:cubicBezTo>
                    <a:cubicBezTo>
                      <a:pt x="22" y="2"/>
                      <a:pt x="17" y="0"/>
                      <a:pt x="12" y="1"/>
                    </a:cubicBezTo>
                    <a:cubicBezTo>
                      <a:pt x="8" y="2"/>
                      <a:pt x="3" y="5"/>
                      <a:pt x="1" y="9"/>
                    </a:cubicBezTo>
                    <a:cubicBezTo>
                      <a:pt x="1" y="10"/>
                      <a:pt x="1" y="12"/>
                      <a:pt x="1" y="13"/>
                    </a:cubicBezTo>
                    <a:cubicBezTo>
                      <a:pt x="1" y="13"/>
                      <a:pt x="1" y="14"/>
                      <a:pt x="1" y="14"/>
                    </a:cubicBezTo>
                    <a:cubicBezTo>
                      <a:pt x="1" y="16"/>
                      <a:pt x="0" y="18"/>
                      <a:pt x="0" y="20"/>
                    </a:cubicBezTo>
                    <a:cubicBezTo>
                      <a:pt x="0" y="29"/>
                      <a:pt x="1" y="38"/>
                      <a:pt x="4" y="47"/>
                    </a:cubicBezTo>
                  </a:path>
                </a:pathLst>
              </a:custGeom>
              <a:solidFill>
                <a:srgbClr val="FFBB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37" name="Freeform 1003"/>
              <p:cNvSpPr>
                <a:spLocks/>
              </p:cNvSpPr>
              <p:nvPr/>
            </p:nvSpPr>
            <p:spPr bwMode="auto">
              <a:xfrm>
                <a:off x="5694" y="1702"/>
                <a:ext cx="0" cy="16"/>
              </a:xfrm>
              <a:custGeom>
                <a:avLst/>
                <a:gdLst>
                  <a:gd name="T0" fmla="*/ 0 h 7"/>
                  <a:gd name="T1" fmla="*/ 0 h 7"/>
                  <a:gd name="T2" fmla="*/ 1 h 7"/>
                  <a:gd name="T3" fmla="*/ 1 h 7"/>
                  <a:gd name="T4" fmla="*/ 3 h 7"/>
                  <a:gd name="T5" fmla="*/ 3 h 7"/>
                  <a:gd name="T6" fmla="*/ 4 h 7"/>
                  <a:gd name="T7" fmla="*/ 7 h 7"/>
                  <a:gd name="T8" fmla="*/ 7 h 7"/>
                  <a:gd name="T9" fmla="*/ 7 h 7"/>
                  <a:gd name="T10" fmla="*/ 1 h 7"/>
                  <a:gd name="T11" fmla="*/ 0 h 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  <a:cxn ang="0">
                    <a:pos x="0" y="T10"/>
                  </a:cxn>
                  <a:cxn ang="0">
                    <a:pos x="0" y="T11"/>
                  </a:cxn>
                </a:cxnLst>
                <a:rect l="0" t="0" r="r" b="b"/>
                <a:pathLst>
                  <a:path h="7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0" y="6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5"/>
                      <a:pt x="0" y="3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38" name="Freeform 1004"/>
              <p:cNvSpPr>
                <a:spLocks noEditPoints="1"/>
              </p:cNvSpPr>
              <p:nvPr/>
            </p:nvSpPr>
            <p:spPr bwMode="auto">
              <a:xfrm>
                <a:off x="5642" y="1718"/>
                <a:ext cx="52" cy="57"/>
              </a:xfrm>
              <a:custGeom>
                <a:avLst/>
                <a:gdLst>
                  <a:gd name="T0" fmla="*/ 0 w 22"/>
                  <a:gd name="T1" fmla="*/ 23 h 24"/>
                  <a:gd name="T2" fmla="*/ 0 w 22"/>
                  <a:gd name="T3" fmla="*/ 24 h 24"/>
                  <a:gd name="T4" fmla="*/ 0 w 22"/>
                  <a:gd name="T5" fmla="*/ 23 h 24"/>
                  <a:gd name="T6" fmla="*/ 0 w 22"/>
                  <a:gd name="T7" fmla="*/ 23 h 24"/>
                  <a:gd name="T8" fmla="*/ 0 w 22"/>
                  <a:gd name="T9" fmla="*/ 23 h 24"/>
                  <a:gd name="T10" fmla="*/ 22 w 22"/>
                  <a:gd name="T11" fmla="*/ 0 h 24"/>
                  <a:gd name="T12" fmla="*/ 22 w 22"/>
                  <a:gd name="T13" fmla="*/ 0 h 24"/>
                  <a:gd name="T14" fmla="*/ 22 w 22"/>
                  <a:gd name="T15" fmla="*/ 0 h 24"/>
                  <a:gd name="T16" fmla="*/ 22 w 22"/>
                  <a:gd name="T17" fmla="*/ 3 h 24"/>
                  <a:gd name="T18" fmla="*/ 22 w 22"/>
                  <a:gd name="T19" fmla="*/ 3 h 24"/>
                  <a:gd name="T20" fmla="*/ 22 w 22"/>
                  <a:gd name="T21" fmla="*/ 3 h 24"/>
                  <a:gd name="T22" fmla="*/ 21 w 22"/>
                  <a:gd name="T23" fmla="*/ 4 h 24"/>
                  <a:gd name="T24" fmla="*/ 21 w 22"/>
                  <a:gd name="T25" fmla="*/ 4 h 24"/>
                  <a:gd name="T26" fmla="*/ 21 w 22"/>
                  <a:gd name="T27" fmla="*/ 5 h 24"/>
                  <a:gd name="T28" fmla="*/ 21 w 22"/>
                  <a:gd name="T29" fmla="*/ 5 h 24"/>
                  <a:gd name="T30" fmla="*/ 21 w 22"/>
                  <a:gd name="T31" fmla="*/ 5 h 24"/>
                  <a:gd name="T32" fmla="*/ 21 w 22"/>
                  <a:gd name="T33" fmla="*/ 7 h 24"/>
                  <a:gd name="T34" fmla="*/ 20 w 22"/>
                  <a:gd name="T35" fmla="*/ 10 h 24"/>
                  <a:gd name="T36" fmla="*/ 20 w 22"/>
                  <a:gd name="T37" fmla="*/ 10 h 24"/>
                  <a:gd name="T38" fmla="*/ 20 w 22"/>
                  <a:gd name="T39" fmla="*/ 10 h 24"/>
                  <a:gd name="T40" fmla="*/ 20 w 22"/>
                  <a:gd name="T41" fmla="*/ 10 h 24"/>
                  <a:gd name="T42" fmla="*/ 16 w 22"/>
                  <a:gd name="T43" fmla="*/ 17 h 24"/>
                  <a:gd name="T44" fmla="*/ 16 w 22"/>
                  <a:gd name="T45" fmla="*/ 17 h 24"/>
                  <a:gd name="T46" fmla="*/ 19 w 22"/>
                  <a:gd name="T47" fmla="*/ 18 h 24"/>
                  <a:gd name="T48" fmla="*/ 19 w 22"/>
                  <a:gd name="T49" fmla="*/ 18 h 24"/>
                  <a:gd name="T50" fmla="*/ 21 w 22"/>
                  <a:gd name="T51" fmla="*/ 12 h 24"/>
                  <a:gd name="T52" fmla="*/ 22 w 22"/>
                  <a:gd name="T53" fmla="*/ 5 h 24"/>
                  <a:gd name="T54" fmla="*/ 22 w 22"/>
                  <a:gd name="T55" fmla="*/ 0 h 24"/>
                  <a:gd name="T56" fmla="*/ 22 w 22"/>
                  <a:gd name="T5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2" h="24">
                    <a:moveTo>
                      <a:pt x="0" y="23"/>
                    </a:move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moveTo>
                      <a:pt x="22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1"/>
                      <a:pt x="22" y="2"/>
                      <a:pt x="22" y="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1" y="6"/>
                      <a:pt x="21" y="7"/>
                      <a:pt x="21" y="7"/>
                    </a:cubicBezTo>
                    <a:cubicBezTo>
                      <a:pt x="21" y="8"/>
                      <a:pt x="20" y="9"/>
                      <a:pt x="20" y="10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19" y="13"/>
                      <a:pt x="18" y="15"/>
                      <a:pt x="16" y="17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7" y="17"/>
                      <a:pt x="18" y="17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20" y="16"/>
                      <a:pt x="20" y="14"/>
                      <a:pt x="21" y="12"/>
                    </a:cubicBezTo>
                    <a:cubicBezTo>
                      <a:pt x="21" y="9"/>
                      <a:pt x="22" y="7"/>
                      <a:pt x="22" y="5"/>
                    </a:cubicBezTo>
                    <a:cubicBezTo>
                      <a:pt x="22" y="3"/>
                      <a:pt x="22" y="2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</a:path>
                </a:pathLst>
              </a:custGeom>
              <a:solidFill>
                <a:srgbClr val="E8AB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39" name="Freeform 1005"/>
              <p:cNvSpPr>
                <a:spLocks/>
              </p:cNvSpPr>
              <p:nvPr/>
            </p:nvSpPr>
            <p:spPr bwMode="auto">
              <a:xfrm>
                <a:off x="5642" y="1759"/>
                <a:ext cx="45" cy="23"/>
              </a:xfrm>
              <a:custGeom>
                <a:avLst/>
                <a:gdLst>
                  <a:gd name="T0" fmla="*/ 16 w 19"/>
                  <a:gd name="T1" fmla="*/ 0 h 10"/>
                  <a:gd name="T2" fmla="*/ 16 w 19"/>
                  <a:gd name="T3" fmla="*/ 0 h 10"/>
                  <a:gd name="T4" fmla="*/ 16 w 19"/>
                  <a:gd name="T5" fmla="*/ 1 h 10"/>
                  <a:gd name="T6" fmla="*/ 3 w 19"/>
                  <a:gd name="T7" fmla="*/ 6 h 10"/>
                  <a:gd name="T8" fmla="*/ 0 w 19"/>
                  <a:gd name="T9" fmla="*/ 6 h 10"/>
                  <a:gd name="T10" fmla="*/ 0 w 19"/>
                  <a:gd name="T11" fmla="*/ 6 h 10"/>
                  <a:gd name="T12" fmla="*/ 0 w 19"/>
                  <a:gd name="T13" fmla="*/ 7 h 10"/>
                  <a:gd name="T14" fmla="*/ 0 w 19"/>
                  <a:gd name="T15" fmla="*/ 8 h 10"/>
                  <a:gd name="T16" fmla="*/ 0 w 19"/>
                  <a:gd name="T17" fmla="*/ 10 h 10"/>
                  <a:gd name="T18" fmla="*/ 3 w 19"/>
                  <a:gd name="T19" fmla="*/ 10 h 10"/>
                  <a:gd name="T20" fmla="*/ 12 w 19"/>
                  <a:gd name="T21" fmla="*/ 8 h 10"/>
                  <a:gd name="T22" fmla="*/ 16 w 19"/>
                  <a:gd name="T23" fmla="*/ 5 h 10"/>
                  <a:gd name="T24" fmla="*/ 19 w 19"/>
                  <a:gd name="T25" fmla="*/ 1 h 10"/>
                  <a:gd name="T26" fmla="*/ 16 w 19"/>
                  <a:gd name="T2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10">
                    <a:moveTo>
                      <a:pt x="16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3" y="4"/>
                      <a:pt x="8" y="6"/>
                      <a:pt x="3" y="6"/>
                    </a:cubicBezTo>
                    <a:cubicBezTo>
                      <a:pt x="2" y="6"/>
                      <a:pt x="1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7"/>
                      <a:pt x="0" y="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9"/>
                      <a:pt x="0" y="10"/>
                    </a:cubicBezTo>
                    <a:cubicBezTo>
                      <a:pt x="1" y="10"/>
                      <a:pt x="2" y="10"/>
                      <a:pt x="3" y="10"/>
                    </a:cubicBezTo>
                    <a:cubicBezTo>
                      <a:pt x="7" y="10"/>
                      <a:pt x="10" y="9"/>
                      <a:pt x="12" y="8"/>
                    </a:cubicBezTo>
                    <a:cubicBezTo>
                      <a:pt x="14" y="7"/>
                      <a:pt x="15" y="6"/>
                      <a:pt x="16" y="5"/>
                    </a:cubicBezTo>
                    <a:cubicBezTo>
                      <a:pt x="17" y="4"/>
                      <a:pt x="18" y="2"/>
                      <a:pt x="19" y="1"/>
                    </a:cubicBezTo>
                    <a:cubicBezTo>
                      <a:pt x="18" y="0"/>
                      <a:pt x="17" y="0"/>
                      <a:pt x="16" y="0"/>
                    </a:cubicBezTo>
                  </a:path>
                </a:pathLst>
              </a:custGeom>
              <a:solidFill>
                <a:srgbClr val="E8AB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40" name="Freeform 1006"/>
              <p:cNvSpPr>
                <a:spLocks noEditPoints="1"/>
              </p:cNvSpPr>
              <p:nvPr/>
            </p:nvSpPr>
            <p:spPr bwMode="auto">
              <a:xfrm>
                <a:off x="5689" y="1702"/>
                <a:ext cx="5" cy="40"/>
              </a:xfrm>
              <a:custGeom>
                <a:avLst/>
                <a:gdLst>
                  <a:gd name="T0" fmla="*/ 0 w 2"/>
                  <a:gd name="T1" fmla="*/ 17 h 17"/>
                  <a:gd name="T2" fmla="*/ 0 w 2"/>
                  <a:gd name="T3" fmla="*/ 17 h 17"/>
                  <a:gd name="T4" fmla="*/ 0 w 2"/>
                  <a:gd name="T5" fmla="*/ 17 h 17"/>
                  <a:gd name="T6" fmla="*/ 0 w 2"/>
                  <a:gd name="T7" fmla="*/ 17 h 17"/>
                  <a:gd name="T8" fmla="*/ 0 w 2"/>
                  <a:gd name="T9" fmla="*/ 17 h 17"/>
                  <a:gd name="T10" fmla="*/ 0 w 2"/>
                  <a:gd name="T11" fmla="*/ 17 h 17"/>
                  <a:gd name="T12" fmla="*/ 0 w 2"/>
                  <a:gd name="T13" fmla="*/ 17 h 17"/>
                  <a:gd name="T14" fmla="*/ 2 w 2"/>
                  <a:gd name="T15" fmla="*/ 10 h 17"/>
                  <a:gd name="T16" fmla="*/ 1 w 2"/>
                  <a:gd name="T17" fmla="*/ 11 h 17"/>
                  <a:gd name="T18" fmla="*/ 1 w 2"/>
                  <a:gd name="T19" fmla="*/ 11 h 17"/>
                  <a:gd name="T20" fmla="*/ 1 w 2"/>
                  <a:gd name="T21" fmla="*/ 11 h 17"/>
                  <a:gd name="T22" fmla="*/ 2 w 2"/>
                  <a:gd name="T23" fmla="*/ 10 h 17"/>
                  <a:gd name="T24" fmla="*/ 2 w 2"/>
                  <a:gd name="T25" fmla="*/ 0 h 17"/>
                  <a:gd name="T26" fmla="*/ 2 w 2"/>
                  <a:gd name="T27" fmla="*/ 1 h 17"/>
                  <a:gd name="T28" fmla="*/ 2 w 2"/>
                  <a:gd name="T29" fmla="*/ 3 h 17"/>
                  <a:gd name="T30" fmla="*/ 2 w 2"/>
                  <a:gd name="T31" fmla="*/ 3 h 17"/>
                  <a:gd name="T32" fmla="*/ 2 w 2"/>
                  <a:gd name="T33" fmla="*/ 4 h 17"/>
                  <a:gd name="T34" fmla="*/ 2 w 2"/>
                  <a:gd name="T35" fmla="*/ 7 h 17"/>
                  <a:gd name="T36" fmla="*/ 2 w 2"/>
                  <a:gd name="T37" fmla="*/ 7 h 17"/>
                  <a:gd name="T38" fmla="*/ 2 w 2"/>
                  <a:gd name="T39" fmla="*/ 10 h 17"/>
                  <a:gd name="T40" fmla="*/ 2 w 2"/>
                  <a:gd name="T41" fmla="*/ 10 h 17"/>
                  <a:gd name="T42" fmla="*/ 2 w 2"/>
                  <a:gd name="T43" fmla="*/ 10 h 17"/>
                  <a:gd name="T44" fmla="*/ 2 w 2"/>
                  <a:gd name="T45" fmla="*/ 7 h 17"/>
                  <a:gd name="T46" fmla="*/ 2 w 2"/>
                  <a:gd name="T47" fmla="*/ 7 h 17"/>
                  <a:gd name="T48" fmla="*/ 2 w 2"/>
                  <a:gd name="T49" fmla="*/ 4 h 17"/>
                  <a:gd name="T50" fmla="*/ 2 w 2"/>
                  <a:gd name="T51" fmla="*/ 3 h 17"/>
                  <a:gd name="T52" fmla="*/ 2 w 2"/>
                  <a:gd name="T53" fmla="*/ 3 h 17"/>
                  <a:gd name="T54" fmla="*/ 2 w 2"/>
                  <a:gd name="T55" fmla="*/ 1 h 17"/>
                  <a:gd name="T56" fmla="*/ 2 w 2"/>
                  <a:gd name="T57" fmla="*/ 1 h 17"/>
                  <a:gd name="T58" fmla="*/ 2 w 2"/>
                  <a:gd name="T5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" h="17">
                    <a:moveTo>
                      <a:pt x="0" y="17"/>
                    </a:move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moveTo>
                      <a:pt x="2" y="10"/>
                    </a:move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" y="10"/>
                      <a:pt x="2" y="10"/>
                      <a:pt x="2" y="10"/>
                    </a:cubicBezTo>
                    <a:moveTo>
                      <a:pt x="2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5"/>
                      <a:pt x="2" y="6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8"/>
                      <a:pt x="2" y="9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9"/>
                      <a:pt x="2" y="8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6"/>
                      <a:pt x="2" y="5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E8AB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41" name="Freeform 1007"/>
              <p:cNvSpPr>
                <a:spLocks/>
              </p:cNvSpPr>
              <p:nvPr/>
            </p:nvSpPr>
            <p:spPr bwMode="auto">
              <a:xfrm>
                <a:off x="5614" y="1626"/>
                <a:ext cx="113" cy="128"/>
              </a:xfrm>
              <a:custGeom>
                <a:avLst/>
                <a:gdLst>
                  <a:gd name="T0" fmla="*/ 32 w 48"/>
                  <a:gd name="T1" fmla="*/ 33 h 54"/>
                  <a:gd name="T2" fmla="*/ 36 w 48"/>
                  <a:gd name="T3" fmla="*/ 31 h 54"/>
                  <a:gd name="T4" fmla="*/ 34 w 48"/>
                  <a:gd name="T5" fmla="*/ 51 h 54"/>
                  <a:gd name="T6" fmla="*/ 35 w 48"/>
                  <a:gd name="T7" fmla="*/ 53 h 54"/>
                  <a:gd name="T8" fmla="*/ 36 w 48"/>
                  <a:gd name="T9" fmla="*/ 54 h 54"/>
                  <a:gd name="T10" fmla="*/ 43 w 48"/>
                  <a:gd name="T11" fmla="*/ 50 h 54"/>
                  <a:gd name="T12" fmla="*/ 45 w 48"/>
                  <a:gd name="T13" fmla="*/ 43 h 54"/>
                  <a:gd name="T14" fmla="*/ 46 w 48"/>
                  <a:gd name="T15" fmla="*/ 33 h 54"/>
                  <a:gd name="T16" fmla="*/ 46 w 48"/>
                  <a:gd name="T17" fmla="*/ 14 h 54"/>
                  <a:gd name="T18" fmla="*/ 36 w 48"/>
                  <a:gd name="T19" fmla="*/ 3 h 54"/>
                  <a:gd name="T20" fmla="*/ 21 w 48"/>
                  <a:gd name="T21" fmla="*/ 0 h 54"/>
                  <a:gd name="T22" fmla="*/ 9 w 48"/>
                  <a:gd name="T23" fmla="*/ 2 h 54"/>
                  <a:gd name="T24" fmla="*/ 25 w 48"/>
                  <a:gd name="T25" fmla="*/ 22 h 54"/>
                  <a:gd name="T26" fmla="*/ 29 w 48"/>
                  <a:gd name="T27" fmla="*/ 20 h 54"/>
                  <a:gd name="T28" fmla="*/ 32 w 48"/>
                  <a:gd name="T29" fmla="*/ 22 h 54"/>
                  <a:gd name="T30" fmla="*/ 32 w 48"/>
                  <a:gd name="T31" fmla="*/ 24 h 54"/>
                  <a:gd name="T32" fmla="*/ 32 w 48"/>
                  <a:gd name="T33" fmla="*/ 3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8" h="54">
                    <a:moveTo>
                      <a:pt x="32" y="33"/>
                    </a:moveTo>
                    <a:cubicBezTo>
                      <a:pt x="32" y="34"/>
                      <a:pt x="35" y="32"/>
                      <a:pt x="36" y="31"/>
                    </a:cubicBezTo>
                    <a:cubicBezTo>
                      <a:pt x="34" y="38"/>
                      <a:pt x="34" y="44"/>
                      <a:pt x="34" y="51"/>
                    </a:cubicBezTo>
                    <a:cubicBezTo>
                      <a:pt x="34" y="51"/>
                      <a:pt x="34" y="52"/>
                      <a:pt x="35" y="53"/>
                    </a:cubicBezTo>
                    <a:cubicBezTo>
                      <a:pt x="35" y="53"/>
                      <a:pt x="36" y="54"/>
                      <a:pt x="36" y="54"/>
                    </a:cubicBezTo>
                    <a:cubicBezTo>
                      <a:pt x="39" y="54"/>
                      <a:pt x="41" y="52"/>
                      <a:pt x="43" y="50"/>
                    </a:cubicBezTo>
                    <a:cubicBezTo>
                      <a:pt x="44" y="48"/>
                      <a:pt x="45" y="45"/>
                      <a:pt x="45" y="43"/>
                    </a:cubicBezTo>
                    <a:cubicBezTo>
                      <a:pt x="46" y="40"/>
                      <a:pt x="46" y="36"/>
                      <a:pt x="46" y="33"/>
                    </a:cubicBezTo>
                    <a:cubicBezTo>
                      <a:pt x="47" y="27"/>
                      <a:pt x="48" y="20"/>
                      <a:pt x="46" y="14"/>
                    </a:cubicBezTo>
                    <a:cubicBezTo>
                      <a:pt x="44" y="9"/>
                      <a:pt x="40" y="5"/>
                      <a:pt x="36" y="3"/>
                    </a:cubicBezTo>
                    <a:cubicBezTo>
                      <a:pt x="32" y="0"/>
                      <a:pt x="26" y="0"/>
                      <a:pt x="21" y="0"/>
                    </a:cubicBezTo>
                    <a:cubicBezTo>
                      <a:pt x="17" y="0"/>
                      <a:pt x="12" y="0"/>
                      <a:pt x="9" y="2"/>
                    </a:cubicBezTo>
                    <a:cubicBezTo>
                      <a:pt x="1" y="7"/>
                      <a:pt x="0" y="25"/>
                      <a:pt x="25" y="22"/>
                    </a:cubicBezTo>
                    <a:cubicBezTo>
                      <a:pt x="27" y="22"/>
                      <a:pt x="28" y="21"/>
                      <a:pt x="29" y="20"/>
                    </a:cubicBezTo>
                    <a:cubicBezTo>
                      <a:pt x="30" y="20"/>
                      <a:pt x="31" y="21"/>
                      <a:pt x="32" y="22"/>
                    </a:cubicBezTo>
                    <a:cubicBezTo>
                      <a:pt x="32" y="22"/>
                      <a:pt x="32" y="23"/>
                      <a:pt x="32" y="24"/>
                    </a:cubicBezTo>
                    <a:cubicBezTo>
                      <a:pt x="32" y="26"/>
                      <a:pt x="32" y="33"/>
                      <a:pt x="32" y="33"/>
                    </a:cubicBezTo>
                    <a:close/>
                  </a:path>
                </a:pathLst>
              </a:cu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42" name="Freeform 1008"/>
              <p:cNvSpPr>
                <a:spLocks/>
              </p:cNvSpPr>
              <p:nvPr/>
            </p:nvSpPr>
            <p:spPr bwMode="auto">
              <a:xfrm>
                <a:off x="5687" y="1692"/>
                <a:ext cx="19" cy="38"/>
              </a:xfrm>
              <a:custGeom>
                <a:avLst/>
                <a:gdLst>
                  <a:gd name="T0" fmla="*/ 5 w 8"/>
                  <a:gd name="T1" fmla="*/ 1 h 16"/>
                  <a:gd name="T2" fmla="*/ 2 w 8"/>
                  <a:gd name="T3" fmla="*/ 3 h 16"/>
                  <a:gd name="T4" fmla="*/ 1 w 8"/>
                  <a:gd name="T5" fmla="*/ 8 h 16"/>
                  <a:gd name="T6" fmla="*/ 1 w 8"/>
                  <a:gd name="T7" fmla="*/ 14 h 16"/>
                  <a:gd name="T8" fmla="*/ 2 w 8"/>
                  <a:gd name="T9" fmla="*/ 16 h 16"/>
                  <a:gd name="T10" fmla="*/ 4 w 8"/>
                  <a:gd name="T11" fmla="*/ 15 h 16"/>
                  <a:gd name="T12" fmla="*/ 6 w 8"/>
                  <a:gd name="T13" fmla="*/ 13 h 16"/>
                  <a:gd name="T14" fmla="*/ 8 w 8"/>
                  <a:gd name="T15" fmla="*/ 5 h 16"/>
                  <a:gd name="T16" fmla="*/ 7 w 8"/>
                  <a:gd name="T17" fmla="*/ 2 h 16"/>
                  <a:gd name="T18" fmla="*/ 5 w 8"/>
                  <a:gd name="T19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16">
                    <a:moveTo>
                      <a:pt x="5" y="1"/>
                    </a:moveTo>
                    <a:cubicBezTo>
                      <a:pt x="4" y="0"/>
                      <a:pt x="2" y="2"/>
                      <a:pt x="2" y="3"/>
                    </a:cubicBezTo>
                    <a:cubicBezTo>
                      <a:pt x="1" y="4"/>
                      <a:pt x="1" y="6"/>
                      <a:pt x="1" y="8"/>
                    </a:cubicBezTo>
                    <a:cubicBezTo>
                      <a:pt x="0" y="10"/>
                      <a:pt x="0" y="12"/>
                      <a:pt x="1" y="14"/>
                    </a:cubicBezTo>
                    <a:cubicBezTo>
                      <a:pt x="1" y="15"/>
                      <a:pt x="1" y="15"/>
                      <a:pt x="2" y="16"/>
                    </a:cubicBezTo>
                    <a:cubicBezTo>
                      <a:pt x="3" y="16"/>
                      <a:pt x="4" y="16"/>
                      <a:pt x="4" y="15"/>
                    </a:cubicBezTo>
                    <a:cubicBezTo>
                      <a:pt x="5" y="15"/>
                      <a:pt x="6" y="14"/>
                      <a:pt x="6" y="13"/>
                    </a:cubicBezTo>
                    <a:cubicBezTo>
                      <a:pt x="7" y="10"/>
                      <a:pt x="7" y="8"/>
                      <a:pt x="8" y="5"/>
                    </a:cubicBezTo>
                    <a:cubicBezTo>
                      <a:pt x="8" y="4"/>
                      <a:pt x="8" y="3"/>
                      <a:pt x="7" y="2"/>
                    </a:cubicBezTo>
                    <a:cubicBezTo>
                      <a:pt x="7" y="2"/>
                      <a:pt x="6" y="1"/>
                      <a:pt x="5" y="1"/>
                    </a:cubicBezTo>
                    <a:close/>
                  </a:path>
                </a:pathLst>
              </a:custGeom>
              <a:solidFill>
                <a:srgbClr val="FFBB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12" name="Group 1210"/>
            <p:cNvGrpSpPr>
              <a:grpSpLocks/>
            </p:cNvGrpSpPr>
            <p:nvPr/>
          </p:nvGrpSpPr>
          <p:grpSpPr bwMode="auto">
            <a:xfrm>
              <a:off x="4117975" y="2566988"/>
              <a:ext cx="5000625" cy="3570288"/>
              <a:chOff x="2594" y="1617"/>
              <a:chExt cx="3150" cy="2249"/>
            </a:xfrm>
          </p:grpSpPr>
          <p:sp>
            <p:nvSpPr>
              <p:cNvPr id="343" name="Freeform 1010"/>
              <p:cNvSpPr>
                <a:spLocks/>
              </p:cNvSpPr>
              <p:nvPr/>
            </p:nvSpPr>
            <p:spPr bwMode="auto">
              <a:xfrm>
                <a:off x="5600" y="1846"/>
                <a:ext cx="30" cy="45"/>
              </a:xfrm>
              <a:custGeom>
                <a:avLst/>
                <a:gdLst>
                  <a:gd name="T0" fmla="*/ 7 w 13"/>
                  <a:gd name="T1" fmla="*/ 2 h 19"/>
                  <a:gd name="T2" fmla="*/ 2 w 13"/>
                  <a:gd name="T3" fmla="*/ 0 h 19"/>
                  <a:gd name="T4" fmla="*/ 0 w 13"/>
                  <a:gd name="T5" fmla="*/ 2 h 19"/>
                  <a:gd name="T6" fmla="*/ 7 w 13"/>
                  <a:gd name="T7" fmla="*/ 19 h 19"/>
                  <a:gd name="T8" fmla="*/ 13 w 13"/>
                  <a:gd name="T9" fmla="*/ 9 h 19"/>
                  <a:gd name="T10" fmla="*/ 11 w 13"/>
                  <a:gd name="T11" fmla="*/ 5 h 19"/>
                  <a:gd name="T12" fmla="*/ 7 w 13"/>
                  <a:gd name="T13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9">
                    <a:moveTo>
                      <a:pt x="7" y="2"/>
                    </a:moveTo>
                    <a:cubicBezTo>
                      <a:pt x="5" y="1"/>
                      <a:pt x="4" y="0"/>
                      <a:pt x="2" y="0"/>
                    </a:cubicBezTo>
                    <a:cubicBezTo>
                      <a:pt x="2" y="1"/>
                      <a:pt x="2" y="2"/>
                      <a:pt x="0" y="2"/>
                    </a:cubicBezTo>
                    <a:cubicBezTo>
                      <a:pt x="1" y="8"/>
                      <a:pt x="3" y="14"/>
                      <a:pt x="7" y="19"/>
                    </a:cubicBezTo>
                    <a:cubicBezTo>
                      <a:pt x="11" y="18"/>
                      <a:pt x="13" y="14"/>
                      <a:pt x="13" y="9"/>
                    </a:cubicBezTo>
                    <a:cubicBezTo>
                      <a:pt x="12" y="8"/>
                      <a:pt x="11" y="6"/>
                      <a:pt x="11" y="5"/>
                    </a:cubicBezTo>
                    <a:cubicBezTo>
                      <a:pt x="10" y="4"/>
                      <a:pt x="9" y="3"/>
                      <a:pt x="7" y="2"/>
                    </a:cubicBezTo>
                    <a:close/>
                  </a:path>
                </a:pathLst>
              </a:custGeom>
              <a:solidFill>
                <a:srgbClr val="FFA2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4" name="Freeform 1011"/>
              <p:cNvSpPr>
                <a:spLocks/>
              </p:cNvSpPr>
              <p:nvPr/>
            </p:nvSpPr>
            <p:spPr bwMode="auto">
              <a:xfrm>
                <a:off x="5604" y="1851"/>
                <a:ext cx="24" cy="36"/>
              </a:xfrm>
              <a:custGeom>
                <a:avLst/>
                <a:gdLst>
                  <a:gd name="T0" fmla="*/ 10 w 10"/>
                  <a:gd name="T1" fmla="*/ 7 h 15"/>
                  <a:gd name="T2" fmla="*/ 9 w 10"/>
                  <a:gd name="T3" fmla="*/ 11 h 15"/>
                  <a:gd name="T4" fmla="*/ 8 w 10"/>
                  <a:gd name="T5" fmla="*/ 13 h 15"/>
                  <a:gd name="T6" fmla="*/ 8 w 10"/>
                  <a:gd name="T7" fmla="*/ 13 h 15"/>
                  <a:gd name="T8" fmla="*/ 7 w 10"/>
                  <a:gd name="T9" fmla="*/ 13 h 15"/>
                  <a:gd name="T10" fmla="*/ 5 w 10"/>
                  <a:gd name="T11" fmla="*/ 15 h 15"/>
                  <a:gd name="T12" fmla="*/ 0 w 10"/>
                  <a:gd name="T13" fmla="*/ 2 h 15"/>
                  <a:gd name="T14" fmla="*/ 0 w 10"/>
                  <a:gd name="T15" fmla="*/ 1 h 15"/>
                  <a:gd name="T16" fmla="*/ 1 w 10"/>
                  <a:gd name="T17" fmla="*/ 1 h 15"/>
                  <a:gd name="T18" fmla="*/ 1 w 10"/>
                  <a:gd name="T19" fmla="*/ 1 h 15"/>
                  <a:gd name="T20" fmla="*/ 1 w 10"/>
                  <a:gd name="T21" fmla="*/ 0 h 15"/>
                  <a:gd name="T22" fmla="*/ 2 w 10"/>
                  <a:gd name="T23" fmla="*/ 0 h 15"/>
                  <a:gd name="T24" fmla="*/ 5 w 10"/>
                  <a:gd name="T25" fmla="*/ 1 h 15"/>
                  <a:gd name="T26" fmla="*/ 8 w 10"/>
                  <a:gd name="T27" fmla="*/ 4 h 15"/>
                  <a:gd name="T28" fmla="*/ 10 w 10"/>
                  <a:gd name="T2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" h="15">
                    <a:moveTo>
                      <a:pt x="10" y="7"/>
                    </a:moveTo>
                    <a:cubicBezTo>
                      <a:pt x="9" y="9"/>
                      <a:pt x="9" y="10"/>
                      <a:pt x="9" y="11"/>
                    </a:cubicBezTo>
                    <a:cubicBezTo>
                      <a:pt x="8" y="12"/>
                      <a:pt x="8" y="12"/>
                      <a:pt x="8" y="13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14"/>
                      <a:pt x="6" y="15"/>
                      <a:pt x="5" y="15"/>
                    </a:cubicBezTo>
                    <a:cubicBezTo>
                      <a:pt x="2" y="11"/>
                      <a:pt x="1" y="7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4" y="1"/>
                      <a:pt x="5" y="1"/>
                    </a:cubicBezTo>
                    <a:cubicBezTo>
                      <a:pt x="6" y="2"/>
                      <a:pt x="7" y="3"/>
                      <a:pt x="8" y="4"/>
                    </a:cubicBezTo>
                    <a:cubicBezTo>
                      <a:pt x="8" y="5"/>
                      <a:pt x="9" y="6"/>
                      <a:pt x="10" y="7"/>
                    </a:cubicBezTo>
                    <a:close/>
                  </a:path>
                </a:pathLst>
              </a:custGeom>
              <a:solidFill>
                <a:srgbClr val="FDD3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5" name="Freeform 1012"/>
              <p:cNvSpPr>
                <a:spLocks/>
              </p:cNvSpPr>
              <p:nvPr/>
            </p:nvSpPr>
            <p:spPr bwMode="auto">
              <a:xfrm>
                <a:off x="5614" y="1628"/>
                <a:ext cx="109" cy="64"/>
              </a:xfrm>
              <a:custGeom>
                <a:avLst/>
                <a:gdLst>
                  <a:gd name="T0" fmla="*/ 8 w 46"/>
                  <a:gd name="T1" fmla="*/ 5 h 27"/>
                  <a:gd name="T2" fmla="*/ 8 w 46"/>
                  <a:gd name="T3" fmla="*/ 22 h 27"/>
                  <a:gd name="T4" fmla="*/ 38 w 46"/>
                  <a:gd name="T5" fmla="*/ 22 h 27"/>
                  <a:gd name="T6" fmla="*/ 38 w 46"/>
                  <a:gd name="T7" fmla="*/ 5 h 27"/>
                  <a:gd name="T8" fmla="*/ 8 w 46"/>
                  <a:gd name="T9" fmla="*/ 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7">
                    <a:moveTo>
                      <a:pt x="8" y="5"/>
                    </a:moveTo>
                    <a:cubicBezTo>
                      <a:pt x="0" y="10"/>
                      <a:pt x="0" y="17"/>
                      <a:pt x="8" y="22"/>
                    </a:cubicBezTo>
                    <a:cubicBezTo>
                      <a:pt x="16" y="27"/>
                      <a:pt x="30" y="27"/>
                      <a:pt x="38" y="22"/>
                    </a:cubicBezTo>
                    <a:cubicBezTo>
                      <a:pt x="46" y="17"/>
                      <a:pt x="46" y="10"/>
                      <a:pt x="38" y="5"/>
                    </a:cubicBezTo>
                    <a:cubicBezTo>
                      <a:pt x="30" y="0"/>
                      <a:pt x="16" y="0"/>
                      <a:pt x="8" y="5"/>
                    </a:cubicBezTo>
                    <a:close/>
                  </a:path>
                </a:pathLst>
              </a:cu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6" name="Rectangle 1013"/>
              <p:cNvSpPr>
                <a:spLocks noChangeArrowheads="1"/>
              </p:cNvSpPr>
              <p:nvPr/>
            </p:nvSpPr>
            <p:spPr bwMode="auto">
              <a:xfrm>
                <a:off x="5618" y="1647"/>
                <a:ext cx="100" cy="15"/>
              </a:xfrm>
              <a:prstGeom prst="rect">
                <a:avLst/>
              </a:pr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7" name="Freeform 1014"/>
              <p:cNvSpPr>
                <a:spLocks/>
              </p:cNvSpPr>
              <p:nvPr/>
            </p:nvSpPr>
            <p:spPr bwMode="auto">
              <a:xfrm>
                <a:off x="5614" y="1617"/>
                <a:ext cx="109" cy="61"/>
              </a:xfrm>
              <a:custGeom>
                <a:avLst/>
                <a:gdLst>
                  <a:gd name="T0" fmla="*/ 8 w 46"/>
                  <a:gd name="T1" fmla="*/ 4 h 26"/>
                  <a:gd name="T2" fmla="*/ 8 w 46"/>
                  <a:gd name="T3" fmla="*/ 22 h 26"/>
                  <a:gd name="T4" fmla="*/ 38 w 46"/>
                  <a:gd name="T5" fmla="*/ 22 h 26"/>
                  <a:gd name="T6" fmla="*/ 38 w 46"/>
                  <a:gd name="T7" fmla="*/ 4 h 26"/>
                  <a:gd name="T8" fmla="*/ 8 w 46"/>
                  <a:gd name="T9" fmla="*/ 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6">
                    <a:moveTo>
                      <a:pt x="8" y="4"/>
                    </a:moveTo>
                    <a:cubicBezTo>
                      <a:pt x="0" y="9"/>
                      <a:pt x="0" y="17"/>
                      <a:pt x="8" y="22"/>
                    </a:cubicBezTo>
                    <a:cubicBezTo>
                      <a:pt x="16" y="26"/>
                      <a:pt x="30" y="26"/>
                      <a:pt x="38" y="22"/>
                    </a:cubicBezTo>
                    <a:cubicBezTo>
                      <a:pt x="46" y="17"/>
                      <a:pt x="46" y="9"/>
                      <a:pt x="38" y="4"/>
                    </a:cubicBezTo>
                    <a:cubicBezTo>
                      <a:pt x="30" y="0"/>
                      <a:pt x="16" y="0"/>
                      <a:pt x="8" y="4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8" name="Freeform 1015"/>
              <p:cNvSpPr>
                <a:spLocks/>
              </p:cNvSpPr>
              <p:nvPr/>
            </p:nvSpPr>
            <p:spPr bwMode="auto">
              <a:xfrm>
                <a:off x="5607" y="1657"/>
                <a:ext cx="68" cy="45"/>
              </a:xfrm>
              <a:custGeom>
                <a:avLst/>
                <a:gdLst>
                  <a:gd name="T0" fmla="*/ 1 w 29"/>
                  <a:gd name="T1" fmla="*/ 10 h 19"/>
                  <a:gd name="T2" fmla="*/ 2 w 29"/>
                  <a:gd name="T3" fmla="*/ 6 h 19"/>
                  <a:gd name="T4" fmla="*/ 5 w 29"/>
                  <a:gd name="T5" fmla="*/ 0 h 19"/>
                  <a:gd name="T6" fmla="*/ 29 w 29"/>
                  <a:gd name="T7" fmla="*/ 12 h 19"/>
                  <a:gd name="T8" fmla="*/ 16 w 29"/>
                  <a:gd name="T9" fmla="*/ 18 h 19"/>
                  <a:gd name="T10" fmla="*/ 3 w 29"/>
                  <a:gd name="T11" fmla="*/ 14 h 19"/>
                  <a:gd name="T12" fmla="*/ 1 w 29"/>
                  <a:gd name="T13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19">
                    <a:moveTo>
                      <a:pt x="1" y="10"/>
                    </a:moveTo>
                    <a:cubicBezTo>
                      <a:pt x="0" y="9"/>
                      <a:pt x="1" y="8"/>
                      <a:pt x="2" y="6"/>
                    </a:cubicBezTo>
                    <a:cubicBezTo>
                      <a:pt x="3" y="4"/>
                      <a:pt x="4" y="2"/>
                      <a:pt x="5" y="0"/>
                    </a:cubicBezTo>
                    <a:cubicBezTo>
                      <a:pt x="3" y="6"/>
                      <a:pt x="15" y="12"/>
                      <a:pt x="29" y="12"/>
                    </a:cubicBezTo>
                    <a:cubicBezTo>
                      <a:pt x="27" y="16"/>
                      <a:pt x="21" y="18"/>
                      <a:pt x="16" y="18"/>
                    </a:cubicBezTo>
                    <a:cubicBezTo>
                      <a:pt x="12" y="19"/>
                      <a:pt x="7" y="17"/>
                      <a:pt x="3" y="14"/>
                    </a:cubicBezTo>
                    <a:cubicBezTo>
                      <a:pt x="2" y="13"/>
                      <a:pt x="1" y="12"/>
                      <a:pt x="1" y="1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9" name="Freeform 1016"/>
              <p:cNvSpPr>
                <a:spLocks/>
              </p:cNvSpPr>
              <p:nvPr/>
            </p:nvSpPr>
            <p:spPr bwMode="auto">
              <a:xfrm>
                <a:off x="5637" y="1685"/>
                <a:ext cx="22" cy="12"/>
              </a:xfrm>
              <a:custGeom>
                <a:avLst/>
                <a:gdLst>
                  <a:gd name="T0" fmla="*/ 9 w 9"/>
                  <a:gd name="T1" fmla="*/ 0 h 5"/>
                  <a:gd name="T2" fmla="*/ 2 w 9"/>
                  <a:gd name="T3" fmla="*/ 5 h 5"/>
                  <a:gd name="T4" fmla="*/ 0 w 9"/>
                  <a:gd name="T5" fmla="*/ 5 h 5"/>
                  <a:gd name="T6" fmla="*/ 7 w 9"/>
                  <a:gd name="T7" fmla="*/ 0 h 5"/>
                  <a:gd name="T8" fmla="*/ 9 w 9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5">
                    <a:moveTo>
                      <a:pt x="9" y="0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1" y="5"/>
                      <a:pt x="0" y="5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8" y="0"/>
                      <a:pt x="8" y="0"/>
                      <a:pt x="9" y="0"/>
                    </a:cubicBez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0" name="Freeform 1017"/>
              <p:cNvSpPr>
                <a:spLocks/>
              </p:cNvSpPr>
              <p:nvPr/>
            </p:nvSpPr>
            <p:spPr bwMode="auto">
              <a:xfrm>
                <a:off x="5628" y="1683"/>
                <a:ext cx="24" cy="14"/>
              </a:xfrm>
              <a:custGeom>
                <a:avLst/>
                <a:gdLst>
                  <a:gd name="T0" fmla="*/ 10 w 10"/>
                  <a:gd name="T1" fmla="*/ 1 h 6"/>
                  <a:gd name="T2" fmla="*/ 3 w 10"/>
                  <a:gd name="T3" fmla="*/ 6 h 6"/>
                  <a:gd name="T4" fmla="*/ 0 w 10"/>
                  <a:gd name="T5" fmla="*/ 5 h 6"/>
                  <a:gd name="T6" fmla="*/ 6 w 10"/>
                  <a:gd name="T7" fmla="*/ 0 h 6"/>
                  <a:gd name="T8" fmla="*/ 10 w 10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6">
                    <a:moveTo>
                      <a:pt x="10" y="1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1" y="5"/>
                      <a:pt x="0" y="5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8" y="0"/>
                      <a:pt x="10" y="1"/>
                    </a:cubicBez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1" name="Freeform 1018"/>
              <p:cNvSpPr>
                <a:spLocks/>
              </p:cNvSpPr>
              <p:nvPr/>
            </p:nvSpPr>
            <p:spPr bwMode="auto">
              <a:xfrm>
                <a:off x="5604" y="1617"/>
                <a:ext cx="140" cy="64"/>
              </a:xfrm>
              <a:custGeom>
                <a:avLst/>
                <a:gdLst>
                  <a:gd name="T0" fmla="*/ 13 w 59"/>
                  <a:gd name="T1" fmla="*/ 2 h 27"/>
                  <a:gd name="T2" fmla="*/ 32 w 59"/>
                  <a:gd name="T3" fmla="*/ 0 h 27"/>
                  <a:gd name="T4" fmla="*/ 54 w 59"/>
                  <a:gd name="T5" fmla="*/ 6 h 27"/>
                  <a:gd name="T6" fmla="*/ 58 w 59"/>
                  <a:gd name="T7" fmla="*/ 13 h 27"/>
                  <a:gd name="T8" fmla="*/ 55 w 59"/>
                  <a:gd name="T9" fmla="*/ 19 h 27"/>
                  <a:gd name="T10" fmla="*/ 41 w 59"/>
                  <a:gd name="T11" fmla="*/ 26 h 27"/>
                  <a:gd name="T12" fmla="*/ 25 w 59"/>
                  <a:gd name="T13" fmla="*/ 26 h 27"/>
                  <a:gd name="T14" fmla="*/ 11 w 59"/>
                  <a:gd name="T15" fmla="*/ 21 h 27"/>
                  <a:gd name="T16" fmla="*/ 1 w 59"/>
                  <a:gd name="T17" fmla="*/ 9 h 27"/>
                  <a:gd name="T18" fmla="*/ 1 w 59"/>
                  <a:gd name="T19" fmla="*/ 3 h 27"/>
                  <a:gd name="T20" fmla="*/ 6 w 59"/>
                  <a:gd name="T21" fmla="*/ 1 h 27"/>
                  <a:gd name="T22" fmla="*/ 13 w 59"/>
                  <a:gd name="T23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9" h="27">
                    <a:moveTo>
                      <a:pt x="13" y="2"/>
                    </a:moveTo>
                    <a:cubicBezTo>
                      <a:pt x="19" y="3"/>
                      <a:pt x="26" y="0"/>
                      <a:pt x="32" y="0"/>
                    </a:cubicBezTo>
                    <a:cubicBezTo>
                      <a:pt x="40" y="0"/>
                      <a:pt x="48" y="2"/>
                      <a:pt x="54" y="6"/>
                    </a:cubicBezTo>
                    <a:cubicBezTo>
                      <a:pt x="56" y="8"/>
                      <a:pt x="58" y="10"/>
                      <a:pt x="58" y="13"/>
                    </a:cubicBezTo>
                    <a:cubicBezTo>
                      <a:pt x="59" y="15"/>
                      <a:pt x="57" y="18"/>
                      <a:pt x="55" y="19"/>
                    </a:cubicBezTo>
                    <a:cubicBezTo>
                      <a:pt x="51" y="23"/>
                      <a:pt x="46" y="25"/>
                      <a:pt x="41" y="26"/>
                    </a:cubicBezTo>
                    <a:cubicBezTo>
                      <a:pt x="36" y="27"/>
                      <a:pt x="31" y="27"/>
                      <a:pt x="25" y="26"/>
                    </a:cubicBezTo>
                    <a:cubicBezTo>
                      <a:pt x="20" y="25"/>
                      <a:pt x="15" y="24"/>
                      <a:pt x="11" y="21"/>
                    </a:cubicBezTo>
                    <a:cubicBezTo>
                      <a:pt x="6" y="18"/>
                      <a:pt x="2" y="14"/>
                      <a:pt x="1" y="9"/>
                    </a:cubicBezTo>
                    <a:cubicBezTo>
                      <a:pt x="0" y="7"/>
                      <a:pt x="0" y="5"/>
                      <a:pt x="1" y="3"/>
                    </a:cubicBezTo>
                    <a:cubicBezTo>
                      <a:pt x="2" y="1"/>
                      <a:pt x="4" y="1"/>
                      <a:pt x="6" y="1"/>
                    </a:cubicBezTo>
                    <a:cubicBezTo>
                      <a:pt x="8" y="1"/>
                      <a:pt x="11" y="1"/>
                      <a:pt x="13" y="2"/>
                    </a:cubicBezTo>
                    <a:close/>
                  </a:path>
                </a:pathLst>
              </a:custGeom>
              <a:solidFill>
                <a:srgbClr val="615B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2" name="Freeform 1019"/>
              <p:cNvSpPr>
                <a:spLocks/>
              </p:cNvSpPr>
              <p:nvPr/>
            </p:nvSpPr>
            <p:spPr bwMode="auto">
              <a:xfrm>
                <a:off x="5616" y="1657"/>
                <a:ext cx="59" cy="28"/>
              </a:xfrm>
              <a:custGeom>
                <a:avLst/>
                <a:gdLst>
                  <a:gd name="T0" fmla="*/ 25 w 25"/>
                  <a:gd name="T1" fmla="*/ 12 h 12"/>
                  <a:gd name="T2" fmla="*/ 25 w 25"/>
                  <a:gd name="T3" fmla="*/ 11 h 12"/>
                  <a:gd name="T4" fmla="*/ 2 w 25"/>
                  <a:gd name="T5" fmla="*/ 4 h 12"/>
                  <a:gd name="T6" fmla="*/ 2 w 25"/>
                  <a:gd name="T7" fmla="*/ 0 h 12"/>
                  <a:gd name="T8" fmla="*/ 1 w 25"/>
                  <a:gd name="T9" fmla="*/ 0 h 12"/>
                  <a:gd name="T10" fmla="*/ 1 w 25"/>
                  <a:gd name="T11" fmla="*/ 4 h 12"/>
                  <a:gd name="T12" fmla="*/ 25 w 25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12">
                    <a:moveTo>
                      <a:pt x="25" y="12"/>
                    </a:moveTo>
                    <a:cubicBezTo>
                      <a:pt x="25" y="11"/>
                      <a:pt x="25" y="11"/>
                      <a:pt x="25" y="11"/>
                    </a:cubicBezTo>
                    <a:cubicBezTo>
                      <a:pt x="15" y="11"/>
                      <a:pt x="5" y="8"/>
                      <a:pt x="2" y="4"/>
                    </a:cubicBezTo>
                    <a:cubicBezTo>
                      <a:pt x="1" y="3"/>
                      <a:pt x="1" y="1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3"/>
                      <a:pt x="1" y="4"/>
                    </a:cubicBezTo>
                    <a:cubicBezTo>
                      <a:pt x="4" y="9"/>
                      <a:pt x="14" y="12"/>
                      <a:pt x="25" y="12"/>
                    </a:cubicBezTo>
                    <a:close/>
                  </a:path>
                </a:pathLst>
              </a:custGeom>
              <a:solidFill>
                <a:srgbClr val="F9B2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3" name="Freeform 1020"/>
              <p:cNvSpPr>
                <a:spLocks/>
              </p:cNvSpPr>
              <p:nvPr/>
            </p:nvSpPr>
            <p:spPr bwMode="auto">
              <a:xfrm>
                <a:off x="5604" y="1619"/>
                <a:ext cx="116" cy="62"/>
              </a:xfrm>
              <a:custGeom>
                <a:avLst/>
                <a:gdLst>
                  <a:gd name="T0" fmla="*/ 6 w 49"/>
                  <a:gd name="T1" fmla="*/ 0 h 26"/>
                  <a:gd name="T2" fmla="*/ 7 w 49"/>
                  <a:gd name="T3" fmla="*/ 0 h 26"/>
                  <a:gd name="T4" fmla="*/ 35 w 49"/>
                  <a:gd name="T5" fmla="*/ 23 h 26"/>
                  <a:gd name="T6" fmla="*/ 49 w 49"/>
                  <a:gd name="T7" fmla="*/ 22 h 26"/>
                  <a:gd name="T8" fmla="*/ 41 w 49"/>
                  <a:gd name="T9" fmla="*/ 25 h 26"/>
                  <a:gd name="T10" fmla="*/ 25 w 49"/>
                  <a:gd name="T11" fmla="*/ 25 h 26"/>
                  <a:gd name="T12" fmla="*/ 11 w 49"/>
                  <a:gd name="T13" fmla="*/ 20 h 26"/>
                  <a:gd name="T14" fmla="*/ 1 w 49"/>
                  <a:gd name="T15" fmla="*/ 8 h 26"/>
                  <a:gd name="T16" fmla="*/ 1 w 49"/>
                  <a:gd name="T17" fmla="*/ 2 h 26"/>
                  <a:gd name="T18" fmla="*/ 6 w 49"/>
                  <a:gd name="T1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26">
                    <a:moveTo>
                      <a:pt x="6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20" y="2"/>
                      <a:pt x="25" y="19"/>
                      <a:pt x="35" y="23"/>
                    </a:cubicBezTo>
                    <a:cubicBezTo>
                      <a:pt x="38" y="25"/>
                      <a:pt x="43" y="24"/>
                      <a:pt x="49" y="22"/>
                    </a:cubicBezTo>
                    <a:cubicBezTo>
                      <a:pt x="46" y="23"/>
                      <a:pt x="44" y="24"/>
                      <a:pt x="41" y="25"/>
                    </a:cubicBezTo>
                    <a:cubicBezTo>
                      <a:pt x="36" y="26"/>
                      <a:pt x="31" y="26"/>
                      <a:pt x="25" y="25"/>
                    </a:cubicBezTo>
                    <a:cubicBezTo>
                      <a:pt x="20" y="24"/>
                      <a:pt x="15" y="23"/>
                      <a:pt x="11" y="20"/>
                    </a:cubicBezTo>
                    <a:cubicBezTo>
                      <a:pt x="6" y="17"/>
                      <a:pt x="2" y="13"/>
                      <a:pt x="1" y="8"/>
                    </a:cubicBezTo>
                    <a:cubicBezTo>
                      <a:pt x="0" y="6"/>
                      <a:pt x="0" y="4"/>
                      <a:pt x="1" y="2"/>
                    </a:cubicBezTo>
                    <a:cubicBezTo>
                      <a:pt x="2" y="0"/>
                      <a:pt x="4" y="0"/>
                      <a:pt x="6" y="0"/>
                    </a:cubicBezTo>
                    <a:close/>
                  </a:path>
                </a:pathLst>
              </a:custGeom>
              <a:solidFill>
                <a:srgbClr val="4C47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4" name="Oval 1021"/>
              <p:cNvSpPr>
                <a:spLocks noChangeArrowheads="1"/>
              </p:cNvSpPr>
              <p:nvPr/>
            </p:nvSpPr>
            <p:spPr bwMode="auto">
              <a:xfrm>
                <a:off x="5673" y="1681"/>
                <a:ext cx="5" cy="9"/>
              </a:xfrm>
              <a:prstGeom prst="ellipse">
                <a:avLst/>
              </a:prstGeom>
              <a:solidFill>
                <a:srgbClr val="F9B2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5" name="Freeform 1022"/>
              <p:cNvSpPr>
                <a:spLocks/>
              </p:cNvSpPr>
              <p:nvPr/>
            </p:nvSpPr>
            <p:spPr bwMode="auto">
              <a:xfrm>
                <a:off x="5616" y="1631"/>
                <a:ext cx="19" cy="26"/>
              </a:xfrm>
              <a:custGeom>
                <a:avLst/>
                <a:gdLst>
                  <a:gd name="T0" fmla="*/ 8 w 8"/>
                  <a:gd name="T1" fmla="*/ 6 h 11"/>
                  <a:gd name="T2" fmla="*/ 7 w 8"/>
                  <a:gd name="T3" fmla="*/ 9 h 11"/>
                  <a:gd name="T4" fmla="*/ 6 w 8"/>
                  <a:gd name="T5" fmla="*/ 10 h 11"/>
                  <a:gd name="T6" fmla="*/ 6 w 8"/>
                  <a:gd name="T7" fmla="*/ 10 h 11"/>
                  <a:gd name="T8" fmla="*/ 6 w 8"/>
                  <a:gd name="T9" fmla="*/ 10 h 11"/>
                  <a:gd name="T10" fmla="*/ 4 w 8"/>
                  <a:gd name="T11" fmla="*/ 11 h 11"/>
                  <a:gd name="T12" fmla="*/ 0 w 8"/>
                  <a:gd name="T13" fmla="*/ 2 h 11"/>
                  <a:gd name="T14" fmla="*/ 1 w 8"/>
                  <a:gd name="T15" fmla="*/ 1 h 11"/>
                  <a:gd name="T16" fmla="*/ 1 w 8"/>
                  <a:gd name="T17" fmla="*/ 1 h 11"/>
                  <a:gd name="T18" fmla="*/ 1 w 8"/>
                  <a:gd name="T19" fmla="*/ 1 h 11"/>
                  <a:gd name="T20" fmla="*/ 2 w 8"/>
                  <a:gd name="T21" fmla="*/ 0 h 11"/>
                  <a:gd name="T22" fmla="*/ 2 w 8"/>
                  <a:gd name="T23" fmla="*/ 1 h 11"/>
                  <a:gd name="T24" fmla="*/ 4 w 8"/>
                  <a:gd name="T25" fmla="*/ 1 h 11"/>
                  <a:gd name="T26" fmla="*/ 7 w 8"/>
                  <a:gd name="T27" fmla="*/ 3 h 11"/>
                  <a:gd name="T28" fmla="*/ 8 w 8"/>
                  <a:gd name="T29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" h="11">
                    <a:moveTo>
                      <a:pt x="8" y="6"/>
                    </a:moveTo>
                    <a:cubicBezTo>
                      <a:pt x="7" y="7"/>
                      <a:pt x="7" y="8"/>
                      <a:pt x="7" y="9"/>
                    </a:cubicBezTo>
                    <a:cubicBezTo>
                      <a:pt x="7" y="9"/>
                      <a:pt x="7" y="10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5" y="11"/>
                      <a:pt x="5" y="11"/>
                      <a:pt x="4" y="11"/>
                    </a:cubicBezTo>
                    <a:cubicBezTo>
                      <a:pt x="2" y="9"/>
                      <a:pt x="1" y="6"/>
                      <a:pt x="0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4" y="1"/>
                    </a:cubicBezTo>
                    <a:cubicBezTo>
                      <a:pt x="5" y="2"/>
                      <a:pt x="6" y="3"/>
                      <a:pt x="7" y="3"/>
                    </a:cubicBezTo>
                    <a:cubicBezTo>
                      <a:pt x="7" y="4"/>
                      <a:pt x="7" y="5"/>
                      <a:pt x="8" y="6"/>
                    </a:cubicBezTo>
                    <a:close/>
                  </a:path>
                </a:pathLst>
              </a:custGeom>
              <a:solidFill>
                <a:srgbClr val="F9B2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6" name="Freeform 1023"/>
              <p:cNvSpPr>
                <a:spLocks/>
              </p:cNvSpPr>
              <p:nvPr/>
            </p:nvSpPr>
            <p:spPr bwMode="auto">
              <a:xfrm>
                <a:off x="3936" y="2528"/>
                <a:ext cx="350" cy="185"/>
              </a:xfrm>
              <a:custGeom>
                <a:avLst/>
                <a:gdLst>
                  <a:gd name="T0" fmla="*/ 73 w 148"/>
                  <a:gd name="T1" fmla="*/ 0 h 78"/>
                  <a:gd name="T2" fmla="*/ 27 w 148"/>
                  <a:gd name="T3" fmla="*/ 12 h 78"/>
                  <a:gd name="T4" fmla="*/ 27 w 148"/>
                  <a:gd name="T5" fmla="*/ 66 h 78"/>
                  <a:gd name="T6" fmla="*/ 74 w 148"/>
                  <a:gd name="T7" fmla="*/ 78 h 78"/>
                  <a:gd name="T8" fmla="*/ 122 w 148"/>
                  <a:gd name="T9" fmla="*/ 66 h 78"/>
                  <a:gd name="T10" fmla="*/ 122 w 148"/>
                  <a:gd name="T11" fmla="*/ 12 h 78"/>
                  <a:gd name="T12" fmla="*/ 109 w 148"/>
                  <a:gd name="T13" fmla="*/ 6 h 78"/>
                  <a:gd name="T14" fmla="*/ 109 w 148"/>
                  <a:gd name="T15" fmla="*/ 7 h 78"/>
                  <a:gd name="T16" fmla="*/ 107 w 148"/>
                  <a:gd name="T17" fmla="*/ 8 h 78"/>
                  <a:gd name="T18" fmla="*/ 104 w 148"/>
                  <a:gd name="T19" fmla="*/ 8 h 78"/>
                  <a:gd name="T20" fmla="*/ 101 w 148"/>
                  <a:gd name="T21" fmla="*/ 7 h 78"/>
                  <a:gd name="T22" fmla="*/ 99 w 148"/>
                  <a:gd name="T23" fmla="*/ 7 h 78"/>
                  <a:gd name="T24" fmla="*/ 74 w 148"/>
                  <a:gd name="T25" fmla="*/ 9 h 78"/>
                  <a:gd name="T26" fmla="*/ 73 w 148"/>
                  <a:gd name="T27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8" h="78">
                    <a:moveTo>
                      <a:pt x="73" y="0"/>
                    </a:moveTo>
                    <a:cubicBezTo>
                      <a:pt x="56" y="0"/>
                      <a:pt x="40" y="4"/>
                      <a:pt x="27" y="12"/>
                    </a:cubicBezTo>
                    <a:cubicBezTo>
                      <a:pt x="0" y="27"/>
                      <a:pt x="0" y="51"/>
                      <a:pt x="27" y="66"/>
                    </a:cubicBezTo>
                    <a:cubicBezTo>
                      <a:pt x="40" y="74"/>
                      <a:pt x="57" y="78"/>
                      <a:pt x="74" y="78"/>
                    </a:cubicBezTo>
                    <a:cubicBezTo>
                      <a:pt x="91" y="78"/>
                      <a:pt x="109" y="74"/>
                      <a:pt x="122" y="66"/>
                    </a:cubicBezTo>
                    <a:cubicBezTo>
                      <a:pt x="148" y="51"/>
                      <a:pt x="148" y="27"/>
                      <a:pt x="122" y="12"/>
                    </a:cubicBezTo>
                    <a:cubicBezTo>
                      <a:pt x="118" y="9"/>
                      <a:pt x="114" y="7"/>
                      <a:pt x="109" y="6"/>
                    </a:cubicBezTo>
                    <a:cubicBezTo>
                      <a:pt x="109" y="6"/>
                      <a:pt x="109" y="7"/>
                      <a:pt x="109" y="7"/>
                    </a:cubicBezTo>
                    <a:cubicBezTo>
                      <a:pt x="109" y="8"/>
                      <a:pt x="108" y="8"/>
                      <a:pt x="107" y="8"/>
                    </a:cubicBezTo>
                    <a:cubicBezTo>
                      <a:pt x="106" y="8"/>
                      <a:pt x="105" y="8"/>
                      <a:pt x="104" y="8"/>
                    </a:cubicBezTo>
                    <a:cubicBezTo>
                      <a:pt x="103" y="7"/>
                      <a:pt x="102" y="7"/>
                      <a:pt x="101" y="7"/>
                    </a:cubicBezTo>
                    <a:cubicBezTo>
                      <a:pt x="100" y="7"/>
                      <a:pt x="100" y="7"/>
                      <a:pt x="99" y="7"/>
                    </a:cubicBezTo>
                    <a:cubicBezTo>
                      <a:pt x="74" y="9"/>
                      <a:pt x="74" y="9"/>
                      <a:pt x="74" y="9"/>
                    </a:cubicBezTo>
                    <a:cubicBezTo>
                      <a:pt x="74" y="6"/>
                      <a:pt x="74" y="3"/>
                      <a:pt x="73" y="0"/>
                    </a:cubicBezTo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7" name="Freeform 1024"/>
              <p:cNvSpPr>
                <a:spLocks/>
              </p:cNvSpPr>
              <p:nvPr/>
            </p:nvSpPr>
            <p:spPr bwMode="auto">
              <a:xfrm>
                <a:off x="4168" y="1929"/>
                <a:ext cx="170" cy="76"/>
              </a:xfrm>
              <a:custGeom>
                <a:avLst/>
                <a:gdLst>
                  <a:gd name="T0" fmla="*/ 69 w 72"/>
                  <a:gd name="T1" fmla="*/ 6 h 32"/>
                  <a:gd name="T2" fmla="*/ 71 w 72"/>
                  <a:gd name="T3" fmla="*/ 18 h 32"/>
                  <a:gd name="T4" fmla="*/ 61 w 72"/>
                  <a:gd name="T5" fmla="*/ 26 h 32"/>
                  <a:gd name="T6" fmla="*/ 14 w 72"/>
                  <a:gd name="T7" fmla="*/ 32 h 32"/>
                  <a:gd name="T8" fmla="*/ 13 w 72"/>
                  <a:gd name="T9" fmla="*/ 32 h 32"/>
                  <a:gd name="T10" fmla="*/ 12 w 72"/>
                  <a:gd name="T11" fmla="*/ 32 h 32"/>
                  <a:gd name="T12" fmla="*/ 1 w 72"/>
                  <a:gd name="T13" fmla="*/ 21 h 32"/>
                  <a:gd name="T14" fmla="*/ 2 w 72"/>
                  <a:gd name="T15" fmla="*/ 14 h 32"/>
                  <a:gd name="T16" fmla="*/ 3 w 72"/>
                  <a:gd name="T17" fmla="*/ 13 h 32"/>
                  <a:gd name="T18" fmla="*/ 11 w 72"/>
                  <a:gd name="T19" fmla="*/ 7 h 32"/>
                  <a:gd name="T20" fmla="*/ 13 w 72"/>
                  <a:gd name="T21" fmla="*/ 7 h 32"/>
                  <a:gd name="T22" fmla="*/ 58 w 72"/>
                  <a:gd name="T23" fmla="*/ 2 h 32"/>
                  <a:gd name="T24" fmla="*/ 69 w 72"/>
                  <a:gd name="T25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2" h="32">
                    <a:moveTo>
                      <a:pt x="69" y="6"/>
                    </a:moveTo>
                    <a:cubicBezTo>
                      <a:pt x="72" y="11"/>
                      <a:pt x="71" y="18"/>
                      <a:pt x="71" y="18"/>
                    </a:cubicBezTo>
                    <a:cubicBezTo>
                      <a:pt x="71" y="23"/>
                      <a:pt x="68" y="25"/>
                      <a:pt x="61" y="26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32"/>
                      <a:pt x="13" y="32"/>
                      <a:pt x="13" y="32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7" y="32"/>
                      <a:pt x="1" y="27"/>
                      <a:pt x="1" y="21"/>
                    </a:cubicBezTo>
                    <a:cubicBezTo>
                      <a:pt x="0" y="19"/>
                      <a:pt x="1" y="16"/>
                      <a:pt x="2" y="14"/>
                    </a:cubicBezTo>
                    <a:cubicBezTo>
                      <a:pt x="2" y="14"/>
                      <a:pt x="2" y="13"/>
                      <a:pt x="3" y="13"/>
                    </a:cubicBezTo>
                    <a:cubicBezTo>
                      <a:pt x="5" y="10"/>
                      <a:pt x="8" y="8"/>
                      <a:pt x="11" y="7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58" y="2"/>
                      <a:pt x="58" y="2"/>
                      <a:pt x="58" y="2"/>
                    </a:cubicBezTo>
                    <a:cubicBezTo>
                      <a:pt x="64" y="0"/>
                      <a:pt x="68" y="3"/>
                      <a:pt x="69" y="6"/>
                    </a:cubicBezTo>
                  </a:path>
                </a:pathLst>
              </a:cu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8" name="Freeform 1025"/>
              <p:cNvSpPr>
                <a:spLocks/>
              </p:cNvSpPr>
              <p:nvPr/>
            </p:nvSpPr>
            <p:spPr bwMode="auto">
              <a:xfrm>
                <a:off x="4078" y="1868"/>
                <a:ext cx="151" cy="144"/>
              </a:xfrm>
              <a:custGeom>
                <a:avLst/>
                <a:gdLst>
                  <a:gd name="T0" fmla="*/ 56 w 64"/>
                  <a:gd name="T1" fmla="*/ 35 h 61"/>
                  <a:gd name="T2" fmla="*/ 39 w 64"/>
                  <a:gd name="T3" fmla="*/ 19 h 61"/>
                  <a:gd name="T4" fmla="*/ 23 w 64"/>
                  <a:gd name="T5" fmla="*/ 5 h 61"/>
                  <a:gd name="T6" fmla="*/ 5 w 64"/>
                  <a:gd name="T7" fmla="*/ 6 h 61"/>
                  <a:gd name="T8" fmla="*/ 6 w 64"/>
                  <a:gd name="T9" fmla="*/ 24 h 61"/>
                  <a:gd name="T10" fmla="*/ 39 w 64"/>
                  <a:gd name="T11" fmla="*/ 54 h 61"/>
                  <a:gd name="T12" fmla="*/ 59 w 64"/>
                  <a:gd name="T13" fmla="*/ 54 h 61"/>
                  <a:gd name="T14" fmla="*/ 56 w 64"/>
                  <a:gd name="T15" fmla="*/ 35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4" h="61">
                    <a:moveTo>
                      <a:pt x="56" y="35"/>
                    </a:moveTo>
                    <a:cubicBezTo>
                      <a:pt x="39" y="19"/>
                      <a:pt x="39" y="19"/>
                      <a:pt x="39" y="19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18" y="0"/>
                      <a:pt x="10" y="1"/>
                      <a:pt x="5" y="6"/>
                    </a:cubicBezTo>
                    <a:cubicBezTo>
                      <a:pt x="0" y="11"/>
                      <a:pt x="0" y="19"/>
                      <a:pt x="6" y="24"/>
                    </a:cubicBezTo>
                    <a:cubicBezTo>
                      <a:pt x="39" y="54"/>
                      <a:pt x="39" y="54"/>
                      <a:pt x="39" y="54"/>
                    </a:cubicBezTo>
                    <a:cubicBezTo>
                      <a:pt x="49" y="61"/>
                      <a:pt x="55" y="57"/>
                      <a:pt x="59" y="54"/>
                    </a:cubicBezTo>
                    <a:cubicBezTo>
                      <a:pt x="64" y="48"/>
                      <a:pt x="61" y="40"/>
                      <a:pt x="56" y="35"/>
                    </a:cubicBezTo>
                  </a:path>
                </a:pathLst>
              </a:cu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9" name="Freeform 1026"/>
              <p:cNvSpPr>
                <a:spLocks/>
              </p:cNvSpPr>
              <p:nvPr/>
            </p:nvSpPr>
            <p:spPr bwMode="auto">
              <a:xfrm>
                <a:off x="4007" y="2628"/>
                <a:ext cx="106" cy="63"/>
              </a:xfrm>
              <a:custGeom>
                <a:avLst/>
                <a:gdLst>
                  <a:gd name="T0" fmla="*/ 4 w 45"/>
                  <a:gd name="T1" fmla="*/ 3 h 27"/>
                  <a:gd name="T2" fmla="*/ 4 w 45"/>
                  <a:gd name="T3" fmla="*/ 11 h 27"/>
                  <a:gd name="T4" fmla="*/ 27 w 45"/>
                  <a:gd name="T5" fmla="*/ 24 h 27"/>
                  <a:gd name="T6" fmla="*/ 41 w 45"/>
                  <a:gd name="T7" fmla="*/ 24 h 27"/>
                  <a:gd name="T8" fmla="*/ 41 w 45"/>
                  <a:gd name="T9" fmla="*/ 16 h 27"/>
                  <a:gd name="T10" fmla="*/ 19 w 45"/>
                  <a:gd name="T11" fmla="*/ 3 h 27"/>
                  <a:gd name="T12" fmla="*/ 4 w 45"/>
                  <a:gd name="T13" fmla="*/ 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" h="27">
                    <a:moveTo>
                      <a:pt x="4" y="3"/>
                    </a:moveTo>
                    <a:cubicBezTo>
                      <a:pt x="0" y="5"/>
                      <a:pt x="0" y="9"/>
                      <a:pt x="4" y="11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31" y="27"/>
                      <a:pt x="37" y="27"/>
                      <a:pt x="41" y="24"/>
                    </a:cubicBezTo>
                    <a:cubicBezTo>
                      <a:pt x="45" y="22"/>
                      <a:pt x="45" y="18"/>
                      <a:pt x="41" y="16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5" y="1"/>
                      <a:pt x="8" y="0"/>
                      <a:pt x="4" y="3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60" name="Freeform 1027"/>
              <p:cNvSpPr>
                <a:spLocks/>
              </p:cNvSpPr>
              <p:nvPr/>
            </p:nvSpPr>
            <p:spPr bwMode="auto">
              <a:xfrm>
                <a:off x="4009" y="2599"/>
                <a:ext cx="104" cy="78"/>
              </a:xfrm>
              <a:custGeom>
                <a:avLst/>
                <a:gdLst>
                  <a:gd name="T0" fmla="*/ 25 w 44"/>
                  <a:gd name="T1" fmla="*/ 2 h 33"/>
                  <a:gd name="T2" fmla="*/ 8 w 44"/>
                  <a:gd name="T3" fmla="*/ 0 h 33"/>
                  <a:gd name="T4" fmla="*/ 0 w 44"/>
                  <a:gd name="T5" fmla="*/ 18 h 33"/>
                  <a:gd name="T6" fmla="*/ 43 w 44"/>
                  <a:gd name="T7" fmla="*/ 33 h 33"/>
                  <a:gd name="T8" fmla="*/ 29 w 44"/>
                  <a:gd name="T9" fmla="*/ 13 h 33"/>
                  <a:gd name="T10" fmla="*/ 25 w 44"/>
                  <a:gd name="T11" fmla="*/ 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" h="33">
                    <a:moveTo>
                      <a:pt x="25" y="2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5" y="5"/>
                      <a:pt x="1" y="10"/>
                      <a:pt x="0" y="18"/>
                    </a:cubicBezTo>
                    <a:cubicBezTo>
                      <a:pt x="43" y="33"/>
                      <a:pt x="43" y="33"/>
                      <a:pt x="43" y="33"/>
                    </a:cubicBezTo>
                    <a:cubicBezTo>
                      <a:pt x="44" y="27"/>
                      <a:pt x="37" y="19"/>
                      <a:pt x="29" y="13"/>
                    </a:cubicBezTo>
                    <a:cubicBezTo>
                      <a:pt x="26" y="10"/>
                      <a:pt x="28" y="5"/>
                      <a:pt x="25" y="2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61" name="Freeform 1028"/>
              <p:cNvSpPr>
                <a:spLocks/>
              </p:cNvSpPr>
              <p:nvPr/>
            </p:nvSpPr>
            <p:spPr bwMode="auto">
              <a:xfrm>
                <a:off x="4113" y="2561"/>
                <a:ext cx="107" cy="62"/>
              </a:xfrm>
              <a:custGeom>
                <a:avLst/>
                <a:gdLst>
                  <a:gd name="T0" fmla="*/ 4 w 45"/>
                  <a:gd name="T1" fmla="*/ 2 h 26"/>
                  <a:gd name="T2" fmla="*/ 4 w 45"/>
                  <a:gd name="T3" fmla="*/ 10 h 26"/>
                  <a:gd name="T4" fmla="*/ 27 w 45"/>
                  <a:gd name="T5" fmla="*/ 24 h 26"/>
                  <a:gd name="T6" fmla="*/ 41 w 45"/>
                  <a:gd name="T7" fmla="*/ 24 h 26"/>
                  <a:gd name="T8" fmla="*/ 41 w 45"/>
                  <a:gd name="T9" fmla="*/ 16 h 26"/>
                  <a:gd name="T10" fmla="*/ 19 w 45"/>
                  <a:gd name="T11" fmla="*/ 2 h 26"/>
                  <a:gd name="T12" fmla="*/ 4 w 45"/>
                  <a:gd name="T13" fmla="*/ 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" h="26">
                    <a:moveTo>
                      <a:pt x="4" y="2"/>
                    </a:moveTo>
                    <a:cubicBezTo>
                      <a:pt x="0" y="4"/>
                      <a:pt x="0" y="8"/>
                      <a:pt x="4" y="10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31" y="26"/>
                      <a:pt x="37" y="26"/>
                      <a:pt x="41" y="24"/>
                    </a:cubicBezTo>
                    <a:cubicBezTo>
                      <a:pt x="45" y="22"/>
                      <a:pt x="45" y="18"/>
                      <a:pt x="41" y="16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5" y="0"/>
                      <a:pt x="8" y="0"/>
                      <a:pt x="4" y="2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62" name="Freeform 1029"/>
              <p:cNvSpPr>
                <a:spLocks/>
              </p:cNvSpPr>
              <p:nvPr/>
            </p:nvSpPr>
            <p:spPr bwMode="auto">
              <a:xfrm>
                <a:off x="4116" y="2530"/>
                <a:ext cx="104" cy="79"/>
              </a:xfrm>
              <a:custGeom>
                <a:avLst/>
                <a:gdLst>
                  <a:gd name="T0" fmla="*/ 25 w 44"/>
                  <a:gd name="T1" fmla="*/ 2 h 33"/>
                  <a:gd name="T2" fmla="*/ 8 w 44"/>
                  <a:gd name="T3" fmla="*/ 0 h 33"/>
                  <a:gd name="T4" fmla="*/ 0 w 44"/>
                  <a:gd name="T5" fmla="*/ 19 h 33"/>
                  <a:gd name="T6" fmla="*/ 43 w 44"/>
                  <a:gd name="T7" fmla="*/ 33 h 33"/>
                  <a:gd name="T8" fmla="*/ 29 w 44"/>
                  <a:gd name="T9" fmla="*/ 13 h 33"/>
                  <a:gd name="T10" fmla="*/ 25 w 44"/>
                  <a:gd name="T11" fmla="*/ 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" h="33">
                    <a:moveTo>
                      <a:pt x="25" y="2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5" y="5"/>
                      <a:pt x="1" y="10"/>
                      <a:pt x="0" y="19"/>
                    </a:cubicBezTo>
                    <a:cubicBezTo>
                      <a:pt x="43" y="33"/>
                      <a:pt x="43" y="33"/>
                      <a:pt x="43" y="33"/>
                    </a:cubicBezTo>
                    <a:cubicBezTo>
                      <a:pt x="44" y="28"/>
                      <a:pt x="38" y="19"/>
                      <a:pt x="29" y="13"/>
                    </a:cubicBezTo>
                    <a:cubicBezTo>
                      <a:pt x="26" y="11"/>
                      <a:pt x="28" y="5"/>
                      <a:pt x="25" y="2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63" name="Freeform 1030"/>
              <p:cNvSpPr>
                <a:spLocks/>
              </p:cNvSpPr>
              <p:nvPr/>
            </p:nvSpPr>
            <p:spPr bwMode="auto">
              <a:xfrm>
                <a:off x="4078" y="2137"/>
                <a:ext cx="111" cy="228"/>
              </a:xfrm>
              <a:custGeom>
                <a:avLst/>
                <a:gdLst>
                  <a:gd name="T0" fmla="*/ 111 w 111"/>
                  <a:gd name="T1" fmla="*/ 218 h 228"/>
                  <a:gd name="T2" fmla="*/ 28 w 111"/>
                  <a:gd name="T3" fmla="*/ 228 h 228"/>
                  <a:gd name="T4" fmla="*/ 26 w 111"/>
                  <a:gd name="T5" fmla="*/ 211 h 228"/>
                  <a:gd name="T6" fmla="*/ 19 w 111"/>
                  <a:gd name="T7" fmla="*/ 157 h 228"/>
                  <a:gd name="T8" fmla="*/ 16 w 111"/>
                  <a:gd name="T9" fmla="*/ 138 h 228"/>
                  <a:gd name="T10" fmla="*/ 16 w 111"/>
                  <a:gd name="T11" fmla="*/ 131 h 228"/>
                  <a:gd name="T12" fmla="*/ 14 w 111"/>
                  <a:gd name="T13" fmla="*/ 109 h 228"/>
                  <a:gd name="T14" fmla="*/ 7 w 111"/>
                  <a:gd name="T15" fmla="*/ 53 h 228"/>
                  <a:gd name="T16" fmla="*/ 0 w 111"/>
                  <a:gd name="T17" fmla="*/ 10 h 228"/>
                  <a:gd name="T18" fmla="*/ 85 w 111"/>
                  <a:gd name="T19" fmla="*/ 0 h 228"/>
                  <a:gd name="T20" fmla="*/ 95 w 111"/>
                  <a:gd name="T21" fmla="*/ 88 h 228"/>
                  <a:gd name="T22" fmla="*/ 97 w 111"/>
                  <a:gd name="T23" fmla="*/ 112 h 228"/>
                  <a:gd name="T24" fmla="*/ 111 w 111"/>
                  <a:gd name="T25" fmla="*/ 218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1" h="228">
                    <a:moveTo>
                      <a:pt x="111" y="218"/>
                    </a:moveTo>
                    <a:lnTo>
                      <a:pt x="28" y="228"/>
                    </a:lnTo>
                    <a:lnTo>
                      <a:pt x="26" y="211"/>
                    </a:lnTo>
                    <a:lnTo>
                      <a:pt x="19" y="157"/>
                    </a:lnTo>
                    <a:lnTo>
                      <a:pt x="16" y="138"/>
                    </a:lnTo>
                    <a:lnTo>
                      <a:pt x="16" y="131"/>
                    </a:lnTo>
                    <a:lnTo>
                      <a:pt x="14" y="109"/>
                    </a:lnTo>
                    <a:lnTo>
                      <a:pt x="7" y="53"/>
                    </a:lnTo>
                    <a:lnTo>
                      <a:pt x="0" y="10"/>
                    </a:lnTo>
                    <a:lnTo>
                      <a:pt x="85" y="0"/>
                    </a:lnTo>
                    <a:lnTo>
                      <a:pt x="95" y="88"/>
                    </a:lnTo>
                    <a:lnTo>
                      <a:pt x="97" y="112"/>
                    </a:lnTo>
                    <a:lnTo>
                      <a:pt x="111" y="218"/>
                    </a:lnTo>
                    <a:close/>
                  </a:path>
                </a:pathLst>
              </a:cu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64" name="Freeform 1031"/>
              <p:cNvSpPr>
                <a:spLocks/>
              </p:cNvSpPr>
              <p:nvPr/>
            </p:nvSpPr>
            <p:spPr bwMode="auto">
              <a:xfrm>
                <a:off x="4078" y="2137"/>
                <a:ext cx="111" cy="228"/>
              </a:xfrm>
              <a:custGeom>
                <a:avLst/>
                <a:gdLst>
                  <a:gd name="T0" fmla="*/ 111 w 111"/>
                  <a:gd name="T1" fmla="*/ 218 h 228"/>
                  <a:gd name="T2" fmla="*/ 28 w 111"/>
                  <a:gd name="T3" fmla="*/ 228 h 228"/>
                  <a:gd name="T4" fmla="*/ 26 w 111"/>
                  <a:gd name="T5" fmla="*/ 211 h 228"/>
                  <a:gd name="T6" fmla="*/ 19 w 111"/>
                  <a:gd name="T7" fmla="*/ 157 h 228"/>
                  <a:gd name="T8" fmla="*/ 16 w 111"/>
                  <a:gd name="T9" fmla="*/ 138 h 228"/>
                  <a:gd name="T10" fmla="*/ 16 w 111"/>
                  <a:gd name="T11" fmla="*/ 131 h 228"/>
                  <a:gd name="T12" fmla="*/ 14 w 111"/>
                  <a:gd name="T13" fmla="*/ 109 h 228"/>
                  <a:gd name="T14" fmla="*/ 7 w 111"/>
                  <a:gd name="T15" fmla="*/ 53 h 228"/>
                  <a:gd name="T16" fmla="*/ 0 w 111"/>
                  <a:gd name="T17" fmla="*/ 10 h 228"/>
                  <a:gd name="T18" fmla="*/ 85 w 111"/>
                  <a:gd name="T19" fmla="*/ 0 h 228"/>
                  <a:gd name="T20" fmla="*/ 95 w 111"/>
                  <a:gd name="T21" fmla="*/ 88 h 228"/>
                  <a:gd name="T22" fmla="*/ 97 w 111"/>
                  <a:gd name="T23" fmla="*/ 112 h 228"/>
                  <a:gd name="T24" fmla="*/ 111 w 111"/>
                  <a:gd name="T25" fmla="*/ 218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1" h="228">
                    <a:moveTo>
                      <a:pt x="111" y="218"/>
                    </a:moveTo>
                    <a:lnTo>
                      <a:pt x="28" y="228"/>
                    </a:lnTo>
                    <a:lnTo>
                      <a:pt x="26" y="211"/>
                    </a:lnTo>
                    <a:lnTo>
                      <a:pt x="19" y="157"/>
                    </a:lnTo>
                    <a:lnTo>
                      <a:pt x="16" y="138"/>
                    </a:lnTo>
                    <a:lnTo>
                      <a:pt x="16" y="131"/>
                    </a:lnTo>
                    <a:lnTo>
                      <a:pt x="14" y="109"/>
                    </a:lnTo>
                    <a:lnTo>
                      <a:pt x="7" y="53"/>
                    </a:lnTo>
                    <a:lnTo>
                      <a:pt x="0" y="10"/>
                    </a:lnTo>
                    <a:lnTo>
                      <a:pt x="85" y="0"/>
                    </a:lnTo>
                    <a:lnTo>
                      <a:pt x="95" y="88"/>
                    </a:lnTo>
                    <a:lnTo>
                      <a:pt x="97" y="112"/>
                    </a:lnTo>
                    <a:lnTo>
                      <a:pt x="111" y="21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65" name="Freeform 1032"/>
              <p:cNvSpPr>
                <a:spLocks/>
              </p:cNvSpPr>
              <p:nvPr/>
            </p:nvSpPr>
            <p:spPr bwMode="auto">
              <a:xfrm>
                <a:off x="4102" y="2263"/>
                <a:ext cx="7" cy="2"/>
              </a:xfrm>
              <a:custGeom>
                <a:avLst/>
                <a:gdLst>
                  <a:gd name="T0" fmla="*/ 3 w 3"/>
                  <a:gd name="T1" fmla="*/ 0 h 1"/>
                  <a:gd name="T2" fmla="*/ 1 w 3"/>
                  <a:gd name="T3" fmla="*/ 0 h 1"/>
                  <a:gd name="T4" fmla="*/ 0 w 3"/>
                  <a:gd name="T5" fmla="*/ 1 h 1"/>
                  <a:gd name="T6" fmla="*/ 1 w 3"/>
                  <a:gd name="T7" fmla="*/ 1 h 1"/>
                  <a:gd name="T8" fmla="*/ 3 w 3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2" y="0"/>
                      <a:pt x="3" y="0"/>
                    </a:cubicBezTo>
                  </a:path>
                </a:pathLst>
              </a:custGeom>
              <a:solidFill>
                <a:srgbClr val="3636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66" name="Freeform 1033"/>
              <p:cNvSpPr>
                <a:spLocks/>
              </p:cNvSpPr>
              <p:nvPr/>
            </p:nvSpPr>
            <p:spPr bwMode="auto">
              <a:xfrm>
                <a:off x="4106" y="2521"/>
                <a:ext cx="93" cy="52"/>
              </a:xfrm>
              <a:custGeom>
                <a:avLst/>
                <a:gdLst>
                  <a:gd name="T0" fmla="*/ 31 w 39"/>
                  <a:gd name="T1" fmla="*/ 3 h 22"/>
                  <a:gd name="T2" fmla="*/ 32 w 39"/>
                  <a:gd name="T3" fmla="*/ 17 h 22"/>
                  <a:gd name="T4" fmla="*/ 8 w 39"/>
                  <a:gd name="T5" fmla="*/ 19 h 22"/>
                  <a:gd name="T6" fmla="*/ 7 w 39"/>
                  <a:gd name="T7" fmla="*/ 5 h 22"/>
                  <a:gd name="T8" fmla="*/ 31 w 39"/>
                  <a:gd name="T9" fmla="*/ 3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22">
                    <a:moveTo>
                      <a:pt x="31" y="3"/>
                    </a:moveTo>
                    <a:cubicBezTo>
                      <a:pt x="39" y="6"/>
                      <a:pt x="39" y="13"/>
                      <a:pt x="32" y="17"/>
                    </a:cubicBezTo>
                    <a:cubicBezTo>
                      <a:pt x="26" y="22"/>
                      <a:pt x="15" y="22"/>
                      <a:pt x="8" y="19"/>
                    </a:cubicBezTo>
                    <a:cubicBezTo>
                      <a:pt x="1" y="15"/>
                      <a:pt x="0" y="9"/>
                      <a:pt x="7" y="5"/>
                    </a:cubicBezTo>
                    <a:cubicBezTo>
                      <a:pt x="13" y="0"/>
                      <a:pt x="24" y="0"/>
                      <a:pt x="31" y="3"/>
                    </a:cubicBezTo>
                    <a:close/>
                  </a:path>
                </a:pathLst>
              </a:cu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67" name="Freeform 1034"/>
              <p:cNvSpPr>
                <a:spLocks/>
              </p:cNvSpPr>
              <p:nvPr/>
            </p:nvSpPr>
            <p:spPr bwMode="auto">
              <a:xfrm>
                <a:off x="4104" y="2306"/>
                <a:ext cx="92" cy="243"/>
              </a:xfrm>
              <a:custGeom>
                <a:avLst/>
                <a:gdLst>
                  <a:gd name="T0" fmla="*/ 3 w 39"/>
                  <a:gd name="T1" fmla="*/ 103 h 103"/>
                  <a:gd name="T2" fmla="*/ 1 w 39"/>
                  <a:gd name="T3" fmla="*/ 25 h 103"/>
                  <a:gd name="T4" fmla="*/ 6 w 39"/>
                  <a:gd name="T5" fmla="*/ 7 h 103"/>
                  <a:gd name="T6" fmla="*/ 20 w 39"/>
                  <a:gd name="T7" fmla="*/ 1 h 103"/>
                  <a:gd name="T8" fmla="*/ 36 w 39"/>
                  <a:gd name="T9" fmla="*/ 21 h 103"/>
                  <a:gd name="T10" fmla="*/ 38 w 39"/>
                  <a:gd name="T11" fmla="*/ 101 h 103"/>
                  <a:gd name="T12" fmla="*/ 33 w 39"/>
                  <a:gd name="T13" fmla="*/ 102 h 103"/>
                  <a:gd name="T14" fmla="*/ 28 w 39"/>
                  <a:gd name="T15" fmla="*/ 101 h 103"/>
                  <a:gd name="T16" fmla="*/ 3 w 39"/>
                  <a:gd name="T17" fmla="*/ 10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" h="103">
                    <a:moveTo>
                      <a:pt x="3" y="103"/>
                    </a:moveTo>
                    <a:cubicBezTo>
                      <a:pt x="0" y="77"/>
                      <a:pt x="0" y="29"/>
                      <a:pt x="1" y="25"/>
                    </a:cubicBezTo>
                    <a:cubicBezTo>
                      <a:pt x="1" y="22"/>
                      <a:pt x="3" y="9"/>
                      <a:pt x="6" y="7"/>
                    </a:cubicBezTo>
                    <a:cubicBezTo>
                      <a:pt x="10" y="4"/>
                      <a:pt x="15" y="0"/>
                      <a:pt x="20" y="1"/>
                    </a:cubicBezTo>
                    <a:cubicBezTo>
                      <a:pt x="27" y="1"/>
                      <a:pt x="35" y="15"/>
                      <a:pt x="36" y="21"/>
                    </a:cubicBezTo>
                    <a:cubicBezTo>
                      <a:pt x="37" y="28"/>
                      <a:pt x="39" y="97"/>
                      <a:pt x="38" y="101"/>
                    </a:cubicBezTo>
                    <a:cubicBezTo>
                      <a:pt x="38" y="103"/>
                      <a:pt x="36" y="102"/>
                      <a:pt x="33" y="102"/>
                    </a:cubicBezTo>
                    <a:cubicBezTo>
                      <a:pt x="31" y="101"/>
                      <a:pt x="30" y="101"/>
                      <a:pt x="28" y="101"/>
                    </a:cubicBezTo>
                    <a:cubicBezTo>
                      <a:pt x="3" y="103"/>
                      <a:pt x="3" y="103"/>
                      <a:pt x="3" y="103"/>
                    </a:cubicBezTo>
                  </a:path>
                </a:pathLst>
              </a:cu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68" name="Freeform 1035"/>
              <p:cNvSpPr>
                <a:spLocks/>
              </p:cNvSpPr>
              <p:nvPr/>
            </p:nvSpPr>
            <p:spPr bwMode="auto">
              <a:xfrm>
                <a:off x="4009" y="2190"/>
                <a:ext cx="85" cy="222"/>
              </a:xfrm>
              <a:custGeom>
                <a:avLst/>
                <a:gdLst>
                  <a:gd name="T0" fmla="*/ 85 w 85"/>
                  <a:gd name="T1" fmla="*/ 0 h 222"/>
                  <a:gd name="T2" fmla="*/ 83 w 85"/>
                  <a:gd name="T3" fmla="*/ 222 h 222"/>
                  <a:gd name="T4" fmla="*/ 0 w 85"/>
                  <a:gd name="T5" fmla="*/ 220 h 222"/>
                  <a:gd name="T6" fmla="*/ 3 w 85"/>
                  <a:gd name="T7" fmla="*/ 0 h 222"/>
                  <a:gd name="T8" fmla="*/ 85 w 85"/>
                  <a:gd name="T9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222">
                    <a:moveTo>
                      <a:pt x="85" y="0"/>
                    </a:moveTo>
                    <a:lnTo>
                      <a:pt x="83" y="222"/>
                    </a:lnTo>
                    <a:lnTo>
                      <a:pt x="0" y="220"/>
                    </a:lnTo>
                    <a:lnTo>
                      <a:pt x="3" y="0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69" name="Freeform 1036"/>
              <p:cNvSpPr>
                <a:spLocks/>
              </p:cNvSpPr>
              <p:nvPr/>
            </p:nvSpPr>
            <p:spPr bwMode="auto">
              <a:xfrm>
                <a:off x="4009" y="2190"/>
                <a:ext cx="85" cy="222"/>
              </a:xfrm>
              <a:custGeom>
                <a:avLst/>
                <a:gdLst>
                  <a:gd name="T0" fmla="*/ 85 w 85"/>
                  <a:gd name="T1" fmla="*/ 0 h 222"/>
                  <a:gd name="T2" fmla="*/ 83 w 85"/>
                  <a:gd name="T3" fmla="*/ 222 h 222"/>
                  <a:gd name="T4" fmla="*/ 0 w 85"/>
                  <a:gd name="T5" fmla="*/ 220 h 222"/>
                  <a:gd name="T6" fmla="*/ 3 w 85"/>
                  <a:gd name="T7" fmla="*/ 0 h 222"/>
                  <a:gd name="T8" fmla="*/ 85 w 85"/>
                  <a:gd name="T9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222">
                    <a:moveTo>
                      <a:pt x="85" y="0"/>
                    </a:moveTo>
                    <a:lnTo>
                      <a:pt x="83" y="222"/>
                    </a:lnTo>
                    <a:lnTo>
                      <a:pt x="0" y="220"/>
                    </a:lnTo>
                    <a:lnTo>
                      <a:pt x="3" y="0"/>
                    </a:lnTo>
                    <a:lnTo>
                      <a:pt x="8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70" name="Freeform 1037"/>
              <p:cNvSpPr>
                <a:spLocks/>
              </p:cNvSpPr>
              <p:nvPr/>
            </p:nvSpPr>
            <p:spPr bwMode="auto">
              <a:xfrm>
                <a:off x="3986" y="1858"/>
                <a:ext cx="196" cy="440"/>
              </a:xfrm>
              <a:custGeom>
                <a:avLst/>
                <a:gdLst>
                  <a:gd name="T0" fmla="*/ 83 w 83"/>
                  <a:gd name="T1" fmla="*/ 152 h 186"/>
                  <a:gd name="T2" fmla="*/ 78 w 83"/>
                  <a:gd name="T3" fmla="*/ 155 h 186"/>
                  <a:gd name="T4" fmla="*/ 53 w 83"/>
                  <a:gd name="T5" fmla="*/ 170 h 186"/>
                  <a:gd name="T6" fmla="*/ 50 w 83"/>
                  <a:gd name="T7" fmla="*/ 171 h 186"/>
                  <a:gd name="T8" fmla="*/ 46 w 83"/>
                  <a:gd name="T9" fmla="*/ 173 h 186"/>
                  <a:gd name="T10" fmla="*/ 6 w 83"/>
                  <a:gd name="T11" fmla="*/ 174 h 186"/>
                  <a:gd name="T12" fmla="*/ 5 w 83"/>
                  <a:gd name="T13" fmla="*/ 167 h 186"/>
                  <a:gd name="T14" fmla="*/ 3 w 83"/>
                  <a:gd name="T15" fmla="*/ 115 h 186"/>
                  <a:gd name="T16" fmla="*/ 0 w 83"/>
                  <a:gd name="T17" fmla="*/ 38 h 186"/>
                  <a:gd name="T18" fmla="*/ 27 w 83"/>
                  <a:gd name="T19" fmla="*/ 12 h 186"/>
                  <a:gd name="T20" fmla="*/ 71 w 83"/>
                  <a:gd name="T21" fmla="*/ 32 h 186"/>
                  <a:gd name="T22" fmla="*/ 71 w 83"/>
                  <a:gd name="T23" fmla="*/ 32 h 186"/>
                  <a:gd name="T24" fmla="*/ 72 w 83"/>
                  <a:gd name="T25" fmla="*/ 40 h 186"/>
                  <a:gd name="T26" fmla="*/ 72 w 83"/>
                  <a:gd name="T27" fmla="*/ 42 h 186"/>
                  <a:gd name="T28" fmla="*/ 77 w 83"/>
                  <a:gd name="T29" fmla="*/ 111 h 186"/>
                  <a:gd name="T30" fmla="*/ 82 w 83"/>
                  <a:gd name="T31" fmla="*/ 149 h 186"/>
                  <a:gd name="T32" fmla="*/ 82 w 83"/>
                  <a:gd name="T33" fmla="*/ 149 h 186"/>
                  <a:gd name="T34" fmla="*/ 83 w 83"/>
                  <a:gd name="T35" fmla="*/ 152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3" h="186">
                    <a:moveTo>
                      <a:pt x="83" y="152"/>
                    </a:moveTo>
                    <a:cubicBezTo>
                      <a:pt x="83" y="152"/>
                      <a:pt x="81" y="153"/>
                      <a:pt x="78" y="155"/>
                    </a:cubicBezTo>
                    <a:cubicBezTo>
                      <a:pt x="73" y="159"/>
                      <a:pt x="64" y="164"/>
                      <a:pt x="53" y="170"/>
                    </a:cubicBezTo>
                    <a:cubicBezTo>
                      <a:pt x="52" y="170"/>
                      <a:pt x="51" y="171"/>
                      <a:pt x="50" y="171"/>
                    </a:cubicBezTo>
                    <a:cubicBezTo>
                      <a:pt x="49" y="172"/>
                      <a:pt x="47" y="173"/>
                      <a:pt x="46" y="173"/>
                    </a:cubicBezTo>
                    <a:cubicBezTo>
                      <a:pt x="28" y="181"/>
                      <a:pt x="11" y="186"/>
                      <a:pt x="6" y="174"/>
                    </a:cubicBezTo>
                    <a:cubicBezTo>
                      <a:pt x="6" y="172"/>
                      <a:pt x="5" y="170"/>
                      <a:pt x="5" y="167"/>
                    </a:cubicBezTo>
                    <a:cubicBezTo>
                      <a:pt x="3" y="115"/>
                      <a:pt x="3" y="115"/>
                      <a:pt x="3" y="115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6" y="27"/>
                      <a:pt x="15" y="19"/>
                      <a:pt x="27" y="12"/>
                    </a:cubicBezTo>
                    <a:cubicBezTo>
                      <a:pt x="46" y="0"/>
                      <a:pt x="67" y="11"/>
                      <a:pt x="71" y="32"/>
                    </a:cubicBezTo>
                    <a:cubicBezTo>
                      <a:pt x="71" y="32"/>
                      <a:pt x="71" y="32"/>
                      <a:pt x="71" y="32"/>
                    </a:cubicBezTo>
                    <a:cubicBezTo>
                      <a:pt x="72" y="34"/>
                      <a:pt x="72" y="37"/>
                      <a:pt x="72" y="40"/>
                    </a:cubicBezTo>
                    <a:cubicBezTo>
                      <a:pt x="72" y="42"/>
                      <a:pt x="72" y="42"/>
                      <a:pt x="72" y="42"/>
                    </a:cubicBezTo>
                    <a:cubicBezTo>
                      <a:pt x="77" y="111"/>
                      <a:pt x="77" y="111"/>
                      <a:pt x="77" y="111"/>
                    </a:cubicBezTo>
                    <a:cubicBezTo>
                      <a:pt x="79" y="122"/>
                      <a:pt x="81" y="135"/>
                      <a:pt x="82" y="149"/>
                    </a:cubicBezTo>
                    <a:cubicBezTo>
                      <a:pt x="82" y="149"/>
                      <a:pt x="82" y="149"/>
                      <a:pt x="82" y="149"/>
                    </a:cubicBezTo>
                    <a:cubicBezTo>
                      <a:pt x="82" y="150"/>
                      <a:pt x="83" y="151"/>
                      <a:pt x="83" y="152"/>
                    </a:cubicBezTo>
                  </a:path>
                </a:pathLst>
              </a:cu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71" name="Freeform 1038"/>
              <p:cNvSpPr>
                <a:spLocks/>
              </p:cNvSpPr>
              <p:nvPr/>
            </p:nvSpPr>
            <p:spPr bwMode="auto">
              <a:xfrm>
                <a:off x="4002" y="2587"/>
                <a:ext cx="90" cy="55"/>
              </a:xfrm>
              <a:custGeom>
                <a:avLst/>
                <a:gdLst>
                  <a:gd name="T0" fmla="*/ 31 w 38"/>
                  <a:gd name="T1" fmla="*/ 3 h 23"/>
                  <a:gd name="T2" fmla="*/ 32 w 38"/>
                  <a:gd name="T3" fmla="*/ 17 h 23"/>
                  <a:gd name="T4" fmla="*/ 7 w 38"/>
                  <a:gd name="T5" fmla="*/ 20 h 23"/>
                  <a:gd name="T6" fmla="*/ 6 w 38"/>
                  <a:gd name="T7" fmla="*/ 6 h 23"/>
                  <a:gd name="T8" fmla="*/ 31 w 38"/>
                  <a:gd name="T9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23">
                    <a:moveTo>
                      <a:pt x="31" y="3"/>
                    </a:moveTo>
                    <a:cubicBezTo>
                      <a:pt x="38" y="6"/>
                      <a:pt x="38" y="13"/>
                      <a:pt x="32" y="17"/>
                    </a:cubicBezTo>
                    <a:cubicBezTo>
                      <a:pt x="25" y="22"/>
                      <a:pt x="14" y="23"/>
                      <a:pt x="7" y="20"/>
                    </a:cubicBezTo>
                    <a:cubicBezTo>
                      <a:pt x="0" y="16"/>
                      <a:pt x="0" y="10"/>
                      <a:pt x="6" y="6"/>
                    </a:cubicBezTo>
                    <a:cubicBezTo>
                      <a:pt x="12" y="1"/>
                      <a:pt x="23" y="0"/>
                      <a:pt x="31" y="3"/>
                    </a:cubicBezTo>
                    <a:close/>
                  </a:path>
                </a:pathLst>
              </a:cu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72" name="Freeform 1039"/>
              <p:cNvSpPr>
                <a:spLocks/>
              </p:cNvSpPr>
              <p:nvPr/>
            </p:nvSpPr>
            <p:spPr bwMode="auto">
              <a:xfrm>
                <a:off x="4002" y="2374"/>
                <a:ext cx="95" cy="249"/>
              </a:xfrm>
              <a:custGeom>
                <a:avLst/>
                <a:gdLst>
                  <a:gd name="T0" fmla="*/ 2 w 40"/>
                  <a:gd name="T1" fmla="*/ 103 h 105"/>
                  <a:gd name="T2" fmla="*/ 3 w 40"/>
                  <a:gd name="T3" fmla="*/ 15 h 105"/>
                  <a:gd name="T4" fmla="*/ 10 w 40"/>
                  <a:gd name="T5" fmla="*/ 6 h 105"/>
                  <a:gd name="T6" fmla="*/ 25 w 40"/>
                  <a:gd name="T7" fmla="*/ 0 h 105"/>
                  <a:gd name="T8" fmla="*/ 38 w 40"/>
                  <a:gd name="T9" fmla="*/ 16 h 105"/>
                  <a:gd name="T10" fmla="*/ 36 w 40"/>
                  <a:gd name="T11" fmla="*/ 100 h 105"/>
                  <a:gd name="T12" fmla="*/ 32 w 40"/>
                  <a:gd name="T13" fmla="*/ 105 h 105"/>
                  <a:gd name="T14" fmla="*/ 2 w 40"/>
                  <a:gd name="T15" fmla="*/ 103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" h="105">
                    <a:moveTo>
                      <a:pt x="2" y="103"/>
                    </a:moveTo>
                    <a:cubicBezTo>
                      <a:pt x="0" y="77"/>
                      <a:pt x="1" y="18"/>
                      <a:pt x="3" y="15"/>
                    </a:cubicBezTo>
                    <a:cubicBezTo>
                      <a:pt x="5" y="12"/>
                      <a:pt x="7" y="8"/>
                      <a:pt x="10" y="6"/>
                    </a:cubicBezTo>
                    <a:cubicBezTo>
                      <a:pt x="14" y="3"/>
                      <a:pt x="19" y="0"/>
                      <a:pt x="25" y="0"/>
                    </a:cubicBezTo>
                    <a:cubicBezTo>
                      <a:pt x="31" y="1"/>
                      <a:pt x="37" y="9"/>
                      <a:pt x="38" y="16"/>
                    </a:cubicBezTo>
                    <a:cubicBezTo>
                      <a:pt x="40" y="22"/>
                      <a:pt x="37" y="96"/>
                      <a:pt x="36" y="100"/>
                    </a:cubicBezTo>
                    <a:cubicBezTo>
                      <a:pt x="35" y="103"/>
                      <a:pt x="35" y="103"/>
                      <a:pt x="32" y="105"/>
                    </a:cubicBezTo>
                    <a:lnTo>
                      <a:pt x="2" y="103"/>
                    </a:lnTo>
                    <a:close/>
                  </a:path>
                </a:pathLst>
              </a:cu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73" name="Freeform 1040"/>
              <p:cNvSpPr>
                <a:spLocks/>
              </p:cNvSpPr>
              <p:nvPr/>
            </p:nvSpPr>
            <p:spPr bwMode="auto">
              <a:xfrm>
                <a:off x="4073" y="1896"/>
                <a:ext cx="59" cy="104"/>
              </a:xfrm>
              <a:custGeom>
                <a:avLst/>
                <a:gdLst>
                  <a:gd name="T0" fmla="*/ 5 w 25"/>
                  <a:gd name="T1" fmla="*/ 28 h 44"/>
                  <a:gd name="T2" fmla="*/ 0 w 25"/>
                  <a:gd name="T3" fmla="*/ 15 h 44"/>
                  <a:gd name="T4" fmla="*/ 0 w 25"/>
                  <a:gd name="T5" fmla="*/ 13 h 44"/>
                  <a:gd name="T6" fmla="*/ 20 w 25"/>
                  <a:gd name="T7" fmla="*/ 0 h 44"/>
                  <a:gd name="T8" fmla="*/ 21 w 25"/>
                  <a:gd name="T9" fmla="*/ 0 h 44"/>
                  <a:gd name="T10" fmla="*/ 25 w 25"/>
                  <a:gd name="T11" fmla="*/ 20 h 44"/>
                  <a:gd name="T12" fmla="*/ 20 w 25"/>
                  <a:gd name="T13" fmla="*/ 40 h 44"/>
                  <a:gd name="T14" fmla="*/ 19 w 25"/>
                  <a:gd name="T15" fmla="*/ 44 h 44"/>
                  <a:gd name="T16" fmla="*/ 5 w 25"/>
                  <a:gd name="T17" fmla="*/ 28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44">
                    <a:moveTo>
                      <a:pt x="5" y="28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4" y="5"/>
                      <a:pt x="23" y="11"/>
                      <a:pt x="25" y="20"/>
                    </a:cubicBezTo>
                    <a:cubicBezTo>
                      <a:pt x="23" y="27"/>
                      <a:pt x="22" y="33"/>
                      <a:pt x="20" y="40"/>
                    </a:cubicBezTo>
                    <a:cubicBezTo>
                      <a:pt x="19" y="44"/>
                      <a:pt x="19" y="44"/>
                      <a:pt x="19" y="44"/>
                    </a:cubicBezTo>
                    <a:cubicBezTo>
                      <a:pt x="19" y="44"/>
                      <a:pt x="5" y="28"/>
                      <a:pt x="5" y="2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74" name="Freeform 1041"/>
              <p:cNvSpPr>
                <a:spLocks/>
              </p:cNvSpPr>
              <p:nvPr/>
            </p:nvSpPr>
            <p:spPr bwMode="auto">
              <a:xfrm>
                <a:off x="4097" y="1908"/>
                <a:ext cx="16" cy="31"/>
              </a:xfrm>
              <a:custGeom>
                <a:avLst/>
                <a:gdLst>
                  <a:gd name="T0" fmla="*/ 16 w 16"/>
                  <a:gd name="T1" fmla="*/ 24 h 31"/>
                  <a:gd name="T2" fmla="*/ 7 w 16"/>
                  <a:gd name="T3" fmla="*/ 31 h 31"/>
                  <a:gd name="T4" fmla="*/ 0 w 16"/>
                  <a:gd name="T5" fmla="*/ 7 h 31"/>
                  <a:gd name="T6" fmla="*/ 16 w 16"/>
                  <a:gd name="T7" fmla="*/ 0 h 31"/>
                  <a:gd name="T8" fmla="*/ 16 w 16"/>
                  <a:gd name="T9" fmla="*/ 2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31">
                    <a:moveTo>
                      <a:pt x="16" y="24"/>
                    </a:moveTo>
                    <a:lnTo>
                      <a:pt x="7" y="31"/>
                    </a:lnTo>
                    <a:lnTo>
                      <a:pt x="0" y="7"/>
                    </a:lnTo>
                    <a:lnTo>
                      <a:pt x="16" y="0"/>
                    </a:lnTo>
                    <a:lnTo>
                      <a:pt x="16" y="24"/>
                    </a:lnTo>
                    <a:close/>
                  </a:path>
                </a:pathLst>
              </a:custGeom>
              <a:solidFill>
                <a:srgbClr val="C1AA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75" name="Freeform 1042"/>
              <p:cNvSpPr>
                <a:spLocks/>
              </p:cNvSpPr>
              <p:nvPr/>
            </p:nvSpPr>
            <p:spPr bwMode="auto">
              <a:xfrm>
                <a:off x="4038" y="1868"/>
                <a:ext cx="87" cy="80"/>
              </a:xfrm>
              <a:custGeom>
                <a:avLst/>
                <a:gdLst>
                  <a:gd name="T0" fmla="*/ 6 w 37"/>
                  <a:gd name="T1" fmla="*/ 3 h 34"/>
                  <a:gd name="T2" fmla="*/ 0 w 37"/>
                  <a:gd name="T3" fmla="*/ 11 h 34"/>
                  <a:gd name="T4" fmla="*/ 0 w 37"/>
                  <a:gd name="T5" fmla="*/ 14 h 34"/>
                  <a:gd name="T6" fmla="*/ 7 w 37"/>
                  <a:gd name="T7" fmla="*/ 23 h 34"/>
                  <a:gd name="T8" fmla="*/ 22 w 37"/>
                  <a:gd name="T9" fmla="*/ 34 h 34"/>
                  <a:gd name="T10" fmla="*/ 28 w 37"/>
                  <a:gd name="T11" fmla="*/ 19 h 34"/>
                  <a:gd name="T12" fmla="*/ 37 w 37"/>
                  <a:gd name="T13" fmla="*/ 26 h 34"/>
                  <a:gd name="T14" fmla="*/ 36 w 37"/>
                  <a:gd name="T15" fmla="*/ 13 h 34"/>
                  <a:gd name="T16" fmla="*/ 29 w 37"/>
                  <a:gd name="T17" fmla="*/ 3 h 34"/>
                  <a:gd name="T18" fmla="*/ 18 w 37"/>
                  <a:gd name="T19" fmla="*/ 0 h 34"/>
                  <a:gd name="T20" fmla="*/ 7 w 37"/>
                  <a:gd name="T21" fmla="*/ 3 h 34"/>
                  <a:gd name="T22" fmla="*/ 7 w 37"/>
                  <a:gd name="T23" fmla="*/ 3 h 34"/>
                  <a:gd name="T24" fmla="*/ 6 w 37"/>
                  <a:gd name="T25" fmla="*/ 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34">
                    <a:moveTo>
                      <a:pt x="6" y="3"/>
                    </a:moveTo>
                    <a:cubicBezTo>
                      <a:pt x="5" y="5"/>
                      <a:pt x="1" y="9"/>
                      <a:pt x="0" y="11"/>
                    </a:cubicBezTo>
                    <a:cubicBezTo>
                      <a:pt x="0" y="12"/>
                      <a:pt x="0" y="13"/>
                      <a:pt x="0" y="14"/>
                    </a:cubicBezTo>
                    <a:cubicBezTo>
                      <a:pt x="1" y="18"/>
                      <a:pt x="4" y="20"/>
                      <a:pt x="7" y="23"/>
                    </a:cubicBezTo>
                    <a:cubicBezTo>
                      <a:pt x="12" y="27"/>
                      <a:pt x="17" y="30"/>
                      <a:pt x="22" y="34"/>
                    </a:cubicBezTo>
                    <a:cubicBezTo>
                      <a:pt x="25" y="29"/>
                      <a:pt x="27" y="24"/>
                      <a:pt x="28" y="19"/>
                    </a:cubicBezTo>
                    <a:cubicBezTo>
                      <a:pt x="31" y="21"/>
                      <a:pt x="34" y="24"/>
                      <a:pt x="37" y="26"/>
                    </a:cubicBezTo>
                    <a:cubicBezTo>
                      <a:pt x="37" y="22"/>
                      <a:pt x="37" y="17"/>
                      <a:pt x="36" y="13"/>
                    </a:cubicBezTo>
                    <a:cubicBezTo>
                      <a:pt x="35" y="9"/>
                      <a:pt x="33" y="5"/>
                      <a:pt x="29" y="3"/>
                    </a:cubicBezTo>
                    <a:cubicBezTo>
                      <a:pt x="26" y="1"/>
                      <a:pt x="22" y="0"/>
                      <a:pt x="18" y="0"/>
                    </a:cubicBezTo>
                    <a:cubicBezTo>
                      <a:pt x="15" y="1"/>
                      <a:pt x="11" y="2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2"/>
                      <a:pt x="6" y="2"/>
                      <a:pt x="6" y="3"/>
                    </a:cubicBezTo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76" name="Freeform 1043"/>
              <p:cNvSpPr>
                <a:spLocks/>
              </p:cNvSpPr>
              <p:nvPr/>
            </p:nvSpPr>
            <p:spPr bwMode="auto">
              <a:xfrm>
                <a:off x="4104" y="1932"/>
                <a:ext cx="21" cy="80"/>
              </a:xfrm>
              <a:custGeom>
                <a:avLst/>
                <a:gdLst>
                  <a:gd name="T0" fmla="*/ 7 w 9"/>
                  <a:gd name="T1" fmla="*/ 31 h 34"/>
                  <a:gd name="T2" fmla="*/ 8 w 9"/>
                  <a:gd name="T3" fmla="*/ 32 h 34"/>
                  <a:gd name="T4" fmla="*/ 4 w 9"/>
                  <a:gd name="T5" fmla="*/ 34 h 34"/>
                  <a:gd name="T6" fmla="*/ 0 w 9"/>
                  <a:gd name="T7" fmla="*/ 30 h 34"/>
                  <a:gd name="T8" fmla="*/ 0 w 9"/>
                  <a:gd name="T9" fmla="*/ 18 h 34"/>
                  <a:gd name="T10" fmla="*/ 0 w 9"/>
                  <a:gd name="T11" fmla="*/ 3 h 34"/>
                  <a:gd name="T12" fmla="*/ 4 w 9"/>
                  <a:gd name="T13" fmla="*/ 0 h 34"/>
                  <a:gd name="T14" fmla="*/ 7 w 9"/>
                  <a:gd name="T15" fmla="*/ 17 h 34"/>
                  <a:gd name="T16" fmla="*/ 9 w 9"/>
                  <a:gd name="T17" fmla="*/ 27 h 34"/>
                  <a:gd name="T18" fmla="*/ 7 w 9"/>
                  <a:gd name="T19" fmla="*/ 3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34">
                    <a:moveTo>
                      <a:pt x="7" y="31"/>
                    </a:moveTo>
                    <a:cubicBezTo>
                      <a:pt x="7" y="31"/>
                      <a:pt x="7" y="32"/>
                      <a:pt x="8" y="32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9" y="27"/>
                      <a:pt x="9" y="27"/>
                      <a:pt x="9" y="27"/>
                    </a:cubicBezTo>
                    <a:lnTo>
                      <a:pt x="7" y="31"/>
                    </a:lnTo>
                    <a:close/>
                  </a:path>
                </a:pathLst>
              </a:custGeom>
              <a:solidFill>
                <a:srgbClr val="C1AA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77" name="Freeform 1044"/>
              <p:cNvSpPr>
                <a:spLocks/>
              </p:cNvSpPr>
              <p:nvPr/>
            </p:nvSpPr>
            <p:spPr bwMode="auto">
              <a:xfrm>
                <a:off x="4047" y="1879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78" name="Freeform 1045"/>
              <p:cNvSpPr>
                <a:spLocks/>
              </p:cNvSpPr>
              <p:nvPr/>
            </p:nvSpPr>
            <p:spPr bwMode="auto">
              <a:xfrm>
                <a:off x="4023" y="1882"/>
                <a:ext cx="107" cy="149"/>
              </a:xfrm>
              <a:custGeom>
                <a:avLst/>
                <a:gdLst>
                  <a:gd name="T0" fmla="*/ 45 w 45"/>
                  <a:gd name="T1" fmla="*/ 63 h 63"/>
                  <a:gd name="T2" fmla="*/ 38 w 45"/>
                  <a:gd name="T3" fmla="*/ 55 h 63"/>
                  <a:gd name="T4" fmla="*/ 34 w 45"/>
                  <a:gd name="T5" fmla="*/ 51 h 63"/>
                  <a:gd name="T6" fmla="*/ 22 w 45"/>
                  <a:gd name="T7" fmla="*/ 38 h 63"/>
                  <a:gd name="T8" fmla="*/ 14 w 45"/>
                  <a:gd name="T9" fmla="*/ 30 h 63"/>
                  <a:gd name="T10" fmla="*/ 17 w 45"/>
                  <a:gd name="T11" fmla="*/ 23 h 63"/>
                  <a:gd name="T12" fmla="*/ 12 w 45"/>
                  <a:gd name="T13" fmla="*/ 27 h 63"/>
                  <a:gd name="T14" fmla="*/ 5 w 45"/>
                  <a:gd name="T15" fmla="*/ 5 h 63"/>
                  <a:gd name="T16" fmla="*/ 10 w 45"/>
                  <a:gd name="T17" fmla="*/ 0 h 63"/>
                  <a:gd name="T18" fmla="*/ 18 w 45"/>
                  <a:gd name="T19" fmla="*/ 18 h 63"/>
                  <a:gd name="T20" fmla="*/ 21 w 45"/>
                  <a:gd name="T21" fmla="*/ 21 h 63"/>
                  <a:gd name="T22" fmla="*/ 33 w 45"/>
                  <a:gd name="T23" fmla="*/ 37 h 63"/>
                  <a:gd name="T24" fmla="*/ 34 w 45"/>
                  <a:gd name="T25" fmla="*/ 39 h 63"/>
                  <a:gd name="T26" fmla="*/ 40 w 45"/>
                  <a:gd name="T27" fmla="*/ 50 h 63"/>
                  <a:gd name="T28" fmla="*/ 41 w 45"/>
                  <a:gd name="T29" fmla="*/ 52 h 63"/>
                  <a:gd name="T30" fmla="*/ 42 w 45"/>
                  <a:gd name="T31" fmla="*/ 53 h 63"/>
                  <a:gd name="T32" fmla="*/ 45 w 45"/>
                  <a:gd name="T33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5" h="63">
                    <a:moveTo>
                      <a:pt x="45" y="63"/>
                    </a:moveTo>
                    <a:cubicBezTo>
                      <a:pt x="38" y="55"/>
                      <a:pt x="38" y="55"/>
                      <a:pt x="38" y="55"/>
                    </a:cubicBezTo>
                    <a:cubicBezTo>
                      <a:pt x="34" y="51"/>
                      <a:pt x="34" y="51"/>
                      <a:pt x="34" y="51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4" y="18"/>
                      <a:pt x="0" y="10"/>
                      <a:pt x="5" y="5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8" y="2"/>
                      <a:pt x="5" y="8"/>
                      <a:pt x="18" y="18"/>
                    </a:cubicBezTo>
                    <a:cubicBezTo>
                      <a:pt x="19" y="19"/>
                      <a:pt x="20" y="20"/>
                      <a:pt x="21" y="21"/>
                    </a:cubicBezTo>
                    <a:cubicBezTo>
                      <a:pt x="25" y="25"/>
                      <a:pt x="27" y="29"/>
                      <a:pt x="33" y="37"/>
                    </a:cubicBezTo>
                    <a:cubicBezTo>
                      <a:pt x="33" y="38"/>
                      <a:pt x="34" y="38"/>
                      <a:pt x="34" y="39"/>
                    </a:cubicBezTo>
                    <a:cubicBezTo>
                      <a:pt x="36" y="42"/>
                      <a:pt x="38" y="46"/>
                      <a:pt x="40" y="50"/>
                    </a:cubicBezTo>
                    <a:cubicBezTo>
                      <a:pt x="41" y="51"/>
                      <a:pt x="41" y="51"/>
                      <a:pt x="41" y="52"/>
                    </a:cubicBezTo>
                    <a:cubicBezTo>
                      <a:pt x="41" y="52"/>
                      <a:pt x="41" y="53"/>
                      <a:pt x="42" y="53"/>
                    </a:cubicBezTo>
                    <a:cubicBezTo>
                      <a:pt x="44" y="59"/>
                      <a:pt x="45" y="63"/>
                      <a:pt x="45" y="63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79" name="Freeform 1046"/>
              <p:cNvSpPr>
                <a:spLocks/>
              </p:cNvSpPr>
              <p:nvPr/>
            </p:nvSpPr>
            <p:spPr bwMode="auto">
              <a:xfrm>
                <a:off x="4118" y="1882"/>
                <a:ext cx="26" cy="128"/>
              </a:xfrm>
              <a:custGeom>
                <a:avLst/>
                <a:gdLst>
                  <a:gd name="T0" fmla="*/ 11 w 11"/>
                  <a:gd name="T1" fmla="*/ 11 h 54"/>
                  <a:gd name="T2" fmla="*/ 8 w 11"/>
                  <a:gd name="T3" fmla="*/ 27 h 54"/>
                  <a:gd name="T4" fmla="*/ 3 w 11"/>
                  <a:gd name="T5" fmla="*/ 48 h 54"/>
                  <a:gd name="T6" fmla="*/ 1 w 11"/>
                  <a:gd name="T7" fmla="*/ 52 h 54"/>
                  <a:gd name="T8" fmla="*/ 0 w 11"/>
                  <a:gd name="T9" fmla="*/ 54 h 54"/>
                  <a:gd name="T10" fmla="*/ 0 w 11"/>
                  <a:gd name="T11" fmla="*/ 50 h 54"/>
                  <a:gd name="T12" fmla="*/ 1 w 11"/>
                  <a:gd name="T13" fmla="*/ 38 h 54"/>
                  <a:gd name="T14" fmla="*/ 1 w 11"/>
                  <a:gd name="T15" fmla="*/ 6 h 54"/>
                  <a:gd name="T16" fmla="*/ 1 w 11"/>
                  <a:gd name="T17" fmla="*/ 1 h 54"/>
                  <a:gd name="T18" fmla="*/ 3 w 11"/>
                  <a:gd name="T19" fmla="*/ 0 h 54"/>
                  <a:gd name="T20" fmla="*/ 9 w 11"/>
                  <a:gd name="T21" fmla="*/ 8 h 54"/>
                  <a:gd name="T22" fmla="*/ 4 w 11"/>
                  <a:gd name="T23" fmla="*/ 10 h 54"/>
                  <a:gd name="T24" fmla="*/ 11 w 11"/>
                  <a:gd name="T25" fmla="*/ 1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54">
                    <a:moveTo>
                      <a:pt x="11" y="11"/>
                    </a:moveTo>
                    <a:cubicBezTo>
                      <a:pt x="11" y="11"/>
                      <a:pt x="10" y="18"/>
                      <a:pt x="8" y="27"/>
                    </a:cubicBezTo>
                    <a:cubicBezTo>
                      <a:pt x="7" y="34"/>
                      <a:pt x="5" y="42"/>
                      <a:pt x="3" y="48"/>
                    </a:cubicBezTo>
                    <a:cubicBezTo>
                      <a:pt x="1" y="52"/>
                      <a:pt x="1" y="52"/>
                      <a:pt x="1" y="52"/>
                    </a:cubicBezTo>
                    <a:cubicBezTo>
                      <a:pt x="1" y="53"/>
                      <a:pt x="0" y="54"/>
                      <a:pt x="0" y="54"/>
                    </a:cubicBezTo>
                    <a:cubicBezTo>
                      <a:pt x="0" y="53"/>
                      <a:pt x="0" y="52"/>
                      <a:pt x="0" y="50"/>
                    </a:cubicBezTo>
                    <a:cubicBezTo>
                      <a:pt x="1" y="46"/>
                      <a:pt x="1" y="42"/>
                      <a:pt x="1" y="38"/>
                    </a:cubicBezTo>
                    <a:cubicBezTo>
                      <a:pt x="2" y="26"/>
                      <a:pt x="2" y="14"/>
                      <a:pt x="1" y="6"/>
                    </a:cubicBezTo>
                    <a:cubicBezTo>
                      <a:pt x="1" y="4"/>
                      <a:pt x="1" y="3"/>
                      <a:pt x="1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0"/>
                      <a:pt x="11" y="11"/>
                      <a:pt x="11" y="11"/>
                    </a:cubicBezTo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80" name="Freeform 1047"/>
              <p:cNvSpPr>
                <a:spLocks/>
              </p:cNvSpPr>
              <p:nvPr/>
            </p:nvSpPr>
            <p:spPr bwMode="auto">
              <a:xfrm>
                <a:off x="4009" y="2282"/>
                <a:ext cx="3" cy="33"/>
              </a:xfrm>
              <a:custGeom>
                <a:avLst/>
                <a:gdLst>
                  <a:gd name="T0" fmla="*/ 3 w 3"/>
                  <a:gd name="T1" fmla="*/ 0 h 33"/>
                  <a:gd name="T2" fmla="*/ 0 w 3"/>
                  <a:gd name="T3" fmla="*/ 33 h 33"/>
                  <a:gd name="T4" fmla="*/ 0 w 3"/>
                  <a:gd name="T5" fmla="*/ 33 h 33"/>
                  <a:gd name="T6" fmla="*/ 3 w 3"/>
                  <a:gd name="T7" fmla="*/ 0 h 33"/>
                  <a:gd name="T8" fmla="*/ 3 w 3"/>
                  <a:gd name="T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3">
                    <a:moveTo>
                      <a:pt x="3" y="0"/>
                    </a:moveTo>
                    <a:lnTo>
                      <a:pt x="0" y="33"/>
                    </a:lnTo>
                    <a:lnTo>
                      <a:pt x="0" y="33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2D2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81" name="Freeform 1048"/>
              <p:cNvSpPr>
                <a:spLocks/>
              </p:cNvSpPr>
              <p:nvPr/>
            </p:nvSpPr>
            <p:spPr bwMode="auto">
              <a:xfrm>
                <a:off x="4009" y="2282"/>
                <a:ext cx="3" cy="33"/>
              </a:xfrm>
              <a:custGeom>
                <a:avLst/>
                <a:gdLst>
                  <a:gd name="T0" fmla="*/ 3 w 3"/>
                  <a:gd name="T1" fmla="*/ 0 h 33"/>
                  <a:gd name="T2" fmla="*/ 0 w 3"/>
                  <a:gd name="T3" fmla="*/ 33 h 33"/>
                  <a:gd name="T4" fmla="*/ 0 w 3"/>
                  <a:gd name="T5" fmla="*/ 33 h 33"/>
                  <a:gd name="T6" fmla="*/ 3 w 3"/>
                  <a:gd name="T7" fmla="*/ 0 h 33"/>
                  <a:gd name="T8" fmla="*/ 3 w 3"/>
                  <a:gd name="T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3">
                    <a:moveTo>
                      <a:pt x="3" y="0"/>
                    </a:moveTo>
                    <a:lnTo>
                      <a:pt x="0" y="33"/>
                    </a:lnTo>
                    <a:lnTo>
                      <a:pt x="0" y="33"/>
                    </a:lnTo>
                    <a:lnTo>
                      <a:pt x="3" y="0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82" name="Freeform 1049"/>
              <p:cNvSpPr>
                <a:spLocks/>
              </p:cNvSpPr>
              <p:nvPr/>
            </p:nvSpPr>
            <p:spPr bwMode="auto">
              <a:xfrm>
                <a:off x="4094" y="2225"/>
                <a:ext cx="81" cy="123"/>
              </a:xfrm>
              <a:custGeom>
                <a:avLst/>
                <a:gdLst>
                  <a:gd name="T0" fmla="*/ 33 w 34"/>
                  <a:gd name="T1" fmla="*/ 0 h 52"/>
                  <a:gd name="T2" fmla="*/ 15 w 34"/>
                  <a:gd name="T3" fmla="*/ 11 h 52"/>
                  <a:gd name="T4" fmla="*/ 7 w 34"/>
                  <a:gd name="T5" fmla="*/ 15 h 52"/>
                  <a:gd name="T6" fmla="*/ 7 w 34"/>
                  <a:gd name="T7" fmla="*/ 15 h 52"/>
                  <a:gd name="T8" fmla="*/ 0 w 34"/>
                  <a:gd name="T9" fmla="*/ 18 h 52"/>
                  <a:gd name="T10" fmla="*/ 0 w 34"/>
                  <a:gd name="T11" fmla="*/ 21 h 52"/>
                  <a:gd name="T12" fmla="*/ 1 w 34"/>
                  <a:gd name="T13" fmla="*/ 29 h 52"/>
                  <a:gd name="T14" fmla="*/ 1 w 34"/>
                  <a:gd name="T15" fmla="*/ 29 h 52"/>
                  <a:gd name="T16" fmla="*/ 4 w 34"/>
                  <a:gd name="T17" fmla="*/ 52 h 52"/>
                  <a:gd name="T18" fmla="*/ 6 w 34"/>
                  <a:gd name="T19" fmla="*/ 27 h 52"/>
                  <a:gd name="T20" fmla="*/ 6 w 34"/>
                  <a:gd name="T21" fmla="*/ 26 h 52"/>
                  <a:gd name="T22" fmla="*/ 33 w 34"/>
                  <a:gd name="T23" fmla="*/ 11 h 52"/>
                  <a:gd name="T24" fmla="*/ 34 w 34"/>
                  <a:gd name="T25" fmla="*/ 10 h 52"/>
                  <a:gd name="T26" fmla="*/ 33 w 34"/>
                  <a:gd name="T2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" h="52">
                    <a:moveTo>
                      <a:pt x="33" y="0"/>
                    </a:moveTo>
                    <a:cubicBezTo>
                      <a:pt x="29" y="2"/>
                      <a:pt x="22" y="6"/>
                      <a:pt x="15" y="11"/>
                    </a:cubicBezTo>
                    <a:cubicBezTo>
                      <a:pt x="12" y="12"/>
                      <a:pt x="10" y="13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5" y="16"/>
                      <a:pt x="2" y="17"/>
                      <a:pt x="0" y="18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1" y="29"/>
                      <a:pt x="1" y="29"/>
                      <a:pt x="1" y="29"/>
                    </a:cubicBezTo>
                    <a:cubicBezTo>
                      <a:pt x="1" y="29"/>
                      <a:pt x="1" y="29"/>
                      <a:pt x="1" y="29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5" y="44"/>
                      <a:pt x="5" y="36"/>
                      <a:pt x="6" y="27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15" y="22"/>
                      <a:pt x="24" y="17"/>
                      <a:pt x="33" y="11"/>
                    </a:cubicBezTo>
                    <a:cubicBezTo>
                      <a:pt x="33" y="10"/>
                      <a:pt x="34" y="10"/>
                      <a:pt x="34" y="10"/>
                    </a:cubicBezTo>
                    <a:cubicBezTo>
                      <a:pt x="33" y="0"/>
                      <a:pt x="33" y="0"/>
                      <a:pt x="33" y="0"/>
                    </a:cubicBezTo>
                  </a:path>
                </a:pathLst>
              </a:custGeom>
              <a:solidFill>
                <a:srgbClr val="3636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83" name="Freeform 1050"/>
              <p:cNvSpPr>
                <a:spLocks/>
              </p:cNvSpPr>
              <p:nvPr/>
            </p:nvSpPr>
            <p:spPr bwMode="auto">
              <a:xfrm>
                <a:off x="4094" y="2261"/>
                <a:ext cx="17" cy="7"/>
              </a:xfrm>
              <a:custGeom>
                <a:avLst/>
                <a:gdLst>
                  <a:gd name="T0" fmla="*/ 7 w 7"/>
                  <a:gd name="T1" fmla="*/ 0 h 3"/>
                  <a:gd name="T2" fmla="*/ 7 w 7"/>
                  <a:gd name="T3" fmla="*/ 0 h 3"/>
                  <a:gd name="T4" fmla="*/ 6 w 7"/>
                  <a:gd name="T5" fmla="*/ 1 h 3"/>
                  <a:gd name="T6" fmla="*/ 4 w 7"/>
                  <a:gd name="T7" fmla="*/ 2 h 3"/>
                  <a:gd name="T8" fmla="*/ 3 w 7"/>
                  <a:gd name="T9" fmla="*/ 2 h 3"/>
                  <a:gd name="T10" fmla="*/ 0 w 7"/>
                  <a:gd name="T11" fmla="*/ 3 h 3"/>
                  <a:gd name="T12" fmla="*/ 0 w 7"/>
                  <a:gd name="T13" fmla="*/ 3 h 3"/>
                  <a:gd name="T14" fmla="*/ 7 w 7"/>
                  <a:gd name="T15" fmla="*/ 0 h 3"/>
                  <a:gd name="T16" fmla="*/ 7 w 7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3">
                    <a:moveTo>
                      <a:pt x="7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6" y="0"/>
                      <a:pt x="6" y="1"/>
                    </a:cubicBezTo>
                    <a:cubicBezTo>
                      <a:pt x="5" y="1"/>
                      <a:pt x="4" y="1"/>
                      <a:pt x="4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1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2"/>
                      <a:pt x="5" y="1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3131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84" name="Freeform 1051"/>
              <p:cNvSpPr>
                <a:spLocks/>
              </p:cNvSpPr>
              <p:nvPr/>
            </p:nvSpPr>
            <p:spPr bwMode="auto">
              <a:xfrm>
                <a:off x="4009" y="2268"/>
                <a:ext cx="85" cy="47"/>
              </a:xfrm>
              <a:custGeom>
                <a:avLst/>
                <a:gdLst>
                  <a:gd name="T0" fmla="*/ 36 w 36"/>
                  <a:gd name="T1" fmla="*/ 0 h 20"/>
                  <a:gd name="T2" fmla="*/ 36 w 36"/>
                  <a:gd name="T3" fmla="*/ 0 h 20"/>
                  <a:gd name="T4" fmla="*/ 9 w 36"/>
                  <a:gd name="T5" fmla="*/ 8 h 20"/>
                  <a:gd name="T6" fmla="*/ 5 w 36"/>
                  <a:gd name="T7" fmla="*/ 8 h 20"/>
                  <a:gd name="T8" fmla="*/ 5 w 36"/>
                  <a:gd name="T9" fmla="*/ 8 h 20"/>
                  <a:gd name="T10" fmla="*/ 5 w 36"/>
                  <a:gd name="T11" fmla="*/ 8 h 20"/>
                  <a:gd name="T12" fmla="*/ 5 w 36"/>
                  <a:gd name="T13" fmla="*/ 8 h 20"/>
                  <a:gd name="T14" fmla="*/ 5 w 36"/>
                  <a:gd name="T15" fmla="*/ 8 h 20"/>
                  <a:gd name="T16" fmla="*/ 5 w 36"/>
                  <a:gd name="T17" fmla="*/ 8 h 20"/>
                  <a:gd name="T18" fmla="*/ 5 w 36"/>
                  <a:gd name="T19" fmla="*/ 8 h 20"/>
                  <a:gd name="T20" fmla="*/ 1 w 36"/>
                  <a:gd name="T21" fmla="*/ 6 h 20"/>
                  <a:gd name="T22" fmla="*/ 0 w 36"/>
                  <a:gd name="T23" fmla="*/ 20 h 20"/>
                  <a:gd name="T24" fmla="*/ 6 w 36"/>
                  <a:gd name="T25" fmla="*/ 20 h 20"/>
                  <a:gd name="T26" fmla="*/ 13 w 36"/>
                  <a:gd name="T27" fmla="*/ 20 h 20"/>
                  <a:gd name="T28" fmla="*/ 31 w 36"/>
                  <a:gd name="T29" fmla="*/ 14 h 20"/>
                  <a:gd name="T30" fmla="*/ 36 w 36"/>
                  <a:gd name="T31" fmla="*/ 11 h 20"/>
                  <a:gd name="T32" fmla="*/ 36 w 36"/>
                  <a:gd name="T33" fmla="*/ 3 h 20"/>
                  <a:gd name="T34" fmla="*/ 36 w 36"/>
                  <a:gd name="T35" fmla="*/ 3 h 20"/>
                  <a:gd name="T36" fmla="*/ 36 w 36"/>
                  <a:gd name="T37" fmla="*/ 0 h 20"/>
                  <a:gd name="T38" fmla="*/ 36 w 36"/>
                  <a:gd name="T3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6" h="20">
                    <a:moveTo>
                      <a:pt x="36" y="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26" y="5"/>
                      <a:pt x="16" y="8"/>
                      <a:pt x="9" y="8"/>
                    </a:cubicBezTo>
                    <a:cubicBezTo>
                      <a:pt x="7" y="8"/>
                      <a:pt x="6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3" y="8"/>
                      <a:pt x="2" y="7"/>
                      <a:pt x="1" y="6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2" y="20"/>
                      <a:pt x="4" y="20"/>
                      <a:pt x="6" y="20"/>
                    </a:cubicBezTo>
                    <a:cubicBezTo>
                      <a:pt x="9" y="20"/>
                      <a:pt x="11" y="20"/>
                      <a:pt x="13" y="20"/>
                    </a:cubicBezTo>
                    <a:cubicBezTo>
                      <a:pt x="19" y="19"/>
                      <a:pt x="25" y="16"/>
                      <a:pt x="31" y="14"/>
                    </a:cubicBezTo>
                    <a:cubicBezTo>
                      <a:pt x="32" y="13"/>
                      <a:pt x="34" y="12"/>
                      <a:pt x="36" y="11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0"/>
                      <a:pt x="36" y="0"/>
                      <a:pt x="36" y="0"/>
                    </a:cubicBezTo>
                  </a:path>
                </a:pathLst>
              </a:custGeom>
              <a:solidFill>
                <a:srgbClr val="3636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85" name="Freeform 1052"/>
              <p:cNvSpPr>
                <a:spLocks noEditPoints="1"/>
              </p:cNvSpPr>
              <p:nvPr/>
            </p:nvSpPr>
            <p:spPr bwMode="auto">
              <a:xfrm>
                <a:off x="4021" y="2251"/>
                <a:ext cx="109" cy="36"/>
              </a:xfrm>
              <a:custGeom>
                <a:avLst/>
                <a:gdLst>
                  <a:gd name="T0" fmla="*/ 34 w 46"/>
                  <a:gd name="T1" fmla="*/ 6 h 15"/>
                  <a:gd name="T2" fmla="*/ 34 w 46"/>
                  <a:gd name="T3" fmla="*/ 6 h 15"/>
                  <a:gd name="T4" fmla="*/ 31 w 46"/>
                  <a:gd name="T5" fmla="*/ 7 h 15"/>
                  <a:gd name="T6" fmla="*/ 31 w 46"/>
                  <a:gd name="T7" fmla="*/ 7 h 15"/>
                  <a:gd name="T8" fmla="*/ 31 w 46"/>
                  <a:gd name="T9" fmla="*/ 7 h 15"/>
                  <a:gd name="T10" fmla="*/ 4 w 46"/>
                  <a:gd name="T11" fmla="*/ 15 h 15"/>
                  <a:gd name="T12" fmla="*/ 0 w 46"/>
                  <a:gd name="T13" fmla="*/ 15 h 15"/>
                  <a:gd name="T14" fmla="*/ 0 w 46"/>
                  <a:gd name="T15" fmla="*/ 15 h 15"/>
                  <a:gd name="T16" fmla="*/ 4 w 46"/>
                  <a:gd name="T17" fmla="*/ 15 h 15"/>
                  <a:gd name="T18" fmla="*/ 31 w 46"/>
                  <a:gd name="T19" fmla="*/ 7 h 15"/>
                  <a:gd name="T20" fmla="*/ 31 w 46"/>
                  <a:gd name="T21" fmla="*/ 7 h 15"/>
                  <a:gd name="T22" fmla="*/ 34 w 46"/>
                  <a:gd name="T23" fmla="*/ 6 h 15"/>
                  <a:gd name="T24" fmla="*/ 46 w 46"/>
                  <a:gd name="T25" fmla="*/ 0 h 15"/>
                  <a:gd name="T26" fmla="*/ 38 w 46"/>
                  <a:gd name="T27" fmla="*/ 4 h 15"/>
                  <a:gd name="T28" fmla="*/ 37 w 46"/>
                  <a:gd name="T29" fmla="*/ 5 h 15"/>
                  <a:gd name="T30" fmla="*/ 38 w 46"/>
                  <a:gd name="T31" fmla="*/ 4 h 15"/>
                  <a:gd name="T32" fmla="*/ 38 w 46"/>
                  <a:gd name="T33" fmla="*/ 4 h 15"/>
                  <a:gd name="T34" fmla="*/ 46 w 46"/>
                  <a:gd name="T3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6" h="15">
                    <a:moveTo>
                      <a:pt x="34" y="6"/>
                    </a:moveTo>
                    <a:cubicBezTo>
                      <a:pt x="34" y="6"/>
                      <a:pt x="34" y="6"/>
                      <a:pt x="34" y="6"/>
                    </a:cubicBezTo>
                    <a:cubicBezTo>
                      <a:pt x="33" y="6"/>
                      <a:pt x="32" y="7"/>
                      <a:pt x="31" y="7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21" y="12"/>
                      <a:pt x="11" y="15"/>
                      <a:pt x="4" y="15"/>
                    </a:cubicBezTo>
                    <a:cubicBezTo>
                      <a:pt x="2" y="15"/>
                      <a:pt x="1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" y="15"/>
                      <a:pt x="2" y="15"/>
                      <a:pt x="4" y="15"/>
                    </a:cubicBezTo>
                    <a:cubicBezTo>
                      <a:pt x="11" y="15"/>
                      <a:pt x="21" y="12"/>
                      <a:pt x="31" y="7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2" y="7"/>
                      <a:pt x="33" y="6"/>
                      <a:pt x="34" y="6"/>
                    </a:cubicBezTo>
                    <a:moveTo>
                      <a:pt x="46" y="0"/>
                    </a:moveTo>
                    <a:cubicBezTo>
                      <a:pt x="43" y="1"/>
                      <a:pt x="41" y="3"/>
                      <a:pt x="38" y="4"/>
                    </a:cubicBezTo>
                    <a:cubicBezTo>
                      <a:pt x="38" y="4"/>
                      <a:pt x="37" y="4"/>
                      <a:pt x="37" y="5"/>
                    </a:cubicBezTo>
                    <a:cubicBezTo>
                      <a:pt x="37" y="4"/>
                      <a:pt x="38" y="4"/>
                      <a:pt x="38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1" y="2"/>
                      <a:pt x="43" y="1"/>
                      <a:pt x="46" y="0"/>
                    </a:cubicBezTo>
                  </a:path>
                </a:pathLst>
              </a:custGeom>
              <a:solidFill>
                <a:srgbClr val="3636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86" name="Freeform 1053"/>
              <p:cNvSpPr>
                <a:spLocks/>
              </p:cNvSpPr>
              <p:nvPr/>
            </p:nvSpPr>
            <p:spPr bwMode="auto">
              <a:xfrm>
                <a:off x="3993" y="1972"/>
                <a:ext cx="111" cy="315"/>
              </a:xfrm>
              <a:custGeom>
                <a:avLst/>
                <a:gdLst>
                  <a:gd name="T0" fmla="*/ 16 w 47"/>
                  <a:gd name="T1" fmla="*/ 0 h 133"/>
                  <a:gd name="T2" fmla="*/ 0 w 47"/>
                  <a:gd name="T3" fmla="*/ 67 h 133"/>
                  <a:gd name="T4" fmla="*/ 2 w 47"/>
                  <a:gd name="T5" fmla="*/ 119 h 133"/>
                  <a:gd name="T6" fmla="*/ 2 w 47"/>
                  <a:gd name="T7" fmla="*/ 119 h 133"/>
                  <a:gd name="T8" fmla="*/ 2 w 47"/>
                  <a:gd name="T9" fmla="*/ 119 h 133"/>
                  <a:gd name="T10" fmla="*/ 3 w 47"/>
                  <a:gd name="T11" fmla="*/ 126 h 133"/>
                  <a:gd name="T12" fmla="*/ 12 w 47"/>
                  <a:gd name="T13" fmla="*/ 133 h 133"/>
                  <a:gd name="T14" fmla="*/ 12 w 47"/>
                  <a:gd name="T15" fmla="*/ 133 h 133"/>
                  <a:gd name="T16" fmla="*/ 12 w 47"/>
                  <a:gd name="T17" fmla="*/ 133 h 133"/>
                  <a:gd name="T18" fmla="*/ 12 w 47"/>
                  <a:gd name="T19" fmla="*/ 133 h 133"/>
                  <a:gd name="T20" fmla="*/ 12 w 47"/>
                  <a:gd name="T21" fmla="*/ 133 h 133"/>
                  <a:gd name="T22" fmla="*/ 12 w 47"/>
                  <a:gd name="T23" fmla="*/ 133 h 133"/>
                  <a:gd name="T24" fmla="*/ 12 w 47"/>
                  <a:gd name="T25" fmla="*/ 133 h 133"/>
                  <a:gd name="T26" fmla="*/ 16 w 47"/>
                  <a:gd name="T27" fmla="*/ 133 h 133"/>
                  <a:gd name="T28" fmla="*/ 43 w 47"/>
                  <a:gd name="T29" fmla="*/ 125 h 133"/>
                  <a:gd name="T30" fmla="*/ 43 w 47"/>
                  <a:gd name="T31" fmla="*/ 125 h 133"/>
                  <a:gd name="T32" fmla="*/ 43 w 47"/>
                  <a:gd name="T33" fmla="*/ 125 h 133"/>
                  <a:gd name="T34" fmla="*/ 43 w 47"/>
                  <a:gd name="T35" fmla="*/ 125 h 133"/>
                  <a:gd name="T36" fmla="*/ 43 w 47"/>
                  <a:gd name="T37" fmla="*/ 125 h 133"/>
                  <a:gd name="T38" fmla="*/ 46 w 47"/>
                  <a:gd name="T39" fmla="*/ 124 h 133"/>
                  <a:gd name="T40" fmla="*/ 46 w 47"/>
                  <a:gd name="T41" fmla="*/ 124 h 133"/>
                  <a:gd name="T42" fmla="*/ 47 w 47"/>
                  <a:gd name="T43" fmla="*/ 123 h 133"/>
                  <a:gd name="T44" fmla="*/ 47 w 47"/>
                  <a:gd name="T45" fmla="*/ 123 h 133"/>
                  <a:gd name="T46" fmla="*/ 42 w 47"/>
                  <a:gd name="T47" fmla="*/ 118 h 133"/>
                  <a:gd name="T48" fmla="*/ 24 w 47"/>
                  <a:gd name="T49" fmla="*/ 94 h 133"/>
                  <a:gd name="T50" fmla="*/ 21 w 47"/>
                  <a:gd name="T51" fmla="*/ 84 h 133"/>
                  <a:gd name="T52" fmla="*/ 16 w 47"/>
                  <a:gd name="T53" fmla="*/ 25 h 133"/>
                  <a:gd name="T54" fmla="*/ 16 w 47"/>
                  <a:gd name="T55" fmla="*/ 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7" h="133">
                    <a:moveTo>
                      <a:pt x="16" y="0"/>
                    </a:moveTo>
                    <a:cubicBezTo>
                      <a:pt x="9" y="22"/>
                      <a:pt x="3" y="44"/>
                      <a:pt x="0" y="67"/>
                    </a:cubicBezTo>
                    <a:cubicBezTo>
                      <a:pt x="2" y="119"/>
                      <a:pt x="2" y="119"/>
                      <a:pt x="2" y="119"/>
                    </a:cubicBezTo>
                    <a:cubicBezTo>
                      <a:pt x="2" y="119"/>
                      <a:pt x="2" y="119"/>
                      <a:pt x="2" y="119"/>
                    </a:cubicBezTo>
                    <a:cubicBezTo>
                      <a:pt x="2" y="119"/>
                      <a:pt x="2" y="119"/>
                      <a:pt x="2" y="119"/>
                    </a:cubicBezTo>
                    <a:cubicBezTo>
                      <a:pt x="2" y="122"/>
                      <a:pt x="3" y="124"/>
                      <a:pt x="3" y="126"/>
                    </a:cubicBezTo>
                    <a:cubicBezTo>
                      <a:pt x="5" y="130"/>
                      <a:pt x="8" y="132"/>
                      <a:pt x="12" y="133"/>
                    </a:cubicBezTo>
                    <a:cubicBezTo>
                      <a:pt x="12" y="133"/>
                      <a:pt x="12" y="133"/>
                      <a:pt x="12" y="133"/>
                    </a:cubicBezTo>
                    <a:cubicBezTo>
                      <a:pt x="12" y="133"/>
                      <a:pt x="12" y="133"/>
                      <a:pt x="12" y="133"/>
                    </a:cubicBezTo>
                    <a:cubicBezTo>
                      <a:pt x="12" y="133"/>
                      <a:pt x="12" y="133"/>
                      <a:pt x="12" y="133"/>
                    </a:cubicBezTo>
                    <a:cubicBezTo>
                      <a:pt x="12" y="133"/>
                      <a:pt x="12" y="133"/>
                      <a:pt x="12" y="133"/>
                    </a:cubicBezTo>
                    <a:cubicBezTo>
                      <a:pt x="12" y="133"/>
                      <a:pt x="12" y="133"/>
                      <a:pt x="12" y="133"/>
                    </a:cubicBezTo>
                    <a:cubicBezTo>
                      <a:pt x="12" y="133"/>
                      <a:pt x="12" y="133"/>
                      <a:pt x="12" y="133"/>
                    </a:cubicBezTo>
                    <a:cubicBezTo>
                      <a:pt x="13" y="133"/>
                      <a:pt x="14" y="133"/>
                      <a:pt x="16" y="133"/>
                    </a:cubicBezTo>
                    <a:cubicBezTo>
                      <a:pt x="23" y="133"/>
                      <a:pt x="33" y="130"/>
                      <a:pt x="43" y="125"/>
                    </a:cubicBezTo>
                    <a:cubicBezTo>
                      <a:pt x="43" y="125"/>
                      <a:pt x="43" y="125"/>
                      <a:pt x="43" y="125"/>
                    </a:cubicBezTo>
                    <a:cubicBezTo>
                      <a:pt x="43" y="125"/>
                      <a:pt x="43" y="125"/>
                      <a:pt x="43" y="125"/>
                    </a:cubicBezTo>
                    <a:cubicBezTo>
                      <a:pt x="43" y="125"/>
                      <a:pt x="43" y="125"/>
                      <a:pt x="43" y="125"/>
                    </a:cubicBezTo>
                    <a:cubicBezTo>
                      <a:pt x="43" y="125"/>
                      <a:pt x="43" y="125"/>
                      <a:pt x="43" y="125"/>
                    </a:cubicBezTo>
                    <a:cubicBezTo>
                      <a:pt x="44" y="125"/>
                      <a:pt x="45" y="124"/>
                      <a:pt x="46" y="124"/>
                    </a:cubicBezTo>
                    <a:cubicBezTo>
                      <a:pt x="46" y="124"/>
                      <a:pt x="46" y="124"/>
                      <a:pt x="46" y="124"/>
                    </a:cubicBezTo>
                    <a:cubicBezTo>
                      <a:pt x="47" y="124"/>
                      <a:pt x="47" y="123"/>
                      <a:pt x="47" y="123"/>
                    </a:cubicBezTo>
                    <a:cubicBezTo>
                      <a:pt x="47" y="123"/>
                      <a:pt x="47" y="123"/>
                      <a:pt x="47" y="123"/>
                    </a:cubicBezTo>
                    <a:cubicBezTo>
                      <a:pt x="46" y="121"/>
                      <a:pt x="44" y="120"/>
                      <a:pt x="42" y="118"/>
                    </a:cubicBezTo>
                    <a:cubicBezTo>
                      <a:pt x="34" y="112"/>
                      <a:pt x="27" y="103"/>
                      <a:pt x="24" y="94"/>
                    </a:cubicBezTo>
                    <a:cubicBezTo>
                      <a:pt x="23" y="91"/>
                      <a:pt x="22" y="87"/>
                      <a:pt x="21" y="84"/>
                    </a:cubicBezTo>
                    <a:cubicBezTo>
                      <a:pt x="18" y="65"/>
                      <a:pt x="16" y="45"/>
                      <a:pt x="16" y="25"/>
                    </a:cubicBezTo>
                    <a:cubicBezTo>
                      <a:pt x="17" y="17"/>
                      <a:pt x="17" y="8"/>
                      <a:pt x="16" y="0"/>
                    </a:cubicBezTo>
                  </a:path>
                </a:pathLst>
              </a:custGeom>
              <a:solidFill>
                <a:srgbClr val="3636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87" name="Freeform 1054"/>
              <p:cNvSpPr>
                <a:spLocks noEditPoints="1"/>
              </p:cNvSpPr>
              <p:nvPr/>
            </p:nvSpPr>
            <p:spPr bwMode="auto">
              <a:xfrm>
                <a:off x="4021" y="2265"/>
                <a:ext cx="81" cy="22"/>
              </a:xfrm>
              <a:custGeom>
                <a:avLst/>
                <a:gdLst>
                  <a:gd name="T0" fmla="*/ 0 w 34"/>
                  <a:gd name="T1" fmla="*/ 9 h 9"/>
                  <a:gd name="T2" fmla="*/ 0 w 34"/>
                  <a:gd name="T3" fmla="*/ 9 h 9"/>
                  <a:gd name="T4" fmla="*/ 0 w 34"/>
                  <a:gd name="T5" fmla="*/ 9 h 9"/>
                  <a:gd name="T6" fmla="*/ 0 w 34"/>
                  <a:gd name="T7" fmla="*/ 9 h 9"/>
                  <a:gd name="T8" fmla="*/ 0 w 34"/>
                  <a:gd name="T9" fmla="*/ 9 h 9"/>
                  <a:gd name="T10" fmla="*/ 0 w 34"/>
                  <a:gd name="T11" fmla="*/ 9 h 9"/>
                  <a:gd name="T12" fmla="*/ 0 w 34"/>
                  <a:gd name="T13" fmla="*/ 9 h 9"/>
                  <a:gd name="T14" fmla="*/ 0 w 34"/>
                  <a:gd name="T15" fmla="*/ 9 h 9"/>
                  <a:gd name="T16" fmla="*/ 0 w 34"/>
                  <a:gd name="T17" fmla="*/ 9 h 9"/>
                  <a:gd name="T18" fmla="*/ 31 w 34"/>
                  <a:gd name="T19" fmla="*/ 1 h 9"/>
                  <a:gd name="T20" fmla="*/ 4 w 34"/>
                  <a:gd name="T21" fmla="*/ 9 h 9"/>
                  <a:gd name="T22" fmla="*/ 0 w 34"/>
                  <a:gd name="T23" fmla="*/ 9 h 9"/>
                  <a:gd name="T24" fmla="*/ 4 w 34"/>
                  <a:gd name="T25" fmla="*/ 9 h 9"/>
                  <a:gd name="T26" fmla="*/ 31 w 34"/>
                  <a:gd name="T27" fmla="*/ 1 h 9"/>
                  <a:gd name="T28" fmla="*/ 34 w 34"/>
                  <a:gd name="T29" fmla="*/ 0 h 9"/>
                  <a:gd name="T30" fmla="*/ 34 w 34"/>
                  <a:gd name="T31" fmla="*/ 0 h 9"/>
                  <a:gd name="T32" fmla="*/ 31 w 34"/>
                  <a:gd name="T33" fmla="*/ 1 h 9"/>
                  <a:gd name="T34" fmla="*/ 31 w 34"/>
                  <a:gd name="T35" fmla="*/ 1 h 9"/>
                  <a:gd name="T36" fmla="*/ 31 w 34"/>
                  <a:gd name="T37" fmla="*/ 1 h 9"/>
                  <a:gd name="T38" fmla="*/ 34 w 34"/>
                  <a:gd name="T3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4" h="9">
                    <a:moveTo>
                      <a:pt x="0" y="9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moveTo>
                      <a:pt x="0" y="9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moveTo>
                      <a:pt x="0" y="9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moveTo>
                      <a:pt x="31" y="1"/>
                    </a:moveTo>
                    <a:cubicBezTo>
                      <a:pt x="21" y="6"/>
                      <a:pt x="11" y="9"/>
                      <a:pt x="4" y="9"/>
                    </a:cubicBezTo>
                    <a:cubicBezTo>
                      <a:pt x="2" y="9"/>
                      <a:pt x="1" y="9"/>
                      <a:pt x="0" y="9"/>
                    </a:cubicBezTo>
                    <a:cubicBezTo>
                      <a:pt x="1" y="9"/>
                      <a:pt x="2" y="9"/>
                      <a:pt x="4" y="9"/>
                    </a:cubicBezTo>
                    <a:cubicBezTo>
                      <a:pt x="11" y="9"/>
                      <a:pt x="21" y="6"/>
                      <a:pt x="31" y="1"/>
                    </a:cubicBezTo>
                    <a:moveTo>
                      <a:pt x="34" y="0"/>
                    </a:moveTo>
                    <a:cubicBezTo>
                      <a:pt x="34" y="0"/>
                      <a:pt x="34" y="0"/>
                      <a:pt x="34" y="0"/>
                    </a:cubicBezTo>
                    <a:cubicBezTo>
                      <a:pt x="33" y="0"/>
                      <a:pt x="32" y="1"/>
                      <a:pt x="31" y="1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2" y="1"/>
                      <a:pt x="33" y="0"/>
                      <a:pt x="34" y="0"/>
                    </a:cubicBezTo>
                  </a:path>
                </a:pathLst>
              </a:custGeom>
              <a:solidFill>
                <a:srgbClr val="3131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88" name="Freeform 1055"/>
              <p:cNvSpPr>
                <a:spLocks/>
              </p:cNvSpPr>
              <p:nvPr/>
            </p:nvSpPr>
            <p:spPr bwMode="auto">
              <a:xfrm>
                <a:off x="3952" y="1936"/>
                <a:ext cx="88" cy="185"/>
              </a:xfrm>
              <a:custGeom>
                <a:avLst/>
                <a:gdLst>
                  <a:gd name="T0" fmla="*/ 27 w 37"/>
                  <a:gd name="T1" fmla="*/ 66 h 78"/>
                  <a:gd name="T2" fmla="*/ 12 w 37"/>
                  <a:gd name="T3" fmla="*/ 77 h 78"/>
                  <a:gd name="T4" fmla="*/ 1 w 37"/>
                  <a:gd name="T5" fmla="*/ 62 h 78"/>
                  <a:gd name="T6" fmla="*/ 10 w 37"/>
                  <a:gd name="T7" fmla="*/ 12 h 78"/>
                  <a:gd name="T8" fmla="*/ 25 w 37"/>
                  <a:gd name="T9" fmla="*/ 1 h 78"/>
                  <a:gd name="T10" fmla="*/ 36 w 37"/>
                  <a:gd name="T11" fmla="*/ 17 h 78"/>
                  <a:gd name="T12" fmla="*/ 27 w 37"/>
                  <a:gd name="T13" fmla="*/ 6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78">
                    <a:moveTo>
                      <a:pt x="27" y="66"/>
                    </a:moveTo>
                    <a:cubicBezTo>
                      <a:pt x="26" y="74"/>
                      <a:pt x="19" y="78"/>
                      <a:pt x="12" y="77"/>
                    </a:cubicBezTo>
                    <a:cubicBezTo>
                      <a:pt x="5" y="76"/>
                      <a:pt x="0" y="69"/>
                      <a:pt x="1" y="6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1" y="5"/>
                      <a:pt x="18" y="0"/>
                      <a:pt x="25" y="1"/>
                    </a:cubicBezTo>
                    <a:cubicBezTo>
                      <a:pt x="32" y="3"/>
                      <a:pt x="37" y="9"/>
                      <a:pt x="36" y="17"/>
                    </a:cubicBezTo>
                    <a:lnTo>
                      <a:pt x="27" y="66"/>
                    </a:lnTo>
                    <a:close/>
                  </a:path>
                </a:pathLst>
              </a:cu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89" name="Freeform 1056"/>
              <p:cNvSpPr>
                <a:spLocks/>
              </p:cNvSpPr>
              <p:nvPr/>
            </p:nvSpPr>
            <p:spPr bwMode="auto">
              <a:xfrm>
                <a:off x="4154" y="1958"/>
                <a:ext cx="28" cy="267"/>
              </a:xfrm>
              <a:custGeom>
                <a:avLst/>
                <a:gdLst>
                  <a:gd name="T0" fmla="*/ 1 w 12"/>
                  <a:gd name="T1" fmla="*/ 0 h 113"/>
                  <a:gd name="T2" fmla="*/ 0 w 12"/>
                  <a:gd name="T3" fmla="*/ 59 h 113"/>
                  <a:gd name="T4" fmla="*/ 1 w 12"/>
                  <a:gd name="T5" fmla="*/ 75 h 113"/>
                  <a:gd name="T6" fmla="*/ 7 w 12"/>
                  <a:gd name="T7" fmla="*/ 112 h 113"/>
                  <a:gd name="T8" fmla="*/ 7 w 12"/>
                  <a:gd name="T9" fmla="*/ 113 h 113"/>
                  <a:gd name="T10" fmla="*/ 12 w 12"/>
                  <a:gd name="T11" fmla="*/ 110 h 113"/>
                  <a:gd name="T12" fmla="*/ 11 w 12"/>
                  <a:gd name="T13" fmla="*/ 107 h 113"/>
                  <a:gd name="T14" fmla="*/ 11 w 12"/>
                  <a:gd name="T15" fmla="*/ 107 h 113"/>
                  <a:gd name="T16" fmla="*/ 6 w 12"/>
                  <a:gd name="T17" fmla="*/ 69 h 113"/>
                  <a:gd name="T18" fmla="*/ 1 w 12"/>
                  <a:gd name="T19" fmla="*/ 0 h 113"/>
                  <a:gd name="T20" fmla="*/ 1 w 12"/>
                  <a:gd name="T21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113">
                    <a:moveTo>
                      <a:pt x="1" y="0"/>
                    </a:moveTo>
                    <a:cubicBezTo>
                      <a:pt x="1" y="0"/>
                      <a:pt x="0" y="55"/>
                      <a:pt x="0" y="59"/>
                    </a:cubicBezTo>
                    <a:cubicBezTo>
                      <a:pt x="1" y="75"/>
                      <a:pt x="1" y="75"/>
                      <a:pt x="1" y="75"/>
                    </a:cubicBezTo>
                    <a:cubicBezTo>
                      <a:pt x="2" y="87"/>
                      <a:pt x="3" y="100"/>
                      <a:pt x="7" y="112"/>
                    </a:cubicBezTo>
                    <a:cubicBezTo>
                      <a:pt x="7" y="112"/>
                      <a:pt x="7" y="113"/>
                      <a:pt x="7" y="113"/>
                    </a:cubicBezTo>
                    <a:cubicBezTo>
                      <a:pt x="10" y="111"/>
                      <a:pt x="12" y="110"/>
                      <a:pt x="12" y="110"/>
                    </a:cubicBezTo>
                    <a:cubicBezTo>
                      <a:pt x="12" y="109"/>
                      <a:pt x="11" y="108"/>
                      <a:pt x="11" y="107"/>
                    </a:cubicBezTo>
                    <a:cubicBezTo>
                      <a:pt x="11" y="107"/>
                      <a:pt x="11" y="107"/>
                      <a:pt x="11" y="107"/>
                    </a:cubicBezTo>
                    <a:cubicBezTo>
                      <a:pt x="10" y="93"/>
                      <a:pt x="8" y="80"/>
                      <a:pt x="6" y="69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3636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90" name="Freeform 1057"/>
              <p:cNvSpPr>
                <a:spLocks/>
              </p:cNvSpPr>
              <p:nvPr/>
            </p:nvSpPr>
            <p:spPr bwMode="auto">
              <a:xfrm>
                <a:off x="4120" y="2062"/>
                <a:ext cx="8" cy="14"/>
              </a:xfrm>
              <a:custGeom>
                <a:avLst/>
                <a:gdLst>
                  <a:gd name="T0" fmla="*/ 3 w 3"/>
                  <a:gd name="T1" fmla="*/ 2 h 6"/>
                  <a:gd name="T2" fmla="*/ 1 w 3"/>
                  <a:gd name="T3" fmla="*/ 5 h 6"/>
                  <a:gd name="T4" fmla="*/ 0 w 3"/>
                  <a:gd name="T5" fmla="*/ 4 h 6"/>
                  <a:gd name="T6" fmla="*/ 1 w 3"/>
                  <a:gd name="T7" fmla="*/ 1 h 6"/>
                  <a:gd name="T8" fmla="*/ 3 w 3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3" y="2"/>
                    </a:moveTo>
                    <a:cubicBezTo>
                      <a:pt x="3" y="3"/>
                      <a:pt x="2" y="4"/>
                      <a:pt x="1" y="5"/>
                    </a:cubicBezTo>
                    <a:cubicBezTo>
                      <a:pt x="0" y="6"/>
                      <a:pt x="0" y="5"/>
                      <a:pt x="0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3" y="1"/>
                      <a:pt x="3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91" name="Freeform 1058"/>
              <p:cNvSpPr>
                <a:spLocks/>
              </p:cNvSpPr>
              <p:nvPr/>
            </p:nvSpPr>
            <p:spPr bwMode="auto">
              <a:xfrm>
                <a:off x="4118" y="2128"/>
                <a:ext cx="10" cy="14"/>
              </a:xfrm>
              <a:custGeom>
                <a:avLst/>
                <a:gdLst>
                  <a:gd name="T0" fmla="*/ 4 w 4"/>
                  <a:gd name="T1" fmla="*/ 2 h 6"/>
                  <a:gd name="T2" fmla="*/ 2 w 4"/>
                  <a:gd name="T3" fmla="*/ 5 h 6"/>
                  <a:gd name="T4" fmla="*/ 0 w 4"/>
                  <a:gd name="T5" fmla="*/ 4 h 6"/>
                  <a:gd name="T6" fmla="*/ 2 w 4"/>
                  <a:gd name="T7" fmla="*/ 1 h 6"/>
                  <a:gd name="T8" fmla="*/ 4 w 4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4" y="2"/>
                    </a:moveTo>
                    <a:cubicBezTo>
                      <a:pt x="4" y="3"/>
                      <a:pt x="3" y="4"/>
                      <a:pt x="2" y="5"/>
                    </a:cubicBezTo>
                    <a:cubicBezTo>
                      <a:pt x="1" y="6"/>
                      <a:pt x="0" y="5"/>
                      <a:pt x="0" y="4"/>
                    </a:cubicBezTo>
                    <a:cubicBezTo>
                      <a:pt x="0" y="3"/>
                      <a:pt x="1" y="1"/>
                      <a:pt x="2" y="1"/>
                    </a:cubicBezTo>
                    <a:cubicBezTo>
                      <a:pt x="3" y="0"/>
                      <a:pt x="4" y="1"/>
                      <a:pt x="4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92" name="Freeform 1059"/>
              <p:cNvSpPr>
                <a:spLocks/>
              </p:cNvSpPr>
              <p:nvPr/>
            </p:nvSpPr>
            <p:spPr bwMode="auto">
              <a:xfrm>
                <a:off x="4118" y="2194"/>
                <a:ext cx="10" cy="14"/>
              </a:xfrm>
              <a:custGeom>
                <a:avLst/>
                <a:gdLst>
                  <a:gd name="T0" fmla="*/ 4 w 4"/>
                  <a:gd name="T1" fmla="*/ 2 h 6"/>
                  <a:gd name="T2" fmla="*/ 2 w 4"/>
                  <a:gd name="T3" fmla="*/ 5 h 6"/>
                  <a:gd name="T4" fmla="*/ 0 w 4"/>
                  <a:gd name="T5" fmla="*/ 4 h 6"/>
                  <a:gd name="T6" fmla="*/ 2 w 4"/>
                  <a:gd name="T7" fmla="*/ 1 h 6"/>
                  <a:gd name="T8" fmla="*/ 4 w 4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4" y="2"/>
                    </a:moveTo>
                    <a:cubicBezTo>
                      <a:pt x="4" y="3"/>
                      <a:pt x="3" y="4"/>
                      <a:pt x="2" y="5"/>
                    </a:cubicBezTo>
                    <a:cubicBezTo>
                      <a:pt x="1" y="6"/>
                      <a:pt x="0" y="5"/>
                      <a:pt x="0" y="4"/>
                    </a:cubicBezTo>
                    <a:cubicBezTo>
                      <a:pt x="0" y="3"/>
                      <a:pt x="1" y="1"/>
                      <a:pt x="2" y="1"/>
                    </a:cubicBezTo>
                    <a:cubicBezTo>
                      <a:pt x="3" y="0"/>
                      <a:pt x="4" y="1"/>
                      <a:pt x="4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93" name="Freeform 1060"/>
              <p:cNvSpPr>
                <a:spLocks/>
              </p:cNvSpPr>
              <p:nvPr/>
            </p:nvSpPr>
            <p:spPr bwMode="auto">
              <a:xfrm>
                <a:off x="4057" y="2045"/>
                <a:ext cx="30" cy="29"/>
              </a:xfrm>
              <a:custGeom>
                <a:avLst/>
                <a:gdLst>
                  <a:gd name="T0" fmla="*/ 30 w 30"/>
                  <a:gd name="T1" fmla="*/ 10 h 29"/>
                  <a:gd name="T2" fmla="*/ 0 w 30"/>
                  <a:gd name="T3" fmla="*/ 29 h 29"/>
                  <a:gd name="T4" fmla="*/ 0 w 30"/>
                  <a:gd name="T5" fmla="*/ 19 h 29"/>
                  <a:gd name="T6" fmla="*/ 30 w 30"/>
                  <a:gd name="T7" fmla="*/ 0 h 29"/>
                  <a:gd name="T8" fmla="*/ 30 w 30"/>
                  <a:gd name="T9" fmla="*/ 1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9">
                    <a:moveTo>
                      <a:pt x="30" y="10"/>
                    </a:moveTo>
                    <a:lnTo>
                      <a:pt x="0" y="29"/>
                    </a:lnTo>
                    <a:lnTo>
                      <a:pt x="0" y="19"/>
                    </a:lnTo>
                    <a:lnTo>
                      <a:pt x="30" y="0"/>
                    </a:lnTo>
                    <a:lnTo>
                      <a:pt x="30" y="10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94" name="Freeform 1061"/>
              <p:cNvSpPr>
                <a:spLocks/>
              </p:cNvSpPr>
              <p:nvPr/>
            </p:nvSpPr>
            <p:spPr bwMode="auto">
              <a:xfrm>
                <a:off x="4310" y="1943"/>
                <a:ext cx="92" cy="62"/>
              </a:xfrm>
              <a:custGeom>
                <a:avLst/>
                <a:gdLst>
                  <a:gd name="T0" fmla="*/ 12 w 39"/>
                  <a:gd name="T1" fmla="*/ 1 h 26"/>
                  <a:gd name="T2" fmla="*/ 9 w 39"/>
                  <a:gd name="T3" fmla="*/ 1 h 26"/>
                  <a:gd name="T4" fmla="*/ 3 w 39"/>
                  <a:gd name="T5" fmla="*/ 3 h 26"/>
                  <a:gd name="T6" fmla="*/ 3 w 39"/>
                  <a:gd name="T7" fmla="*/ 11 h 26"/>
                  <a:gd name="T8" fmla="*/ 14 w 39"/>
                  <a:gd name="T9" fmla="*/ 21 h 26"/>
                  <a:gd name="T10" fmla="*/ 16 w 39"/>
                  <a:gd name="T11" fmla="*/ 21 h 26"/>
                  <a:gd name="T12" fmla="*/ 18 w 39"/>
                  <a:gd name="T13" fmla="*/ 21 h 26"/>
                  <a:gd name="T14" fmla="*/ 21 w 39"/>
                  <a:gd name="T15" fmla="*/ 23 h 26"/>
                  <a:gd name="T16" fmla="*/ 24 w 39"/>
                  <a:gd name="T17" fmla="*/ 23 h 26"/>
                  <a:gd name="T18" fmla="*/ 20 w 39"/>
                  <a:gd name="T19" fmla="*/ 17 h 26"/>
                  <a:gd name="T20" fmla="*/ 35 w 39"/>
                  <a:gd name="T21" fmla="*/ 25 h 26"/>
                  <a:gd name="T22" fmla="*/ 37 w 39"/>
                  <a:gd name="T23" fmla="*/ 23 h 26"/>
                  <a:gd name="T24" fmla="*/ 29 w 39"/>
                  <a:gd name="T25" fmla="*/ 16 h 26"/>
                  <a:gd name="T26" fmla="*/ 31 w 39"/>
                  <a:gd name="T27" fmla="*/ 10 h 26"/>
                  <a:gd name="T28" fmla="*/ 23 w 39"/>
                  <a:gd name="T29" fmla="*/ 1 h 26"/>
                  <a:gd name="T30" fmla="*/ 12 w 39"/>
                  <a:gd name="T31" fmla="*/ 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9" h="26">
                    <a:moveTo>
                      <a:pt x="12" y="1"/>
                    </a:moveTo>
                    <a:cubicBezTo>
                      <a:pt x="11" y="1"/>
                      <a:pt x="10" y="1"/>
                      <a:pt x="9" y="1"/>
                    </a:cubicBezTo>
                    <a:cubicBezTo>
                      <a:pt x="7" y="1"/>
                      <a:pt x="5" y="1"/>
                      <a:pt x="3" y="3"/>
                    </a:cubicBezTo>
                    <a:cubicBezTo>
                      <a:pt x="1" y="6"/>
                      <a:pt x="0" y="9"/>
                      <a:pt x="3" y="11"/>
                    </a:cubicBezTo>
                    <a:cubicBezTo>
                      <a:pt x="5" y="13"/>
                      <a:pt x="12" y="21"/>
                      <a:pt x="14" y="21"/>
                    </a:cubicBezTo>
                    <a:cubicBezTo>
                      <a:pt x="15" y="21"/>
                      <a:pt x="15" y="21"/>
                      <a:pt x="16" y="21"/>
                    </a:cubicBezTo>
                    <a:cubicBezTo>
                      <a:pt x="16" y="21"/>
                      <a:pt x="17" y="21"/>
                      <a:pt x="18" y="21"/>
                    </a:cubicBezTo>
                    <a:cubicBezTo>
                      <a:pt x="19" y="21"/>
                      <a:pt x="20" y="22"/>
                      <a:pt x="21" y="23"/>
                    </a:cubicBezTo>
                    <a:cubicBezTo>
                      <a:pt x="22" y="24"/>
                      <a:pt x="23" y="24"/>
                      <a:pt x="24" y="23"/>
                    </a:cubicBezTo>
                    <a:cubicBezTo>
                      <a:pt x="24" y="23"/>
                      <a:pt x="25" y="21"/>
                      <a:pt x="20" y="17"/>
                    </a:cubicBezTo>
                    <a:cubicBezTo>
                      <a:pt x="19" y="17"/>
                      <a:pt x="28" y="21"/>
                      <a:pt x="35" y="25"/>
                    </a:cubicBezTo>
                    <a:cubicBezTo>
                      <a:pt x="36" y="26"/>
                      <a:pt x="39" y="26"/>
                      <a:pt x="37" y="23"/>
                    </a:cubicBezTo>
                    <a:cubicBezTo>
                      <a:pt x="35" y="20"/>
                      <a:pt x="32" y="18"/>
                      <a:pt x="29" y="16"/>
                    </a:cubicBezTo>
                    <a:cubicBezTo>
                      <a:pt x="30" y="15"/>
                      <a:pt x="31" y="12"/>
                      <a:pt x="31" y="10"/>
                    </a:cubicBezTo>
                    <a:cubicBezTo>
                      <a:pt x="31" y="8"/>
                      <a:pt x="25" y="2"/>
                      <a:pt x="23" y="1"/>
                    </a:cubicBezTo>
                    <a:cubicBezTo>
                      <a:pt x="21" y="0"/>
                      <a:pt x="14" y="1"/>
                      <a:pt x="12" y="1"/>
                    </a:cubicBezTo>
                  </a:path>
                </a:pathLst>
              </a:custGeom>
              <a:solidFill>
                <a:srgbClr val="FF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95" name="Freeform 1062"/>
              <p:cNvSpPr>
                <a:spLocks/>
              </p:cNvSpPr>
              <p:nvPr/>
            </p:nvSpPr>
            <p:spPr bwMode="auto">
              <a:xfrm>
                <a:off x="4312" y="1922"/>
                <a:ext cx="104" cy="263"/>
              </a:xfrm>
              <a:custGeom>
                <a:avLst/>
                <a:gdLst>
                  <a:gd name="T0" fmla="*/ 104 w 104"/>
                  <a:gd name="T1" fmla="*/ 0 h 263"/>
                  <a:gd name="T2" fmla="*/ 104 w 104"/>
                  <a:gd name="T3" fmla="*/ 173 h 263"/>
                  <a:gd name="T4" fmla="*/ 0 w 104"/>
                  <a:gd name="T5" fmla="*/ 263 h 263"/>
                  <a:gd name="T6" fmla="*/ 0 w 104"/>
                  <a:gd name="T7" fmla="*/ 88 h 263"/>
                  <a:gd name="T8" fmla="*/ 38 w 104"/>
                  <a:gd name="T9" fmla="*/ 57 h 263"/>
                  <a:gd name="T10" fmla="*/ 43 w 104"/>
                  <a:gd name="T11" fmla="*/ 52 h 263"/>
                  <a:gd name="T12" fmla="*/ 104 w 104"/>
                  <a:gd name="T13" fmla="*/ 0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4" h="263">
                    <a:moveTo>
                      <a:pt x="104" y="0"/>
                    </a:moveTo>
                    <a:lnTo>
                      <a:pt x="104" y="173"/>
                    </a:lnTo>
                    <a:lnTo>
                      <a:pt x="0" y="263"/>
                    </a:lnTo>
                    <a:lnTo>
                      <a:pt x="0" y="88"/>
                    </a:lnTo>
                    <a:lnTo>
                      <a:pt x="38" y="57"/>
                    </a:lnTo>
                    <a:lnTo>
                      <a:pt x="43" y="52"/>
                    </a:lnTo>
                    <a:lnTo>
                      <a:pt x="10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96" name="Freeform 1063"/>
              <p:cNvSpPr>
                <a:spLocks/>
              </p:cNvSpPr>
              <p:nvPr/>
            </p:nvSpPr>
            <p:spPr bwMode="auto">
              <a:xfrm>
                <a:off x="4312" y="1922"/>
                <a:ext cx="104" cy="263"/>
              </a:xfrm>
              <a:custGeom>
                <a:avLst/>
                <a:gdLst>
                  <a:gd name="T0" fmla="*/ 104 w 104"/>
                  <a:gd name="T1" fmla="*/ 0 h 263"/>
                  <a:gd name="T2" fmla="*/ 104 w 104"/>
                  <a:gd name="T3" fmla="*/ 173 h 263"/>
                  <a:gd name="T4" fmla="*/ 0 w 104"/>
                  <a:gd name="T5" fmla="*/ 263 h 263"/>
                  <a:gd name="T6" fmla="*/ 0 w 104"/>
                  <a:gd name="T7" fmla="*/ 88 h 263"/>
                  <a:gd name="T8" fmla="*/ 38 w 104"/>
                  <a:gd name="T9" fmla="*/ 57 h 263"/>
                  <a:gd name="T10" fmla="*/ 43 w 104"/>
                  <a:gd name="T11" fmla="*/ 52 h 263"/>
                  <a:gd name="T12" fmla="*/ 104 w 104"/>
                  <a:gd name="T13" fmla="*/ 0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4" h="263">
                    <a:moveTo>
                      <a:pt x="104" y="0"/>
                    </a:moveTo>
                    <a:lnTo>
                      <a:pt x="104" y="173"/>
                    </a:lnTo>
                    <a:lnTo>
                      <a:pt x="0" y="263"/>
                    </a:lnTo>
                    <a:lnTo>
                      <a:pt x="0" y="88"/>
                    </a:lnTo>
                    <a:lnTo>
                      <a:pt x="38" y="57"/>
                    </a:lnTo>
                    <a:lnTo>
                      <a:pt x="43" y="52"/>
                    </a:lnTo>
                    <a:lnTo>
                      <a:pt x="10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97" name="Freeform 1064"/>
              <p:cNvSpPr>
                <a:spLocks/>
              </p:cNvSpPr>
              <p:nvPr/>
            </p:nvSpPr>
            <p:spPr bwMode="auto">
              <a:xfrm>
                <a:off x="4393" y="1960"/>
                <a:ext cx="4" cy="9"/>
              </a:xfrm>
              <a:custGeom>
                <a:avLst/>
                <a:gdLst>
                  <a:gd name="T0" fmla="*/ 0 w 4"/>
                  <a:gd name="T1" fmla="*/ 9 h 9"/>
                  <a:gd name="T2" fmla="*/ 4 w 4"/>
                  <a:gd name="T3" fmla="*/ 5 h 9"/>
                  <a:gd name="T4" fmla="*/ 4 w 4"/>
                  <a:gd name="T5" fmla="*/ 0 h 9"/>
                  <a:gd name="T6" fmla="*/ 0 w 4"/>
                  <a:gd name="T7" fmla="*/ 2 h 9"/>
                  <a:gd name="T8" fmla="*/ 0 w 4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9">
                    <a:moveTo>
                      <a:pt x="0" y="9"/>
                    </a:moveTo>
                    <a:lnTo>
                      <a:pt x="4" y="5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444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98" name="Freeform 1065"/>
              <p:cNvSpPr>
                <a:spLocks/>
              </p:cNvSpPr>
              <p:nvPr/>
            </p:nvSpPr>
            <p:spPr bwMode="auto">
              <a:xfrm>
                <a:off x="4324" y="1969"/>
                <a:ext cx="61" cy="60"/>
              </a:xfrm>
              <a:custGeom>
                <a:avLst/>
                <a:gdLst>
                  <a:gd name="T0" fmla="*/ 0 w 61"/>
                  <a:gd name="T1" fmla="*/ 60 h 60"/>
                  <a:gd name="T2" fmla="*/ 61 w 61"/>
                  <a:gd name="T3" fmla="*/ 5 h 60"/>
                  <a:gd name="T4" fmla="*/ 61 w 61"/>
                  <a:gd name="T5" fmla="*/ 0 h 60"/>
                  <a:gd name="T6" fmla="*/ 0 w 61"/>
                  <a:gd name="T7" fmla="*/ 55 h 60"/>
                  <a:gd name="T8" fmla="*/ 0 w 61"/>
                  <a:gd name="T9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60">
                    <a:moveTo>
                      <a:pt x="0" y="60"/>
                    </a:moveTo>
                    <a:lnTo>
                      <a:pt x="61" y="5"/>
                    </a:lnTo>
                    <a:lnTo>
                      <a:pt x="61" y="0"/>
                    </a:lnTo>
                    <a:lnTo>
                      <a:pt x="0" y="55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444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99" name="Freeform 1066"/>
              <p:cNvSpPr>
                <a:spLocks/>
              </p:cNvSpPr>
              <p:nvPr/>
            </p:nvSpPr>
            <p:spPr bwMode="auto">
              <a:xfrm>
                <a:off x="4393" y="1972"/>
                <a:ext cx="4" cy="9"/>
              </a:xfrm>
              <a:custGeom>
                <a:avLst/>
                <a:gdLst>
                  <a:gd name="T0" fmla="*/ 0 w 4"/>
                  <a:gd name="T1" fmla="*/ 9 h 9"/>
                  <a:gd name="T2" fmla="*/ 4 w 4"/>
                  <a:gd name="T3" fmla="*/ 4 h 9"/>
                  <a:gd name="T4" fmla="*/ 4 w 4"/>
                  <a:gd name="T5" fmla="*/ 0 h 9"/>
                  <a:gd name="T6" fmla="*/ 0 w 4"/>
                  <a:gd name="T7" fmla="*/ 4 h 9"/>
                  <a:gd name="T8" fmla="*/ 0 w 4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9">
                    <a:moveTo>
                      <a:pt x="0" y="9"/>
                    </a:moveTo>
                    <a:lnTo>
                      <a:pt x="4" y="4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444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00" name="Freeform 1067"/>
              <p:cNvSpPr>
                <a:spLocks/>
              </p:cNvSpPr>
              <p:nvPr/>
            </p:nvSpPr>
            <p:spPr bwMode="auto">
              <a:xfrm>
                <a:off x="4324" y="1981"/>
                <a:ext cx="61" cy="59"/>
              </a:xfrm>
              <a:custGeom>
                <a:avLst/>
                <a:gdLst>
                  <a:gd name="T0" fmla="*/ 0 w 61"/>
                  <a:gd name="T1" fmla="*/ 59 h 59"/>
                  <a:gd name="T2" fmla="*/ 61 w 61"/>
                  <a:gd name="T3" fmla="*/ 5 h 59"/>
                  <a:gd name="T4" fmla="*/ 61 w 61"/>
                  <a:gd name="T5" fmla="*/ 0 h 59"/>
                  <a:gd name="T6" fmla="*/ 0 w 61"/>
                  <a:gd name="T7" fmla="*/ 55 h 59"/>
                  <a:gd name="T8" fmla="*/ 0 w 61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59">
                    <a:moveTo>
                      <a:pt x="0" y="59"/>
                    </a:moveTo>
                    <a:lnTo>
                      <a:pt x="61" y="5"/>
                    </a:lnTo>
                    <a:lnTo>
                      <a:pt x="61" y="0"/>
                    </a:lnTo>
                    <a:lnTo>
                      <a:pt x="0" y="55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444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01" name="Freeform 1068"/>
              <p:cNvSpPr>
                <a:spLocks/>
              </p:cNvSpPr>
              <p:nvPr/>
            </p:nvSpPr>
            <p:spPr bwMode="auto">
              <a:xfrm>
                <a:off x="4393" y="1984"/>
                <a:ext cx="4" cy="9"/>
              </a:xfrm>
              <a:custGeom>
                <a:avLst/>
                <a:gdLst>
                  <a:gd name="T0" fmla="*/ 0 w 4"/>
                  <a:gd name="T1" fmla="*/ 9 h 9"/>
                  <a:gd name="T2" fmla="*/ 4 w 4"/>
                  <a:gd name="T3" fmla="*/ 4 h 9"/>
                  <a:gd name="T4" fmla="*/ 4 w 4"/>
                  <a:gd name="T5" fmla="*/ 0 h 9"/>
                  <a:gd name="T6" fmla="*/ 0 w 4"/>
                  <a:gd name="T7" fmla="*/ 4 h 9"/>
                  <a:gd name="T8" fmla="*/ 0 w 4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9">
                    <a:moveTo>
                      <a:pt x="0" y="9"/>
                    </a:moveTo>
                    <a:lnTo>
                      <a:pt x="4" y="4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444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02" name="Freeform 1069"/>
              <p:cNvSpPr>
                <a:spLocks/>
              </p:cNvSpPr>
              <p:nvPr/>
            </p:nvSpPr>
            <p:spPr bwMode="auto">
              <a:xfrm>
                <a:off x="4324" y="1993"/>
                <a:ext cx="61" cy="59"/>
              </a:xfrm>
              <a:custGeom>
                <a:avLst/>
                <a:gdLst>
                  <a:gd name="T0" fmla="*/ 0 w 61"/>
                  <a:gd name="T1" fmla="*/ 59 h 59"/>
                  <a:gd name="T2" fmla="*/ 61 w 61"/>
                  <a:gd name="T3" fmla="*/ 5 h 59"/>
                  <a:gd name="T4" fmla="*/ 61 w 61"/>
                  <a:gd name="T5" fmla="*/ 0 h 59"/>
                  <a:gd name="T6" fmla="*/ 0 w 61"/>
                  <a:gd name="T7" fmla="*/ 55 h 59"/>
                  <a:gd name="T8" fmla="*/ 0 w 61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59">
                    <a:moveTo>
                      <a:pt x="0" y="59"/>
                    </a:moveTo>
                    <a:lnTo>
                      <a:pt x="61" y="5"/>
                    </a:lnTo>
                    <a:lnTo>
                      <a:pt x="61" y="0"/>
                    </a:lnTo>
                    <a:lnTo>
                      <a:pt x="0" y="55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444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03" name="Freeform 1070"/>
              <p:cNvSpPr>
                <a:spLocks/>
              </p:cNvSpPr>
              <p:nvPr/>
            </p:nvSpPr>
            <p:spPr bwMode="auto">
              <a:xfrm>
                <a:off x="4324" y="1995"/>
                <a:ext cx="73" cy="69"/>
              </a:xfrm>
              <a:custGeom>
                <a:avLst/>
                <a:gdLst>
                  <a:gd name="T0" fmla="*/ 0 w 73"/>
                  <a:gd name="T1" fmla="*/ 69 h 69"/>
                  <a:gd name="T2" fmla="*/ 73 w 73"/>
                  <a:gd name="T3" fmla="*/ 5 h 69"/>
                  <a:gd name="T4" fmla="*/ 73 w 73"/>
                  <a:gd name="T5" fmla="*/ 0 h 69"/>
                  <a:gd name="T6" fmla="*/ 0 w 73"/>
                  <a:gd name="T7" fmla="*/ 64 h 69"/>
                  <a:gd name="T8" fmla="*/ 0 w 73"/>
                  <a:gd name="T9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69">
                    <a:moveTo>
                      <a:pt x="0" y="69"/>
                    </a:moveTo>
                    <a:lnTo>
                      <a:pt x="73" y="5"/>
                    </a:lnTo>
                    <a:lnTo>
                      <a:pt x="73" y="0"/>
                    </a:lnTo>
                    <a:lnTo>
                      <a:pt x="0" y="64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444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04" name="Freeform 1071"/>
              <p:cNvSpPr>
                <a:spLocks/>
              </p:cNvSpPr>
              <p:nvPr/>
            </p:nvSpPr>
            <p:spPr bwMode="auto">
              <a:xfrm>
                <a:off x="4324" y="2026"/>
                <a:ext cx="52" cy="52"/>
              </a:xfrm>
              <a:custGeom>
                <a:avLst/>
                <a:gdLst>
                  <a:gd name="T0" fmla="*/ 0 w 52"/>
                  <a:gd name="T1" fmla="*/ 52 h 52"/>
                  <a:gd name="T2" fmla="*/ 52 w 52"/>
                  <a:gd name="T3" fmla="*/ 5 h 52"/>
                  <a:gd name="T4" fmla="*/ 52 w 52"/>
                  <a:gd name="T5" fmla="*/ 0 h 52"/>
                  <a:gd name="T6" fmla="*/ 0 w 52"/>
                  <a:gd name="T7" fmla="*/ 45 h 52"/>
                  <a:gd name="T8" fmla="*/ 0 w 52"/>
                  <a:gd name="T9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2">
                    <a:moveTo>
                      <a:pt x="0" y="52"/>
                    </a:moveTo>
                    <a:lnTo>
                      <a:pt x="52" y="5"/>
                    </a:lnTo>
                    <a:lnTo>
                      <a:pt x="52" y="0"/>
                    </a:lnTo>
                    <a:lnTo>
                      <a:pt x="0" y="45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444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05" name="Freeform 1072"/>
              <p:cNvSpPr>
                <a:spLocks/>
              </p:cNvSpPr>
              <p:nvPr/>
            </p:nvSpPr>
            <p:spPr bwMode="auto">
              <a:xfrm>
                <a:off x="4324" y="2059"/>
                <a:ext cx="28" cy="31"/>
              </a:xfrm>
              <a:custGeom>
                <a:avLst/>
                <a:gdLst>
                  <a:gd name="T0" fmla="*/ 0 w 28"/>
                  <a:gd name="T1" fmla="*/ 31 h 31"/>
                  <a:gd name="T2" fmla="*/ 28 w 28"/>
                  <a:gd name="T3" fmla="*/ 5 h 31"/>
                  <a:gd name="T4" fmla="*/ 28 w 28"/>
                  <a:gd name="T5" fmla="*/ 0 h 31"/>
                  <a:gd name="T6" fmla="*/ 0 w 28"/>
                  <a:gd name="T7" fmla="*/ 24 h 31"/>
                  <a:gd name="T8" fmla="*/ 0 w 28"/>
                  <a:gd name="T9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1">
                    <a:moveTo>
                      <a:pt x="0" y="31"/>
                    </a:moveTo>
                    <a:lnTo>
                      <a:pt x="28" y="5"/>
                    </a:lnTo>
                    <a:lnTo>
                      <a:pt x="28" y="0"/>
                    </a:lnTo>
                    <a:lnTo>
                      <a:pt x="0" y="24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444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06" name="Freeform 1073"/>
              <p:cNvSpPr>
                <a:spLocks noEditPoints="1"/>
              </p:cNvSpPr>
              <p:nvPr/>
            </p:nvSpPr>
            <p:spPr bwMode="auto">
              <a:xfrm>
                <a:off x="4381" y="2003"/>
                <a:ext cx="26" cy="42"/>
              </a:xfrm>
              <a:custGeom>
                <a:avLst/>
                <a:gdLst>
                  <a:gd name="T0" fmla="*/ 0 w 11"/>
                  <a:gd name="T1" fmla="*/ 14 h 18"/>
                  <a:gd name="T2" fmla="*/ 6 w 11"/>
                  <a:gd name="T3" fmla="*/ 2 h 18"/>
                  <a:gd name="T4" fmla="*/ 11 w 11"/>
                  <a:gd name="T5" fmla="*/ 4 h 18"/>
                  <a:gd name="T6" fmla="*/ 6 w 11"/>
                  <a:gd name="T7" fmla="*/ 15 h 18"/>
                  <a:gd name="T8" fmla="*/ 0 w 11"/>
                  <a:gd name="T9" fmla="*/ 14 h 18"/>
                  <a:gd name="T10" fmla="*/ 1 w 11"/>
                  <a:gd name="T11" fmla="*/ 13 h 18"/>
                  <a:gd name="T12" fmla="*/ 6 w 11"/>
                  <a:gd name="T13" fmla="*/ 15 h 18"/>
                  <a:gd name="T14" fmla="*/ 10 w 11"/>
                  <a:gd name="T15" fmla="*/ 5 h 18"/>
                  <a:gd name="T16" fmla="*/ 6 w 11"/>
                  <a:gd name="T17" fmla="*/ 3 h 18"/>
                  <a:gd name="T18" fmla="*/ 1 w 11"/>
                  <a:gd name="T1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18">
                    <a:moveTo>
                      <a:pt x="0" y="14"/>
                    </a:moveTo>
                    <a:cubicBezTo>
                      <a:pt x="0" y="10"/>
                      <a:pt x="3" y="5"/>
                      <a:pt x="6" y="2"/>
                    </a:cubicBezTo>
                    <a:cubicBezTo>
                      <a:pt x="9" y="0"/>
                      <a:pt x="11" y="1"/>
                      <a:pt x="11" y="4"/>
                    </a:cubicBezTo>
                    <a:cubicBezTo>
                      <a:pt x="11" y="8"/>
                      <a:pt x="9" y="13"/>
                      <a:pt x="6" y="15"/>
                    </a:cubicBezTo>
                    <a:cubicBezTo>
                      <a:pt x="3" y="18"/>
                      <a:pt x="0" y="17"/>
                      <a:pt x="0" y="14"/>
                    </a:cubicBezTo>
                    <a:close/>
                    <a:moveTo>
                      <a:pt x="1" y="13"/>
                    </a:moveTo>
                    <a:cubicBezTo>
                      <a:pt x="1" y="16"/>
                      <a:pt x="3" y="17"/>
                      <a:pt x="6" y="15"/>
                    </a:cubicBezTo>
                    <a:cubicBezTo>
                      <a:pt x="8" y="13"/>
                      <a:pt x="10" y="8"/>
                      <a:pt x="10" y="5"/>
                    </a:cubicBezTo>
                    <a:cubicBezTo>
                      <a:pt x="10" y="1"/>
                      <a:pt x="8" y="1"/>
                      <a:pt x="6" y="3"/>
                    </a:cubicBezTo>
                    <a:cubicBezTo>
                      <a:pt x="3" y="5"/>
                      <a:pt x="1" y="10"/>
                      <a:pt x="1" y="13"/>
                    </a:cubicBezTo>
                    <a:close/>
                  </a:path>
                </a:pathLst>
              </a:custGeom>
              <a:solidFill>
                <a:srgbClr val="2F79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07" name="Freeform 1074"/>
              <p:cNvSpPr>
                <a:spLocks noEditPoints="1"/>
              </p:cNvSpPr>
              <p:nvPr/>
            </p:nvSpPr>
            <p:spPr bwMode="auto">
              <a:xfrm>
                <a:off x="4385" y="2010"/>
                <a:ext cx="17" cy="28"/>
              </a:xfrm>
              <a:custGeom>
                <a:avLst/>
                <a:gdLst>
                  <a:gd name="T0" fmla="*/ 0 w 7"/>
                  <a:gd name="T1" fmla="*/ 9 h 12"/>
                  <a:gd name="T2" fmla="*/ 4 w 7"/>
                  <a:gd name="T3" fmla="*/ 2 h 12"/>
                  <a:gd name="T4" fmla="*/ 7 w 7"/>
                  <a:gd name="T5" fmla="*/ 3 h 12"/>
                  <a:gd name="T6" fmla="*/ 4 w 7"/>
                  <a:gd name="T7" fmla="*/ 10 h 12"/>
                  <a:gd name="T8" fmla="*/ 0 w 7"/>
                  <a:gd name="T9" fmla="*/ 9 h 12"/>
                  <a:gd name="T10" fmla="*/ 1 w 7"/>
                  <a:gd name="T11" fmla="*/ 9 h 12"/>
                  <a:gd name="T12" fmla="*/ 4 w 7"/>
                  <a:gd name="T13" fmla="*/ 10 h 12"/>
                  <a:gd name="T14" fmla="*/ 7 w 7"/>
                  <a:gd name="T15" fmla="*/ 3 h 12"/>
                  <a:gd name="T16" fmla="*/ 4 w 7"/>
                  <a:gd name="T17" fmla="*/ 2 h 12"/>
                  <a:gd name="T18" fmla="*/ 1 w 7"/>
                  <a:gd name="T19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12">
                    <a:moveTo>
                      <a:pt x="0" y="9"/>
                    </a:moveTo>
                    <a:cubicBezTo>
                      <a:pt x="0" y="7"/>
                      <a:pt x="2" y="3"/>
                      <a:pt x="4" y="2"/>
                    </a:cubicBezTo>
                    <a:cubicBezTo>
                      <a:pt x="5" y="0"/>
                      <a:pt x="7" y="1"/>
                      <a:pt x="7" y="3"/>
                    </a:cubicBezTo>
                    <a:cubicBezTo>
                      <a:pt x="7" y="5"/>
                      <a:pt x="5" y="8"/>
                      <a:pt x="4" y="10"/>
                    </a:cubicBezTo>
                    <a:cubicBezTo>
                      <a:pt x="2" y="12"/>
                      <a:pt x="0" y="11"/>
                      <a:pt x="0" y="9"/>
                    </a:cubicBezTo>
                    <a:close/>
                    <a:moveTo>
                      <a:pt x="1" y="9"/>
                    </a:moveTo>
                    <a:cubicBezTo>
                      <a:pt x="1" y="11"/>
                      <a:pt x="2" y="11"/>
                      <a:pt x="4" y="10"/>
                    </a:cubicBezTo>
                    <a:cubicBezTo>
                      <a:pt x="5" y="8"/>
                      <a:pt x="7" y="5"/>
                      <a:pt x="7" y="3"/>
                    </a:cubicBezTo>
                    <a:cubicBezTo>
                      <a:pt x="7" y="1"/>
                      <a:pt x="5" y="1"/>
                      <a:pt x="4" y="2"/>
                    </a:cubicBezTo>
                    <a:cubicBezTo>
                      <a:pt x="2" y="4"/>
                      <a:pt x="1" y="7"/>
                      <a:pt x="1" y="9"/>
                    </a:cubicBezTo>
                    <a:close/>
                  </a:path>
                </a:pathLst>
              </a:custGeom>
              <a:solidFill>
                <a:srgbClr val="2F79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08" name="Freeform 1075"/>
              <p:cNvSpPr>
                <a:spLocks noEditPoints="1"/>
              </p:cNvSpPr>
              <p:nvPr/>
            </p:nvSpPr>
            <p:spPr bwMode="auto">
              <a:xfrm>
                <a:off x="4388" y="2014"/>
                <a:ext cx="12" cy="19"/>
              </a:xfrm>
              <a:custGeom>
                <a:avLst/>
                <a:gdLst>
                  <a:gd name="T0" fmla="*/ 0 w 5"/>
                  <a:gd name="T1" fmla="*/ 6 h 8"/>
                  <a:gd name="T2" fmla="*/ 3 w 5"/>
                  <a:gd name="T3" fmla="*/ 1 h 8"/>
                  <a:gd name="T4" fmla="*/ 5 w 5"/>
                  <a:gd name="T5" fmla="*/ 2 h 8"/>
                  <a:gd name="T6" fmla="*/ 3 w 5"/>
                  <a:gd name="T7" fmla="*/ 7 h 8"/>
                  <a:gd name="T8" fmla="*/ 0 w 5"/>
                  <a:gd name="T9" fmla="*/ 6 h 8"/>
                  <a:gd name="T10" fmla="*/ 0 w 5"/>
                  <a:gd name="T11" fmla="*/ 6 h 8"/>
                  <a:gd name="T12" fmla="*/ 3 w 5"/>
                  <a:gd name="T13" fmla="*/ 7 h 8"/>
                  <a:gd name="T14" fmla="*/ 5 w 5"/>
                  <a:gd name="T15" fmla="*/ 2 h 8"/>
                  <a:gd name="T16" fmla="*/ 3 w 5"/>
                  <a:gd name="T17" fmla="*/ 1 h 8"/>
                  <a:gd name="T18" fmla="*/ 0 w 5"/>
                  <a:gd name="T1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8">
                    <a:moveTo>
                      <a:pt x="0" y="6"/>
                    </a:moveTo>
                    <a:cubicBezTo>
                      <a:pt x="0" y="4"/>
                      <a:pt x="1" y="2"/>
                      <a:pt x="3" y="1"/>
                    </a:cubicBezTo>
                    <a:cubicBezTo>
                      <a:pt x="4" y="0"/>
                      <a:pt x="5" y="0"/>
                      <a:pt x="5" y="2"/>
                    </a:cubicBezTo>
                    <a:cubicBezTo>
                      <a:pt x="5" y="3"/>
                      <a:pt x="4" y="6"/>
                      <a:pt x="3" y="7"/>
                    </a:cubicBezTo>
                    <a:cubicBezTo>
                      <a:pt x="1" y="8"/>
                      <a:pt x="0" y="8"/>
                      <a:pt x="0" y="6"/>
                    </a:cubicBezTo>
                    <a:close/>
                    <a:moveTo>
                      <a:pt x="0" y="6"/>
                    </a:moveTo>
                    <a:cubicBezTo>
                      <a:pt x="0" y="7"/>
                      <a:pt x="1" y="8"/>
                      <a:pt x="3" y="7"/>
                    </a:cubicBezTo>
                    <a:cubicBezTo>
                      <a:pt x="4" y="6"/>
                      <a:pt x="5" y="4"/>
                      <a:pt x="5" y="2"/>
                    </a:cubicBezTo>
                    <a:cubicBezTo>
                      <a:pt x="5" y="1"/>
                      <a:pt x="4" y="0"/>
                      <a:pt x="3" y="1"/>
                    </a:cubicBezTo>
                    <a:cubicBezTo>
                      <a:pt x="1" y="2"/>
                      <a:pt x="0" y="4"/>
                      <a:pt x="0" y="6"/>
                    </a:cubicBezTo>
                    <a:close/>
                  </a:path>
                </a:pathLst>
              </a:custGeom>
              <a:solidFill>
                <a:srgbClr val="2F79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09" name="Freeform 1076"/>
              <p:cNvSpPr>
                <a:spLocks/>
              </p:cNvSpPr>
              <p:nvPr/>
            </p:nvSpPr>
            <p:spPr bwMode="auto">
              <a:xfrm>
                <a:off x="4355" y="2036"/>
                <a:ext cx="23" cy="21"/>
              </a:xfrm>
              <a:custGeom>
                <a:avLst/>
                <a:gdLst>
                  <a:gd name="T0" fmla="*/ 10 w 10"/>
                  <a:gd name="T1" fmla="*/ 6 h 9"/>
                  <a:gd name="T2" fmla="*/ 10 w 10"/>
                  <a:gd name="T3" fmla="*/ 5 h 9"/>
                  <a:gd name="T4" fmla="*/ 9 w 10"/>
                  <a:gd name="T5" fmla="*/ 6 h 9"/>
                  <a:gd name="T6" fmla="*/ 9 w 10"/>
                  <a:gd name="T7" fmla="*/ 3 h 9"/>
                  <a:gd name="T8" fmla="*/ 8 w 10"/>
                  <a:gd name="T9" fmla="*/ 0 h 9"/>
                  <a:gd name="T10" fmla="*/ 7 w 10"/>
                  <a:gd name="T11" fmla="*/ 4 h 9"/>
                  <a:gd name="T12" fmla="*/ 6 w 10"/>
                  <a:gd name="T13" fmla="*/ 8 h 9"/>
                  <a:gd name="T14" fmla="*/ 6 w 10"/>
                  <a:gd name="T15" fmla="*/ 6 h 9"/>
                  <a:gd name="T16" fmla="*/ 6 w 10"/>
                  <a:gd name="T17" fmla="*/ 4 h 9"/>
                  <a:gd name="T18" fmla="*/ 5 w 10"/>
                  <a:gd name="T19" fmla="*/ 5 h 9"/>
                  <a:gd name="T20" fmla="*/ 4 w 10"/>
                  <a:gd name="T21" fmla="*/ 8 h 9"/>
                  <a:gd name="T22" fmla="*/ 4 w 10"/>
                  <a:gd name="T23" fmla="*/ 8 h 9"/>
                  <a:gd name="T24" fmla="*/ 4 w 10"/>
                  <a:gd name="T25" fmla="*/ 6 h 9"/>
                  <a:gd name="T26" fmla="*/ 3 w 10"/>
                  <a:gd name="T27" fmla="*/ 7 h 9"/>
                  <a:gd name="T28" fmla="*/ 3 w 10"/>
                  <a:gd name="T29" fmla="*/ 8 h 9"/>
                  <a:gd name="T30" fmla="*/ 2 w 10"/>
                  <a:gd name="T31" fmla="*/ 7 h 9"/>
                  <a:gd name="T32" fmla="*/ 1 w 10"/>
                  <a:gd name="T33" fmla="*/ 8 h 9"/>
                  <a:gd name="T34" fmla="*/ 1 w 10"/>
                  <a:gd name="T35" fmla="*/ 8 h 9"/>
                  <a:gd name="T36" fmla="*/ 0 w 10"/>
                  <a:gd name="T37" fmla="*/ 9 h 9"/>
                  <a:gd name="T38" fmla="*/ 0 w 10"/>
                  <a:gd name="T39" fmla="*/ 8 h 9"/>
                  <a:gd name="T40" fmla="*/ 1 w 10"/>
                  <a:gd name="T41" fmla="*/ 9 h 9"/>
                  <a:gd name="T42" fmla="*/ 1 w 10"/>
                  <a:gd name="T43" fmla="*/ 8 h 9"/>
                  <a:gd name="T44" fmla="*/ 2 w 10"/>
                  <a:gd name="T45" fmla="*/ 8 h 9"/>
                  <a:gd name="T46" fmla="*/ 2 w 10"/>
                  <a:gd name="T47" fmla="*/ 9 h 9"/>
                  <a:gd name="T48" fmla="*/ 3 w 10"/>
                  <a:gd name="T49" fmla="*/ 9 h 9"/>
                  <a:gd name="T50" fmla="*/ 3 w 10"/>
                  <a:gd name="T51" fmla="*/ 7 h 9"/>
                  <a:gd name="T52" fmla="*/ 4 w 10"/>
                  <a:gd name="T53" fmla="*/ 7 h 9"/>
                  <a:gd name="T54" fmla="*/ 4 w 10"/>
                  <a:gd name="T55" fmla="*/ 8 h 9"/>
                  <a:gd name="T56" fmla="*/ 5 w 10"/>
                  <a:gd name="T57" fmla="*/ 8 h 9"/>
                  <a:gd name="T58" fmla="*/ 5 w 10"/>
                  <a:gd name="T59" fmla="*/ 5 h 9"/>
                  <a:gd name="T60" fmla="*/ 6 w 10"/>
                  <a:gd name="T61" fmla="*/ 5 h 9"/>
                  <a:gd name="T62" fmla="*/ 6 w 10"/>
                  <a:gd name="T63" fmla="*/ 8 h 9"/>
                  <a:gd name="T64" fmla="*/ 7 w 10"/>
                  <a:gd name="T65" fmla="*/ 7 h 9"/>
                  <a:gd name="T66" fmla="*/ 8 w 10"/>
                  <a:gd name="T67" fmla="*/ 1 h 9"/>
                  <a:gd name="T68" fmla="*/ 8 w 10"/>
                  <a:gd name="T69" fmla="*/ 1 h 9"/>
                  <a:gd name="T70" fmla="*/ 9 w 10"/>
                  <a:gd name="T71" fmla="*/ 4 h 9"/>
                  <a:gd name="T72" fmla="*/ 9 w 10"/>
                  <a:gd name="T73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" h="9">
                    <a:moveTo>
                      <a:pt x="10" y="7"/>
                    </a:moveTo>
                    <a:cubicBezTo>
                      <a:pt x="10" y="6"/>
                      <a:pt x="10" y="6"/>
                      <a:pt x="10" y="6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2"/>
                      <a:pt x="9" y="1"/>
                      <a:pt x="9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1"/>
                      <a:pt x="8" y="1"/>
                    </a:cubicBezTo>
                    <a:cubicBezTo>
                      <a:pt x="7" y="2"/>
                      <a:pt x="7" y="3"/>
                      <a:pt x="7" y="4"/>
                    </a:cubicBezTo>
                    <a:cubicBezTo>
                      <a:pt x="7" y="5"/>
                      <a:pt x="7" y="6"/>
                      <a:pt x="7" y="7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6" y="5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7"/>
                      <a:pt x="5" y="7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4" y="6"/>
                      <a:pt x="4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8"/>
                      <a:pt x="3" y="8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4" y="7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7"/>
                      <a:pt x="5" y="7"/>
                      <a:pt x="5" y="6"/>
                    </a:cubicBezTo>
                    <a:cubicBezTo>
                      <a:pt x="5" y="6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6"/>
                      <a:pt x="6" y="7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7" y="8"/>
                      <a:pt x="7" y="7"/>
                      <a:pt x="7" y="7"/>
                    </a:cubicBezTo>
                    <a:cubicBezTo>
                      <a:pt x="8" y="6"/>
                      <a:pt x="8" y="5"/>
                      <a:pt x="8" y="4"/>
                    </a:cubicBezTo>
                    <a:cubicBezTo>
                      <a:pt x="8" y="3"/>
                      <a:pt x="8" y="2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9" y="1"/>
                      <a:pt x="9" y="2"/>
                      <a:pt x="9" y="3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5"/>
                      <a:pt x="9" y="6"/>
                      <a:pt x="9" y="6"/>
                    </a:cubicBezTo>
                    <a:cubicBezTo>
                      <a:pt x="9" y="7"/>
                      <a:pt x="9" y="7"/>
                      <a:pt x="9" y="7"/>
                    </a:cubicBezTo>
                    <a:lnTo>
                      <a:pt x="10" y="7"/>
                    </a:lnTo>
                    <a:close/>
                  </a:path>
                </a:pathLst>
              </a:custGeom>
              <a:solidFill>
                <a:srgbClr val="2F79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10" name="Freeform 1077"/>
              <p:cNvSpPr>
                <a:spLocks/>
              </p:cNvSpPr>
              <p:nvPr/>
            </p:nvSpPr>
            <p:spPr bwMode="auto">
              <a:xfrm>
                <a:off x="4329" y="1948"/>
                <a:ext cx="56" cy="71"/>
              </a:xfrm>
              <a:custGeom>
                <a:avLst/>
                <a:gdLst>
                  <a:gd name="T0" fmla="*/ 23 w 24"/>
                  <a:gd name="T1" fmla="*/ 8 h 30"/>
                  <a:gd name="T2" fmla="*/ 16 w 24"/>
                  <a:gd name="T3" fmla="*/ 0 h 30"/>
                  <a:gd name="T4" fmla="*/ 12 w 24"/>
                  <a:gd name="T5" fmla="*/ 15 h 30"/>
                  <a:gd name="T6" fmla="*/ 23 w 24"/>
                  <a:gd name="T7" fmla="*/ 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30">
                    <a:moveTo>
                      <a:pt x="23" y="8"/>
                    </a:moveTo>
                    <a:cubicBezTo>
                      <a:pt x="23" y="6"/>
                      <a:pt x="18" y="1"/>
                      <a:pt x="16" y="0"/>
                    </a:cubicBezTo>
                    <a:cubicBezTo>
                      <a:pt x="13" y="5"/>
                      <a:pt x="0" y="5"/>
                      <a:pt x="12" y="15"/>
                    </a:cubicBezTo>
                    <a:cubicBezTo>
                      <a:pt x="10" y="30"/>
                      <a:pt x="24" y="14"/>
                      <a:pt x="23" y="8"/>
                    </a:cubicBezTo>
                  </a:path>
                </a:pathLst>
              </a:custGeom>
              <a:solidFill>
                <a:srgbClr val="FF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11" name="Rectangle 1078"/>
              <p:cNvSpPr>
                <a:spLocks noChangeArrowheads="1"/>
              </p:cNvSpPr>
              <p:nvPr/>
            </p:nvSpPr>
            <p:spPr bwMode="auto">
              <a:xfrm>
                <a:off x="4338" y="1972"/>
                <a:ext cx="12" cy="12"/>
              </a:xfrm>
              <a:prstGeom prst="rect">
                <a:avLst/>
              </a:prstGeom>
              <a:solidFill>
                <a:srgbClr val="E8B0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12" name="Freeform 1079"/>
              <p:cNvSpPr>
                <a:spLocks noEditPoints="1"/>
              </p:cNvSpPr>
              <p:nvPr/>
            </p:nvSpPr>
            <p:spPr bwMode="auto">
              <a:xfrm>
                <a:off x="4345" y="1976"/>
                <a:ext cx="12" cy="8"/>
              </a:xfrm>
              <a:custGeom>
                <a:avLst/>
                <a:gdLst>
                  <a:gd name="T0" fmla="*/ 5 w 5"/>
                  <a:gd name="T1" fmla="*/ 3 h 3"/>
                  <a:gd name="T2" fmla="*/ 5 w 5"/>
                  <a:gd name="T3" fmla="*/ 3 h 3"/>
                  <a:gd name="T4" fmla="*/ 5 w 5"/>
                  <a:gd name="T5" fmla="*/ 3 h 3"/>
                  <a:gd name="T6" fmla="*/ 5 w 5"/>
                  <a:gd name="T7" fmla="*/ 3 h 3"/>
                  <a:gd name="T8" fmla="*/ 2 w 5"/>
                  <a:gd name="T9" fmla="*/ 0 h 3"/>
                  <a:gd name="T10" fmla="*/ 2 w 5"/>
                  <a:gd name="T11" fmla="*/ 1 h 3"/>
                  <a:gd name="T12" fmla="*/ 0 w 5"/>
                  <a:gd name="T13" fmla="*/ 3 h 3"/>
                  <a:gd name="T14" fmla="*/ 0 w 5"/>
                  <a:gd name="T15" fmla="*/ 3 h 3"/>
                  <a:gd name="T16" fmla="*/ 2 w 5"/>
                  <a:gd name="T17" fmla="*/ 1 h 3"/>
                  <a:gd name="T18" fmla="*/ 2 w 5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moveTo>
                      <a:pt x="2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13" name="Freeform 1080"/>
              <p:cNvSpPr>
                <a:spLocks/>
              </p:cNvSpPr>
              <p:nvPr/>
            </p:nvSpPr>
            <p:spPr bwMode="auto">
              <a:xfrm>
                <a:off x="4348" y="1974"/>
                <a:ext cx="9" cy="10"/>
              </a:xfrm>
              <a:custGeom>
                <a:avLst/>
                <a:gdLst>
                  <a:gd name="T0" fmla="*/ 0 w 4"/>
                  <a:gd name="T1" fmla="*/ 0 h 4"/>
                  <a:gd name="T2" fmla="*/ 1 w 4"/>
                  <a:gd name="T3" fmla="*/ 1 h 4"/>
                  <a:gd name="T4" fmla="*/ 1 w 4"/>
                  <a:gd name="T5" fmla="*/ 2 h 4"/>
                  <a:gd name="T6" fmla="*/ 1 w 4"/>
                  <a:gd name="T7" fmla="*/ 2 h 4"/>
                  <a:gd name="T8" fmla="*/ 4 w 4"/>
                  <a:gd name="T9" fmla="*/ 4 h 4"/>
                  <a:gd name="T10" fmla="*/ 4 w 4"/>
                  <a:gd name="T11" fmla="*/ 4 h 4"/>
                  <a:gd name="T12" fmla="*/ 4 w 4"/>
                  <a:gd name="T13" fmla="*/ 4 h 4"/>
                  <a:gd name="T14" fmla="*/ 3 w 4"/>
                  <a:gd name="T15" fmla="*/ 1 h 4"/>
                  <a:gd name="T16" fmla="*/ 0 w 4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E8B0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14" name="Freeform 1081"/>
              <p:cNvSpPr>
                <a:spLocks/>
              </p:cNvSpPr>
              <p:nvPr/>
            </p:nvSpPr>
            <p:spPr bwMode="auto">
              <a:xfrm>
                <a:off x="3986" y="2218"/>
                <a:ext cx="52" cy="88"/>
              </a:xfrm>
              <a:custGeom>
                <a:avLst/>
                <a:gdLst>
                  <a:gd name="T0" fmla="*/ 0 w 22"/>
                  <a:gd name="T1" fmla="*/ 18 h 37"/>
                  <a:gd name="T2" fmla="*/ 1 w 22"/>
                  <a:gd name="T3" fmla="*/ 23 h 37"/>
                  <a:gd name="T4" fmla="*/ 3 w 22"/>
                  <a:gd name="T5" fmla="*/ 26 h 37"/>
                  <a:gd name="T6" fmla="*/ 9 w 22"/>
                  <a:gd name="T7" fmla="*/ 32 h 37"/>
                  <a:gd name="T8" fmla="*/ 11 w 22"/>
                  <a:gd name="T9" fmla="*/ 34 h 37"/>
                  <a:gd name="T10" fmla="*/ 16 w 22"/>
                  <a:gd name="T11" fmla="*/ 37 h 37"/>
                  <a:gd name="T12" fmla="*/ 18 w 22"/>
                  <a:gd name="T13" fmla="*/ 36 h 37"/>
                  <a:gd name="T14" fmla="*/ 18 w 22"/>
                  <a:gd name="T15" fmla="*/ 36 h 37"/>
                  <a:gd name="T16" fmla="*/ 17 w 22"/>
                  <a:gd name="T17" fmla="*/ 31 h 37"/>
                  <a:gd name="T18" fmla="*/ 15 w 22"/>
                  <a:gd name="T19" fmla="*/ 23 h 37"/>
                  <a:gd name="T20" fmla="*/ 15 w 22"/>
                  <a:gd name="T21" fmla="*/ 15 h 37"/>
                  <a:gd name="T22" fmla="*/ 16 w 22"/>
                  <a:gd name="T23" fmla="*/ 21 h 37"/>
                  <a:gd name="T24" fmla="*/ 21 w 22"/>
                  <a:gd name="T25" fmla="*/ 24 h 37"/>
                  <a:gd name="T26" fmla="*/ 21 w 22"/>
                  <a:gd name="T27" fmla="*/ 24 h 37"/>
                  <a:gd name="T28" fmla="*/ 22 w 22"/>
                  <a:gd name="T29" fmla="*/ 24 h 37"/>
                  <a:gd name="T30" fmla="*/ 22 w 22"/>
                  <a:gd name="T31" fmla="*/ 20 h 37"/>
                  <a:gd name="T32" fmla="*/ 21 w 22"/>
                  <a:gd name="T33" fmla="*/ 18 h 37"/>
                  <a:gd name="T34" fmla="*/ 20 w 22"/>
                  <a:gd name="T35" fmla="*/ 15 h 37"/>
                  <a:gd name="T36" fmla="*/ 15 w 22"/>
                  <a:gd name="T37" fmla="*/ 3 h 37"/>
                  <a:gd name="T38" fmla="*/ 13 w 22"/>
                  <a:gd name="T39" fmla="*/ 1 h 37"/>
                  <a:gd name="T40" fmla="*/ 6 w 22"/>
                  <a:gd name="T41" fmla="*/ 0 h 37"/>
                  <a:gd name="T42" fmla="*/ 5 w 22"/>
                  <a:gd name="T43" fmla="*/ 0 h 37"/>
                  <a:gd name="T44" fmla="*/ 4 w 22"/>
                  <a:gd name="T45" fmla="*/ 1 h 37"/>
                  <a:gd name="T46" fmla="*/ 0 w 22"/>
                  <a:gd name="T47" fmla="*/ 9 h 37"/>
                  <a:gd name="T48" fmla="*/ 0 w 22"/>
                  <a:gd name="T49" fmla="*/ 1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2" h="37">
                    <a:moveTo>
                      <a:pt x="0" y="18"/>
                    </a:moveTo>
                    <a:cubicBezTo>
                      <a:pt x="0" y="20"/>
                      <a:pt x="0" y="21"/>
                      <a:pt x="1" y="23"/>
                    </a:cubicBezTo>
                    <a:cubicBezTo>
                      <a:pt x="1" y="24"/>
                      <a:pt x="2" y="25"/>
                      <a:pt x="3" y="26"/>
                    </a:cubicBezTo>
                    <a:cubicBezTo>
                      <a:pt x="5" y="28"/>
                      <a:pt x="7" y="30"/>
                      <a:pt x="9" y="32"/>
                    </a:cubicBezTo>
                    <a:cubicBezTo>
                      <a:pt x="9" y="33"/>
                      <a:pt x="10" y="34"/>
                      <a:pt x="11" y="34"/>
                    </a:cubicBezTo>
                    <a:cubicBezTo>
                      <a:pt x="12" y="36"/>
                      <a:pt x="14" y="37"/>
                      <a:pt x="16" y="37"/>
                    </a:cubicBezTo>
                    <a:cubicBezTo>
                      <a:pt x="17" y="37"/>
                      <a:pt x="17" y="37"/>
                      <a:pt x="18" y="36"/>
                    </a:cubicBezTo>
                    <a:cubicBezTo>
                      <a:pt x="18" y="36"/>
                      <a:pt x="18" y="36"/>
                      <a:pt x="18" y="36"/>
                    </a:cubicBezTo>
                    <a:cubicBezTo>
                      <a:pt x="19" y="34"/>
                      <a:pt x="18" y="33"/>
                      <a:pt x="17" y="31"/>
                    </a:cubicBezTo>
                    <a:cubicBezTo>
                      <a:pt x="16" y="29"/>
                      <a:pt x="15" y="26"/>
                      <a:pt x="15" y="23"/>
                    </a:cubicBezTo>
                    <a:cubicBezTo>
                      <a:pt x="15" y="20"/>
                      <a:pt x="15" y="17"/>
                      <a:pt x="15" y="15"/>
                    </a:cubicBezTo>
                    <a:cubicBezTo>
                      <a:pt x="15" y="17"/>
                      <a:pt x="15" y="19"/>
                      <a:pt x="16" y="21"/>
                    </a:cubicBezTo>
                    <a:cubicBezTo>
                      <a:pt x="17" y="23"/>
                      <a:pt x="19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3"/>
                      <a:pt x="22" y="21"/>
                      <a:pt x="22" y="20"/>
                    </a:cubicBezTo>
                    <a:cubicBezTo>
                      <a:pt x="22" y="19"/>
                      <a:pt x="21" y="19"/>
                      <a:pt x="21" y="18"/>
                    </a:cubicBezTo>
                    <a:cubicBezTo>
                      <a:pt x="20" y="17"/>
                      <a:pt x="20" y="16"/>
                      <a:pt x="20" y="15"/>
                    </a:cubicBezTo>
                    <a:cubicBezTo>
                      <a:pt x="20" y="10"/>
                      <a:pt x="18" y="6"/>
                      <a:pt x="15" y="3"/>
                    </a:cubicBezTo>
                    <a:cubicBezTo>
                      <a:pt x="14" y="2"/>
                      <a:pt x="13" y="1"/>
                      <a:pt x="13" y="1"/>
                    </a:cubicBezTo>
                    <a:cubicBezTo>
                      <a:pt x="11" y="0"/>
                      <a:pt x="8" y="0"/>
                      <a:pt x="6" y="0"/>
                    </a:cubicBezTo>
                    <a:cubicBezTo>
                      <a:pt x="6" y="0"/>
                      <a:pt x="5" y="0"/>
                      <a:pt x="5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2" y="3"/>
                      <a:pt x="1" y="6"/>
                      <a:pt x="0" y="9"/>
                    </a:cubicBezTo>
                    <a:cubicBezTo>
                      <a:pt x="0" y="12"/>
                      <a:pt x="0" y="15"/>
                      <a:pt x="0" y="18"/>
                    </a:cubicBezTo>
                    <a:close/>
                  </a:path>
                </a:pathLst>
              </a:custGeom>
              <a:solidFill>
                <a:srgbClr val="FF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15" name="Freeform 1082"/>
              <p:cNvSpPr>
                <a:spLocks/>
              </p:cNvSpPr>
              <p:nvPr/>
            </p:nvSpPr>
            <p:spPr bwMode="auto">
              <a:xfrm>
                <a:off x="3952" y="2057"/>
                <a:ext cx="88" cy="189"/>
              </a:xfrm>
              <a:custGeom>
                <a:avLst/>
                <a:gdLst>
                  <a:gd name="T0" fmla="*/ 34 w 37"/>
                  <a:gd name="T1" fmla="*/ 62 h 80"/>
                  <a:gd name="T2" fmla="*/ 16 w 37"/>
                  <a:gd name="T3" fmla="*/ 77 h 80"/>
                  <a:gd name="T4" fmla="*/ 8 w 37"/>
                  <a:gd name="T5" fmla="*/ 66 h 80"/>
                  <a:gd name="T6" fmla="*/ 1 w 37"/>
                  <a:gd name="T7" fmla="*/ 15 h 80"/>
                  <a:gd name="T8" fmla="*/ 13 w 37"/>
                  <a:gd name="T9" fmla="*/ 1 h 80"/>
                  <a:gd name="T10" fmla="*/ 27 w 37"/>
                  <a:gd name="T11" fmla="*/ 12 h 80"/>
                  <a:gd name="T12" fmla="*/ 34 w 37"/>
                  <a:gd name="T13" fmla="*/ 62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80">
                    <a:moveTo>
                      <a:pt x="34" y="62"/>
                    </a:moveTo>
                    <a:cubicBezTo>
                      <a:pt x="37" y="80"/>
                      <a:pt x="16" y="77"/>
                      <a:pt x="16" y="77"/>
                    </a:cubicBezTo>
                    <a:cubicBezTo>
                      <a:pt x="10" y="76"/>
                      <a:pt x="8" y="73"/>
                      <a:pt x="8" y="66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0" y="8"/>
                      <a:pt x="6" y="2"/>
                      <a:pt x="13" y="1"/>
                    </a:cubicBezTo>
                    <a:cubicBezTo>
                      <a:pt x="20" y="0"/>
                      <a:pt x="27" y="5"/>
                      <a:pt x="27" y="12"/>
                    </a:cubicBezTo>
                    <a:lnTo>
                      <a:pt x="34" y="62"/>
                    </a:lnTo>
                    <a:close/>
                  </a:path>
                </a:pathLst>
              </a:cu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16" name="Freeform 1083"/>
              <p:cNvSpPr>
                <a:spLocks/>
              </p:cNvSpPr>
              <p:nvPr/>
            </p:nvSpPr>
            <p:spPr bwMode="auto">
              <a:xfrm>
                <a:off x="4049" y="1865"/>
                <a:ext cx="67" cy="48"/>
              </a:xfrm>
              <a:custGeom>
                <a:avLst/>
                <a:gdLst>
                  <a:gd name="T0" fmla="*/ 27 w 28"/>
                  <a:gd name="T1" fmla="*/ 10 h 20"/>
                  <a:gd name="T2" fmla="*/ 23 w 28"/>
                  <a:gd name="T3" fmla="*/ 20 h 20"/>
                  <a:gd name="T4" fmla="*/ 5 w 28"/>
                  <a:gd name="T5" fmla="*/ 13 h 20"/>
                  <a:gd name="T6" fmla="*/ 5 w 28"/>
                  <a:gd name="T7" fmla="*/ 2 h 20"/>
                  <a:gd name="T8" fmla="*/ 9 w 28"/>
                  <a:gd name="T9" fmla="*/ 1 h 20"/>
                  <a:gd name="T10" fmla="*/ 11 w 28"/>
                  <a:gd name="T11" fmla="*/ 0 h 20"/>
                  <a:gd name="T12" fmla="*/ 12 w 28"/>
                  <a:gd name="T13" fmla="*/ 0 h 20"/>
                  <a:gd name="T14" fmla="*/ 14 w 28"/>
                  <a:gd name="T15" fmla="*/ 0 h 20"/>
                  <a:gd name="T16" fmla="*/ 24 w 28"/>
                  <a:gd name="T17" fmla="*/ 2 h 20"/>
                  <a:gd name="T18" fmla="*/ 27 w 28"/>
                  <a:gd name="T19" fmla="*/ 6 h 20"/>
                  <a:gd name="T20" fmla="*/ 28 w 28"/>
                  <a:gd name="T21" fmla="*/ 7 h 20"/>
                  <a:gd name="T22" fmla="*/ 27 w 28"/>
                  <a:gd name="T23" fmla="*/ 1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20">
                    <a:moveTo>
                      <a:pt x="27" y="10"/>
                    </a:moveTo>
                    <a:cubicBezTo>
                      <a:pt x="27" y="11"/>
                      <a:pt x="23" y="20"/>
                      <a:pt x="23" y="20"/>
                    </a:cubicBezTo>
                    <a:cubicBezTo>
                      <a:pt x="18" y="18"/>
                      <a:pt x="10" y="16"/>
                      <a:pt x="5" y="13"/>
                    </a:cubicBezTo>
                    <a:cubicBezTo>
                      <a:pt x="0" y="10"/>
                      <a:pt x="0" y="5"/>
                      <a:pt x="5" y="2"/>
                    </a:cubicBezTo>
                    <a:cubicBezTo>
                      <a:pt x="6" y="2"/>
                      <a:pt x="7" y="1"/>
                      <a:pt x="9" y="1"/>
                    </a:cubicBezTo>
                    <a:cubicBezTo>
                      <a:pt x="10" y="0"/>
                      <a:pt x="10" y="0"/>
                      <a:pt x="11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3" y="0"/>
                      <a:pt x="14" y="0"/>
                      <a:pt x="14" y="0"/>
                    </a:cubicBezTo>
                    <a:cubicBezTo>
                      <a:pt x="18" y="0"/>
                      <a:pt x="21" y="1"/>
                      <a:pt x="24" y="2"/>
                    </a:cubicBezTo>
                    <a:cubicBezTo>
                      <a:pt x="26" y="3"/>
                      <a:pt x="27" y="5"/>
                      <a:pt x="27" y="6"/>
                    </a:cubicBezTo>
                    <a:cubicBezTo>
                      <a:pt x="28" y="6"/>
                      <a:pt x="28" y="7"/>
                      <a:pt x="28" y="7"/>
                    </a:cubicBezTo>
                    <a:cubicBezTo>
                      <a:pt x="28" y="8"/>
                      <a:pt x="28" y="9"/>
                      <a:pt x="27" y="10"/>
                    </a:cubicBezTo>
                  </a:path>
                </a:pathLst>
              </a:custGeom>
              <a:solidFill>
                <a:srgbClr val="FF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17" name="Rectangle 1084"/>
              <p:cNvSpPr>
                <a:spLocks noChangeArrowheads="1"/>
              </p:cNvSpPr>
              <p:nvPr/>
            </p:nvSpPr>
            <p:spPr bwMode="auto">
              <a:xfrm>
                <a:off x="4052" y="1801"/>
                <a:ext cx="64" cy="83"/>
              </a:xfrm>
              <a:prstGeom prst="rect">
                <a:avLst/>
              </a:prstGeom>
              <a:solidFill>
                <a:srgbClr val="FF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18" name="Rectangle 1085"/>
              <p:cNvSpPr>
                <a:spLocks noChangeArrowheads="1"/>
              </p:cNvSpPr>
              <p:nvPr/>
            </p:nvSpPr>
            <p:spPr bwMode="auto">
              <a:xfrm>
                <a:off x="4052" y="1801"/>
                <a:ext cx="64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19" name="Freeform 1086"/>
              <p:cNvSpPr>
                <a:spLocks/>
              </p:cNvSpPr>
              <p:nvPr/>
            </p:nvSpPr>
            <p:spPr bwMode="auto">
              <a:xfrm>
                <a:off x="4116" y="1856"/>
                <a:ext cx="4" cy="16"/>
              </a:xfrm>
              <a:custGeom>
                <a:avLst/>
                <a:gdLst>
                  <a:gd name="T0" fmla="*/ 0 w 2"/>
                  <a:gd name="T1" fmla="*/ 0 h 7"/>
                  <a:gd name="T2" fmla="*/ 0 w 2"/>
                  <a:gd name="T3" fmla="*/ 7 h 7"/>
                  <a:gd name="T4" fmla="*/ 2 w 2"/>
                  <a:gd name="T5" fmla="*/ 7 h 7"/>
                  <a:gd name="T6" fmla="*/ 1 w 2"/>
                  <a:gd name="T7" fmla="*/ 1 h 7"/>
                  <a:gd name="T8" fmla="*/ 0 w 2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7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1" y="7"/>
                      <a:pt x="1" y="7"/>
                      <a:pt x="2" y="7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20" name="Freeform 1087"/>
              <p:cNvSpPr>
                <a:spLocks/>
              </p:cNvSpPr>
              <p:nvPr/>
            </p:nvSpPr>
            <p:spPr bwMode="auto">
              <a:xfrm>
                <a:off x="4116" y="1872"/>
                <a:ext cx="4" cy="10"/>
              </a:xfrm>
              <a:custGeom>
                <a:avLst/>
                <a:gdLst>
                  <a:gd name="T0" fmla="*/ 0 w 2"/>
                  <a:gd name="T1" fmla="*/ 0 h 4"/>
                  <a:gd name="T2" fmla="*/ 0 w 2"/>
                  <a:gd name="T3" fmla="*/ 3 h 4"/>
                  <a:gd name="T4" fmla="*/ 1 w 2"/>
                  <a:gd name="T5" fmla="*/ 4 h 4"/>
                  <a:gd name="T6" fmla="*/ 2 w 2"/>
                  <a:gd name="T7" fmla="*/ 4 h 4"/>
                  <a:gd name="T8" fmla="*/ 2 w 2"/>
                  <a:gd name="T9" fmla="*/ 0 h 4"/>
                  <a:gd name="T10" fmla="*/ 0 w 2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solidFill>
                <a:srgbClr val="3939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21" name="Freeform 1088"/>
              <p:cNvSpPr>
                <a:spLocks/>
              </p:cNvSpPr>
              <p:nvPr/>
            </p:nvSpPr>
            <p:spPr bwMode="auto">
              <a:xfrm>
                <a:off x="4116" y="1879"/>
                <a:ext cx="2" cy="3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1 w 1"/>
                  <a:gd name="T7" fmla="*/ 1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</a:path>
                </a:pathLst>
              </a:custGeom>
              <a:solidFill>
                <a:srgbClr val="3939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22" name="Freeform 1089"/>
              <p:cNvSpPr>
                <a:spLocks noEditPoints="1"/>
              </p:cNvSpPr>
              <p:nvPr/>
            </p:nvSpPr>
            <p:spPr bwMode="auto">
              <a:xfrm>
                <a:off x="4111" y="1882"/>
                <a:ext cx="5" cy="16"/>
              </a:xfrm>
              <a:custGeom>
                <a:avLst/>
                <a:gdLst>
                  <a:gd name="T0" fmla="*/ 1 w 2"/>
                  <a:gd name="T1" fmla="*/ 3 h 7"/>
                  <a:gd name="T2" fmla="*/ 0 w 2"/>
                  <a:gd name="T3" fmla="*/ 7 h 7"/>
                  <a:gd name="T4" fmla="*/ 1 w 2"/>
                  <a:gd name="T5" fmla="*/ 3 h 7"/>
                  <a:gd name="T6" fmla="*/ 2 w 2"/>
                  <a:gd name="T7" fmla="*/ 0 h 7"/>
                  <a:gd name="T8" fmla="*/ 2 w 2"/>
                  <a:gd name="T9" fmla="*/ 0 h 7"/>
                  <a:gd name="T10" fmla="*/ 2 w 2"/>
                  <a:gd name="T11" fmla="*/ 0 h 7"/>
                  <a:gd name="T12" fmla="*/ 2 w 2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7">
                    <a:moveTo>
                      <a:pt x="1" y="3"/>
                    </a:moveTo>
                    <a:cubicBezTo>
                      <a:pt x="1" y="4"/>
                      <a:pt x="0" y="5"/>
                      <a:pt x="0" y="7"/>
                    </a:cubicBezTo>
                    <a:cubicBezTo>
                      <a:pt x="1" y="5"/>
                      <a:pt x="1" y="4"/>
                      <a:pt x="1" y="3"/>
                    </a:cubicBezTo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23" name="Freeform 1090"/>
              <p:cNvSpPr>
                <a:spLocks/>
              </p:cNvSpPr>
              <p:nvPr/>
            </p:nvSpPr>
            <p:spPr bwMode="auto">
              <a:xfrm>
                <a:off x="4090" y="1884"/>
                <a:ext cx="26" cy="14"/>
              </a:xfrm>
              <a:custGeom>
                <a:avLst/>
                <a:gdLst>
                  <a:gd name="T0" fmla="*/ 11 w 11"/>
                  <a:gd name="T1" fmla="*/ 0 h 6"/>
                  <a:gd name="T2" fmla="*/ 0 w 11"/>
                  <a:gd name="T3" fmla="*/ 0 h 6"/>
                  <a:gd name="T4" fmla="*/ 9 w 11"/>
                  <a:gd name="T5" fmla="*/ 6 h 6"/>
                  <a:gd name="T6" fmla="*/ 9 w 11"/>
                  <a:gd name="T7" fmla="*/ 6 h 6"/>
                  <a:gd name="T8" fmla="*/ 10 w 11"/>
                  <a:gd name="T9" fmla="*/ 2 h 6"/>
                  <a:gd name="T10" fmla="*/ 10 w 11"/>
                  <a:gd name="T11" fmla="*/ 2 h 6"/>
                  <a:gd name="T12" fmla="*/ 11 w 11"/>
                  <a:gd name="T13" fmla="*/ 0 h 6"/>
                  <a:gd name="T14" fmla="*/ 11 w 11"/>
                  <a:gd name="T1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6">
                    <a:moveTo>
                      <a:pt x="1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2"/>
                      <a:pt x="5" y="4"/>
                      <a:pt x="9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4"/>
                      <a:pt x="10" y="3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1" y="1"/>
                      <a:pt x="11" y="1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</a:path>
                </a:pathLst>
              </a:custGeom>
              <a:solidFill>
                <a:srgbClr val="E8B1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24" name="Freeform 1091"/>
              <p:cNvSpPr>
                <a:spLocks/>
              </p:cNvSpPr>
              <p:nvPr/>
            </p:nvSpPr>
            <p:spPr bwMode="auto">
              <a:xfrm>
                <a:off x="4075" y="1853"/>
                <a:ext cx="41" cy="31"/>
              </a:xfrm>
              <a:custGeom>
                <a:avLst/>
                <a:gdLst>
                  <a:gd name="T0" fmla="*/ 0 w 17"/>
                  <a:gd name="T1" fmla="*/ 0 h 13"/>
                  <a:gd name="T2" fmla="*/ 0 w 17"/>
                  <a:gd name="T3" fmla="*/ 0 h 13"/>
                  <a:gd name="T4" fmla="*/ 1 w 17"/>
                  <a:gd name="T5" fmla="*/ 5 h 13"/>
                  <a:gd name="T6" fmla="*/ 6 w 17"/>
                  <a:gd name="T7" fmla="*/ 13 h 13"/>
                  <a:gd name="T8" fmla="*/ 17 w 17"/>
                  <a:gd name="T9" fmla="*/ 13 h 13"/>
                  <a:gd name="T10" fmla="*/ 17 w 17"/>
                  <a:gd name="T11" fmla="*/ 12 h 13"/>
                  <a:gd name="T12" fmla="*/ 17 w 17"/>
                  <a:gd name="T13" fmla="*/ 12 h 13"/>
                  <a:gd name="T14" fmla="*/ 17 w 17"/>
                  <a:gd name="T15" fmla="*/ 12 h 13"/>
                  <a:gd name="T16" fmla="*/ 17 w 17"/>
                  <a:gd name="T17" fmla="*/ 11 h 13"/>
                  <a:gd name="T18" fmla="*/ 17 w 17"/>
                  <a:gd name="T19" fmla="*/ 8 h 13"/>
                  <a:gd name="T20" fmla="*/ 17 w 17"/>
                  <a:gd name="T21" fmla="*/ 1 h 13"/>
                  <a:gd name="T22" fmla="*/ 0 w 17"/>
                  <a:gd name="T2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1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2"/>
                      <a:pt x="1" y="3"/>
                      <a:pt x="1" y="5"/>
                    </a:cubicBezTo>
                    <a:cubicBezTo>
                      <a:pt x="2" y="8"/>
                      <a:pt x="4" y="10"/>
                      <a:pt x="6" y="13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E8B1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25" name="Freeform 1092"/>
              <p:cNvSpPr>
                <a:spLocks/>
              </p:cNvSpPr>
              <p:nvPr/>
            </p:nvSpPr>
            <p:spPr bwMode="auto">
              <a:xfrm>
                <a:off x="4035" y="1749"/>
                <a:ext cx="114" cy="133"/>
              </a:xfrm>
              <a:custGeom>
                <a:avLst/>
                <a:gdLst>
                  <a:gd name="T0" fmla="*/ 46 w 48"/>
                  <a:gd name="T1" fmla="*/ 37 h 56"/>
                  <a:gd name="T2" fmla="*/ 44 w 48"/>
                  <a:gd name="T3" fmla="*/ 38 h 56"/>
                  <a:gd name="T4" fmla="*/ 44 w 48"/>
                  <a:gd name="T5" fmla="*/ 46 h 56"/>
                  <a:gd name="T6" fmla="*/ 38 w 48"/>
                  <a:gd name="T7" fmla="*/ 56 h 56"/>
                  <a:gd name="T8" fmla="*/ 36 w 48"/>
                  <a:gd name="T9" fmla="*/ 56 h 56"/>
                  <a:gd name="T10" fmla="*/ 34 w 48"/>
                  <a:gd name="T11" fmla="*/ 56 h 56"/>
                  <a:gd name="T12" fmla="*/ 33 w 48"/>
                  <a:gd name="T13" fmla="*/ 56 h 56"/>
                  <a:gd name="T14" fmla="*/ 20 w 48"/>
                  <a:gd name="T15" fmla="*/ 49 h 56"/>
                  <a:gd name="T16" fmla="*/ 17 w 48"/>
                  <a:gd name="T17" fmla="*/ 44 h 56"/>
                  <a:gd name="T18" fmla="*/ 16 w 48"/>
                  <a:gd name="T19" fmla="*/ 39 h 56"/>
                  <a:gd name="T20" fmla="*/ 16 w 48"/>
                  <a:gd name="T21" fmla="*/ 39 h 56"/>
                  <a:gd name="T22" fmla="*/ 4 w 48"/>
                  <a:gd name="T23" fmla="*/ 39 h 56"/>
                  <a:gd name="T24" fmla="*/ 0 w 48"/>
                  <a:gd name="T25" fmla="*/ 24 h 56"/>
                  <a:gd name="T26" fmla="*/ 0 w 48"/>
                  <a:gd name="T27" fmla="*/ 20 h 56"/>
                  <a:gd name="T28" fmla="*/ 22 w 48"/>
                  <a:gd name="T29" fmla="*/ 0 h 56"/>
                  <a:gd name="T30" fmla="*/ 40 w 48"/>
                  <a:gd name="T31" fmla="*/ 10 h 56"/>
                  <a:gd name="T32" fmla="*/ 44 w 48"/>
                  <a:gd name="T33" fmla="*/ 22 h 56"/>
                  <a:gd name="T34" fmla="*/ 43 w 48"/>
                  <a:gd name="T35" fmla="*/ 25 h 56"/>
                  <a:gd name="T36" fmla="*/ 47 w 48"/>
                  <a:gd name="T37" fmla="*/ 33 h 56"/>
                  <a:gd name="T38" fmla="*/ 46 w 48"/>
                  <a:gd name="T39" fmla="*/ 3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8" h="56">
                    <a:moveTo>
                      <a:pt x="46" y="37"/>
                    </a:moveTo>
                    <a:cubicBezTo>
                      <a:pt x="44" y="38"/>
                      <a:pt x="44" y="38"/>
                      <a:pt x="44" y="38"/>
                    </a:cubicBezTo>
                    <a:cubicBezTo>
                      <a:pt x="44" y="39"/>
                      <a:pt x="44" y="46"/>
                      <a:pt x="44" y="46"/>
                    </a:cubicBezTo>
                    <a:cubicBezTo>
                      <a:pt x="44" y="50"/>
                      <a:pt x="43" y="55"/>
                      <a:pt x="38" y="56"/>
                    </a:cubicBezTo>
                    <a:cubicBezTo>
                      <a:pt x="36" y="56"/>
                      <a:pt x="36" y="56"/>
                      <a:pt x="36" y="56"/>
                    </a:cubicBezTo>
                    <a:cubicBezTo>
                      <a:pt x="34" y="56"/>
                      <a:pt x="34" y="56"/>
                      <a:pt x="34" y="56"/>
                    </a:cubicBezTo>
                    <a:cubicBezTo>
                      <a:pt x="33" y="56"/>
                      <a:pt x="33" y="56"/>
                      <a:pt x="33" y="56"/>
                    </a:cubicBezTo>
                    <a:cubicBezTo>
                      <a:pt x="29" y="56"/>
                      <a:pt x="24" y="53"/>
                      <a:pt x="20" y="49"/>
                    </a:cubicBezTo>
                    <a:cubicBezTo>
                      <a:pt x="19" y="47"/>
                      <a:pt x="18" y="46"/>
                      <a:pt x="17" y="44"/>
                    </a:cubicBezTo>
                    <a:cubicBezTo>
                      <a:pt x="17" y="42"/>
                      <a:pt x="16" y="41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2" y="39"/>
                      <a:pt x="5" y="42"/>
                      <a:pt x="4" y="39"/>
                    </a:cubicBezTo>
                    <a:cubicBezTo>
                      <a:pt x="2" y="34"/>
                      <a:pt x="0" y="29"/>
                      <a:pt x="0" y="24"/>
                    </a:cubicBezTo>
                    <a:cubicBezTo>
                      <a:pt x="0" y="22"/>
                      <a:pt x="0" y="21"/>
                      <a:pt x="0" y="20"/>
                    </a:cubicBezTo>
                    <a:cubicBezTo>
                      <a:pt x="2" y="2"/>
                      <a:pt x="14" y="1"/>
                      <a:pt x="22" y="0"/>
                    </a:cubicBezTo>
                    <a:cubicBezTo>
                      <a:pt x="29" y="0"/>
                      <a:pt x="36" y="3"/>
                      <a:pt x="40" y="10"/>
                    </a:cubicBezTo>
                    <a:cubicBezTo>
                      <a:pt x="42" y="13"/>
                      <a:pt x="44" y="17"/>
                      <a:pt x="44" y="22"/>
                    </a:cubicBezTo>
                    <a:cubicBezTo>
                      <a:pt x="44" y="23"/>
                      <a:pt x="43" y="25"/>
                      <a:pt x="43" y="25"/>
                    </a:cubicBezTo>
                    <a:cubicBezTo>
                      <a:pt x="47" y="33"/>
                      <a:pt x="47" y="33"/>
                      <a:pt x="47" y="33"/>
                    </a:cubicBezTo>
                    <a:cubicBezTo>
                      <a:pt x="48" y="35"/>
                      <a:pt x="47" y="36"/>
                      <a:pt x="46" y="37"/>
                    </a:cubicBezTo>
                    <a:close/>
                  </a:path>
                </a:pathLst>
              </a:custGeom>
              <a:solidFill>
                <a:srgbClr val="FF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26" name="Freeform 1093"/>
              <p:cNvSpPr>
                <a:spLocks/>
              </p:cNvSpPr>
              <p:nvPr/>
            </p:nvSpPr>
            <p:spPr bwMode="auto">
              <a:xfrm>
                <a:off x="4028" y="1737"/>
                <a:ext cx="116" cy="123"/>
              </a:xfrm>
              <a:custGeom>
                <a:avLst/>
                <a:gdLst>
                  <a:gd name="T0" fmla="*/ 10 w 49"/>
                  <a:gd name="T1" fmla="*/ 50 h 52"/>
                  <a:gd name="T2" fmla="*/ 16 w 49"/>
                  <a:gd name="T3" fmla="*/ 34 h 52"/>
                  <a:gd name="T4" fmla="*/ 21 w 49"/>
                  <a:gd name="T5" fmla="*/ 41 h 52"/>
                  <a:gd name="T6" fmla="*/ 26 w 49"/>
                  <a:gd name="T7" fmla="*/ 41 h 52"/>
                  <a:gd name="T8" fmla="*/ 43 w 49"/>
                  <a:gd name="T9" fmla="*/ 15 h 52"/>
                  <a:gd name="T10" fmla="*/ 22 w 49"/>
                  <a:gd name="T11" fmla="*/ 3 h 52"/>
                  <a:gd name="T12" fmla="*/ 1 w 49"/>
                  <a:gd name="T13" fmla="*/ 23 h 52"/>
                  <a:gd name="T14" fmla="*/ 10 w 49"/>
                  <a:gd name="T15" fmla="*/ 5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2">
                    <a:moveTo>
                      <a:pt x="10" y="50"/>
                    </a:moveTo>
                    <a:cubicBezTo>
                      <a:pt x="26" y="52"/>
                      <a:pt x="16" y="34"/>
                      <a:pt x="16" y="34"/>
                    </a:cubicBezTo>
                    <a:cubicBezTo>
                      <a:pt x="16" y="34"/>
                      <a:pt x="20" y="40"/>
                      <a:pt x="21" y="41"/>
                    </a:cubicBezTo>
                    <a:cubicBezTo>
                      <a:pt x="24" y="41"/>
                      <a:pt x="24" y="41"/>
                      <a:pt x="26" y="41"/>
                    </a:cubicBezTo>
                    <a:cubicBezTo>
                      <a:pt x="25" y="21"/>
                      <a:pt x="21" y="12"/>
                      <a:pt x="43" y="15"/>
                    </a:cubicBezTo>
                    <a:cubicBezTo>
                      <a:pt x="48" y="14"/>
                      <a:pt x="49" y="0"/>
                      <a:pt x="22" y="3"/>
                    </a:cubicBezTo>
                    <a:cubicBezTo>
                      <a:pt x="11" y="4"/>
                      <a:pt x="2" y="11"/>
                      <a:pt x="1" y="23"/>
                    </a:cubicBezTo>
                    <a:cubicBezTo>
                      <a:pt x="0" y="34"/>
                      <a:pt x="0" y="47"/>
                      <a:pt x="10" y="50"/>
                    </a:cubicBezTo>
                    <a:close/>
                  </a:path>
                </a:pathLst>
              </a:custGeom>
              <a:solidFill>
                <a:srgbClr val="444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27" name="Freeform 1094"/>
              <p:cNvSpPr>
                <a:spLocks/>
              </p:cNvSpPr>
              <p:nvPr/>
            </p:nvSpPr>
            <p:spPr bwMode="auto">
              <a:xfrm>
                <a:off x="4059" y="1808"/>
                <a:ext cx="21" cy="34"/>
              </a:xfrm>
              <a:custGeom>
                <a:avLst/>
                <a:gdLst>
                  <a:gd name="T0" fmla="*/ 0 w 9"/>
                  <a:gd name="T1" fmla="*/ 6 h 14"/>
                  <a:gd name="T2" fmla="*/ 6 w 9"/>
                  <a:gd name="T3" fmla="*/ 14 h 14"/>
                  <a:gd name="T4" fmla="*/ 8 w 9"/>
                  <a:gd name="T5" fmla="*/ 7 h 14"/>
                  <a:gd name="T6" fmla="*/ 5 w 9"/>
                  <a:gd name="T7" fmla="*/ 0 h 14"/>
                  <a:gd name="T8" fmla="*/ 0 w 9"/>
                  <a:gd name="T9" fmla="*/ 6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4">
                    <a:moveTo>
                      <a:pt x="0" y="6"/>
                    </a:moveTo>
                    <a:cubicBezTo>
                      <a:pt x="0" y="10"/>
                      <a:pt x="4" y="14"/>
                      <a:pt x="6" y="14"/>
                    </a:cubicBezTo>
                    <a:cubicBezTo>
                      <a:pt x="9" y="14"/>
                      <a:pt x="8" y="11"/>
                      <a:pt x="8" y="7"/>
                    </a:cubicBezTo>
                    <a:cubicBezTo>
                      <a:pt x="8" y="4"/>
                      <a:pt x="8" y="1"/>
                      <a:pt x="5" y="0"/>
                    </a:cubicBezTo>
                    <a:cubicBezTo>
                      <a:pt x="3" y="0"/>
                      <a:pt x="0" y="1"/>
                      <a:pt x="0" y="6"/>
                    </a:cubicBezTo>
                    <a:close/>
                  </a:path>
                </a:pathLst>
              </a:custGeom>
              <a:solidFill>
                <a:srgbClr val="FF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28" name="Freeform 1095"/>
              <p:cNvSpPr>
                <a:spLocks/>
              </p:cNvSpPr>
              <p:nvPr/>
            </p:nvSpPr>
            <p:spPr bwMode="auto">
              <a:xfrm>
                <a:off x="4944" y="2597"/>
                <a:ext cx="523" cy="303"/>
              </a:xfrm>
              <a:custGeom>
                <a:avLst/>
                <a:gdLst>
                  <a:gd name="T0" fmla="*/ 225 w 523"/>
                  <a:gd name="T1" fmla="*/ 0 h 303"/>
                  <a:gd name="T2" fmla="*/ 0 w 523"/>
                  <a:gd name="T3" fmla="*/ 130 h 303"/>
                  <a:gd name="T4" fmla="*/ 298 w 523"/>
                  <a:gd name="T5" fmla="*/ 303 h 303"/>
                  <a:gd name="T6" fmla="*/ 523 w 523"/>
                  <a:gd name="T7" fmla="*/ 173 h 303"/>
                  <a:gd name="T8" fmla="*/ 225 w 523"/>
                  <a:gd name="T9" fmla="*/ 0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3" h="303">
                    <a:moveTo>
                      <a:pt x="225" y="0"/>
                    </a:moveTo>
                    <a:lnTo>
                      <a:pt x="0" y="130"/>
                    </a:lnTo>
                    <a:lnTo>
                      <a:pt x="298" y="303"/>
                    </a:lnTo>
                    <a:lnTo>
                      <a:pt x="523" y="173"/>
                    </a:lnTo>
                    <a:lnTo>
                      <a:pt x="225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29" name="Freeform 1096"/>
              <p:cNvSpPr>
                <a:spLocks/>
              </p:cNvSpPr>
              <p:nvPr/>
            </p:nvSpPr>
            <p:spPr bwMode="auto">
              <a:xfrm>
                <a:off x="4944" y="2597"/>
                <a:ext cx="523" cy="303"/>
              </a:xfrm>
              <a:custGeom>
                <a:avLst/>
                <a:gdLst>
                  <a:gd name="T0" fmla="*/ 225 w 523"/>
                  <a:gd name="T1" fmla="*/ 0 h 303"/>
                  <a:gd name="T2" fmla="*/ 0 w 523"/>
                  <a:gd name="T3" fmla="*/ 130 h 303"/>
                  <a:gd name="T4" fmla="*/ 298 w 523"/>
                  <a:gd name="T5" fmla="*/ 303 h 303"/>
                  <a:gd name="T6" fmla="*/ 523 w 523"/>
                  <a:gd name="T7" fmla="*/ 173 h 303"/>
                  <a:gd name="T8" fmla="*/ 225 w 523"/>
                  <a:gd name="T9" fmla="*/ 0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3" h="303">
                    <a:moveTo>
                      <a:pt x="225" y="0"/>
                    </a:moveTo>
                    <a:lnTo>
                      <a:pt x="0" y="130"/>
                    </a:lnTo>
                    <a:lnTo>
                      <a:pt x="298" y="303"/>
                    </a:lnTo>
                    <a:lnTo>
                      <a:pt x="523" y="173"/>
                    </a:lnTo>
                    <a:lnTo>
                      <a:pt x="22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30" name="Freeform 1097"/>
              <p:cNvSpPr>
                <a:spLocks/>
              </p:cNvSpPr>
              <p:nvPr/>
            </p:nvSpPr>
            <p:spPr bwMode="auto">
              <a:xfrm>
                <a:off x="5252" y="2211"/>
                <a:ext cx="87" cy="298"/>
              </a:xfrm>
              <a:custGeom>
                <a:avLst/>
                <a:gdLst>
                  <a:gd name="T0" fmla="*/ 2 w 37"/>
                  <a:gd name="T1" fmla="*/ 110 h 126"/>
                  <a:gd name="T2" fmla="*/ 2 w 37"/>
                  <a:gd name="T3" fmla="*/ 116 h 126"/>
                  <a:gd name="T4" fmla="*/ 2 w 37"/>
                  <a:gd name="T5" fmla="*/ 116 h 126"/>
                  <a:gd name="T6" fmla="*/ 2 w 37"/>
                  <a:gd name="T7" fmla="*/ 116 h 126"/>
                  <a:gd name="T8" fmla="*/ 2 w 37"/>
                  <a:gd name="T9" fmla="*/ 116 h 126"/>
                  <a:gd name="T10" fmla="*/ 13 w 37"/>
                  <a:gd name="T11" fmla="*/ 126 h 126"/>
                  <a:gd name="T12" fmla="*/ 13 w 37"/>
                  <a:gd name="T13" fmla="*/ 126 h 126"/>
                  <a:gd name="T14" fmla="*/ 24 w 37"/>
                  <a:gd name="T15" fmla="*/ 116 h 126"/>
                  <a:gd name="T16" fmla="*/ 24 w 37"/>
                  <a:gd name="T17" fmla="*/ 116 h 126"/>
                  <a:gd name="T18" fmla="*/ 24 w 37"/>
                  <a:gd name="T19" fmla="*/ 116 h 126"/>
                  <a:gd name="T20" fmla="*/ 26 w 37"/>
                  <a:gd name="T21" fmla="*/ 91 h 126"/>
                  <a:gd name="T22" fmla="*/ 29 w 37"/>
                  <a:gd name="T23" fmla="*/ 74 h 126"/>
                  <a:gd name="T24" fmla="*/ 29 w 37"/>
                  <a:gd name="T25" fmla="*/ 74 h 126"/>
                  <a:gd name="T26" fmla="*/ 35 w 37"/>
                  <a:gd name="T27" fmla="*/ 23 h 126"/>
                  <a:gd name="T28" fmla="*/ 36 w 37"/>
                  <a:gd name="T29" fmla="*/ 19 h 126"/>
                  <a:gd name="T30" fmla="*/ 36 w 37"/>
                  <a:gd name="T31" fmla="*/ 17 h 126"/>
                  <a:gd name="T32" fmla="*/ 33 w 37"/>
                  <a:gd name="T33" fmla="*/ 10 h 126"/>
                  <a:gd name="T34" fmla="*/ 14 w 37"/>
                  <a:gd name="T35" fmla="*/ 0 h 126"/>
                  <a:gd name="T36" fmla="*/ 14 w 37"/>
                  <a:gd name="T37" fmla="*/ 0 h 126"/>
                  <a:gd name="T38" fmla="*/ 11 w 37"/>
                  <a:gd name="T39" fmla="*/ 7 h 126"/>
                  <a:gd name="T40" fmla="*/ 2 w 37"/>
                  <a:gd name="T41" fmla="*/ 11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7" h="126">
                    <a:moveTo>
                      <a:pt x="2" y="110"/>
                    </a:moveTo>
                    <a:cubicBezTo>
                      <a:pt x="2" y="116"/>
                      <a:pt x="2" y="116"/>
                      <a:pt x="2" y="116"/>
                    </a:cubicBezTo>
                    <a:cubicBezTo>
                      <a:pt x="2" y="116"/>
                      <a:pt x="2" y="116"/>
                      <a:pt x="2" y="116"/>
                    </a:cubicBezTo>
                    <a:cubicBezTo>
                      <a:pt x="2" y="116"/>
                      <a:pt x="2" y="116"/>
                      <a:pt x="2" y="116"/>
                    </a:cubicBezTo>
                    <a:cubicBezTo>
                      <a:pt x="2" y="116"/>
                      <a:pt x="2" y="116"/>
                      <a:pt x="2" y="116"/>
                    </a:cubicBezTo>
                    <a:cubicBezTo>
                      <a:pt x="3" y="122"/>
                      <a:pt x="8" y="126"/>
                      <a:pt x="13" y="126"/>
                    </a:cubicBezTo>
                    <a:cubicBezTo>
                      <a:pt x="13" y="126"/>
                      <a:pt x="13" y="126"/>
                      <a:pt x="13" y="126"/>
                    </a:cubicBezTo>
                    <a:cubicBezTo>
                      <a:pt x="19" y="126"/>
                      <a:pt x="23" y="122"/>
                      <a:pt x="24" y="116"/>
                    </a:cubicBezTo>
                    <a:cubicBezTo>
                      <a:pt x="24" y="116"/>
                      <a:pt x="24" y="116"/>
                      <a:pt x="24" y="116"/>
                    </a:cubicBezTo>
                    <a:cubicBezTo>
                      <a:pt x="24" y="116"/>
                      <a:pt x="24" y="116"/>
                      <a:pt x="24" y="116"/>
                    </a:cubicBezTo>
                    <a:cubicBezTo>
                      <a:pt x="26" y="91"/>
                      <a:pt x="26" y="91"/>
                      <a:pt x="26" y="91"/>
                    </a:cubicBezTo>
                    <a:cubicBezTo>
                      <a:pt x="29" y="74"/>
                      <a:pt x="29" y="74"/>
                      <a:pt x="29" y="74"/>
                    </a:cubicBezTo>
                    <a:cubicBezTo>
                      <a:pt x="29" y="74"/>
                      <a:pt x="29" y="74"/>
                      <a:pt x="29" y="74"/>
                    </a:cubicBezTo>
                    <a:cubicBezTo>
                      <a:pt x="35" y="23"/>
                      <a:pt x="35" y="23"/>
                      <a:pt x="35" y="23"/>
                    </a:cubicBezTo>
                    <a:cubicBezTo>
                      <a:pt x="36" y="19"/>
                      <a:pt x="36" y="19"/>
                      <a:pt x="36" y="19"/>
                    </a:cubicBezTo>
                    <a:cubicBezTo>
                      <a:pt x="36" y="18"/>
                      <a:pt x="36" y="18"/>
                      <a:pt x="36" y="17"/>
                    </a:cubicBezTo>
                    <a:cubicBezTo>
                      <a:pt x="37" y="14"/>
                      <a:pt x="35" y="12"/>
                      <a:pt x="33" y="10"/>
                    </a:cubicBezTo>
                    <a:cubicBezTo>
                      <a:pt x="26" y="4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3" y="2"/>
                      <a:pt x="12" y="4"/>
                      <a:pt x="11" y="7"/>
                    </a:cubicBezTo>
                    <a:cubicBezTo>
                      <a:pt x="0" y="34"/>
                      <a:pt x="1" y="72"/>
                      <a:pt x="2" y="110"/>
                    </a:cubicBezTo>
                  </a:path>
                </a:pathLst>
              </a:custGeom>
              <a:solidFill>
                <a:srgbClr val="615B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31" name="Freeform 1098"/>
              <p:cNvSpPr>
                <a:spLocks/>
              </p:cNvSpPr>
              <p:nvPr/>
            </p:nvSpPr>
            <p:spPr bwMode="auto">
              <a:xfrm>
                <a:off x="5280" y="2734"/>
                <a:ext cx="12" cy="14"/>
              </a:xfrm>
              <a:custGeom>
                <a:avLst/>
                <a:gdLst>
                  <a:gd name="T0" fmla="*/ 0 w 12"/>
                  <a:gd name="T1" fmla="*/ 0 h 14"/>
                  <a:gd name="T2" fmla="*/ 12 w 12"/>
                  <a:gd name="T3" fmla="*/ 0 h 14"/>
                  <a:gd name="T4" fmla="*/ 12 w 12"/>
                  <a:gd name="T5" fmla="*/ 14 h 14"/>
                  <a:gd name="T6" fmla="*/ 0 w 12"/>
                  <a:gd name="T7" fmla="*/ 10 h 14"/>
                  <a:gd name="T8" fmla="*/ 0 w 12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4">
                    <a:moveTo>
                      <a:pt x="0" y="0"/>
                    </a:moveTo>
                    <a:lnTo>
                      <a:pt x="12" y="0"/>
                    </a:lnTo>
                    <a:lnTo>
                      <a:pt x="12" y="14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421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32" name="Freeform 1099"/>
              <p:cNvSpPr>
                <a:spLocks/>
              </p:cNvSpPr>
              <p:nvPr/>
            </p:nvSpPr>
            <p:spPr bwMode="auto">
              <a:xfrm>
                <a:off x="5249" y="2680"/>
                <a:ext cx="55" cy="71"/>
              </a:xfrm>
              <a:custGeom>
                <a:avLst/>
                <a:gdLst>
                  <a:gd name="T0" fmla="*/ 13 w 23"/>
                  <a:gd name="T1" fmla="*/ 25 h 30"/>
                  <a:gd name="T2" fmla="*/ 8 w 23"/>
                  <a:gd name="T3" fmla="*/ 28 h 30"/>
                  <a:gd name="T4" fmla="*/ 3 w 23"/>
                  <a:gd name="T5" fmla="*/ 29 h 30"/>
                  <a:gd name="T6" fmla="*/ 1 w 23"/>
                  <a:gd name="T7" fmla="*/ 28 h 30"/>
                  <a:gd name="T8" fmla="*/ 0 w 23"/>
                  <a:gd name="T9" fmla="*/ 25 h 30"/>
                  <a:gd name="T10" fmla="*/ 3 w 23"/>
                  <a:gd name="T11" fmla="*/ 20 h 30"/>
                  <a:gd name="T12" fmla="*/ 10 w 23"/>
                  <a:gd name="T13" fmla="*/ 3 h 30"/>
                  <a:gd name="T14" fmla="*/ 10 w 23"/>
                  <a:gd name="T15" fmla="*/ 2 h 30"/>
                  <a:gd name="T16" fmla="*/ 11 w 23"/>
                  <a:gd name="T17" fmla="*/ 2 h 30"/>
                  <a:gd name="T18" fmla="*/ 19 w 23"/>
                  <a:gd name="T19" fmla="*/ 1 h 30"/>
                  <a:gd name="T20" fmla="*/ 20 w 23"/>
                  <a:gd name="T21" fmla="*/ 2 h 30"/>
                  <a:gd name="T22" fmla="*/ 20 w 23"/>
                  <a:gd name="T23" fmla="*/ 3 h 30"/>
                  <a:gd name="T24" fmla="*/ 22 w 23"/>
                  <a:gd name="T25" fmla="*/ 6 h 30"/>
                  <a:gd name="T26" fmla="*/ 20 w 23"/>
                  <a:gd name="T27" fmla="*/ 18 h 30"/>
                  <a:gd name="T28" fmla="*/ 17 w 23"/>
                  <a:gd name="T29" fmla="*/ 21 h 30"/>
                  <a:gd name="T30" fmla="*/ 13 w 23"/>
                  <a:gd name="T31" fmla="*/ 2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3" h="30">
                    <a:moveTo>
                      <a:pt x="13" y="25"/>
                    </a:moveTo>
                    <a:cubicBezTo>
                      <a:pt x="11" y="26"/>
                      <a:pt x="10" y="27"/>
                      <a:pt x="8" y="28"/>
                    </a:cubicBezTo>
                    <a:cubicBezTo>
                      <a:pt x="7" y="29"/>
                      <a:pt x="5" y="30"/>
                      <a:pt x="3" y="29"/>
                    </a:cubicBezTo>
                    <a:cubicBezTo>
                      <a:pt x="2" y="29"/>
                      <a:pt x="1" y="29"/>
                      <a:pt x="1" y="28"/>
                    </a:cubicBezTo>
                    <a:cubicBezTo>
                      <a:pt x="0" y="27"/>
                      <a:pt x="0" y="26"/>
                      <a:pt x="0" y="25"/>
                    </a:cubicBezTo>
                    <a:cubicBezTo>
                      <a:pt x="1" y="23"/>
                      <a:pt x="2" y="22"/>
                      <a:pt x="3" y="20"/>
                    </a:cubicBezTo>
                    <a:cubicBezTo>
                      <a:pt x="5" y="15"/>
                      <a:pt x="8" y="9"/>
                      <a:pt x="10" y="3"/>
                    </a:cubicBezTo>
                    <a:cubicBezTo>
                      <a:pt x="10" y="3"/>
                      <a:pt x="10" y="3"/>
                      <a:pt x="10" y="2"/>
                    </a:cubicBezTo>
                    <a:cubicBezTo>
                      <a:pt x="10" y="2"/>
                      <a:pt x="11" y="2"/>
                      <a:pt x="11" y="2"/>
                    </a:cubicBezTo>
                    <a:cubicBezTo>
                      <a:pt x="14" y="1"/>
                      <a:pt x="17" y="0"/>
                      <a:pt x="19" y="1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0" y="4"/>
                      <a:pt x="21" y="5"/>
                      <a:pt x="22" y="6"/>
                    </a:cubicBezTo>
                    <a:cubicBezTo>
                      <a:pt x="23" y="10"/>
                      <a:pt x="22" y="14"/>
                      <a:pt x="20" y="18"/>
                    </a:cubicBezTo>
                    <a:cubicBezTo>
                      <a:pt x="19" y="19"/>
                      <a:pt x="18" y="20"/>
                      <a:pt x="17" y="21"/>
                    </a:cubicBezTo>
                    <a:cubicBezTo>
                      <a:pt x="15" y="22"/>
                      <a:pt x="14" y="24"/>
                      <a:pt x="13" y="25"/>
                    </a:cubicBezTo>
                    <a:close/>
                  </a:path>
                </a:pathLst>
              </a:custGeom>
              <a:solidFill>
                <a:srgbClr val="FF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33" name="Freeform 1100"/>
              <p:cNvSpPr>
                <a:spLocks/>
              </p:cNvSpPr>
              <p:nvPr/>
            </p:nvSpPr>
            <p:spPr bwMode="auto">
              <a:xfrm>
                <a:off x="5228" y="2687"/>
                <a:ext cx="80" cy="87"/>
              </a:xfrm>
              <a:custGeom>
                <a:avLst/>
                <a:gdLst>
                  <a:gd name="T0" fmla="*/ 32 w 34"/>
                  <a:gd name="T1" fmla="*/ 23 h 37"/>
                  <a:gd name="T2" fmla="*/ 27 w 34"/>
                  <a:gd name="T3" fmla="*/ 26 h 37"/>
                  <a:gd name="T4" fmla="*/ 27 w 34"/>
                  <a:gd name="T5" fmla="*/ 20 h 37"/>
                  <a:gd name="T6" fmla="*/ 21 w 34"/>
                  <a:gd name="T7" fmla="*/ 30 h 37"/>
                  <a:gd name="T8" fmla="*/ 5 w 34"/>
                  <a:gd name="T9" fmla="*/ 37 h 37"/>
                  <a:gd name="T10" fmla="*/ 0 w 34"/>
                  <a:gd name="T11" fmla="*/ 36 h 37"/>
                  <a:gd name="T12" fmla="*/ 0 w 34"/>
                  <a:gd name="T13" fmla="*/ 36 h 37"/>
                  <a:gd name="T14" fmla="*/ 0 w 34"/>
                  <a:gd name="T15" fmla="*/ 35 h 37"/>
                  <a:gd name="T16" fmla="*/ 14 w 34"/>
                  <a:gd name="T17" fmla="*/ 13 h 37"/>
                  <a:gd name="T18" fmla="*/ 11 w 34"/>
                  <a:gd name="T19" fmla="*/ 20 h 37"/>
                  <a:gd name="T20" fmla="*/ 12 w 34"/>
                  <a:gd name="T21" fmla="*/ 23 h 37"/>
                  <a:gd name="T22" fmla="*/ 14 w 34"/>
                  <a:gd name="T23" fmla="*/ 23 h 37"/>
                  <a:gd name="T24" fmla="*/ 19 w 34"/>
                  <a:gd name="T25" fmla="*/ 20 h 37"/>
                  <a:gd name="T26" fmla="*/ 23 w 34"/>
                  <a:gd name="T27" fmla="*/ 17 h 37"/>
                  <a:gd name="T28" fmla="*/ 26 w 34"/>
                  <a:gd name="T29" fmla="*/ 14 h 37"/>
                  <a:gd name="T30" fmla="*/ 29 w 34"/>
                  <a:gd name="T31" fmla="*/ 0 h 37"/>
                  <a:gd name="T32" fmla="*/ 33 w 34"/>
                  <a:gd name="T33" fmla="*/ 12 h 37"/>
                  <a:gd name="T34" fmla="*/ 32 w 34"/>
                  <a:gd name="T35" fmla="*/ 17 h 37"/>
                  <a:gd name="T36" fmla="*/ 32 w 34"/>
                  <a:gd name="T37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4" h="37">
                    <a:moveTo>
                      <a:pt x="32" y="23"/>
                    </a:moveTo>
                    <a:cubicBezTo>
                      <a:pt x="30" y="24"/>
                      <a:pt x="28" y="25"/>
                      <a:pt x="27" y="26"/>
                    </a:cubicBezTo>
                    <a:cubicBezTo>
                      <a:pt x="27" y="24"/>
                      <a:pt x="27" y="22"/>
                      <a:pt x="27" y="20"/>
                    </a:cubicBezTo>
                    <a:cubicBezTo>
                      <a:pt x="24" y="23"/>
                      <a:pt x="23" y="27"/>
                      <a:pt x="21" y="30"/>
                    </a:cubicBezTo>
                    <a:cubicBezTo>
                      <a:pt x="17" y="35"/>
                      <a:pt x="11" y="37"/>
                      <a:pt x="5" y="37"/>
                    </a:cubicBezTo>
                    <a:cubicBezTo>
                      <a:pt x="3" y="37"/>
                      <a:pt x="2" y="37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4" y="27"/>
                      <a:pt x="9" y="20"/>
                      <a:pt x="14" y="13"/>
                    </a:cubicBezTo>
                    <a:cubicBezTo>
                      <a:pt x="13" y="15"/>
                      <a:pt x="12" y="18"/>
                      <a:pt x="11" y="20"/>
                    </a:cubicBezTo>
                    <a:cubicBezTo>
                      <a:pt x="11" y="21"/>
                      <a:pt x="11" y="22"/>
                      <a:pt x="12" y="23"/>
                    </a:cubicBezTo>
                    <a:cubicBezTo>
                      <a:pt x="12" y="23"/>
                      <a:pt x="13" y="23"/>
                      <a:pt x="14" y="23"/>
                    </a:cubicBezTo>
                    <a:cubicBezTo>
                      <a:pt x="16" y="23"/>
                      <a:pt x="18" y="21"/>
                      <a:pt x="19" y="20"/>
                    </a:cubicBezTo>
                    <a:cubicBezTo>
                      <a:pt x="21" y="19"/>
                      <a:pt x="22" y="18"/>
                      <a:pt x="23" y="17"/>
                    </a:cubicBezTo>
                    <a:cubicBezTo>
                      <a:pt x="24" y="16"/>
                      <a:pt x="25" y="15"/>
                      <a:pt x="26" y="14"/>
                    </a:cubicBezTo>
                    <a:cubicBezTo>
                      <a:pt x="30" y="10"/>
                      <a:pt x="30" y="5"/>
                      <a:pt x="29" y="0"/>
                    </a:cubicBezTo>
                    <a:cubicBezTo>
                      <a:pt x="33" y="3"/>
                      <a:pt x="34" y="7"/>
                      <a:pt x="33" y="12"/>
                    </a:cubicBezTo>
                    <a:cubicBezTo>
                      <a:pt x="33" y="13"/>
                      <a:pt x="32" y="15"/>
                      <a:pt x="32" y="17"/>
                    </a:cubicBezTo>
                    <a:cubicBezTo>
                      <a:pt x="32" y="19"/>
                      <a:pt x="32" y="21"/>
                      <a:pt x="32" y="23"/>
                    </a:cubicBezTo>
                    <a:close/>
                  </a:path>
                </a:pathLst>
              </a:custGeom>
              <a:solidFill>
                <a:srgbClr val="E633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34" name="Freeform 1101"/>
              <p:cNvSpPr>
                <a:spLocks/>
              </p:cNvSpPr>
              <p:nvPr/>
            </p:nvSpPr>
            <p:spPr bwMode="auto">
              <a:xfrm>
                <a:off x="5256" y="2464"/>
                <a:ext cx="64" cy="237"/>
              </a:xfrm>
              <a:custGeom>
                <a:avLst/>
                <a:gdLst>
                  <a:gd name="T0" fmla="*/ 6 w 27"/>
                  <a:gd name="T1" fmla="*/ 96 h 100"/>
                  <a:gd name="T2" fmla="*/ 17 w 27"/>
                  <a:gd name="T3" fmla="*/ 94 h 100"/>
                  <a:gd name="T4" fmla="*/ 22 w 27"/>
                  <a:gd name="T5" fmla="*/ 10 h 100"/>
                  <a:gd name="T6" fmla="*/ 11 w 27"/>
                  <a:gd name="T7" fmla="*/ 0 h 100"/>
                  <a:gd name="T8" fmla="*/ 11 w 27"/>
                  <a:gd name="T9" fmla="*/ 0 h 100"/>
                  <a:gd name="T10" fmla="*/ 0 w 27"/>
                  <a:gd name="T11" fmla="*/ 10 h 100"/>
                  <a:gd name="T12" fmla="*/ 6 w 27"/>
                  <a:gd name="T13" fmla="*/ 96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100">
                    <a:moveTo>
                      <a:pt x="6" y="96"/>
                    </a:moveTo>
                    <a:cubicBezTo>
                      <a:pt x="8" y="100"/>
                      <a:pt x="16" y="99"/>
                      <a:pt x="17" y="94"/>
                    </a:cubicBezTo>
                    <a:cubicBezTo>
                      <a:pt x="23" y="62"/>
                      <a:pt x="27" y="33"/>
                      <a:pt x="22" y="10"/>
                    </a:cubicBezTo>
                    <a:cubicBezTo>
                      <a:pt x="22" y="4"/>
                      <a:pt x="17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4"/>
                      <a:pt x="0" y="10"/>
                    </a:cubicBezTo>
                    <a:lnTo>
                      <a:pt x="6" y="96"/>
                    </a:lnTo>
                    <a:close/>
                  </a:path>
                </a:pathLst>
              </a:custGeom>
              <a:solidFill>
                <a:srgbClr val="006A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35" name="Freeform 1102"/>
              <p:cNvSpPr>
                <a:spLocks/>
              </p:cNvSpPr>
              <p:nvPr/>
            </p:nvSpPr>
            <p:spPr bwMode="auto">
              <a:xfrm>
                <a:off x="5311" y="2225"/>
                <a:ext cx="104" cy="324"/>
              </a:xfrm>
              <a:custGeom>
                <a:avLst/>
                <a:gdLst>
                  <a:gd name="T0" fmla="*/ 0 w 44"/>
                  <a:gd name="T1" fmla="*/ 5 h 137"/>
                  <a:gd name="T2" fmla="*/ 0 w 44"/>
                  <a:gd name="T3" fmla="*/ 8 h 137"/>
                  <a:gd name="T4" fmla="*/ 1 w 44"/>
                  <a:gd name="T5" fmla="*/ 15 h 137"/>
                  <a:gd name="T6" fmla="*/ 4 w 44"/>
                  <a:gd name="T7" fmla="*/ 68 h 137"/>
                  <a:gd name="T8" fmla="*/ 7 w 44"/>
                  <a:gd name="T9" fmla="*/ 121 h 137"/>
                  <a:gd name="T10" fmla="*/ 7 w 44"/>
                  <a:gd name="T11" fmla="*/ 127 h 137"/>
                  <a:gd name="T12" fmla="*/ 7 w 44"/>
                  <a:gd name="T13" fmla="*/ 127 h 137"/>
                  <a:gd name="T14" fmla="*/ 7 w 44"/>
                  <a:gd name="T15" fmla="*/ 127 h 137"/>
                  <a:gd name="T16" fmla="*/ 7 w 44"/>
                  <a:gd name="T17" fmla="*/ 127 h 137"/>
                  <a:gd name="T18" fmla="*/ 18 w 44"/>
                  <a:gd name="T19" fmla="*/ 137 h 137"/>
                  <a:gd name="T20" fmla="*/ 18 w 44"/>
                  <a:gd name="T21" fmla="*/ 137 h 137"/>
                  <a:gd name="T22" fmla="*/ 29 w 44"/>
                  <a:gd name="T23" fmla="*/ 127 h 137"/>
                  <a:gd name="T24" fmla="*/ 29 w 44"/>
                  <a:gd name="T25" fmla="*/ 127 h 137"/>
                  <a:gd name="T26" fmla="*/ 29 w 44"/>
                  <a:gd name="T27" fmla="*/ 126 h 137"/>
                  <a:gd name="T28" fmla="*/ 31 w 44"/>
                  <a:gd name="T29" fmla="*/ 101 h 137"/>
                  <a:gd name="T30" fmla="*/ 35 w 44"/>
                  <a:gd name="T31" fmla="*/ 65 h 137"/>
                  <a:gd name="T32" fmla="*/ 36 w 44"/>
                  <a:gd name="T33" fmla="*/ 18 h 137"/>
                  <a:gd name="T34" fmla="*/ 33 w 44"/>
                  <a:gd name="T35" fmla="*/ 7 h 137"/>
                  <a:gd name="T36" fmla="*/ 31 w 44"/>
                  <a:gd name="T37" fmla="*/ 0 h 137"/>
                  <a:gd name="T38" fmla="*/ 8 w 44"/>
                  <a:gd name="T39" fmla="*/ 4 h 137"/>
                  <a:gd name="T40" fmla="*/ 0 w 44"/>
                  <a:gd name="T41" fmla="*/ 5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4" h="137">
                    <a:moveTo>
                      <a:pt x="0" y="5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4" y="68"/>
                      <a:pt x="4" y="68"/>
                      <a:pt x="4" y="68"/>
                    </a:cubicBezTo>
                    <a:cubicBezTo>
                      <a:pt x="7" y="121"/>
                      <a:pt x="7" y="121"/>
                      <a:pt x="7" y="121"/>
                    </a:cubicBezTo>
                    <a:cubicBezTo>
                      <a:pt x="7" y="127"/>
                      <a:pt x="7" y="127"/>
                      <a:pt x="7" y="127"/>
                    </a:cubicBezTo>
                    <a:cubicBezTo>
                      <a:pt x="7" y="127"/>
                      <a:pt x="7" y="127"/>
                      <a:pt x="7" y="127"/>
                    </a:cubicBezTo>
                    <a:cubicBezTo>
                      <a:pt x="7" y="127"/>
                      <a:pt x="7" y="127"/>
                      <a:pt x="7" y="127"/>
                    </a:cubicBezTo>
                    <a:cubicBezTo>
                      <a:pt x="7" y="127"/>
                      <a:pt x="7" y="127"/>
                      <a:pt x="7" y="127"/>
                    </a:cubicBezTo>
                    <a:cubicBezTo>
                      <a:pt x="8" y="133"/>
                      <a:pt x="13" y="137"/>
                      <a:pt x="18" y="137"/>
                    </a:cubicBezTo>
                    <a:cubicBezTo>
                      <a:pt x="18" y="137"/>
                      <a:pt x="18" y="137"/>
                      <a:pt x="18" y="137"/>
                    </a:cubicBezTo>
                    <a:cubicBezTo>
                      <a:pt x="24" y="137"/>
                      <a:pt x="28" y="132"/>
                      <a:pt x="29" y="127"/>
                    </a:cubicBezTo>
                    <a:cubicBezTo>
                      <a:pt x="29" y="127"/>
                      <a:pt x="29" y="127"/>
                      <a:pt x="29" y="127"/>
                    </a:cubicBezTo>
                    <a:cubicBezTo>
                      <a:pt x="29" y="126"/>
                      <a:pt x="29" y="126"/>
                      <a:pt x="29" y="126"/>
                    </a:cubicBezTo>
                    <a:cubicBezTo>
                      <a:pt x="31" y="101"/>
                      <a:pt x="31" y="101"/>
                      <a:pt x="31" y="101"/>
                    </a:cubicBezTo>
                    <a:cubicBezTo>
                      <a:pt x="35" y="65"/>
                      <a:pt x="35" y="65"/>
                      <a:pt x="35" y="65"/>
                    </a:cubicBezTo>
                    <a:cubicBezTo>
                      <a:pt x="40" y="54"/>
                      <a:pt x="44" y="39"/>
                      <a:pt x="36" y="18"/>
                    </a:cubicBezTo>
                    <a:cubicBezTo>
                      <a:pt x="33" y="7"/>
                      <a:pt x="33" y="7"/>
                      <a:pt x="33" y="7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0" y="5"/>
                      <a:pt x="0" y="5"/>
                      <a:pt x="0" y="5"/>
                    </a:cubicBezTo>
                  </a:path>
                </a:pathLst>
              </a:custGeom>
              <a:solidFill>
                <a:srgbClr val="615B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36" name="Freeform 1103"/>
              <p:cNvSpPr>
                <a:spLocks/>
              </p:cNvSpPr>
              <p:nvPr/>
            </p:nvSpPr>
            <p:spPr bwMode="auto">
              <a:xfrm>
                <a:off x="5351" y="2774"/>
                <a:ext cx="12" cy="15"/>
              </a:xfrm>
              <a:custGeom>
                <a:avLst/>
                <a:gdLst>
                  <a:gd name="T0" fmla="*/ 0 w 12"/>
                  <a:gd name="T1" fmla="*/ 0 h 15"/>
                  <a:gd name="T2" fmla="*/ 12 w 12"/>
                  <a:gd name="T3" fmla="*/ 0 h 15"/>
                  <a:gd name="T4" fmla="*/ 12 w 12"/>
                  <a:gd name="T5" fmla="*/ 15 h 15"/>
                  <a:gd name="T6" fmla="*/ 0 w 12"/>
                  <a:gd name="T7" fmla="*/ 7 h 15"/>
                  <a:gd name="T8" fmla="*/ 0 w 1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5">
                    <a:moveTo>
                      <a:pt x="0" y="0"/>
                    </a:moveTo>
                    <a:lnTo>
                      <a:pt x="12" y="0"/>
                    </a:lnTo>
                    <a:lnTo>
                      <a:pt x="12" y="15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421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37" name="Freeform 1104"/>
              <p:cNvSpPr>
                <a:spLocks/>
              </p:cNvSpPr>
              <p:nvPr/>
            </p:nvSpPr>
            <p:spPr bwMode="auto">
              <a:xfrm>
                <a:off x="5320" y="2720"/>
                <a:ext cx="55" cy="71"/>
              </a:xfrm>
              <a:custGeom>
                <a:avLst/>
                <a:gdLst>
                  <a:gd name="T0" fmla="*/ 13 w 23"/>
                  <a:gd name="T1" fmla="*/ 25 h 30"/>
                  <a:gd name="T2" fmla="*/ 8 w 23"/>
                  <a:gd name="T3" fmla="*/ 28 h 30"/>
                  <a:gd name="T4" fmla="*/ 3 w 23"/>
                  <a:gd name="T5" fmla="*/ 29 h 30"/>
                  <a:gd name="T6" fmla="*/ 1 w 23"/>
                  <a:gd name="T7" fmla="*/ 28 h 30"/>
                  <a:gd name="T8" fmla="*/ 0 w 23"/>
                  <a:gd name="T9" fmla="*/ 25 h 30"/>
                  <a:gd name="T10" fmla="*/ 3 w 23"/>
                  <a:gd name="T11" fmla="*/ 20 h 30"/>
                  <a:gd name="T12" fmla="*/ 9 w 23"/>
                  <a:gd name="T13" fmla="*/ 3 h 30"/>
                  <a:gd name="T14" fmla="*/ 10 w 23"/>
                  <a:gd name="T15" fmla="*/ 2 h 30"/>
                  <a:gd name="T16" fmla="*/ 11 w 23"/>
                  <a:gd name="T17" fmla="*/ 2 h 30"/>
                  <a:gd name="T18" fmla="*/ 19 w 23"/>
                  <a:gd name="T19" fmla="*/ 1 h 30"/>
                  <a:gd name="T20" fmla="*/ 20 w 23"/>
                  <a:gd name="T21" fmla="*/ 2 h 30"/>
                  <a:gd name="T22" fmla="*/ 20 w 23"/>
                  <a:gd name="T23" fmla="*/ 2 h 30"/>
                  <a:gd name="T24" fmla="*/ 22 w 23"/>
                  <a:gd name="T25" fmla="*/ 6 h 30"/>
                  <a:gd name="T26" fmla="*/ 20 w 23"/>
                  <a:gd name="T27" fmla="*/ 18 h 30"/>
                  <a:gd name="T28" fmla="*/ 17 w 23"/>
                  <a:gd name="T29" fmla="*/ 21 h 30"/>
                  <a:gd name="T30" fmla="*/ 13 w 23"/>
                  <a:gd name="T31" fmla="*/ 2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3" h="30">
                    <a:moveTo>
                      <a:pt x="13" y="25"/>
                    </a:moveTo>
                    <a:cubicBezTo>
                      <a:pt x="11" y="26"/>
                      <a:pt x="10" y="27"/>
                      <a:pt x="8" y="28"/>
                    </a:cubicBezTo>
                    <a:cubicBezTo>
                      <a:pt x="7" y="29"/>
                      <a:pt x="5" y="30"/>
                      <a:pt x="3" y="29"/>
                    </a:cubicBezTo>
                    <a:cubicBezTo>
                      <a:pt x="2" y="29"/>
                      <a:pt x="1" y="29"/>
                      <a:pt x="1" y="28"/>
                    </a:cubicBezTo>
                    <a:cubicBezTo>
                      <a:pt x="0" y="27"/>
                      <a:pt x="0" y="26"/>
                      <a:pt x="0" y="25"/>
                    </a:cubicBezTo>
                    <a:cubicBezTo>
                      <a:pt x="1" y="23"/>
                      <a:pt x="2" y="21"/>
                      <a:pt x="3" y="20"/>
                    </a:cubicBezTo>
                    <a:cubicBezTo>
                      <a:pt x="5" y="15"/>
                      <a:pt x="8" y="9"/>
                      <a:pt x="9" y="3"/>
                    </a:cubicBezTo>
                    <a:cubicBezTo>
                      <a:pt x="10" y="3"/>
                      <a:pt x="10" y="3"/>
                      <a:pt x="10" y="2"/>
                    </a:cubicBezTo>
                    <a:cubicBezTo>
                      <a:pt x="10" y="2"/>
                      <a:pt x="11" y="2"/>
                      <a:pt x="11" y="2"/>
                    </a:cubicBezTo>
                    <a:cubicBezTo>
                      <a:pt x="14" y="1"/>
                      <a:pt x="17" y="0"/>
                      <a:pt x="19" y="1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4"/>
                      <a:pt x="21" y="5"/>
                      <a:pt x="22" y="6"/>
                    </a:cubicBezTo>
                    <a:cubicBezTo>
                      <a:pt x="23" y="10"/>
                      <a:pt x="22" y="14"/>
                      <a:pt x="20" y="18"/>
                    </a:cubicBezTo>
                    <a:cubicBezTo>
                      <a:pt x="19" y="19"/>
                      <a:pt x="18" y="20"/>
                      <a:pt x="17" y="21"/>
                    </a:cubicBezTo>
                    <a:cubicBezTo>
                      <a:pt x="15" y="22"/>
                      <a:pt x="14" y="24"/>
                      <a:pt x="13" y="25"/>
                    </a:cubicBezTo>
                    <a:close/>
                  </a:path>
                </a:pathLst>
              </a:custGeom>
              <a:solidFill>
                <a:srgbClr val="FF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38" name="Freeform 1105"/>
              <p:cNvSpPr>
                <a:spLocks/>
              </p:cNvSpPr>
              <p:nvPr/>
            </p:nvSpPr>
            <p:spPr bwMode="auto">
              <a:xfrm>
                <a:off x="5299" y="2727"/>
                <a:ext cx="80" cy="88"/>
              </a:xfrm>
              <a:custGeom>
                <a:avLst/>
                <a:gdLst>
                  <a:gd name="T0" fmla="*/ 32 w 34"/>
                  <a:gd name="T1" fmla="*/ 23 h 37"/>
                  <a:gd name="T2" fmla="*/ 27 w 34"/>
                  <a:gd name="T3" fmla="*/ 26 h 37"/>
                  <a:gd name="T4" fmla="*/ 27 w 34"/>
                  <a:gd name="T5" fmla="*/ 20 h 37"/>
                  <a:gd name="T6" fmla="*/ 21 w 34"/>
                  <a:gd name="T7" fmla="*/ 30 h 37"/>
                  <a:gd name="T8" fmla="*/ 5 w 34"/>
                  <a:gd name="T9" fmla="*/ 37 h 37"/>
                  <a:gd name="T10" fmla="*/ 0 w 34"/>
                  <a:gd name="T11" fmla="*/ 36 h 37"/>
                  <a:gd name="T12" fmla="*/ 0 w 34"/>
                  <a:gd name="T13" fmla="*/ 36 h 37"/>
                  <a:gd name="T14" fmla="*/ 0 w 34"/>
                  <a:gd name="T15" fmla="*/ 34 h 37"/>
                  <a:gd name="T16" fmla="*/ 14 w 34"/>
                  <a:gd name="T17" fmla="*/ 13 h 37"/>
                  <a:gd name="T18" fmla="*/ 11 w 34"/>
                  <a:gd name="T19" fmla="*/ 20 h 37"/>
                  <a:gd name="T20" fmla="*/ 12 w 34"/>
                  <a:gd name="T21" fmla="*/ 23 h 37"/>
                  <a:gd name="T22" fmla="*/ 14 w 34"/>
                  <a:gd name="T23" fmla="*/ 23 h 37"/>
                  <a:gd name="T24" fmla="*/ 19 w 34"/>
                  <a:gd name="T25" fmla="*/ 20 h 37"/>
                  <a:gd name="T26" fmla="*/ 23 w 34"/>
                  <a:gd name="T27" fmla="*/ 17 h 37"/>
                  <a:gd name="T28" fmla="*/ 26 w 34"/>
                  <a:gd name="T29" fmla="*/ 14 h 37"/>
                  <a:gd name="T30" fmla="*/ 29 w 34"/>
                  <a:gd name="T31" fmla="*/ 0 h 37"/>
                  <a:gd name="T32" fmla="*/ 33 w 34"/>
                  <a:gd name="T33" fmla="*/ 12 h 37"/>
                  <a:gd name="T34" fmla="*/ 32 w 34"/>
                  <a:gd name="T35" fmla="*/ 17 h 37"/>
                  <a:gd name="T36" fmla="*/ 32 w 34"/>
                  <a:gd name="T37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4" h="37">
                    <a:moveTo>
                      <a:pt x="32" y="23"/>
                    </a:moveTo>
                    <a:cubicBezTo>
                      <a:pt x="30" y="24"/>
                      <a:pt x="28" y="25"/>
                      <a:pt x="27" y="26"/>
                    </a:cubicBezTo>
                    <a:cubicBezTo>
                      <a:pt x="27" y="24"/>
                      <a:pt x="27" y="22"/>
                      <a:pt x="27" y="20"/>
                    </a:cubicBezTo>
                    <a:cubicBezTo>
                      <a:pt x="24" y="22"/>
                      <a:pt x="23" y="27"/>
                      <a:pt x="21" y="30"/>
                    </a:cubicBezTo>
                    <a:cubicBezTo>
                      <a:pt x="17" y="35"/>
                      <a:pt x="11" y="37"/>
                      <a:pt x="5" y="37"/>
                    </a:cubicBezTo>
                    <a:cubicBezTo>
                      <a:pt x="3" y="37"/>
                      <a:pt x="2" y="37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5"/>
                      <a:pt x="0" y="35"/>
                      <a:pt x="0" y="34"/>
                    </a:cubicBezTo>
                    <a:cubicBezTo>
                      <a:pt x="4" y="27"/>
                      <a:pt x="9" y="20"/>
                      <a:pt x="14" y="13"/>
                    </a:cubicBezTo>
                    <a:cubicBezTo>
                      <a:pt x="13" y="15"/>
                      <a:pt x="12" y="17"/>
                      <a:pt x="11" y="20"/>
                    </a:cubicBezTo>
                    <a:cubicBezTo>
                      <a:pt x="11" y="21"/>
                      <a:pt x="11" y="22"/>
                      <a:pt x="12" y="23"/>
                    </a:cubicBezTo>
                    <a:cubicBezTo>
                      <a:pt x="12" y="23"/>
                      <a:pt x="13" y="23"/>
                      <a:pt x="14" y="23"/>
                    </a:cubicBezTo>
                    <a:cubicBezTo>
                      <a:pt x="16" y="22"/>
                      <a:pt x="18" y="21"/>
                      <a:pt x="19" y="20"/>
                    </a:cubicBezTo>
                    <a:cubicBezTo>
                      <a:pt x="21" y="19"/>
                      <a:pt x="22" y="18"/>
                      <a:pt x="23" y="17"/>
                    </a:cubicBezTo>
                    <a:cubicBezTo>
                      <a:pt x="24" y="16"/>
                      <a:pt x="25" y="15"/>
                      <a:pt x="26" y="14"/>
                    </a:cubicBezTo>
                    <a:cubicBezTo>
                      <a:pt x="29" y="10"/>
                      <a:pt x="30" y="4"/>
                      <a:pt x="29" y="0"/>
                    </a:cubicBezTo>
                    <a:cubicBezTo>
                      <a:pt x="33" y="3"/>
                      <a:pt x="34" y="7"/>
                      <a:pt x="33" y="12"/>
                    </a:cubicBezTo>
                    <a:cubicBezTo>
                      <a:pt x="33" y="13"/>
                      <a:pt x="32" y="15"/>
                      <a:pt x="32" y="17"/>
                    </a:cubicBezTo>
                    <a:cubicBezTo>
                      <a:pt x="32" y="19"/>
                      <a:pt x="32" y="21"/>
                      <a:pt x="32" y="23"/>
                    </a:cubicBezTo>
                    <a:close/>
                  </a:path>
                </a:pathLst>
              </a:custGeom>
              <a:solidFill>
                <a:srgbClr val="E633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39" name="Freeform 1106"/>
              <p:cNvSpPr>
                <a:spLocks/>
              </p:cNvSpPr>
              <p:nvPr/>
            </p:nvSpPr>
            <p:spPr bwMode="auto">
              <a:xfrm>
                <a:off x="5327" y="2504"/>
                <a:ext cx="69" cy="237"/>
              </a:xfrm>
              <a:custGeom>
                <a:avLst/>
                <a:gdLst>
                  <a:gd name="T0" fmla="*/ 6 w 29"/>
                  <a:gd name="T1" fmla="*/ 96 h 100"/>
                  <a:gd name="T2" fmla="*/ 17 w 29"/>
                  <a:gd name="T3" fmla="*/ 94 h 100"/>
                  <a:gd name="T4" fmla="*/ 22 w 29"/>
                  <a:gd name="T5" fmla="*/ 10 h 100"/>
                  <a:gd name="T6" fmla="*/ 11 w 29"/>
                  <a:gd name="T7" fmla="*/ 0 h 100"/>
                  <a:gd name="T8" fmla="*/ 11 w 29"/>
                  <a:gd name="T9" fmla="*/ 0 h 100"/>
                  <a:gd name="T10" fmla="*/ 0 w 29"/>
                  <a:gd name="T11" fmla="*/ 10 h 100"/>
                  <a:gd name="T12" fmla="*/ 6 w 29"/>
                  <a:gd name="T13" fmla="*/ 96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100">
                    <a:moveTo>
                      <a:pt x="6" y="96"/>
                    </a:moveTo>
                    <a:cubicBezTo>
                      <a:pt x="8" y="100"/>
                      <a:pt x="16" y="99"/>
                      <a:pt x="17" y="94"/>
                    </a:cubicBezTo>
                    <a:cubicBezTo>
                      <a:pt x="22" y="61"/>
                      <a:pt x="29" y="27"/>
                      <a:pt x="22" y="10"/>
                    </a:cubicBezTo>
                    <a:cubicBezTo>
                      <a:pt x="22" y="4"/>
                      <a:pt x="17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4"/>
                      <a:pt x="0" y="10"/>
                    </a:cubicBezTo>
                    <a:lnTo>
                      <a:pt x="6" y="96"/>
                    </a:lnTo>
                    <a:close/>
                  </a:path>
                </a:pathLst>
              </a:custGeom>
              <a:solidFill>
                <a:srgbClr val="006A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40" name="Freeform 1107"/>
              <p:cNvSpPr>
                <a:spLocks/>
              </p:cNvSpPr>
              <p:nvPr/>
            </p:nvSpPr>
            <p:spPr bwMode="auto">
              <a:xfrm>
                <a:off x="5259" y="2119"/>
                <a:ext cx="42" cy="40"/>
              </a:xfrm>
              <a:custGeom>
                <a:avLst/>
                <a:gdLst>
                  <a:gd name="T0" fmla="*/ 2 w 18"/>
                  <a:gd name="T1" fmla="*/ 0 h 17"/>
                  <a:gd name="T2" fmla="*/ 18 w 18"/>
                  <a:gd name="T3" fmla="*/ 11 h 17"/>
                  <a:gd name="T4" fmla="*/ 8 w 18"/>
                  <a:gd name="T5" fmla="*/ 17 h 17"/>
                  <a:gd name="T6" fmla="*/ 8 w 18"/>
                  <a:gd name="T7" fmla="*/ 17 h 17"/>
                  <a:gd name="T8" fmla="*/ 1 w 18"/>
                  <a:gd name="T9" fmla="*/ 6 h 17"/>
                  <a:gd name="T10" fmla="*/ 2 w 18"/>
                  <a:gd name="T1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7">
                    <a:moveTo>
                      <a:pt x="2" y="0"/>
                    </a:moveTo>
                    <a:cubicBezTo>
                      <a:pt x="6" y="5"/>
                      <a:pt x="11" y="10"/>
                      <a:pt x="18" y="11"/>
                    </a:cubicBezTo>
                    <a:cubicBezTo>
                      <a:pt x="16" y="15"/>
                      <a:pt x="12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6"/>
                      <a:pt x="0" y="11"/>
                      <a:pt x="1" y="6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41" name="Freeform 1108"/>
              <p:cNvSpPr>
                <a:spLocks/>
              </p:cNvSpPr>
              <p:nvPr/>
            </p:nvSpPr>
            <p:spPr bwMode="auto">
              <a:xfrm>
                <a:off x="5263" y="2014"/>
                <a:ext cx="60" cy="131"/>
              </a:xfrm>
              <a:custGeom>
                <a:avLst/>
                <a:gdLst>
                  <a:gd name="T0" fmla="*/ 0 w 25"/>
                  <a:gd name="T1" fmla="*/ 44 h 55"/>
                  <a:gd name="T2" fmla="*/ 9 w 25"/>
                  <a:gd name="T3" fmla="*/ 5 h 55"/>
                  <a:gd name="T4" fmla="*/ 24 w 25"/>
                  <a:gd name="T5" fmla="*/ 15 h 55"/>
                  <a:gd name="T6" fmla="*/ 16 w 25"/>
                  <a:gd name="T7" fmla="*/ 54 h 55"/>
                  <a:gd name="T8" fmla="*/ 16 w 25"/>
                  <a:gd name="T9" fmla="*/ 55 h 55"/>
                  <a:gd name="T10" fmla="*/ 0 w 25"/>
                  <a:gd name="T11" fmla="*/ 44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55">
                    <a:moveTo>
                      <a:pt x="0" y="44"/>
                    </a:moveTo>
                    <a:cubicBezTo>
                      <a:pt x="9" y="5"/>
                      <a:pt x="9" y="5"/>
                      <a:pt x="9" y="5"/>
                    </a:cubicBezTo>
                    <a:cubicBezTo>
                      <a:pt x="10" y="0"/>
                      <a:pt x="25" y="10"/>
                      <a:pt x="24" y="15"/>
                    </a:cubicBezTo>
                    <a:cubicBezTo>
                      <a:pt x="16" y="54"/>
                      <a:pt x="16" y="54"/>
                      <a:pt x="16" y="54"/>
                    </a:cubicBezTo>
                    <a:cubicBezTo>
                      <a:pt x="16" y="54"/>
                      <a:pt x="16" y="55"/>
                      <a:pt x="16" y="55"/>
                    </a:cubicBezTo>
                    <a:cubicBezTo>
                      <a:pt x="9" y="54"/>
                      <a:pt x="4" y="49"/>
                      <a:pt x="0" y="44"/>
                    </a:cubicBezTo>
                  </a:path>
                </a:pathLst>
              </a:custGeom>
              <a:solidFill>
                <a:srgbClr val="C1AA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42" name="Freeform 1109"/>
              <p:cNvSpPr>
                <a:spLocks/>
              </p:cNvSpPr>
              <p:nvPr/>
            </p:nvSpPr>
            <p:spPr bwMode="auto">
              <a:xfrm>
                <a:off x="5188" y="2114"/>
                <a:ext cx="118" cy="76"/>
              </a:xfrm>
              <a:custGeom>
                <a:avLst/>
                <a:gdLst>
                  <a:gd name="T0" fmla="*/ 0 w 50"/>
                  <a:gd name="T1" fmla="*/ 24 h 32"/>
                  <a:gd name="T2" fmla="*/ 5 w 50"/>
                  <a:gd name="T3" fmla="*/ 32 h 32"/>
                  <a:gd name="T4" fmla="*/ 43 w 50"/>
                  <a:gd name="T5" fmla="*/ 19 h 32"/>
                  <a:gd name="T6" fmla="*/ 48 w 50"/>
                  <a:gd name="T7" fmla="*/ 7 h 32"/>
                  <a:gd name="T8" fmla="*/ 48 w 50"/>
                  <a:gd name="T9" fmla="*/ 7 h 32"/>
                  <a:gd name="T10" fmla="*/ 36 w 50"/>
                  <a:gd name="T11" fmla="*/ 2 h 32"/>
                  <a:gd name="T12" fmla="*/ 0 w 50"/>
                  <a:gd name="T13" fmla="*/ 2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32">
                    <a:moveTo>
                      <a:pt x="0" y="24"/>
                    </a:moveTo>
                    <a:cubicBezTo>
                      <a:pt x="5" y="32"/>
                      <a:pt x="5" y="32"/>
                      <a:pt x="5" y="32"/>
                    </a:cubicBezTo>
                    <a:cubicBezTo>
                      <a:pt x="43" y="19"/>
                      <a:pt x="43" y="19"/>
                      <a:pt x="43" y="19"/>
                    </a:cubicBezTo>
                    <a:cubicBezTo>
                      <a:pt x="47" y="17"/>
                      <a:pt x="50" y="12"/>
                      <a:pt x="48" y="7"/>
                    </a:cubicBezTo>
                    <a:cubicBezTo>
                      <a:pt x="48" y="7"/>
                      <a:pt x="48" y="7"/>
                      <a:pt x="48" y="7"/>
                    </a:cubicBezTo>
                    <a:cubicBezTo>
                      <a:pt x="46" y="2"/>
                      <a:pt x="40" y="0"/>
                      <a:pt x="36" y="2"/>
                    </a:cubicBez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43" name="Freeform 1110"/>
              <p:cNvSpPr>
                <a:spLocks/>
              </p:cNvSpPr>
              <p:nvPr/>
            </p:nvSpPr>
            <p:spPr bwMode="auto">
              <a:xfrm>
                <a:off x="5259" y="2005"/>
                <a:ext cx="165" cy="251"/>
              </a:xfrm>
              <a:custGeom>
                <a:avLst/>
                <a:gdLst>
                  <a:gd name="T0" fmla="*/ 6 w 70"/>
                  <a:gd name="T1" fmla="*/ 58 h 106"/>
                  <a:gd name="T2" fmla="*/ 9 w 70"/>
                  <a:gd name="T3" fmla="*/ 61 h 106"/>
                  <a:gd name="T4" fmla="*/ 11 w 70"/>
                  <a:gd name="T5" fmla="*/ 67 h 106"/>
                  <a:gd name="T6" fmla="*/ 11 w 70"/>
                  <a:gd name="T7" fmla="*/ 80 h 106"/>
                  <a:gd name="T8" fmla="*/ 11 w 70"/>
                  <a:gd name="T9" fmla="*/ 82 h 106"/>
                  <a:gd name="T10" fmla="*/ 12 w 70"/>
                  <a:gd name="T11" fmla="*/ 92 h 106"/>
                  <a:gd name="T12" fmla="*/ 15 w 70"/>
                  <a:gd name="T13" fmla="*/ 96 h 106"/>
                  <a:gd name="T14" fmla="*/ 42 w 70"/>
                  <a:gd name="T15" fmla="*/ 104 h 106"/>
                  <a:gd name="T16" fmla="*/ 51 w 70"/>
                  <a:gd name="T17" fmla="*/ 98 h 106"/>
                  <a:gd name="T18" fmla="*/ 53 w 70"/>
                  <a:gd name="T19" fmla="*/ 93 h 106"/>
                  <a:gd name="T20" fmla="*/ 53 w 70"/>
                  <a:gd name="T21" fmla="*/ 89 h 106"/>
                  <a:gd name="T22" fmla="*/ 53 w 70"/>
                  <a:gd name="T23" fmla="*/ 88 h 106"/>
                  <a:gd name="T24" fmla="*/ 61 w 70"/>
                  <a:gd name="T25" fmla="*/ 64 h 106"/>
                  <a:gd name="T26" fmla="*/ 62 w 70"/>
                  <a:gd name="T27" fmla="*/ 64 h 106"/>
                  <a:gd name="T28" fmla="*/ 70 w 70"/>
                  <a:gd name="T29" fmla="*/ 41 h 106"/>
                  <a:gd name="T30" fmla="*/ 38 w 70"/>
                  <a:gd name="T31" fmla="*/ 4 h 106"/>
                  <a:gd name="T32" fmla="*/ 25 w 70"/>
                  <a:gd name="T33" fmla="*/ 1 h 106"/>
                  <a:gd name="T34" fmla="*/ 12 w 70"/>
                  <a:gd name="T35" fmla="*/ 6 h 106"/>
                  <a:gd name="T36" fmla="*/ 10 w 70"/>
                  <a:gd name="T37" fmla="*/ 23 h 106"/>
                  <a:gd name="T38" fmla="*/ 2 w 70"/>
                  <a:gd name="T39" fmla="*/ 38 h 106"/>
                  <a:gd name="T40" fmla="*/ 6 w 70"/>
                  <a:gd name="T41" fmla="*/ 58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0" h="106">
                    <a:moveTo>
                      <a:pt x="6" y="58"/>
                    </a:moveTo>
                    <a:cubicBezTo>
                      <a:pt x="7" y="59"/>
                      <a:pt x="9" y="60"/>
                      <a:pt x="9" y="61"/>
                    </a:cubicBezTo>
                    <a:cubicBezTo>
                      <a:pt x="10" y="63"/>
                      <a:pt x="11" y="65"/>
                      <a:pt x="11" y="67"/>
                    </a:cubicBezTo>
                    <a:cubicBezTo>
                      <a:pt x="11" y="71"/>
                      <a:pt x="11" y="76"/>
                      <a:pt x="11" y="80"/>
                    </a:cubicBezTo>
                    <a:cubicBezTo>
                      <a:pt x="11" y="81"/>
                      <a:pt x="11" y="81"/>
                      <a:pt x="11" y="82"/>
                    </a:cubicBezTo>
                    <a:cubicBezTo>
                      <a:pt x="11" y="86"/>
                      <a:pt x="11" y="89"/>
                      <a:pt x="12" y="92"/>
                    </a:cubicBezTo>
                    <a:cubicBezTo>
                      <a:pt x="13" y="94"/>
                      <a:pt x="14" y="95"/>
                      <a:pt x="15" y="96"/>
                    </a:cubicBezTo>
                    <a:cubicBezTo>
                      <a:pt x="22" y="103"/>
                      <a:pt x="33" y="106"/>
                      <a:pt x="42" y="104"/>
                    </a:cubicBezTo>
                    <a:cubicBezTo>
                      <a:pt x="46" y="103"/>
                      <a:pt x="49" y="101"/>
                      <a:pt x="51" y="98"/>
                    </a:cubicBezTo>
                    <a:cubicBezTo>
                      <a:pt x="52" y="96"/>
                      <a:pt x="52" y="95"/>
                      <a:pt x="53" y="93"/>
                    </a:cubicBezTo>
                    <a:cubicBezTo>
                      <a:pt x="53" y="92"/>
                      <a:pt x="53" y="91"/>
                      <a:pt x="53" y="89"/>
                    </a:cubicBezTo>
                    <a:cubicBezTo>
                      <a:pt x="53" y="89"/>
                      <a:pt x="53" y="89"/>
                      <a:pt x="53" y="88"/>
                    </a:cubicBezTo>
                    <a:cubicBezTo>
                      <a:pt x="54" y="80"/>
                      <a:pt x="57" y="71"/>
                      <a:pt x="61" y="64"/>
                    </a:cubicBezTo>
                    <a:cubicBezTo>
                      <a:pt x="62" y="64"/>
                      <a:pt x="62" y="64"/>
                      <a:pt x="62" y="64"/>
                    </a:cubicBezTo>
                    <a:cubicBezTo>
                      <a:pt x="65" y="59"/>
                      <a:pt x="70" y="47"/>
                      <a:pt x="70" y="41"/>
                    </a:cubicBezTo>
                    <a:cubicBezTo>
                      <a:pt x="70" y="27"/>
                      <a:pt x="42" y="6"/>
                      <a:pt x="38" y="4"/>
                    </a:cubicBezTo>
                    <a:cubicBezTo>
                      <a:pt x="34" y="3"/>
                      <a:pt x="29" y="1"/>
                      <a:pt x="25" y="1"/>
                    </a:cubicBezTo>
                    <a:cubicBezTo>
                      <a:pt x="20" y="0"/>
                      <a:pt x="15" y="2"/>
                      <a:pt x="12" y="6"/>
                    </a:cubicBezTo>
                    <a:cubicBezTo>
                      <a:pt x="9" y="11"/>
                      <a:pt x="11" y="18"/>
                      <a:pt x="10" y="23"/>
                    </a:cubicBezTo>
                    <a:cubicBezTo>
                      <a:pt x="8" y="28"/>
                      <a:pt x="4" y="33"/>
                      <a:pt x="2" y="38"/>
                    </a:cubicBezTo>
                    <a:cubicBezTo>
                      <a:pt x="0" y="45"/>
                      <a:pt x="1" y="53"/>
                      <a:pt x="6" y="58"/>
                    </a:cubicBezTo>
                  </a:path>
                </a:pathLst>
              </a:custGeom>
              <a:solidFill>
                <a:srgbClr val="A144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44" name="Freeform 1111"/>
              <p:cNvSpPr>
                <a:spLocks/>
              </p:cNvSpPr>
              <p:nvPr/>
            </p:nvSpPr>
            <p:spPr bwMode="auto">
              <a:xfrm>
                <a:off x="5304" y="2133"/>
                <a:ext cx="64" cy="38"/>
              </a:xfrm>
              <a:custGeom>
                <a:avLst/>
                <a:gdLst>
                  <a:gd name="T0" fmla="*/ 27 w 27"/>
                  <a:gd name="T1" fmla="*/ 0 h 16"/>
                  <a:gd name="T2" fmla="*/ 16 w 27"/>
                  <a:gd name="T3" fmla="*/ 12 h 16"/>
                  <a:gd name="T4" fmla="*/ 10 w 27"/>
                  <a:gd name="T5" fmla="*/ 13 h 16"/>
                  <a:gd name="T6" fmla="*/ 0 w 27"/>
                  <a:gd name="T7" fmla="*/ 10 h 16"/>
                  <a:gd name="T8" fmla="*/ 8 w 27"/>
                  <a:gd name="T9" fmla="*/ 15 h 16"/>
                  <a:gd name="T10" fmla="*/ 13 w 27"/>
                  <a:gd name="T11" fmla="*/ 16 h 16"/>
                  <a:gd name="T12" fmla="*/ 22 w 27"/>
                  <a:gd name="T13" fmla="*/ 13 h 16"/>
                  <a:gd name="T14" fmla="*/ 27 w 27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16">
                    <a:moveTo>
                      <a:pt x="27" y="0"/>
                    </a:moveTo>
                    <a:cubicBezTo>
                      <a:pt x="25" y="5"/>
                      <a:pt x="21" y="10"/>
                      <a:pt x="16" y="12"/>
                    </a:cubicBezTo>
                    <a:cubicBezTo>
                      <a:pt x="14" y="12"/>
                      <a:pt x="12" y="13"/>
                      <a:pt x="10" y="13"/>
                    </a:cubicBezTo>
                    <a:cubicBezTo>
                      <a:pt x="6" y="13"/>
                      <a:pt x="3" y="12"/>
                      <a:pt x="0" y="10"/>
                    </a:cubicBezTo>
                    <a:cubicBezTo>
                      <a:pt x="3" y="12"/>
                      <a:pt x="5" y="14"/>
                      <a:pt x="8" y="15"/>
                    </a:cubicBezTo>
                    <a:cubicBezTo>
                      <a:pt x="9" y="16"/>
                      <a:pt x="11" y="16"/>
                      <a:pt x="13" y="16"/>
                    </a:cubicBezTo>
                    <a:cubicBezTo>
                      <a:pt x="16" y="16"/>
                      <a:pt x="19" y="15"/>
                      <a:pt x="22" y="13"/>
                    </a:cubicBezTo>
                    <a:cubicBezTo>
                      <a:pt x="25" y="10"/>
                      <a:pt x="27" y="5"/>
                      <a:pt x="27" y="0"/>
                    </a:cubicBezTo>
                  </a:path>
                </a:pathLst>
              </a:custGeom>
              <a:solidFill>
                <a:srgbClr val="873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45" name="Freeform 1112"/>
              <p:cNvSpPr>
                <a:spLocks/>
              </p:cNvSpPr>
              <p:nvPr/>
            </p:nvSpPr>
            <p:spPr bwMode="auto">
              <a:xfrm>
                <a:off x="5384" y="2156"/>
                <a:ext cx="19" cy="69"/>
              </a:xfrm>
              <a:custGeom>
                <a:avLst/>
                <a:gdLst>
                  <a:gd name="T0" fmla="*/ 8 w 8"/>
                  <a:gd name="T1" fmla="*/ 0 h 29"/>
                  <a:gd name="T2" fmla="*/ 8 w 8"/>
                  <a:gd name="T3" fmla="*/ 0 h 29"/>
                  <a:gd name="T4" fmla="*/ 0 w 8"/>
                  <a:gd name="T5" fmla="*/ 24 h 29"/>
                  <a:gd name="T6" fmla="*/ 0 w 8"/>
                  <a:gd name="T7" fmla="*/ 25 h 29"/>
                  <a:gd name="T8" fmla="*/ 0 w 8"/>
                  <a:gd name="T9" fmla="*/ 29 h 29"/>
                  <a:gd name="T10" fmla="*/ 0 w 8"/>
                  <a:gd name="T11" fmla="*/ 29 h 29"/>
                  <a:gd name="T12" fmla="*/ 0 w 8"/>
                  <a:gd name="T13" fmla="*/ 25 h 29"/>
                  <a:gd name="T14" fmla="*/ 8 w 8"/>
                  <a:gd name="T15" fmla="*/ 0 h 29"/>
                  <a:gd name="T16" fmla="*/ 8 w 8"/>
                  <a:gd name="T1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29">
                    <a:moveTo>
                      <a:pt x="8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4" y="7"/>
                      <a:pt x="1" y="16"/>
                      <a:pt x="0" y="24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7"/>
                      <a:pt x="0" y="28"/>
                      <a:pt x="0" y="2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28"/>
                      <a:pt x="0" y="27"/>
                      <a:pt x="0" y="25"/>
                    </a:cubicBezTo>
                    <a:cubicBezTo>
                      <a:pt x="0" y="17"/>
                      <a:pt x="3" y="8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solidFill>
                <a:srgbClr val="D2D2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46" name="Freeform 1113"/>
              <p:cNvSpPr>
                <a:spLocks/>
              </p:cNvSpPr>
              <p:nvPr/>
            </p:nvSpPr>
            <p:spPr bwMode="auto">
              <a:xfrm>
                <a:off x="5375" y="2100"/>
                <a:ext cx="28" cy="125"/>
              </a:xfrm>
              <a:custGeom>
                <a:avLst/>
                <a:gdLst>
                  <a:gd name="T0" fmla="*/ 4 w 12"/>
                  <a:gd name="T1" fmla="*/ 0 h 53"/>
                  <a:gd name="T2" fmla="*/ 3 w 12"/>
                  <a:gd name="T3" fmla="*/ 40 h 53"/>
                  <a:gd name="T4" fmla="*/ 4 w 12"/>
                  <a:gd name="T5" fmla="*/ 53 h 53"/>
                  <a:gd name="T6" fmla="*/ 4 w 12"/>
                  <a:gd name="T7" fmla="*/ 49 h 53"/>
                  <a:gd name="T8" fmla="*/ 4 w 12"/>
                  <a:gd name="T9" fmla="*/ 48 h 53"/>
                  <a:gd name="T10" fmla="*/ 12 w 12"/>
                  <a:gd name="T11" fmla="*/ 24 h 53"/>
                  <a:gd name="T12" fmla="*/ 12 w 12"/>
                  <a:gd name="T13" fmla="*/ 24 h 53"/>
                  <a:gd name="T14" fmla="*/ 12 w 12"/>
                  <a:gd name="T15" fmla="*/ 21 h 53"/>
                  <a:gd name="T16" fmla="*/ 4 w 12"/>
                  <a:gd name="T1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53">
                    <a:moveTo>
                      <a:pt x="4" y="0"/>
                    </a:moveTo>
                    <a:cubicBezTo>
                      <a:pt x="0" y="13"/>
                      <a:pt x="5" y="27"/>
                      <a:pt x="3" y="40"/>
                    </a:cubicBezTo>
                    <a:cubicBezTo>
                      <a:pt x="3" y="44"/>
                      <a:pt x="2" y="49"/>
                      <a:pt x="4" y="53"/>
                    </a:cubicBezTo>
                    <a:cubicBezTo>
                      <a:pt x="4" y="52"/>
                      <a:pt x="4" y="51"/>
                      <a:pt x="4" y="49"/>
                    </a:cubicBezTo>
                    <a:cubicBezTo>
                      <a:pt x="4" y="49"/>
                      <a:pt x="4" y="49"/>
                      <a:pt x="4" y="48"/>
                    </a:cubicBezTo>
                    <a:cubicBezTo>
                      <a:pt x="5" y="40"/>
                      <a:pt x="8" y="31"/>
                      <a:pt x="12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3"/>
                      <a:pt x="12" y="22"/>
                      <a:pt x="12" y="21"/>
                    </a:cubicBezTo>
                    <a:cubicBezTo>
                      <a:pt x="10" y="14"/>
                      <a:pt x="9" y="6"/>
                      <a:pt x="4" y="0"/>
                    </a:cubicBezTo>
                  </a:path>
                </a:pathLst>
              </a:custGeom>
              <a:solidFill>
                <a:srgbClr val="873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47" name="Freeform 1114"/>
              <p:cNvSpPr>
                <a:spLocks/>
              </p:cNvSpPr>
              <p:nvPr/>
            </p:nvSpPr>
            <p:spPr bwMode="auto">
              <a:xfrm>
                <a:off x="5394" y="2187"/>
                <a:ext cx="45" cy="33"/>
              </a:xfrm>
              <a:custGeom>
                <a:avLst/>
                <a:gdLst>
                  <a:gd name="T0" fmla="*/ 18 w 19"/>
                  <a:gd name="T1" fmla="*/ 0 h 14"/>
                  <a:gd name="T2" fmla="*/ 18 w 19"/>
                  <a:gd name="T3" fmla="*/ 4 h 14"/>
                  <a:gd name="T4" fmla="*/ 11 w 19"/>
                  <a:gd name="T5" fmla="*/ 14 h 14"/>
                  <a:gd name="T6" fmla="*/ 10 w 19"/>
                  <a:gd name="T7" fmla="*/ 14 h 14"/>
                  <a:gd name="T8" fmla="*/ 0 w 19"/>
                  <a:gd name="T9" fmla="*/ 6 h 14"/>
                  <a:gd name="T10" fmla="*/ 0 w 19"/>
                  <a:gd name="T11" fmla="*/ 3 h 14"/>
                  <a:gd name="T12" fmla="*/ 18 w 19"/>
                  <a:gd name="T1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14">
                    <a:moveTo>
                      <a:pt x="18" y="0"/>
                    </a:moveTo>
                    <a:cubicBezTo>
                      <a:pt x="18" y="4"/>
                      <a:pt x="18" y="4"/>
                      <a:pt x="18" y="4"/>
                    </a:cubicBezTo>
                    <a:cubicBezTo>
                      <a:pt x="19" y="8"/>
                      <a:pt x="15" y="13"/>
                      <a:pt x="11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6" y="14"/>
                      <a:pt x="1" y="11"/>
                      <a:pt x="0" y="6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6" y="4"/>
                      <a:pt x="13" y="4"/>
                      <a:pt x="18" y="0"/>
                    </a:cubicBezTo>
                    <a:close/>
                  </a:path>
                </a:pathLst>
              </a:custGeom>
              <a:solidFill>
                <a:srgbClr val="FF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48" name="Freeform 1115"/>
              <p:cNvSpPr>
                <a:spLocks/>
              </p:cNvSpPr>
              <p:nvPr/>
            </p:nvSpPr>
            <p:spPr bwMode="auto">
              <a:xfrm>
                <a:off x="5394" y="2180"/>
                <a:ext cx="45" cy="152"/>
              </a:xfrm>
              <a:custGeom>
                <a:avLst/>
                <a:gdLst>
                  <a:gd name="T0" fmla="*/ 5 w 19"/>
                  <a:gd name="T1" fmla="*/ 64 h 64"/>
                  <a:gd name="T2" fmla="*/ 14 w 19"/>
                  <a:gd name="T3" fmla="*/ 63 h 64"/>
                  <a:gd name="T4" fmla="*/ 18 w 19"/>
                  <a:gd name="T5" fmla="*/ 10 h 64"/>
                  <a:gd name="T6" fmla="*/ 10 w 19"/>
                  <a:gd name="T7" fmla="*/ 0 h 64"/>
                  <a:gd name="T8" fmla="*/ 10 w 19"/>
                  <a:gd name="T9" fmla="*/ 0 h 64"/>
                  <a:gd name="T10" fmla="*/ 0 w 19"/>
                  <a:gd name="T11" fmla="*/ 9 h 64"/>
                  <a:gd name="T12" fmla="*/ 5 w 19"/>
                  <a:gd name="T13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64">
                    <a:moveTo>
                      <a:pt x="5" y="64"/>
                    </a:moveTo>
                    <a:cubicBezTo>
                      <a:pt x="14" y="63"/>
                      <a:pt x="14" y="63"/>
                      <a:pt x="14" y="63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9" y="5"/>
                      <a:pt x="15" y="1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1" y="4"/>
                      <a:pt x="0" y="9"/>
                    </a:cubicBezTo>
                    <a:lnTo>
                      <a:pt x="5" y="64"/>
                    </a:lnTo>
                    <a:close/>
                  </a:path>
                </a:pathLst>
              </a:custGeom>
              <a:solidFill>
                <a:srgbClr val="FF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49" name="Freeform 1116"/>
              <p:cNvSpPr>
                <a:spLocks/>
              </p:cNvSpPr>
              <p:nvPr/>
            </p:nvSpPr>
            <p:spPr bwMode="auto">
              <a:xfrm>
                <a:off x="5405" y="2320"/>
                <a:ext cx="38" cy="94"/>
              </a:xfrm>
              <a:custGeom>
                <a:avLst/>
                <a:gdLst>
                  <a:gd name="T0" fmla="*/ 0 w 16"/>
                  <a:gd name="T1" fmla="*/ 5 h 40"/>
                  <a:gd name="T2" fmla="*/ 9 w 16"/>
                  <a:gd name="T3" fmla="*/ 5 h 40"/>
                  <a:gd name="T4" fmla="*/ 14 w 16"/>
                  <a:gd name="T5" fmla="*/ 16 h 40"/>
                  <a:gd name="T6" fmla="*/ 15 w 16"/>
                  <a:gd name="T7" fmla="*/ 22 h 40"/>
                  <a:gd name="T8" fmla="*/ 16 w 16"/>
                  <a:gd name="T9" fmla="*/ 29 h 40"/>
                  <a:gd name="T10" fmla="*/ 16 w 16"/>
                  <a:gd name="T11" fmla="*/ 32 h 40"/>
                  <a:gd name="T12" fmla="*/ 15 w 16"/>
                  <a:gd name="T13" fmla="*/ 34 h 40"/>
                  <a:gd name="T14" fmla="*/ 9 w 16"/>
                  <a:gd name="T15" fmla="*/ 39 h 40"/>
                  <a:gd name="T16" fmla="*/ 6 w 16"/>
                  <a:gd name="T17" fmla="*/ 32 h 40"/>
                  <a:gd name="T18" fmla="*/ 4 w 16"/>
                  <a:gd name="T19" fmla="*/ 25 h 40"/>
                  <a:gd name="T20" fmla="*/ 0 w 16"/>
                  <a:gd name="T21" fmla="*/ 16 h 40"/>
                  <a:gd name="T22" fmla="*/ 0 w 16"/>
                  <a:gd name="T23" fmla="*/ 11 h 40"/>
                  <a:gd name="T24" fmla="*/ 0 w 16"/>
                  <a:gd name="T25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" h="40">
                    <a:moveTo>
                      <a:pt x="0" y="5"/>
                    </a:moveTo>
                    <a:cubicBezTo>
                      <a:pt x="1" y="1"/>
                      <a:pt x="8" y="0"/>
                      <a:pt x="9" y="5"/>
                    </a:cubicBezTo>
                    <a:cubicBezTo>
                      <a:pt x="10" y="9"/>
                      <a:pt x="13" y="12"/>
                      <a:pt x="14" y="16"/>
                    </a:cubicBezTo>
                    <a:cubicBezTo>
                      <a:pt x="15" y="18"/>
                      <a:pt x="15" y="20"/>
                      <a:pt x="15" y="22"/>
                    </a:cubicBezTo>
                    <a:cubicBezTo>
                      <a:pt x="16" y="24"/>
                      <a:pt x="16" y="27"/>
                      <a:pt x="16" y="29"/>
                    </a:cubicBezTo>
                    <a:cubicBezTo>
                      <a:pt x="16" y="30"/>
                      <a:pt x="16" y="31"/>
                      <a:pt x="16" y="32"/>
                    </a:cubicBezTo>
                    <a:cubicBezTo>
                      <a:pt x="16" y="32"/>
                      <a:pt x="16" y="33"/>
                      <a:pt x="15" y="34"/>
                    </a:cubicBezTo>
                    <a:cubicBezTo>
                      <a:pt x="15" y="35"/>
                      <a:pt x="11" y="40"/>
                      <a:pt x="9" y="39"/>
                    </a:cubicBezTo>
                    <a:cubicBezTo>
                      <a:pt x="8" y="40"/>
                      <a:pt x="7" y="35"/>
                      <a:pt x="6" y="32"/>
                    </a:cubicBezTo>
                    <a:cubicBezTo>
                      <a:pt x="5" y="29"/>
                      <a:pt x="5" y="28"/>
                      <a:pt x="4" y="25"/>
                    </a:cubicBezTo>
                    <a:cubicBezTo>
                      <a:pt x="3" y="22"/>
                      <a:pt x="1" y="19"/>
                      <a:pt x="0" y="16"/>
                    </a:cubicBezTo>
                    <a:cubicBezTo>
                      <a:pt x="0" y="15"/>
                      <a:pt x="0" y="13"/>
                      <a:pt x="0" y="11"/>
                    </a:cubicBezTo>
                    <a:cubicBezTo>
                      <a:pt x="0" y="9"/>
                      <a:pt x="0" y="7"/>
                      <a:pt x="0" y="5"/>
                    </a:cubicBezTo>
                    <a:close/>
                  </a:path>
                </a:pathLst>
              </a:custGeom>
              <a:solidFill>
                <a:srgbClr val="FF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50" name="Freeform 1117"/>
              <p:cNvSpPr>
                <a:spLocks/>
              </p:cNvSpPr>
              <p:nvPr/>
            </p:nvSpPr>
            <p:spPr bwMode="auto">
              <a:xfrm>
                <a:off x="5396" y="2332"/>
                <a:ext cx="19" cy="61"/>
              </a:xfrm>
              <a:custGeom>
                <a:avLst/>
                <a:gdLst>
                  <a:gd name="T0" fmla="*/ 0 w 8"/>
                  <a:gd name="T1" fmla="*/ 18 h 26"/>
                  <a:gd name="T2" fmla="*/ 0 w 8"/>
                  <a:gd name="T3" fmla="*/ 26 h 26"/>
                  <a:gd name="T4" fmla="*/ 3 w 8"/>
                  <a:gd name="T5" fmla="*/ 25 h 26"/>
                  <a:gd name="T6" fmla="*/ 4 w 8"/>
                  <a:gd name="T7" fmla="*/ 22 h 26"/>
                  <a:gd name="T8" fmla="*/ 4 w 8"/>
                  <a:gd name="T9" fmla="*/ 19 h 26"/>
                  <a:gd name="T10" fmla="*/ 7 w 8"/>
                  <a:gd name="T11" fmla="*/ 12 h 26"/>
                  <a:gd name="T12" fmla="*/ 8 w 8"/>
                  <a:gd name="T13" fmla="*/ 5 h 26"/>
                  <a:gd name="T14" fmla="*/ 8 w 8"/>
                  <a:gd name="T15" fmla="*/ 1 h 26"/>
                  <a:gd name="T16" fmla="*/ 4 w 8"/>
                  <a:gd name="T17" fmla="*/ 0 h 26"/>
                  <a:gd name="T18" fmla="*/ 1 w 8"/>
                  <a:gd name="T19" fmla="*/ 10 h 26"/>
                  <a:gd name="T20" fmla="*/ 0 w 8"/>
                  <a:gd name="T21" fmla="*/ 14 h 26"/>
                  <a:gd name="T22" fmla="*/ 0 w 8"/>
                  <a:gd name="T23" fmla="*/ 1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" h="26">
                    <a:moveTo>
                      <a:pt x="0" y="18"/>
                    </a:moveTo>
                    <a:cubicBezTo>
                      <a:pt x="1" y="20"/>
                      <a:pt x="0" y="23"/>
                      <a:pt x="0" y="26"/>
                    </a:cubicBezTo>
                    <a:cubicBezTo>
                      <a:pt x="1" y="26"/>
                      <a:pt x="2" y="26"/>
                      <a:pt x="3" y="25"/>
                    </a:cubicBezTo>
                    <a:cubicBezTo>
                      <a:pt x="4" y="24"/>
                      <a:pt x="4" y="23"/>
                      <a:pt x="4" y="22"/>
                    </a:cubicBezTo>
                    <a:cubicBezTo>
                      <a:pt x="4" y="21"/>
                      <a:pt x="4" y="20"/>
                      <a:pt x="4" y="19"/>
                    </a:cubicBezTo>
                    <a:cubicBezTo>
                      <a:pt x="4" y="16"/>
                      <a:pt x="6" y="14"/>
                      <a:pt x="7" y="12"/>
                    </a:cubicBezTo>
                    <a:cubicBezTo>
                      <a:pt x="8" y="10"/>
                      <a:pt x="8" y="8"/>
                      <a:pt x="8" y="5"/>
                    </a:cubicBezTo>
                    <a:cubicBezTo>
                      <a:pt x="8" y="4"/>
                      <a:pt x="8" y="2"/>
                      <a:pt x="8" y="1"/>
                    </a:cubicBezTo>
                    <a:cubicBezTo>
                      <a:pt x="7" y="0"/>
                      <a:pt x="5" y="0"/>
                      <a:pt x="4" y="0"/>
                    </a:cubicBezTo>
                    <a:cubicBezTo>
                      <a:pt x="3" y="4"/>
                      <a:pt x="2" y="6"/>
                      <a:pt x="1" y="10"/>
                    </a:cubicBezTo>
                    <a:cubicBezTo>
                      <a:pt x="1" y="11"/>
                      <a:pt x="0" y="12"/>
                      <a:pt x="0" y="14"/>
                    </a:cubicBezTo>
                    <a:cubicBezTo>
                      <a:pt x="0" y="15"/>
                      <a:pt x="0" y="16"/>
                      <a:pt x="0" y="18"/>
                    </a:cubicBezTo>
                    <a:close/>
                  </a:path>
                </a:pathLst>
              </a:custGeom>
              <a:solidFill>
                <a:srgbClr val="FF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51" name="Freeform 1118"/>
              <p:cNvSpPr>
                <a:spLocks/>
              </p:cNvSpPr>
              <p:nvPr/>
            </p:nvSpPr>
            <p:spPr bwMode="auto">
              <a:xfrm>
                <a:off x="5405" y="2320"/>
                <a:ext cx="38" cy="94"/>
              </a:xfrm>
              <a:custGeom>
                <a:avLst/>
                <a:gdLst>
                  <a:gd name="T0" fmla="*/ 0 w 16"/>
                  <a:gd name="T1" fmla="*/ 5 h 40"/>
                  <a:gd name="T2" fmla="*/ 9 w 16"/>
                  <a:gd name="T3" fmla="*/ 5 h 40"/>
                  <a:gd name="T4" fmla="*/ 14 w 16"/>
                  <a:gd name="T5" fmla="*/ 16 h 40"/>
                  <a:gd name="T6" fmla="*/ 15 w 16"/>
                  <a:gd name="T7" fmla="*/ 22 h 40"/>
                  <a:gd name="T8" fmla="*/ 16 w 16"/>
                  <a:gd name="T9" fmla="*/ 29 h 40"/>
                  <a:gd name="T10" fmla="*/ 16 w 16"/>
                  <a:gd name="T11" fmla="*/ 32 h 40"/>
                  <a:gd name="T12" fmla="*/ 15 w 16"/>
                  <a:gd name="T13" fmla="*/ 34 h 40"/>
                  <a:gd name="T14" fmla="*/ 9 w 16"/>
                  <a:gd name="T15" fmla="*/ 39 h 40"/>
                  <a:gd name="T16" fmla="*/ 6 w 16"/>
                  <a:gd name="T17" fmla="*/ 32 h 40"/>
                  <a:gd name="T18" fmla="*/ 4 w 16"/>
                  <a:gd name="T19" fmla="*/ 25 h 40"/>
                  <a:gd name="T20" fmla="*/ 0 w 16"/>
                  <a:gd name="T21" fmla="*/ 16 h 40"/>
                  <a:gd name="T22" fmla="*/ 0 w 16"/>
                  <a:gd name="T23" fmla="*/ 11 h 40"/>
                  <a:gd name="T24" fmla="*/ 0 w 16"/>
                  <a:gd name="T25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" h="40">
                    <a:moveTo>
                      <a:pt x="0" y="5"/>
                    </a:moveTo>
                    <a:cubicBezTo>
                      <a:pt x="1" y="1"/>
                      <a:pt x="8" y="0"/>
                      <a:pt x="9" y="5"/>
                    </a:cubicBezTo>
                    <a:cubicBezTo>
                      <a:pt x="10" y="9"/>
                      <a:pt x="13" y="12"/>
                      <a:pt x="14" y="16"/>
                    </a:cubicBezTo>
                    <a:cubicBezTo>
                      <a:pt x="15" y="18"/>
                      <a:pt x="15" y="20"/>
                      <a:pt x="15" y="22"/>
                    </a:cubicBezTo>
                    <a:cubicBezTo>
                      <a:pt x="16" y="24"/>
                      <a:pt x="16" y="27"/>
                      <a:pt x="16" y="29"/>
                    </a:cubicBezTo>
                    <a:cubicBezTo>
                      <a:pt x="16" y="30"/>
                      <a:pt x="16" y="31"/>
                      <a:pt x="16" y="32"/>
                    </a:cubicBezTo>
                    <a:cubicBezTo>
                      <a:pt x="16" y="32"/>
                      <a:pt x="16" y="33"/>
                      <a:pt x="15" y="34"/>
                    </a:cubicBezTo>
                    <a:cubicBezTo>
                      <a:pt x="15" y="35"/>
                      <a:pt x="11" y="40"/>
                      <a:pt x="9" y="39"/>
                    </a:cubicBezTo>
                    <a:cubicBezTo>
                      <a:pt x="8" y="40"/>
                      <a:pt x="7" y="35"/>
                      <a:pt x="6" y="32"/>
                    </a:cubicBezTo>
                    <a:cubicBezTo>
                      <a:pt x="5" y="29"/>
                      <a:pt x="5" y="28"/>
                      <a:pt x="4" y="25"/>
                    </a:cubicBezTo>
                    <a:cubicBezTo>
                      <a:pt x="3" y="22"/>
                      <a:pt x="1" y="19"/>
                      <a:pt x="0" y="16"/>
                    </a:cubicBezTo>
                    <a:cubicBezTo>
                      <a:pt x="0" y="15"/>
                      <a:pt x="0" y="13"/>
                      <a:pt x="0" y="11"/>
                    </a:cubicBezTo>
                    <a:cubicBezTo>
                      <a:pt x="0" y="9"/>
                      <a:pt x="0" y="7"/>
                      <a:pt x="0" y="5"/>
                    </a:cubicBezTo>
                    <a:close/>
                  </a:path>
                </a:pathLst>
              </a:custGeom>
              <a:solidFill>
                <a:srgbClr val="FFCE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52" name="Freeform 1119"/>
              <p:cNvSpPr>
                <a:spLocks/>
              </p:cNvSpPr>
              <p:nvPr/>
            </p:nvSpPr>
            <p:spPr bwMode="auto">
              <a:xfrm>
                <a:off x="5396" y="2332"/>
                <a:ext cx="19" cy="61"/>
              </a:xfrm>
              <a:custGeom>
                <a:avLst/>
                <a:gdLst>
                  <a:gd name="T0" fmla="*/ 0 w 8"/>
                  <a:gd name="T1" fmla="*/ 18 h 26"/>
                  <a:gd name="T2" fmla="*/ 0 w 8"/>
                  <a:gd name="T3" fmla="*/ 26 h 26"/>
                  <a:gd name="T4" fmla="*/ 3 w 8"/>
                  <a:gd name="T5" fmla="*/ 25 h 26"/>
                  <a:gd name="T6" fmla="*/ 4 w 8"/>
                  <a:gd name="T7" fmla="*/ 22 h 26"/>
                  <a:gd name="T8" fmla="*/ 4 w 8"/>
                  <a:gd name="T9" fmla="*/ 19 h 26"/>
                  <a:gd name="T10" fmla="*/ 7 w 8"/>
                  <a:gd name="T11" fmla="*/ 12 h 26"/>
                  <a:gd name="T12" fmla="*/ 8 w 8"/>
                  <a:gd name="T13" fmla="*/ 5 h 26"/>
                  <a:gd name="T14" fmla="*/ 8 w 8"/>
                  <a:gd name="T15" fmla="*/ 1 h 26"/>
                  <a:gd name="T16" fmla="*/ 4 w 8"/>
                  <a:gd name="T17" fmla="*/ 0 h 26"/>
                  <a:gd name="T18" fmla="*/ 1 w 8"/>
                  <a:gd name="T19" fmla="*/ 10 h 26"/>
                  <a:gd name="T20" fmla="*/ 0 w 8"/>
                  <a:gd name="T21" fmla="*/ 14 h 26"/>
                  <a:gd name="T22" fmla="*/ 0 w 8"/>
                  <a:gd name="T23" fmla="*/ 1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" h="26">
                    <a:moveTo>
                      <a:pt x="0" y="18"/>
                    </a:moveTo>
                    <a:cubicBezTo>
                      <a:pt x="1" y="20"/>
                      <a:pt x="0" y="23"/>
                      <a:pt x="0" y="26"/>
                    </a:cubicBezTo>
                    <a:cubicBezTo>
                      <a:pt x="1" y="26"/>
                      <a:pt x="2" y="26"/>
                      <a:pt x="3" y="25"/>
                    </a:cubicBezTo>
                    <a:cubicBezTo>
                      <a:pt x="4" y="24"/>
                      <a:pt x="4" y="23"/>
                      <a:pt x="4" y="22"/>
                    </a:cubicBezTo>
                    <a:cubicBezTo>
                      <a:pt x="4" y="21"/>
                      <a:pt x="4" y="20"/>
                      <a:pt x="4" y="19"/>
                    </a:cubicBezTo>
                    <a:cubicBezTo>
                      <a:pt x="4" y="16"/>
                      <a:pt x="6" y="14"/>
                      <a:pt x="7" y="12"/>
                    </a:cubicBezTo>
                    <a:cubicBezTo>
                      <a:pt x="8" y="10"/>
                      <a:pt x="8" y="8"/>
                      <a:pt x="8" y="5"/>
                    </a:cubicBezTo>
                    <a:cubicBezTo>
                      <a:pt x="8" y="4"/>
                      <a:pt x="8" y="2"/>
                      <a:pt x="8" y="1"/>
                    </a:cubicBezTo>
                    <a:cubicBezTo>
                      <a:pt x="7" y="0"/>
                      <a:pt x="5" y="0"/>
                      <a:pt x="4" y="0"/>
                    </a:cubicBezTo>
                    <a:cubicBezTo>
                      <a:pt x="3" y="4"/>
                      <a:pt x="2" y="6"/>
                      <a:pt x="1" y="10"/>
                    </a:cubicBezTo>
                    <a:cubicBezTo>
                      <a:pt x="1" y="11"/>
                      <a:pt x="0" y="12"/>
                      <a:pt x="0" y="14"/>
                    </a:cubicBezTo>
                    <a:cubicBezTo>
                      <a:pt x="0" y="15"/>
                      <a:pt x="0" y="16"/>
                      <a:pt x="0" y="18"/>
                    </a:cubicBezTo>
                    <a:close/>
                  </a:path>
                </a:pathLst>
              </a:custGeom>
              <a:solidFill>
                <a:srgbClr val="FFCE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53" name="Freeform 1120"/>
              <p:cNvSpPr>
                <a:spLocks/>
              </p:cNvSpPr>
              <p:nvPr/>
            </p:nvSpPr>
            <p:spPr bwMode="auto">
              <a:xfrm>
                <a:off x="5278" y="2211"/>
                <a:ext cx="111" cy="64"/>
              </a:xfrm>
              <a:custGeom>
                <a:avLst/>
                <a:gdLst>
                  <a:gd name="T0" fmla="*/ 0 w 47"/>
                  <a:gd name="T1" fmla="*/ 7 h 27"/>
                  <a:gd name="T2" fmla="*/ 3 w 47"/>
                  <a:gd name="T3" fmla="*/ 13 h 27"/>
                  <a:gd name="T4" fmla="*/ 36 w 47"/>
                  <a:gd name="T5" fmla="*/ 22 h 27"/>
                  <a:gd name="T6" fmla="*/ 40 w 47"/>
                  <a:gd name="T7" fmla="*/ 21 h 27"/>
                  <a:gd name="T8" fmla="*/ 47 w 47"/>
                  <a:gd name="T9" fmla="*/ 13 h 27"/>
                  <a:gd name="T10" fmla="*/ 45 w 47"/>
                  <a:gd name="T11" fmla="*/ 6 h 27"/>
                  <a:gd name="T12" fmla="*/ 43 w 47"/>
                  <a:gd name="T13" fmla="*/ 11 h 27"/>
                  <a:gd name="T14" fmla="*/ 34 w 47"/>
                  <a:gd name="T15" fmla="*/ 17 h 27"/>
                  <a:gd name="T16" fmla="*/ 25 w 47"/>
                  <a:gd name="T17" fmla="*/ 17 h 27"/>
                  <a:gd name="T18" fmla="*/ 14 w 47"/>
                  <a:gd name="T19" fmla="*/ 14 h 27"/>
                  <a:gd name="T20" fmla="*/ 7 w 47"/>
                  <a:gd name="T21" fmla="*/ 9 h 27"/>
                  <a:gd name="T22" fmla="*/ 4 w 47"/>
                  <a:gd name="T23" fmla="*/ 5 h 27"/>
                  <a:gd name="T24" fmla="*/ 3 w 47"/>
                  <a:gd name="T25" fmla="*/ 0 h 27"/>
                  <a:gd name="T26" fmla="*/ 0 w 47"/>
                  <a:gd name="T27" fmla="*/ 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7" h="27">
                    <a:moveTo>
                      <a:pt x="0" y="7"/>
                    </a:moveTo>
                    <a:cubicBezTo>
                      <a:pt x="0" y="9"/>
                      <a:pt x="2" y="11"/>
                      <a:pt x="3" y="13"/>
                    </a:cubicBezTo>
                    <a:cubicBezTo>
                      <a:pt x="6" y="16"/>
                      <a:pt x="20" y="27"/>
                      <a:pt x="36" y="22"/>
                    </a:cubicBezTo>
                    <a:cubicBezTo>
                      <a:pt x="37" y="22"/>
                      <a:pt x="39" y="22"/>
                      <a:pt x="40" y="21"/>
                    </a:cubicBezTo>
                    <a:cubicBezTo>
                      <a:pt x="43" y="19"/>
                      <a:pt x="46" y="16"/>
                      <a:pt x="47" y="13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4" y="8"/>
                      <a:pt x="44" y="9"/>
                      <a:pt x="43" y="11"/>
                    </a:cubicBezTo>
                    <a:cubicBezTo>
                      <a:pt x="41" y="14"/>
                      <a:pt x="38" y="16"/>
                      <a:pt x="34" y="17"/>
                    </a:cubicBezTo>
                    <a:cubicBezTo>
                      <a:pt x="31" y="17"/>
                      <a:pt x="28" y="18"/>
                      <a:pt x="25" y="17"/>
                    </a:cubicBezTo>
                    <a:cubicBezTo>
                      <a:pt x="21" y="17"/>
                      <a:pt x="18" y="16"/>
                      <a:pt x="14" y="14"/>
                    </a:cubicBezTo>
                    <a:cubicBezTo>
                      <a:pt x="12" y="13"/>
                      <a:pt x="9" y="11"/>
                      <a:pt x="7" y="9"/>
                    </a:cubicBezTo>
                    <a:cubicBezTo>
                      <a:pt x="6" y="8"/>
                      <a:pt x="5" y="7"/>
                      <a:pt x="4" y="5"/>
                    </a:cubicBezTo>
                    <a:cubicBezTo>
                      <a:pt x="3" y="4"/>
                      <a:pt x="3" y="2"/>
                      <a:pt x="3" y="0"/>
                    </a:cubicBezTo>
                    <a:cubicBezTo>
                      <a:pt x="2" y="2"/>
                      <a:pt x="1" y="4"/>
                      <a:pt x="0" y="7"/>
                    </a:cubicBezTo>
                    <a:close/>
                  </a:path>
                </a:pathLst>
              </a:cu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54" name="Freeform 1121"/>
              <p:cNvSpPr>
                <a:spLocks/>
              </p:cNvSpPr>
              <p:nvPr/>
            </p:nvSpPr>
            <p:spPr bwMode="auto">
              <a:xfrm>
                <a:off x="5292" y="2303"/>
                <a:ext cx="28" cy="83"/>
              </a:xfrm>
              <a:custGeom>
                <a:avLst/>
                <a:gdLst>
                  <a:gd name="T0" fmla="*/ 0 w 12"/>
                  <a:gd name="T1" fmla="*/ 0 h 35"/>
                  <a:gd name="T2" fmla="*/ 7 w 12"/>
                  <a:gd name="T3" fmla="*/ 11 h 35"/>
                  <a:gd name="T4" fmla="*/ 9 w 12"/>
                  <a:gd name="T5" fmla="*/ 21 h 35"/>
                  <a:gd name="T6" fmla="*/ 12 w 12"/>
                  <a:gd name="T7" fmla="*/ 35 h 35"/>
                  <a:gd name="T8" fmla="*/ 10 w 12"/>
                  <a:gd name="T9" fmla="*/ 8 h 35"/>
                  <a:gd name="T10" fmla="*/ 8 w 12"/>
                  <a:gd name="T11" fmla="*/ 7 h 35"/>
                  <a:gd name="T12" fmla="*/ 0 w 12"/>
                  <a:gd name="T13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5">
                    <a:moveTo>
                      <a:pt x="0" y="0"/>
                    </a:moveTo>
                    <a:cubicBezTo>
                      <a:pt x="1" y="4"/>
                      <a:pt x="5" y="7"/>
                      <a:pt x="7" y="11"/>
                    </a:cubicBezTo>
                    <a:cubicBezTo>
                      <a:pt x="9" y="14"/>
                      <a:pt x="9" y="18"/>
                      <a:pt x="9" y="21"/>
                    </a:cubicBezTo>
                    <a:cubicBezTo>
                      <a:pt x="12" y="35"/>
                      <a:pt x="12" y="35"/>
                      <a:pt x="12" y="35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9" y="8"/>
                      <a:pt x="8" y="8"/>
                      <a:pt x="8" y="7"/>
                    </a:cubicBezTo>
                    <a:cubicBezTo>
                      <a:pt x="5" y="5"/>
                      <a:pt x="2" y="2"/>
                      <a:pt x="0" y="0"/>
                    </a:cubicBezTo>
                  </a:path>
                </a:pathLst>
              </a:custGeom>
              <a:solidFill>
                <a:srgbClr val="534F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55" name="Freeform 1122"/>
              <p:cNvSpPr>
                <a:spLocks noEditPoints="1"/>
              </p:cNvSpPr>
              <p:nvPr/>
            </p:nvSpPr>
            <p:spPr bwMode="auto">
              <a:xfrm>
                <a:off x="5316" y="2322"/>
                <a:ext cx="18" cy="64"/>
              </a:xfrm>
              <a:custGeom>
                <a:avLst/>
                <a:gdLst>
                  <a:gd name="T0" fmla="*/ 7 w 8"/>
                  <a:gd name="T1" fmla="*/ 0 h 27"/>
                  <a:gd name="T2" fmla="*/ 4 w 8"/>
                  <a:gd name="T3" fmla="*/ 1 h 27"/>
                  <a:gd name="T4" fmla="*/ 0 w 8"/>
                  <a:gd name="T5" fmla="*/ 0 h 27"/>
                  <a:gd name="T6" fmla="*/ 2 w 8"/>
                  <a:gd name="T7" fmla="*/ 27 h 27"/>
                  <a:gd name="T8" fmla="*/ 4 w 8"/>
                  <a:gd name="T9" fmla="*/ 7 h 27"/>
                  <a:gd name="T10" fmla="*/ 7 w 8"/>
                  <a:gd name="T11" fmla="*/ 0 h 27"/>
                  <a:gd name="T12" fmla="*/ 8 w 8"/>
                  <a:gd name="T13" fmla="*/ 0 h 27"/>
                  <a:gd name="T14" fmla="*/ 7 w 8"/>
                  <a:gd name="T15" fmla="*/ 0 h 27"/>
                  <a:gd name="T16" fmla="*/ 8 w 8"/>
                  <a:gd name="T1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27">
                    <a:moveTo>
                      <a:pt x="7" y="0"/>
                    </a:moveTo>
                    <a:cubicBezTo>
                      <a:pt x="6" y="1"/>
                      <a:pt x="5" y="1"/>
                      <a:pt x="4" y="1"/>
                    </a:cubicBezTo>
                    <a:cubicBezTo>
                      <a:pt x="3" y="1"/>
                      <a:pt x="1" y="1"/>
                      <a:pt x="0" y="0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3" y="20"/>
                      <a:pt x="3" y="14"/>
                      <a:pt x="4" y="7"/>
                    </a:cubicBezTo>
                    <a:cubicBezTo>
                      <a:pt x="4" y="4"/>
                      <a:pt x="5" y="1"/>
                      <a:pt x="7" y="0"/>
                    </a:cubicBezTo>
                    <a:moveTo>
                      <a:pt x="8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8" y="0"/>
                    </a:cubicBezTo>
                  </a:path>
                </a:pathLst>
              </a:custGeom>
              <a:solidFill>
                <a:srgbClr val="534F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56" name="Freeform 1123"/>
              <p:cNvSpPr>
                <a:spLocks/>
              </p:cNvSpPr>
              <p:nvPr/>
            </p:nvSpPr>
            <p:spPr bwMode="auto">
              <a:xfrm>
                <a:off x="5316" y="2249"/>
                <a:ext cx="11" cy="12"/>
              </a:xfrm>
              <a:custGeom>
                <a:avLst/>
                <a:gdLst>
                  <a:gd name="T0" fmla="*/ 0 w 11"/>
                  <a:gd name="T1" fmla="*/ 9 h 12"/>
                  <a:gd name="T2" fmla="*/ 11 w 11"/>
                  <a:gd name="T3" fmla="*/ 12 h 12"/>
                  <a:gd name="T4" fmla="*/ 11 w 11"/>
                  <a:gd name="T5" fmla="*/ 2 h 12"/>
                  <a:gd name="T6" fmla="*/ 0 w 11"/>
                  <a:gd name="T7" fmla="*/ 0 h 12"/>
                  <a:gd name="T8" fmla="*/ 0 w 11"/>
                  <a:gd name="T9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2">
                    <a:moveTo>
                      <a:pt x="0" y="9"/>
                    </a:moveTo>
                    <a:lnTo>
                      <a:pt x="11" y="12"/>
                    </a:lnTo>
                    <a:lnTo>
                      <a:pt x="11" y="2"/>
                    </a:lnTo>
                    <a:lnTo>
                      <a:pt x="0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CBBB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57" name="Freeform 1124"/>
              <p:cNvSpPr>
                <a:spLocks/>
              </p:cNvSpPr>
              <p:nvPr/>
            </p:nvSpPr>
            <p:spPr bwMode="auto">
              <a:xfrm>
                <a:off x="5382" y="2083"/>
                <a:ext cx="54" cy="114"/>
              </a:xfrm>
              <a:custGeom>
                <a:avLst/>
                <a:gdLst>
                  <a:gd name="T0" fmla="*/ 8 w 23"/>
                  <a:gd name="T1" fmla="*/ 1 h 48"/>
                  <a:gd name="T2" fmla="*/ 8 w 23"/>
                  <a:gd name="T3" fmla="*/ 1 h 48"/>
                  <a:gd name="T4" fmla="*/ 18 w 23"/>
                  <a:gd name="T5" fmla="*/ 8 h 48"/>
                  <a:gd name="T6" fmla="*/ 23 w 23"/>
                  <a:gd name="T7" fmla="*/ 44 h 48"/>
                  <a:gd name="T8" fmla="*/ 5 w 23"/>
                  <a:gd name="T9" fmla="*/ 47 h 48"/>
                  <a:gd name="T10" fmla="*/ 1 w 23"/>
                  <a:gd name="T11" fmla="*/ 11 h 48"/>
                  <a:gd name="T12" fmla="*/ 8 w 23"/>
                  <a:gd name="T13" fmla="*/ 1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48">
                    <a:moveTo>
                      <a:pt x="8" y="1"/>
                    </a:moveTo>
                    <a:cubicBezTo>
                      <a:pt x="8" y="1"/>
                      <a:pt x="8" y="1"/>
                      <a:pt x="8" y="1"/>
                    </a:cubicBezTo>
                    <a:cubicBezTo>
                      <a:pt x="13" y="0"/>
                      <a:pt x="18" y="4"/>
                      <a:pt x="18" y="8"/>
                    </a:cubicBezTo>
                    <a:cubicBezTo>
                      <a:pt x="23" y="44"/>
                      <a:pt x="23" y="44"/>
                      <a:pt x="23" y="44"/>
                    </a:cubicBezTo>
                    <a:cubicBezTo>
                      <a:pt x="18" y="48"/>
                      <a:pt x="11" y="48"/>
                      <a:pt x="5" y="47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6"/>
                      <a:pt x="3" y="2"/>
                      <a:pt x="8" y="1"/>
                    </a:cubicBezTo>
                    <a:close/>
                  </a:path>
                </a:pathLst>
              </a:custGeom>
              <a:solidFill>
                <a:srgbClr val="A144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58" name="Freeform 1125"/>
              <p:cNvSpPr>
                <a:spLocks/>
              </p:cNvSpPr>
              <p:nvPr/>
            </p:nvSpPr>
            <p:spPr bwMode="auto">
              <a:xfrm>
                <a:off x="5301" y="2036"/>
                <a:ext cx="41" cy="75"/>
              </a:xfrm>
              <a:custGeom>
                <a:avLst/>
                <a:gdLst>
                  <a:gd name="T0" fmla="*/ 0 w 17"/>
                  <a:gd name="T1" fmla="*/ 32 h 32"/>
                  <a:gd name="T2" fmla="*/ 8 w 17"/>
                  <a:gd name="T3" fmla="*/ 0 h 32"/>
                  <a:gd name="T4" fmla="*/ 15 w 17"/>
                  <a:gd name="T5" fmla="*/ 3 h 32"/>
                  <a:gd name="T6" fmla="*/ 17 w 17"/>
                  <a:gd name="T7" fmla="*/ 4 h 32"/>
                  <a:gd name="T8" fmla="*/ 0 w 17"/>
                  <a:gd name="T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32">
                    <a:moveTo>
                      <a:pt x="0" y="32"/>
                    </a:moveTo>
                    <a:cubicBezTo>
                      <a:pt x="1" y="21"/>
                      <a:pt x="7" y="11"/>
                      <a:pt x="8" y="0"/>
                    </a:cubicBezTo>
                    <a:cubicBezTo>
                      <a:pt x="10" y="1"/>
                      <a:pt x="13" y="2"/>
                      <a:pt x="15" y="3"/>
                    </a:cubicBezTo>
                    <a:cubicBezTo>
                      <a:pt x="16" y="3"/>
                      <a:pt x="16" y="3"/>
                      <a:pt x="17" y="4"/>
                    </a:cubicBezTo>
                    <a:cubicBezTo>
                      <a:pt x="11" y="13"/>
                      <a:pt x="2" y="21"/>
                      <a:pt x="0" y="32"/>
                    </a:cubicBezTo>
                    <a:close/>
                  </a:path>
                </a:pathLst>
              </a:custGeom>
              <a:solidFill>
                <a:srgbClr val="FF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59" name="Freeform 1126"/>
              <p:cNvSpPr>
                <a:spLocks/>
              </p:cNvSpPr>
              <p:nvPr/>
            </p:nvSpPr>
            <p:spPr bwMode="auto">
              <a:xfrm>
                <a:off x="4994" y="2502"/>
                <a:ext cx="426" cy="369"/>
              </a:xfrm>
              <a:custGeom>
                <a:avLst/>
                <a:gdLst>
                  <a:gd name="T0" fmla="*/ 0 w 426"/>
                  <a:gd name="T1" fmla="*/ 0 h 369"/>
                  <a:gd name="T2" fmla="*/ 426 w 426"/>
                  <a:gd name="T3" fmla="*/ 268 h 369"/>
                  <a:gd name="T4" fmla="*/ 253 w 426"/>
                  <a:gd name="T5" fmla="*/ 369 h 369"/>
                  <a:gd name="T6" fmla="*/ 0 w 426"/>
                  <a:gd name="T7" fmla="*/ 225 h 369"/>
                  <a:gd name="T8" fmla="*/ 0 w 426"/>
                  <a:gd name="T9" fmla="*/ 0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6" h="369">
                    <a:moveTo>
                      <a:pt x="0" y="0"/>
                    </a:moveTo>
                    <a:lnTo>
                      <a:pt x="426" y="268"/>
                    </a:lnTo>
                    <a:lnTo>
                      <a:pt x="253" y="369"/>
                    </a:lnTo>
                    <a:lnTo>
                      <a:pt x="0" y="2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17F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60" name="Freeform 1127"/>
              <p:cNvSpPr>
                <a:spLocks/>
              </p:cNvSpPr>
              <p:nvPr/>
            </p:nvSpPr>
            <p:spPr bwMode="auto">
              <a:xfrm>
                <a:off x="5247" y="2339"/>
                <a:ext cx="173" cy="532"/>
              </a:xfrm>
              <a:custGeom>
                <a:avLst/>
                <a:gdLst>
                  <a:gd name="T0" fmla="*/ 0 w 173"/>
                  <a:gd name="T1" fmla="*/ 102 h 532"/>
                  <a:gd name="T2" fmla="*/ 0 w 173"/>
                  <a:gd name="T3" fmla="*/ 532 h 532"/>
                  <a:gd name="T4" fmla="*/ 173 w 173"/>
                  <a:gd name="T5" fmla="*/ 431 h 532"/>
                  <a:gd name="T6" fmla="*/ 173 w 173"/>
                  <a:gd name="T7" fmla="*/ 0 h 532"/>
                  <a:gd name="T8" fmla="*/ 0 w 173"/>
                  <a:gd name="T9" fmla="*/ 102 h 5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3" h="532">
                    <a:moveTo>
                      <a:pt x="0" y="102"/>
                    </a:moveTo>
                    <a:lnTo>
                      <a:pt x="0" y="532"/>
                    </a:lnTo>
                    <a:lnTo>
                      <a:pt x="173" y="431"/>
                    </a:lnTo>
                    <a:lnTo>
                      <a:pt x="173" y="0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443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61" name="Freeform 1128"/>
              <p:cNvSpPr>
                <a:spLocks/>
              </p:cNvSpPr>
              <p:nvPr/>
            </p:nvSpPr>
            <p:spPr bwMode="auto">
              <a:xfrm>
                <a:off x="4994" y="2341"/>
                <a:ext cx="253" cy="530"/>
              </a:xfrm>
              <a:custGeom>
                <a:avLst/>
                <a:gdLst>
                  <a:gd name="T0" fmla="*/ 0 w 253"/>
                  <a:gd name="T1" fmla="*/ 0 h 530"/>
                  <a:gd name="T2" fmla="*/ 253 w 253"/>
                  <a:gd name="T3" fmla="*/ 147 h 530"/>
                  <a:gd name="T4" fmla="*/ 253 w 253"/>
                  <a:gd name="T5" fmla="*/ 530 h 530"/>
                  <a:gd name="T6" fmla="*/ 0 w 253"/>
                  <a:gd name="T7" fmla="*/ 386 h 530"/>
                  <a:gd name="T8" fmla="*/ 0 w 253"/>
                  <a:gd name="T9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3" h="530">
                    <a:moveTo>
                      <a:pt x="0" y="0"/>
                    </a:moveTo>
                    <a:lnTo>
                      <a:pt x="253" y="147"/>
                    </a:lnTo>
                    <a:lnTo>
                      <a:pt x="253" y="530"/>
                    </a:lnTo>
                    <a:lnTo>
                      <a:pt x="0" y="38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497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62" name="Freeform 1129"/>
              <p:cNvSpPr>
                <a:spLocks/>
              </p:cNvSpPr>
              <p:nvPr/>
            </p:nvSpPr>
            <p:spPr bwMode="auto">
              <a:xfrm>
                <a:off x="5024" y="2360"/>
                <a:ext cx="187" cy="440"/>
              </a:xfrm>
              <a:custGeom>
                <a:avLst/>
                <a:gdLst>
                  <a:gd name="T0" fmla="*/ 0 w 187"/>
                  <a:gd name="T1" fmla="*/ 0 h 440"/>
                  <a:gd name="T2" fmla="*/ 0 w 187"/>
                  <a:gd name="T3" fmla="*/ 331 h 440"/>
                  <a:gd name="T4" fmla="*/ 187 w 187"/>
                  <a:gd name="T5" fmla="*/ 440 h 440"/>
                  <a:gd name="T6" fmla="*/ 187 w 187"/>
                  <a:gd name="T7" fmla="*/ 107 h 440"/>
                  <a:gd name="T8" fmla="*/ 0 w 187"/>
                  <a:gd name="T9" fmla="*/ 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7" h="440">
                    <a:moveTo>
                      <a:pt x="0" y="0"/>
                    </a:moveTo>
                    <a:lnTo>
                      <a:pt x="0" y="331"/>
                    </a:lnTo>
                    <a:lnTo>
                      <a:pt x="187" y="440"/>
                    </a:lnTo>
                    <a:lnTo>
                      <a:pt x="187" y="1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43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63" name="Freeform 1130"/>
              <p:cNvSpPr>
                <a:spLocks/>
              </p:cNvSpPr>
              <p:nvPr/>
            </p:nvSpPr>
            <p:spPr bwMode="auto">
              <a:xfrm>
                <a:off x="5065" y="2403"/>
                <a:ext cx="132" cy="345"/>
              </a:xfrm>
              <a:custGeom>
                <a:avLst/>
                <a:gdLst>
                  <a:gd name="T0" fmla="*/ 132 w 132"/>
                  <a:gd name="T1" fmla="*/ 75 h 345"/>
                  <a:gd name="T2" fmla="*/ 0 w 132"/>
                  <a:gd name="T3" fmla="*/ 0 h 345"/>
                  <a:gd name="T4" fmla="*/ 0 w 132"/>
                  <a:gd name="T5" fmla="*/ 267 h 345"/>
                  <a:gd name="T6" fmla="*/ 132 w 132"/>
                  <a:gd name="T7" fmla="*/ 345 h 345"/>
                  <a:gd name="T8" fmla="*/ 132 w 132"/>
                  <a:gd name="T9" fmla="*/ 75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" h="345">
                    <a:moveTo>
                      <a:pt x="132" y="75"/>
                    </a:moveTo>
                    <a:lnTo>
                      <a:pt x="0" y="0"/>
                    </a:lnTo>
                    <a:lnTo>
                      <a:pt x="0" y="267"/>
                    </a:lnTo>
                    <a:lnTo>
                      <a:pt x="132" y="345"/>
                    </a:lnTo>
                    <a:lnTo>
                      <a:pt x="132" y="75"/>
                    </a:lnTo>
                    <a:close/>
                  </a:path>
                </a:pathLst>
              </a:custGeom>
              <a:solidFill>
                <a:srgbClr val="D497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64" name="Freeform 1131"/>
              <p:cNvSpPr>
                <a:spLocks/>
              </p:cNvSpPr>
              <p:nvPr/>
            </p:nvSpPr>
            <p:spPr bwMode="auto">
              <a:xfrm>
                <a:off x="5024" y="2362"/>
                <a:ext cx="41" cy="329"/>
              </a:xfrm>
              <a:custGeom>
                <a:avLst/>
                <a:gdLst>
                  <a:gd name="T0" fmla="*/ 0 w 41"/>
                  <a:gd name="T1" fmla="*/ 329 h 329"/>
                  <a:gd name="T2" fmla="*/ 41 w 41"/>
                  <a:gd name="T3" fmla="*/ 308 h 329"/>
                  <a:gd name="T4" fmla="*/ 41 w 41"/>
                  <a:gd name="T5" fmla="*/ 41 h 329"/>
                  <a:gd name="T6" fmla="*/ 0 w 41"/>
                  <a:gd name="T7" fmla="*/ 0 h 329"/>
                  <a:gd name="T8" fmla="*/ 0 w 41"/>
                  <a:gd name="T9" fmla="*/ 329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329">
                    <a:moveTo>
                      <a:pt x="0" y="329"/>
                    </a:moveTo>
                    <a:lnTo>
                      <a:pt x="41" y="308"/>
                    </a:lnTo>
                    <a:lnTo>
                      <a:pt x="41" y="41"/>
                    </a:lnTo>
                    <a:lnTo>
                      <a:pt x="0" y="0"/>
                    </a:lnTo>
                    <a:lnTo>
                      <a:pt x="0" y="329"/>
                    </a:lnTo>
                    <a:close/>
                  </a:path>
                </a:pathLst>
              </a:custGeom>
              <a:solidFill>
                <a:srgbClr val="A169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65" name="Freeform 1132"/>
              <p:cNvSpPr>
                <a:spLocks/>
              </p:cNvSpPr>
              <p:nvPr/>
            </p:nvSpPr>
            <p:spPr bwMode="auto">
              <a:xfrm>
                <a:off x="5197" y="2467"/>
                <a:ext cx="14" cy="333"/>
              </a:xfrm>
              <a:custGeom>
                <a:avLst/>
                <a:gdLst>
                  <a:gd name="T0" fmla="*/ 14 w 14"/>
                  <a:gd name="T1" fmla="*/ 333 h 333"/>
                  <a:gd name="T2" fmla="*/ 0 w 14"/>
                  <a:gd name="T3" fmla="*/ 281 h 333"/>
                  <a:gd name="T4" fmla="*/ 0 w 14"/>
                  <a:gd name="T5" fmla="*/ 11 h 333"/>
                  <a:gd name="T6" fmla="*/ 14 w 14"/>
                  <a:gd name="T7" fmla="*/ 0 h 333"/>
                  <a:gd name="T8" fmla="*/ 14 w 14"/>
                  <a:gd name="T9" fmla="*/ 333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333">
                    <a:moveTo>
                      <a:pt x="14" y="333"/>
                    </a:moveTo>
                    <a:lnTo>
                      <a:pt x="0" y="281"/>
                    </a:lnTo>
                    <a:lnTo>
                      <a:pt x="0" y="11"/>
                    </a:lnTo>
                    <a:lnTo>
                      <a:pt x="14" y="0"/>
                    </a:lnTo>
                    <a:lnTo>
                      <a:pt x="14" y="333"/>
                    </a:lnTo>
                    <a:close/>
                  </a:path>
                </a:pathLst>
              </a:custGeom>
              <a:solidFill>
                <a:srgbClr val="A169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66" name="Freeform 1133"/>
              <p:cNvSpPr>
                <a:spLocks/>
              </p:cNvSpPr>
              <p:nvPr/>
            </p:nvSpPr>
            <p:spPr bwMode="auto">
              <a:xfrm>
                <a:off x="4970" y="2218"/>
                <a:ext cx="490" cy="282"/>
              </a:xfrm>
              <a:custGeom>
                <a:avLst/>
                <a:gdLst>
                  <a:gd name="T0" fmla="*/ 0 w 490"/>
                  <a:gd name="T1" fmla="*/ 85 h 282"/>
                  <a:gd name="T2" fmla="*/ 0 w 490"/>
                  <a:gd name="T3" fmla="*/ 111 h 282"/>
                  <a:gd name="T4" fmla="*/ 298 w 490"/>
                  <a:gd name="T5" fmla="*/ 282 h 282"/>
                  <a:gd name="T6" fmla="*/ 490 w 490"/>
                  <a:gd name="T7" fmla="*/ 170 h 282"/>
                  <a:gd name="T8" fmla="*/ 189 w 490"/>
                  <a:gd name="T9" fmla="*/ 0 h 282"/>
                  <a:gd name="T10" fmla="*/ 0 w 490"/>
                  <a:gd name="T11" fmla="*/ 85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90" h="282">
                    <a:moveTo>
                      <a:pt x="0" y="85"/>
                    </a:moveTo>
                    <a:lnTo>
                      <a:pt x="0" y="111"/>
                    </a:lnTo>
                    <a:lnTo>
                      <a:pt x="298" y="282"/>
                    </a:lnTo>
                    <a:lnTo>
                      <a:pt x="490" y="170"/>
                    </a:lnTo>
                    <a:lnTo>
                      <a:pt x="189" y="0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A169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67" name="Freeform 1134"/>
              <p:cNvSpPr>
                <a:spLocks/>
              </p:cNvSpPr>
              <p:nvPr/>
            </p:nvSpPr>
            <p:spPr bwMode="auto">
              <a:xfrm>
                <a:off x="4970" y="2192"/>
                <a:ext cx="490" cy="282"/>
              </a:xfrm>
              <a:custGeom>
                <a:avLst/>
                <a:gdLst>
                  <a:gd name="T0" fmla="*/ 0 w 490"/>
                  <a:gd name="T1" fmla="*/ 111 h 282"/>
                  <a:gd name="T2" fmla="*/ 298 w 490"/>
                  <a:gd name="T3" fmla="*/ 282 h 282"/>
                  <a:gd name="T4" fmla="*/ 490 w 490"/>
                  <a:gd name="T5" fmla="*/ 170 h 282"/>
                  <a:gd name="T6" fmla="*/ 189 w 490"/>
                  <a:gd name="T7" fmla="*/ 0 h 282"/>
                  <a:gd name="T8" fmla="*/ 0 w 490"/>
                  <a:gd name="T9" fmla="*/ 111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0" h="282">
                    <a:moveTo>
                      <a:pt x="0" y="111"/>
                    </a:moveTo>
                    <a:lnTo>
                      <a:pt x="298" y="282"/>
                    </a:lnTo>
                    <a:lnTo>
                      <a:pt x="490" y="170"/>
                    </a:lnTo>
                    <a:lnTo>
                      <a:pt x="189" y="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D497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68" name="Freeform 1135"/>
              <p:cNvSpPr>
                <a:spLocks/>
              </p:cNvSpPr>
              <p:nvPr/>
            </p:nvSpPr>
            <p:spPr bwMode="auto">
              <a:xfrm>
                <a:off x="5268" y="2362"/>
                <a:ext cx="192" cy="138"/>
              </a:xfrm>
              <a:custGeom>
                <a:avLst/>
                <a:gdLst>
                  <a:gd name="T0" fmla="*/ 0 w 192"/>
                  <a:gd name="T1" fmla="*/ 138 h 138"/>
                  <a:gd name="T2" fmla="*/ 192 w 192"/>
                  <a:gd name="T3" fmla="*/ 26 h 138"/>
                  <a:gd name="T4" fmla="*/ 192 w 192"/>
                  <a:gd name="T5" fmla="*/ 0 h 138"/>
                  <a:gd name="T6" fmla="*/ 0 w 192"/>
                  <a:gd name="T7" fmla="*/ 112 h 138"/>
                  <a:gd name="T8" fmla="*/ 0 w 192"/>
                  <a:gd name="T9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2" h="138">
                    <a:moveTo>
                      <a:pt x="0" y="138"/>
                    </a:moveTo>
                    <a:lnTo>
                      <a:pt x="192" y="26"/>
                    </a:lnTo>
                    <a:lnTo>
                      <a:pt x="192" y="0"/>
                    </a:lnTo>
                    <a:lnTo>
                      <a:pt x="0" y="112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rgbClr val="A169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69" name="Freeform 1136"/>
              <p:cNvSpPr>
                <a:spLocks/>
              </p:cNvSpPr>
              <p:nvPr/>
            </p:nvSpPr>
            <p:spPr bwMode="auto">
              <a:xfrm>
                <a:off x="5122" y="2168"/>
                <a:ext cx="87" cy="64"/>
              </a:xfrm>
              <a:custGeom>
                <a:avLst/>
                <a:gdLst>
                  <a:gd name="T0" fmla="*/ 28 w 37"/>
                  <a:gd name="T1" fmla="*/ 1 h 27"/>
                  <a:gd name="T2" fmla="*/ 32 w 37"/>
                  <a:gd name="T3" fmla="*/ 9 h 27"/>
                  <a:gd name="T4" fmla="*/ 24 w 37"/>
                  <a:gd name="T5" fmla="*/ 19 h 27"/>
                  <a:gd name="T6" fmla="*/ 20 w 37"/>
                  <a:gd name="T7" fmla="*/ 22 h 27"/>
                  <a:gd name="T8" fmla="*/ 13 w 37"/>
                  <a:gd name="T9" fmla="*/ 26 h 27"/>
                  <a:gd name="T10" fmla="*/ 11 w 37"/>
                  <a:gd name="T11" fmla="*/ 27 h 27"/>
                  <a:gd name="T12" fmla="*/ 9 w 37"/>
                  <a:gd name="T13" fmla="*/ 27 h 27"/>
                  <a:gd name="T14" fmla="*/ 1 w 37"/>
                  <a:gd name="T15" fmla="*/ 24 h 27"/>
                  <a:gd name="T16" fmla="*/ 7 w 37"/>
                  <a:gd name="T17" fmla="*/ 18 h 27"/>
                  <a:gd name="T18" fmla="*/ 12 w 37"/>
                  <a:gd name="T19" fmla="*/ 13 h 27"/>
                  <a:gd name="T20" fmla="*/ 18 w 37"/>
                  <a:gd name="T21" fmla="*/ 6 h 27"/>
                  <a:gd name="T22" fmla="*/ 22 w 37"/>
                  <a:gd name="T23" fmla="*/ 4 h 27"/>
                  <a:gd name="T24" fmla="*/ 28 w 37"/>
                  <a:gd name="T25" fmla="*/ 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27">
                    <a:moveTo>
                      <a:pt x="28" y="1"/>
                    </a:moveTo>
                    <a:cubicBezTo>
                      <a:pt x="32" y="0"/>
                      <a:pt x="37" y="6"/>
                      <a:pt x="32" y="9"/>
                    </a:cubicBezTo>
                    <a:cubicBezTo>
                      <a:pt x="29" y="12"/>
                      <a:pt x="28" y="16"/>
                      <a:pt x="24" y="19"/>
                    </a:cubicBezTo>
                    <a:cubicBezTo>
                      <a:pt x="23" y="20"/>
                      <a:pt x="22" y="21"/>
                      <a:pt x="20" y="22"/>
                    </a:cubicBezTo>
                    <a:cubicBezTo>
                      <a:pt x="18" y="23"/>
                      <a:pt x="16" y="25"/>
                      <a:pt x="13" y="26"/>
                    </a:cubicBezTo>
                    <a:cubicBezTo>
                      <a:pt x="13" y="27"/>
                      <a:pt x="12" y="27"/>
                      <a:pt x="11" y="27"/>
                    </a:cubicBezTo>
                    <a:cubicBezTo>
                      <a:pt x="11" y="27"/>
                      <a:pt x="10" y="27"/>
                      <a:pt x="9" y="27"/>
                    </a:cubicBezTo>
                    <a:cubicBezTo>
                      <a:pt x="8" y="27"/>
                      <a:pt x="2" y="26"/>
                      <a:pt x="1" y="24"/>
                    </a:cubicBezTo>
                    <a:cubicBezTo>
                      <a:pt x="0" y="23"/>
                      <a:pt x="5" y="20"/>
                      <a:pt x="7" y="18"/>
                    </a:cubicBezTo>
                    <a:cubicBezTo>
                      <a:pt x="9" y="16"/>
                      <a:pt x="10" y="15"/>
                      <a:pt x="12" y="13"/>
                    </a:cubicBezTo>
                    <a:cubicBezTo>
                      <a:pt x="15" y="11"/>
                      <a:pt x="16" y="8"/>
                      <a:pt x="18" y="6"/>
                    </a:cubicBezTo>
                    <a:cubicBezTo>
                      <a:pt x="19" y="5"/>
                      <a:pt x="21" y="4"/>
                      <a:pt x="22" y="4"/>
                    </a:cubicBezTo>
                    <a:cubicBezTo>
                      <a:pt x="24" y="2"/>
                      <a:pt x="26" y="1"/>
                      <a:pt x="28" y="1"/>
                    </a:cubicBezTo>
                    <a:close/>
                  </a:path>
                </a:pathLst>
              </a:custGeom>
              <a:solidFill>
                <a:srgbClr val="FF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70" name="Freeform 1137"/>
              <p:cNvSpPr>
                <a:spLocks/>
              </p:cNvSpPr>
              <p:nvPr/>
            </p:nvSpPr>
            <p:spPr bwMode="auto">
              <a:xfrm>
                <a:off x="5129" y="2171"/>
                <a:ext cx="63" cy="26"/>
              </a:xfrm>
              <a:custGeom>
                <a:avLst/>
                <a:gdLst>
                  <a:gd name="T0" fmla="*/ 8 w 27"/>
                  <a:gd name="T1" fmla="*/ 4 h 11"/>
                  <a:gd name="T2" fmla="*/ 1 w 27"/>
                  <a:gd name="T3" fmla="*/ 8 h 11"/>
                  <a:gd name="T4" fmla="*/ 2 w 27"/>
                  <a:gd name="T5" fmla="*/ 10 h 11"/>
                  <a:gd name="T6" fmla="*/ 5 w 27"/>
                  <a:gd name="T7" fmla="*/ 10 h 11"/>
                  <a:gd name="T8" fmla="*/ 8 w 27"/>
                  <a:gd name="T9" fmla="*/ 8 h 11"/>
                  <a:gd name="T10" fmla="*/ 16 w 27"/>
                  <a:gd name="T11" fmla="*/ 8 h 11"/>
                  <a:gd name="T12" fmla="*/ 22 w 27"/>
                  <a:gd name="T13" fmla="*/ 6 h 11"/>
                  <a:gd name="T14" fmla="*/ 26 w 27"/>
                  <a:gd name="T15" fmla="*/ 4 h 11"/>
                  <a:gd name="T16" fmla="*/ 25 w 27"/>
                  <a:gd name="T17" fmla="*/ 0 h 11"/>
                  <a:gd name="T18" fmla="*/ 15 w 27"/>
                  <a:gd name="T19" fmla="*/ 2 h 11"/>
                  <a:gd name="T20" fmla="*/ 11 w 27"/>
                  <a:gd name="T21" fmla="*/ 2 h 11"/>
                  <a:gd name="T22" fmla="*/ 8 w 27"/>
                  <a:gd name="T23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" h="11">
                    <a:moveTo>
                      <a:pt x="8" y="4"/>
                    </a:moveTo>
                    <a:cubicBezTo>
                      <a:pt x="5" y="6"/>
                      <a:pt x="3" y="7"/>
                      <a:pt x="1" y="8"/>
                    </a:cubicBezTo>
                    <a:cubicBezTo>
                      <a:pt x="0" y="9"/>
                      <a:pt x="1" y="10"/>
                      <a:pt x="2" y="10"/>
                    </a:cubicBezTo>
                    <a:cubicBezTo>
                      <a:pt x="3" y="11"/>
                      <a:pt x="4" y="10"/>
                      <a:pt x="5" y="10"/>
                    </a:cubicBezTo>
                    <a:cubicBezTo>
                      <a:pt x="6" y="9"/>
                      <a:pt x="7" y="9"/>
                      <a:pt x="8" y="8"/>
                    </a:cubicBezTo>
                    <a:cubicBezTo>
                      <a:pt x="11" y="7"/>
                      <a:pt x="13" y="8"/>
                      <a:pt x="16" y="8"/>
                    </a:cubicBezTo>
                    <a:cubicBezTo>
                      <a:pt x="18" y="8"/>
                      <a:pt x="20" y="7"/>
                      <a:pt x="22" y="6"/>
                    </a:cubicBezTo>
                    <a:cubicBezTo>
                      <a:pt x="24" y="5"/>
                      <a:pt x="25" y="5"/>
                      <a:pt x="26" y="4"/>
                    </a:cubicBezTo>
                    <a:cubicBezTo>
                      <a:pt x="27" y="3"/>
                      <a:pt x="25" y="1"/>
                      <a:pt x="25" y="0"/>
                    </a:cubicBezTo>
                    <a:cubicBezTo>
                      <a:pt x="21" y="1"/>
                      <a:pt x="19" y="1"/>
                      <a:pt x="15" y="2"/>
                    </a:cubicBezTo>
                    <a:cubicBezTo>
                      <a:pt x="14" y="2"/>
                      <a:pt x="12" y="2"/>
                      <a:pt x="11" y="2"/>
                    </a:cubicBezTo>
                    <a:cubicBezTo>
                      <a:pt x="10" y="3"/>
                      <a:pt x="9" y="4"/>
                      <a:pt x="8" y="4"/>
                    </a:cubicBezTo>
                    <a:close/>
                  </a:path>
                </a:pathLst>
              </a:custGeom>
              <a:solidFill>
                <a:srgbClr val="FF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71" name="Freeform 1138"/>
              <p:cNvSpPr>
                <a:spLocks/>
              </p:cNvSpPr>
              <p:nvPr/>
            </p:nvSpPr>
            <p:spPr bwMode="auto">
              <a:xfrm>
                <a:off x="5226" y="2145"/>
                <a:ext cx="30" cy="33"/>
              </a:xfrm>
              <a:custGeom>
                <a:avLst/>
                <a:gdLst>
                  <a:gd name="T0" fmla="*/ 1 w 13"/>
                  <a:gd name="T1" fmla="*/ 5 h 14"/>
                  <a:gd name="T2" fmla="*/ 0 w 13"/>
                  <a:gd name="T3" fmla="*/ 9 h 14"/>
                  <a:gd name="T4" fmla="*/ 2 w 13"/>
                  <a:gd name="T5" fmla="*/ 13 h 14"/>
                  <a:gd name="T6" fmla="*/ 5 w 13"/>
                  <a:gd name="T7" fmla="*/ 14 h 14"/>
                  <a:gd name="T8" fmla="*/ 12 w 13"/>
                  <a:gd name="T9" fmla="*/ 8 h 14"/>
                  <a:gd name="T10" fmla="*/ 11 w 13"/>
                  <a:gd name="T11" fmla="*/ 1 h 14"/>
                  <a:gd name="T12" fmla="*/ 5 w 13"/>
                  <a:gd name="T13" fmla="*/ 0 h 14"/>
                  <a:gd name="T14" fmla="*/ 1 w 13"/>
                  <a:gd name="T15" fmla="*/ 5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14">
                    <a:moveTo>
                      <a:pt x="1" y="5"/>
                    </a:moveTo>
                    <a:cubicBezTo>
                      <a:pt x="0" y="6"/>
                      <a:pt x="0" y="7"/>
                      <a:pt x="0" y="9"/>
                    </a:cubicBezTo>
                    <a:cubicBezTo>
                      <a:pt x="0" y="11"/>
                      <a:pt x="0" y="12"/>
                      <a:pt x="2" y="13"/>
                    </a:cubicBezTo>
                    <a:cubicBezTo>
                      <a:pt x="3" y="14"/>
                      <a:pt x="4" y="14"/>
                      <a:pt x="5" y="14"/>
                    </a:cubicBezTo>
                    <a:cubicBezTo>
                      <a:pt x="8" y="13"/>
                      <a:pt x="10" y="11"/>
                      <a:pt x="12" y="8"/>
                    </a:cubicBezTo>
                    <a:cubicBezTo>
                      <a:pt x="13" y="5"/>
                      <a:pt x="11" y="2"/>
                      <a:pt x="11" y="1"/>
                    </a:cubicBezTo>
                    <a:cubicBezTo>
                      <a:pt x="9" y="0"/>
                      <a:pt x="7" y="0"/>
                      <a:pt x="5" y="0"/>
                    </a:cubicBezTo>
                    <a:cubicBezTo>
                      <a:pt x="3" y="1"/>
                      <a:pt x="2" y="3"/>
                      <a:pt x="1" y="5"/>
                    </a:cubicBezTo>
                    <a:close/>
                  </a:path>
                </a:pathLst>
              </a:custGeom>
              <a:solidFill>
                <a:srgbClr val="443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72" name="Rectangle 1139"/>
              <p:cNvSpPr>
                <a:spLocks noChangeArrowheads="1"/>
              </p:cNvSpPr>
              <p:nvPr/>
            </p:nvSpPr>
            <p:spPr bwMode="auto">
              <a:xfrm>
                <a:off x="5162" y="2310"/>
                <a:ext cx="78" cy="5"/>
              </a:xfrm>
              <a:prstGeom prst="rect">
                <a:avLst/>
              </a:pr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73" name="Freeform 1140"/>
              <p:cNvSpPr>
                <a:spLocks/>
              </p:cNvSpPr>
              <p:nvPr/>
            </p:nvSpPr>
            <p:spPr bwMode="auto">
              <a:xfrm>
                <a:off x="5159" y="2291"/>
                <a:ext cx="86" cy="50"/>
              </a:xfrm>
              <a:custGeom>
                <a:avLst/>
                <a:gdLst>
                  <a:gd name="T0" fmla="*/ 6 w 36"/>
                  <a:gd name="T1" fmla="*/ 4 h 21"/>
                  <a:gd name="T2" fmla="*/ 6 w 36"/>
                  <a:gd name="T3" fmla="*/ 17 h 21"/>
                  <a:gd name="T4" fmla="*/ 29 w 36"/>
                  <a:gd name="T5" fmla="*/ 17 h 21"/>
                  <a:gd name="T6" fmla="*/ 29 w 36"/>
                  <a:gd name="T7" fmla="*/ 4 h 21"/>
                  <a:gd name="T8" fmla="*/ 6 w 36"/>
                  <a:gd name="T9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21">
                    <a:moveTo>
                      <a:pt x="6" y="4"/>
                    </a:moveTo>
                    <a:cubicBezTo>
                      <a:pt x="0" y="7"/>
                      <a:pt x="0" y="13"/>
                      <a:pt x="6" y="17"/>
                    </a:cubicBezTo>
                    <a:cubicBezTo>
                      <a:pt x="13" y="21"/>
                      <a:pt x="23" y="21"/>
                      <a:pt x="29" y="17"/>
                    </a:cubicBezTo>
                    <a:cubicBezTo>
                      <a:pt x="36" y="13"/>
                      <a:pt x="36" y="7"/>
                      <a:pt x="29" y="4"/>
                    </a:cubicBezTo>
                    <a:cubicBezTo>
                      <a:pt x="23" y="0"/>
                      <a:pt x="13" y="0"/>
                      <a:pt x="6" y="4"/>
                    </a:cubicBezTo>
                    <a:close/>
                  </a:path>
                </a:pathLst>
              </a:cu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74" name="Freeform 1141"/>
              <p:cNvSpPr>
                <a:spLocks/>
              </p:cNvSpPr>
              <p:nvPr/>
            </p:nvSpPr>
            <p:spPr bwMode="auto">
              <a:xfrm>
                <a:off x="5159" y="2287"/>
                <a:ext cx="86" cy="49"/>
              </a:xfrm>
              <a:custGeom>
                <a:avLst/>
                <a:gdLst>
                  <a:gd name="T0" fmla="*/ 6 w 36"/>
                  <a:gd name="T1" fmla="*/ 4 h 21"/>
                  <a:gd name="T2" fmla="*/ 6 w 36"/>
                  <a:gd name="T3" fmla="*/ 17 h 21"/>
                  <a:gd name="T4" fmla="*/ 29 w 36"/>
                  <a:gd name="T5" fmla="*/ 17 h 21"/>
                  <a:gd name="T6" fmla="*/ 29 w 36"/>
                  <a:gd name="T7" fmla="*/ 4 h 21"/>
                  <a:gd name="T8" fmla="*/ 6 w 36"/>
                  <a:gd name="T9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21">
                    <a:moveTo>
                      <a:pt x="6" y="4"/>
                    </a:moveTo>
                    <a:cubicBezTo>
                      <a:pt x="0" y="7"/>
                      <a:pt x="0" y="13"/>
                      <a:pt x="6" y="17"/>
                    </a:cubicBezTo>
                    <a:cubicBezTo>
                      <a:pt x="13" y="21"/>
                      <a:pt x="23" y="21"/>
                      <a:pt x="29" y="17"/>
                    </a:cubicBezTo>
                    <a:cubicBezTo>
                      <a:pt x="36" y="13"/>
                      <a:pt x="36" y="7"/>
                      <a:pt x="29" y="4"/>
                    </a:cubicBezTo>
                    <a:cubicBezTo>
                      <a:pt x="23" y="0"/>
                      <a:pt x="13" y="0"/>
                      <a:pt x="6" y="4"/>
                    </a:cubicBezTo>
                    <a:close/>
                  </a:path>
                </a:pathLst>
              </a:custGeom>
              <a:solidFill>
                <a:srgbClr val="70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75" name="Freeform 1142"/>
              <p:cNvSpPr>
                <a:spLocks/>
              </p:cNvSpPr>
              <p:nvPr/>
            </p:nvSpPr>
            <p:spPr bwMode="auto">
              <a:xfrm>
                <a:off x="5183" y="2166"/>
                <a:ext cx="54" cy="156"/>
              </a:xfrm>
              <a:custGeom>
                <a:avLst/>
                <a:gdLst>
                  <a:gd name="T0" fmla="*/ 2 w 23"/>
                  <a:gd name="T1" fmla="*/ 66 h 66"/>
                  <a:gd name="T2" fmla="*/ 4 w 23"/>
                  <a:gd name="T3" fmla="*/ 64 h 66"/>
                  <a:gd name="T4" fmla="*/ 5 w 23"/>
                  <a:gd name="T5" fmla="*/ 46 h 66"/>
                  <a:gd name="T6" fmla="*/ 14 w 23"/>
                  <a:gd name="T7" fmla="*/ 19 h 66"/>
                  <a:gd name="T8" fmla="*/ 23 w 23"/>
                  <a:gd name="T9" fmla="*/ 3 h 66"/>
                  <a:gd name="T10" fmla="*/ 22 w 23"/>
                  <a:gd name="T11" fmla="*/ 1 h 66"/>
                  <a:gd name="T12" fmla="*/ 20 w 23"/>
                  <a:gd name="T13" fmla="*/ 1 h 66"/>
                  <a:gd name="T14" fmla="*/ 11 w 23"/>
                  <a:gd name="T15" fmla="*/ 17 h 66"/>
                  <a:gd name="T16" fmla="*/ 1 w 23"/>
                  <a:gd name="T17" fmla="*/ 45 h 66"/>
                  <a:gd name="T18" fmla="*/ 0 w 23"/>
                  <a:gd name="T19" fmla="*/ 64 h 66"/>
                  <a:gd name="T20" fmla="*/ 2 w 23"/>
                  <a:gd name="T21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66">
                    <a:moveTo>
                      <a:pt x="2" y="66"/>
                    </a:moveTo>
                    <a:cubicBezTo>
                      <a:pt x="3" y="66"/>
                      <a:pt x="4" y="65"/>
                      <a:pt x="4" y="64"/>
                    </a:cubicBezTo>
                    <a:cubicBezTo>
                      <a:pt x="5" y="46"/>
                      <a:pt x="5" y="46"/>
                      <a:pt x="5" y="46"/>
                    </a:cubicBezTo>
                    <a:cubicBezTo>
                      <a:pt x="6" y="37"/>
                      <a:pt x="9" y="28"/>
                      <a:pt x="14" y="19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3" y="2"/>
                      <a:pt x="23" y="1"/>
                      <a:pt x="22" y="1"/>
                    </a:cubicBezTo>
                    <a:cubicBezTo>
                      <a:pt x="21" y="0"/>
                      <a:pt x="20" y="0"/>
                      <a:pt x="20" y="1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5" y="26"/>
                      <a:pt x="2" y="36"/>
                      <a:pt x="1" y="45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65"/>
                      <a:pt x="1" y="66"/>
                      <a:pt x="2" y="6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76" name="Freeform 1143"/>
              <p:cNvSpPr>
                <a:spLocks/>
              </p:cNvSpPr>
              <p:nvPr/>
            </p:nvSpPr>
            <p:spPr bwMode="auto">
              <a:xfrm>
                <a:off x="5308" y="186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169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77" name="Freeform 1144"/>
              <p:cNvSpPr>
                <a:spLocks/>
              </p:cNvSpPr>
              <p:nvPr/>
            </p:nvSpPr>
            <p:spPr bwMode="auto">
              <a:xfrm>
                <a:off x="5311" y="2012"/>
                <a:ext cx="61" cy="38"/>
              </a:xfrm>
              <a:custGeom>
                <a:avLst/>
                <a:gdLst>
                  <a:gd name="T0" fmla="*/ 4 w 26"/>
                  <a:gd name="T1" fmla="*/ 3 h 16"/>
                  <a:gd name="T2" fmla="*/ 4 w 26"/>
                  <a:gd name="T3" fmla="*/ 13 h 16"/>
                  <a:gd name="T4" fmla="*/ 21 w 26"/>
                  <a:gd name="T5" fmla="*/ 13 h 16"/>
                  <a:gd name="T6" fmla="*/ 21 w 26"/>
                  <a:gd name="T7" fmla="*/ 3 h 16"/>
                  <a:gd name="T8" fmla="*/ 4 w 26"/>
                  <a:gd name="T9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6">
                    <a:moveTo>
                      <a:pt x="4" y="3"/>
                    </a:moveTo>
                    <a:cubicBezTo>
                      <a:pt x="0" y="6"/>
                      <a:pt x="0" y="10"/>
                      <a:pt x="4" y="13"/>
                    </a:cubicBezTo>
                    <a:cubicBezTo>
                      <a:pt x="9" y="16"/>
                      <a:pt x="17" y="16"/>
                      <a:pt x="21" y="13"/>
                    </a:cubicBezTo>
                    <a:cubicBezTo>
                      <a:pt x="26" y="10"/>
                      <a:pt x="26" y="6"/>
                      <a:pt x="21" y="3"/>
                    </a:cubicBezTo>
                    <a:cubicBezTo>
                      <a:pt x="17" y="0"/>
                      <a:pt x="9" y="0"/>
                      <a:pt x="4" y="3"/>
                    </a:cubicBezTo>
                  </a:path>
                </a:pathLst>
              </a:custGeom>
              <a:solidFill>
                <a:srgbClr val="FF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78" name="Freeform 1145"/>
              <p:cNvSpPr>
                <a:spLocks/>
              </p:cNvSpPr>
              <p:nvPr/>
            </p:nvSpPr>
            <p:spPr bwMode="auto">
              <a:xfrm>
                <a:off x="5263" y="1875"/>
                <a:ext cx="53" cy="71"/>
              </a:xfrm>
              <a:custGeom>
                <a:avLst/>
                <a:gdLst>
                  <a:gd name="T0" fmla="*/ 18 w 22"/>
                  <a:gd name="T1" fmla="*/ 0 h 30"/>
                  <a:gd name="T2" fmla="*/ 12 w 22"/>
                  <a:gd name="T3" fmla="*/ 2 h 30"/>
                  <a:gd name="T4" fmla="*/ 2 w 22"/>
                  <a:gd name="T5" fmla="*/ 18 h 30"/>
                  <a:gd name="T6" fmla="*/ 3 w 22"/>
                  <a:gd name="T7" fmla="*/ 24 h 30"/>
                  <a:gd name="T8" fmla="*/ 0 w 22"/>
                  <a:gd name="T9" fmla="*/ 29 h 30"/>
                  <a:gd name="T10" fmla="*/ 17 w 22"/>
                  <a:gd name="T11" fmla="*/ 22 h 30"/>
                  <a:gd name="T12" fmla="*/ 19 w 22"/>
                  <a:gd name="T13" fmla="*/ 4 h 30"/>
                  <a:gd name="T14" fmla="*/ 18 w 22"/>
                  <a:gd name="T1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30">
                    <a:moveTo>
                      <a:pt x="18" y="0"/>
                    </a:moveTo>
                    <a:cubicBezTo>
                      <a:pt x="15" y="0"/>
                      <a:pt x="13" y="1"/>
                      <a:pt x="12" y="2"/>
                    </a:cubicBezTo>
                    <a:cubicBezTo>
                      <a:pt x="6" y="6"/>
                      <a:pt x="2" y="12"/>
                      <a:pt x="2" y="18"/>
                    </a:cubicBezTo>
                    <a:cubicBezTo>
                      <a:pt x="2" y="20"/>
                      <a:pt x="3" y="22"/>
                      <a:pt x="3" y="24"/>
                    </a:cubicBezTo>
                    <a:cubicBezTo>
                      <a:pt x="2" y="26"/>
                      <a:pt x="1" y="29"/>
                      <a:pt x="0" y="29"/>
                    </a:cubicBezTo>
                    <a:cubicBezTo>
                      <a:pt x="6" y="30"/>
                      <a:pt x="13" y="27"/>
                      <a:pt x="17" y="22"/>
                    </a:cubicBezTo>
                    <a:cubicBezTo>
                      <a:pt x="22" y="17"/>
                      <a:pt x="22" y="9"/>
                      <a:pt x="19" y="4"/>
                    </a:cubicBezTo>
                    <a:cubicBezTo>
                      <a:pt x="18" y="3"/>
                      <a:pt x="17" y="1"/>
                      <a:pt x="18" y="0"/>
                    </a:cubicBezTo>
                    <a:close/>
                  </a:path>
                </a:pathLst>
              </a:custGeom>
              <a:solidFill>
                <a:srgbClr val="A169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79" name="Freeform 1146"/>
              <p:cNvSpPr>
                <a:spLocks/>
              </p:cNvSpPr>
              <p:nvPr/>
            </p:nvSpPr>
            <p:spPr bwMode="auto">
              <a:xfrm>
                <a:off x="5313" y="1958"/>
                <a:ext cx="57" cy="73"/>
              </a:xfrm>
              <a:custGeom>
                <a:avLst/>
                <a:gdLst>
                  <a:gd name="T0" fmla="*/ 0 w 57"/>
                  <a:gd name="T1" fmla="*/ 0 h 73"/>
                  <a:gd name="T2" fmla="*/ 0 w 57"/>
                  <a:gd name="T3" fmla="*/ 28 h 73"/>
                  <a:gd name="T4" fmla="*/ 0 w 57"/>
                  <a:gd name="T5" fmla="*/ 71 h 73"/>
                  <a:gd name="T6" fmla="*/ 0 w 57"/>
                  <a:gd name="T7" fmla="*/ 73 h 73"/>
                  <a:gd name="T8" fmla="*/ 57 w 57"/>
                  <a:gd name="T9" fmla="*/ 73 h 73"/>
                  <a:gd name="T10" fmla="*/ 57 w 57"/>
                  <a:gd name="T11" fmla="*/ 0 h 73"/>
                  <a:gd name="T12" fmla="*/ 0 w 57"/>
                  <a:gd name="T13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" h="73">
                    <a:moveTo>
                      <a:pt x="0" y="0"/>
                    </a:moveTo>
                    <a:lnTo>
                      <a:pt x="0" y="28"/>
                    </a:lnTo>
                    <a:lnTo>
                      <a:pt x="0" y="71"/>
                    </a:lnTo>
                    <a:lnTo>
                      <a:pt x="0" y="73"/>
                    </a:lnTo>
                    <a:lnTo>
                      <a:pt x="57" y="73"/>
                    </a:lnTo>
                    <a:lnTo>
                      <a:pt x="5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80" name="Freeform 1147"/>
              <p:cNvSpPr>
                <a:spLocks/>
              </p:cNvSpPr>
              <p:nvPr/>
            </p:nvSpPr>
            <p:spPr bwMode="auto">
              <a:xfrm>
                <a:off x="5313" y="1958"/>
                <a:ext cx="57" cy="73"/>
              </a:xfrm>
              <a:custGeom>
                <a:avLst/>
                <a:gdLst>
                  <a:gd name="T0" fmla="*/ 0 w 57"/>
                  <a:gd name="T1" fmla="*/ 0 h 73"/>
                  <a:gd name="T2" fmla="*/ 0 w 57"/>
                  <a:gd name="T3" fmla="*/ 28 h 73"/>
                  <a:gd name="T4" fmla="*/ 0 w 57"/>
                  <a:gd name="T5" fmla="*/ 71 h 73"/>
                  <a:gd name="T6" fmla="*/ 0 w 57"/>
                  <a:gd name="T7" fmla="*/ 73 h 73"/>
                  <a:gd name="T8" fmla="*/ 57 w 57"/>
                  <a:gd name="T9" fmla="*/ 73 h 73"/>
                  <a:gd name="T10" fmla="*/ 57 w 57"/>
                  <a:gd name="T11" fmla="*/ 0 h 73"/>
                  <a:gd name="T12" fmla="*/ 0 w 57"/>
                  <a:gd name="T13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" h="73">
                    <a:moveTo>
                      <a:pt x="0" y="0"/>
                    </a:moveTo>
                    <a:lnTo>
                      <a:pt x="0" y="28"/>
                    </a:lnTo>
                    <a:lnTo>
                      <a:pt x="0" y="71"/>
                    </a:lnTo>
                    <a:lnTo>
                      <a:pt x="0" y="73"/>
                    </a:lnTo>
                    <a:lnTo>
                      <a:pt x="57" y="73"/>
                    </a:lnTo>
                    <a:lnTo>
                      <a:pt x="57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81" name="Freeform 1148"/>
              <p:cNvSpPr>
                <a:spLocks/>
              </p:cNvSpPr>
              <p:nvPr/>
            </p:nvSpPr>
            <p:spPr bwMode="auto">
              <a:xfrm>
                <a:off x="5313" y="1986"/>
                <a:ext cx="19" cy="43"/>
              </a:xfrm>
              <a:custGeom>
                <a:avLst/>
                <a:gdLst>
                  <a:gd name="T0" fmla="*/ 8 w 8"/>
                  <a:gd name="T1" fmla="*/ 0 h 18"/>
                  <a:gd name="T2" fmla="*/ 0 w 8"/>
                  <a:gd name="T3" fmla="*/ 0 h 18"/>
                  <a:gd name="T4" fmla="*/ 0 w 8"/>
                  <a:gd name="T5" fmla="*/ 18 h 18"/>
                  <a:gd name="T6" fmla="*/ 8 w 8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8">
                    <a:moveTo>
                      <a:pt x="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7" y="13"/>
                      <a:pt x="8" y="7"/>
                      <a:pt x="8" y="0"/>
                    </a:cubicBezTo>
                  </a:path>
                </a:pathLst>
              </a:custGeom>
              <a:solidFill>
                <a:srgbClr val="E8B1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82" name="Freeform 1149"/>
              <p:cNvSpPr>
                <a:spLocks/>
              </p:cNvSpPr>
              <p:nvPr/>
            </p:nvSpPr>
            <p:spPr bwMode="auto">
              <a:xfrm>
                <a:off x="5271" y="1882"/>
                <a:ext cx="113" cy="137"/>
              </a:xfrm>
              <a:custGeom>
                <a:avLst/>
                <a:gdLst>
                  <a:gd name="T0" fmla="*/ 3 w 48"/>
                  <a:gd name="T1" fmla="*/ 26 h 58"/>
                  <a:gd name="T2" fmla="*/ 3 w 48"/>
                  <a:gd name="T3" fmla="*/ 20 h 58"/>
                  <a:gd name="T4" fmla="*/ 10 w 48"/>
                  <a:gd name="T5" fmla="*/ 6 h 58"/>
                  <a:gd name="T6" fmla="*/ 35 w 48"/>
                  <a:gd name="T7" fmla="*/ 4 h 58"/>
                  <a:gd name="T8" fmla="*/ 47 w 48"/>
                  <a:gd name="T9" fmla="*/ 21 h 58"/>
                  <a:gd name="T10" fmla="*/ 43 w 48"/>
                  <a:gd name="T11" fmla="*/ 35 h 58"/>
                  <a:gd name="T12" fmla="*/ 26 w 48"/>
                  <a:gd name="T13" fmla="*/ 45 h 58"/>
                  <a:gd name="T14" fmla="*/ 18 w 48"/>
                  <a:gd name="T15" fmla="*/ 56 h 58"/>
                  <a:gd name="T16" fmla="*/ 6 w 48"/>
                  <a:gd name="T17" fmla="*/ 52 h 58"/>
                  <a:gd name="T18" fmla="*/ 3 w 48"/>
                  <a:gd name="T19" fmla="*/ 41 h 58"/>
                  <a:gd name="T20" fmla="*/ 2 w 48"/>
                  <a:gd name="T21" fmla="*/ 40 h 58"/>
                  <a:gd name="T22" fmla="*/ 0 w 48"/>
                  <a:gd name="T23" fmla="*/ 38 h 58"/>
                  <a:gd name="T24" fmla="*/ 3 w 48"/>
                  <a:gd name="T25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58">
                    <a:moveTo>
                      <a:pt x="3" y="26"/>
                    </a:moveTo>
                    <a:cubicBezTo>
                      <a:pt x="3" y="24"/>
                      <a:pt x="3" y="21"/>
                      <a:pt x="3" y="20"/>
                    </a:cubicBezTo>
                    <a:cubicBezTo>
                      <a:pt x="2" y="14"/>
                      <a:pt x="6" y="9"/>
                      <a:pt x="10" y="6"/>
                    </a:cubicBezTo>
                    <a:cubicBezTo>
                      <a:pt x="17" y="0"/>
                      <a:pt x="27" y="0"/>
                      <a:pt x="35" y="4"/>
                    </a:cubicBezTo>
                    <a:cubicBezTo>
                      <a:pt x="42" y="7"/>
                      <a:pt x="46" y="13"/>
                      <a:pt x="47" y="21"/>
                    </a:cubicBezTo>
                    <a:cubicBezTo>
                      <a:pt x="48" y="27"/>
                      <a:pt x="47" y="30"/>
                      <a:pt x="43" y="35"/>
                    </a:cubicBezTo>
                    <a:cubicBezTo>
                      <a:pt x="38" y="44"/>
                      <a:pt x="27" y="44"/>
                      <a:pt x="26" y="45"/>
                    </a:cubicBezTo>
                    <a:cubicBezTo>
                      <a:pt x="26" y="45"/>
                      <a:pt x="25" y="52"/>
                      <a:pt x="18" y="56"/>
                    </a:cubicBezTo>
                    <a:cubicBezTo>
                      <a:pt x="15" y="58"/>
                      <a:pt x="9" y="58"/>
                      <a:pt x="6" y="52"/>
                    </a:cubicBezTo>
                    <a:cubicBezTo>
                      <a:pt x="3" y="47"/>
                      <a:pt x="3" y="44"/>
                      <a:pt x="3" y="41"/>
                    </a:cubicBezTo>
                    <a:cubicBezTo>
                      <a:pt x="3" y="41"/>
                      <a:pt x="3" y="40"/>
                      <a:pt x="2" y="40"/>
                    </a:cubicBezTo>
                    <a:cubicBezTo>
                      <a:pt x="2" y="39"/>
                      <a:pt x="0" y="39"/>
                      <a:pt x="0" y="38"/>
                    </a:cubicBezTo>
                    <a:cubicBezTo>
                      <a:pt x="0" y="35"/>
                      <a:pt x="2" y="32"/>
                      <a:pt x="3" y="26"/>
                    </a:cubicBezTo>
                    <a:close/>
                  </a:path>
                </a:pathLst>
              </a:custGeom>
              <a:solidFill>
                <a:srgbClr val="FF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83" name="Freeform 1150"/>
              <p:cNvSpPr>
                <a:spLocks/>
              </p:cNvSpPr>
              <p:nvPr/>
            </p:nvSpPr>
            <p:spPr bwMode="auto">
              <a:xfrm>
                <a:off x="5280" y="1865"/>
                <a:ext cx="123" cy="159"/>
              </a:xfrm>
              <a:custGeom>
                <a:avLst/>
                <a:gdLst>
                  <a:gd name="T0" fmla="*/ 52 w 52"/>
                  <a:gd name="T1" fmla="*/ 34 h 67"/>
                  <a:gd name="T2" fmla="*/ 49 w 52"/>
                  <a:gd name="T3" fmla="*/ 44 h 67"/>
                  <a:gd name="T4" fmla="*/ 47 w 52"/>
                  <a:gd name="T5" fmla="*/ 46 h 67"/>
                  <a:gd name="T6" fmla="*/ 47 w 52"/>
                  <a:gd name="T7" fmla="*/ 50 h 67"/>
                  <a:gd name="T8" fmla="*/ 44 w 52"/>
                  <a:gd name="T9" fmla="*/ 59 h 67"/>
                  <a:gd name="T10" fmla="*/ 28 w 52"/>
                  <a:gd name="T11" fmla="*/ 66 h 67"/>
                  <a:gd name="T12" fmla="*/ 21 w 52"/>
                  <a:gd name="T13" fmla="*/ 67 h 67"/>
                  <a:gd name="T14" fmla="*/ 26 w 52"/>
                  <a:gd name="T15" fmla="*/ 54 h 67"/>
                  <a:gd name="T16" fmla="*/ 23 w 52"/>
                  <a:gd name="T17" fmla="*/ 44 h 67"/>
                  <a:gd name="T18" fmla="*/ 26 w 52"/>
                  <a:gd name="T19" fmla="*/ 30 h 67"/>
                  <a:gd name="T20" fmla="*/ 10 w 52"/>
                  <a:gd name="T21" fmla="*/ 28 h 67"/>
                  <a:gd name="T22" fmla="*/ 1 w 52"/>
                  <a:gd name="T23" fmla="*/ 17 h 67"/>
                  <a:gd name="T24" fmla="*/ 7 w 52"/>
                  <a:gd name="T25" fmla="*/ 5 h 67"/>
                  <a:gd name="T26" fmla="*/ 12 w 52"/>
                  <a:gd name="T27" fmla="*/ 3 h 67"/>
                  <a:gd name="T28" fmla="*/ 41 w 52"/>
                  <a:gd name="T29" fmla="*/ 7 h 67"/>
                  <a:gd name="T30" fmla="*/ 47 w 52"/>
                  <a:gd name="T31" fmla="*/ 13 h 67"/>
                  <a:gd name="T32" fmla="*/ 48 w 52"/>
                  <a:gd name="T33" fmla="*/ 20 h 67"/>
                  <a:gd name="T34" fmla="*/ 48 w 52"/>
                  <a:gd name="T35" fmla="*/ 22 h 67"/>
                  <a:gd name="T36" fmla="*/ 49 w 52"/>
                  <a:gd name="T37" fmla="*/ 23 h 67"/>
                  <a:gd name="T38" fmla="*/ 52 w 52"/>
                  <a:gd name="T39" fmla="*/ 34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2" h="67">
                    <a:moveTo>
                      <a:pt x="52" y="34"/>
                    </a:moveTo>
                    <a:cubicBezTo>
                      <a:pt x="52" y="38"/>
                      <a:pt x="52" y="42"/>
                      <a:pt x="49" y="44"/>
                    </a:cubicBezTo>
                    <a:cubicBezTo>
                      <a:pt x="48" y="45"/>
                      <a:pt x="47" y="45"/>
                      <a:pt x="47" y="46"/>
                    </a:cubicBezTo>
                    <a:cubicBezTo>
                      <a:pt x="46" y="47"/>
                      <a:pt x="47" y="48"/>
                      <a:pt x="47" y="50"/>
                    </a:cubicBezTo>
                    <a:cubicBezTo>
                      <a:pt x="47" y="53"/>
                      <a:pt x="46" y="57"/>
                      <a:pt x="44" y="59"/>
                    </a:cubicBezTo>
                    <a:cubicBezTo>
                      <a:pt x="40" y="64"/>
                      <a:pt x="34" y="65"/>
                      <a:pt x="28" y="66"/>
                    </a:cubicBezTo>
                    <a:cubicBezTo>
                      <a:pt x="26" y="66"/>
                      <a:pt x="24" y="67"/>
                      <a:pt x="21" y="67"/>
                    </a:cubicBezTo>
                    <a:cubicBezTo>
                      <a:pt x="24" y="63"/>
                      <a:pt x="27" y="58"/>
                      <a:pt x="26" y="54"/>
                    </a:cubicBezTo>
                    <a:cubicBezTo>
                      <a:pt x="25" y="51"/>
                      <a:pt x="24" y="48"/>
                      <a:pt x="23" y="44"/>
                    </a:cubicBezTo>
                    <a:cubicBezTo>
                      <a:pt x="22" y="40"/>
                      <a:pt x="23" y="34"/>
                      <a:pt x="26" y="30"/>
                    </a:cubicBezTo>
                    <a:cubicBezTo>
                      <a:pt x="21" y="31"/>
                      <a:pt x="14" y="30"/>
                      <a:pt x="10" y="28"/>
                    </a:cubicBezTo>
                    <a:cubicBezTo>
                      <a:pt x="6" y="26"/>
                      <a:pt x="2" y="22"/>
                      <a:pt x="1" y="17"/>
                    </a:cubicBezTo>
                    <a:cubicBezTo>
                      <a:pt x="0" y="12"/>
                      <a:pt x="2" y="8"/>
                      <a:pt x="7" y="5"/>
                    </a:cubicBezTo>
                    <a:cubicBezTo>
                      <a:pt x="9" y="4"/>
                      <a:pt x="11" y="3"/>
                      <a:pt x="12" y="3"/>
                    </a:cubicBezTo>
                    <a:cubicBezTo>
                      <a:pt x="22" y="0"/>
                      <a:pt x="33" y="1"/>
                      <a:pt x="41" y="7"/>
                    </a:cubicBezTo>
                    <a:cubicBezTo>
                      <a:pt x="43" y="9"/>
                      <a:pt x="45" y="11"/>
                      <a:pt x="47" y="13"/>
                    </a:cubicBezTo>
                    <a:cubicBezTo>
                      <a:pt x="49" y="16"/>
                      <a:pt x="49" y="17"/>
                      <a:pt x="48" y="20"/>
                    </a:cubicBezTo>
                    <a:cubicBezTo>
                      <a:pt x="48" y="21"/>
                      <a:pt x="48" y="22"/>
                      <a:pt x="48" y="22"/>
                    </a:cubicBezTo>
                    <a:cubicBezTo>
                      <a:pt x="49" y="23"/>
                      <a:pt x="49" y="23"/>
                      <a:pt x="49" y="23"/>
                    </a:cubicBezTo>
                    <a:cubicBezTo>
                      <a:pt x="52" y="26"/>
                      <a:pt x="52" y="31"/>
                      <a:pt x="52" y="34"/>
                    </a:cubicBezTo>
                    <a:close/>
                  </a:path>
                </a:pathLst>
              </a:custGeom>
              <a:solidFill>
                <a:srgbClr val="A169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84" name="Freeform 1151"/>
              <p:cNvSpPr>
                <a:spLocks/>
              </p:cNvSpPr>
              <p:nvPr/>
            </p:nvSpPr>
            <p:spPr bwMode="auto">
              <a:xfrm>
                <a:off x="5332" y="1953"/>
                <a:ext cx="17" cy="35"/>
              </a:xfrm>
              <a:custGeom>
                <a:avLst/>
                <a:gdLst>
                  <a:gd name="T0" fmla="*/ 7 w 7"/>
                  <a:gd name="T1" fmla="*/ 4 h 15"/>
                  <a:gd name="T2" fmla="*/ 6 w 7"/>
                  <a:gd name="T3" fmla="*/ 12 h 15"/>
                  <a:gd name="T4" fmla="*/ 5 w 7"/>
                  <a:gd name="T5" fmla="*/ 14 h 15"/>
                  <a:gd name="T6" fmla="*/ 3 w 7"/>
                  <a:gd name="T7" fmla="*/ 14 h 15"/>
                  <a:gd name="T8" fmla="*/ 1 w 7"/>
                  <a:gd name="T9" fmla="*/ 14 h 15"/>
                  <a:gd name="T10" fmla="*/ 0 w 7"/>
                  <a:gd name="T11" fmla="*/ 11 h 15"/>
                  <a:gd name="T12" fmla="*/ 0 w 7"/>
                  <a:gd name="T13" fmla="*/ 5 h 15"/>
                  <a:gd name="T14" fmla="*/ 3 w 7"/>
                  <a:gd name="T15" fmla="*/ 0 h 15"/>
                  <a:gd name="T16" fmla="*/ 6 w 7"/>
                  <a:gd name="T17" fmla="*/ 1 h 15"/>
                  <a:gd name="T18" fmla="*/ 7 w 7"/>
                  <a:gd name="T19" fmla="*/ 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15">
                    <a:moveTo>
                      <a:pt x="7" y="4"/>
                    </a:moveTo>
                    <a:cubicBezTo>
                      <a:pt x="7" y="7"/>
                      <a:pt x="7" y="10"/>
                      <a:pt x="6" y="12"/>
                    </a:cubicBezTo>
                    <a:cubicBezTo>
                      <a:pt x="5" y="13"/>
                      <a:pt x="5" y="13"/>
                      <a:pt x="5" y="14"/>
                    </a:cubicBezTo>
                    <a:cubicBezTo>
                      <a:pt x="4" y="14"/>
                      <a:pt x="4" y="14"/>
                      <a:pt x="3" y="14"/>
                    </a:cubicBezTo>
                    <a:cubicBezTo>
                      <a:pt x="3" y="15"/>
                      <a:pt x="2" y="15"/>
                      <a:pt x="1" y="14"/>
                    </a:cubicBezTo>
                    <a:cubicBezTo>
                      <a:pt x="0" y="14"/>
                      <a:pt x="0" y="12"/>
                      <a:pt x="0" y="11"/>
                    </a:cubicBezTo>
                    <a:cubicBezTo>
                      <a:pt x="0" y="9"/>
                      <a:pt x="0" y="7"/>
                      <a:pt x="0" y="5"/>
                    </a:cubicBezTo>
                    <a:cubicBezTo>
                      <a:pt x="0" y="3"/>
                      <a:pt x="1" y="1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7" y="2"/>
                      <a:pt x="7" y="3"/>
                      <a:pt x="7" y="4"/>
                    </a:cubicBezTo>
                    <a:close/>
                  </a:path>
                </a:pathLst>
              </a:custGeom>
              <a:solidFill>
                <a:srgbClr val="FF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85" name="Freeform 1152"/>
              <p:cNvSpPr>
                <a:spLocks/>
              </p:cNvSpPr>
              <p:nvPr/>
            </p:nvSpPr>
            <p:spPr bwMode="auto">
              <a:xfrm>
                <a:off x="3112" y="2817"/>
                <a:ext cx="715" cy="769"/>
              </a:xfrm>
              <a:custGeom>
                <a:avLst/>
                <a:gdLst>
                  <a:gd name="T0" fmla="*/ 715 w 715"/>
                  <a:gd name="T1" fmla="*/ 414 h 769"/>
                  <a:gd name="T2" fmla="*/ 715 w 715"/>
                  <a:gd name="T3" fmla="*/ 769 h 769"/>
                  <a:gd name="T4" fmla="*/ 0 w 715"/>
                  <a:gd name="T5" fmla="*/ 365 h 769"/>
                  <a:gd name="T6" fmla="*/ 0 w 715"/>
                  <a:gd name="T7" fmla="*/ 0 h 769"/>
                  <a:gd name="T8" fmla="*/ 715 w 715"/>
                  <a:gd name="T9" fmla="*/ 414 h 7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5" h="769">
                    <a:moveTo>
                      <a:pt x="715" y="414"/>
                    </a:moveTo>
                    <a:lnTo>
                      <a:pt x="715" y="769"/>
                    </a:lnTo>
                    <a:lnTo>
                      <a:pt x="0" y="365"/>
                    </a:lnTo>
                    <a:lnTo>
                      <a:pt x="0" y="0"/>
                    </a:lnTo>
                    <a:lnTo>
                      <a:pt x="715" y="414"/>
                    </a:lnTo>
                    <a:close/>
                  </a:path>
                </a:pathLst>
              </a:custGeom>
              <a:solidFill>
                <a:srgbClr val="443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86" name="Freeform 1153"/>
              <p:cNvSpPr>
                <a:spLocks/>
              </p:cNvSpPr>
              <p:nvPr/>
            </p:nvSpPr>
            <p:spPr bwMode="auto">
              <a:xfrm>
                <a:off x="3112" y="2817"/>
                <a:ext cx="715" cy="769"/>
              </a:xfrm>
              <a:custGeom>
                <a:avLst/>
                <a:gdLst>
                  <a:gd name="T0" fmla="*/ 715 w 715"/>
                  <a:gd name="T1" fmla="*/ 414 h 769"/>
                  <a:gd name="T2" fmla="*/ 715 w 715"/>
                  <a:gd name="T3" fmla="*/ 769 h 769"/>
                  <a:gd name="T4" fmla="*/ 0 w 715"/>
                  <a:gd name="T5" fmla="*/ 365 h 769"/>
                  <a:gd name="T6" fmla="*/ 0 w 715"/>
                  <a:gd name="T7" fmla="*/ 0 h 769"/>
                  <a:gd name="T8" fmla="*/ 715 w 715"/>
                  <a:gd name="T9" fmla="*/ 414 h 7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5" h="769">
                    <a:moveTo>
                      <a:pt x="715" y="414"/>
                    </a:moveTo>
                    <a:lnTo>
                      <a:pt x="715" y="769"/>
                    </a:lnTo>
                    <a:lnTo>
                      <a:pt x="0" y="365"/>
                    </a:lnTo>
                    <a:lnTo>
                      <a:pt x="0" y="0"/>
                    </a:lnTo>
                    <a:lnTo>
                      <a:pt x="715" y="41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87" name="Freeform 1154"/>
              <p:cNvSpPr>
                <a:spLocks/>
              </p:cNvSpPr>
              <p:nvPr/>
            </p:nvSpPr>
            <p:spPr bwMode="auto">
              <a:xfrm>
                <a:off x="3633" y="3210"/>
                <a:ext cx="194" cy="495"/>
              </a:xfrm>
              <a:custGeom>
                <a:avLst/>
                <a:gdLst>
                  <a:gd name="T0" fmla="*/ 0 w 194"/>
                  <a:gd name="T1" fmla="*/ 114 h 495"/>
                  <a:gd name="T2" fmla="*/ 0 w 194"/>
                  <a:gd name="T3" fmla="*/ 495 h 495"/>
                  <a:gd name="T4" fmla="*/ 194 w 194"/>
                  <a:gd name="T5" fmla="*/ 381 h 495"/>
                  <a:gd name="T6" fmla="*/ 194 w 194"/>
                  <a:gd name="T7" fmla="*/ 0 h 495"/>
                  <a:gd name="T8" fmla="*/ 0 w 194"/>
                  <a:gd name="T9" fmla="*/ 114 h 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4" h="495">
                    <a:moveTo>
                      <a:pt x="0" y="114"/>
                    </a:moveTo>
                    <a:lnTo>
                      <a:pt x="0" y="495"/>
                    </a:lnTo>
                    <a:lnTo>
                      <a:pt x="194" y="381"/>
                    </a:lnTo>
                    <a:lnTo>
                      <a:pt x="194" y="0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443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88" name="Freeform 1155"/>
              <p:cNvSpPr>
                <a:spLocks/>
              </p:cNvSpPr>
              <p:nvPr/>
            </p:nvSpPr>
            <p:spPr bwMode="auto">
              <a:xfrm>
                <a:off x="3609" y="3196"/>
                <a:ext cx="194" cy="495"/>
              </a:xfrm>
              <a:custGeom>
                <a:avLst/>
                <a:gdLst>
                  <a:gd name="T0" fmla="*/ 194 w 194"/>
                  <a:gd name="T1" fmla="*/ 0 h 495"/>
                  <a:gd name="T2" fmla="*/ 194 w 194"/>
                  <a:gd name="T3" fmla="*/ 381 h 495"/>
                  <a:gd name="T4" fmla="*/ 24 w 194"/>
                  <a:gd name="T5" fmla="*/ 480 h 495"/>
                  <a:gd name="T6" fmla="*/ 0 w 194"/>
                  <a:gd name="T7" fmla="*/ 495 h 495"/>
                  <a:gd name="T8" fmla="*/ 0 w 194"/>
                  <a:gd name="T9" fmla="*/ 113 h 495"/>
                  <a:gd name="T10" fmla="*/ 194 w 194"/>
                  <a:gd name="T11" fmla="*/ 0 h 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4" h="495">
                    <a:moveTo>
                      <a:pt x="194" y="0"/>
                    </a:moveTo>
                    <a:lnTo>
                      <a:pt x="194" y="381"/>
                    </a:lnTo>
                    <a:lnTo>
                      <a:pt x="24" y="480"/>
                    </a:lnTo>
                    <a:lnTo>
                      <a:pt x="0" y="495"/>
                    </a:lnTo>
                    <a:lnTo>
                      <a:pt x="0" y="113"/>
                    </a:lnTo>
                    <a:lnTo>
                      <a:pt x="194" y="0"/>
                    </a:lnTo>
                    <a:close/>
                  </a:path>
                </a:pathLst>
              </a:custGeom>
              <a:solidFill>
                <a:srgbClr val="443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89" name="Freeform 1156"/>
              <p:cNvSpPr>
                <a:spLocks/>
              </p:cNvSpPr>
              <p:nvPr/>
            </p:nvSpPr>
            <p:spPr bwMode="auto">
              <a:xfrm>
                <a:off x="3657" y="3234"/>
                <a:ext cx="213" cy="151"/>
              </a:xfrm>
              <a:custGeom>
                <a:avLst/>
                <a:gdLst>
                  <a:gd name="T0" fmla="*/ 0 w 213"/>
                  <a:gd name="T1" fmla="*/ 151 h 151"/>
                  <a:gd name="T2" fmla="*/ 213 w 213"/>
                  <a:gd name="T3" fmla="*/ 28 h 151"/>
                  <a:gd name="T4" fmla="*/ 213 w 213"/>
                  <a:gd name="T5" fmla="*/ 0 h 151"/>
                  <a:gd name="T6" fmla="*/ 0 w 213"/>
                  <a:gd name="T7" fmla="*/ 123 h 151"/>
                  <a:gd name="T8" fmla="*/ 0 w 213"/>
                  <a:gd name="T9" fmla="*/ 15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3" h="151">
                    <a:moveTo>
                      <a:pt x="0" y="151"/>
                    </a:moveTo>
                    <a:lnTo>
                      <a:pt x="213" y="28"/>
                    </a:lnTo>
                    <a:lnTo>
                      <a:pt x="213" y="0"/>
                    </a:lnTo>
                    <a:lnTo>
                      <a:pt x="0" y="123"/>
                    </a:lnTo>
                    <a:lnTo>
                      <a:pt x="0" y="151"/>
                    </a:lnTo>
                    <a:close/>
                  </a:path>
                </a:pathLst>
              </a:custGeom>
              <a:solidFill>
                <a:srgbClr val="A169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90" name="Freeform 1157"/>
              <p:cNvSpPr>
                <a:spLocks/>
              </p:cNvSpPr>
              <p:nvPr/>
            </p:nvSpPr>
            <p:spPr bwMode="auto">
              <a:xfrm>
                <a:off x="3609" y="3359"/>
                <a:ext cx="24" cy="346"/>
              </a:xfrm>
              <a:custGeom>
                <a:avLst/>
                <a:gdLst>
                  <a:gd name="T0" fmla="*/ 24 w 24"/>
                  <a:gd name="T1" fmla="*/ 14 h 346"/>
                  <a:gd name="T2" fmla="*/ 24 w 24"/>
                  <a:gd name="T3" fmla="*/ 346 h 346"/>
                  <a:gd name="T4" fmla="*/ 0 w 24"/>
                  <a:gd name="T5" fmla="*/ 332 h 346"/>
                  <a:gd name="T6" fmla="*/ 0 w 24"/>
                  <a:gd name="T7" fmla="*/ 0 h 346"/>
                  <a:gd name="T8" fmla="*/ 24 w 24"/>
                  <a:gd name="T9" fmla="*/ 14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346">
                    <a:moveTo>
                      <a:pt x="24" y="14"/>
                    </a:moveTo>
                    <a:lnTo>
                      <a:pt x="24" y="346"/>
                    </a:lnTo>
                    <a:lnTo>
                      <a:pt x="0" y="332"/>
                    </a:lnTo>
                    <a:lnTo>
                      <a:pt x="0" y="0"/>
                    </a:lnTo>
                    <a:lnTo>
                      <a:pt x="24" y="14"/>
                    </a:lnTo>
                    <a:close/>
                  </a:path>
                </a:pathLst>
              </a:custGeom>
              <a:solidFill>
                <a:srgbClr val="D497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91" name="Freeform 1158"/>
              <p:cNvSpPr>
                <a:spLocks/>
              </p:cNvSpPr>
              <p:nvPr/>
            </p:nvSpPr>
            <p:spPr bwMode="auto">
              <a:xfrm>
                <a:off x="2918" y="2800"/>
                <a:ext cx="194" cy="495"/>
              </a:xfrm>
              <a:custGeom>
                <a:avLst/>
                <a:gdLst>
                  <a:gd name="T0" fmla="*/ 0 w 194"/>
                  <a:gd name="T1" fmla="*/ 114 h 495"/>
                  <a:gd name="T2" fmla="*/ 0 w 194"/>
                  <a:gd name="T3" fmla="*/ 495 h 495"/>
                  <a:gd name="T4" fmla="*/ 194 w 194"/>
                  <a:gd name="T5" fmla="*/ 382 h 495"/>
                  <a:gd name="T6" fmla="*/ 194 w 194"/>
                  <a:gd name="T7" fmla="*/ 0 h 495"/>
                  <a:gd name="T8" fmla="*/ 0 w 194"/>
                  <a:gd name="T9" fmla="*/ 114 h 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4" h="495">
                    <a:moveTo>
                      <a:pt x="0" y="114"/>
                    </a:moveTo>
                    <a:lnTo>
                      <a:pt x="0" y="495"/>
                    </a:lnTo>
                    <a:lnTo>
                      <a:pt x="194" y="382"/>
                    </a:lnTo>
                    <a:lnTo>
                      <a:pt x="194" y="0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443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92" name="Freeform 1159"/>
              <p:cNvSpPr>
                <a:spLocks/>
              </p:cNvSpPr>
              <p:nvPr/>
            </p:nvSpPr>
            <p:spPr bwMode="auto">
              <a:xfrm>
                <a:off x="2918" y="2800"/>
                <a:ext cx="194" cy="495"/>
              </a:xfrm>
              <a:custGeom>
                <a:avLst/>
                <a:gdLst>
                  <a:gd name="T0" fmla="*/ 0 w 194"/>
                  <a:gd name="T1" fmla="*/ 114 h 495"/>
                  <a:gd name="T2" fmla="*/ 0 w 194"/>
                  <a:gd name="T3" fmla="*/ 495 h 495"/>
                  <a:gd name="T4" fmla="*/ 194 w 194"/>
                  <a:gd name="T5" fmla="*/ 382 h 495"/>
                  <a:gd name="T6" fmla="*/ 194 w 194"/>
                  <a:gd name="T7" fmla="*/ 0 h 495"/>
                  <a:gd name="T8" fmla="*/ 0 w 194"/>
                  <a:gd name="T9" fmla="*/ 114 h 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4" h="495">
                    <a:moveTo>
                      <a:pt x="0" y="114"/>
                    </a:moveTo>
                    <a:lnTo>
                      <a:pt x="0" y="495"/>
                    </a:lnTo>
                    <a:lnTo>
                      <a:pt x="194" y="382"/>
                    </a:lnTo>
                    <a:lnTo>
                      <a:pt x="194" y="0"/>
                    </a:lnTo>
                    <a:lnTo>
                      <a:pt x="0" y="11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93" name="Freeform 1160"/>
              <p:cNvSpPr>
                <a:spLocks/>
              </p:cNvSpPr>
              <p:nvPr/>
            </p:nvSpPr>
            <p:spPr bwMode="auto">
              <a:xfrm>
                <a:off x="2895" y="2786"/>
                <a:ext cx="194" cy="495"/>
              </a:xfrm>
              <a:custGeom>
                <a:avLst/>
                <a:gdLst>
                  <a:gd name="T0" fmla="*/ 194 w 194"/>
                  <a:gd name="T1" fmla="*/ 0 h 495"/>
                  <a:gd name="T2" fmla="*/ 194 w 194"/>
                  <a:gd name="T3" fmla="*/ 381 h 495"/>
                  <a:gd name="T4" fmla="*/ 23 w 194"/>
                  <a:gd name="T5" fmla="*/ 481 h 495"/>
                  <a:gd name="T6" fmla="*/ 0 w 194"/>
                  <a:gd name="T7" fmla="*/ 495 h 495"/>
                  <a:gd name="T8" fmla="*/ 0 w 194"/>
                  <a:gd name="T9" fmla="*/ 114 h 495"/>
                  <a:gd name="T10" fmla="*/ 194 w 194"/>
                  <a:gd name="T11" fmla="*/ 0 h 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4" h="495">
                    <a:moveTo>
                      <a:pt x="194" y="0"/>
                    </a:moveTo>
                    <a:lnTo>
                      <a:pt x="194" y="381"/>
                    </a:lnTo>
                    <a:lnTo>
                      <a:pt x="23" y="481"/>
                    </a:lnTo>
                    <a:lnTo>
                      <a:pt x="0" y="495"/>
                    </a:lnTo>
                    <a:lnTo>
                      <a:pt x="0" y="114"/>
                    </a:lnTo>
                    <a:lnTo>
                      <a:pt x="194" y="0"/>
                    </a:lnTo>
                    <a:close/>
                  </a:path>
                </a:pathLst>
              </a:custGeom>
              <a:solidFill>
                <a:srgbClr val="443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94" name="Freeform 1161"/>
              <p:cNvSpPr>
                <a:spLocks/>
              </p:cNvSpPr>
              <p:nvPr/>
            </p:nvSpPr>
            <p:spPr bwMode="auto">
              <a:xfrm>
                <a:off x="2895" y="2786"/>
                <a:ext cx="194" cy="495"/>
              </a:xfrm>
              <a:custGeom>
                <a:avLst/>
                <a:gdLst>
                  <a:gd name="T0" fmla="*/ 194 w 194"/>
                  <a:gd name="T1" fmla="*/ 0 h 495"/>
                  <a:gd name="T2" fmla="*/ 194 w 194"/>
                  <a:gd name="T3" fmla="*/ 381 h 495"/>
                  <a:gd name="T4" fmla="*/ 23 w 194"/>
                  <a:gd name="T5" fmla="*/ 481 h 495"/>
                  <a:gd name="T6" fmla="*/ 0 w 194"/>
                  <a:gd name="T7" fmla="*/ 495 h 495"/>
                  <a:gd name="T8" fmla="*/ 0 w 194"/>
                  <a:gd name="T9" fmla="*/ 114 h 495"/>
                  <a:gd name="T10" fmla="*/ 194 w 194"/>
                  <a:gd name="T11" fmla="*/ 0 h 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4" h="495">
                    <a:moveTo>
                      <a:pt x="194" y="0"/>
                    </a:moveTo>
                    <a:lnTo>
                      <a:pt x="194" y="381"/>
                    </a:lnTo>
                    <a:lnTo>
                      <a:pt x="23" y="481"/>
                    </a:lnTo>
                    <a:lnTo>
                      <a:pt x="0" y="495"/>
                    </a:lnTo>
                    <a:lnTo>
                      <a:pt x="0" y="114"/>
                    </a:lnTo>
                    <a:lnTo>
                      <a:pt x="19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95" name="Freeform 1162"/>
              <p:cNvSpPr>
                <a:spLocks/>
              </p:cNvSpPr>
              <p:nvPr/>
            </p:nvSpPr>
            <p:spPr bwMode="auto">
              <a:xfrm>
                <a:off x="2895" y="2950"/>
                <a:ext cx="23" cy="345"/>
              </a:xfrm>
              <a:custGeom>
                <a:avLst/>
                <a:gdLst>
                  <a:gd name="T0" fmla="*/ 23 w 23"/>
                  <a:gd name="T1" fmla="*/ 14 h 345"/>
                  <a:gd name="T2" fmla="*/ 23 w 23"/>
                  <a:gd name="T3" fmla="*/ 345 h 345"/>
                  <a:gd name="T4" fmla="*/ 0 w 23"/>
                  <a:gd name="T5" fmla="*/ 331 h 345"/>
                  <a:gd name="T6" fmla="*/ 0 w 23"/>
                  <a:gd name="T7" fmla="*/ 0 h 345"/>
                  <a:gd name="T8" fmla="*/ 23 w 23"/>
                  <a:gd name="T9" fmla="*/ 14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345">
                    <a:moveTo>
                      <a:pt x="23" y="14"/>
                    </a:moveTo>
                    <a:lnTo>
                      <a:pt x="23" y="345"/>
                    </a:lnTo>
                    <a:lnTo>
                      <a:pt x="0" y="331"/>
                    </a:lnTo>
                    <a:lnTo>
                      <a:pt x="0" y="0"/>
                    </a:lnTo>
                    <a:lnTo>
                      <a:pt x="23" y="14"/>
                    </a:lnTo>
                    <a:close/>
                  </a:path>
                </a:pathLst>
              </a:custGeom>
              <a:solidFill>
                <a:srgbClr val="D497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96" name="Freeform 1163"/>
              <p:cNvSpPr>
                <a:spLocks/>
              </p:cNvSpPr>
              <p:nvPr/>
            </p:nvSpPr>
            <p:spPr bwMode="auto">
              <a:xfrm>
                <a:off x="2861" y="2807"/>
                <a:ext cx="1009" cy="578"/>
              </a:xfrm>
              <a:custGeom>
                <a:avLst/>
                <a:gdLst>
                  <a:gd name="T0" fmla="*/ 0 w 1009"/>
                  <a:gd name="T1" fmla="*/ 95 h 578"/>
                  <a:gd name="T2" fmla="*/ 0 w 1009"/>
                  <a:gd name="T3" fmla="*/ 124 h 578"/>
                  <a:gd name="T4" fmla="*/ 531 w 1009"/>
                  <a:gd name="T5" fmla="*/ 427 h 578"/>
                  <a:gd name="T6" fmla="*/ 729 w 1009"/>
                  <a:gd name="T7" fmla="*/ 540 h 578"/>
                  <a:gd name="T8" fmla="*/ 796 w 1009"/>
                  <a:gd name="T9" fmla="*/ 578 h 578"/>
                  <a:gd name="T10" fmla="*/ 1009 w 1009"/>
                  <a:gd name="T11" fmla="*/ 455 h 578"/>
                  <a:gd name="T12" fmla="*/ 213 w 1009"/>
                  <a:gd name="T13" fmla="*/ 0 h 578"/>
                  <a:gd name="T14" fmla="*/ 0 w 1009"/>
                  <a:gd name="T15" fmla="*/ 95 h 5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09" h="578">
                    <a:moveTo>
                      <a:pt x="0" y="95"/>
                    </a:moveTo>
                    <a:lnTo>
                      <a:pt x="0" y="124"/>
                    </a:lnTo>
                    <a:lnTo>
                      <a:pt x="531" y="427"/>
                    </a:lnTo>
                    <a:lnTo>
                      <a:pt x="729" y="540"/>
                    </a:lnTo>
                    <a:lnTo>
                      <a:pt x="796" y="578"/>
                    </a:lnTo>
                    <a:lnTo>
                      <a:pt x="1009" y="455"/>
                    </a:lnTo>
                    <a:lnTo>
                      <a:pt x="213" y="0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A169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97" name="Freeform 1164"/>
              <p:cNvSpPr>
                <a:spLocks/>
              </p:cNvSpPr>
              <p:nvPr/>
            </p:nvSpPr>
            <p:spPr bwMode="auto">
              <a:xfrm>
                <a:off x="2861" y="2807"/>
                <a:ext cx="1009" cy="578"/>
              </a:xfrm>
              <a:custGeom>
                <a:avLst/>
                <a:gdLst>
                  <a:gd name="T0" fmla="*/ 0 w 1009"/>
                  <a:gd name="T1" fmla="*/ 95 h 578"/>
                  <a:gd name="T2" fmla="*/ 0 w 1009"/>
                  <a:gd name="T3" fmla="*/ 124 h 578"/>
                  <a:gd name="T4" fmla="*/ 531 w 1009"/>
                  <a:gd name="T5" fmla="*/ 427 h 578"/>
                  <a:gd name="T6" fmla="*/ 729 w 1009"/>
                  <a:gd name="T7" fmla="*/ 540 h 578"/>
                  <a:gd name="T8" fmla="*/ 796 w 1009"/>
                  <a:gd name="T9" fmla="*/ 578 h 578"/>
                  <a:gd name="T10" fmla="*/ 1009 w 1009"/>
                  <a:gd name="T11" fmla="*/ 455 h 578"/>
                  <a:gd name="T12" fmla="*/ 213 w 1009"/>
                  <a:gd name="T13" fmla="*/ 0 h 578"/>
                  <a:gd name="T14" fmla="*/ 0 w 1009"/>
                  <a:gd name="T15" fmla="*/ 95 h 5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09" h="578">
                    <a:moveTo>
                      <a:pt x="0" y="95"/>
                    </a:moveTo>
                    <a:lnTo>
                      <a:pt x="0" y="124"/>
                    </a:lnTo>
                    <a:lnTo>
                      <a:pt x="531" y="427"/>
                    </a:lnTo>
                    <a:lnTo>
                      <a:pt x="729" y="540"/>
                    </a:lnTo>
                    <a:lnTo>
                      <a:pt x="796" y="578"/>
                    </a:lnTo>
                    <a:lnTo>
                      <a:pt x="1009" y="455"/>
                    </a:lnTo>
                    <a:lnTo>
                      <a:pt x="213" y="0"/>
                    </a:lnTo>
                    <a:lnTo>
                      <a:pt x="0" y="9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98" name="Freeform 1165"/>
              <p:cNvSpPr>
                <a:spLocks/>
              </p:cNvSpPr>
              <p:nvPr/>
            </p:nvSpPr>
            <p:spPr bwMode="auto">
              <a:xfrm>
                <a:off x="2861" y="2779"/>
                <a:ext cx="1009" cy="578"/>
              </a:xfrm>
              <a:custGeom>
                <a:avLst/>
                <a:gdLst>
                  <a:gd name="T0" fmla="*/ 0 w 1009"/>
                  <a:gd name="T1" fmla="*/ 123 h 578"/>
                  <a:gd name="T2" fmla="*/ 796 w 1009"/>
                  <a:gd name="T3" fmla="*/ 578 h 578"/>
                  <a:gd name="T4" fmla="*/ 1009 w 1009"/>
                  <a:gd name="T5" fmla="*/ 455 h 578"/>
                  <a:gd name="T6" fmla="*/ 213 w 1009"/>
                  <a:gd name="T7" fmla="*/ 0 h 578"/>
                  <a:gd name="T8" fmla="*/ 0 w 1009"/>
                  <a:gd name="T9" fmla="*/ 123 h 5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9" h="578">
                    <a:moveTo>
                      <a:pt x="0" y="123"/>
                    </a:moveTo>
                    <a:lnTo>
                      <a:pt x="796" y="578"/>
                    </a:lnTo>
                    <a:lnTo>
                      <a:pt x="1009" y="455"/>
                    </a:lnTo>
                    <a:lnTo>
                      <a:pt x="213" y="0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D497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99" name="Freeform 1166"/>
              <p:cNvSpPr>
                <a:spLocks/>
              </p:cNvSpPr>
              <p:nvPr/>
            </p:nvSpPr>
            <p:spPr bwMode="auto">
              <a:xfrm>
                <a:off x="3013" y="3231"/>
                <a:ext cx="123" cy="64"/>
              </a:xfrm>
              <a:custGeom>
                <a:avLst/>
                <a:gdLst>
                  <a:gd name="T0" fmla="*/ 18 w 52"/>
                  <a:gd name="T1" fmla="*/ 4 h 27"/>
                  <a:gd name="T2" fmla="*/ 21 w 52"/>
                  <a:gd name="T3" fmla="*/ 2 h 27"/>
                  <a:gd name="T4" fmla="*/ 31 w 52"/>
                  <a:gd name="T5" fmla="*/ 0 h 27"/>
                  <a:gd name="T6" fmla="*/ 44 w 52"/>
                  <a:gd name="T7" fmla="*/ 1 h 27"/>
                  <a:gd name="T8" fmla="*/ 46 w 52"/>
                  <a:gd name="T9" fmla="*/ 3 h 27"/>
                  <a:gd name="T10" fmla="*/ 46 w 52"/>
                  <a:gd name="T11" fmla="*/ 5 h 27"/>
                  <a:gd name="T12" fmla="*/ 50 w 52"/>
                  <a:gd name="T13" fmla="*/ 7 h 27"/>
                  <a:gd name="T14" fmla="*/ 49 w 52"/>
                  <a:gd name="T15" fmla="*/ 10 h 27"/>
                  <a:gd name="T16" fmla="*/ 52 w 52"/>
                  <a:gd name="T17" fmla="*/ 11 h 27"/>
                  <a:gd name="T18" fmla="*/ 50 w 52"/>
                  <a:gd name="T19" fmla="*/ 14 h 27"/>
                  <a:gd name="T20" fmla="*/ 52 w 52"/>
                  <a:gd name="T21" fmla="*/ 16 h 27"/>
                  <a:gd name="T22" fmla="*/ 50 w 52"/>
                  <a:gd name="T23" fmla="*/ 19 h 27"/>
                  <a:gd name="T24" fmla="*/ 46 w 52"/>
                  <a:gd name="T25" fmla="*/ 19 h 27"/>
                  <a:gd name="T26" fmla="*/ 36 w 52"/>
                  <a:gd name="T27" fmla="*/ 18 h 27"/>
                  <a:gd name="T28" fmla="*/ 26 w 52"/>
                  <a:gd name="T29" fmla="*/ 21 h 27"/>
                  <a:gd name="T30" fmla="*/ 22 w 52"/>
                  <a:gd name="T31" fmla="*/ 23 h 27"/>
                  <a:gd name="T32" fmla="*/ 13 w 52"/>
                  <a:gd name="T33" fmla="*/ 6 h 27"/>
                  <a:gd name="T34" fmla="*/ 18 w 52"/>
                  <a:gd name="T35" fmla="*/ 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2" h="27">
                    <a:moveTo>
                      <a:pt x="18" y="4"/>
                    </a:moveTo>
                    <a:cubicBezTo>
                      <a:pt x="19" y="3"/>
                      <a:pt x="20" y="3"/>
                      <a:pt x="21" y="2"/>
                    </a:cubicBezTo>
                    <a:cubicBezTo>
                      <a:pt x="22" y="2"/>
                      <a:pt x="30" y="1"/>
                      <a:pt x="31" y="0"/>
                    </a:cubicBezTo>
                    <a:cubicBezTo>
                      <a:pt x="34" y="0"/>
                      <a:pt x="37" y="0"/>
                      <a:pt x="44" y="1"/>
                    </a:cubicBezTo>
                    <a:cubicBezTo>
                      <a:pt x="45" y="1"/>
                      <a:pt x="46" y="2"/>
                      <a:pt x="46" y="3"/>
                    </a:cubicBezTo>
                    <a:cubicBezTo>
                      <a:pt x="47" y="3"/>
                      <a:pt x="46" y="5"/>
                      <a:pt x="46" y="5"/>
                    </a:cubicBezTo>
                    <a:cubicBezTo>
                      <a:pt x="47" y="4"/>
                      <a:pt x="49" y="5"/>
                      <a:pt x="50" y="7"/>
                    </a:cubicBezTo>
                    <a:cubicBezTo>
                      <a:pt x="50" y="8"/>
                      <a:pt x="50" y="9"/>
                      <a:pt x="49" y="10"/>
                    </a:cubicBezTo>
                    <a:cubicBezTo>
                      <a:pt x="51" y="9"/>
                      <a:pt x="52" y="10"/>
                      <a:pt x="52" y="11"/>
                    </a:cubicBezTo>
                    <a:cubicBezTo>
                      <a:pt x="52" y="13"/>
                      <a:pt x="51" y="14"/>
                      <a:pt x="50" y="14"/>
                    </a:cubicBezTo>
                    <a:cubicBezTo>
                      <a:pt x="51" y="14"/>
                      <a:pt x="52" y="15"/>
                      <a:pt x="52" y="16"/>
                    </a:cubicBezTo>
                    <a:cubicBezTo>
                      <a:pt x="52" y="17"/>
                      <a:pt x="51" y="18"/>
                      <a:pt x="50" y="19"/>
                    </a:cubicBezTo>
                    <a:cubicBezTo>
                      <a:pt x="49" y="19"/>
                      <a:pt x="47" y="19"/>
                      <a:pt x="46" y="19"/>
                    </a:cubicBezTo>
                    <a:cubicBezTo>
                      <a:pt x="41" y="18"/>
                      <a:pt x="38" y="17"/>
                      <a:pt x="36" y="18"/>
                    </a:cubicBezTo>
                    <a:cubicBezTo>
                      <a:pt x="34" y="18"/>
                      <a:pt x="27" y="21"/>
                      <a:pt x="26" y="21"/>
                    </a:cubicBezTo>
                    <a:cubicBezTo>
                      <a:pt x="23" y="23"/>
                      <a:pt x="25" y="22"/>
                      <a:pt x="22" y="23"/>
                    </a:cubicBezTo>
                    <a:cubicBezTo>
                      <a:pt x="10" y="27"/>
                      <a:pt x="0" y="13"/>
                      <a:pt x="13" y="6"/>
                    </a:cubicBezTo>
                    <a:cubicBezTo>
                      <a:pt x="13" y="6"/>
                      <a:pt x="15" y="5"/>
                      <a:pt x="18" y="4"/>
                    </a:cubicBezTo>
                  </a:path>
                </a:pathLst>
              </a:custGeom>
              <a:solidFill>
                <a:srgbClr val="FF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00" name="Freeform 1167"/>
              <p:cNvSpPr>
                <a:spLocks/>
              </p:cNvSpPr>
              <p:nvPr/>
            </p:nvSpPr>
            <p:spPr bwMode="auto">
              <a:xfrm>
                <a:off x="2958" y="3305"/>
                <a:ext cx="273" cy="194"/>
              </a:xfrm>
              <a:custGeom>
                <a:avLst/>
                <a:gdLst>
                  <a:gd name="T0" fmla="*/ 239 w 273"/>
                  <a:gd name="T1" fmla="*/ 0 h 194"/>
                  <a:gd name="T2" fmla="*/ 273 w 273"/>
                  <a:gd name="T3" fmla="*/ 75 h 194"/>
                  <a:gd name="T4" fmla="*/ 67 w 273"/>
                  <a:gd name="T5" fmla="*/ 194 h 194"/>
                  <a:gd name="T6" fmla="*/ 0 w 273"/>
                  <a:gd name="T7" fmla="*/ 104 h 194"/>
                  <a:gd name="T8" fmla="*/ 239 w 273"/>
                  <a:gd name="T9" fmla="*/ 0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3" h="194">
                    <a:moveTo>
                      <a:pt x="239" y="0"/>
                    </a:moveTo>
                    <a:lnTo>
                      <a:pt x="273" y="75"/>
                    </a:lnTo>
                    <a:lnTo>
                      <a:pt x="67" y="194"/>
                    </a:lnTo>
                    <a:lnTo>
                      <a:pt x="0" y="104"/>
                    </a:lnTo>
                    <a:lnTo>
                      <a:pt x="239" y="0"/>
                    </a:lnTo>
                    <a:close/>
                  </a:path>
                </a:pathLst>
              </a:custGeom>
              <a:solidFill>
                <a:srgbClr val="006A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01" name="Freeform 1168"/>
              <p:cNvSpPr>
                <a:spLocks/>
              </p:cNvSpPr>
              <p:nvPr/>
            </p:nvSpPr>
            <p:spPr bwMode="auto">
              <a:xfrm>
                <a:off x="2958" y="3305"/>
                <a:ext cx="273" cy="194"/>
              </a:xfrm>
              <a:custGeom>
                <a:avLst/>
                <a:gdLst>
                  <a:gd name="T0" fmla="*/ 239 w 273"/>
                  <a:gd name="T1" fmla="*/ 0 h 194"/>
                  <a:gd name="T2" fmla="*/ 273 w 273"/>
                  <a:gd name="T3" fmla="*/ 75 h 194"/>
                  <a:gd name="T4" fmla="*/ 67 w 273"/>
                  <a:gd name="T5" fmla="*/ 194 h 194"/>
                  <a:gd name="T6" fmla="*/ 0 w 273"/>
                  <a:gd name="T7" fmla="*/ 104 h 194"/>
                  <a:gd name="T8" fmla="*/ 239 w 273"/>
                  <a:gd name="T9" fmla="*/ 0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3" h="194">
                    <a:moveTo>
                      <a:pt x="239" y="0"/>
                    </a:moveTo>
                    <a:lnTo>
                      <a:pt x="273" y="75"/>
                    </a:lnTo>
                    <a:lnTo>
                      <a:pt x="67" y="194"/>
                    </a:lnTo>
                    <a:lnTo>
                      <a:pt x="0" y="104"/>
                    </a:lnTo>
                    <a:lnTo>
                      <a:pt x="23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02" name="Freeform 1169"/>
              <p:cNvSpPr>
                <a:spLocks/>
              </p:cNvSpPr>
              <p:nvPr/>
            </p:nvSpPr>
            <p:spPr bwMode="auto">
              <a:xfrm>
                <a:off x="2876" y="3061"/>
                <a:ext cx="215" cy="379"/>
              </a:xfrm>
              <a:custGeom>
                <a:avLst/>
                <a:gdLst>
                  <a:gd name="T0" fmla="*/ 2 w 91"/>
                  <a:gd name="T1" fmla="*/ 37 h 160"/>
                  <a:gd name="T2" fmla="*/ 10 w 91"/>
                  <a:gd name="T3" fmla="*/ 112 h 160"/>
                  <a:gd name="T4" fmla="*/ 12 w 91"/>
                  <a:gd name="T5" fmla="*/ 130 h 160"/>
                  <a:gd name="T6" fmla="*/ 12 w 91"/>
                  <a:gd name="T7" fmla="*/ 130 h 160"/>
                  <a:gd name="T8" fmla="*/ 12 w 91"/>
                  <a:gd name="T9" fmla="*/ 133 h 160"/>
                  <a:gd name="T10" fmla="*/ 13 w 91"/>
                  <a:gd name="T11" fmla="*/ 136 h 160"/>
                  <a:gd name="T12" fmla="*/ 15 w 91"/>
                  <a:gd name="T13" fmla="*/ 139 h 160"/>
                  <a:gd name="T14" fmla="*/ 86 w 91"/>
                  <a:gd name="T15" fmla="*/ 141 h 160"/>
                  <a:gd name="T16" fmla="*/ 86 w 91"/>
                  <a:gd name="T17" fmla="*/ 141 h 160"/>
                  <a:gd name="T18" fmla="*/ 91 w 91"/>
                  <a:gd name="T19" fmla="*/ 133 h 160"/>
                  <a:gd name="T20" fmla="*/ 91 w 91"/>
                  <a:gd name="T21" fmla="*/ 133 h 160"/>
                  <a:gd name="T22" fmla="*/ 90 w 91"/>
                  <a:gd name="T23" fmla="*/ 123 h 160"/>
                  <a:gd name="T24" fmla="*/ 81 w 91"/>
                  <a:gd name="T25" fmla="*/ 55 h 160"/>
                  <a:gd name="T26" fmla="*/ 46 w 91"/>
                  <a:gd name="T27" fmla="*/ 13 h 160"/>
                  <a:gd name="T28" fmla="*/ 24 w 91"/>
                  <a:gd name="T29" fmla="*/ 6 h 160"/>
                  <a:gd name="T30" fmla="*/ 1 w 91"/>
                  <a:gd name="T31" fmla="*/ 20 h 160"/>
                  <a:gd name="T32" fmla="*/ 2 w 91"/>
                  <a:gd name="T33" fmla="*/ 37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" h="160">
                    <a:moveTo>
                      <a:pt x="2" y="37"/>
                    </a:moveTo>
                    <a:cubicBezTo>
                      <a:pt x="2" y="38"/>
                      <a:pt x="8" y="97"/>
                      <a:pt x="10" y="112"/>
                    </a:cubicBezTo>
                    <a:cubicBezTo>
                      <a:pt x="12" y="130"/>
                      <a:pt x="12" y="130"/>
                      <a:pt x="12" y="130"/>
                    </a:cubicBezTo>
                    <a:cubicBezTo>
                      <a:pt x="12" y="130"/>
                      <a:pt x="12" y="130"/>
                      <a:pt x="12" y="130"/>
                    </a:cubicBezTo>
                    <a:cubicBezTo>
                      <a:pt x="12" y="133"/>
                      <a:pt x="12" y="133"/>
                      <a:pt x="12" y="133"/>
                    </a:cubicBezTo>
                    <a:cubicBezTo>
                      <a:pt x="12" y="134"/>
                      <a:pt x="12" y="135"/>
                      <a:pt x="13" y="136"/>
                    </a:cubicBezTo>
                    <a:cubicBezTo>
                      <a:pt x="13" y="137"/>
                      <a:pt x="14" y="138"/>
                      <a:pt x="15" y="139"/>
                    </a:cubicBezTo>
                    <a:cubicBezTo>
                      <a:pt x="25" y="152"/>
                      <a:pt x="69" y="160"/>
                      <a:pt x="86" y="141"/>
                    </a:cubicBezTo>
                    <a:cubicBezTo>
                      <a:pt x="86" y="141"/>
                      <a:pt x="86" y="141"/>
                      <a:pt x="86" y="141"/>
                    </a:cubicBezTo>
                    <a:cubicBezTo>
                      <a:pt x="89" y="138"/>
                      <a:pt x="91" y="136"/>
                      <a:pt x="91" y="133"/>
                    </a:cubicBezTo>
                    <a:cubicBezTo>
                      <a:pt x="91" y="133"/>
                      <a:pt x="91" y="133"/>
                      <a:pt x="91" y="133"/>
                    </a:cubicBezTo>
                    <a:cubicBezTo>
                      <a:pt x="90" y="123"/>
                      <a:pt x="90" y="123"/>
                      <a:pt x="90" y="123"/>
                    </a:cubicBezTo>
                    <a:cubicBezTo>
                      <a:pt x="81" y="55"/>
                      <a:pt x="81" y="55"/>
                      <a:pt x="81" y="55"/>
                    </a:cubicBezTo>
                    <a:cubicBezTo>
                      <a:pt x="80" y="40"/>
                      <a:pt x="78" y="34"/>
                      <a:pt x="46" y="13"/>
                    </a:cubicBezTo>
                    <a:cubicBezTo>
                      <a:pt x="46" y="13"/>
                      <a:pt x="35" y="10"/>
                      <a:pt x="24" y="6"/>
                    </a:cubicBezTo>
                    <a:cubicBezTo>
                      <a:pt x="8" y="0"/>
                      <a:pt x="2" y="10"/>
                      <a:pt x="1" y="20"/>
                    </a:cubicBezTo>
                    <a:cubicBezTo>
                      <a:pt x="0" y="29"/>
                      <a:pt x="2" y="37"/>
                      <a:pt x="2" y="37"/>
                    </a:cubicBezTo>
                  </a:path>
                </a:pathLst>
              </a:custGeom>
              <a:solidFill>
                <a:srgbClr val="A144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03" name="Freeform 1170"/>
              <p:cNvSpPr>
                <a:spLocks/>
              </p:cNvSpPr>
              <p:nvPr/>
            </p:nvSpPr>
            <p:spPr bwMode="auto">
              <a:xfrm>
                <a:off x="2958" y="2952"/>
                <a:ext cx="86" cy="140"/>
              </a:xfrm>
              <a:custGeom>
                <a:avLst/>
                <a:gdLst>
                  <a:gd name="T0" fmla="*/ 0 w 36"/>
                  <a:gd name="T1" fmla="*/ 29 h 59"/>
                  <a:gd name="T2" fmla="*/ 1 w 36"/>
                  <a:gd name="T3" fmla="*/ 42 h 59"/>
                  <a:gd name="T4" fmla="*/ 7 w 36"/>
                  <a:gd name="T5" fmla="*/ 53 h 59"/>
                  <a:gd name="T6" fmla="*/ 19 w 36"/>
                  <a:gd name="T7" fmla="*/ 59 h 59"/>
                  <a:gd name="T8" fmla="*/ 24 w 36"/>
                  <a:gd name="T9" fmla="*/ 59 h 59"/>
                  <a:gd name="T10" fmla="*/ 28 w 36"/>
                  <a:gd name="T11" fmla="*/ 57 h 59"/>
                  <a:gd name="T12" fmla="*/ 31 w 36"/>
                  <a:gd name="T13" fmla="*/ 51 h 59"/>
                  <a:gd name="T14" fmla="*/ 31 w 36"/>
                  <a:gd name="T15" fmla="*/ 51 h 59"/>
                  <a:gd name="T16" fmla="*/ 32 w 36"/>
                  <a:gd name="T17" fmla="*/ 50 h 59"/>
                  <a:gd name="T18" fmla="*/ 35 w 36"/>
                  <a:gd name="T19" fmla="*/ 15 h 59"/>
                  <a:gd name="T20" fmla="*/ 34 w 36"/>
                  <a:gd name="T21" fmla="*/ 9 h 59"/>
                  <a:gd name="T22" fmla="*/ 22 w 36"/>
                  <a:gd name="T23" fmla="*/ 1 h 59"/>
                  <a:gd name="T24" fmla="*/ 7 w 36"/>
                  <a:gd name="T25" fmla="*/ 4 h 59"/>
                  <a:gd name="T26" fmla="*/ 4 w 36"/>
                  <a:gd name="T27" fmla="*/ 6 h 59"/>
                  <a:gd name="T28" fmla="*/ 1 w 36"/>
                  <a:gd name="T29" fmla="*/ 9 h 59"/>
                  <a:gd name="T30" fmla="*/ 0 w 36"/>
                  <a:gd name="T31" fmla="*/ 2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6" h="59">
                    <a:moveTo>
                      <a:pt x="0" y="29"/>
                    </a:moveTo>
                    <a:cubicBezTo>
                      <a:pt x="0" y="34"/>
                      <a:pt x="0" y="38"/>
                      <a:pt x="1" y="42"/>
                    </a:cubicBezTo>
                    <a:cubicBezTo>
                      <a:pt x="2" y="46"/>
                      <a:pt x="4" y="50"/>
                      <a:pt x="7" y="53"/>
                    </a:cubicBezTo>
                    <a:cubicBezTo>
                      <a:pt x="10" y="57"/>
                      <a:pt x="14" y="59"/>
                      <a:pt x="19" y="59"/>
                    </a:cubicBezTo>
                    <a:cubicBezTo>
                      <a:pt x="21" y="59"/>
                      <a:pt x="22" y="59"/>
                      <a:pt x="24" y="59"/>
                    </a:cubicBezTo>
                    <a:cubicBezTo>
                      <a:pt x="25" y="58"/>
                      <a:pt x="26" y="58"/>
                      <a:pt x="28" y="57"/>
                    </a:cubicBezTo>
                    <a:cubicBezTo>
                      <a:pt x="29" y="56"/>
                      <a:pt x="31" y="53"/>
                      <a:pt x="31" y="51"/>
                    </a:cubicBezTo>
                    <a:cubicBezTo>
                      <a:pt x="31" y="51"/>
                      <a:pt x="31" y="51"/>
                      <a:pt x="31" y="51"/>
                    </a:cubicBezTo>
                    <a:cubicBezTo>
                      <a:pt x="31" y="51"/>
                      <a:pt x="32" y="50"/>
                      <a:pt x="32" y="50"/>
                    </a:cubicBezTo>
                    <a:cubicBezTo>
                      <a:pt x="35" y="38"/>
                      <a:pt x="36" y="26"/>
                      <a:pt x="35" y="15"/>
                    </a:cubicBezTo>
                    <a:cubicBezTo>
                      <a:pt x="35" y="13"/>
                      <a:pt x="35" y="11"/>
                      <a:pt x="34" y="9"/>
                    </a:cubicBezTo>
                    <a:cubicBezTo>
                      <a:pt x="33" y="5"/>
                      <a:pt x="27" y="1"/>
                      <a:pt x="22" y="1"/>
                    </a:cubicBezTo>
                    <a:cubicBezTo>
                      <a:pt x="17" y="0"/>
                      <a:pt x="12" y="2"/>
                      <a:pt x="7" y="4"/>
                    </a:cubicBezTo>
                    <a:cubicBezTo>
                      <a:pt x="6" y="4"/>
                      <a:pt x="5" y="5"/>
                      <a:pt x="4" y="6"/>
                    </a:cubicBezTo>
                    <a:cubicBezTo>
                      <a:pt x="3" y="7"/>
                      <a:pt x="2" y="8"/>
                      <a:pt x="1" y="9"/>
                    </a:cubicBezTo>
                    <a:cubicBezTo>
                      <a:pt x="0" y="10"/>
                      <a:pt x="0" y="23"/>
                      <a:pt x="0" y="29"/>
                    </a:cubicBezTo>
                  </a:path>
                </a:pathLst>
              </a:custGeom>
              <a:solidFill>
                <a:srgbClr val="FF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04" name="Freeform 1171"/>
              <p:cNvSpPr>
                <a:spLocks/>
              </p:cNvSpPr>
              <p:nvPr/>
            </p:nvSpPr>
            <p:spPr bwMode="auto">
              <a:xfrm>
                <a:off x="3001" y="3044"/>
                <a:ext cx="31" cy="48"/>
              </a:xfrm>
              <a:custGeom>
                <a:avLst/>
                <a:gdLst>
                  <a:gd name="T0" fmla="*/ 4 w 13"/>
                  <a:gd name="T1" fmla="*/ 0 h 20"/>
                  <a:gd name="T2" fmla="*/ 0 w 13"/>
                  <a:gd name="T3" fmla="*/ 10 h 20"/>
                  <a:gd name="T4" fmla="*/ 0 w 13"/>
                  <a:gd name="T5" fmla="*/ 18 h 20"/>
                  <a:gd name="T6" fmla="*/ 1 w 13"/>
                  <a:gd name="T7" fmla="*/ 19 h 20"/>
                  <a:gd name="T8" fmla="*/ 1 w 13"/>
                  <a:gd name="T9" fmla="*/ 20 h 20"/>
                  <a:gd name="T10" fmla="*/ 2 w 13"/>
                  <a:gd name="T11" fmla="*/ 20 h 20"/>
                  <a:gd name="T12" fmla="*/ 6 w 13"/>
                  <a:gd name="T13" fmla="*/ 20 h 20"/>
                  <a:gd name="T14" fmla="*/ 10 w 13"/>
                  <a:gd name="T15" fmla="*/ 18 h 20"/>
                  <a:gd name="T16" fmla="*/ 13 w 13"/>
                  <a:gd name="T17" fmla="*/ 12 h 20"/>
                  <a:gd name="T18" fmla="*/ 13 w 13"/>
                  <a:gd name="T19" fmla="*/ 12 h 20"/>
                  <a:gd name="T20" fmla="*/ 13 w 13"/>
                  <a:gd name="T21" fmla="*/ 12 h 20"/>
                  <a:gd name="T22" fmla="*/ 10 w 13"/>
                  <a:gd name="T23" fmla="*/ 14 h 20"/>
                  <a:gd name="T24" fmla="*/ 4 w 13"/>
                  <a:gd name="T2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20">
                    <a:moveTo>
                      <a:pt x="4" y="0"/>
                    </a:moveTo>
                    <a:cubicBezTo>
                      <a:pt x="3" y="6"/>
                      <a:pt x="0" y="4"/>
                      <a:pt x="0" y="10"/>
                    </a:cubicBezTo>
                    <a:cubicBezTo>
                      <a:pt x="0" y="13"/>
                      <a:pt x="0" y="15"/>
                      <a:pt x="0" y="18"/>
                    </a:cubicBezTo>
                    <a:cubicBezTo>
                      <a:pt x="0" y="18"/>
                      <a:pt x="0" y="19"/>
                      <a:pt x="1" y="19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3" y="20"/>
                      <a:pt x="4" y="20"/>
                      <a:pt x="6" y="20"/>
                    </a:cubicBezTo>
                    <a:cubicBezTo>
                      <a:pt x="7" y="19"/>
                      <a:pt x="8" y="19"/>
                      <a:pt x="10" y="18"/>
                    </a:cubicBezTo>
                    <a:cubicBezTo>
                      <a:pt x="11" y="17"/>
                      <a:pt x="13" y="14"/>
                      <a:pt x="13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2" y="14"/>
                      <a:pt x="11" y="14"/>
                      <a:pt x="10" y="14"/>
                    </a:cubicBezTo>
                    <a:cubicBezTo>
                      <a:pt x="7" y="14"/>
                      <a:pt x="5" y="9"/>
                      <a:pt x="4" y="0"/>
                    </a:cubicBezTo>
                  </a:path>
                </a:pathLst>
              </a:custGeom>
              <a:solidFill>
                <a:srgbClr val="E8B0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05" name="Freeform 1172"/>
              <p:cNvSpPr>
                <a:spLocks/>
              </p:cNvSpPr>
              <p:nvPr/>
            </p:nvSpPr>
            <p:spPr bwMode="auto">
              <a:xfrm>
                <a:off x="2942" y="3016"/>
                <a:ext cx="69" cy="94"/>
              </a:xfrm>
              <a:custGeom>
                <a:avLst/>
                <a:gdLst>
                  <a:gd name="T0" fmla="*/ 0 w 69"/>
                  <a:gd name="T1" fmla="*/ 0 h 94"/>
                  <a:gd name="T2" fmla="*/ 69 w 69"/>
                  <a:gd name="T3" fmla="*/ 0 h 94"/>
                  <a:gd name="T4" fmla="*/ 69 w 69"/>
                  <a:gd name="T5" fmla="*/ 94 h 94"/>
                  <a:gd name="T6" fmla="*/ 0 w 69"/>
                  <a:gd name="T7" fmla="*/ 90 h 94"/>
                  <a:gd name="T8" fmla="*/ 0 w 69"/>
                  <a:gd name="T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94">
                    <a:moveTo>
                      <a:pt x="0" y="0"/>
                    </a:moveTo>
                    <a:lnTo>
                      <a:pt x="69" y="0"/>
                    </a:lnTo>
                    <a:lnTo>
                      <a:pt x="69" y="94"/>
                    </a:lnTo>
                    <a:lnTo>
                      <a:pt x="0" y="9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06" name="Freeform 1173"/>
              <p:cNvSpPr>
                <a:spLocks/>
              </p:cNvSpPr>
              <p:nvPr/>
            </p:nvSpPr>
            <p:spPr bwMode="auto">
              <a:xfrm>
                <a:off x="2937" y="3082"/>
                <a:ext cx="81" cy="43"/>
              </a:xfrm>
              <a:custGeom>
                <a:avLst/>
                <a:gdLst>
                  <a:gd name="T0" fmla="*/ 6 w 34"/>
                  <a:gd name="T1" fmla="*/ 3 h 18"/>
                  <a:gd name="T2" fmla="*/ 6 w 34"/>
                  <a:gd name="T3" fmla="*/ 15 h 18"/>
                  <a:gd name="T4" fmla="*/ 27 w 34"/>
                  <a:gd name="T5" fmla="*/ 16 h 18"/>
                  <a:gd name="T6" fmla="*/ 26 w 34"/>
                  <a:gd name="T7" fmla="*/ 3 h 18"/>
                  <a:gd name="T8" fmla="*/ 6 w 34"/>
                  <a:gd name="T9" fmla="*/ 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8">
                    <a:moveTo>
                      <a:pt x="6" y="3"/>
                    </a:moveTo>
                    <a:cubicBezTo>
                      <a:pt x="0" y="6"/>
                      <a:pt x="0" y="12"/>
                      <a:pt x="6" y="15"/>
                    </a:cubicBezTo>
                    <a:cubicBezTo>
                      <a:pt x="12" y="18"/>
                      <a:pt x="21" y="18"/>
                      <a:pt x="27" y="16"/>
                    </a:cubicBezTo>
                    <a:cubicBezTo>
                      <a:pt x="32" y="14"/>
                      <a:pt x="34" y="8"/>
                      <a:pt x="26" y="3"/>
                    </a:cubicBezTo>
                    <a:cubicBezTo>
                      <a:pt x="20" y="0"/>
                      <a:pt x="12" y="0"/>
                      <a:pt x="6" y="3"/>
                    </a:cubicBezTo>
                    <a:close/>
                  </a:path>
                </a:pathLst>
              </a:custGeom>
              <a:solidFill>
                <a:srgbClr val="FF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07" name="Freeform 1174"/>
              <p:cNvSpPr>
                <a:spLocks/>
              </p:cNvSpPr>
              <p:nvPr/>
            </p:nvSpPr>
            <p:spPr bwMode="auto">
              <a:xfrm>
                <a:off x="2904" y="2938"/>
                <a:ext cx="149" cy="158"/>
              </a:xfrm>
              <a:custGeom>
                <a:avLst/>
                <a:gdLst>
                  <a:gd name="T0" fmla="*/ 50 w 63"/>
                  <a:gd name="T1" fmla="*/ 38 h 67"/>
                  <a:gd name="T2" fmla="*/ 45 w 63"/>
                  <a:gd name="T3" fmla="*/ 37 h 67"/>
                  <a:gd name="T4" fmla="*/ 45 w 63"/>
                  <a:gd name="T5" fmla="*/ 52 h 67"/>
                  <a:gd name="T6" fmla="*/ 15 w 63"/>
                  <a:gd name="T7" fmla="*/ 55 h 67"/>
                  <a:gd name="T8" fmla="*/ 10 w 63"/>
                  <a:gd name="T9" fmla="*/ 45 h 67"/>
                  <a:gd name="T10" fmla="*/ 32 w 63"/>
                  <a:gd name="T11" fmla="*/ 2 h 67"/>
                  <a:gd name="T12" fmla="*/ 60 w 63"/>
                  <a:gd name="T13" fmla="*/ 24 h 67"/>
                  <a:gd name="T14" fmla="*/ 50 w 63"/>
                  <a:gd name="T15" fmla="*/ 38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3" h="67">
                    <a:moveTo>
                      <a:pt x="50" y="38"/>
                    </a:moveTo>
                    <a:cubicBezTo>
                      <a:pt x="50" y="43"/>
                      <a:pt x="46" y="32"/>
                      <a:pt x="45" y="37"/>
                    </a:cubicBezTo>
                    <a:cubicBezTo>
                      <a:pt x="45" y="42"/>
                      <a:pt x="46" y="47"/>
                      <a:pt x="45" y="52"/>
                    </a:cubicBezTo>
                    <a:cubicBezTo>
                      <a:pt x="40" y="67"/>
                      <a:pt x="16" y="59"/>
                      <a:pt x="15" y="55"/>
                    </a:cubicBezTo>
                    <a:cubicBezTo>
                      <a:pt x="12" y="49"/>
                      <a:pt x="11" y="50"/>
                      <a:pt x="10" y="45"/>
                    </a:cubicBezTo>
                    <a:cubicBezTo>
                      <a:pt x="0" y="5"/>
                      <a:pt x="29" y="2"/>
                      <a:pt x="32" y="2"/>
                    </a:cubicBezTo>
                    <a:cubicBezTo>
                      <a:pt x="47" y="0"/>
                      <a:pt x="63" y="7"/>
                      <a:pt x="60" y="24"/>
                    </a:cubicBezTo>
                    <a:cubicBezTo>
                      <a:pt x="60" y="26"/>
                      <a:pt x="50" y="26"/>
                      <a:pt x="50" y="38"/>
                    </a:cubicBezTo>
                    <a:close/>
                  </a:path>
                </a:pathLst>
              </a:custGeom>
              <a:solidFill>
                <a:srgbClr val="634E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08" name="Freeform 1175"/>
              <p:cNvSpPr>
                <a:spLocks/>
              </p:cNvSpPr>
              <p:nvPr/>
            </p:nvSpPr>
            <p:spPr bwMode="auto">
              <a:xfrm>
                <a:off x="3001" y="3016"/>
                <a:ext cx="17" cy="40"/>
              </a:xfrm>
              <a:custGeom>
                <a:avLst/>
                <a:gdLst>
                  <a:gd name="T0" fmla="*/ 3 w 7"/>
                  <a:gd name="T1" fmla="*/ 0 h 17"/>
                  <a:gd name="T2" fmla="*/ 6 w 7"/>
                  <a:gd name="T3" fmla="*/ 3 h 17"/>
                  <a:gd name="T4" fmla="*/ 7 w 7"/>
                  <a:gd name="T5" fmla="*/ 9 h 17"/>
                  <a:gd name="T6" fmla="*/ 6 w 7"/>
                  <a:gd name="T7" fmla="*/ 16 h 17"/>
                  <a:gd name="T8" fmla="*/ 4 w 7"/>
                  <a:gd name="T9" fmla="*/ 17 h 17"/>
                  <a:gd name="T10" fmla="*/ 1 w 7"/>
                  <a:gd name="T11" fmla="*/ 16 h 17"/>
                  <a:gd name="T12" fmla="*/ 0 w 7"/>
                  <a:gd name="T13" fmla="*/ 13 h 17"/>
                  <a:gd name="T14" fmla="*/ 0 w 7"/>
                  <a:gd name="T15" fmla="*/ 5 h 17"/>
                  <a:gd name="T16" fmla="*/ 0 w 7"/>
                  <a:gd name="T17" fmla="*/ 2 h 17"/>
                  <a:gd name="T18" fmla="*/ 3 w 7"/>
                  <a:gd name="T1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17">
                    <a:moveTo>
                      <a:pt x="3" y="0"/>
                    </a:moveTo>
                    <a:cubicBezTo>
                      <a:pt x="5" y="0"/>
                      <a:pt x="6" y="2"/>
                      <a:pt x="6" y="3"/>
                    </a:cubicBezTo>
                    <a:cubicBezTo>
                      <a:pt x="7" y="5"/>
                      <a:pt x="7" y="7"/>
                      <a:pt x="7" y="9"/>
                    </a:cubicBezTo>
                    <a:cubicBezTo>
                      <a:pt x="7" y="11"/>
                      <a:pt x="7" y="14"/>
                      <a:pt x="6" y="16"/>
                    </a:cubicBezTo>
                    <a:cubicBezTo>
                      <a:pt x="5" y="16"/>
                      <a:pt x="5" y="17"/>
                      <a:pt x="4" y="17"/>
                    </a:cubicBezTo>
                    <a:cubicBezTo>
                      <a:pt x="3" y="17"/>
                      <a:pt x="2" y="17"/>
                      <a:pt x="1" y="16"/>
                    </a:cubicBezTo>
                    <a:cubicBezTo>
                      <a:pt x="1" y="15"/>
                      <a:pt x="1" y="14"/>
                      <a:pt x="0" y="13"/>
                    </a:cubicBezTo>
                    <a:cubicBezTo>
                      <a:pt x="0" y="11"/>
                      <a:pt x="0" y="8"/>
                      <a:pt x="0" y="5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1" y="1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FF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09" name="Freeform 1176"/>
              <p:cNvSpPr>
                <a:spLocks/>
              </p:cNvSpPr>
              <p:nvPr/>
            </p:nvSpPr>
            <p:spPr bwMode="auto">
              <a:xfrm>
                <a:off x="2999" y="3144"/>
                <a:ext cx="94" cy="172"/>
              </a:xfrm>
              <a:custGeom>
                <a:avLst/>
                <a:gdLst>
                  <a:gd name="T0" fmla="*/ 1 w 40"/>
                  <a:gd name="T1" fmla="*/ 17 h 73"/>
                  <a:gd name="T2" fmla="*/ 14 w 40"/>
                  <a:gd name="T3" fmla="*/ 67 h 73"/>
                  <a:gd name="T4" fmla="*/ 26 w 40"/>
                  <a:gd name="T5" fmla="*/ 73 h 73"/>
                  <a:gd name="T6" fmla="*/ 29 w 40"/>
                  <a:gd name="T7" fmla="*/ 73 h 73"/>
                  <a:gd name="T8" fmla="*/ 32 w 40"/>
                  <a:gd name="T9" fmla="*/ 71 h 73"/>
                  <a:gd name="T10" fmla="*/ 38 w 40"/>
                  <a:gd name="T11" fmla="*/ 66 h 73"/>
                  <a:gd name="T12" fmla="*/ 39 w 40"/>
                  <a:gd name="T13" fmla="*/ 57 h 73"/>
                  <a:gd name="T14" fmla="*/ 29 w 40"/>
                  <a:gd name="T15" fmla="*/ 11 h 73"/>
                  <a:gd name="T16" fmla="*/ 12 w 40"/>
                  <a:gd name="T17" fmla="*/ 1 h 73"/>
                  <a:gd name="T18" fmla="*/ 1 w 40"/>
                  <a:gd name="T19" fmla="*/ 17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" h="73">
                    <a:moveTo>
                      <a:pt x="1" y="17"/>
                    </a:moveTo>
                    <a:cubicBezTo>
                      <a:pt x="1" y="17"/>
                      <a:pt x="13" y="67"/>
                      <a:pt x="14" y="67"/>
                    </a:cubicBezTo>
                    <a:cubicBezTo>
                      <a:pt x="17" y="71"/>
                      <a:pt x="21" y="73"/>
                      <a:pt x="26" y="73"/>
                    </a:cubicBezTo>
                    <a:cubicBezTo>
                      <a:pt x="27" y="73"/>
                      <a:pt x="28" y="73"/>
                      <a:pt x="29" y="73"/>
                    </a:cubicBezTo>
                    <a:cubicBezTo>
                      <a:pt x="30" y="72"/>
                      <a:pt x="31" y="72"/>
                      <a:pt x="32" y="71"/>
                    </a:cubicBezTo>
                    <a:cubicBezTo>
                      <a:pt x="35" y="70"/>
                      <a:pt x="37" y="68"/>
                      <a:pt x="38" y="66"/>
                    </a:cubicBezTo>
                    <a:cubicBezTo>
                      <a:pt x="39" y="63"/>
                      <a:pt x="40" y="60"/>
                      <a:pt x="39" y="57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26" y="0"/>
                      <a:pt x="13" y="0"/>
                      <a:pt x="12" y="1"/>
                    </a:cubicBezTo>
                    <a:cubicBezTo>
                      <a:pt x="5" y="2"/>
                      <a:pt x="0" y="10"/>
                      <a:pt x="1" y="1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10" name="Freeform 1177"/>
              <p:cNvSpPr>
                <a:spLocks/>
              </p:cNvSpPr>
              <p:nvPr/>
            </p:nvSpPr>
            <p:spPr bwMode="auto">
              <a:xfrm>
                <a:off x="3164" y="3288"/>
                <a:ext cx="104" cy="78"/>
              </a:xfrm>
              <a:custGeom>
                <a:avLst/>
                <a:gdLst>
                  <a:gd name="T0" fmla="*/ 10 w 44"/>
                  <a:gd name="T1" fmla="*/ 19 h 33"/>
                  <a:gd name="T2" fmla="*/ 11 w 44"/>
                  <a:gd name="T3" fmla="*/ 19 h 33"/>
                  <a:gd name="T4" fmla="*/ 12 w 44"/>
                  <a:gd name="T5" fmla="*/ 20 h 33"/>
                  <a:gd name="T6" fmla="*/ 16 w 44"/>
                  <a:gd name="T7" fmla="*/ 21 h 33"/>
                  <a:gd name="T8" fmla="*/ 25 w 44"/>
                  <a:gd name="T9" fmla="*/ 24 h 33"/>
                  <a:gd name="T10" fmla="*/ 33 w 44"/>
                  <a:gd name="T11" fmla="*/ 30 h 33"/>
                  <a:gd name="T12" fmla="*/ 34 w 44"/>
                  <a:gd name="T13" fmla="*/ 31 h 33"/>
                  <a:gd name="T14" fmla="*/ 36 w 44"/>
                  <a:gd name="T15" fmla="*/ 32 h 33"/>
                  <a:gd name="T16" fmla="*/ 39 w 44"/>
                  <a:gd name="T17" fmla="*/ 32 h 33"/>
                  <a:gd name="T18" fmla="*/ 39 w 44"/>
                  <a:gd name="T19" fmla="*/ 29 h 33"/>
                  <a:gd name="T20" fmla="*/ 42 w 44"/>
                  <a:gd name="T21" fmla="*/ 28 h 33"/>
                  <a:gd name="T22" fmla="*/ 41 w 44"/>
                  <a:gd name="T23" fmla="*/ 25 h 33"/>
                  <a:gd name="T24" fmla="*/ 43 w 44"/>
                  <a:gd name="T25" fmla="*/ 23 h 33"/>
                  <a:gd name="T26" fmla="*/ 41 w 44"/>
                  <a:gd name="T27" fmla="*/ 19 h 33"/>
                  <a:gd name="T28" fmla="*/ 43 w 44"/>
                  <a:gd name="T29" fmla="*/ 17 h 33"/>
                  <a:gd name="T30" fmla="*/ 42 w 44"/>
                  <a:gd name="T31" fmla="*/ 15 h 33"/>
                  <a:gd name="T32" fmla="*/ 32 w 44"/>
                  <a:gd name="T33" fmla="*/ 7 h 33"/>
                  <a:gd name="T34" fmla="*/ 31 w 44"/>
                  <a:gd name="T35" fmla="*/ 6 h 33"/>
                  <a:gd name="T36" fmla="*/ 22 w 44"/>
                  <a:gd name="T37" fmla="*/ 2 h 33"/>
                  <a:gd name="T38" fmla="*/ 22 w 44"/>
                  <a:gd name="T39" fmla="*/ 2 h 33"/>
                  <a:gd name="T40" fmla="*/ 22 w 44"/>
                  <a:gd name="T41" fmla="*/ 2 h 33"/>
                  <a:gd name="T42" fmla="*/ 19 w 44"/>
                  <a:gd name="T43" fmla="*/ 1 h 33"/>
                  <a:gd name="T44" fmla="*/ 14 w 44"/>
                  <a:gd name="T45" fmla="*/ 1 h 33"/>
                  <a:gd name="T46" fmla="*/ 12 w 44"/>
                  <a:gd name="T47" fmla="*/ 1 h 33"/>
                  <a:gd name="T48" fmla="*/ 10 w 44"/>
                  <a:gd name="T49" fmla="*/ 19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4" h="33">
                    <a:moveTo>
                      <a:pt x="10" y="19"/>
                    </a:move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20"/>
                      <a:pt x="12" y="20"/>
                      <a:pt x="12" y="20"/>
                    </a:cubicBezTo>
                    <a:cubicBezTo>
                      <a:pt x="14" y="20"/>
                      <a:pt x="13" y="20"/>
                      <a:pt x="16" y="21"/>
                    </a:cubicBezTo>
                    <a:cubicBezTo>
                      <a:pt x="17" y="21"/>
                      <a:pt x="24" y="23"/>
                      <a:pt x="25" y="24"/>
                    </a:cubicBezTo>
                    <a:cubicBezTo>
                      <a:pt x="27" y="24"/>
                      <a:pt x="29" y="27"/>
                      <a:pt x="33" y="30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35" y="32"/>
                      <a:pt x="36" y="32"/>
                      <a:pt x="36" y="32"/>
                    </a:cubicBezTo>
                    <a:cubicBezTo>
                      <a:pt x="37" y="33"/>
                      <a:pt x="39" y="32"/>
                      <a:pt x="39" y="32"/>
                    </a:cubicBezTo>
                    <a:cubicBezTo>
                      <a:pt x="40" y="31"/>
                      <a:pt x="40" y="29"/>
                      <a:pt x="39" y="29"/>
                    </a:cubicBezTo>
                    <a:cubicBezTo>
                      <a:pt x="40" y="29"/>
                      <a:pt x="42" y="29"/>
                      <a:pt x="42" y="28"/>
                    </a:cubicBezTo>
                    <a:cubicBezTo>
                      <a:pt x="43" y="27"/>
                      <a:pt x="42" y="25"/>
                      <a:pt x="41" y="25"/>
                    </a:cubicBezTo>
                    <a:cubicBezTo>
                      <a:pt x="42" y="25"/>
                      <a:pt x="43" y="24"/>
                      <a:pt x="43" y="23"/>
                    </a:cubicBezTo>
                    <a:cubicBezTo>
                      <a:pt x="44" y="21"/>
                      <a:pt x="43" y="19"/>
                      <a:pt x="41" y="19"/>
                    </a:cubicBezTo>
                    <a:cubicBezTo>
                      <a:pt x="42" y="19"/>
                      <a:pt x="43" y="18"/>
                      <a:pt x="43" y="17"/>
                    </a:cubicBezTo>
                    <a:cubicBezTo>
                      <a:pt x="43" y="16"/>
                      <a:pt x="43" y="16"/>
                      <a:pt x="42" y="15"/>
                    </a:cubicBezTo>
                    <a:cubicBezTo>
                      <a:pt x="37" y="10"/>
                      <a:pt x="34" y="8"/>
                      <a:pt x="32" y="7"/>
                    </a:cubicBezTo>
                    <a:cubicBezTo>
                      <a:pt x="32" y="7"/>
                      <a:pt x="32" y="6"/>
                      <a:pt x="31" y="6"/>
                    </a:cubicBezTo>
                    <a:cubicBezTo>
                      <a:pt x="29" y="5"/>
                      <a:pt x="24" y="3"/>
                      <a:pt x="22" y="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1" y="2"/>
                      <a:pt x="20" y="2"/>
                      <a:pt x="19" y="1"/>
                    </a:cubicBezTo>
                    <a:cubicBezTo>
                      <a:pt x="16" y="1"/>
                      <a:pt x="14" y="1"/>
                      <a:pt x="14" y="1"/>
                    </a:cubicBezTo>
                    <a:cubicBezTo>
                      <a:pt x="13" y="1"/>
                      <a:pt x="13" y="0"/>
                      <a:pt x="12" y="1"/>
                    </a:cubicBezTo>
                    <a:cubicBezTo>
                      <a:pt x="0" y="1"/>
                      <a:pt x="0" y="15"/>
                      <a:pt x="10" y="19"/>
                    </a:cubicBezTo>
                  </a:path>
                </a:pathLst>
              </a:custGeom>
              <a:solidFill>
                <a:srgbClr val="FF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11" name="Freeform 1178"/>
              <p:cNvSpPr>
                <a:spLocks/>
              </p:cNvSpPr>
              <p:nvPr/>
            </p:nvSpPr>
            <p:spPr bwMode="auto">
              <a:xfrm>
                <a:off x="3195" y="3290"/>
                <a:ext cx="47" cy="19"/>
              </a:xfrm>
              <a:custGeom>
                <a:avLst/>
                <a:gdLst>
                  <a:gd name="T0" fmla="*/ 20 w 20"/>
                  <a:gd name="T1" fmla="*/ 2 h 8"/>
                  <a:gd name="T2" fmla="*/ 18 w 20"/>
                  <a:gd name="T3" fmla="*/ 5 h 8"/>
                  <a:gd name="T4" fmla="*/ 14 w 20"/>
                  <a:gd name="T5" fmla="*/ 6 h 8"/>
                  <a:gd name="T6" fmla="*/ 11 w 20"/>
                  <a:gd name="T7" fmla="*/ 7 h 8"/>
                  <a:gd name="T8" fmla="*/ 6 w 20"/>
                  <a:gd name="T9" fmla="*/ 8 h 8"/>
                  <a:gd name="T10" fmla="*/ 1 w 20"/>
                  <a:gd name="T11" fmla="*/ 5 h 8"/>
                  <a:gd name="T12" fmla="*/ 1 w 20"/>
                  <a:gd name="T13" fmla="*/ 1 h 8"/>
                  <a:gd name="T14" fmla="*/ 2 w 20"/>
                  <a:gd name="T15" fmla="*/ 0 h 8"/>
                  <a:gd name="T16" fmla="*/ 3 w 20"/>
                  <a:gd name="T17" fmla="*/ 0 h 8"/>
                  <a:gd name="T18" fmla="*/ 13 w 20"/>
                  <a:gd name="T19" fmla="*/ 1 h 8"/>
                  <a:gd name="T20" fmla="*/ 17 w 20"/>
                  <a:gd name="T21" fmla="*/ 0 h 8"/>
                  <a:gd name="T22" fmla="*/ 20 w 20"/>
                  <a:gd name="T23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" h="8">
                    <a:moveTo>
                      <a:pt x="20" y="2"/>
                    </a:moveTo>
                    <a:cubicBezTo>
                      <a:pt x="20" y="3"/>
                      <a:pt x="20" y="4"/>
                      <a:pt x="18" y="5"/>
                    </a:cubicBezTo>
                    <a:cubicBezTo>
                      <a:pt x="17" y="6"/>
                      <a:pt x="16" y="6"/>
                      <a:pt x="14" y="6"/>
                    </a:cubicBezTo>
                    <a:cubicBezTo>
                      <a:pt x="13" y="6"/>
                      <a:pt x="12" y="6"/>
                      <a:pt x="11" y="7"/>
                    </a:cubicBezTo>
                    <a:cubicBezTo>
                      <a:pt x="9" y="7"/>
                      <a:pt x="7" y="8"/>
                      <a:pt x="6" y="8"/>
                    </a:cubicBezTo>
                    <a:cubicBezTo>
                      <a:pt x="4" y="7"/>
                      <a:pt x="2" y="7"/>
                      <a:pt x="1" y="5"/>
                    </a:cubicBezTo>
                    <a:cubicBezTo>
                      <a:pt x="0" y="4"/>
                      <a:pt x="0" y="3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6" y="1"/>
                      <a:pt x="9" y="1"/>
                      <a:pt x="13" y="1"/>
                    </a:cubicBezTo>
                    <a:cubicBezTo>
                      <a:pt x="14" y="0"/>
                      <a:pt x="15" y="0"/>
                      <a:pt x="17" y="0"/>
                    </a:cubicBezTo>
                    <a:cubicBezTo>
                      <a:pt x="18" y="0"/>
                      <a:pt x="20" y="0"/>
                      <a:pt x="20" y="2"/>
                    </a:cubicBezTo>
                  </a:path>
                </a:pathLst>
              </a:custGeom>
              <a:solidFill>
                <a:srgbClr val="FF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12" name="Freeform 1179"/>
              <p:cNvSpPr>
                <a:spLocks/>
              </p:cNvSpPr>
              <p:nvPr/>
            </p:nvSpPr>
            <p:spPr bwMode="auto">
              <a:xfrm>
                <a:off x="3164" y="3288"/>
                <a:ext cx="104" cy="78"/>
              </a:xfrm>
              <a:custGeom>
                <a:avLst/>
                <a:gdLst>
                  <a:gd name="T0" fmla="*/ 10 w 44"/>
                  <a:gd name="T1" fmla="*/ 19 h 33"/>
                  <a:gd name="T2" fmla="*/ 11 w 44"/>
                  <a:gd name="T3" fmla="*/ 19 h 33"/>
                  <a:gd name="T4" fmla="*/ 12 w 44"/>
                  <a:gd name="T5" fmla="*/ 20 h 33"/>
                  <a:gd name="T6" fmla="*/ 16 w 44"/>
                  <a:gd name="T7" fmla="*/ 21 h 33"/>
                  <a:gd name="T8" fmla="*/ 25 w 44"/>
                  <a:gd name="T9" fmla="*/ 24 h 33"/>
                  <a:gd name="T10" fmla="*/ 33 w 44"/>
                  <a:gd name="T11" fmla="*/ 30 h 33"/>
                  <a:gd name="T12" fmla="*/ 34 w 44"/>
                  <a:gd name="T13" fmla="*/ 31 h 33"/>
                  <a:gd name="T14" fmla="*/ 36 w 44"/>
                  <a:gd name="T15" fmla="*/ 32 h 33"/>
                  <a:gd name="T16" fmla="*/ 39 w 44"/>
                  <a:gd name="T17" fmla="*/ 32 h 33"/>
                  <a:gd name="T18" fmla="*/ 39 w 44"/>
                  <a:gd name="T19" fmla="*/ 29 h 33"/>
                  <a:gd name="T20" fmla="*/ 42 w 44"/>
                  <a:gd name="T21" fmla="*/ 28 h 33"/>
                  <a:gd name="T22" fmla="*/ 41 w 44"/>
                  <a:gd name="T23" fmla="*/ 25 h 33"/>
                  <a:gd name="T24" fmla="*/ 43 w 44"/>
                  <a:gd name="T25" fmla="*/ 23 h 33"/>
                  <a:gd name="T26" fmla="*/ 41 w 44"/>
                  <a:gd name="T27" fmla="*/ 19 h 33"/>
                  <a:gd name="T28" fmla="*/ 43 w 44"/>
                  <a:gd name="T29" fmla="*/ 17 h 33"/>
                  <a:gd name="T30" fmla="*/ 42 w 44"/>
                  <a:gd name="T31" fmla="*/ 15 h 33"/>
                  <a:gd name="T32" fmla="*/ 32 w 44"/>
                  <a:gd name="T33" fmla="*/ 7 h 33"/>
                  <a:gd name="T34" fmla="*/ 31 w 44"/>
                  <a:gd name="T35" fmla="*/ 6 h 33"/>
                  <a:gd name="T36" fmla="*/ 22 w 44"/>
                  <a:gd name="T37" fmla="*/ 2 h 33"/>
                  <a:gd name="T38" fmla="*/ 22 w 44"/>
                  <a:gd name="T39" fmla="*/ 2 h 33"/>
                  <a:gd name="T40" fmla="*/ 22 w 44"/>
                  <a:gd name="T41" fmla="*/ 2 h 33"/>
                  <a:gd name="T42" fmla="*/ 19 w 44"/>
                  <a:gd name="T43" fmla="*/ 1 h 33"/>
                  <a:gd name="T44" fmla="*/ 14 w 44"/>
                  <a:gd name="T45" fmla="*/ 1 h 33"/>
                  <a:gd name="T46" fmla="*/ 12 w 44"/>
                  <a:gd name="T47" fmla="*/ 1 h 33"/>
                  <a:gd name="T48" fmla="*/ 10 w 44"/>
                  <a:gd name="T49" fmla="*/ 19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4" h="33">
                    <a:moveTo>
                      <a:pt x="10" y="19"/>
                    </a:move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20"/>
                      <a:pt x="12" y="20"/>
                      <a:pt x="12" y="20"/>
                    </a:cubicBezTo>
                    <a:cubicBezTo>
                      <a:pt x="14" y="20"/>
                      <a:pt x="13" y="20"/>
                      <a:pt x="16" y="21"/>
                    </a:cubicBezTo>
                    <a:cubicBezTo>
                      <a:pt x="17" y="21"/>
                      <a:pt x="24" y="23"/>
                      <a:pt x="25" y="24"/>
                    </a:cubicBezTo>
                    <a:cubicBezTo>
                      <a:pt x="27" y="24"/>
                      <a:pt x="29" y="27"/>
                      <a:pt x="33" y="30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35" y="32"/>
                      <a:pt x="36" y="32"/>
                      <a:pt x="36" y="32"/>
                    </a:cubicBezTo>
                    <a:cubicBezTo>
                      <a:pt x="37" y="33"/>
                      <a:pt x="39" y="32"/>
                      <a:pt x="39" y="32"/>
                    </a:cubicBezTo>
                    <a:cubicBezTo>
                      <a:pt x="40" y="31"/>
                      <a:pt x="40" y="29"/>
                      <a:pt x="39" y="29"/>
                    </a:cubicBezTo>
                    <a:cubicBezTo>
                      <a:pt x="40" y="29"/>
                      <a:pt x="42" y="29"/>
                      <a:pt x="42" y="28"/>
                    </a:cubicBezTo>
                    <a:cubicBezTo>
                      <a:pt x="43" y="27"/>
                      <a:pt x="42" y="25"/>
                      <a:pt x="41" y="25"/>
                    </a:cubicBezTo>
                    <a:cubicBezTo>
                      <a:pt x="42" y="25"/>
                      <a:pt x="43" y="24"/>
                      <a:pt x="43" y="23"/>
                    </a:cubicBezTo>
                    <a:cubicBezTo>
                      <a:pt x="44" y="21"/>
                      <a:pt x="43" y="19"/>
                      <a:pt x="41" y="19"/>
                    </a:cubicBezTo>
                    <a:cubicBezTo>
                      <a:pt x="42" y="19"/>
                      <a:pt x="43" y="18"/>
                      <a:pt x="43" y="17"/>
                    </a:cubicBezTo>
                    <a:cubicBezTo>
                      <a:pt x="43" y="16"/>
                      <a:pt x="43" y="16"/>
                      <a:pt x="42" y="15"/>
                    </a:cubicBezTo>
                    <a:cubicBezTo>
                      <a:pt x="37" y="10"/>
                      <a:pt x="34" y="8"/>
                      <a:pt x="32" y="7"/>
                    </a:cubicBezTo>
                    <a:cubicBezTo>
                      <a:pt x="32" y="7"/>
                      <a:pt x="32" y="6"/>
                      <a:pt x="31" y="6"/>
                    </a:cubicBezTo>
                    <a:cubicBezTo>
                      <a:pt x="29" y="5"/>
                      <a:pt x="24" y="3"/>
                      <a:pt x="22" y="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1" y="2"/>
                      <a:pt x="20" y="2"/>
                      <a:pt x="19" y="1"/>
                    </a:cubicBezTo>
                    <a:cubicBezTo>
                      <a:pt x="16" y="1"/>
                      <a:pt x="14" y="1"/>
                      <a:pt x="14" y="1"/>
                    </a:cubicBezTo>
                    <a:cubicBezTo>
                      <a:pt x="13" y="1"/>
                      <a:pt x="13" y="0"/>
                      <a:pt x="12" y="1"/>
                    </a:cubicBezTo>
                    <a:cubicBezTo>
                      <a:pt x="0" y="1"/>
                      <a:pt x="0" y="15"/>
                      <a:pt x="10" y="19"/>
                    </a:cubicBezTo>
                  </a:path>
                </a:pathLst>
              </a:custGeom>
              <a:solidFill>
                <a:srgbClr val="FFCE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13" name="Freeform 1180"/>
              <p:cNvSpPr>
                <a:spLocks/>
              </p:cNvSpPr>
              <p:nvPr/>
            </p:nvSpPr>
            <p:spPr bwMode="auto">
              <a:xfrm>
                <a:off x="3195" y="3290"/>
                <a:ext cx="47" cy="19"/>
              </a:xfrm>
              <a:custGeom>
                <a:avLst/>
                <a:gdLst>
                  <a:gd name="T0" fmla="*/ 20 w 20"/>
                  <a:gd name="T1" fmla="*/ 2 h 8"/>
                  <a:gd name="T2" fmla="*/ 18 w 20"/>
                  <a:gd name="T3" fmla="*/ 5 h 8"/>
                  <a:gd name="T4" fmla="*/ 14 w 20"/>
                  <a:gd name="T5" fmla="*/ 6 h 8"/>
                  <a:gd name="T6" fmla="*/ 11 w 20"/>
                  <a:gd name="T7" fmla="*/ 7 h 8"/>
                  <a:gd name="T8" fmla="*/ 6 w 20"/>
                  <a:gd name="T9" fmla="*/ 8 h 8"/>
                  <a:gd name="T10" fmla="*/ 1 w 20"/>
                  <a:gd name="T11" fmla="*/ 5 h 8"/>
                  <a:gd name="T12" fmla="*/ 1 w 20"/>
                  <a:gd name="T13" fmla="*/ 1 h 8"/>
                  <a:gd name="T14" fmla="*/ 2 w 20"/>
                  <a:gd name="T15" fmla="*/ 0 h 8"/>
                  <a:gd name="T16" fmla="*/ 3 w 20"/>
                  <a:gd name="T17" fmla="*/ 0 h 8"/>
                  <a:gd name="T18" fmla="*/ 13 w 20"/>
                  <a:gd name="T19" fmla="*/ 1 h 8"/>
                  <a:gd name="T20" fmla="*/ 17 w 20"/>
                  <a:gd name="T21" fmla="*/ 0 h 8"/>
                  <a:gd name="T22" fmla="*/ 20 w 20"/>
                  <a:gd name="T23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" h="8">
                    <a:moveTo>
                      <a:pt x="20" y="2"/>
                    </a:moveTo>
                    <a:cubicBezTo>
                      <a:pt x="20" y="3"/>
                      <a:pt x="20" y="4"/>
                      <a:pt x="18" y="5"/>
                    </a:cubicBezTo>
                    <a:cubicBezTo>
                      <a:pt x="17" y="6"/>
                      <a:pt x="16" y="6"/>
                      <a:pt x="14" y="6"/>
                    </a:cubicBezTo>
                    <a:cubicBezTo>
                      <a:pt x="13" y="6"/>
                      <a:pt x="12" y="6"/>
                      <a:pt x="11" y="7"/>
                    </a:cubicBezTo>
                    <a:cubicBezTo>
                      <a:pt x="9" y="7"/>
                      <a:pt x="7" y="8"/>
                      <a:pt x="6" y="8"/>
                    </a:cubicBezTo>
                    <a:cubicBezTo>
                      <a:pt x="4" y="7"/>
                      <a:pt x="2" y="7"/>
                      <a:pt x="1" y="5"/>
                    </a:cubicBezTo>
                    <a:cubicBezTo>
                      <a:pt x="0" y="4"/>
                      <a:pt x="0" y="3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6" y="1"/>
                      <a:pt x="9" y="1"/>
                      <a:pt x="13" y="1"/>
                    </a:cubicBezTo>
                    <a:cubicBezTo>
                      <a:pt x="14" y="0"/>
                      <a:pt x="15" y="0"/>
                      <a:pt x="17" y="0"/>
                    </a:cubicBezTo>
                    <a:cubicBezTo>
                      <a:pt x="18" y="0"/>
                      <a:pt x="20" y="0"/>
                      <a:pt x="20" y="2"/>
                    </a:cubicBezTo>
                  </a:path>
                </a:pathLst>
              </a:custGeom>
              <a:solidFill>
                <a:srgbClr val="FFCE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14" name="Freeform 1181"/>
              <p:cNvSpPr>
                <a:spLocks/>
              </p:cNvSpPr>
              <p:nvPr/>
            </p:nvSpPr>
            <p:spPr bwMode="auto">
              <a:xfrm>
                <a:off x="3029" y="3269"/>
                <a:ext cx="171" cy="76"/>
              </a:xfrm>
              <a:custGeom>
                <a:avLst/>
                <a:gdLst>
                  <a:gd name="T0" fmla="*/ 0 w 72"/>
                  <a:gd name="T1" fmla="*/ 14 h 32"/>
                  <a:gd name="T2" fmla="*/ 15 w 72"/>
                  <a:gd name="T3" fmla="*/ 32 h 32"/>
                  <a:gd name="T4" fmla="*/ 15 w 72"/>
                  <a:gd name="T5" fmla="*/ 32 h 32"/>
                  <a:gd name="T6" fmla="*/ 24 w 72"/>
                  <a:gd name="T7" fmla="*/ 32 h 32"/>
                  <a:gd name="T8" fmla="*/ 28 w 72"/>
                  <a:gd name="T9" fmla="*/ 32 h 32"/>
                  <a:gd name="T10" fmla="*/ 51 w 72"/>
                  <a:gd name="T11" fmla="*/ 32 h 32"/>
                  <a:gd name="T12" fmla="*/ 57 w 72"/>
                  <a:gd name="T13" fmla="*/ 32 h 32"/>
                  <a:gd name="T14" fmla="*/ 69 w 72"/>
                  <a:gd name="T15" fmla="*/ 28 h 32"/>
                  <a:gd name="T16" fmla="*/ 69 w 72"/>
                  <a:gd name="T17" fmla="*/ 27 h 32"/>
                  <a:gd name="T18" fmla="*/ 70 w 72"/>
                  <a:gd name="T19" fmla="*/ 25 h 32"/>
                  <a:gd name="T20" fmla="*/ 69 w 72"/>
                  <a:gd name="T21" fmla="*/ 9 h 32"/>
                  <a:gd name="T22" fmla="*/ 60 w 72"/>
                  <a:gd name="T23" fmla="*/ 4 h 32"/>
                  <a:gd name="T24" fmla="*/ 27 w 72"/>
                  <a:gd name="T25" fmla="*/ 4 h 32"/>
                  <a:gd name="T26" fmla="*/ 16 w 72"/>
                  <a:gd name="T27" fmla="*/ 4 h 32"/>
                  <a:gd name="T28" fmla="*/ 14 w 72"/>
                  <a:gd name="T29" fmla="*/ 4 h 32"/>
                  <a:gd name="T30" fmla="*/ 9 w 72"/>
                  <a:gd name="T31" fmla="*/ 3 h 32"/>
                  <a:gd name="T32" fmla="*/ 1 w 72"/>
                  <a:gd name="T33" fmla="*/ 3 h 32"/>
                  <a:gd name="T34" fmla="*/ 0 w 72"/>
                  <a:gd name="T35" fmla="*/ 12 h 32"/>
                  <a:gd name="T36" fmla="*/ 0 w 72"/>
                  <a:gd name="T37" fmla="*/ 1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2" h="32">
                    <a:moveTo>
                      <a:pt x="0" y="14"/>
                    </a:moveTo>
                    <a:cubicBezTo>
                      <a:pt x="0" y="22"/>
                      <a:pt x="7" y="32"/>
                      <a:pt x="15" y="32"/>
                    </a:cubicBezTo>
                    <a:cubicBezTo>
                      <a:pt x="15" y="32"/>
                      <a:pt x="15" y="32"/>
                      <a:pt x="15" y="32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28" y="32"/>
                      <a:pt x="28" y="32"/>
                      <a:pt x="28" y="32"/>
                    </a:cubicBezTo>
                    <a:cubicBezTo>
                      <a:pt x="51" y="32"/>
                      <a:pt x="51" y="32"/>
                      <a:pt x="51" y="32"/>
                    </a:cubicBezTo>
                    <a:cubicBezTo>
                      <a:pt x="57" y="32"/>
                      <a:pt x="57" y="32"/>
                      <a:pt x="57" y="32"/>
                    </a:cubicBezTo>
                    <a:cubicBezTo>
                      <a:pt x="63" y="32"/>
                      <a:pt x="67" y="31"/>
                      <a:pt x="69" y="28"/>
                    </a:cubicBezTo>
                    <a:cubicBezTo>
                      <a:pt x="69" y="27"/>
                      <a:pt x="69" y="27"/>
                      <a:pt x="69" y="27"/>
                    </a:cubicBezTo>
                    <a:cubicBezTo>
                      <a:pt x="70" y="26"/>
                      <a:pt x="70" y="26"/>
                      <a:pt x="70" y="25"/>
                    </a:cubicBezTo>
                    <a:cubicBezTo>
                      <a:pt x="70" y="25"/>
                      <a:pt x="72" y="15"/>
                      <a:pt x="69" y="9"/>
                    </a:cubicBezTo>
                    <a:cubicBezTo>
                      <a:pt x="67" y="6"/>
                      <a:pt x="65" y="4"/>
                      <a:pt x="60" y="4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3" y="4"/>
                      <a:pt x="11" y="3"/>
                      <a:pt x="9" y="3"/>
                    </a:cubicBezTo>
                    <a:cubicBezTo>
                      <a:pt x="5" y="1"/>
                      <a:pt x="3" y="0"/>
                      <a:pt x="1" y="3"/>
                    </a:cubicBezTo>
                    <a:cubicBezTo>
                      <a:pt x="0" y="4"/>
                      <a:pt x="0" y="9"/>
                      <a:pt x="0" y="12"/>
                    </a:cubicBezTo>
                    <a:cubicBezTo>
                      <a:pt x="0" y="13"/>
                      <a:pt x="0" y="13"/>
                      <a:pt x="0" y="14"/>
                    </a:cubicBezTo>
                  </a:path>
                </a:pathLst>
              </a:custGeom>
              <a:solidFill>
                <a:srgbClr val="E633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15" name="Freeform 1182"/>
              <p:cNvSpPr>
                <a:spLocks/>
              </p:cNvSpPr>
              <p:nvPr/>
            </p:nvSpPr>
            <p:spPr bwMode="auto">
              <a:xfrm>
                <a:off x="3006" y="3203"/>
                <a:ext cx="9" cy="59"/>
              </a:xfrm>
              <a:custGeom>
                <a:avLst/>
                <a:gdLst>
                  <a:gd name="T0" fmla="*/ 0 w 4"/>
                  <a:gd name="T1" fmla="*/ 0 h 25"/>
                  <a:gd name="T2" fmla="*/ 1 w 4"/>
                  <a:gd name="T3" fmla="*/ 23 h 25"/>
                  <a:gd name="T4" fmla="*/ 4 w 4"/>
                  <a:gd name="T5" fmla="*/ 25 h 25"/>
                  <a:gd name="T6" fmla="*/ 1 w 4"/>
                  <a:gd name="T7" fmla="*/ 4 h 25"/>
                  <a:gd name="T8" fmla="*/ 0 w 4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5">
                    <a:moveTo>
                      <a:pt x="0" y="0"/>
                    </a:moveTo>
                    <a:cubicBezTo>
                      <a:pt x="0" y="5"/>
                      <a:pt x="0" y="13"/>
                      <a:pt x="1" y="23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3" y="17"/>
                      <a:pt x="2" y="10"/>
                      <a:pt x="1" y="4"/>
                    </a:cubicBezTo>
                    <a:cubicBezTo>
                      <a:pt x="1" y="3"/>
                      <a:pt x="1" y="1"/>
                      <a:pt x="0" y="0"/>
                    </a:cubicBezTo>
                  </a:path>
                </a:pathLst>
              </a:custGeom>
              <a:solidFill>
                <a:srgbClr val="873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16" name="Freeform 1183"/>
              <p:cNvSpPr>
                <a:spLocks/>
              </p:cNvSpPr>
              <p:nvPr/>
            </p:nvSpPr>
            <p:spPr bwMode="auto">
              <a:xfrm>
                <a:off x="3006" y="3184"/>
                <a:ext cx="2" cy="28"/>
              </a:xfrm>
              <a:custGeom>
                <a:avLst/>
                <a:gdLst>
                  <a:gd name="T0" fmla="*/ 0 w 1"/>
                  <a:gd name="T1" fmla="*/ 0 h 12"/>
                  <a:gd name="T2" fmla="*/ 0 w 1"/>
                  <a:gd name="T3" fmla="*/ 8 h 12"/>
                  <a:gd name="T4" fmla="*/ 1 w 1"/>
                  <a:gd name="T5" fmla="*/ 12 h 12"/>
                  <a:gd name="T6" fmla="*/ 0 w 1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2">
                    <a:moveTo>
                      <a:pt x="0" y="0"/>
                    </a:moveTo>
                    <a:cubicBezTo>
                      <a:pt x="0" y="0"/>
                      <a:pt x="0" y="2"/>
                      <a:pt x="0" y="8"/>
                    </a:cubicBezTo>
                    <a:cubicBezTo>
                      <a:pt x="1" y="9"/>
                      <a:pt x="1" y="11"/>
                      <a:pt x="1" y="12"/>
                    </a:cubicBezTo>
                    <a:cubicBezTo>
                      <a:pt x="1" y="5"/>
                      <a:pt x="0" y="0"/>
                      <a:pt x="0" y="0"/>
                    </a:cubicBezTo>
                  </a:path>
                </a:pathLst>
              </a:custGeom>
              <a:solidFill>
                <a:srgbClr val="D2D2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17" name="Freeform 1184"/>
              <p:cNvSpPr>
                <a:spLocks/>
              </p:cNvSpPr>
              <p:nvPr/>
            </p:nvSpPr>
            <p:spPr bwMode="auto">
              <a:xfrm>
                <a:off x="3370" y="3584"/>
                <a:ext cx="114" cy="88"/>
              </a:xfrm>
              <a:custGeom>
                <a:avLst/>
                <a:gdLst>
                  <a:gd name="T0" fmla="*/ 3 w 48"/>
                  <a:gd name="T1" fmla="*/ 0 h 37"/>
                  <a:gd name="T2" fmla="*/ 25 w 48"/>
                  <a:gd name="T3" fmla="*/ 8 h 37"/>
                  <a:gd name="T4" fmla="*/ 47 w 48"/>
                  <a:gd name="T5" fmla="*/ 19 h 37"/>
                  <a:gd name="T6" fmla="*/ 47 w 48"/>
                  <a:gd name="T7" fmla="*/ 19 h 37"/>
                  <a:gd name="T8" fmla="*/ 44 w 48"/>
                  <a:gd name="T9" fmla="*/ 23 h 37"/>
                  <a:gd name="T10" fmla="*/ 18 w 48"/>
                  <a:gd name="T11" fmla="*/ 35 h 37"/>
                  <a:gd name="T12" fmla="*/ 3 w 48"/>
                  <a:gd name="T13" fmla="*/ 33 h 37"/>
                  <a:gd name="T14" fmla="*/ 0 w 48"/>
                  <a:gd name="T15" fmla="*/ 28 h 37"/>
                  <a:gd name="T16" fmla="*/ 0 w 48"/>
                  <a:gd name="T17" fmla="*/ 28 h 37"/>
                  <a:gd name="T18" fmla="*/ 3 w 48"/>
                  <a:gd name="T1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37">
                    <a:moveTo>
                      <a:pt x="3" y="0"/>
                    </a:moveTo>
                    <a:cubicBezTo>
                      <a:pt x="25" y="8"/>
                      <a:pt x="25" y="8"/>
                      <a:pt x="25" y="8"/>
                    </a:cubicBezTo>
                    <a:cubicBezTo>
                      <a:pt x="39" y="6"/>
                      <a:pt x="48" y="11"/>
                      <a:pt x="47" y="19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47" y="21"/>
                      <a:pt x="46" y="22"/>
                      <a:pt x="44" y="23"/>
                    </a:cubicBezTo>
                    <a:cubicBezTo>
                      <a:pt x="18" y="35"/>
                      <a:pt x="18" y="35"/>
                      <a:pt x="18" y="35"/>
                    </a:cubicBezTo>
                    <a:cubicBezTo>
                      <a:pt x="14" y="37"/>
                      <a:pt x="7" y="36"/>
                      <a:pt x="3" y="33"/>
                    </a:cubicBezTo>
                    <a:cubicBezTo>
                      <a:pt x="1" y="31"/>
                      <a:pt x="0" y="30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18" name="Freeform 1185"/>
              <p:cNvSpPr>
                <a:spLocks/>
              </p:cNvSpPr>
              <p:nvPr/>
            </p:nvSpPr>
            <p:spPr bwMode="auto">
              <a:xfrm>
                <a:off x="3358" y="3572"/>
                <a:ext cx="95" cy="62"/>
              </a:xfrm>
              <a:custGeom>
                <a:avLst/>
                <a:gdLst>
                  <a:gd name="T0" fmla="*/ 28 w 40"/>
                  <a:gd name="T1" fmla="*/ 0 h 26"/>
                  <a:gd name="T2" fmla="*/ 35 w 40"/>
                  <a:gd name="T3" fmla="*/ 14 h 26"/>
                  <a:gd name="T4" fmla="*/ 11 w 40"/>
                  <a:gd name="T5" fmla="*/ 25 h 26"/>
                  <a:gd name="T6" fmla="*/ 4 w 40"/>
                  <a:gd name="T7" fmla="*/ 12 h 26"/>
                  <a:gd name="T8" fmla="*/ 28 w 40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6">
                    <a:moveTo>
                      <a:pt x="28" y="0"/>
                    </a:moveTo>
                    <a:cubicBezTo>
                      <a:pt x="37" y="1"/>
                      <a:pt x="40" y="7"/>
                      <a:pt x="35" y="14"/>
                    </a:cubicBezTo>
                    <a:cubicBezTo>
                      <a:pt x="30" y="21"/>
                      <a:pt x="19" y="26"/>
                      <a:pt x="11" y="25"/>
                    </a:cubicBezTo>
                    <a:cubicBezTo>
                      <a:pt x="3" y="25"/>
                      <a:pt x="0" y="19"/>
                      <a:pt x="4" y="12"/>
                    </a:cubicBezTo>
                    <a:cubicBezTo>
                      <a:pt x="9" y="5"/>
                      <a:pt x="20" y="0"/>
                      <a:pt x="28" y="0"/>
                    </a:cubicBezTo>
                    <a:close/>
                  </a:path>
                </a:pathLst>
              </a:custGeom>
              <a:solidFill>
                <a:srgbClr val="615B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19" name="Freeform 1186"/>
              <p:cNvSpPr>
                <a:spLocks/>
              </p:cNvSpPr>
              <p:nvPr/>
            </p:nvSpPr>
            <p:spPr bwMode="auto">
              <a:xfrm>
                <a:off x="3290" y="3352"/>
                <a:ext cx="156" cy="267"/>
              </a:xfrm>
              <a:custGeom>
                <a:avLst/>
                <a:gdLst>
                  <a:gd name="T0" fmla="*/ 32 w 66"/>
                  <a:gd name="T1" fmla="*/ 113 h 113"/>
                  <a:gd name="T2" fmla="*/ 1 w 66"/>
                  <a:gd name="T3" fmla="*/ 26 h 113"/>
                  <a:gd name="T4" fmla="*/ 4 w 66"/>
                  <a:gd name="T5" fmla="*/ 12 h 113"/>
                  <a:gd name="T6" fmla="*/ 17 w 66"/>
                  <a:gd name="T7" fmla="*/ 2 h 113"/>
                  <a:gd name="T8" fmla="*/ 35 w 66"/>
                  <a:gd name="T9" fmla="*/ 9 h 113"/>
                  <a:gd name="T10" fmla="*/ 65 w 66"/>
                  <a:gd name="T11" fmla="*/ 97 h 113"/>
                  <a:gd name="T12" fmla="*/ 63 w 66"/>
                  <a:gd name="T13" fmla="*/ 104 h 113"/>
                  <a:gd name="T14" fmla="*/ 32 w 66"/>
                  <a:gd name="T15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113">
                    <a:moveTo>
                      <a:pt x="32" y="113"/>
                    </a:moveTo>
                    <a:cubicBezTo>
                      <a:pt x="20" y="88"/>
                      <a:pt x="0" y="29"/>
                      <a:pt x="1" y="26"/>
                    </a:cubicBezTo>
                    <a:cubicBezTo>
                      <a:pt x="1" y="22"/>
                      <a:pt x="2" y="16"/>
                      <a:pt x="4" y="12"/>
                    </a:cubicBezTo>
                    <a:cubicBezTo>
                      <a:pt x="7" y="8"/>
                      <a:pt x="11" y="3"/>
                      <a:pt x="17" y="2"/>
                    </a:cubicBezTo>
                    <a:cubicBezTo>
                      <a:pt x="24" y="0"/>
                      <a:pt x="31" y="3"/>
                      <a:pt x="35" y="9"/>
                    </a:cubicBezTo>
                    <a:cubicBezTo>
                      <a:pt x="38" y="14"/>
                      <a:pt x="65" y="93"/>
                      <a:pt x="65" y="97"/>
                    </a:cubicBezTo>
                    <a:cubicBezTo>
                      <a:pt x="66" y="101"/>
                      <a:pt x="66" y="101"/>
                      <a:pt x="63" y="104"/>
                    </a:cubicBezTo>
                    <a:cubicBezTo>
                      <a:pt x="32" y="113"/>
                      <a:pt x="32" y="113"/>
                      <a:pt x="32" y="113"/>
                    </a:cubicBezTo>
                  </a:path>
                </a:pathLst>
              </a:custGeom>
              <a:solidFill>
                <a:srgbClr val="615B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20" name="Freeform 1187"/>
              <p:cNvSpPr>
                <a:spLocks/>
              </p:cNvSpPr>
              <p:nvPr/>
            </p:nvSpPr>
            <p:spPr bwMode="auto">
              <a:xfrm>
                <a:off x="3370" y="3627"/>
                <a:ext cx="111" cy="59"/>
              </a:xfrm>
              <a:custGeom>
                <a:avLst/>
                <a:gdLst>
                  <a:gd name="T0" fmla="*/ 6 w 47"/>
                  <a:gd name="T1" fmla="*/ 20 h 25"/>
                  <a:gd name="T2" fmla="*/ 0 w 47"/>
                  <a:gd name="T3" fmla="*/ 12 h 25"/>
                  <a:gd name="T4" fmla="*/ 0 w 47"/>
                  <a:gd name="T5" fmla="*/ 7 h 25"/>
                  <a:gd name="T6" fmla="*/ 5 w 47"/>
                  <a:gd name="T7" fmla="*/ 8 h 25"/>
                  <a:gd name="T8" fmla="*/ 11 w 47"/>
                  <a:gd name="T9" fmla="*/ 13 h 25"/>
                  <a:gd name="T10" fmla="*/ 20 w 47"/>
                  <a:gd name="T11" fmla="*/ 14 h 25"/>
                  <a:gd name="T12" fmla="*/ 47 w 47"/>
                  <a:gd name="T13" fmla="*/ 0 h 25"/>
                  <a:gd name="T14" fmla="*/ 46 w 47"/>
                  <a:gd name="T15" fmla="*/ 6 h 25"/>
                  <a:gd name="T16" fmla="*/ 6 w 47"/>
                  <a:gd name="T17" fmla="*/ 2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" h="25">
                    <a:moveTo>
                      <a:pt x="6" y="20"/>
                    </a:moveTo>
                    <a:cubicBezTo>
                      <a:pt x="3" y="18"/>
                      <a:pt x="0" y="16"/>
                      <a:pt x="0" y="12"/>
                    </a:cubicBezTo>
                    <a:cubicBezTo>
                      <a:pt x="0" y="11"/>
                      <a:pt x="0" y="8"/>
                      <a:pt x="0" y="7"/>
                    </a:cubicBezTo>
                    <a:cubicBezTo>
                      <a:pt x="2" y="5"/>
                      <a:pt x="4" y="7"/>
                      <a:pt x="5" y="8"/>
                    </a:cubicBezTo>
                    <a:cubicBezTo>
                      <a:pt x="8" y="9"/>
                      <a:pt x="9" y="11"/>
                      <a:pt x="11" y="13"/>
                    </a:cubicBezTo>
                    <a:cubicBezTo>
                      <a:pt x="14" y="15"/>
                      <a:pt x="16" y="16"/>
                      <a:pt x="20" y="14"/>
                    </a:cubicBezTo>
                    <a:cubicBezTo>
                      <a:pt x="28" y="11"/>
                      <a:pt x="41" y="6"/>
                      <a:pt x="47" y="0"/>
                    </a:cubicBezTo>
                    <a:cubicBezTo>
                      <a:pt x="47" y="2"/>
                      <a:pt x="47" y="4"/>
                      <a:pt x="46" y="6"/>
                    </a:cubicBezTo>
                    <a:cubicBezTo>
                      <a:pt x="36" y="13"/>
                      <a:pt x="13" y="25"/>
                      <a:pt x="6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21" name="Freeform 1188"/>
              <p:cNvSpPr>
                <a:spLocks/>
              </p:cNvSpPr>
              <p:nvPr/>
            </p:nvSpPr>
            <p:spPr bwMode="auto">
              <a:xfrm>
                <a:off x="3460" y="3636"/>
                <a:ext cx="114" cy="88"/>
              </a:xfrm>
              <a:custGeom>
                <a:avLst/>
                <a:gdLst>
                  <a:gd name="T0" fmla="*/ 3 w 48"/>
                  <a:gd name="T1" fmla="*/ 0 h 37"/>
                  <a:gd name="T2" fmla="*/ 25 w 48"/>
                  <a:gd name="T3" fmla="*/ 8 h 37"/>
                  <a:gd name="T4" fmla="*/ 47 w 48"/>
                  <a:gd name="T5" fmla="*/ 19 h 37"/>
                  <a:gd name="T6" fmla="*/ 47 w 48"/>
                  <a:gd name="T7" fmla="*/ 19 h 37"/>
                  <a:gd name="T8" fmla="*/ 44 w 48"/>
                  <a:gd name="T9" fmla="*/ 23 h 37"/>
                  <a:gd name="T10" fmla="*/ 18 w 48"/>
                  <a:gd name="T11" fmla="*/ 35 h 37"/>
                  <a:gd name="T12" fmla="*/ 3 w 48"/>
                  <a:gd name="T13" fmla="*/ 33 h 37"/>
                  <a:gd name="T14" fmla="*/ 0 w 48"/>
                  <a:gd name="T15" fmla="*/ 28 h 37"/>
                  <a:gd name="T16" fmla="*/ 0 w 48"/>
                  <a:gd name="T17" fmla="*/ 28 h 37"/>
                  <a:gd name="T18" fmla="*/ 3 w 48"/>
                  <a:gd name="T1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37">
                    <a:moveTo>
                      <a:pt x="3" y="0"/>
                    </a:moveTo>
                    <a:cubicBezTo>
                      <a:pt x="25" y="8"/>
                      <a:pt x="25" y="8"/>
                      <a:pt x="25" y="8"/>
                    </a:cubicBezTo>
                    <a:cubicBezTo>
                      <a:pt x="40" y="6"/>
                      <a:pt x="48" y="11"/>
                      <a:pt x="47" y="19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47" y="21"/>
                      <a:pt x="46" y="22"/>
                      <a:pt x="44" y="23"/>
                    </a:cubicBezTo>
                    <a:cubicBezTo>
                      <a:pt x="18" y="35"/>
                      <a:pt x="18" y="35"/>
                      <a:pt x="18" y="35"/>
                    </a:cubicBezTo>
                    <a:cubicBezTo>
                      <a:pt x="14" y="37"/>
                      <a:pt x="7" y="36"/>
                      <a:pt x="3" y="33"/>
                    </a:cubicBezTo>
                    <a:cubicBezTo>
                      <a:pt x="1" y="32"/>
                      <a:pt x="0" y="30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22" name="Freeform 1189"/>
              <p:cNvSpPr>
                <a:spLocks/>
              </p:cNvSpPr>
              <p:nvPr/>
            </p:nvSpPr>
            <p:spPr bwMode="auto">
              <a:xfrm>
                <a:off x="3448" y="3624"/>
                <a:ext cx="95" cy="62"/>
              </a:xfrm>
              <a:custGeom>
                <a:avLst/>
                <a:gdLst>
                  <a:gd name="T0" fmla="*/ 29 w 40"/>
                  <a:gd name="T1" fmla="*/ 0 h 26"/>
                  <a:gd name="T2" fmla="*/ 35 w 40"/>
                  <a:gd name="T3" fmla="*/ 14 h 26"/>
                  <a:gd name="T4" fmla="*/ 11 w 40"/>
                  <a:gd name="T5" fmla="*/ 25 h 26"/>
                  <a:gd name="T6" fmla="*/ 5 w 40"/>
                  <a:gd name="T7" fmla="*/ 12 h 26"/>
                  <a:gd name="T8" fmla="*/ 29 w 40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6">
                    <a:moveTo>
                      <a:pt x="29" y="0"/>
                    </a:moveTo>
                    <a:cubicBezTo>
                      <a:pt x="37" y="1"/>
                      <a:pt x="40" y="7"/>
                      <a:pt x="35" y="14"/>
                    </a:cubicBezTo>
                    <a:cubicBezTo>
                      <a:pt x="30" y="21"/>
                      <a:pt x="20" y="26"/>
                      <a:pt x="11" y="25"/>
                    </a:cubicBezTo>
                    <a:cubicBezTo>
                      <a:pt x="3" y="25"/>
                      <a:pt x="0" y="19"/>
                      <a:pt x="5" y="12"/>
                    </a:cubicBezTo>
                    <a:cubicBezTo>
                      <a:pt x="9" y="5"/>
                      <a:pt x="20" y="0"/>
                      <a:pt x="29" y="0"/>
                    </a:cubicBezTo>
                    <a:close/>
                  </a:path>
                </a:pathLst>
              </a:custGeom>
              <a:solidFill>
                <a:srgbClr val="615B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23" name="Freeform 1190"/>
              <p:cNvSpPr>
                <a:spLocks/>
              </p:cNvSpPr>
              <p:nvPr/>
            </p:nvSpPr>
            <p:spPr bwMode="auto">
              <a:xfrm>
                <a:off x="3382" y="3404"/>
                <a:ext cx="154" cy="270"/>
              </a:xfrm>
              <a:custGeom>
                <a:avLst/>
                <a:gdLst>
                  <a:gd name="T0" fmla="*/ 31 w 65"/>
                  <a:gd name="T1" fmla="*/ 114 h 114"/>
                  <a:gd name="T2" fmla="*/ 0 w 65"/>
                  <a:gd name="T3" fmla="*/ 26 h 114"/>
                  <a:gd name="T4" fmla="*/ 3 w 65"/>
                  <a:gd name="T5" fmla="*/ 12 h 114"/>
                  <a:gd name="T6" fmla="*/ 16 w 65"/>
                  <a:gd name="T7" fmla="*/ 2 h 114"/>
                  <a:gd name="T8" fmla="*/ 34 w 65"/>
                  <a:gd name="T9" fmla="*/ 9 h 114"/>
                  <a:gd name="T10" fmla="*/ 65 w 65"/>
                  <a:gd name="T11" fmla="*/ 97 h 114"/>
                  <a:gd name="T12" fmla="*/ 62 w 65"/>
                  <a:gd name="T13" fmla="*/ 104 h 114"/>
                  <a:gd name="T14" fmla="*/ 31 w 65"/>
                  <a:gd name="T15" fmla="*/ 11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5" h="114">
                    <a:moveTo>
                      <a:pt x="31" y="114"/>
                    </a:moveTo>
                    <a:cubicBezTo>
                      <a:pt x="20" y="88"/>
                      <a:pt x="0" y="29"/>
                      <a:pt x="0" y="26"/>
                    </a:cubicBezTo>
                    <a:cubicBezTo>
                      <a:pt x="0" y="22"/>
                      <a:pt x="1" y="16"/>
                      <a:pt x="3" y="12"/>
                    </a:cubicBezTo>
                    <a:cubicBezTo>
                      <a:pt x="7" y="8"/>
                      <a:pt x="11" y="3"/>
                      <a:pt x="16" y="2"/>
                    </a:cubicBezTo>
                    <a:cubicBezTo>
                      <a:pt x="23" y="0"/>
                      <a:pt x="30" y="3"/>
                      <a:pt x="34" y="9"/>
                    </a:cubicBezTo>
                    <a:cubicBezTo>
                      <a:pt x="37" y="14"/>
                      <a:pt x="64" y="93"/>
                      <a:pt x="65" y="97"/>
                    </a:cubicBezTo>
                    <a:cubicBezTo>
                      <a:pt x="65" y="101"/>
                      <a:pt x="65" y="101"/>
                      <a:pt x="62" y="104"/>
                    </a:cubicBezTo>
                    <a:cubicBezTo>
                      <a:pt x="31" y="114"/>
                      <a:pt x="31" y="114"/>
                      <a:pt x="31" y="114"/>
                    </a:cubicBezTo>
                  </a:path>
                </a:pathLst>
              </a:custGeom>
              <a:solidFill>
                <a:srgbClr val="615B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24" name="Freeform 1191"/>
              <p:cNvSpPr>
                <a:spLocks/>
              </p:cNvSpPr>
              <p:nvPr/>
            </p:nvSpPr>
            <p:spPr bwMode="auto">
              <a:xfrm>
                <a:off x="3460" y="3679"/>
                <a:ext cx="114" cy="59"/>
              </a:xfrm>
              <a:custGeom>
                <a:avLst/>
                <a:gdLst>
                  <a:gd name="T0" fmla="*/ 6 w 48"/>
                  <a:gd name="T1" fmla="*/ 20 h 25"/>
                  <a:gd name="T2" fmla="*/ 0 w 48"/>
                  <a:gd name="T3" fmla="*/ 12 h 25"/>
                  <a:gd name="T4" fmla="*/ 1 w 48"/>
                  <a:gd name="T5" fmla="*/ 7 h 25"/>
                  <a:gd name="T6" fmla="*/ 6 w 48"/>
                  <a:gd name="T7" fmla="*/ 8 h 25"/>
                  <a:gd name="T8" fmla="*/ 11 w 48"/>
                  <a:gd name="T9" fmla="*/ 13 h 25"/>
                  <a:gd name="T10" fmla="*/ 20 w 48"/>
                  <a:gd name="T11" fmla="*/ 14 h 25"/>
                  <a:gd name="T12" fmla="*/ 47 w 48"/>
                  <a:gd name="T13" fmla="*/ 0 h 25"/>
                  <a:gd name="T14" fmla="*/ 46 w 48"/>
                  <a:gd name="T15" fmla="*/ 6 h 25"/>
                  <a:gd name="T16" fmla="*/ 6 w 48"/>
                  <a:gd name="T17" fmla="*/ 2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25">
                    <a:moveTo>
                      <a:pt x="6" y="20"/>
                    </a:moveTo>
                    <a:cubicBezTo>
                      <a:pt x="3" y="18"/>
                      <a:pt x="0" y="16"/>
                      <a:pt x="0" y="12"/>
                    </a:cubicBezTo>
                    <a:cubicBezTo>
                      <a:pt x="0" y="11"/>
                      <a:pt x="0" y="8"/>
                      <a:pt x="1" y="7"/>
                    </a:cubicBezTo>
                    <a:cubicBezTo>
                      <a:pt x="2" y="5"/>
                      <a:pt x="4" y="7"/>
                      <a:pt x="6" y="8"/>
                    </a:cubicBezTo>
                    <a:cubicBezTo>
                      <a:pt x="8" y="9"/>
                      <a:pt x="9" y="11"/>
                      <a:pt x="11" y="13"/>
                    </a:cubicBezTo>
                    <a:cubicBezTo>
                      <a:pt x="14" y="15"/>
                      <a:pt x="16" y="16"/>
                      <a:pt x="20" y="14"/>
                    </a:cubicBezTo>
                    <a:cubicBezTo>
                      <a:pt x="29" y="11"/>
                      <a:pt x="41" y="6"/>
                      <a:pt x="47" y="0"/>
                    </a:cubicBezTo>
                    <a:cubicBezTo>
                      <a:pt x="48" y="2"/>
                      <a:pt x="48" y="4"/>
                      <a:pt x="46" y="6"/>
                    </a:cubicBezTo>
                    <a:cubicBezTo>
                      <a:pt x="36" y="13"/>
                      <a:pt x="13" y="25"/>
                      <a:pt x="6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25" name="Freeform 1192"/>
              <p:cNvSpPr>
                <a:spLocks/>
              </p:cNvSpPr>
              <p:nvPr/>
            </p:nvSpPr>
            <p:spPr bwMode="auto">
              <a:xfrm>
                <a:off x="2603" y="3134"/>
                <a:ext cx="206" cy="171"/>
              </a:xfrm>
              <a:custGeom>
                <a:avLst/>
                <a:gdLst>
                  <a:gd name="T0" fmla="*/ 81 w 87"/>
                  <a:gd name="T1" fmla="*/ 27 h 72"/>
                  <a:gd name="T2" fmla="*/ 6 w 87"/>
                  <a:gd name="T3" fmla="*/ 70 h 72"/>
                  <a:gd name="T4" fmla="*/ 0 w 87"/>
                  <a:gd name="T5" fmla="*/ 66 h 72"/>
                  <a:gd name="T6" fmla="*/ 0 w 87"/>
                  <a:gd name="T7" fmla="*/ 66 h 72"/>
                  <a:gd name="T8" fmla="*/ 15 w 87"/>
                  <a:gd name="T9" fmla="*/ 41 h 72"/>
                  <a:gd name="T10" fmla="*/ 81 w 87"/>
                  <a:gd name="T11" fmla="*/ 2 h 72"/>
                  <a:gd name="T12" fmla="*/ 87 w 87"/>
                  <a:gd name="T13" fmla="*/ 6 h 72"/>
                  <a:gd name="T14" fmla="*/ 87 w 87"/>
                  <a:gd name="T15" fmla="*/ 16 h 72"/>
                  <a:gd name="T16" fmla="*/ 81 w 87"/>
                  <a:gd name="T17" fmla="*/ 27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7" h="72">
                    <a:moveTo>
                      <a:pt x="81" y="27"/>
                    </a:moveTo>
                    <a:cubicBezTo>
                      <a:pt x="6" y="70"/>
                      <a:pt x="6" y="70"/>
                      <a:pt x="6" y="70"/>
                    </a:cubicBezTo>
                    <a:cubicBezTo>
                      <a:pt x="3" y="72"/>
                      <a:pt x="0" y="70"/>
                      <a:pt x="0" y="66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57"/>
                      <a:pt x="7" y="46"/>
                      <a:pt x="15" y="41"/>
                    </a:cubicBezTo>
                    <a:cubicBezTo>
                      <a:pt x="81" y="2"/>
                      <a:pt x="81" y="2"/>
                      <a:pt x="81" y="2"/>
                    </a:cubicBezTo>
                    <a:cubicBezTo>
                      <a:pt x="85" y="0"/>
                      <a:pt x="87" y="2"/>
                      <a:pt x="87" y="6"/>
                    </a:cubicBezTo>
                    <a:cubicBezTo>
                      <a:pt x="87" y="16"/>
                      <a:pt x="87" y="16"/>
                      <a:pt x="87" y="16"/>
                    </a:cubicBezTo>
                    <a:cubicBezTo>
                      <a:pt x="87" y="20"/>
                      <a:pt x="85" y="25"/>
                      <a:pt x="81" y="27"/>
                    </a:cubicBezTo>
                    <a:close/>
                  </a:path>
                </a:pathLst>
              </a:custGeom>
              <a:solidFill>
                <a:srgbClr val="9D9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26" name="Freeform 1193"/>
              <p:cNvSpPr>
                <a:spLocks/>
              </p:cNvSpPr>
              <p:nvPr/>
            </p:nvSpPr>
            <p:spPr bwMode="auto">
              <a:xfrm>
                <a:off x="3250" y="3835"/>
                <a:ext cx="47" cy="31"/>
              </a:xfrm>
              <a:custGeom>
                <a:avLst/>
                <a:gdLst>
                  <a:gd name="T0" fmla="*/ 17 w 20"/>
                  <a:gd name="T1" fmla="*/ 3 h 13"/>
                  <a:gd name="T2" fmla="*/ 17 w 20"/>
                  <a:gd name="T3" fmla="*/ 11 h 13"/>
                  <a:gd name="T4" fmla="*/ 3 w 20"/>
                  <a:gd name="T5" fmla="*/ 11 h 13"/>
                  <a:gd name="T6" fmla="*/ 0 w 20"/>
                  <a:gd name="T7" fmla="*/ 7 h 13"/>
                  <a:gd name="T8" fmla="*/ 3 w 20"/>
                  <a:gd name="T9" fmla="*/ 3 h 13"/>
                  <a:gd name="T10" fmla="*/ 17 w 20"/>
                  <a:gd name="T11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13">
                    <a:moveTo>
                      <a:pt x="17" y="3"/>
                    </a:moveTo>
                    <a:cubicBezTo>
                      <a:pt x="20" y="5"/>
                      <a:pt x="20" y="8"/>
                      <a:pt x="17" y="11"/>
                    </a:cubicBezTo>
                    <a:cubicBezTo>
                      <a:pt x="13" y="13"/>
                      <a:pt x="7" y="13"/>
                      <a:pt x="3" y="11"/>
                    </a:cubicBezTo>
                    <a:cubicBezTo>
                      <a:pt x="1" y="10"/>
                      <a:pt x="0" y="8"/>
                      <a:pt x="0" y="7"/>
                    </a:cubicBezTo>
                    <a:cubicBezTo>
                      <a:pt x="0" y="5"/>
                      <a:pt x="1" y="4"/>
                      <a:pt x="3" y="3"/>
                    </a:cubicBezTo>
                    <a:cubicBezTo>
                      <a:pt x="7" y="0"/>
                      <a:pt x="13" y="0"/>
                      <a:pt x="17" y="3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27" name="Rectangle 1194"/>
              <p:cNvSpPr>
                <a:spLocks noChangeArrowheads="1"/>
              </p:cNvSpPr>
              <p:nvPr/>
            </p:nvSpPr>
            <p:spPr bwMode="auto">
              <a:xfrm>
                <a:off x="3250" y="3641"/>
                <a:ext cx="45" cy="210"/>
              </a:xfrm>
              <a:prstGeom prst="rect">
                <a:avLst/>
              </a:pr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28" name="Freeform 1195"/>
              <p:cNvSpPr>
                <a:spLocks/>
              </p:cNvSpPr>
              <p:nvPr/>
            </p:nvSpPr>
            <p:spPr bwMode="auto">
              <a:xfrm>
                <a:off x="3406" y="3745"/>
                <a:ext cx="49" cy="31"/>
              </a:xfrm>
              <a:custGeom>
                <a:avLst/>
                <a:gdLst>
                  <a:gd name="T0" fmla="*/ 17 w 21"/>
                  <a:gd name="T1" fmla="*/ 3 h 13"/>
                  <a:gd name="T2" fmla="*/ 17 w 21"/>
                  <a:gd name="T3" fmla="*/ 11 h 13"/>
                  <a:gd name="T4" fmla="*/ 3 w 21"/>
                  <a:gd name="T5" fmla="*/ 11 h 13"/>
                  <a:gd name="T6" fmla="*/ 0 w 21"/>
                  <a:gd name="T7" fmla="*/ 7 h 13"/>
                  <a:gd name="T8" fmla="*/ 3 w 21"/>
                  <a:gd name="T9" fmla="*/ 3 h 13"/>
                  <a:gd name="T10" fmla="*/ 17 w 21"/>
                  <a:gd name="T11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13">
                    <a:moveTo>
                      <a:pt x="17" y="3"/>
                    </a:moveTo>
                    <a:cubicBezTo>
                      <a:pt x="21" y="5"/>
                      <a:pt x="21" y="8"/>
                      <a:pt x="17" y="11"/>
                    </a:cubicBezTo>
                    <a:cubicBezTo>
                      <a:pt x="13" y="13"/>
                      <a:pt x="7" y="13"/>
                      <a:pt x="3" y="11"/>
                    </a:cubicBezTo>
                    <a:cubicBezTo>
                      <a:pt x="1" y="10"/>
                      <a:pt x="0" y="8"/>
                      <a:pt x="0" y="7"/>
                    </a:cubicBezTo>
                    <a:cubicBezTo>
                      <a:pt x="0" y="5"/>
                      <a:pt x="1" y="4"/>
                      <a:pt x="3" y="3"/>
                    </a:cubicBezTo>
                    <a:cubicBezTo>
                      <a:pt x="7" y="0"/>
                      <a:pt x="13" y="0"/>
                      <a:pt x="17" y="3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29" name="Rectangle 1196"/>
              <p:cNvSpPr>
                <a:spLocks noChangeArrowheads="1"/>
              </p:cNvSpPr>
              <p:nvPr/>
            </p:nvSpPr>
            <p:spPr bwMode="auto">
              <a:xfrm>
                <a:off x="3406" y="3551"/>
                <a:ext cx="47" cy="211"/>
              </a:xfrm>
              <a:prstGeom prst="rect">
                <a:avLst/>
              </a:pr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30" name="Freeform 1197"/>
              <p:cNvSpPr>
                <a:spLocks/>
              </p:cNvSpPr>
              <p:nvPr/>
            </p:nvSpPr>
            <p:spPr bwMode="auto">
              <a:xfrm>
                <a:off x="2594" y="3456"/>
                <a:ext cx="47" cy="31"/>
              </a:xfrm>
              <a:custGeom>
                <a:avLst/>
                <a:gdLst>
                  <a:gd name="T0" fmla="*/ 17 w 20"/>
                  <a:gd name="T1" fmla="*/ 2 h 13"/>
                  <a:gd name="T2" fmla="*/ 17 w 20"/>
                  <a:gd name="T3" fmla="*/ 10 h 13"/>
                  <a:gd name="T4" fmla="*/ 3 w 20"/>
                  <a:gd name="T5" fmla="*/ 10 h 13"/>
                  <a:gd name="T6" fmla="*/ 0 w 20"/>
                  <a:gd name="T7" fmla="*/ 6 h 13"/>
                  <a:gd name="T8" fmla="*/ 3 w 20"/>
                  <a:gd name="T9" fmla="*/ 2 h 13"/>
                  <a:gd name="T10" fmla="*/ 17 w 20"/>
                  <a:gd name="T11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13">
                    <a:moveTo>
                      <a:pt x="17" y="2"/>
                    </a:moveTo>
                    <a:cubicBezTo>
                      <a:pt x="20" y="5"/>
                      <a:pt x="20" y="8"/>
                      <a:pt x="17" y="10"/>
                    </a:cubicBezTo>
                    <a:cubicBezTo>
                      <a:pt x="13" y="13"/>
                      <a:pt x="6" y="13"/>
                      <a:pt x="3" y="10"/>
                    </a:cubicBezTo>
                    <a:cubicBezTo>
                      <a:pt x="1" y="9"/>
                      <a:pt x="0" y="8"/>
                      <a:pt x="0" y="6"/>
                    </a:cubicBezTo>
                    <a:cubicBezTo>
                      <a:pt x="0" y="5"/>
                      <a:pt x="1" y="4"/>
                      <a:pt x="3" y="2"/>
                    </a:cubicBezTo>
                    <a:cubicBezTo>
                      <a:pt x="6" y="0"/>
                      <a:pt x="13" y="0"/>
                      <a:pt x="17" y="2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31" name="Rectangle 1198"/>
              <p:cNvSpPr>
                <a:spLocks noChangeArrowheads="1"/>
              </p:cNvSpPr>
              <p:nvPr/>
            </p:nvSpPr>
            <p:spPr bwMode="auto">
              <a:xfrm>
                <a:off x="2594" y="3262"/>
                <a:ext cx="45" cy="208"/>
              </a:xfrm>
              <a:prstGeom prst="rect">
                <a:avLst/>
              </a:pr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32" name="Freeform 1199"/>
              <p:cNvSpPr>
                <a:spLocks/>
              </p:cNvSpPr>
              <p:nvPr/>
            </p:nvSpPr>
            <p:spPr bwMode="auto">
              <a:xfrm>
                <a:off x="2606" y="3139"/>
                <a:ext cx="854" cy="540"/>
              </a:xfrm>
              <a:custGeom>
                <a:avLst/>
                <a:gdLst>
                  <a:gd name="T0" fmla="*/ 655 w 854"/>
                  <a:gd name="T1" fmla="*/ 540 h 540"/>
                  <a:gd name="T2" fmla="*/ 0 w 854"/>
                  <a:gd name="T3" fmla="*/ 161 h 540"/>
                  <a:gd name="T4" fmla="*/ 199 w 854"/>
                  <a:gd name="T5" fmla="*/ 0 h 540"/>
                  <a:gd name="T6" fmla="*/ 854 w 854"/>
                  <a:gd name="T7" fmla="*/ 379 h 540"/>
                  <a:gd name="T8" fmla="*/ 655 w 854"/>
                  <a:gd name="T9" fmla="*/ 54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4" h="540">
                    <a:moveTo>
                      <a:pt x="655" y="540"/>
                    </a:moveTo>
                    <a:lnTo>
                      <a:pt x="0" y="161"/>
                    </a:lnTo>
                    <a:lnTo>
                      <a:pt x="199" y="0"/>
                    </a:lnTo>
                    <a:lnTo>
                      <a:pt x="854" y="379"/>
                    </a:lnTo>
                    <a:lnTo>
                      <a:pt x="655" y="540"/>
                    </a:lnTo>
                    <a:close/>
                  </a:path>
                </a:pathLst>
              </a:custGeom>
              <a:solidFill>
                <a:srgbClr val="9D9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33" name="Freeform 1200"/>
              <p:cNvSpPr>
                <a:spLocks/>
              </p:cNvSpPr>
              <p:nvPr/>
            </p:nvSpPr>
            <p:spPr bwMode="auto">
              <a:xfrm>
                <a:off x="2606" y="3139"/>
                <a:ext cx="854" cy="540"/>
              </a:xfrm>
              <a:custGeom>
                <a:avLst/>
                <a:gdLst>
                  <a:gd name="T0" fmla="*/ 655 w 854"/>
                  <a:gd name="T1" fmla="*/ 540 h 540"/>
                  <a:gd name="T2" fmla="*/ 0 w 854"/>
                  <a:gd name="T3" fmla="*/ 161 h 540"/>
                  <a:gd name="T4" fmla="*/ 199 w 854"/>
                  <a:gd name="T5" fmla="*/ 0 h 540"/>
                  <a:gd name="T6" fmla="*/ 854 w 854"/>
                  <a:gd name="T7" fmla="*/ 379 h 540"/>
                  <a:gd name="T8" fmla="*/ 655 w 854"/>
                  <a:gd name="T9" fmla="*/ 54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4" h="540">
                    <a:moveTo>
                      <a:pt x="655" y="540"/>
                    </a:moveTo>
                    <a:lnTo>
                      <a:pt x="0" y="161"/>
                    </a:lnTo>
                    <a:lnTo>
                      <a:pt x="199" y="0"/>
                    </a:lnTo>
                    <a:lnTo>
                      <a:pt x="854" y="379"/>
                    </a:lnTo>
                    <a:lnTo>
                      <a:pt x="655" y="54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34" name="Freeform 1201"/>
              <p:cNvSpPr>
                <a:spLocks/>
              </p:cNvSpPr>
              <p:nvPr/>
            </p:nvSpPr>
            <p:spPr bwMode="auto">
              <a:xfrm>
                <a:off x="3257" y="3515"/>
                <a:ext cx="206" cy="168"/>
              </a:xfrm>
              <a:custGeom>
                <a:avLst/>
                <a:gdLst>
                  <a:gd name="T0" fmla="*/ 81 w 87"/>
                  <a:gd name="T1" fmla="*/ 26 h 71"/>
                  <a:gd name="T2" fmla="*/ 6 w 87"/>
                  <a:gd name="T3" fmla="*/ 69 h 71"/>
                  <a:gd name="T4" fmla="*/ 0 w 87"/>
                  <a:gd name="T5" fmla="*/ 65 h 71"/>
                  <a:gd name="T6" fmla="*/ 0 w 87"/>
                  <a:gd name="T7" fmla="*/ 65 h 71"/>
                  <a:gd name="T8" fmla="*/ 15 w 87"/>
                  <a:gd name="T9" fmla="*/ 40 h 71"/>
                  <a:gd name="T10" fmla="*/ 81 w 87"/>
                  <a:gd name="T11" fmla="*/ 2 h 71"/>
                  <a:gd name="T12" fmla="*/ 87 w 87"/>
                  <a:gd name="T13" fmla="*/ 5 h 71"/>
                  <a:gd name="T14" fmla="*/ 87 w 87"/>
                  <a:gd name="T15" fmla="*/ 15 h 71"/>
                  <a:gd name="T16" fmla="*/ 81 w 87"/>
                  <a:gd name="T17" fmla="*/ 2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7" h="71">
                    <a:moveTo>
                      <a:pt x="81" y="26"/>
                    </a:moveTo>
                    <a:cubicBezTo>
                      <a:pt x="6" y="69"/>
                      <a:pt x="6" y="69"/>
                      <a:pt x="6" y="69"/>
                    </a:cubicBezTo>
                    <a:cubicBezTo>
                      <a:pt x="3" y="71"/>
                      <a:pt x="0" y="69"/>
                      <a:pt x="0" y="65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0" y="56"/>
                      <a:pt x="7" y="45"/>
                      <a:pt x="15" y="40"/>
                    </a:cubicBezTo>
                    <a:cubicBezTo>
                      <a:pt x="81" y="2"/>
                      <a:pt x="81" y="2"/>
                      <a:pt x="81" y="2"/>
                    </a:cubicBezTo>
                    <a:cubicBezTo>
                      <a:pt x="85" y="0"/>
                      <a:pt x="87" y="1"/>
                      <a:pt x="87" y="5"/>
                    </a:cubicBezTo>
                    <a:cubicBezTo>
                      <a:pt x="87" y="15"/>
                      <a:pt x="87" y="15"/>
                      <a:pt x="87" y="15"/>
                    </a:cubicBezTo>
                    <a:cubicBezTo>
                      <a:pt x="87" y="19"/>
                      <a:pt x="85" y="24"/>
                      <a:pt x="81" y="26"/>
                    </a:cubicBezTo>
                    <a:close/>
                  </a:path>
                </a:pathLst>
              </a:cu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35" name="Freeform 1202"/>
              <p:cNvSpPr>
                <a:spLocks/>
              </p:cNvSpPr>
              <p:nvPr/>
            </p:nvSpPr>
            <p:spPr bwMode="auto">
              <a:xfrm>
                <a:off x="2897" y="3631"/>
                <a:ext cx="50" cy="29"/>
              </a:xfrm>
              <a:custGeom>
                <a:avLst/>
                <a:gdLst>
                  <a:gd name="T0" fmla="*/ 17 w 21"/>
                  <a:gd name="T1" fmla="*/ 2 h 12"/>
                  <a:gd name="T2" fmla="*/ 17 w 21"/>
                  <a:gd name="T3" fmla="*/ 10 h 12"/>
                  <a:gd name="T4" fmla="*/ 3 w 21"/>
                  <a:gd name="T5" fmla="*/ 10 h 12"/>
                  <a:gd name="T6" fmla="*/ 0 w 21"/>
                  <a:gd name="T7" fmla="*/ 6 h 12"/>
                  <a:gd name="T8" fmla="*/ 3 w 21"/>
                  <a:gd name="T9" fmla="*/ 2 h 12"/>
                  <a:gd name="T10" fmla="*/ 17 w 21"/>
                  <a:gd name="T11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12">
                    <a:moveTo>
                      <a:pt x="17" y="2"/>
                    </a:moveTo>
                    <a:cubicBezTo>
                      <a:pt x="21" y="4"/>
                      <a:pt x="21" y="8"/>
                      <a:pt x="17" y="10"/>
                    </a:cubicBezTo>
                    <a:cubicBezTo>
                      <a:pt x="13" y="12"/>
                      <a:pt x="7" y="12"/>
                      <a:pt x="3" y="10"/>
                    </a:cubicBezTo>
                    <a:cubicBezTo>
                      <a:pt x="1" y="9"/>
                      <a:pt x="0" y="7"/>
                      <a:pt x="0" y="6"/>
                    </a:cubicBezTo>
                    <a:cubicBezTo>
                      <a:pt x="0" y="4"/>
                      <a:pt x="1" y="3"/>
                      <a:pt x="3" y="2"/>
                    </a:cubicBezTo>
                    <a:cubicBezTo>
                      <a:pt x="7" y="0"/>
                      <a:pt x="13" y="0"/>
                      <a:pt x="17" y="2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36" name="Rectangle 1203"/>
              <p:cNvSpPr>
                <a:spLocks noChangeArrowheads="1"/>
              </p:cNvSpPr>
              <p:nvPr/>
            </p:nvSpPr>
            <p:spPr bwMode="auto">
              <a:xfrm>
                <a:off x="2897" y="3435"/>
                <a:ext cx="47" cy="211"/>
              </a:xfrm>
              <a:prstGeom prst="rect">
                <a:avLst/>
              </a:pr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37" name="Freeform 1204"/>
              <p:cNvSpPr>
                <a:spLocks/>
              </p:cNvSpPr>
              <p:nvPr/>
            </p:nvSpPr>
            <p:spPr bwMode="auto">
              <a:xfrm>
                <a:off x="3233" y="3335"/>
                <a:ext cx="123" cy="64"/>
              </a:xfrm>
              <a:custGeom>
                <a:avLst/>
                <a:gdLst>
                  <a:gd name="T0" fmla="*/ 17 w 52"/>
                  <a:gd name="T1" fmla="*/ 3 h 27"/>
                  <a:gd name="T2" fmla="*/ 20 w 52"/>
                  <a:gd name="T3" fmla="*/ 2 h 27"/>
                  <a:gd name="T4" fmla="*/ 31 w 52"/>
                  <a:gd name="T5" fmla="*/ 0 h 27"/>
                  <a:gd name="T6" fmla="*/ 44 w 52"/>
                  <a:gd name="T7" fmla="*/ 1 h 27"/>
                  <a:gd name="T8" fmla="*/ 46 w 52"/>
                  <a:gd name="T9" fmla="*/ 2 h 27"/>
                  <a:gd name="T10" fmla="*/ 45 w 52"/>
                  <a:gd name="T11" fmla="*/ 4 h 27"/>
                  <a:gd name="T12" fmla="*/ 50 w 52"/>
                  <a:gd name="T13" fmla="*/ 7 h 27"/>
                  <a:gd name="T14" fmla="*/ 49 w 52"/>
                  <a:gd name="T15" fmla="*/ 9 h 27"/>
                  <a:gd name="T16" fmla="*/ 52 w 52"/>
                  <a:gd name="T17" fmla="*/ 11 h 27"/>
                  <a:gd name="T18" fmla="*/ 49 w 52"/>
                  <a:gd name="T19" fmla="*/ 14 h 27"/>
                  <a:gd name="T20" fmla="*/ 51 w 52"/>
                  <a:gd name="T21" fmla="*/ 16 h 27"/>
                  <a:gd name="T22" fmla="*/ 49 w 52"/>
                  <a:gd name="T23" fmla="*/ 18 h 27"/>
                  <a:gd name="T24" fmla="*/ 46 w 52"/>
                  <a:gd name="T25" fmla="*/ 18 h 27"/>
                  <a:gd name="T26" fmla="*/ 35 w 52"/>
                  <a:gd name="T27" fmla="*/ 18 h 27"/>
                  <a:gd name="T28" fmla="*/ 26 w 52"/>
                  <a:gd name="T29" fmla="*/ 21 h 27"/>
                  <a:gd name="T30" fmla="*/ 21 w 52"/>
                  <a:gd name="T31" fmla="*/ 23 h 27"/>
                  <a:gd name="T32" fmla="*/ 13 w 52"/>
                  <a:gd name="T33" fmla="*/ 6 h 27"/>
                  <a:gd name="T34" fmla="*/ 17 w 52"/>
                  <a:gd name="T35" fmla="*/ 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2" h="27">
                    <a:moveTo>
                      <a:pt x="17" y="3"/>
                    </a:moveTo>
                    <a:cubicBezTo>
                      <a:pt x="18" y="3"/>
                      <a:pt x="19" y="2"/>
                      <a:pt x="20" y="2"/>
                    </a:cubicBezTo>
                    <a:cubicBezTo>
                      <a:pt x="22" y="2"/>
                      <a:pt x="29" y="0"/>
                      <a:pt x="31" y="0"/>
                    </a:cubicBezTo>
                    <a:cubicBezTo>
                      <a:pt x="33" y="0"/>
                      <a:pt x="37" y="0"/>
                      <a:pt x="44" y="1"/>
                    </a:cubicBezTo>
                    <a:cubicBezTo>
                      <a:pt x="45" y="1"/>
                      <a:pt x="45" y="2"/>
                      <a:pt x="46" y="2"/>
                    </a:cubicBezTo>
                    <a:cubicBezTo>
                      <a:pt x="46" y="3"/>
                      <a:pt x="46" y="4"/>
                      <a:pt x="45" y="4"/>
                    </a:cubicBezTo>
                    <a:cubicBezTo>
                      <a:pt x="47" y="4"/>
                      <a:pt x="49" y="5"/>
                      <a:pt x="50" y="7"/>
                    </a:cubicBezTo>
                    <a:cubicBezTo>
                      <a:pt x="50" y="8"/>
                      <a:pt x="50" y="9"/>
                      <a:pt x="49" y="9"/>
                    </a:cubicBezTo>
                    <a:cubicBezTo>
                      <a:pt x="50" y="9"/>
                      <a:pt x="51" y="10"/>
                      <a:pt x="52" y="11"/>
                    </a:cubicBezTo>
                    <a:cubicBezTo>
                      <a:pt x="52" y="12"/>
                      <a:pt x="51" y="14"/>
                      <a:pt x="49" y="14"/>
                    </a:cubicBezTo>
                    <a:cubicBezTo>
                      <a:pt x="51" y="14"/>
                      <a:pt x="52" y="15"/>
                      <a:pt x="51" y="16"/>
                    </a:cubicBezTo>
                    <a:cubicBezTo>
                      <a:pt x="51" y="17"/>
                      <a:pt x="50" y="18"/>
                      <a:pt x="49" y="18"/>
                    </a:cubicBezTo>
                    <a:cubicBezTo>
                      <a:pt x="48" y="19"/>
                      <a:pt x="47" y="19"/>
                      <a:pt x="46" y="18"/>
                    </a:cubicBezTo>
                    <a:cubicBezTo>
                      <a:pt x="41" y="18"/>
                      <a:pt x="37" y="17"/>
                      <a:pt x="35" y="18"/>
                    </a:cubicBezTo>
                    <a:cubicBezTo>
                      <a:pt x="34" y="18"/>
                      <a:pt x="27" y="20"/>
                      <a:pt x="26" y="21"/>
                    </a:cubicBezTo>
                    <a:cubicBezTo>
                      <a:pt x="23" y="22"/>
                      <a:pt x="24" y="22"/>
                      <a:pt x="21" y="23"/>
                    </a:cubicBezTo>
                    <a:cubicBezTo>
                      <a:pt x="10" y="27"/>
                      <a:pt x="0" y="13"/>
                      <a:pt x="13" y="6"/>
                    </a:cubicBezTo>
                    <a:cubicBezTo>
                      <a:pt x="13" y="6"/>
                      <a:pt x="14" y="5"/>
                      <a:pt x="17" y="3"/>
                    </a:cubicBezTo>
                  </a:path>
                </a:pathLst>
              </a:custGeom>
              <a:solidFill>
                <a:srgbClr val="FF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38" name="Freeform 1205"/>
              <p:cNvSpPr>
                <a:spLocks/>
              </p:cNvSpPr>
              <p:nvPr/>
            </p:nvSpPr>
            <p:spPr bwMode="auto">
              <a:xfrm>
                <a:off x="3179" y="3409"/>
                <a:ext cx="269" cy="192"/>
              </a:xfrm>
              <a:custGeom>
                <a:avLst/>
                <a:gdLst>
                  <a:gd name="T0" fmla="*/ 239 w 269"/>
                  <a:gd name="T1" fmla="*/ 0 h 192"/>
                  <a:gd name="T2" fmla="*/ 269 w 269"/>
                  <a:gd name="T3" fmla="*/ 76 h 192"/>
                  <a:gd name="T4" fmla="*/ 66 w 269"/>
                  <a:gd name="T5" fmla="*/ 192 h 192"/>
                  <a:gd name="T6" fmla="*/ 0 w 269"/>
                  <a:gd name="T7" fmla="*/ 104 h 192"/>
                  <a:gd name="T8" fmla="*/ 239 w 269"/>
                  <a:gd name="T9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192">
                    <a:moveTo>
                      <a:pt x="239" y="0"/>
                    </a:moveTo>
                    <a:lnTo>
                      <a:pt x="269" y="76"/>
                    </a:lnTo>
                    <a:lnTo>
                      <a:pt x="66" y="192"/>
                    </a:lnTo>
                    <a:lnTo>
                      <a:pt x="0" y="104"/>
                    </a:lnTo>
                    <a:lnTo>
                      <a:pt x="239" y="0"/>
                    </a:lnTo>
                    <a:close/>
                  </a:path>
                </a:pathLst>
              </a:custGeom>
              <a:solidFill>
                <a:srgbClr val="615B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39" name="Freeform 1206"/>
              <p:cNvSpPr>
                <a:spLocks/>
              </p:cNvSpPr>
              <p:nvPr/>
            </p:nvSpPr>
            <p:spPr bwMode="auto">
              <a:xfrm>
                <a:off x="3179" y="3409"/>
                <a:ext cx="269" cy="192"/>
              </a:xfrm>
              <a:custGeom>
                <a:avLst/>
                <a:gdLst>
                  <a:gd name="T0" fmla="*/ 239 w 269"/>
                  <a:gd name="T1" fmla="*/ 0 h 192"/>
                  <a:gd name="T2" fmla="*/ 269 w 269"/>
                  <a:gd name="T3" fmla="*/ 76 h 192"/>
                  <a:gd name="T4" fmla="*/ 66 w 269"/>
                  <a:gd name="T5" fmla="*/ 192 h 192"/>
                  <a:gd name="T6" fmla="*/ 0 w 269"/>
                  <a:gd name="T7" fmla="*/ 104 h 192"/>
                  <a:gd name="T8" fmla="*/ 239 w 269"/>
                  <a:gd name="T9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192">
                    <a:moveTo>
                      <a:pt x="239" y="0"/>
                    </a:moveTo>
                    <a:lnTo>
                      <a:pt x="269" y="76"/>
                    </a:lnTo>
                    <a:lnTo>
                      <a:pt x="66" y="192"/>
                    </a:lnTo>
                    <a:lnTo>
                      <a:pt x="0" y="104"/>
                    </a:lnTo>
                    <a:lnTo>
                      <a:pt x="23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40" name="Freeform 1207"/>
              <p:cNvSpPr>
                <a:spLocks/>
              </p:cNvSpPr>
              <p:nvPr/>
            </p:nvSpPr>
            <p:spPr bwMode="auto">
              <a:xfrm>
                <a:off x="3096" y="3165"/>
                <a:ext cx="213" cy="376"/>
              </a:xfrm>
              <a:custGeom>
                <a:avLst/>
                <a:gdLst>
                  <a:gd name="T0" fmla="*/ 1 w 90"/>
                  <a:gd name="T1" fmla="*/ 36 h 159"/>
                  <a:gd name="T2" fmla="*/ 9 w 90"/>
                  <a:gd name="T3" fmla="*/ 112 h 159"/>
                  <a:gd name="T4" fmla="*/ 11 w 90"/>
                  <a:gd name="T5" fmla="*/ 130 h 159"/>
                  <a:gd name="T6" fmla="*/ 11 w 90"/>
                  <a:gd name="T7" fmla="*/ 130 h 159"/>
                  <a:gd name="T8" fmla="*/ 12 w 90"/>
                  <a:gd name="T9" fmla="*/ 133 h 159"/>
                  <a:gd name="T10" fmla="*/ 12 w 90"/>
                  <a:gd name="T11" fmla="*/ 135 h 159"/>
                  <a:gd name="T12" fmla="*/ 14 w 90"/>
                  <a:gd name="T13" fmla="*/ 138 h 159"/>
                  <a:gd name="T14" fmla="*/ 86 w 90"/>
                  <a:gd name="T15" fmla="*/ 141 h 159"/>
                  <a:gd name="T16" fmla="*/ 86 w 90"/>
                  <a:gd name="T17" fmla="*/ 140 h 159"/>
                  <a:gd name="T18" fmla="*/ 90 w 90"/>
                  <a:gd name="T19" fmla="*/ 133 h 159"/>
                  <a:gd name="T20" fmla="*/ 90 w 90"/>
                  <a:gd name="T21" fmla="*/ 133 h 159"/>
                  <a:gd name="T22" fmla="*/ 89 w 90"/>
                  <a:gd name="T23" fmla="*/ 123 h 159"/>
                  <a:gd name="T24" fmla="*/ 81 w 90"/>
                  <a:gd name="T25" fmla="*/ 54 h 159"/>
                  <a:gd name="T26" fmla="*/ 45 w 90"/>
                  <a:gd name="T27" fmla="*/ 13 h 159"/>
                  <a:gd name="T28" fmla="*/ 24 w 90"/>
                  <a:gd name="T29" fmla="*/ 6 h 159"/>
                  <a:gd name="T30" fmla="*/ 1 w 90"/>
                  <a:gd name="T31" fmla="*/ 20 h 159"/>
                  <a:gd name="T32" fmla="*/ 1 w 90"/>
                  <a:gd name="T33" fmla="*/ 36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0" h="159">
                    <a:moveTo>
                      <a:pt x="1" y="36"/>
                    </a:moveTo>
                    <a:cubicBezTo>
                      <a:pt x="1" y="38"/>
                      <a:pt x="8" y="97"/>
                      <a:pt x="9" y="112"/>
                    </a:cubicBezTo>
                    <a:cubicBezTo>
                      <a:pt x="11" y="130"/>
                      <a:pt x="11" y="130"/>
                      <a:pt x="11" y="130"/>
                    </a:cubicBezTo>
                    <a:cubicBezTo>
                      <a:pt x="11" y="130"/>
                      <a:pt x="11" y="130"/>
                      <a:pt x="11" y="130"/>
                    </a:cubicBezTo>
                    <a:cubicBezTo>
                      <a:pt x="12" y="133"/>
                      <a:pt x="12" y="133"/>
                      <a:pt x="12" y="133"/>
                    </a:cubicBezTo>
                    <a:cubicBezTo>
                      <a:pt x="12" y="134"/>
                      <a:pt x="12" y="135"/>
                      <a:pt x="12" y="135"/>
                    </a:cubicBezTo>
                    <a:cubicBezTo>
                      <a:pt x="13" y="136"/>
                      <a:pt x="13" y="137"/>
                      <a:pt x="14" y="138"/>
                    </a:cubicBezTo>
                    <a:cubicBezTo>
                      <a:pt x="25" y="152"/>
                      <a:pt x="69" y="159"/>
                      <a:pt x="86" y="141"/>
                    </a:cubicBezTo>
                    <a:cubicBezTo>
                      <a:pt x="86" y="140"/>
                      <a:pt x="86" y="140"/>
                      <a:pt x="86" y="140"/>
                    </a:cubicBezTo>
                    <a:cubicBezTo>
                      <a:pt x="89" y="138"/>
                      <a:pt x="90" y="135"/>
                      <a:pt x="90" y="133"/>
                    </a:cubicBezTo>
                    <a:cubicBezTo>
                      <a:pt x="90" y="133"/>
                      <a:pt x="90" y="133"/>
                      <a:pt x="90" y="133"/>
                    </a:cubicBezTo>
                    <a:cubicBezTo>
                      <a:pt x="89" y="123"/>
                      <a:pt x="89" y="123"/>
                      <a:pt x="89" y="123"/>
                    </a:cubicBezTo>
                    <a:cubicBezTo>
                      <a:pt x="81" y="54"/>
                      <a:pt x="81" y="54"/>
                      <a:pt x="81" y="54"/>
                    </a:cubicBezTo>
                    <a:cubicBezTo>
                      <a:pt x="79" y="39"/>
                      <a:pt x="78" y="33"/>
                      <a:pt x="45" y="13"/>
                    </a:cubicBezTo>
                    <a:cubicBezTo>
                      <a:pt x="45" y="13"/>
                      <a:pt x="35" y="10"/>
                      <a:pt x="24" y="6"/>
                    </a:cubicBezTo>
                    <a:cubicBezTo>
                      <a:pt x="7" y="0"/>
                      <a:pt x="2" y="10"/>
                      <a:pt x="1" y="20"/>
                    </a:cubicBezTo>
                    <a:cubicBezTo>
                      <a:pt x="0" y="29"/>
                      <a:pt x="1" y="37"/>
                      <a:pt x="1" y="36"/>
                    </a:cubicBezTo>
                  </a:path>
                </a:pathLst>
              </a:custGeom>
              <a:solidFill>
                <a:srgbClr val="C1AA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41" name="Freeform 1208"/>
              <p:cNvSpPr>
                <a:spLocks/>
              </p:cNvSpPr>
              <p:nvPr/>
            </p:nvSpPr>
            <p:spPr bwMode="auto">
              <a:xfrm>
                <a:off x="3176" y="3056"/>
                <a:ext cx="85" cy="140"/>
              </a:xfrm>
              <a:custGeom>
                <a:avLst/>
                <a:gdLst>
                  <a:gd name="T0" fmla="*/ 0 w 36"/>
                  <a:gd name="T1" fmla="*/ 29 h 59"/>
                  <a:gd name="T2" fmla="*/ 2 w 36"/>
                  <a:gd name="T3" fmla="*/ 42 h 59"/>
                  <a:gd name="T4" fmla="*/ 7 w 36"/>
                  <a:gd name="T5" fmla="*/ 53 h 59"/>
                  <a:gd name="T6" fmla="*/ 20 w 36"/>
                  <a:gd name="T7" fmla="*/ 59 h 59"/>
                  <a:gd name="T8" fmla="*/ 24 w 36"/>
                  <a:gd name="T9" fmla="*/ 58 h 59"/>
                  <a:gd name="T10" fmla="*/ 28 w 36"/>
                  <a:gd name="T11" fmla="*/ 57 h 59"/>
                  <a:gd name="T12" fmla="*/ 32 w 36"/>
                  <a:gd name="T13" fmla="*/ 51 h 59"/>
                  <a:gd name="T14" fmla="*/ 32 w 36"/>
                  <a:gd name="T15" fmla="*/ 51 h 59"/>
                  <a:gd name="T16" fmla="*/ 32 w 36"/>
                  <a:gd name="T17" fmla="*/ 49 h 59"/>
                  <a:gd name="T18" fmla="*/ 35 w 36"/>
                  <a:gd name="T19" fmla="*/ 14 h 59"/>
                  <a:gd name="T20" fmla="*/ 35 w 36"/>
                  <a:gd name="T21" fmla="*/ 9 h 59"/>
                  <a:gd name="T22" fmla="*/ 23 w 36"/>
                  <a:gd name="T23" fmla="*/ 0 h 59"/>
                  <a:gd name="T24" fmla="*/ 8 w 36"/>
                  <a:gd name="T25" fmla="*/ 3 h 59"/>
                  <a:gd name="T26" fmla="*/ 4 w 36"/>
                  <a:gd name="T27" fmla="*/ 6 h 59"/>
                  <a:gd name="T28" fmla="*/ 2 w 36"/>
                  <a:gd name="T29" fmla="*/ 9 h 59"/>
                  <a:gd name="T30" fmla="*/ 0 w 36"/>
                  <a:gd name="T31" fmla="*/ 2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6" h="59">
                    <a:moveTo>
                      <a:pt x="0" y="29"/>
                    </a:moveTo>
                    <a:cubicBezTo>
                      <a:pt x="1" y="33"/>
                      <a:pt x="1" y="38"/>
                      <a:pt x="2" y="42"/>
                    </a:cubicBezTo>
                    <a:cubicBezTo>
                      <a:pt x="3" y="46"/>
                      <a:pt x="4" y="50"/>
                      <a:pt x="7" y="53"/>
                    </a:cubicBezTo>
                    <a:cubicBezTo>
                      <a:pt x="10" y="56"/>
                      <a:pt x="15" y="58"/>
                      <a:pt x="20" y="59"/>
                    </a:cubicBezTo>
                    <a:cubicBezTo>
                      <a:pt x="21" y="59"/>
                      <a:pt x="23" y="59"/>
                      <a:pt x="24" y="58"/>
                    </a:cubicBezTo>
                    <a:cubicBezTo>
                      <a:pt x="26" y="58"/>
                      <a:pt x="27" y="58"/>
                      <a:pt x="28" y="57"/>
                    </a:cubicBezTo>
                    <a:cubicBezTo>
                      <a:pt x="30" y="55"/>
                      <a:pt x="31" y="53"/>
                      <a:pt x="32" y="51"/>
                    </a:cubicBezTo>
                    <a:cubicBezTo>
                      <a:pt x="32" y="51"/>
                      <a:pt x="32" y="51"/>
                      <a:pt x="32" y="51"/>
                    </a:cubicBezTo>
                    <a:cubicBezTo>
                      <a:pt x="32" y="50"/>
                      <a:pt x="32" y="50"/>
                      <a:pt x="32" y="49"/>
                    </a:cubicBezTo>
                    <a:cubicBezTo>
                      <a:pt x="36" y="38"/>
                      <a:pt x="36" y="26"/>
                      <a:pt x="35" y="14"/>
                    </a:cubicBezTo>
                    <a:cubicBezTo>
                      <a:pt x="35" y="13"/>
                      <a:pt x="35" y="11"/>
                      <a:pt x="35" y="9"/>
                    </a:cubicBezTo>
                    <a:cubicBezTo>
                      <a:pt x="33" y="4"/>
                      <a:pt x="28" y="1"/>
                      <a:pt x="23" y="0"/>
                    </a:cubicBezTo>
                    <a:cubicBezTo>
                      <a:pt x="18" y="0"/>
                      <a:pt x="13" y="1"/>
                      <a:pt x="8" y="3"/>
                    </a:cubicBezTo>
                    <a:cubicBezTo>
                      <a:pt x="7" y="4"/>
                      <a:pt x="5" y="5"/>
                      <a:pt x="4" y="6"/>
                    </a:cubicBezTo>
                    <a:cubicBezTo>
                      <a:pt x="3" y="7"/>
                      <a:pt x="3" y="8"/>
                      <a:pt x="2" y="9"/>
                    </a:cubicBezTo>
                    <a:cubicBezTo>
                      <a:pt x="1" y="10"/>
                      <a:pt x="0" y="23"/>
                      <a:pt x="0" y="29"/>
                    </a:cubicBezTo>
                  </a:path>
                </a:pathLst>
              </a:custGeom>
              <a:solidFill>
                <a:srgbClr val="FF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42" name="Freeform 1209"/>
              <p:cNvSpPr>
                <a:spLocks/>
              </p:cNvSpPr>
              <p:nvPr/>
            </p:nvSpPr>
            <p:spPr bwMode="auto">
              <a:xfrm>
                <a:off x="3221" y="3146"/>
                <a:ext cx="31" cy="50"/>
              </a:xfrm>
              <a:custGeom>
                <a:avLst/>
                <a:gdLst>
                  <a:gd name="T0" fmla="*/ 4 w 13"/>
                  <a:gd name="T1" fmla="*/ 0 h 21"/>
                  <a:gd name="T2" fmla="*/ 0 w 13"/>
                  <a:gd name="T3" fmla="*/ 11 h 21"/>
                  <a:gd name="T4" fmla="*/ 0 w 13"/>
                  <a:gd name="T5" fmla="*/ 18 h 21"/>
                  <a:gd name="T6" fmla="*/ 0 w 13"/>
                  <a:gd name="T7" fmla="*/ 20 h 21"/>
                  <a:gd name="T8" fmla="*/ 1 w 13"/>
                  <a:gd name="T9" fmla="*/ 21 h 21"/>
                  <a:gd name="T10" fmla="*/ 2 w 13"/>
                  <a:gd name="T11" fmla="*/ 21 h 21"/>
                  <a:gd name="T12" fmla="*/ 5 w 13"/>
                  <a:gd name="T13" fmla="*/ 20 h 21"/>
                  <a:gd name="T14" fmla="*/ 9 w 13"/>
                  <a:gd name="T15" fmla="*/ 19 h 21"/>
                  <a:gd name="T16" fmla="*/ 13 w 13"/>
                  <a:gd name="T17" fmla="*/ 13 h 21"/>
                  <a:gd name="T18" fmla="*/ 13 w 13"/>
                  <a:gd name="T19" fmla="*/ 13 h 21"/>
                  <a:gd name="T20" fmla="*/ 13 w 13"/>
                  <a:gd name="T21" fmla="*/ 13 h 21"/>
                  <a:gd name="T22" fmla="*/ 9 w 13"/>
                  <a:gd name="T23" fmla="*/ 15 h 21"/>
                  <a:gd name="T24" fmla="*/ 4 w 13"/>
                  <a:gd name="T2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21">
                    <a:moveTo>
                      <a:pt x="4" y="0"/>
                    </a:moveTo>
                    <a:cubicBezTo>
                      <a:pt x="3" y="7"/>
                      <a:pt x="0" y="4"/>
                      <a:pt x="0" y="11"/>
                    </a:cubicBezTo>
                    <a:cubicBezTo>
                      <a:pt x="0" y="13"/>
                      <a:pt x="0" y="16"/>
                      <a:pt x="0" y="18"/>
                    </a:cubicBezTo>
                    <a:cubicBezTo>
                      <a:pt x="0" y="19"/>
                      <a:pt x="0" y="19"/>
                      <a:pt x="0" y="20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1" y="21"/>
                      <a:pt x="1" y="21"/>
                      <a:pt x="2" y="21"/>
                    </a:cubicBezTo>
                    <a:cubicBezTo>
                      <a:pt x="3" y="21"/>
                      <a:pt x="4" y="20"/>
                      <a:pt x="5" y="20"/>
                    </a:cubicBezTo>
                    <a:cubicBezTo>
                      <a:pt x="7" y="20"/>
                      <a:pt x="8" y="20"/>
                      <a:pt x="9" y="19"/>
                    </a:cubicBezTo>
                    <a:cubicBezTo>
                      <a:pt x="11" y="17"/>
                      <a:pt x="12" y="15"/>
                      <a:pt x="13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2" y="14"/>
                      <a:pt x="10" y="15"/>
                      <a:pt x="9" y="15"/>
                    </a:cubicBezTo>
                    <a:cubicBezTo>
                      <a:pt x="7" y="15"/>
                      <a:pt x="5" y="10"/>
                      <a:pt x="4" y="0"/>
                    </a:cubicBezTo>
                  </a:path>
                </a:pathLst>
              </a:custGeom>
              <a:solidFill>
                <a:srgbClr val="E8B0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13" name="Group 1411"/>
            <p:cNvGrpSpPr>
              <a:grpSpLocks/>
            </p:cNvGrpSpPr>
            <p:nvPr/>
          </p:nvGrpSpPr>
          <p:grpSpPr bwMode="auto">
            <a:xfrm>
              <a:off x="4043363" y="4197351"/>
              <a:ext cx="4703763" cy="1984375"/>
              <a:chOff x="2547" y="2644"/>
              <a:chExt cx="2963" cy="1250"/>
            </a:xfrm>
          </p:grpSpPr>
          <p:sp>
            <p:nvSpPr>
              <p:cNvPr id="143" name="Rectangle 1211"/>
              <p:cNvSpPr>
                <a:spLocks noChangeArrowheads="1"/>
              </p:cNvSpPr>
              <p:nvPr/>
            </p:nvSpPr>
            <p:spPr bwMode="auto">
              <a:xfrm>
                <a:off x="3162" y="3120"/>
                <a:ext cx="69" cy="90"/>
              </a:xfrm>
              <a:prstGeom prst="rect">
                <a:avLst/>
              </a:prstGeom>
              <a:solidFill>
                <a:srgbClr val="FF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4" name="Freeform 1212"/>
              <p:cNvSpPr>
                <a:spLocks/>
              </p:cNvSpPr>
              <p:nvPr/>
            </p:nvSpPr>
            <p:spPr bwMode="auto">
              <a:xfrm>
                <a:off x="3157" y="3184"/>
                <a:ext cx="76" cy="45"/>
              </a:xfrm>
              <a:custGeom>
                <a:avLst/>
                <a:gdLst>
                  <a:gd name="T0" fmla="*/ 6 w 32"/>
                  <a:gd name="T1" fmla="*/ 4 h 19"/>
                  <a:gd name="T2" fmla="*/ 6 w 32"/>
                  <a:gd name="T3" fmla="*/ 16 h 19"/>
                  <a:gd name="T4" fmla="*/ 26 w 32"/>
                  <a:gd name="T5" fmla="*/ 16 h 19"/>
                  <a:gd name="T6" fmla="*/ 26 w 32"/>
                  <a:gd name="T7" fmla="*/ 4 h 19"/>
                  <a:gd name="T8" fmla="*/ 6 w 32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9">
                    <a:moveTo>
                      <a:pt x="6" y="4"/>
                    </a:moveTo>
                    <a:cubicBezTo>
                      <a:pt x="0" y="7"/>
                      <a:pt x="0" y="12"/>
                      <a:pt x="6" y="16"/>
                    </a:cubicBezTo>
                    <a:cubicBezTo>
                      <a:pt x="11" y="19"/>
                      <a:pt x="21" y="19"/>
                      <a:pt x="26" y="16"/>
                    </a:cubicBezTo>
                    <a:cubicBezTo>
                      <a:pt x="32" y="12"/>
                      <a:pt x="32" y="7"/>
                      <a:pt x="26" y="4"/>
                    </a:cubicBezTo>
                    <a:cubicBezTo>
                      <a:pt x="21" y="0"/>
                      <a:pt x="11" y="0"/>
                      <a:pt x="6" y="4"/>
                    </a:cubicBezTo>
                    <a:close/>
                  </a:path>
                </a:pathLst>
              </a:custGeom>
              <a:solidFill>
                <a:srgbClr val="FF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5" name="Freeform 1213"/>
              <p:cNvSpPr>
                <a:spLocks/>
              </p:cNvSpPr>
              <p:nvPr/>
            </p:nvSpPr>
            <p:spPr bwMode="auto">
              <a:xfrm>
                <a:off x="3108" y="3042"/>
                <a:ext cx="168" cy="156"/>
              </a:xfrm>
              <a:custGeom>
                <a:avLst/>
                <a:gdLst>
                  <a:gd name="T0" fmla="*/ 58 w 71"/>
                  <a:gd name="T1" fmla="*/ 24 h 66"/>
                  <a:gd name="T2" fmla="*/ 52 w 71"/>
                  <a:gd name="T3" fmla="*/ 36 h 66"/>
                  <a:gd name="T4" fmla="*/ 52 w 71"/>
                  <a:gd name="T5" fmla="*/ 51 h 66"/>
                  <a:gd name="T6" fmla="*/ 45 w 71"/>
                  <a:gd name="T7" fmla="*/ 64 h 66"/>
                  <a:gd name="T8" fmla="*/ 35 w 71"/>
                  <a:gd name="T9" fmla="*/ 66 h 66"/>
                  <a:gd name="T10" fmla="*/ 22 w 71"/>
                  <a:gd name="T11" fmla="*/ 61 h 66"/>
                  <a:gd name="T12" fmla="*/ 39 w 71"/>
                  <a:gd name="T13" fmla="*/ 1 h 66"/>
                  <a:gd name="T14" fmla="*/ 65 w 71"/>
                  <a:gd name="T15" fmla="*/ 21 h 66"/>
                  <a:gd name="T16" fmla="*/ 58 w 71"/>
                  <a:gd name="T17" fmla="*/ 2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" h="66">
                    <a:moveTo>
                      <a:pt x="58" y="24"/>
                    </a:moveTo>
                    <a:cubicBezTo>
                      <a:pt x="54" y="27"/>
                      <a:pt x="52" y="31"/>
                      <a:pt x="52" y="36"/>
                    </a:cubicBezTo>
                    <a:cubicBezTo>
                      <a:pt x="51" y="41"/>
                      <a:pt x="52" y="46"/>
                      <a:pt x="52" y="51"/>
                    </a:cubicBezTo>
                    <a:cubicBezTo>
                      <a:pt x="51" y="56"/>
                      <a:pt x="49" y="61"/>
                      <a:pt x="45" y="64"/>
                    </a:cubicBezTo>
                    <a:cubicBezTo>
                      <a:pt x="42" y="66"/>
                      <a:pt x="38" y="66"/>
                      <a:pt x="35" y="66"/>
                    </a:cubicBezTo>
                    <a:cubicBezTo>
                      <a:pt x="30" y="66"/>
                      <a:pt x="24" y="65"/>
                      <a:pt x="22" y="61"/>
                    </a:cubicBezTo>
                    <a:cubicBezTo>
                      <a:pt x="0" y="5"/>
                      <a:pt x="35" y="2"/>
                      <a:pt x="39" y="1"/>
                    </a:cubicBezTo>
                    <a:cubicBezTo>
                      <a:pt x="54" y="0"/>
                      <a:pt x="71" y="9"/>
                      <a:pt x="65" y="21"/>
                    </a:cubicBezTo>
                    <a:cubicBezTo>
                      <a:pt x="63" y="22"/>
                      <a:pt x="60" y="23"/>
                      <a:pt x="58" y="24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6" name="Freeform 1214"/>
              <p:cNvSpPr>
                <a:spLocks/>
              </p:cNvSpPr>
              <p:nvPr/>
            </p:nvSpPr>
            <p:spPr bwMode="auto">
              <a:xfrm>
                <a:off x="3219" y="3120"/>
                <a:ext cx="16" cy="40"/>
              </a:xfrm>
              <a:custGeom>
                <a:avLst/>
                <a:gdLst>
                  <a:gd name="T0" fmla="*/ 4 w 7"/>
                  <a:gd name="T1" fmla="*/ 0 h 17"/>
                  <a:gd name="T2" fmla="*/ 7 w 7"/>
                  <a:gd name="T3" fmla="*/ 3 h 17"/>
                  <a:gd name="T4" fmla="*/ 7 w 7"/>
                  <a:gd name="T5" fmla="*/ 8 h 17"/>
                  <a:gd name="T6" fmla="*/ 6 w 7"/>
                  <a:gd name="T7" fmla="*/ 15 h 17"/>
                  <a:gd name="T8" fmla="*/ 5 w 7"/>
                  <a:gd name="T9" fmla="*/ 17 h 17"/>
                  <a:gd name="T10" fmla="*/ 2 w 7"/>
                  <a:gd name="T11" fmla="*/ 16 h 17"/>
                  <a:gd name="T12" fmla="*/ 1 w 7"/>
                  <a:gd name="T13" fmla="*/ 13 h 17"/>
                  <a:gd name="T14" fmla="*/ 0 w 7"/>
                  <a:gd name="T15" fmla="*/ 5 h 17"/>
                  <a:gd name="T16" fmla="*/ 1 w 7"/>
                  <a:gd name="T17" fmla="*/ 2 h 17"/>
                  <a:gd name="T18" fmla="*/ 4 w 7"/>
                  <a:gd name="T1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17">
                    <a:moveTo>
                      <a:pt x="4" y="0"/>
                    </a:moveTo>
                    <a:cubicBezTo>
                      <a:pt x="5" y="0"/>
                      <a:pt x="6" y="2"/>
                      <a:pt x="7" y="3"/>
                    </a:cubicBezTo>
                    <a:cubicBezTo>
                      <a:pt x="7" y="5"/>
                      <a:pt x="7" y="7"/>
                      <a:pt x="7" y="8"/>
                    </a:cubicBezTo>
                    <a:cubicBezTo>
                      <a:pt x="7" y="11"/>
                      <a:pt x="7" y="13"/>
                      <a:pt x="6" y="15"/>
                    </a:cubicBezTo>
                    <a:cubicBezTo>
                      <a:pt x="6" y="16"/>
                      <a:pt x="5" y="16"/>
                      <a:pt x="5" y="17"/>
                    </a:cubicBezTo>
                    <a:cubicBezTo>
                      <a:pt x="4" y="17"/>
                      <a:pt x="3" y="16"/>
                      <a:pt x="2" y="16"/>
                    </a:cubicBezTo>
                    <a:cubicBezTo>
                      <a:pt x="1" y="15"/>
                      <a:pt x="1" y="14"/>
                      <a:pt x="1" y="13"/>
                    </a:cubicBezTo>
                    <a:cubicBezTo>
                      <a:pt x="0" y="10"/>
                      <a:pt x="0" y="8"/>
                      <a:pt x="0" y="5"/>
                    </a:cubicBez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4" y="0"/>
                    </a:cubicBezTo>
                    <a:close/>
                  </a:path>
                </a:pathLst>
              </a:custGeom>
              <a:solidFill>
                <a:srgbClr val="FF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7" name="Freeform 1215"/>
              <p:cNvSpPr>
                <a:spLocks/>
              </p:cNvSpPr>
              <p:nvPr/>
            </p:nvSpPr>
            <p:spPr bwMode="auto">
              <a:xfrm>
                <a:off x="3216" y="3248"/>
                <a:ext cx="97" cy="173"/>
              </a:xfrm>
              <a:custGeom>
                <a:avLst/>
                <a:gdLst>
                  <a:gd name="T0" fmla="*/ 2 w 41"/>
                  <a:gd name="T1" fmla="*/ 17 h 73"/>
                  <a:gd name="T2" fmla="*/ 14 w 41"/>
                  <a:gd name="T3" fmla="*/ 67 h 73"/>
                  <a:gd name="T4" fmla="*/ 27 w 41"/>
                  <a:gd name="T5" fmla="*/ 73 h 73"/>
                  <a:gd name="T6" fmla="*/ 29 w 41"/>
                  <a:gd name="T7" fmla="*/ 72 h 73"/>
                  <a:gd name="T8" fmla="*/ 33 w 41"/>
                  <a:gd name="T9" fmla="*/ 71 h 73"/>
                  <a:gd name="T10" fmla="*/ 38 w 41"/>
                  <a:gd name="T11" fmla="*/ 66 h 73"/>
                  <a:gd name="T12" fmla="*/ 40 w 41"/>
                  <a:gd name="T13" fmla="*/ 56 h 73"/>
                  <a:gd name="T14" fmla="*/ 30 w 41"/>
                  <a:gd name="T15" fmla="*/ 11 h 73"/>
                  <a:gd name="T16" fmla="*/ 13 w 41"/>
                  <a:gd name="T17" fmla="*/ 0 h 73"/>
                  <a:gd name="T18" fmla="*/ 2 w 41"/>
                  <a:gd name="T19" fmla="*/ 17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73">
                    <a:moveTo>
                      <a:pt x="2" y="17"/>
                    </a:moveTo>
                    <a:cubicBezTo>
                      <a:pt x="2" y="17"/>
                      <a:pt x="14" y="66"/>
                      <a:pt x="14" y="67"/>
                    </a:cubicBezTo>
                    <a:cubicBezTo>
                      <a:pt x="17" y="71"/>
                      <a:pt x="22" y="73"/>
                      <a:pt x="27" y="73"/>
                    </a:cubicBezTo>
                    <a:cubicBezTo>
                      <a:pt x="27" y="73"/>
                      <a:pt x="28" y="73"/>
                      <a:pt x="29" y="72"/>
                    </a:cubicBezTo>
                    <a:cubicBezTo>
                      <a:pt x="30" y="72"/>
                      <a:pt x="32" y="72"/>
                      <a:pt x="33" y="71"/>
                    </a:cubicBezTo>
                    <a:cubicBezTo>
                      <a:pt x="35" y="70"/>
                      <a:pt x="37" y="68"/>
                      <a:pt x="38" y="66"/>
                    </a:cubicBezTo>
                    <a:cubicBezTo>
                      <a:pt x="40" y="63"/>
                      <a:pt x="41" y="60"/>
                      <a:pt x="40" y="56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27" y="0"/>
                      <a:pt x="14" y="0"/>
                      <a:pt x="13" y="0"/>
                    </a:cubicBezTo>
                    <a:cubicBezTo>
                      <a:pt x="5" y="2"/>
                      <a:pt x="0" y="10"/>
                      <a:pt x="2" y="17"/>
                    </a:cubicBezTo>
                  </a:path>
                </a:pathLst>
              </a:custGeom>
              <a:solidFill>
                <a:srgbClr val="C1AA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8" name="Freeform 1216"/>
              <p:cNvSpPr>
                <a:spLocks/>
              </p:cNvSpPr>
              <p:nvPr/>
            </p:nvSpPr>
            <p:spPr bwMode="auto">
              <a:xfrm>
                <a:off x="3382" y="3392"/>
                <a:ext cx="104" cy="76"/>
              </a:xfrm>
              <a:custGeom>
                <a:avLst/>
                <a:gdLst>
                  <a:gd name="T0" fmla="*/ 11 w 44"/>
                  <a:gd name="T1" fmla="*/ 19 h 32"/>
                  <a:gd name="T2" fmla="*/ 11 w 44"/>
                  <a:gd name="T3" fmla="*/ 19 h 32"/>
                  <a:gd name="T4" fmla="*/ 13 w 44"/>
                  <a:gd name="T5" fmla="*/ 20 h 32"/>
                  <a:gd name="T6" fmla="*/ 16 w 44"/>
                  <a:gd name="T7" fmla="*/ 20 h 32"/>
                  <a:gd name="T8" fmla="*/ 26 w 44"/>
                  <a:gd name="T9" fmla="*/ 23 h 32"/>
                  <a:gd name="T10" fmla="*/ 34 w 44"/>
                  <a:gd name="T11" fmla="*/ 30 h 32"/>
                  <a:gd name="T12" fmla="*/ 35 w 44"/>
                  <a:gd name="T13" fmla="*/ 31 h 32"/>
                  <a:gd name="T14" fmla="*/ 37 w 44"/>
                  <a:gd name="T15" fmla="*/ 32 h 32"/>
                  <a:gd name="T16" fmla="*/ 40 w 44"/>
                  <a:gd name="T17" fmla="*/ 31 h 32"/>
                  <a:gd name="T18" fmla="*/ 40 w 44"/>
                  <a:gd name="T19" fmla="*/ 28 h 32"/>
                  <a:gd name="T20" fmla="*/ 43 w 44"/>
                  <a:gd name="T21" fmla="*/ 28 h 32"/>
                  <a:gd name="T22" fmla="*/ 42 w 44"/>
                  <a:gd name="T23" fmla="*/ 24 h 32"/>
                  <a:gd name="T24" fmla="*/ 44 w 44"/>
                  <a:gd name="T25" fmla="*/ 23 h 32"/>
                  <a:gd name="T26" fmla="*/ 42 w 44"/>
                  <a:gd name="T27" fmla="*/ 18 h 32"/>
                  <a:gd name="T28" fmla="*/ 43 w 44"/>
                  <a:gd name="T29" fmla="*/ 17 h 32"/>
                  <a:gd name="T30" fmla="*/ 42 w 44"/>
                  <a:gd name="T31" fmla="*/ 15 h 32"/>
                  <a:gd name="T32" fmla="*/ 33 w 44"/>
                  <a:gd name="T33" fmla="*/ 6 h 32"/>
                  <a:gd name="T34" fmla="*/ 32 w 44"/>
                  <a:gd name="T35" fmla="*/ 6 h 32"/>
                  <a:gd name="T36" fmla="*/ 23 w 44"/>
                  <a:gd name="T37" fmla="*/ 2 h 32"/>
                  <a:gd name="T38" fmla="*/ 22 w 44"/>
                  <a:gd name="T39" fmla="*/ 2 h 32"/>
                  <a:gd name="T40" fmla="*/ 22 w 44"/>
                  <a:gd name="T41" fmla="*/ 2 h 32"/>
                  <a:gd name="T42" fmla="*/ 20 w 44"/>
                  <a:gd name="T43" fmla="*/ 1 h 32"/>
                  <a:gd name="T44" fmla="*/ 15 w 44"/>
                  <a:gd name="T45" fmla="*/ 0 h 32"/>
                  <a:gd name="T46" fmla="*/ 12 w 44"/>
                  <a:gd name="T47" fmla="*/ 0 h 32"/>
                  <a:gd name="T48" fmla="*/ 11 w 44"/>
                  <a:gd name="T49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4" h="32">
                    <a:moveTo>
                      <a:pt x="11" y="19"/>
                    </a:moveTo>
                    <a:cubicBezTo>
                      <a:pt x="11" y="19"/>
                      <a:pt x="11" y="19"/>
                      <a:pt x="11" y="19"/>
                    </a:cubicBezTo>
                    <a:cubicBezTo>
                      <a:pt x="12" y="19"/>
                      <a:pt x="12" y="19"/>
                      <a:pt x="13" y="20"/>
                    </a:cubicBezTo>
                    <a:cubicBezTo>
                      <a:pt x="14" y="20"/>
                      <a:pt x="14" y="20"/>
                      <a:pt x="16" y="20"/>
                    </a:cubicBezTo>
                    <a:cubicBezTo>
                      <a:pt x="18" y="20"/>
                      <a:pt x="25" y="23"/>
                      <a:pt x="26" y="23"/>
                    </a:cubicBezTo>
                    <a:cubicBezTo>
                      <a:pt x="28" y="24"/>
                      <a:pt x="30" y="27"/>
                      <a:pt x="34" y="30"/>
                    </a:cubicBezTo>
                    <a:cubicBezTo>
                      <a:pt x="35" y="31"/>
                      <a:pt x="35" y="31"/>
                      <a:pt x="35" y="31"/>
                    </a:cubicBezTo>
                    <a:cubicBezTo>
                      <a:pt x="35" y="31"/>
                      <a:pt x="36" y="32"/>
                      <a:pt x="37" y="32"/>
                    </a:cubicBezTo>
                    <a:cubicBezTo>
                      <a:pt x="38" y="32"/>
                      <a:pt x="39" y="32"/>
                      <a:pt x="40" y="31"/>
                    </a:cubicBezTo>
                    <a:cubicBezTo>
                      <a:pt x="41" y="31"/>
                      <a:pt x="41" y="29"/>
                      <a:pt x="40" y="28"/>
                    </a:cubicBezTo>
                    <a:cubicBezTo>
                      <a:pt x="41" y="29"/>
                      <a:pt x="42" y="29"/>
                      <a:pt x="43" y="28"/>
                    </a:cubicBezTo>
                    <a:cubicBezTo>
                      <a:pt x="43" y="26"/>
                      <a:pt x="43" y="25"/>
                      <a:pt x="42" y="24"/>
                    </a:cubicBezTo>
                    <a:cubicBezTo>
                      <a:pt x="43" y="25"/>
                      <a:pt x="44" y="24"/>
                      <a:pt x="44" y="23"/>
                    </a:cubicBezTo>
                    <a:cubicBezTo>
                      <a:pt x="44" y="21"/>
                      <a:pt x="43" y="19"/>
                      <a:pt x="42" y="18"/>
                    </a:cubicBezTo>
                    <a:cubicBezTo>
                      <a:pt x="42" y="19"/>
                      <a:pt x="43" y="18"/>
                      <a:pt x="43" y="17"/>
                    </a:cubicBezTo>
                    <a:cubicBezTo>
                      <a:pt x="44" y="16"/>
                      <a:pt x="43" y="15"/>
                      <a:pt x="42" y="15"/>
                    </a:cubicBezTo>
                    <a:cubicBezTo>
                      <a:pt x="37" y="10"/>
                      <a:pt x="35" y="7"/>
                      <a:pt x="33" y="6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29" y="5"/>
                      <a:pt x="24" y="2"/>
                      <a:pt x="23" y="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1" y="1"/>
                      <a:pt x="21" y="1"/>
                      <a:pt x="20" y="1"/>
                    </a:cubicBezTo>
                    <a:cubicBezTo>
                      <a:pt x="16" y="1"/>
                      <a:pt x="15" y="0"/>
                      <a:pt x="15" y="0"/>
                    </a:cubicBezTo>
                    <a:cubicBezTo>
                      <a:pt x="14" y="0"/>
                      <a:pt x="13" y="0"/>
                      <a:pt x="12" y="0"/>
                    </a:cubicBezTo>
                    <a:cubicBezTo>
                      <a:pt x="0" y="1"/>
                      <a:pt x="1" y="15"/>
                      <a:pt x="11" y="19"/>
                    </a:cubicBezTo>
                  </a:path>
                </a:pathLst>
              </a:custGeom>
              <a:solidFill>
                <a:srgbClr val="FF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9" name="Freeform 1217"/>
              <p:cNvSpPr>
                <a:spLocks/>
              </p:cNvSpPr>
              <p:nvPr/>
            </p:nvSpPr>
            <p:spPr bwMode="auto">
              <a:xfrm>
                <a:off x="3415" y="3392"/>
                <a:ext cx="48" cy="19"/>
              </a:xfrm>
              <a:custGeom>
                <a:avLst/>
                <a:gdLst>
                  <a:gd name="T0" fmla="*/ 20 w 20"/>
                  <a:gd name="T1" fmla="*/ 2 h 8"/>
                  <a:gd name="T2" fmla="*/ 18 w 20"/>
                  <a:gd name="T3" fmla="*/ 6 h 8"/>
                  <a:gd name="T4" fmla="*/ 14 w 20"/>
                  <a:gd name="T5" fmla="*/ 7 h 8"/>
                  <a:gd name="T6" fmla="*/ 10 w 20"/>
                  <a:gd name="T7" fmla="*/ 7 h 8"/>
                  <a:gd name="T8" fmla="*/ 5 w 20"/>
                  <a:gd name="T9" fmla="*/ 8 h 8"/>
                  <a:gd name="T10" fmla="*/ 1 w 20"/>
                  <a:gd name="T11" fmla="*/ 6 h 8"/>
                  <a:gd name="T12" fmla="*/ 0 w 20"/>
                  <a:gd name="T13" fmla="*/ 2 h 8"/>
                  <a:gd name="T14" fmla="*/ 1 w 20"/>
                  <a:gd name="T15" fmla="*/ 1 h 8"/>
                  <a:gd name="T16" fmla="*/ 2 w 20"/>
                  <a:gd name="T17" fmla="*/ 1 h 8"/>
                  <a:gd name="T18" fmla="*/ 12 w 20"/>
                  <a:gd name="T19" fmla="*/ 1 h 8"/>
                  <a:gd name="T20" fmla="*/ 16 w 20"/>
                  <a:gd name="T21" fmla="*/ 0 h 8"/>
                  <a:gd name="T22" fmla="*/ 20 w 20"/>
                  <a:gd name="T23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" h="8">
                    <a:moveTo>
                      <a:pt x="20" y="2"/>
                    </a:moveTo>
                    <a:cubicBezTo>
                      <a:pt x="20" y="4"/>
                      <a:pt x="19" y="5"/>
                      <a:pt x="18" y="6"/>
                    </a:cubicBezTo>
                    <a:cubicBezTo>
                      <a:pt x="17" y="6"/>
                      <a:pt x="15" y="6"/>
                      <a:pt x="14" y="7"/>
                    </a:cubicBezTo>
                    <a:cubicBezTo>
                      <a:pt x="13" y="7"/>
                      <a:pt x="11" y="7"/>
                      <a:pt x="10" y="7"/>
                    </a:cubicBezTo>
                    <a:cubicBezTo>
                      <a:pt x="9" y="8"/>
                      <a:pt x="7" y="8"/>
                      <a:pt x="5" y="8"/>
                    </a:cubicBezTo>
                    <a:cubicBezTo>
                      <a:pt x="3" y="8"/>
                      <a:pt x="1" y="7"/>
                      <a:pt x="1" y="6"/>
                    </a:cubicBez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6" y="1"/>
                      <a:pt x="9" y="2"/>
                      <a:pt x="12" y="1"/>
                    </a:cubicBezTo>
                    <a:cubicBezTo>
                      <a:pt x="14" y="1"/>
                      <a:pt x="15" y="0"/>
                      <a:pt x="16" y="0"/>
                    </a:cubicBezTo>
                    <a:cubicBezTo>
                      <a:pt x="18" y="0"/>
                      <a:pt x="19" y="1"/>
                      <a:pt x="20" y="2"/>
                    </a:cubicBezTo>
                    <a:close/>
                  </a:path>
                </a:pathLst>
              </a:custGeom>
              <a:solidFill>
                <a:srgbClr val="FF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0" name="Freeform 1218"/>
              <p:cNvSpPr>
                <a:spLocks/>
              </p:cNvSpPr>
              <p:nvPr/>
            </p:nvSpPr>
            <p:spPr bwMode="auto">
              <a:xfrm>
                <a:off x="3382" y="3392"/>
                <a:ext cx="104" cy="76"/>
              </a:xfrm>
              <a:custGeom>
                <a:avLst/>
                <a:gdLst>
                  <a:gd name="T0" fmla="*/ 11 w 44"/>
                  <a:gd name="T1" fmla="*/ 19 h 32"/>
                  <a:gd name="T2" fmla="*/ 11 w 44"/>
                  <a:gd name="T3" fmla="*/ 19 h 32"/>
                  <a:gd name="T4" fmla="*/ 13 w 44"/>
                  <a:gd name="T5" fmla="*/ 20 h 32"/>
                  <a:gd name="T6" fmla="*/ 16 w 44"/>
                  <a:gd name="T7" fmla="*/ 20 h 32"/>
                  <a:gd name="T8" fmla="*/ 26 w 44"/>
                  <a:gd name="T9" fmla="*/ 23 h 32"/>
                  <a:gd name="T10" fmla="*/ 34 w 44"/>
                  <a:gd name="T11" fmla="*/ 30 h 32"/>
                  <a:gd name="T12" fmla="*/ 35 w 44"/>
                  <a:gd name="T13" fmla="*/ 31 h 32"/>
                  <a:gd name="T14" fmla="*/ 37 w 44"/>
                  <a:gd name="T15" fmla="*/ 32 h 32"/>
                  <a:gd name="T16" fmla="*/ 40 w 44"/>
                  <a:gd name="T17" fmla="*/ 31 h 32"/>
                  <a:gd name="T18" fmla="*/ 40 w 44"/>
                  <a:gd name="T19" fmla="*/ 28 h 32"/>
                  <a:gd name="T20" fmla="*/ 43 w 44"/>
                  <a:gd name="T21" fmla="*/ 28 h 32"/>
                  <a:gd name="T22" fmla="*/ 42 w 44"/>
                  <a:gd name="T23" fmla="*/ 24 h 32"/>
                  <a:gd name="T24" fmla="*/ 44 w 44"/>
                  <a:gd name="T25" fmla="*/ 23 h 32"/>
                  <a:gd name="T26" fmla="*/ 42 w 44"/>
                  <a:gd name="T27" fmla="*/ 18 h 32"/>
                  <a:gd name="T28" fmla="*/ 43 w 44"/>
                  <a:gd name="T29" fmla="*/ 17 h 32"/>
                  <a:gd name="T30" fmla="*/ 42 w 44"/>
                  <a:gd name="T31" fmla="*/ 15 h 32"/>
                  <a:gd name="T32" fmla="*/ 33 w 44"/>
                  <a:gd name="T33" fmla="*/ 6 h 32"/>
                  <a:gd name="T34" fmla="*/ 32 w 44"/>
                  <a:gd name="T35" fmla="*/ 6 h 32"/>
                  <a:gd name="T36" fmla="*/ 23 w 44"/>
                  <a:gd name="T37" fmla="*/ 2 h 32"/>
                  <a:gd name="T38" fmla="*/ 22 w 44"/>
                  <a:gd name="T39" fmla="*/ 2 h 32"/>
                  <a:gd name="T40" fmla="*/ 22 w 44"/>
                  <a:gd name="T41" fmla="*/ 2 h 32"/>
                  <a:gd name="T42" fmla="*/ 20 w 44"/>
                  <a:gd name="T43" fmla="*/ 1 h 32"/>
                  <a:gd name="T44" fmla="*/ 15 w 44"/>
                  <a:gd name="T45" fmla="*/ 0 h 32"/>
                  <a:gd name="T46" fmla="*/ 12 w 44"/>
                  <a:gd name="T47" fmla="*/ 0 h 32"/>
                  <a:gd name="T48" fmla="*/ 11 w 44"/>
                  <a:gd name="T49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4" h="32">
                    <a:moveTo>
                      <a:pt x="11" y="19"/>
                    </a:moveTo>
                    <a:cubicBezTo>
                      <a:pt x="11" y="19"/>
                      <a:pt x="11" y="19"/>
                      <a:pt x="11" y="19"/>
                    </a:cubicBezTo>
                    <a:cubicBezTo>
                      <a:pt x="12" y="19"/>
                      <a:pt x="12" y="19"/>
                      <a:pt x="13" y="20"/>
                    </a:cubicBezTo>
                    <a:cubicBezTo>
                      <a:pt x="14" y="20"/>
                      <a:pt x="14" y="20"/>
                      <a:pt x="16" y="20"/>
                    </a:cubicBezTo>
                    <a:cubicBezTo>
                      <a:pt x="18" y="20"/>
                      <a:pt x="25" y="23"/>
                      <a:pt x="26" y="23"/>
                    </a:cubicBezTo>
                    <a:cubicBezTo>
                      <a:pt x="28" y="24"/>
                      <a:pt x="30" y="27"/>
                      <a:pt x="34" y="30"/>
                    </a:cubicBezTo>
                    <a:cubicBezTo>
                      <a:pt x="35" y="31"/>
                      <a:pt x="35" y="31"/>
                      <a:pt x="35" y="31"/>
                    </a:cubicBezTo>
                    <a:cubicBezTo>
                      <a:pt x="35" y="31"/>
                      <a:pt x="36" y="32"/>
                      <a:pt x="37" y="32"/>
                    </a:cubicBezTo>
                    <a:cubicBezTo>
                      <a:pt x="38" y="32"/>
                      <a:pt x="39" y="32"/>
                      <a:pt x="40" y="31"/>
                    </a:cubicBezTo>
                    <a:cubicBezTo>
                      <a:pt x="41" y="31"/>
                      <a:pt x="41" y="29"/>
                      <a:pt x="40" y="28"/>
                    </a:cubicBezTo>
                    <a:cubicBezTo>
                      <a:pt x="41" y="29"/>
                      <a:pt x="42" y="29"/>
                      <a:pt x="43" y="28"/>
                    </a:cubicBezTo>
                    <a:cubicBezTo>
                      <a:pt x="43" y="26"/>
                      <a:pt x="43" y="25"/>
                      <a:pt x="42" y="24"/>
                    </a:cubicBezTo>
                    <a:cubicBezTo>
                      <a:pt x="43" y="25"/>
                      <a:pt x="44" y="24"/>
                      <a:pt x="44" y="23"/>
                    </a:cubicBezTo>
                    <a:cubicBezTo>
                      <a:pt x="44" y="21"/>
                      <a:pt x="43" y="19"/>
                      <a:pt x="42" y="18"/>
                    </a:cubicBezTo>
                    <a:cubicBezTo>
                      <a:pt x="42" y="19"/>
                      <a:pt x="43" y="18"/>
                      <a:pt x="43" y="17"/>
                    </a:cubicBezTo>
                    <a:cubicBezTo>
                      <a:pt x="44" y="16"/>
                      <a:pt x="43" y="15"/>
                      <a:pt x="42" y="15"/>
                    </a:cubicBezTo>
                    <a:cubicBezTo>
                      <a:pt x="37" y="10"/>
                      <a:pt x="35" y="7"/>
                      <a:pt x="33" y="6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29" y="5"/>
                      <a:pt x="24" y="2"/>
                      <a:pt x="23" y="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1" y="1"/>
                      <a:pt x="21" y="1"/>
                      <a:pt x="20" y="1"/>
                    </a:cubicBezTo>
                    <a:cubicBezTo>
                      <a:pt x="16" y="1"/>
                      <a:pt x="15" y="0"/>
                      <a:pt x="15" y="0"/>
                    </a:cubicBezTo>
                    <a:cubicBezTo>
                      <a:pt x="14" y="0"/>
                      <a:pt x="13" y="0"/>
                      <a:pt x="12" y="0"/>
                    </a:cubicBezTo>
                    <a:cubicBezTo>
                      <a:pt x="0" y="1"/>
                      <a:pt x="1" y="15"/>
                      <a:pt x="11" y="19"/>
                    </a:cubicBezTo>
                  </a:path>
                </a:pathLst>
              </a:custGeom>
              <a:solidFill>
                <a:srgbClr val="FFCE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1" name="Freeform 1219"/>
              <p:cNvSpPr>
                <a:spLocks/>
              </p:cNvSpPr>
              <p:nvPr/>
            </p:nvSpPr>
            <p:spPr bwMode="auto">
              <a:xfrm>
                <a:off x="3415" y="3392"/>
                <a:ext cx="48" cy="19"/>
              </a:xfrm>
              <a:custGeom>
                <a:avLst/>
                <a:gdLst>
                  <a:gd name="T0" fmla="*/ 20 w 20"/>
                  <a:gd name="T1" fmla="*/ 2 h 8"/>
                  <a:gd name="T2" fmla="*/ 18 w 20"/>
                  <a:gd name="T3" fmla="*/ 6 h 8"/>
                  <a:gd name="T4" fmla="*/ 14 w 20"/>
                  <a:gd name="T5" fmla="*/ 7 h 8"/>
                  <a:gd name="T6" fmla="*/ 10 w 20"/>
                  <a:gd name="T7" fmla="*/ 7 h 8"/>
                  <a:gd name="T8" fmla="*/ 5 w 20"/>
                  <a:gd name="T9" fmla="*/ 8 h 8"/>
                  <a:gd name="T10" fmla="*/ 1 w 20"/>
                  <a:gd name="T11" fmla="*/ 6 h 8"/>
                  <a:gd name="T12" fmla="*/ 0 w 20"/>
                  <a:gd name="T13" fmla="*/ 2 h 8"/>
                  <a:gd name="T14" fmla="*/ 1 w 20"/>
                  <a:gd name="T15" fmla="*/ 1 h 8"/>
                  <a:gd name="T16" fmla="*/ 2 w 20"/>
                  <a:gd name="T17" fmla="*/ 1 h 8"/>
                  <a:gd name="T18" fmla="*/ 12 w 20"/>
                  <a:gd name="T19" fmla="*/ 1 h 8"/>
                  <a:gd name="T20" fmla="*/ 16 w 20"/>
                  <a:gd name="T21" fmla="*/ 0 h 8"/>
                  <a:gd name="T22" fmla="*/ 20 w 20"/>
                  <a:gd name="T23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" h="8">
                    <a:moveTo>
                      <a:pt x="20" y="2"/>
                    </a:moveTo>
                    <a:cubicBezTo>
                      <a:pt x="20" y="4"/>
                      <a:pt x="19" y="5"/>
                      <a:pt x="18" y="6"/>
                    </a:cubicBezTo>
                    <a:cubicBezTo>
                      <a:pt x="17" y="6"/>
                      <a:pt x="15" y="6"/>
                      <a:pt x="14" y="7"/>
                    </a:cubicBezTo>
                    <a:cubicBezTo>
                      <a:pt x="13" y="7"/>
                      <a:pt x="11" y="7"/>
                      <a:pt x="10" y="7"/>
                    </a:cubicBezTo>
                    <a:cubicBezTo>
                      <a:pt x="9" y="8"/>
                      <a:pt x="7" y="8"/>
                      <a:pt x="5" y="8"/>
                    </a:cubicBezTo>
                    <a:cubicBezTo>
                      <a:pt x="3" y="8"/>
                      <a:pt x="1" y="7"/>
                      <a:pt x="1" y="6"/>
                    </a:cubicBez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6" y="1"/>
                      <a:pt x="9" y="2"/>
                      <a:pt x="12" y="1"/>
                    </a:cubicBezTo>
                    <a:cubicBezTo>
                      <a:pt x="14" y="1"/>
                      <a:pt x="15" y="0"/>
                      <a:pt x="16" y="0"/>
                    </a:cubicBezTo>
                    <a:cubicBezTo>
                      <a:pt x="18" y="0"/>
                      <a:pt x="19" y="1"/>
                      <a:pt x="20" y="2"/>
                    </a:cubicBezTo>
                    <a:close/>
                  </a:path>
                </a:pathLst>
              </a:custGeom>
              <a:solidFill>
                <a:srgbClr val="FFCE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2" name="Freeform 1220"/>
              <p:cNvSpPr>
                <a:spLocks/>
              </p:cNvSpPr>
              <p:nvPr/>
            </p:nvSpPr>
            <p:spPr bwMode="auto">
              <a:xfrm>
                <a:off x="3247" y="3371"/>
                <a:ext cx="173" cy="78"/>
              </a:xfrm>
              <a:custGeom>
                <a:avLst/>
                <a:gdLst>
                  <a:gd name="T0" fmla="*/ 0 w 73"/>
                  <a:gd name="T1" fmla="*/ 15 h 33"/>
                  <a:gd name="T2" fmla="*/ 15 w 73"/>
                  <a:gd name="T3" fmla="*/ 33 h 33"/>
                  <a:gd name="T4" fmla="*/ 16 w 73"/>
                  <a:gd name="T5" fmla="*/ 33 h 33"/>
                  <a:gd name="T6" fmla="*/ 24 w 73"/>
                  <a:gd name="T7" fmla="*/ 33 h 33"/>
                  <a:gd name="T8" fmla="*/ 29 w 73"/>
                  <a:gd name="T9" fmla="*/ 33 h 33"/>
                  <a:gd name="T10" fmla="*/ 51 w 73"/>
                  <a:gd name="T11" fmla="*/ 33 h 33"/>
                  <a:gd name="T12" fmla="*/ 58 w 73"/>
                  <a:gd name="T13" fmla="*/ 33 h 33"/>
                  <a:gd name="T14" fmla="*/ 70 w 73"/>
                  <a:gd name="T15" fmla="*/ 29 h 33"/>
                  <a:gd name="T16" fmla="*/ 70 w 73"/>
                  <a:gd name="T17" fmla="*/ 28 h 33"/>
                  <a:gd name="T18" fmla="*/ 71 w 73"/>
                  <a:gd name="T19" fmla="*/ 26 h 33"/>
                  <a:gd name="T20" fmla="*/ 69 w 73"/>
                  <a:gd name="T21" fmla="*/ 9 h 33"/>
                  <a:gd name="T22" fmla="*/ 61 w 73"/>
                  <a:gd name="T23" fmla="*/ 5 h 33"/>
                  <a:gd name="T24" fmla="*/ 27 w 73"/>
                  <a:gd name="T25" fmla="*/ 5 h 33"/>
                  <a:gd name="T26" fmla="*/ 16 w 73"/>
                  <a:gd name="T27" fmla="*/ 5 h 33"/>
                  <a:gd name="T28" fmla="*/ 15 w 73"/>
                  <a:gd name="T29" fmla="*/ 5 h 33"/>
                  <a:gd name="T30" fmla="*/ 9 w 73"/>
                  <a:gd name="T31" fmla="*/ 3 h 33"/>
                  <a:gd name="T32" fmla="*/ 2 w 73"/>
                  <a:gd name="T33" fmla="*/ 3 h 33"/>
                  <a:gd name="T34" fmla="*/ 0 w 73"/>
                  <a:gd name="T35" fmla="*/ 12 h 33"/>
                  <a:gd name="T36" fmla="*/ 0 w 73"/>
                  <a:gd name="T37" fmla="*/ 1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3" h="33">
                    <a:moveTo>
                      <a:pt x="0" y="15"/>
                    </a:moveTo>
                    <a:cubicBezTo>
                      <a:pt x="0" y="22"/>
                      <a:pt x="7" y="33"/>
                      <a:pt x="15" y="33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29" y="33"/>
                      <a:pt x="29" y="33"/>
                      <a:pt x="29" y="33"/>
                    </a:cubicBezTo>
                    <a:cubicBezTo>
                      <a:pt x="51" y="33"/>
                      <a:pt x="51" y="33"/>
                      <a:pt x="51" y="33"/>
                    </a:cubicBezTo>
                    <a:cubicBezTo>
                      <a:pt x="58" y="33"/>
                      <a:pt x="58" y="33"/>
                      <a:pt x="58" y="33"/>
                    </a:cubicBezTo>
                    <a:cubicBezTo>
                      <a:pt x="64" y="33"/>
                      <a:pt x="68" y="32"/>
                      <a:pt x="70" y="29"/>
                    </a:cubicBezTo>
                    <a:cubicBezTo>
                      <a:pt x="70" y="28"/>
                      <a:pt x="70" y="28"/>
                      <a:pt x="70" y="28"/>
                    </a:cubicBezTo>
                    <a:cubicBezTo>
                      <a:pt x="70" y="27"/>
                      <a:pt x="70" y="27"/>
                      <a:pt x="71" y="26"/>
                    </a:cubicBezTo>
                    <a:cubicBezTo>
                      <a:pt x="71" y="26"/>
                      <a:pt x="73" y="15"/>
                      <a:pt x="69" y="9"/>
                    </a:cubicBezTo>
                    <a:cubicBezTo>
                      <a:pt x="68" y="7"/>
                      <a:pt x="65" y="5"/>
                      <a:pt x="61" y="5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3" y="5"/>
                      <a:pt x="11" y="4"/>
                      <a:pt x="9" y="3"/>
                    </a:cubicBezTo>
                    <a:cubicBezTo>
                      <a:pt x="6" y="2"/>
                      <a:pt x="3" y="0"/>
                      <a:pt x="2" y="3"/>
                    </a:cubicBezTo>
                    <a:cubicBezTo>
                      <a:pt x="1" y="5"/>
                      <a:pt x="0" y="9"/>
                      <a:pt x="0" y="12"/>
                    </a:cubicBezTo>
                    <a:cubicBezTo>
                      <a:pt x="0" y="13"/>
                      <a:pt x="0" y="14"/>
                      <a:pt x="0" y="15"/>
                    </a:cubicBezTo>
                  </a:path>
                </a:pathLst>
              </a:custGeom>
              <a:solidFill>
                <a:srgbClr val="C1AA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3" name="Freeform 1221"/>
              <p:cNvSpPr>
                <a:spLocks/>
              </p:cNvSpPr>
              <p:nvPr/>
            </p:nvSpPr>
            <p:spPr bwMode="auto">
              <a:xfrm>
                <a:off x="3432" y="3444"/>
                <a:ext cx="33" cy="22"/>
              </a:xfrm>
              <a:custGeom>
                <a:avLst/>
                <a:gdLst>
                  <a:gd name="T0" fmla="*/ 0 w 14"/>
                  <a:gd name="T1" fmla="*/ 0 h 9"/>
                  <a:gd name="T2" fmla="*/ 2 w 14"/>
                  <a:gd name="T3" fmla="*/ 5 h 9"/>
                  <a:gd name="T4" fmla="*/ 3 w 14"/>
                  <a:gd name="T5" fmla="*/ 6 h 9"/>
                  <a:gd name="T6" fmla="*/ 14 w 14"/>
                  <a:gd name="T7" fmla="*/ 9 h 9"/>
                  <a:gd name="T8" fmla="*/ 13 w 14"/>
                  <a:gd name="T9" fmla="*/ 8 h 9"/>
                  <a:gd name="T10" fmla="*/ 5 w 14"/>
                  <a:gd name="T11" fmla="*/ 1 h 9"/>
                  <a:gd name="T12" fmla="*/ 0 w 14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9">
                    <a:moveTo>
                      <a:pt x="0" y="0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7" y="7"/>
                      <a:pt x="10" y="8"/>
                      <a:pt x="14" y="9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9" y="5"/>
                      <a:pt x="7" y="2"/>
                      <a:pt x="5" y="1"/>
                    </a:cubicBezTo>
                    <a:cubicBezTo>
                      <a:pt x="4" y="1"/>
                      <a:pt x="2" y="0"/>
                      <a:pt x="0" y="0"/>
                    </a:cubicBezTo>
                  </a:path>
                </a:pathLst>
              </a:custGeom>
              <a:solidFill>
                <a:srgbClr val="534F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4" name="Freeform 1222"/>
              <p:cNvSpPr>
                <a:spLocks/>
              </p:cNvSpPr>
              <p:nvPr/>
            </p:nvSpPr>
            <p:spPr bwMode="auto">
              <a:xfrm>
                <a:off x="3306" y="3449"/>
                <a:ext cx="17" cy="7"/>
              </a:xfrm>
              <a:custGeom>
                <a:avLst/>
                <a:gdLst>
                  <a:gd name="T0" fmla="*/ 17 w 17"/>
                  <a:gd name="T1" fmla="*/ 0 h 7"/>
                  <a:gd name="T2" fmla="*/ 10 w 17"/>
                  <a:gd name="T3" fmla="*/ 0 h 7"/>
                  <a:gd name="T4" fmla="*/ 0 w 17"/>
                  <a:gd name="T5" fmla="*/ 0 h 7"/>
                  <a:gd name="T6" fmla="*/ 0 w 17"/>
                  <a:gd name="T7" fmla="*/ 7 h 7"/>
                  <a:gd name="T8" fmla="*/ 0 w 17"/>
                  <a:gd name="T9" fmla="*/ 7 h 7"/>
                  <a:gd name="T10" fmla="*/ 17 w 17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7">
                    <a:moveTo>
                      <a:pt x="17" y="0"/>
                    </a:moveTo>
                    <a:lnTo>
                      <a:pt x="10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8383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5" name="Freeform 1223"/>
              <p:cNvSpPr>
                <a:spLocks/>
              </p:cNvSpPr>
              <p:nvPr/>
            </p:nvSpPr>
            <p:spPr bwMode="auto">
              <a:xfrm>
                <a:off x="3306" y="3449"/>
                <a:ext cx="17" cy="7"/>
              </a:xfrm>
              <a:custGeom>
                <a:avLst/>
                <a:gdLst>
                  <a:gd name="T0" fmla="*/ 17 w 17"/>
                  <a:gd name="T1" fmla="*/ 0 h 7"/>
                  <a:gd name="T2" fmla="*/ 10 w 17"/>
                  <a:gd name="T3" fmla="*/ 0 h 7"/>
                  <a:gd name="T4" fmla="*/ 0 w 17"/>
                  <a:gd name="T5" fmla="*/ 0 h 7"/>
                  <a:gd name="T6" fmla="*/ 0 w 17"/>
                  <a:gd name="T7" fmla="*/ 7 h 7"/>
                  <a:gd name="T8" fmla="*/ 0 w 17"/>
                  <a:gd name="T9" fmla="*/ 7 h 7"/>
                  <a:gd name="T10" fmla="*/ 17 w 17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7">
                    <a:moveTo>
                      <a:pt x="17" y="0"/>
                    </a:moveTo>
                    <a:lnTo>
                      <a:pt x="10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6" name="Rectangle 1224"/>
              <p:cNvSpPr>
                <a:spLocks noChangeArrowheads="1"/>
              </p:cNvSpPr>
              <p:nvPr/>
            </p:nvSpPr>
            <p:spPr bwMode="auto">
              <a:xfrm>
                <a:off x="3306" y="3449"/>
                <a:ext cx="1" cy="7"/>
              </a:xfrm>
              <a:prstGeom prst="rect">
                <a:avLst/>
              </a:prstGeom>
              <a:solidFill>
                <a:srgbClr val="6F6F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7" name="Rectangle 1225"/>
              <p:cNvSpPr>
                <a:spLocks noChangeArrowheads="1"/>
              </p:cNvSpPr>
              <p:nvPr/>
            </p:nvSpPr>
            <p:spPr bwMode="auto">
              <a:xfrm>
                <a:off x="3306" y="3449"/>
                <a:ext cx="1" cy="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8" name="Freeform 1226"/>
              <p:cNvSpPr>
                <a:spLocks/>
              </p:cNvSpPr>
              <p:nvPr/>
            </p:nvSpPr>
            <p:spPr bwMode="auto">
              <a:xfrm>
                <a:off x="3306" y="3440"/>
                <a:ext cx="131" cy="35"/>
              </a:xfrm>
              <a:custGeom>
                <a:avLst/>
                <a:gdLst>
                  <a:gd name="T0" fmla="*/ 45 w 55"/>
                  <a:gd name="T1" fmla="*/ 0 h 15"/>
                  <a:gd name="T2" fmla="*/ 33 w 55"/>
                  <a:gd name="T3" fmla="*/ 4 h 15"/>
                  <a:gd name="T4" fmla="*/ 26 w 55"/>
                  <a:gd name="T5" fmla="*/ 4 h 15"/>
                  <a:gd name="T6" fmla="*/ 7 w 55"/>
                  <a:gd name="T7" fmla="*/ 4 h 15"/>
                  <a:gd name="T8" fmla="*/ 0 w 55"/>
                  <a:gd name="T9" fmla="*/ 7 h 15"/>
                  <a:gd name="T10" fmla="*/ 1 w 55"/>
                  <a:gd name="T11" fmla="*/ 9 h 15"/>
                  <a:gd name="T12" fmla="*/ 1 w 55"/>
                  <a:gd name="T13" fmla="*/ 15 h 15"/>
                  <a:gd name="T14" fmla="*/ 2 w 55"/>
                  <a:gd name="T15" fmla="*/ 15 h 15"/>
                  <a:gd name="T16" fmla="*/ 32 w 55"/>
                  <a:gd name="T17" fmla="*/ 10 h 15"/>
                  <a:gd name="T18" fmla="*/ 49 w 55"/>
                  <a:gd name="T19" fmla="*/ 7 h 15"/>
                  <a:gd name="T20" fmla="*/ 55 w 55"/>
                  <a:gd name="T21" fmla="*/ 7 h 15"/>
                  <a:gd name="T22" fmla="*/ 53 w 55"/>
                  <a:gd name="T23" fmla="*/ 2 h 15"/>
                  <a:gd name="T24" fmla="*/ 48 w 55"/>
                  <a:gd name="T25" fmla="*/ 0 h 15"/>
                  <a:gd name="T26" fmla="*/ 45 w 55"/>
                  <a:gd name="T27" fmla="*/ 0 h 15"/>
                  <a:gd name="T28" fmla="*/ 45 w 55"/>
                  <a:gd name="T2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5" h="15">
                    <a:moveTo>
                      <a:pt x="45" y="0"/>
                    </a:moveTo>
                    <a:cubicBezTo>
                      <a:pt x="43" y="3"/>
                      <a:pt x="39" y="4"/>
                      <a:pt x="33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11"/>
                      <a:pt x="1" y="13"/>
                      <a:pt x="1" y="15"/>
                    </a:cubicBezTo>
                    <a:cubicBezTo>
                      <a:pt x="1" y="15"/>
                      <a:pt x="2" y="15"/>
                      <a:pt x="2" y="15"/>
                    </a:cubicBezTo>
                    <a:cubicBezTo>
                      <a:pt x="4" y="15"/>
                      <a:pt x="24" y="12"/>
                      <a:pt x="32" y="10"/>
                    </a:cubicBezTo>
                    <a:cubicBezTo>
                      <a:pt x="38" y="8"/>
                      <a:pt x="43" y="7"/>
                      <a:pt x="49" y="7"/>
                    </a:cubicBezTo>
                    <a:cubicBezTo>
                      <a:pt x="51" y="7"/>
                      <a:pt x="53" y="7"/>
                      <a:pt x="55" y="7"/>
                    </a:cubicBezTo>
                    <a:cubicBezTo>
                      <a:pt x="53" y="2"/>
                      <a:pt x="53" y="2"/>
                      <a:pt x="53" y="2"/>
                    </a:cubicBezTo>
                    <a:cubicBezTo>
                      <a:pt x="51" y="1"/>
                      <a:pt x="49" y="0"/>
                      <a:pt x="48" y="0"/>
                    </a:cubicBezTo>
                    <a:cubicBezTo>
                      <a:pt x="46" y="0"/>
                      <a:pt x="46" y="0"/>
                      <a:pt x="45" y="0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534F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9" name="Freeform 1227"/>
              <p:cNvSpPr>
                <a:spLocks/>
              </p:cNvSpPr>
              <p:nvPr/>
            </p:nvSpPr>
            <p:spPr bwMode="auto">
              <a:xfrm>
                <a:off x="3226" y="3305"/>
                <a:ext cx="83" cy="156"/>
              </a:xfrm>
              <a:custGeom>
                <a:avLst/>
                <a:gdLst>
                  <a:gd name="T0" fmla="*/ 0 w 35"/>
                  <a:gd name="T1" fmla="*/ 0 h 66"/>
                  <a:gd name="T2" fmla="*/ 6 w 35"/>
                  <a:gd name="T3" fmla="*/ 59 h 66"/>
                  <a:gd name="T4" fmla="*/ 27 w 35"/>
                  <a:gd name="T5" fmla="*/ 66 h 66"/>
                  <a:gd name="T6" fmla="*/ 35 w 35"/>
                  <a:gd name="T7" fmla="*/ 66 h 66"/>
                  <a:gd name="T8" fmla="*/ 35 w 35"/>
                  <a:gd name="T9" fmla="*/ 66 h 66"/>
                  <a:gd name="T10" fmla="*/ 34 w 35"/>
                  <a:gd name="T11" fmla="*/ 64 h 66"/>
                  <a:gd name="T12" fmla="*/ 34 w 35"/>
                  <a:gd name="T13" fmla="*/ 64 h 66"/>
                  <a:gd name="T14" fmla="*/ 34 w 35"/>
                  <a:gd name="T15" fmla="*/ 64 h 66"/>
                  <a:gd name="T16" fmla="*/ 34 w 35"/>
                  <a:gd name="T17" fmla="*/ 61 h 66"/>
                  <a:gd name="T18" fmla="*/ 33 w 35"/>
                  <a:gd name="T19" fmla="*/ 61 h 66"/>
                  <a:gd name="T20" fmla="*/ 33 w 35"/>
                  <a:gd name="T21" fmla="*/ 61 h 66"/>
                  <a:gd name="T22" fmla="*/ 25 w 35"/>
                  <a:gd name="T23" fmla="*/ 61 h 66"/>
                  <a:gd name="T24" fmla="*/ 24 w 35"/>
                  <a:gd name="T25" fmla="*/ 61 h 66"/>
                  <a:gd name="T26" fmla="*/ 24 w 35"/>
                  <a:gd name="T27" fmla="*/ 61 h 66"/>
                  <a:gd name="T28" fmla="*/ 21 w 35"/>
                  <a:gd name="T29" fmla="*/ 61 h 66"/>
                  <a:gd name="T30" fmla="*/ 1 w 35"/>
                  <a:gd name="T31" fmla="*/ 5 h 66"/>
                  <a:gd name="T32" fmla="*/ 0 w 35"/>
                  <a:gd name="T3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5" h="66">
                    <a:moveTo>
                      <a:pt x="0" y="0"/>
                    </a:moveTo>
                    <a:cubicBezTo>
                      <a:pt x="0" y="12"/>
                      <a:pt x="0" y="34"/>
                      <a:pt x="6" y="59"/>
                    </a:cubicBezTo>
                    <a:cubicBezTo>
                      <a:pt x="7" y="65"/>
                      <a:pt x="18" y="66"/>
                      <a:pt x="27" y="66"/>
                    </a:cubicBezTo>
                    <a:cubicBezTo>
                      <a:pt x="30" y="66"/>
                      <a:pt x="33" y="66"/>
                      <a:pt x="35" y="66"/>
                    </a:cubicBezTo>
                    <a:cubicBezTo>
                      <a:pt x="35" y="66"/>
                      <a:pt x="35" y="66"/>
                      <a:pt x="35" y="66"/>
                    </a:cubicBezTo>
                    <a:cubicBezTo>
                      <a:pt x="34" y="64"/>
                      <a:pt x="34" y="64"/>
                      <a:pt x="34" y="64"/>
                    </a:cubicBezTo>
                    <a:cubicBezTo>
                      <a:pt x="34" y="64"/>
                      <a:pt x="34" y="64"/>
                      <a:pt x="34" y="64"/>
                    </a:cubicBezTo>
                    <a:cubicBezTo>
                      <a:pt x="34" y="64"/>
                      <a:pt x="34" y="64"/>
                      <a:pt x="34" y="64"/>
                    </a:cubicBezTo>
                    <a:cubicBezTo>
                      <a:pt x="34" y="61"/>
                      <a:pt x="34" y="61"/>
                      <a:pt x="34" y="61"/>
                    </a:cubicBezTo>
                    <a:cubicBezTo>
                      <a:pt x="33" y="61"/>
                      <a:pt x="33" y="61"/>
                      <a:pt x="33" y="61"/>
                    </a:cubicBezTo>
                    <a:cubicBezTo>
                      <a:pt x="33" y="61"/>
                      <a:pt x="33" y="61"/>
                      <a:pt x="33" y="61"/>
                    </a:cubicBezTo>
                    <a:cubicBezTo>
                      <a:pt x="25" y="61"/>
                      <a:pt x="25" y="61"/>
                      <a:pt x="25" y="61"/>
                    </a:cubicBezTo>
                    <a:cubicBezTo>
                      <a:pt x="24" y="61"/>
                      <a:pt x="24" y="61"/>
                      <a:pt x="24" y="61"/>
                    </a:cubicBezTo>
                    <a:cubicBezTo>
                      <a:pt x="24" y="61"/>
                      <a:pt x="24" y="61"/>
                      <a:pt x="24" y="61"/>
                    </a:cubicBezTo>
                    <a:cubicBezTo>
                      <a:pt x="23" y="61"/>
                      <a:pt x="22" y="61"/>
                      <a:pt x="21" y="61"/>
                    </a:cubicBezTo>
                    <a:cubicBezTo>
                      <a:pt x="8" y="60"/>
                      <a:pt x="3" y="25"/>
                      <a:pt x="1" y="5"/>
                    </a:cubicBezTo>
                    <a:cubicBezTo>
                      <a:pt x="1" y="3"/>
                      <a:pt x="0" y="2"/>
                      <a:pt x="0" y="0"/>
                    </a:cubicBezTo>
                  </a:path>
                </a:pathLst>
              </a:custGeom>
              <a:solidFill>
                <a:srgbClr val="A08E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0" name="Freeform 1228"/>
              <p:cNvSpPr>
                <a:spLocks/>
              </p:cNvSpPr>
              <p:nvPr/>
            </p:nvSpPr>
            <p:spPr bwMode="auto">
              <a:xfrm>
                <a:off x="3226" y="3286"/>
                <a:ext cx="2" cy="30"/>
              </a:xfrm>
              <a:custGeom>
                <a:avLst/>
                <a:gdLst>
                  <a:gd name="T0" fmla="*/ 0 w 1"/>
                  <a:gd name="T1" fmla="*/ 0 h 13"/>
                  <a:gd name="T2" fmla="*/ 0 w 1"/>
                  <a:gd name="T3" fmla="*/ 8 h 13"/>
                  <a:gd name="T4" fmla="*/ 1 w 1"/>
                  <a:gd name="T5" fmla="*/ 13 h 13"/>
                  <a:gd name="T6" fmla="*/ 0 w 1"/>
                  <a:gd name="T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3">
                    <a:moveTo>
                      <a:pt x="0" y="0"/>
                    </a:moveTo>
                    <a:cubicBezTo>
                      <a:pt x="0" y="0"/>
                      <a:pt x="0" y="3"/>
                      <a:pt x="0" y="8"/>
                    </a:cubicBezTo>
                    <a:cubicBezTo>
                      <a:pt x="0" y="10"/>
                      <a:pt x="1" y="11"/>
                      <a:pt x="1" y="13"/>
                    </a:cubicBezTo>
                    <a:cubicBezTo>
                      <a:pt x="0" y="5"/>
                      <a:pt x="0" y="0"/>
                      <a:pt x="0" y="0"/>
                    </a:cubicBezTo>
                  </a:path>
                </a:pathLst>
              </a:custGeom>
              <a:solidFill>
                <a:srgbClr val="A08E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1" name="Freeform 1229"/>
              <p:cNvSpPr>
                <a:spLocks noEditPoints="1"/>
              </p:cNvSpPr>
              <p:nvPr/>
            </p:nvSpPr>
            <p:spPr bwMode="auto">
              <a:xfrm>
                <a:off x="3276" y="3440"/>
                <a:ext cx="137" cy="9"/>
              </a:xfrm>
              <a:custGeom>
                <a:avLst/>
                <a:gdLst>
                  <a:gd name="T0" fmla="*/ 0 w 58"/>
                  <a:gd name="T1" fmla="*/ 4 h 4"/>
                  <a:gd name="T2" fmla="*/ 3 w 58"/>
                  <a:gd name="T3" fmla="*/ 4 h 4"/>
                  <a:gd name="T4" fmla="*/ 3 w 58"/>
                  <a:gd name="T5" fmla="*/ 4 h 4"/>
                  <a:gd name="T6" fmla="*/ 4 w 58"/>
                  <a:gd name="T7" fmla="*/ 4 h 4"/>
                  <a:gd name="T8" fmla="*/ 0 w 58"/>
                  <a:gd name="T9" fmla="*/ 4 h 4"/>
                  <a:gd name="T10" fmla="*/ 0 w 58"/>
                  <a:gd name="T11" fmla="*/ 4 h 4"/>
                  <a:gd name="T12" fmla="*/ 58 w 58"/>
                  <a:gd name="T13" fmla="*/ 0 h 4"/>
                  <a:gd name="T14" fmla="*/ 46 w 58"/>
                  <a:gd name="T15" fmla="*/ 4 h 4"/>
                  <a:gd name="T16" fmla="*/ 39 w 58"/>
                  <a:gd name="T17" fmla="*/ 4 h 4"/>
                  <a:gd name="T18" fmla="*/ 17 w 58"/>
                  <a:gd name="T19" fmla="*/ 4 h 4"/>
                  <a:gd name="T20" fmla="*/ 12 w 58"/>
                  <a:gd name="T21" fmla="*/ 4 h 4"/>
                  <a:gd name="T22" fmla="*/ 13 w 58"/>
                  <a:gd name="T23" fmla="*/ 4 h 4"/>
                  <a:gd name="T24" fmla="*/ 13 w 58"/>
                  <a:gd name="T25" fmla="*/ 4 h 4"/>
                  <a:gd name="T26" fmla="*/ 17 w 58"/>
                  <a:gd name="T27" fmla="*/ 4 h 4"/>
                  <a:gd name="T28" fmla="*/ 20 w 58"/>
                  <a:gd name="T29" fmla="*/ 4 h 4"/>
                  <a:gd name="T30" fmla="*/ 39 w 58"/>
                  <a:gd name="T31" fmla="*/ 4 h 4"/>
                  <a:gd name="T32" fmla="*/ 46 w 58"/>
                  <a:gd name="T33" fmla="*/ 4 h 4"/>
                  <a:gd name="T34" fmla="*/ 58 w 58"/>
                  <a:gd name="T35" fmla="*/ 0 h 4"/>
                  <a:gd name="T36" fmla="*/ 58 w 58"/>
                  <a:gd name="T37" fmla="*/ 0 h 4"/>
                  <a:gd name="T38" fmla="*/ 58 w 58"/>
                  <a:gd name="T39" fmla="*/ 0 h 4"/>
                  <a:gd name="T40" fmla="*/ 58 w 58"/>
                  <a:gd name="T4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8" h="4">
                    <a:moveTo>
                      <a:pt x="0" y="4"/>
                    </a:moveTo>
                    <a:cubicBezTo>
                      <a:pt x="1" y="4"/>
                      <a:pt x="2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moveTo>
                      <a:pt x="58" y="0"/>
                    </a:moveTo>
                    <a:cubicBezTo>
                      <a:pt x="56" y="3"/>
                      <a:pt x="52" y="4"/>
                      <a:pt x="46" y="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52" y="4"/>
                      <a:pt x="56" y="3"/>
                      <a:pt x="58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8" y="0"/>
                      <a:pt x="58" y="0"/>
                      <a:pt x="58" y="0"/>
                    </a:cubicBezTo>
                  </a:path>
                </a:pathLst>
              </a:custGeom>
              <a:solidFill>
                <a:srgbClr val="A08E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2" name="Freeform 1230"/>
              <p:cNvSpPr>
                <a:spLocks/>
              </p:cNvSpPr>
              <p:nvPr/>
            </p:nvSpPr>
            <p:spPr bwMode="auto">
              <a:xfrm>
                <a:off x="2547" y="2952"/>
                <a:ext cx="78" cy="346"/>
              </a:xfrm>
              <a:custGeom>
                <a:avLst/>
                <a:gdLst>
                  <a:gd name="T0" fmla="*/ 16 w 33"/>
                  <a:gd name="T1" fmla="*/ 140 h 146"/>
                  <a:gd name="T2" fmla="*/ 0 w 33"/>
                  <a:gd name="T3" fmla="*/ 12 h 146"/>
                  <a:gd name="T4" fmla="*/ 4 w 33"/>
                  <a:gd name="T5" fmla="*/ 4 h 146"/>
                  <a:gd name="T6" fmla="*/ 12 w 33"/>
                  <a:gd name="T7" fmla="*/ 1 h 146"/>
                  <a:gd name="T8" fmla="*/ 17 w 33"/>
                  <a:gd name="T9" fmla="*/ 6 h 146"/>
                  <a:gd name="T10" fmla="*/ 33 w 33"/>
                  <a:gd name="T11" fmla="*/ 131 h 146"/>
                  <a:gd name="T12" fmla="*/ 30 w 33"/>
                  <a:gd name="T13" fmla="*/ 139 h 146"/>
                  <a:gd name="T14" fmla="*/ 22 w 33"/>
                  <a:gd name="T15" fmla="*/ 144 h 146"/>
                  <a:gd name="T16" fmla="*/ 16 w 33"/>
                  <a:gd name="T17" fmla="*/ 14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146">
                    <a:moveTo>
                      <a:pt x="16" y="14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9"/>
                      <a:pt x="1" y="5"/>
                      <a:pt x="4" y="4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4" y="0"/>
                      <a:pt x="16" y="2"/>
                      <a:pt x="17" y="6"/>
                    </a:cubicBezTo>
                    <a:cubicBezTo>
                      <a:pt x="33" y="131"/>
                      <a:pt x="33" y="131"/>
                      <a:pt x="33" y="131"/>
                    </a:cubicBezTo>
                    <a:cubicBezTo>
                      <a:pt x="33" y="134"/>
                      <a:pt x="32" y="137"/>
                      <a:pt x="30" y="139"/>
                    </a:cubicBezTo>
                    <a:cubicBezTo>
                      <a:pt x="22" y="144"/>
                      <a:pt x="22" y="144"/>
                      <a:pt x="22" y="144"/>
                    </a:cubicBezTo>
                    <a:cubicBezTo>
                      <a:pt x="20" y="146"/>
                      <a:pt x="17" y="144"/>
                      <a:pt x="16" y="140"/>
                    </a:cubicBezTo>
                    <a:close/>
                  </a:path>
                </a:pathLst>
              </a:custGeom>
              <a:solidFill>
                <a:srgbClr val="9D9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3" name="Freeform 1231"/>
              <p:cNvSpPr>
                <a:spLocks/>
              </p:cNvSpPr>
              <p:nvPr/>
            </p:nvSpPr>
            <p:spPr bwMode="auto">
              <a:xfrm>
                <a:off x="2580" y="2954"/>
                <a:ext cx="679" cy="727"/>
              </a:xfrm>
              <a:custGeom>
                <a:avLst/>
                <a:gdLst>
                  <a:gd name="T0" fmla="*/ 670 w 679"/>
                  <a:gd name="T1" fmla="*/ 388 h 727"/>
                  <a:gd name="T2" fmla="*/ 0 w 679"/>
                  <a:gd name="T3" fmla="*/ 0 h 727"/>
                  <a:gd name="T4" fmla="*/ 12 w 679"/>
                  <a:gd name="T5" fmla="*/ 339 h 727"/>
                  <a:gd name="T6" fmla="*/ 679 w 679"/>
                  <a:gd name="T7" fmla="*/ 727 h 727"/>
                  <a:gd name="T8" fmla="*/ 670 w 679"/>
                  <a:gd name="T9" fmla="*/ 388 h 7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9" h="727">
                    <a:moveTo>
                      <a:pt x="670" y="388"/>
                    </a:moveTo>
                    <a:lnTo>
                      <a:pt x="0" y="0"/>
                    </a:lnTo>
                    <a:lnTo>
                      <a:pt x="12" y="339"/>
                    </a:lnTo>
                    <a:lnTo>
                      <a:pt x="679" y="727"/>
                    </a:lnTo>
                    <a:lnTo>
                      <a:pt x="670" y="388"/>
                    </a:lnTo>
                    <a:close/>
                  </a:path>
                </a:pathLst>
              </a:custGeom>
              <a:solidFill>
                <a:srgbClr val="9D9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4" name="Freeform 1232"/>
              <p:cNvSpPr>
                <a:spLocks/>
              </p:cNvSpPr>
              <p:nvPr/>
            </p:nvSpPr>
            <p:spPr bwMode="auto">
              <a:xfrm>
                <a:off x="3216" y="3340"/>
                <a:ext cx="79" cy="343"/>
              </a:xfrm>
              <a:custGeom>
                <a:avLst/>
                <a:gdLst>
                  <a:gd name="T0" fmla="*/ 16 w 33"/>
                  <a:gd name="T1" fmla="*/ 139 h 145"/>
                  <a:gd name="T2" fmla="*/ 0 w 33"/>
                  <a:gd name="T3" fmla="*/ 12 h 145"/>
                  <a:gd name="T4" fmla="*/ 3 w 33"/>
                  <a:gd name="T5" fmla="*/ 4 h 145"/>
                  <a:gd name="T6" fmla="*/ 11 w 33"/>
                  <a:gd name="T7" fmla="*/ 1 h 145"/>
                  <a:gd name="T8" fmla="*/ 17 w 33"/>
                  <a:gd name="T9" fmla="*/ 5 h 145"/>
                  <a:gd name="T10" fmla="*/ 33 w 33"/>
                  <a:gd name="T11" fmla="*/ 131 h 145"/>
                  <a:gd name="T12" fmla="*/ 30 w 33"/>
                  <a:gd name="T13" fmla="*/ 138 h 145"/>
                  <a:gd name="T14" fmla="*/ 22 w 33"/>
                  <a:gd name="T15" fmla="*/ 144 h 145"/>
                  <a:gd name="T16" fmla="*/ 16 w 33"/>
                  <a:gd name="T17" fmla="*/ 139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145">
                    <a:moveTo>
                      <a:pt x="16" y="139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8"/>
                      <a:pt x="1" y="5"/>
                      <a:pt x="3" y="4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4" y="0"/>
                      <a:pt x="16" y="2"/>
                      <a:pt x="17" y="5"/>
                    </a:cubicBezTo>
                    <a:cubicBezTo>
                      <a:pt x="33" y="131"/>
                      <a:pt x="33" y="131"/>
                      <a:pt x="33" y="131"/>
                    </a:cubicBezTo>
                    <a:cubicBezTo>
                      <a:pt x="33" y="134"/>
                      <a:pt x="32" y="137"/>
                      <a:pt x="30" y="138"/>
                    </a:cubicBezTo>
                    <a:cubicBezTo>
                      <a:pt x="22" y="144"/>
                      <a:pt x="22" y="144"/>
                      <a:pt x="22" y="144"/>
                    </a:cubicBezTo>
                    <a:cubicBezTo>
                      <a:pt x="19" y="145"/>
                      <a:pt x="17" y="143"/>
                      <a:pt x="16" y="139"/>
                    </a:cubicBezTo>
                    <a:close/>
                  </a:path>
                </a:pathLst>
              </a:cu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5" name="Freeform 1233"/>
              <p:cNvSpPr>
                <a:spLocks/>
              </p:cNvSpPr>
              <p:nvPr/>
            </p:nvSpPr>
            <p:spPr bwMode="auto">
              <a:xfrm>
                <a:off x="2932" y="3080"/>
                <a:ext cx="90" cy="54"/>
              </a:xfrm>
              <a:custGeom>
                <a:avLst/>
                <a:gdLst>
                  <a:gd name="T0" fmla="*/ 4 w 38"/>
                  <a:gd name="T1" fmla="*/ 0 h 23"/>
                  <a:gd name="T2" fmla="*/ 7 w 38"/>
                  <a:gd name="T3" fmla="*/ 10 h 23"/>
                  <a:gd name="T4" fmla="*/ 16 w 38"/>
                  <a:gd name="T5" fmla="*/ 14 h 23"/>
                  <a:gd name="T6" fmla="*/ 25 w 38"/>
                  <a:gd name="T7" fmla="*/ 14 h 23"/>
                  <a:gd name="T8" fmla="*/ 33 w 38"/>
                  <a:gd name="T9" fmla="*/ 9 h 23"/>
                  <a:gd name="T10" fmla="*/ 38 w 38"/>
                  <a:gd name="T11" fmla="*/ 16 h 23"/>
                  <a:gd name="T12" fmla="*/ 24 w 38"/>
                  <a:gd name="T13" fmla="*/ 22 h 23"/>
                  <a:gd name="T14" fmla="*/ 11 w 38"/>
                  <a:gd name="T15" fmla="*/ 21 h 23"/>
                  <a:gd name="T16" fmla="*/ 1 w 38"/>
                  <a:gd name="T17" fmla="*/ 13 h 23"/>
                  <a:gd name="T18" fmla="*/ 4 w 38"/>
                  <a:gd name="T1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23">
                    <a:moveTo>
                      <a:pt x="4" y="0"/>
                    </a:moveTo>
                    <a:cubicBezTo>
                      <a:pt x="4" y="4"/>
                      <a:pt x="5" y="8"/>
                      <a:pt x="7" y="10"/>
                    </a:cubicBezTo>
                    <a:cubicBezTo>
                      <a:pt x="10" y="12"/>
                      <a:pt x="13" y="13"/>
                      <a:pt x="16" y="14"/>
                    </a:cubicBezTo>
                    <a:cubicBezTo>
                      <a:pt x="19" y="14"/>
                      <a:pt x="22" y="15"/>
                      <a:pt x="25" y="14"/>
                    </a:cubicBezTo>
                    <a:cubicBezTo>
                      <a:pt x="29" y="13"/>
                      <a:pt x="32" y="12"/>
                      <a:pt x="33" y="9"/>
                    </a:cubicBezTo>
                    <a:cubicBezTo>
                      <a:pt x="35" y="11"/>
                      <a:pt x="36" y="14"/>
                      <a:pt x="38" y="16"/>
                    </a:cubicBezTo>
                    <a:cubicBezTo>
                      <a:pt x="34" y="20"/>
                      <a:pt x="29" y="22"/>
                      <a:pt x="24" y="22"/>
                    </a:cubicBezTo>
                    <a:cubicBezTo>
                      <a:pt x="19" y="23"/>
                      <a:pt x="15" y="23"/>
                      <a:pt x="11" y="21"/>
                    </a:cubicBezTo>
                    <a:cubicBezTo>
                      <a:pt x="7" y="20"/>
                      <a:pt x="3" y="17"/>
                      <a:pt x="1" y="13"/>
                    </a:cubicBezTo>
                    <a:cubicBezTo>
                      <a:pt x="0" y="9"/>
                      <a:pt x="0" y="2"/>
                      <a:pt x="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6" name="Freeform 1234"/>
              <p:cNvSpPr>
                <a:spLocks/>
              </p:cNvSpPr>
              <p:nvPr/>
            </p:nvSpPr>
            <p:spPr bwMode="auto">
              <a:xfrm>
                <a:off x="4229" y="2845"/>
                <a:ext cx="715" cy="772"/>
              </a:xfrm>
              <a:custGeom>
                <a:avLst/>
                <a:gdLst>
                  <a:gd name="T0" fmla="*/ 0 w 715"/>
                  <a:gd name="T1" fmla="*/ 415 h 772"/>
                  <a:gd name="T2" fmla="*/ 0 w 715"/>
                  <a:gd name="T3" fmla="*/ 772 h 772"/>
                  <a:gd name="T4" fmla="*/ 715 w 715"/>
                  <a:gd name="T5" fmla="*/ 367 h 772"/>
                  <a:gd name="T6" fmla="*/ 715 w 715"/>
                  <a:gd name="T7" fmla="*/ 0 h 772"/>
                  <a:gd name="T8" fmla="*/ 0 w 715"/>
                  <a:gd name="T9" fmla="*/ 415 h 7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5" h="772">
                    <a:moveTo>
                      <a:pt x="0" y="415"/>
                    </a:moveTo>
                    <a:lnTo>
                      <a:pt x="0" y="772"/>
                    </a:lnTo>
                    <a:lnTo>
                      <a:pt x="715" y="367"/>
                    </a:lnTo>
                    <a:lnTo>
                      <a:pt x="715" y="0"/>
                    </a:lnTo>
                    <a:lnTo>
                      <a:pt x="0" y="415"/>
                    </a:lnTo>
                    <a:close/>
                  </a:path>
                </a:pathLst>
              </a:custGeom>
              <a:solidFill>
                <a:srgbClr val="443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7" name="Freeform 1235"/>
              <p:cNvSpPr>
                <a:spLocks/>
              </p:cNvSpPr>
              <p:nvPr/>
            </p:nvSpPr>
            <p:spPr bwMode="auto">
              <a:xfrm>
                <a:off x="4229" y="2845"/>
                <a:ext cx="715" cy="772"/>
              </a:xfrm>
              <a:custGeom>
                <a:avLst/>
                <a:gdLst>
                  <a:gd name="T0" fmla="*/ 0 w 715"/>
                  <a:gd name="T1" fmla="*/ 415 h 772"/>
                  <a:gd name="T2" fmla="*/ 0 w 715"/>
                  <a:gd name="T3" fmla="*/ 772 h 772"/>
                  <a:gd name="T4" fmla="*/ 715 w 715"/>
                  <a:gd name="T5" fmla="*/ 367 h 772"/>
                  <a:gd name="T6" fmla="*/ 715 w 715"/>
                  <a:gd name="T7" fmla="*/ 0 h 772"/>
                  <a:gd name="T8" fmla="*/ 0 w 715"/>
                  <a:gd name="T9" fmla="*/ 415 h 7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5" h="772">
                    <a:moveTo>
                      <a:pt x="0" y="415"/>
                    </a:moveTo>
                    <a:lnTo>
                      <a:pt x="0" y="772"/>
                    </a:lnTo>
                    <a:lnTo>
                      <a:pt x="715" y="367"/>
                    </a:lnTo>
                    <a:lnTo>
                      <a:pt x="715" y="0"/>
                    </a:lnTo>
                    <a:lnTo>
                      <a:pt x="0" y="41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8" name="Freeform 1236"/>
              <p:cNvSpPr>
                <a:spLocks/>
              </p:cNvSpPr>
              <p:nvPr/>
            </p:nvSpPr>
            <p:spPr bwMode="auto">
              <a:xfrm>
                <a:off x="4229" y="3238"/>
                <a:ext cx="194" cy="495"/>
              </a:xfrm>
              <a:custGeom>
                <a:avLst/>
                <a:gdLst>
                  <a:gd name="T0" fmla="*/ 194 w 194"/>
                  <a:gd name="T1" fmla="*/ 114 h 495"/>
                  <a:gd name="T2" fmla="*/ 194 w 194"/>
                  <a:gd name="T3" fmla="*/ 495 h 495"/>
                  <a:gd name="T4" fmla="*/ 0 w 194"/>
                  <a:gd name="T5" fmla="*/ 381 h 495"/>
                  <a:gd name="T6" fmla="*/ 0 w 194"/>
                  <a:gd name="T7" fmla="*/ 0 h 495"/>
                  <a:gd name="T8" fmla="*/ 194 w 194"/>
                  <a:gd name="T9" fmla="*/ 114 h 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4" h="495">
                    <a:moveTo>
                      <a:pt x="194" y="114"/>
                    </a:moveTo>
                    <a:lnTo>
                      <a:pt x="194" y="495"/>
                    </a:lnTo>
                    <a:lnTo>
                      <a:pt x="0" y="381"/>
                    </a:lnTo>
                    <a:lnTo>
                      <a:pt x="0" y="0"/>
                    </a:lnTo>
                    <a:lnTo>
                      <a:pt x="194" y="114"/>
                    </a:lnTo>
                    <a:close/>
                  </a:path>
                </a:pathLst>
              </a:custGeom>
              <a:solidFill>
                <a:srgbClr val="443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9" name="Freeform 1237"/>
              <p:cNvSpPr>
                <a:spLocks/>
              </p:cNvSpPr>
              <p:nvPr/>
            </p:nvSpPr>
            <p:spPr bwMode="auto">
              <a:xfrm>
                <a:off x="4253" y="3224"/>
                <a:ext cx="194" cy="495"/>
              </a:xfrm>
              <a:custGeom>
                <a:avLst/>
                <a:gdLst>
                  <a:gd name="T0" fmla="*/ 0 w 194"/>
                  <a:gd name="T1" fmla="*/ 0 h 495"/>
                  <a:gd name="T2" fmla="*/ 0 w 194"/>
                  <a:gd name="T3" fmla="*/ 381 h 495"/>
                  <a:gd name="T4" fmla="*/ 170 w 194"/>
                  <a:gd name="T5" fmla="*/ 481 h 495"/>
                  <a:gd name="T6" fmla="*/ 194 w 194"/>
                  <a:gd name="T7" fmla="*/ 495 h 495"/>
                  <a:gd name="T8" fmla="*/ 194 w 194"/>
                  <a:gd name="T9" fmla="*/ 114 h 495"/>
                  <a:gd name="T10" fmla="*/ 0 w 194"/>
                  <a:gd name="T11" fmla="*/ 0 h 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4" h="495">
                    <a:moveTo>
                      <a:pt x="0" y="0"/>
                    </a:moveTo>
                    <a:lnTo>
                      <a:pt x="0" y="381"/>
                    </a:lnTo>
                    <a:lnTo>
                      <a:pt x="170" y="481"/>
                    </a:lnTo>
                    <a:lnTo>
                      <a:pt x="194" y="495"/>
                    </a:lnTo>
                    <a:lnTo>
                      <a:pt x="194" y="1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43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0" name="Freeform 1238"/>
              <p:cNvSpPr>
                <a:spLocks/>
              </p:cNvSpPr>
              <p:nvPr/>
            </p:nvSpPr>
            <p:spPr bwMode="auto">
              <a:xfrm>
                <a:off x="4187" y="3262"/>
                <a:ext cx="213" cy="154"/>
              </a:xfrm>
              <a:custGeom>
                <a:avLst/>
                <a:gdLst>
                  <a:gd name="T0" fmla="*/ 213 w 213"/>
                  <a:gd name="T1" fmla="*/ 154 h 154"/>
                  <a:gd name="T2" fmla="*/ 0 w 213"/>
                  <a:gd name="T3" fmla="*/ 28 h 154"/>
                  <a:gd name="T4" fmla="*/ 0 w 213"/>
                  <a:gd name="T5" fmla="*/ 0 h 154"/>
                  <a:gd name="T6" fmla="*/ 213 w 213"/>
                  <a:gd name="T7" fmla="*/ 125 h 154"/>
                  <a:gd name="T8" fmla="*/ 213 w 213"/>
                  <a:gd name="T9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3" h="154">
                    <a:moveTo>
                      <a:pt x="213" y="154"/>
                    </a:moveTo>
                    <a:lnTo>
                      <a:pt x="0" y="28"/>
                    </a:lnTo>
                    <a:lnTo>
                      <a:pt x="0" y="0"/>
                    </a:lnTo>
                    <a:lnTo>
                      <a:pt x="213" y="125"/>
                    </a:lnTo>
                    <a:lnTo>
                      <a:pt x="213" y="154"/>
                    </a:lnTo>
                    <a:close/>
                  </a:path>
                </a:pathLst>
              </a:custGeom>
              <a:solidFill>
                <a:srgbClr val="A169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1" name="Freeform 1239"/>
              <p:cNvSpPr>
                <a:spLocks/>
              </p:cNvSpPr>
              <p:nvPr/>
            </p:nvSpPr>
            <p:spPr bwMode="auto">
              <a:xfrm>
                <a:off x="4423" y="3387"/>
                <a:ext cx="24" cy="346"/>
              </a:xfrm>
              <a:custGeom>
                <a:avLst/>
                <a:gdLst>
                  <a:gd name="T0" fmla="*/ 0 w 24"/>
                  <a:gd name="T1" fmla="*/ 15 h 346"/>
                  <a:gd name="T2" fmla="*/ 0 w 24"/>
                  <a:gd name="T3" fmla="*/ 346 h 346"/>
                  <a:gd name="T4" fmla="*/ 24 w 24"/>
                  <a:gd name="T5" fmla="*/ 332 h 346"/>
                  <a:gd name="T6" fmla="*/ 24 w 24"/>
                  <a:gd name="T7" fmla="*/ 0 h 346"/>
                  <a:gd name="T8" fmla="*/ 0 w 24"/>
                  <a:gd name="T9" fmla="*/ 15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346">
                    <a:moveTo>
                      <a:pt x="0" y="15"/>
                    </a:moveTo>
                    <a:lnTo>
                      <a:pt x="0" y="346"/>
                    </a:lnTo>
                    <a:lnTo>
                      <a:pt x="24" y="332"/>
                    </a:lnTo>
                    <a:lnTo>
                      <a:pt x="24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D497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2" name="Freeform 1240"/>
              <p:cNvSpPr>
                <a:spLocks/>
              </p:cNvSpPr>
              <p:nvPr/>
            </p:nvSpPr>
            <p:spPr bwMode="auto">
              <a:xfrm>
                <a:off x="4944" y="2831"/>
                <a:ext cx="194" cy="495"/>
              </a:xfrm>
              <a:custGeom>
                <a:avLst/>
                <a:gdLst>
                  <a:gd name="T0" fmla="*/ 194 w 194"/>
                  <a:gd name="T1" fmla="*/ 114 h 495"/>
                  <a:gd name="T2" fmla="*/ 194 w 194"/>
                  <a:gd name="T3" fmla="*/ 495 h 495"/>
                  <a:gd name="T4" fmla="*/ 0 w 194"/>
                  <a:gd name="T5" fmla="*/ 381 h 495"/>
                  <a:gd name="T6" fmla="*/ 0 w 194"/>
                  <a:gd name="T7" fmla="*/ 0 h 495"/>
                  <a:gd name="T8" fmla="*/ 194 w 194"/>
                  <a:gd name="T9" fmla="*/ 114 h 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4" h="495">
                    <a:moveTo>
                      <a:pt x="194" y="114"/>
                    </a:moveTo>
                    <a:lnTo>
                      <a:pt x="194" y="495"/>
                    </a:lnTo>
                    <a:lnTo>
                      <a:pt x="0" y="381"/>
                    </a:lnTo>
                    <a:lnTo>
                      <a:pt x="0" y="0"/>
                    </a:lnTo>
                    <a:lnTo>
                      <a:pt x="194" y="114"/>
                    </a:lnTo>
                    <a:close/>
                  </a:path>
                </a:pathLst>
              </a:custGeom>
              <a:solidFill>
                <a:srgbClr val="443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3" name="Freeform 1241"/>
              <p:cNvSpPr>
                <a:spLocks/>
              </p:cNvSpPr>
              <p:nvPr/>
            </p:nvSpPr>
            <p:spPr bwMode="auto">
              <a:xfrm>
                <a:off x="4944" y="2831"/>
                <a:ext cx="194" cy="495"/>
              </a:xfrm>
              <a:custGeom>
                <a:avLst/>
                <a:gdLst>
                  <a:gd name="T0" fmla="*/ 194 w 194"/>
                  <a:gd name="T1" fmla="*/ 114 h 495"/>
                  <a:gd name="T2" fmla="*/ 194 w 194"/>
                  <a:gd name="T3" fmla="*/ 495 h 495"/>
                  <a:gd name="T4" fmla="*/ 0 w 194"/>
                  <a:gd name="T5" fmla="*/ 381 h 495"/>
                  <a:gd name="T6" fmla="*/ 0 w 194"/>
                  <a:gd name="T7" fmla="*/ 0 h 495"/>
                  <a:gd name="T8" fmla="*/ 194 w 194"/>
                  <a:gd name="T9" fmla="*/ 114 h 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4" h="495">
                    <a:moveTo>
                      <a:pt x="194" y="114"/>
                    </a:moveTo>
                    <a:lnTo>
                      <a:pt x="194" y="495"/>
                    </a:lnTo>
                    <a:lnTo>
                      <a:pt x="0" y="381"/>
                    </a:lnTo>
                    <a:lnTo>
                      <a:pt x="0" y="0"/>
                    </a:lnTo>
                    <a:lnTo>
                      <a:pt x="194" y="11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4" name="Freeform 1242"/>
              <p:cNvSpPr>
                <a:spLocks/>
              </p:cNvSpPr>
              <p:nvPr/>
            </p:nvSpPr>
            <p:spPr bwMode="auto">
              <a:xfrm>
                <a:off x="4968" y="2817"/>
                <a:ext cx="194" cy="495"/>
              </a:xfrm>
              <a:custGeom>
                <a:avLst/>
                <a:gdLst>
                  <a:gd name="T0" fmla="*/ 0 w 194"/>
                  <a:gd name="T1" fmla="*/ 0 h 495"/>
                  <a:gd name="T2" fmla="*/ 0 w 194"/>
                  <a:gd name="T3" fmla="*/ 381 h 495"/>
                  <a:gd name="T4" fmla="*/ 170 w 194"/>
                  <a:gd name="T5" fmla="*/ 481 h 495"/>
                  <a:gd name="T6" fmla="*/ 194 w 194"/>
                  <a:gd name="T7" fmla="*/ 495 h 495"/>
                  <a:gd name="T8" fmla="*/ 194 w 194"/>
                  <a:gd name="T9" fmla="*/ 114 h 495"/>
                  <a:gd name="T10" fmla="*/ 0 w 194"/>
                  <a:gd name="T11" fmla="*/ 0 h 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4" h="495">
                    <a:moveTo>
                      <a:pt x="0" y="0"/>
                    </a:moveTo>
                    <a:lnTo>
                      <a:pt x="0" y="381"/>
                    </a:lnTo>
                    <a:lnTo>
                      <a:pt x="170" y="481"/>
                    </a:lnTo>
                    <a:lnTo>
                      <a:pt x="194" y="495"/>
                    </a:lnTo>
                    <a:lnTo>
                      <a:pt x="194" y="1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43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5" name="Freeform 1243"/>
              <p:cNvSpPr>
                <a:spLocks/>
              </p:cNvSpPr>
              <p:nvPr/>
            </p:nvSpPr>
            <p:spPr bwMode="auto">
              <a:xfrm>
                <a:off x="4968" y="2817"/>
                <a:ext cx="194" cy="495"/>
              </a:xfrm>
              <a:custGeom>
                <a:avLst/>
                <a:gdLst>
                  <a:gd name="T0" fmla="*/ 0 w 194"/>
                  <a:gd name="T1" fmla="*/ 0 h 495"/>
                  <a:gd name="T2" fmla="*/ 0 w 194"/>
                  <a:gd name="T3" fmla="*/ 381 h 495"/>
                  <a:gd name="T4" fmla="*/ 170 w 194"/>
                  <a:gd name="T5" fmla="*/ 481 h 495"/>
                  <a:gd name="T6" fmla="*/ 194 w 194"/>
                  <a:gd name="T7" fmla="*/ 495 h 495"/>
                  <a:gd name="T8" fmla="*/ 194 w 194"/>
                  <a:gd name="T9" fmla="*/ 114 h 495"/>
                  <a:gd name="T10" fmla="*/ 0 w 194"/>
                  <a:gd name="T11" fmla="*/ 0 h 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4" h="495">
                    <a:moveTo>
                      <a:pt x="0" y="0"/>
                    </a:moveTo>
                    <a:lnTo>
                      <a:pt x="0" y="381"/>
                    </a:lnTo>
                    <a:lnTo>
                      <a:pt x="170" y="481"/>
                    </a:lnTo>
                    <a:lnTo>
                      <a:pt x="194" y="495"/>
                    </a:lnTo>
                    <a:lnTo>
                      <a:pt x="194" y="11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6" name="Freeform 1244"/>
              <p:cNvSpPr>
                <a:spLocks/>
              </p:cNvSpPr>
              <p:nvPr/>
            </p:nvSpPr>
            <p:spPr bwMode="auto">
              <a:xfrm>
                <a:off x="5138" y="2980"/>
                <a:ext cx="24" cy="346"/>
              </a:xfrm>
              <a:custGeom>
                <a:avLst/>
                <a:gdLst>
                  <a:gd name="T0" fmla="*/ 0 w 24"/>
                  <a:gd name="T1" fmla="*/ 14 h 346"/>
                  <a:gd name="T2" fmla="*/ 0 w 24"/>
                  <a:gd name="T3" fmla="*/ 346 h 346"/>
                  <a:gd name="T4" fmla="*/ 24 w 24"/>
                  <a:gd name="T5" fmla="*/ 332 h 346"/>
                  <a:gd name="T6" fmla="*/ 24 w 24"/>
                  <a:gd name="T7" fmla="*/ 0 h 346"/>
                  <a:gd name="T8" fmla="*/ 0 w 24"/>
                  <a:gd name="T9" fmla="*/ 14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346">
                    <a:moveTo>
                      <a:pt x="0" y="14"/>
                    </a:moveTo>
                    <a:lnTo>
                      <a:pt x="0" y="346"/>
                    </a:lnTo>
                    <a:lnTo>
                      <a:pt x="24" y="332"/>
                    </a:lnTo>
                    <a:lnTo>
                      <a:pt x="24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D497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7" name="Freeform 1245"/>
              <p:cNvSpPr>
                <a:spLocks/>
              </p:cNvSpPr>
              <p:nvPr/>
            </p:nvSpPr>
            <p:spPr bwMode="auto">
              <a:xfrm>
                <a:off x="4187" y="2836"/>
                <a:ext cx="1008" cy="580"/>
              </a:xfrm>
              <a:custGeom>
                <a:avLst/>
                <a:gdLst>
                  <a:gd name="T0" fmla="*/ 1008 w 1008"/>
                  <a:gd name="T1" fmla="*/ 97 h 580"/>
                  <a:gd name="T2" fmla="*/ 1008 w 1008"/>
                  <a:gd name="T3" fmla="*/ 125 h 580"/>
                  <a:gd name="T4" fmla="*/ 478 w 1008"/>
                  <a:gd name="T5" fmla="*/ 428 h 580"/>
                  <a:gd name="T6" fmla="*/ 279 w 1008"/>
                  <a:gd name="T7" fmla="*/ 542 h 580"/>
                  <a:gd name="T8" fmla="*/ 213 w 1008"/>
                  <a:gd name="T9" fmla="*/ 580 h 580"/>
                  <a:gd name="T10" fmla="*/ 0 w 1008"/>
                  <a:gd name="T11" fmla="*/ 454 h 580"/>
                  <a:gd name="T12" fmla="*/ 795 w 1008"/>
                  <a:gd name="T13" fmla="*/ 0 h 580"/>
                  <a:gd name="T14" fmla="*/ 1008 w 1008"/>
                  <a:gd name="T15" fmla="*/ 97 h 5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08" h="580">
                    <a:moveTo>
                      <a:pt x="1008" y="97"/>
                    </a:moveTo>
                    <a:lnTo>
                      <a:pt x="1008" y="125"/>
                    </a:lnTo>
                    <a:lnTo>
                      <a:pt x="478" y="428"/>
                    </a:lnTo>
                    <a:lnTo>
                      <a:pt x="279" y="542"/>
                    </a:lnTo>
                    <a:lnTo>
                      <a:pt x="213" y="580"/>
                    </a:lnTo>
                    <a:lnTo>
                      <a:pt x="0" y="454"/>
                    </a:lnTo>
                    <a:lnTo>
                      <a:pt x="795" y="0"/>
                    </a:lnTo>
                    <a:lnTo>
                      <a:pt x="1008" y="97"/>
                    </a:lnTo>
                    <a:close/>
                  </a:path>
                </a:pathLst>
              </a:custGeom>
              <a:solidFill>
                <a:srgbClr val="A169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8" name="Freeform 1246"/>
              <p:cNvSpPr>
                <a:spLocks/>
              </p:cNvSpPr>
              <p:nvPr/>
            </p:nvSpPr>
            <p:spPr bwMode="auto">
              <a:xfrm>
                <a:off x="4187" y="2836"/>
                <a:ext cx="1008" cy="580"/>
              </a:xfrm>
              <a:custGeom>
                <a:avLst/>
                <a:gdLst>
                  <a:gd name="T0" fmla="*/ 1008 w 1008"/>
                  <a:gd name="T1" fmla="*/ 97 h 580"/>
                  <a:gd name="T2" fmla="*/ 1008 w 1008"/>
                  <a:gd name="T3" fmla="*/ 125 h 580"/>
                  <a:gd name="T4" fmla="*/ 478 w 1008"/>
                  <a:gd name="T5" fmla="*/ 428 h 580"/>
                  <a:gd name="T6" fmla="*/ 279 w 1008"/>
                  <a:gd name="T7" fmla="*/ 542 h 580"/>
                  <a:gd name="T8" fmla="*/ 213 w 1008"/>
                  <a:gd name="T9" fmla="*/ 580 h 580"/>
                  <a:gd name="T10" fmla="*/ 0 w 1008"/>
                  <a:gd name="T11" fmla="*/ 454 h 580"/>
                  <a:gd name="T12" fmla="*/ 795 w 1008"/>
                  <a:gd name="T13" fmla="*/ 0 h 580"/>
                  <a:gd name="T14" fmla="*/ 1008 w 1008"/>
                  <a:gd name="T15" fmla="*/ 97 h 5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08" h="580">
                    <a:moveTo>
                      <a:pt x="1008" y="97"/>
                    </a:moveTo>
                    <a:lnTo>
                      <a:pt x="1008" y="125"/>
                    </a:lnTo>
                    <a:lnTo>
                      <a:pt x="478" y="428"/>
                    </a:lnTo>
                    <a:lnTo>
                      <a:pt x="279" y="542"/>
                    </a:lnTo>
                    <a:lnTo>
                      <a:pt x="213" y="580"/>
                    </a:lnTo>
                    <a:lnTo>
                      <a:pt x="0" y="454"/>
                    </a:lnTo>
                    <a:lnTo>
                      <a:pt x="795" y="0"/>
                    </a:lnTo>
                    <a:lnTo>
                      <a:pt x="1008" y="9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9" name="Freeform 1247"/>
              <p:cNvSpPr>
                <a:spLocks/>
              </p:cNvSpPr>
              <p:nvPr/>
            </p:nvSpPr>
            <p:spPr bwMode="auto">
              <a:xfrm>
                <a:off x="4187" y="2807"/>
                <a:ext cx="1008" cy="580"/>
              </a:xfrm>
              <a:custGeom>
                <a:avLst/>
                <a:gdLst>
                  <a:gd name="T0" fmla="*/ 1008 w 1008"/>
                  <a:gd name="T1" fmla="*/ 126 h 580"/>
                  <a:gd name="T2" fmla="*/ 213 w 1008"/>
                  <a:gd name="T3" fmla="*/ 580 h 580"/>
                  <a:gd name="T4" fmla="*/ 0 w 1008"/>
                  <a:gd name="T5" fmla="*/ 455 h 580"/>
                  <a:gd name="T6" fmla="*/ 795 w 1008"/>
                  <a:gd name="T7" fmla="*/ 0 h 580"/>
                  <a:gd name="T8" fmla="*/ 1008 w 1008"/>
                  <a:gd name="T9" fmla="*/ 126 h 5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8" h="580">
                    <a:moveTo>
                      <a:pt x="1008" y="126"/>
                    </a:moveTo>
                    <a:lnTo>
                      <a:pt x="213" y="580"/>
                    </a:lnTo>
                    <a:lnTo>
                      <a:pt x="0" y="455"/>
                    </a:lnTo>
                    <a:lnTo>
                      <a:pt x="795" y="0"/>
                    </a:lnTo>
                    <a:lnTo>
                      <a:pt x="1008" y="126"/>
                    </a:lnTo>
                    <a:close/>
                  </a:path>
                </a:pathLst>
              </a:custGeom>
              <a:solidFill>
                <a:srgbClr val="D497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80" name="Freeform 1248"/>
              <p:cNvSpPr>
                <a:spLocks/>
              </p:cNvSpPr>
              <p:nvPr/>
            </p:nvSpPr>
            <p:spPr bwMode="auto">
              <a:xfrm>
                <a:off x="4187" y="2807"/>
                <a:ext cx="1008" cy="580"/>
              </a:xfrm>
              <a:custGeom>
                <a:avLst/>
                <a:gdLst>
                  <a:gd name="T0" fmla="*/ 1008 w 1008"/>
                  <a:gd name="T1" fmla="*/ 126 h 580"/>
                  <a:gd name="T2" fmla="*/ 213 w 1008"/>
                  <a:gd name="T3" fmla="*/ 580 h 580"/>
                  <a:gd name="T4" fmla="*/ 0 w 1008"/>
                  <a:gd name="T5" fmla="*/ 455 h 580"/>
                  <a:gd name="T6" fmla="*/ 795 w 1008"/>
                  <a:gd name="T7" fmla="*/ 0 h 580"/>
                  <a:gd name="T8" fmla="*/ 1008 w 1008"/>
                  <a:gd name="T9" fmla="*/ 126 h 5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8" h="580">
                    <a:moveTo>
                      <a:pt x="1008" y="126"/>
                    </a:moveTo>
                    <a:lnTo>
                      <a:pt x="213" y="580"/>
                    </a:lnTo>
                    <a:lnTo>
                      <a:pt x="0" y="455"/>
                    </a:lnTo>
                    <a:lnTo>
                      <a:pt x="795" y="0"/>
                    </a:lnTo>
                    <a:lnTo>
                      <a:pt x="1008" y="12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81" name="Freeform 1249"/>
              <p:cNvSpPr>
                <a:spLocks/>
              </p:cNvSpPr>
              <p:nvPr/>
            </p:nvSpPr>
            <p:spPr bwMode="auto">
              <a:xfrm>
                <a:off x="4669" y="2822"/>
                <a:ext cx="67" cy="99"/>
              </a:xfrm>
              <a:custGeom>
                <a:avLst/>
                <a:gdLst>
                  <a:gd name="T0" fmla="*/ 18 w 28"/>
                  <a:gd name="T1" fmla="*/ 41 h 42"/>
                  <a:gd name="T2" fmla="*/ 26 w 28"/>
                  <a:gd name="T3" fmla="*/ 38 h 42"/>
                  <a:gd name="T4" fmla="*/ 27 w 28"/>
                  <a:gd name="T5" fmla="*/ 28 h 42"/>
                  <a:gd name="T6" fmla="*/ 22 w 28"/>
                  <a:gd name="T7" fmla="*/ 21 h 42"/>
                  <a:gd name="T8" fmla="*/ 4 w 28"/>
                  <a:gd name="T9" fmla="*/ 1 h 42"/>
                  <a:gd name="T10" fmla="*/ 2 w 28"/>
                  <a:gd name="T11" fmla="*/ 0 h 42"/>
                  <a:gd name="T12" fmla="*/ 0 w 28"/>
                  <a:gd name="T13" fmla="*/ 3 h 42"/>
                  <a:gd name="T14" fmla="*/ 7 w 28"/>
                  <a:gd name="T15" fmla="*/ 15 h 42"/>
                  <a:gd name="T16" fmla="*/ 5 w 28"/>
                  <a:gd name="T17" fmla="*/ 18 h 42"/>
                  <a:gd name="T18" fmla="*/ 3 w 28"/>
                  <a:gd name="T19" fmla="*/ 22 h 42"/>
                  <a:gd name="T20" fmla="*/ 2 w 28"/>
                  <a:gd name="T21" fmla="*/ 25 h 42"/>
                  <a:gd name="T22" fmla="*/ 2 w 28"/>
                  <a:gd name="T23" fmla="*/ 30 h 42"/>
                  <a:gd name="T24" fmla="*/ 7 w 28"/>
                  <a:gd name="T25" fmla="*/ 36 h 42"/>
                  <a:gd name="T26" fmla="*/ 10 w 28"/>
                  <a:gd name="T27" fmla="*/ 36 h 42"/>
                  <a:gd name="T28" fmla="*/ 15 w 28"/>
                  <a:gd name="T29" fmla="*/ 40 h 42"/>
                  <a:gd name="T30" fmla="*/ 18 w 28"/>
                  <a:gd name="T31" fmla="*/ 4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" h="42">
                    <a:moveTo>
                      <a:pt x="18" y="41"/>
                    </a:moveTo>
                    <a:cubicBezTo>
                      <a:pt x="21" y="42"/>
                      <a:pt x="25" y="40"/>
                      <a:pt x="26" y="38"/>
                    </a:cubicBezTo>
                    <a:cubicBezTo>
                      <a:pt x="28" y="35"/>
                      <a:pt x="28" y="31"/>
                      <a:pt x="27" y="28"/>
                    </a:cubicBezTo>
                    <a:cubicBezTo>
                      <a:pt x="26" y="26"/>
                      <a:pt x="24" y="23"/>
                      <a:pt x="22" y="21"/>
                    </a:cubicBezTo>
                    <a:cubicBezTo>
                      <a:pt x="16" y="14"/>
                      <a:pt x="8" y="9"/>
                      <a:pt x="4" y="1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1" y="7"/>
                      <a:pt x="7" y="15"/>
                      <a:pt x="7" y="15"/>
                    </a:cubicBezTo>
                    <a:cubicBezTo>
                      <a:pt x="5" y="16"/>
                      <a:pt x="5" y="17"/>
                      <a:pt x="5" y="18"/>
                    </a:cubicBezTo>
                    <a:cubicBezTo>
                      <a:pt x="4" y="18"/>
                      <a:pt x="2" y="21"/>
                      <a:pt x="3" y="22"/>
                    </a:cubicBezTo>
                    <a:cubicBezTo>
                      <a:pt x="2" y="22"/>
                      <a:pt x="2" y="24"/>
                      <a:pt x="2" y="25"/>
                    </a:cubicBezTo>
                    <a:cubicBezTo>
                      <a:pt x="2" y="27"/>
                      <a:pt x="1" y="28"/>
                      <a:pt x="2" y="30"/>
                    </a:cubicBezTo>
                    <a:cubicBezTo>
                      <a:pt x="2" y="32"/>
                      <a:pt x="5" y="34"/>
                      <a:pt x="7" y="36"/>
                    </a:cubicBezTo>
                    <a:cubicBezTo>
                      <a:pt x="8" y="37"/>
                      <a:pt x="9" y="37"/>
                      <a:pt x="10" y="36"/>
                    </a:cubicBezTo>
                    <a:cubicBezTo>
                      <a:pt x="10" y="35"/>
                      <a:pt x="14" y="38"/>
                      <a:pt x="15" y="40"/>
                    </a:cubicBezTo>
                    <a:cubicBezTo>
                      <a:pt x="16" y="40"/>
                      <a:pt x="17" y="41"/>
                      <a:pt x="18" y="41"/>
                    </a:cubicBezTo>
                    <a:close/>
                  </a:path>
                </a:pathLst>
              </a:custGeom>
              <a:solidFill>
                <a:srgbClr val="FFBB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82" name="Freeform 1250"/>
              <p:cNvSpPr>
                <a:spLocks/>
              </p:cNvSpPr>
              <p:nvPr/>
            </p:nvSpPr>
            <p:spPr bwMode="auto">
              <a:xfrm>
                <a:off x="4802" y="3591"/>
                <a:ext cx="123" cy="71"/>
              </a:xfrm>
              <a:custGeom>
                <a:avLst/>
                <a:gdLst>
                  <a:gd name="T0" fmla="*/ 5 w 52"/>
                  <a:gd name="T1" fmla="*/ 3 h 30"/>
                  <a:gd name="T2" fmla="*/ 5 w 52"/>
                  <a:gd name="T3" fmla="*/ 13 h 30"/>
                  <a:gd name="T4" fmla="*/ 31 w 52"/>
                  <a:gd name="T5" fmla="*/ 28 h 30"/>
                  <a:gd name="T6" fmla="*/ 48 w 52"/>
                  <a:gd name="T7" fmla="*/ 28 h 30"/>
                  <a:gd name="T8" fmla="*/ 48 w 52"/>
                  <a:gd name="T9" fmla="*/ 18 h 30"/>
                  <a:gd name="T10" fmla="*/ 21 w 52"/>
                  <a:gd name="T11" fmla="*/ 3 h 30"/>
                  <a:gd name="T12" fmla="*/ 5 w 52"/>
                  <a:gd name="T13" fmla="*/ 3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30">
                    <a:moveTo>
                      <a:pt x="5" y="3"/>
                    </a:moveTo>
                    <a:cubicBezTo>
                      <a:pt x="0" y="6"/>
                      <a:pt x="0" y="10"/>
                      <a:pt x="5" y="13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6" y="30"/>
                      <a:pt x="43" y="30"/>
                      <a:pt x="48" y="28"/>
                    </a:cubicBezTo>
                    <a:cubicBezTo>
                      <a:pt x="52" y="25"/>
                      <a:pt x="52" y="21"/>
                      <a:pt x="48" y="18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17" y="0"/>
                      <a:pt x="9" y="0"/>
                      <a:pt x="5" y="3"/>
                    </a:cubicBezTo>
                    <a:close/>
                  </a:path>
                </a:pathLst>
              </a:custGeom>
              <a:solidFill>
                <a:srgbClr val="444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83" name="Freeform 1251"/>
              <p:cNvSpPr>
                <a:spLocks/>
              </p:cNvSpPr>
              <p:nvPr/>
            </p:nvSpPr>
            <p:spPr bwMode="auto">
              <a:xfrm>
                <a:off x="4804" y="3575"/>
                <a:ext cx="119" cy="68"/>
              </a:xfrm>
              <a:custGeom>
                <a:avLst/>
                <a:gdLst>
                  <a:gd name="T0" fmla="*/ 50 w 50"/>
                  <a:gd name="T1" fmla="*/ 0 h 29"/>
                  <a:gd name="T2" fmla="*/ 25 w 50"/>
                  <a:gd name="T3" fmla="*/ 5 h 29"/>
                  <a:gd name="T4" fmla="*/ 0 w 50"/>
                  <a:gd name="T5" fmla="*/ 14 h 29"/>
                  <a:gd name="T6" fmla="*/ 50 w 50"/>
                  <a:gd name="T7" fmla="*/ 29 h 29"/>
                  <a:gd name="T8" fmla="*/ 50 w 50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9">
                    <a:moveTo>
                      <a:pt x="50" y="0"/>
                    </a:moveTo>
                    <a:cubicBezTo>
                      <a:pt x="25" y="5"/>
                      <a:pt x="25" y="5"/>
                      <a:pt x="25" y="5"/>
                    </a:cubicBezTo>
                    <a:cubicBezTo>
                      <a:pt x="10" y="1"/>
                      <a:pt x="0" y="6"/>
                      <a:pt x="0" y="14"/>
                    </a:cubicBezTo>
                    <a:cubicBezTo>
                      <a:pt x="50" y="29"/>
                      <a:pt x="50" y="29"/>
                      <a:pt x="50" y="29"/>
                    </a:cubicBez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444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84" name="Freeform 1252"/>
              <p:cNvSpPr>
                <a:spLocks/>
              </p:cNvSpPr>
              <p:nvPr/>
            </p:nvSpPr>
            <p:spPr bwMode="auto">
              <a:xfrm>
                <a:off x="4927" y="3518"/>
                <a:ext cx="124" cy="71"/>
              </a:xfrm>
              <a:custGeom>
                <a:avLst/>
                <a:gdLst>
                  <a:gd name="T0" fmla="*/ 5 w 52"/>
                  <a:gd name="T1" fmla="*/ 3 h 30"/>
                  <a:gd name="T2" fmla="*/ 5 w 52"/>
                  <a:gd name="T3" fmla="*/ 13 h 30"/>
                  <a:gd name="T4" fmla="*/ 31 w 52"/>
                  <a:gd name="T5" fmla="*/ 28 h 30"/>
                  <a:gd name="T6" fmla="*/ 48 w 52"/>
                  <a:gd name="T7" fmla="*/ 28 h 30"/>
                  <a:gd name="T8" fmla="*/ 48 w 52"/>
                  <a:gd name="T9" fmla="*/ 18 h 30"/>
                  <a:gd name="T10" fmla="*/ 22 w 52"/>
                  <a:gd name="T11" fmla="*/ 3 h 30"/>
                  <a:gd name="T12" fmla="*/ 5 w 52"/>
                  <a:gd name="T13" fmla="*/ 3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30">
                    <a:moveTo>
                      <a:pt x="5" y="3"/>
                    </a:moveTo>
                    <a:cubicBezTo>
                      <a:pt x="0" y="6"/>
                      <a:pt x="0" y="10"/>
                      <a:pt x="5" y="13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6" y="30"/>
                      <a:pt x="43" y="30"/>
                      <a:pt x="48" y="28"/>
                    </a:cubicBezTo>
                    <a:cubicBezTo>
                      <a:pt x="52" y="25"/>
                      <a:pt x="52" y="21"/>
                      <a:pt x="48" y="18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17" y="0"/>
                      <a:pt x="10" y="0"/>
                      <a:pt x="5" y="3"/>
                    </a:cubicBezTo>
                    <a:close/>
                  </a:path>
                </a:pathLst>
              </a:custGeom>
              <a:solidFill>
                <a:srgbClr val="444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85" name="Freeform 1253"/>
              <p:cNvSpPr>
                <a:spLocks/>
              </p:cNvSpPr>
              <p:nvPr/>
            </p:nvSpPr>
            <p:spPr bwMode="auto">
              <a:xfrm>
                <a:off x="4930" y="3501"/>
                <a:ext cx="118" cy="69"/>
              </a:xfrm>
              <a:custGeom>
                <a:avLst/>
                <a:gdLst>
                  <a:gd name="T0" fmla="*/ 50 w 50"/>
                  <a:gd name="T1" fmla="*/ 0 h 29"/>
                  <a:gd name="T2" fmla="*/ 25 w 50"/>
                  <a:gd name="T3" fmla="*/ 5 h 29"/>
                  <a:gd name="T4" fmla="*/ 0 w 50"/>
                  <a:gd name="T5" fmla="*/ 15 h 29"/>
                  <a:gd name="T6" fmla="*/ 50 w 50"/>
                  <a:gd name="T7" fmla="*/ 29 h 29"/>
                  <a:gd name="T8" fmla="*/ 50 w 50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9">
                    <a:moveTo>
                      <a:pt x="50" y="0"/>
                    </a:moveTo>
                    <a:cubicBezTo>
                      <a:pt x="25" y="5"/>
                      <a:pt x="25" y="5"/>
                      <a:pt x="25" y="5"/>
                    </a:cubicBezTo>
                    <a:cubicBezTo>
                      <a:pt x="10" y="1"/>
                      <a:pt x="0" y="6"/>
                      <a:pt x="0" y="15"/>
                    </a:cubicBezTo>
                    <a:cubicBezTo>
                      <a:pt x="50" y="29"/>
                      <a:pt x="50" y="29"/>
                      <a:pt x="50" y="29"/>
                    </a:cubicBez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444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86" name="Freeform 1254"/>
              <p:cNvSpPr>
                <a:spLocks/>
              </p:cNvSpPr>
              <p:nvPr/>
            </p:nvSpPr>
            <p:spPr bwMode="auto">
              <a:xfrm>
                <a:off x="4923" y="3049"/>
                <a:ext cx="99" cy="258"/>
              </a:xfrm>
              <a:custGeom>
                <a:avLst/>
                <a:gdLst>
                  <a:gd name="T0" fmla="*/ 99 w 99"/>
                  <a:gd name="T1" fmla="*/ 256 h 258"/>
                  <a:gd name="T2" fmla="*/ 4 w 99"/>
                  <a:gd name="T3" fmla="*/ 258 h 258"/>
                  <a:gd name="T4" fmla="*/ 4 w 99"/>
                  <a:gd name="T5" fmla="*/ 256 h 258"/>
                  <a:gd name="T6" fmla="*/ 2 w 99"/>
                  <a:gd name="T7" fmla="*/ 144 h 258"/>
                  <a:gd name="T8" fmla="*/ 0 w 99"/>
                  <a:gd name="T9" fmla="*/ 2 h 258"/>
                  <a:gd name="T10" fmla="*/ 97 w 99"/>
                  <a:gd name="T11" fmla="*/ 0 h 258"/>
                  <a:gd name="T12" fmla="*/ 99 w 99"/>
                  <a:gd name="T13" fmla="*/ 116 h 258"/>
                  <a:gd name="T14" fmla="*/ 99 w 99"/>
                  <a:gd name="T15" fmla="*/ 234 h 258"/>
                  <a:gd name="T16" fmla="*/ 99 w 99"/>
                  <a:gd name="T17" fmla="*/ 256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258">
                    <a:moveTo>
                      <a:pt x="99" y="256"/>
                    </a:moveTo>
                    <a:lnTo>
                      <a:pt x="4" y="258"/>
                    </a:lnTo>
                    <a:lnTo>
                      <a:pt x="4" y="256"/>
                    </a:lnTo>
                    <a:lnTo>
                      <a:pt x="2" y="144"/>
                    </a:lnTo>
                    <a:lnTo>
                      <a:pt x="0" y="2"/>
                    </a:lnTo>
                    <a:lnTo>
                      <a:pt x="97" y="0"/>
                    </a:lnTo>
                    <a:lnTo>
                      <a:pt x="99" y="116"/>
                    </a:lnTo>
                    <a:lnTo>
                      <a:pt x="99" y="234"/>
                    </a:lnTo>
                    <a:lnTo>
                      <a:pt x="99" y="256"/>
                    </a:lnTo>
                    <a:close/>
                  </a:path>
                </a:pathLst>
              </a:cu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87" name="Freeform 1255"/>
              <p:cNvSpPr>
                <a:spLocks/>
              </p:cNvSpPr>
              <p:nvPr/>
            </p:nvSpPr>
            <p:spPr bwMode="auto">
              <a:xfrm>
                <a:off x="4923" y="3049"/>
                <a:ext cx="99" cy="258"/>
              </a:xfrm>
              <a:custGeom>
                <a:avLst/>
                <a:gdLst>
                  <a:gd name="T0" fmla="*/ 99 w 99"/>
                  <a:gd name="T1" fmla="*/ 256 h 258"/>
                  <a:gd name="T2" fmla="*/ 4 w 99"/>
                  <a:gd name="T3" fmla="*/ 258 h 258"/>
                  <a:gd name="T4" fmla="*/ 4 w 99"/>
                  <a:gd name="T5" fmla="*/ 256 h 258"/>
                  <a:gd name="T6" fmla="*/ 2 w 99"/>
                  <a:gd name="T7" fmla="*/ 144 h 258"/>
                  <a:gd name="T8" fmla="*/ 0 w 99"/>
                  <a:gd name="T9" fmla="*/ 2 h 258"/>
                  <a:gd name="T10" fmla="*/ 97 w 99"/>
                  <a:gd name="T11" fmla="*/ 0 h 258"/>
                  <a:gd name="T12" fmla="*/ 99 w 99"/>
                  <a:gd name="T13" fmla="*/ 116 h 258"/>
                  <a:gd name="T14" fmla="*/ 99 w 99"/>
                  <a:gd name="T15" fmla="*/ 234 h 258"/>
                  <a:gd name="T16" fmla="*/ 99 w 99"/>
                  <a:gd name="T17" fmla="*/ 256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258">
                    <a:moveTo>
                      <a:pt x="99" y="256"/>
                    </a:moveTo>
                    <a:lnTo>
                      <a:pt x="4" y="258"/>
                    </a:lnTo>
                    <a:lnTo>
                      <a:pt x="4" y="256"/>
                    </a:lnTo>
                    <a:lnTo>
                      <a:pt x="2" y="144"/>
                    </a:lnTo>
                    <a:lnTo>
                      <a:pt x="0" y="2"/>
                    </a:lnTo>
                    <a:lnTo>
                      <a:pt x="97" y="0"/>
                    </a:lnTo>
                    <a:lnTo>
                      <a:pt x="99" y="116"/>
                    </a:lnTo>
                    <a:lnTo>
                      <a:pt x="99" y="234"/>
                    </a:lnTo>
                    <a:lnTo>
                      <a:pt x="99" y="25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88" name="Freeform 1256"/>
              <p:cNvSpPr>
                <a:spLocks/>
              </p:cNvSpPr>
              <p:nvPr/>
            </p:nvSpPr>
            <p:spPr bwMode="auto">
              <a:xfrm>
                <a:off x="4953" y="3494"/>
                <a:ext cx="105" cy="64"/>
              </a:xfrm>
              <a:custGeom>
                <a:avLst/>
                <a:gdLst>
                  <a:gd name="T0" fmla="*/ 7 w 44"/>
                  <a:gd name="T1" fmla="*/ 7 h 27"/>
                  <a:gd name="T2" fmla="*/ 9 w 44"/>
                  <a:gd name="T3" fmla="*/ 23 h 27"/>
                  <a:gd name="T4" fmla="*/ 37 w 44"/>
                  <a:gd name="T5" fmla="*/ 20 h 27"/>
                  <a:gd name="T6" fmla="*/ 35 w 44"/>
                  <a:gd name="T7" fmla="*/ 4 h 27"/>
                  <a:gd name="T8" fmla="*/ 7 w 44"/>
                  <a:gd name="T9" fmla="*/ 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7">
                    <a:moveTo>
                      <a:pt x="7" y="7"/>
                    </a:moveTo>
                    <a:cubicBezTo>
                      <a:pt x="0" y="12"/>
                      <a:pt x="0" y="19"/>
                      <a:pt x="9" y="23"/>
                    </a:cubicBezTo>
                    <a:cubicBezTo>
                      <a:pt x="17" y="27"/>
                      <a:pt x="30" y="25"/>
                      <a:pt x="37" y="20"/>
                    </a:cubicBezTo>
                    <a:cubicBezTo>
                      <a:pt x="44" y="15"/>
                      <a:pt x="44" y="7"/>
                      <a:pt x="35" y="4"/>
                    </a:cubicBezTo>
                    <a:cubicBezTo>
                      <a:pt x="27" y="0"/>
                      <a:pt x="14" y="1"/>
                      <a:pt x="7" y="7"/>
                    </a:cubicBezTo>
                    <a:close/>
                  </a:path>
                </a:pathLst>
              </a:custGeom>
              <a:solidFill>
                <a:srgbClr val="0079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89" name="Freeform 1257"/>
              <p:cNvSpPr>
                <a:spLocks/>
              </p:cNvSpPr>
              <p:nvPr/>
            </p:nvSpPr>
            <p:spPr bwMode="auto">
              <a:xfrm>
                <a:off x="4925" y="3250"/>
                <a:ext cx="128" cy="287"/>
              </a:xfrm>
              <a:custGeom>
                <a:avLst/>
                <a:gdLst>
                  <a:gd name="T0" fmla="*/ 54 w 54"/>
                  <a:gd name="T1" fmla="*/ 114 h 121"/>
                  <a:gd name="T2" fmla="*/ 41 w 54"/>
                  <a:gd name="T3" fmla="*/ 23 h 121"/>
                  <a:gd name="T4" fmla="*/ 31 w 54"/>
                  <a:gd name="T5" fmla="*/ 5 h 121"/>
                  <a:gd name="T6" fmla="*/ 14 w 54"/>
                  <a:gd name="T7" fmla="*/ 1 h 121"/>
                  <a:gd name="T8" fmla="*/ 1 w 54"/>
                  <a:gd name="T9" fmla="*/ 23 h 121"/>
                  <a:gd name="T10" fmla="*/ 14 w 54"/>
                  <a:gd name="T11" fmla="*/ 119 h 121"/>
                  <a:gd name="T12" fmla="*/ 20 w 54"/>
                  <a:gd name="T13" fmla="*/ 119 h 121"/>
                  <a:gd name="T14" fmla="*/ 25 w 54"/>
                  <a:gd name="T15" fmla="*/ 117 h 121"/>
                  <a:gd name="T16" fmla="*/ 54 w 54"/>
                  <a:gd name="T17" fmla="*/ 114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121">
                    <a:moveTo>
                      <a:pt x="54" y="114"/>
                    </a:moveTo>
                    <a:cubicBezTo>
                      <a:pt x="53" y="84"/>
                      <a:pt x="44" y="26"/>
                      <a:pt x="41" y="23"/>
                    </a:cubicBezTo>
                    <a:cubicBezTo>
                      <a:pt x="39" y="19"/>
                      <a:pt x="35" y="8"/>
                      <a:pt x="31" y="5"/>
                    </a:cubicBezTo>
                    <a:cubicBezTo>
                      <a:pt x="26" y="2"/>
                      <a:pt x="20" y="0"/>
                      <a:pt x="14" y="1"/>
                    </a:cubicBezTo>
                    <a:cubicBezTo>
                      <a:pt x="7" y="3"/>
                      <a:pt x="1" y="15"/>
                      <a:pt x="1" y="23"/>
                    </a:cubicBezTo>
                    <a:cubicBezTo>
                      <a:pt x="0" y="30"/>
                      <a:pt x="12" y="114"/>
                      <a:pt x="14" y="119"/>
                    </a:cubicBezTo>
                    <a:cubicBezTo>
                      <a:pt x="15" y="121"/>
                      <a:pt x="17" y="120"/>
                      <a:pt x="20" y="119"/>
                    </a:cubicBezTo>
                    <a:cubicBezTo>
                      <a:pt x="22" y="118"/>
                      <a:pt x="24" y="117"/>
                      <a:pt x="25" y="117"/>
                    </a:cubicBezTo>
                    <a:cubicBezTo>
                      <a:pt x="54" y="114"/>
                      <a:pt x="54" y="114"/>
                      <a:pt x="54" y="114"/>
                    </a:cubicBezTo>
                  </a:path>
                </a:pathLst>
              </a:cu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90" name="Freeform 1258"/>
              <p:cNvSpPr>
                <a:spLocks/>
              </p:cNvSpPr>
              <p:nvPr/>
            </p:nvSpPr>
            <p:spPr bwMode="auto">
              <a:xfrm>
                <a:off x="4925" y="3177"/>
                <a:ext cx="47" cy="128"/>
              </a:xfrm>
              <a:custGeom>
                <a:avLst/>
                <a:gdLst>
                  <a:gd name="T0" fmla="*/ 20 w 20"/>
                  <a:gd name="T1" fmla="*/ 0 h 54"/>
                  <a:gd name="T2" fmla="*/ 5 w 20"/>
                  <a:gd name="T3" fmla="*/ 6 h 54"/>
                  <a:gd name="T4" fmla="*/ 0 w 20"/>
                  <a:gd name="T5" fmla="*/ 44 h 54"/>
                  <a:gd name="T6" fmla="*/ 1 w 20"/>
                  <a:gd name="T7" fmla="*/ 54 h 54"/>
                  <a:gd name="T8" fmla="*/ 1 w 20"/>
                  <a:gd name="T9" fmla="*/ 53 h 54"/>
                  <a:gd name="T10" fmla="*/ 1 w 20"/>
                  <a:gd name="T11" fmla="*/ 50 h 54"/>
                  <a:gd name="T12" fmla="*/ 20 w 20"/>
                  <a:gd name="T13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54">
                    <a:moveTo>
                      <a:pt x="20" y="0"/>
                    </a:moveTo>
                    <a:cubicBezTo>
                      <a:pt x="15" y="3"/>
                      <a:pt x="10" y="5"/>
                      <a:pt x="5" y="6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1" y="54"/>
                      <a:pt x="1" y="54"/>
                      <a:pt x="1" y="54"/>
                    </a:cubicBezTo>
                    <a:cubicBezTo>
                      <a:pt x="1" y="54"/>
                      <a:pt x="1" y="53"/>
                      <a:pt x="1" y="53"/>
                    </a:cubicBezTo>
                    <a:cubicBezTo>
                      <a:pt x="1" y="52"/>
                      <a:pt x="1" y="51"/>
                      <a:pt x="1" y="50"/>
                    </a:cubicBezTo>
                    <a:cubicBezTo>
                      <a:pt x="5" y="31"/>
                      <a:pt x="9" y="13"/>
                      <a:pt x="20" y="0"/>
                    </a:cubicBezTo>
                  </a:path>
                </a:pathLst>
              </a:custGeom>
              <a:solidFill>
                <a:srgbClr val="3737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91" name="Freeform 1259"/>
              <p:cNvSpPr>
                <a:spLocks/>
              </p:cNvSpPr>
              <p:nvPr/>
            </p:nvSpPr>
            <p:spPr bwMode="auto">
              <a:xfrm>
                <a:off x="4927" y="3295"/>
                <a:ext cx="0" cy="7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</a:path>
                </a:pathLst>
              </a:custGeom>
              <a:solidFill>
                <a:srgbClr val="3737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92" name="Freeform 1260"/>
              <p:cNvSpPr>
                <a:spLocks/>
              </p:cNvSpPr>
              <p:nvPr/>
            </p:nvSpPr>
            <p:spPr bwMode="auto">
              <a:xfrm>
                <a:off x="4821" y="3094"/>
                <a:ext cx="125" cy="265"/>
              </a:xfrm>
              <a:custGeom>
                <a:avLst/>
                <a:gdLst>
                  <a:gd name="T0" fmla="*/ 0 w 125"/>
                  <a:gd name="T1" fmla="*/ 256 h 265"/>
                  <a:gd name="T2" fmla="*/ 97 w 125"/>
                  <a:gd name="T3" fmla="*/ 265 h 265"/>
                  <a:gd name="T4" fmla="*/ 125 w 125"/>
                  <a:gd name="T5" fmla="*/ 12 h 265"/>
                  <a:gd name="T6" fmla="*/ 28 w 125"/>
                  <a:gd name="T7" fmla="*/ 0 h 265"/>
                  <a:gd name="T8" fmla="*/ 0 w 125"/>
                  <a:gd name="T9" fmla="*/ 256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265">
                    <a:moveTo>
                      <a:pt x="0" y="256"/>
                    </a:moveTo>
                    <a:lnTo>
                      <a:pt x="97" y="265"/>
                    </a:lnTo>
                    <a:lnTo>
                      <a:pt x="125" y="12"/>
                    </a:lnTo>
                    <a:lnTo>
                      <a:pt x="28" y="0"/>
                    </a:lnTo>
                    <a:lnTo>
                      <a:pt x="0" y="256"/>
                    </a:lnTo>
                    <a:close/>
                  </a:path>
                </a:pathLst>
              </a:cu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93" name="Freeform 1261"/>
              <p:cNvSpPr>
                <a:spLocks/>
              </p:cNvSpPr>
              <p:nvPr/>
            </p:nvSpPr>
            <p:spPr bwMode="auto">
              <a:xfrm>
                <a:off x="4821" y="3094"/>
                <a:ext cx="125" cy="265"/>
              </a:xfrm>
              <a:custGeom>
                <a:avLst/>
                <a:gdLst>
                  <a:gd name="T0" fmla="*/ 0 w 125"/>
                  <a:gd name="T1" fmla="*/ 256 h 265"/>
                  <a:gd name="T2" fmla="*/ 97 w 125"/>
                  <a:gd name="T3" fmla="*/ 265 h 265"/>
                  <a:gd name="T4" fmla="*/ 125 w 125"/>
                  <a:gd name="T5" fmla="*/ 12 h 265"/>
                  <a:gd name="T6" fmla="*/ 28 w 125"/>
                  <a:gd name="T7" fmla="*/ 0 h 265"/>
                  <a:gd name="T8" fmla="*/ 0 w 125"/>
                  <a:gd name="T9" fmla="*/ 256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265">
                    <a:moveTo>
                      <a:pt x="0" y="256"/>
                    </a:moveTo>
                    <a:lnTo>
                      <a:pt x="97" y="265"/>
                    </a:lnTo>
                    <a:lnTo>
                      <a:pt x="125" y="12"/>
                    </a:lnTo>
                    <a:lnTo>
                      <a:pt x="28" y="0"/>
                    </a:lnTo>
                    <a:lnTo>
                      <a:pt x="0" y="25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94" name="Freeform 1262"/>
              <p:cNvSpPr>
                <a:spLocks/>
              </p:cNvSpPr>
              <p:nvPr/>
            </p:nvSpPr>
            <p:spPr bwMode="auto">
              <a:xfrm>
                <a:off x="4828" y="3563"/>
                <a:ext cx="104" cy="61"/>
              </a:xfrm>
              <a:custGeom>
                <a:avLst/>
                <a:gdLst>
                  <a:gd name="T0" fmla="*/ 8 w 44"/>
                  <a:gd name="T1" fmla="*/ 4 h 26"/>
                  <a:gd name="T2" fmla="*/ 7 w 44"/>
                  <a:gd name="T3" fmla="*/ 20 h 26"/>
                  <a:gd name="T4" fmla="*/ 36 w 44"/>
                  <a:gd name="T5" fmla="*/ 22 h 26"/>
                  <a:gd name="T6" fmla="*/ 37 w 44"/>
                  <a:gd name="T7" fmla="*/ 6 h 26"/>
                  <a:gd name="T8" fmla="*/ 8 w 44"/>
                  <a:gd name="T9" fmla="*/ 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8" y="4"/>
                    </a:moveTo>
                    <a:cubicBezTo>
                      <a:pt x="0" y="8"/>
                      <a:pt x="0" y="15"/>
                      <a:pt x="7" y="20"/>
                    </a:cubicBezTo>
                    <a:cubicBezTo>
                      <a:pt x="15" y="25"/>
                      <a:pt x="28" y="26"/>
                      <a:pt x="36" y="22"/>
                    </a:cubicBezTo>
                    <a:cubicBezTo>
                      <a:pt x="44" y="18"/>
                      <a:pt x="44" y="11"/>
                      <a:pt x="37" y="6"/>
                    </a:cubicBezTo>
                    <a:cubicBezTo>
                      <a:pt x="29" y="1"/>
                      <a:pt x="16" y="0"/>
                      <a:pt x="8" y="4"/>
                    </a:cubicBezTo>
                    <a:close/>
                  </a:path>
                </a:pathLst>
              </a:custGeom>
              <a:solidFill>
                <a:srgbClr val="0079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95" name="Freeform 1263"/>
              <p:cNvSpPr>
                <a:spLocks/>
              </p:cNvSpPr>
              <p:nvPr/>
            </p:nvSpPr>
            <p:spPr bwMode="auto">
              <a:xfrm>
                <a:off x="4819" y="3314"/>
                <a:ext cx="111" cy="289"/>
              </a:xfrm>
              <a:custGeom>
                <a:avLst/>
                <a:gdLst>
                  <a:gd name="T0" fmla="*/ 46 w 47"/>
                  <a:gd name="T1" fmla="*/ 119 h 122"/>
                  <a:gd name="T2" fmla="*/ 42 w 47"/>
                  <a:gd name="T3" fmla="*/ 19 h 122"/>
                  <a:gd name="T4" fmla="*/ 33 w 47"/>
                  <a:gd name="T5" fmla="*/ 7 h 122"/>
                  <a:gd name="T6" fmla="*/ 16 w 47"/>
                  <a:gd name="T7" fmla="*/ 1 h 122"/>
                  <a:gd name="T8" fmla="*/ 1 w 47"/>
                  <a:gd name="T9" fmla="*/ 15 h 122"/>
                  <a:gd name="T10" fmla="*/ 6 w 47"/>
                  <a:gd name="T11" fmla="*/ 117 h 122"/>
                  <a:gd name="T12" fmla="*/ 11 w 47"/>
                  <a:gd name="T13" fmla="*/ 122 h 122"/>
                  <a:gd name="T14" fmla="*/ 46 w 47"/>
                  <a:gd name="T15" fmla="*/ 119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7" h="122">
                    <a:moveTo>
                      <a:pt x="46" y="119"/>
                    </a:moveTo>
                    <a:cubicBezTo>
                      <a:pt x="47" y="89"/>
                      <a:pt x="44" y="23"/>
                      <a:pt x="42" y="19"/>
                    </a:cubicBezTo>
                    <a:cubicBezTo>
                      <a:pt x="40" y="15"/>
                      <a:pt x="36" y="10"/>
                      <a:pt x="33" y="7"/>
                    </a:cubicBezTo>
                    <a:cubicBezTo>
                      <a:pt x="28" y="4"/>
                      <a:pt x="22" y="0"/>
                      <a:pt x="16" y="1"/>
                    </a:cubicBezTo>
                    <a:cubicBezTo>
                      <a:pt x="9" y="3"/>
                      <a:pt x="3" y="8"/>
                      <a:pt x="1" y="15"/>
                    </a:cubicBezTo>
                    <a:cubicBezTo>
                      <a:pt x="0" y="23"/>
                      <a:pt x="5" y="113"/>
                      <a:pt x="6" y="117"/>
                    </a:cubicBezTo>
                    <a:cubicBezTo>
                      <a:pt x="7" y="121"/>
                      <a:pt x="7" y="121"/>
                      <a:pt x="11" y="122"/>
                    </a:cubicBezTo>
                    <a:lnTo>
                      <a:pt x="46" y="119"/>
                    </a:lnTo>
                    <a:close/>
                  </a:path>
                </a:pathLst>
              </a:cu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96" name="Freeform 1264"/>
              <p:cNvSpPr>
                <a:spLocks/>
              </p:cNvSpPr>
              <p:nvPr/>
            </p:nvSpPr>
            <p:spPr bwMode="auto">
              <a:xfrm>
                <a:off x="4816" y="2755"/>
                <a:ext cx="211" cy="386"/>
              </a:xfrm>
              <a:custGeom>
                <a:avLst/>
                <a:gdLst>
                  <a:gd name="T0" fmla="*/ 0 w 89"/>
                  <a:gd name="T1" fmla="*/ 46 h 163"/>
                  <a:gd name="T2" fmla="*/ 2 w 89"/>
                  <a:gd name="T3" fmla="*/ 64 h 163"/>
                  <a:gd name="T4" fmla="*/ 10 w 89"/>
                  <a:gd name="T5" fmla="*/ 136 h 163"/>
                  <a:gd name="T6" fmla="*/ 16 w 89"/>
                  <a:gd name="T7" fmla="*/ 148 h 163"/>
                  <a:gd name="T8" fmla="*/ 41 w 89"/>
                  <a:gd name="T9" fmla="*/ 159 h 163"/>
                  <a:gd name="T10" fmla="*/ 87 w 89"/>
                  <a:gd name="T11" fmla="*/ 126 h 163"/>
                  <a:gd name="T12" fmla="*/ 82 w 89"/>
                  <a:gd name="T13" fmla="*/ 44 h 163"/>
                  <a:gd name="T14" fmla="*/ 81 w 89"/>
                  <a:gd name="T15" fmla="*/ 35 h 163"/>
                  <a:gd name="T16" fmla="*/ 81 w 89"/>
                  <a:gd name="T17" fmla="*/ 35 h 163"/>
                  <a:gd name="T18" fmla="*/ 31 w 89"/>
                  <a:gd name="T19" fmla="*/ 13 h 163"/>
                  <a:gd name="T20" fmla="*/ 0 w 89"/>
                  <a:gd name="T21" fmla="*/ 46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9" h="163">
                    <a:moveTo>
                      <a:pt x="0" y="46"/>
                    </a:moveTo>
                    <a:cubicBezTo>
                      <a:pt x="0" y="46"/>
                      <a:pt x="1" y="53"/>
                      <a:pt x="2" y="64"/>
                    </a:cubicBezTo>
                    <a:cubicBezTo>
                      <a:pt x="4" y="86"/>
                      <a:pt x="8" y="121"/>
                      <a:pt x="10" y="136"/>
                    </a:cubicBezTo>
                    <a:cubicBezTo>
                      <a:pt x="10" y="141"/>
                      <a:pt x="13" y="145"/>
                      <a:pt x="16" y="148"/>
                    </a:cubicBezTo>
                    <a:cubicBezTo>
                      <a:pt x="24" y="155"/>
                      <a:pt x="33" y="158"/>
                      <a:pt x="41" y="159"/>
                    </a:cubicBezTo>
                    <a:cubicBezTo>
                      <a:pt x="66" y="163"/>
                      <a:pt x="89" y="144"/>
                      <a:pt x="87" y="126"/>
                    </a:cubicBezTo>
                    <a:cubicBezTo>
                      <a:pt x="82" y="44"/>
                      <a:pt x="82" y="44"/>
                      <a:pt x="82" y="44"/>
                    </a:cubicBezTo>
                    <a:cubicBezTo>
                      <a:pt x="82" y="41"/>
                      <a:pt x="81" y="38"/>
                      <a:pt x="81" y="35"/>
                    </a:cubicBezTo>
                    <a:cubicBezTo>
                      <a:pt x="81" y="35"/>
                      <a:pt x="81" y="35"/>
                      <a:pt x="81" y="35"/>
                    </a:cubicBezTo>
                    <a:cubicBezTo>
                      <a:pt x="76" y="12"/>
                      <a:pt x="53" y="0"/>
                      <a:pt x="31" y="13"/>
                    </a:cubicBezTo>
                    <a:cubicBezTo>
                      <a:pt x="19" y="21"/>
                      <a:pt x="5" y="32"/>
                      <a:pt x="0" y="4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97" name="Freeform 1265"/>
              <p:cNvSpPr>
                <a:spLocks/>
              </p:cNvSpPr>
              <p:nvPr/>
            </p:nvSpPr>
            <p:spPr bwMode="auto">
              <a:xfrm>
                <a:off x="4864" y="2703"/>
                <a:ext cx="75" cy="95"/>
              </a:xfrm>
              <a:custGeom>
                <a:avLst/>
                <a:gdLst>
                  <a:gd name="T0" fmla="*/ 68 w 75"/>
                  <a:gd name="T1" fmla="*/ 0 h 95"/>
                  <a:gd name="T2" fmla="*/ 0 w 75"/>
                  <a:gd name="T3" fmla="*/ 5 h 95"/>
                  <a:gd name="T4" fmla="*/ 7 w 75"/>
                  <a:gd name="T5" fmla="*/ 95 h 95"/>
                  <a:gd name="T6" fmla="*/ 75 w 75"/>
                  <a:gd name="T7" fmla="*/ 90 h 95"/>
                  <a:gd name="T8" fmla="*/ 68 w 75"/>
                  <a:gd name="T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95">
                    <a:moveTo>
                      <a:pt x="68" y="0"/>
                    </a:moveTo>
                    <a:lnTo>
                      <a:pt x="0" y="5"/>
                    </a:lnTo>
                    <a:lnTo>
                      <a:pt x="7" y="95"/>
                    </a:lnTo>
                    <a:lnTo>
                      <a:pt x="75" y="9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BB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98" name="Freeform 1266"/>
              <p:cNvSpPr>
                <a:spLocks/>
              </p:cNvSpPr>
              <p:nvPr/>
            </p:nvSpPr>
            <p:spPr bwMode="auto">
              <a:xfrm>
                <a:off x="4866" y="2770"/>
                <a:ext cx="78" cy="47"/>
              </a:xfrm>
              <a:custGeom>
                <a:avLst/>
                <a:gdLst>
                  <a:gd name="T0" fmla="*/ 26 w 33"/>
                  <a:gd name="T1" fmla="*/ 3 h 20"/>
                  <a:gd name="T2" fmla="*/ 27 w 33"/>
                  <a:gd name="T3" fmla="*/ 15 h 20"/>
                  <a:gd name="T4" fmla="*/ 6 w 33"/>
                  <a:gd name="T5" fmla="*/ 17 h 20"/>
                  <a:gd name="T6" fmla="*/ 6 w 33"/>
                  <a:gd name="T7" fmla="*/ 5 h 20"/>
                  <a:gd name="T8" fmla="*/ 26 w 33"/>
                  <a:gd name="T9" fmla="*/ 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20">
                    <a:moveTo>
                      <a:pt x="26" y="3"/>
                    </a:moveTo>
                    <a:cubicBezTo>
                      <a:pt x="32" y="6"/>
                      <a:pt x="33" y="12"/>
                      <a:pt x="27" y="15"/>
                    </a:cubicBezTo>
                    <a:cubicBezTo>
                      <a:pt x="22" y="19"/>
                      <a:pt x="12" y="20"/>
                      <a:pt x="6" y="17"/>
                    </a:cubicBezTo>
                    <a:cubicBezTo>
                      <a:pt x="0" y="14"/>
                      <a:pt x="0" y="9"/>
                      <a:pt x="6" y="5"/>
                    </a:cubicBezTo>
                    <a:cubicBezTo>
                      <a:pt x="11" y="1"/>
                      <a:pt x="20" y="0"/>
                      <a:pt x="26" y="3"/>
                    </a:cubicBezTo>
                    <a:close/>
                  </a:path>
                </a:pathLst>
              </a:custGeom>
              <a:solidFill>
                <a:srgbClr val="FFBB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99" name="Freeform 1267"/>
              <p:cNvSpPr>
                <a:spLocks/>
              </p:cNvSpPr>
              <p:nvPr/>
            </p:nvSpPr>
            <p:spPr bwMode="auto">
              <a:xfrm>
                <a:off x="4840" y="2644"/>
                <a:ext cx="106" cy="142"/>
              </a:xfrm>
              <a:custGeom>
                <a:avLst/>
                <a:gdLst>
                  <a:gd name="T0" fmla="*/ 45 w 45"/>
                  <a:gd name="T1" fmla="*/ 26 h 60"/>
                  <a:gd name="T2" fmla="*/ 25 w 45"/>
                  <a:gd name="T3" fmla="*/ 60 h 60"/>
                  <a:gd name="T4" fmla="*/ 3 w 45"/>
                  <a:gd name="T5" fmla="*/ 25 h 60"/>
                  <a:gd name="T6" fmla="*/ 23 w 45"/>
                  <a:gd name="T7" fmla="*/ 1 h 60"/>
                  <a:gd name="T8" fmla="*/ 45 w 45"/>
                  <a:gd name="T9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60">
                    <a:moveTo>
                      <a:pt x="45" y="26"/>
                    </a:moveTo>
                    <a:cubicBezTo>
                      <a:pt x="45" y="43"/>
                      <a:pt x="44" y="59"/>
                      <a:pt x="25" y="60"/>
                    </a:cubicBezTo>
                    <a:cubicBezTo>
                      <a:pt x="10" y="60"/>
                      <a:pt x="6" y="44"/>
                      <a:pt x="3" y="25"/>
                    </a:cubicBezTo>
                    <a:cubicBezTo>
                      <a:pt x="0" y="9"/>
                      <a:pt x="9" y="2"/>
                      <a:pt x="23" y="1"/>
                    </a:cubicBezTo>
                    <a:cubicBezTo>
                      <a:pt x="36" y="0"/>
                      <a:pt x="45" y="10"/>
                      <a:pt x="45" y="26"/>
                    </a:cubicBezTo>
                    <a:close/>
                  </a:path>
                </a:pathLst>
              </a:cu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00" name="Freeform 1268"/>
              <p:cNvSpPr>
                <a:spLocks/>
              </p:cNvSpPr>
              <p:nvPr/>
            </p:nvSpPr>
            <p:spPr bwMode="auto">
              <a:xfrm>
                <a:off x="4864" y="2772"/>
                <a:ext cx="82" cy="50"/>
              </a:xfrm>
              <a:custGeom>
                <a:avLst/>
                <a:gdLst>
                  <a:gd name="T0" fmla="*/ 34 w 35"/>
                  <a:gd name="T1" fmla="*/ 5 h 21"/>
                  <a:gd name="T2" fmla="*/ 35 w 35"/>
                  <a:gd name="T3" fmla="*/ 8 h 21"/>
                  <a:gd name="T4" fmla="*/ 34 w 35"/>
                  <a:gd name="T5" fmla="*/ 11 h 21"/>
                  <a:gd name="T6" fmla="*/ 27 w 35"/>
                  <a:gd name="T7" fmla="*/ 18 h 21"/>
                  <a:gd name="T8" fmla="*/ 17 w 35"/>
                  <a:gd name="T9" fmla="*/ 20 h 21"/>
                  <a:gd name="T10" fmla="*/ 0 w 35"/>
                  <a:gd name="T11" fmla="*/ 15 h 21"/>
                  <a:gd name="T12" fmla="*/ 1 w 35"/>
                  <a:gd name="T13" fmla="*/ 8 h 21"/>
                  <a:gd name="T14" fmla="*/ 19 w 35"/>
                  <a:gd name="T15" fmla="*/ 10 h 21"/>
                  <a:gd name="T16" fmla="*/ 27 w 35"/>
                  <a:gd name="T17" fmla="*/ 7 h 21"/>
                  <a:gd name="T18" fmla="*/ 30 w 35"/>
                  <a:gd name="T19" fmla="*/ 0 h 21"/>
                  <a:gd name="T20" fmla="*/ 34 w 35"/>
                  <a:gd name="T21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5" h="21">
                    <a:moveTo>
                      <a:pt x="34" y="5"/>
                    </a:moveTo>
                    <a:cubicBezTo>
                      <a:pt x="35" y="6"/>
                      <a:pt x="35" y="7"/>
                      <a:pt x="35" y="8"/>
                    </a:cubicBezTo>
                    <a:cubicBezTo>
                      <a:pt x="35" y="9"/>
                      <a:pt x="34" y="10"/>
                      <a:pt x="34" y="11"/>
                    </a:cubicBezTo>
                    <a:cubicBezTo>
                      <a:pt x="32" y="14"/>
                      <a:pt x="30" y="17"/>
                      <a:pt x="27" y="18"/>
                    </a:cubicBezTo>
                    <a:cubicBezTo>
                      <a:pt x="24" y="19"/>
                      <a:pt x="21" y="20"/>
                      <a:pt x="17" y="20"/>
                    </a:cubicBezTo>
                    <a:cubicBezTo>
                      <a:pt x="11" y="21"/>
                      <a:pt x="4" y="19"/>
                      <a:pt x="0" y="15"/>
                    </a:cubicBezTo>
                    <a:cubicBezTo>
                      <a:pt x="0" y="12"/>
                      <a:pt x="1" y="10"/>
                      <a:pt x="1" y="8"/>
                    </a:cubicBezTo>
                    <a:cubicBezTo>
                      <a:pt x="7" y="10"/>
                      <a:pt x="13" y="11"/>
                      <a:pt x="19" y="10"/>
                    </a:cubicBezTo>
                    <a:cubicBezTo>
                      <a:pt x="22" y="9"/>
                      <a:pt x="25" y="9"/>
                      <a:pt x="27" y="7"/>
                    </a:cubicBezTo>
                    <a:cubicBezTo>
                      <a:pt x="30" y="5"/>
                      <a:pt x="31" y="2"/>
                      <a:pt x="30" y="0"/>
                    </a:cubicBezTo>
                    <a:cubicBezTo>
                      <a:pt x="32" y="1"/>
                      <a:pt x="33" y="3"/>
                      <a:pt x="34" y="5"/>
                    </a:cubicBez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01" name="Freeform 1269"/>
              <p:cNvSpPr>
                <a:spLocks/>
              </p:cNvSpPr>
              <p:nvPr/>
            </p:nvSpPr>
            <p:spPr bwMode="auto">
              <a:xfrm>
                <a:off x="4821" y="2886"/>
                <a:ext cx="92" cy="246"/>
              </a:xfrm>
              <a:custGeom>
                <a:avLst/>
                <a:gdLst>
                  <a:gd name="T0" fmla="*/ 0 w 39"/>
                  <a:gd name="T1" fmla="*/ 0 h 104"/>
                  <a:gd name="T2" fmla="*/ 0 w 39"/>
                  <a:gd name="T3" fmla="*/ 9 h 104"/>
                  <a:gd name="T4" fmla="*/ 8 w 39"/>
                  <a:gd name="T5" fmla="*/ 81 h 104"/>
                  <a:gd name="T6" fmla="*/ 14 w 39"/>
                  <a:gd name="T7" fmla="*/ 93 h 104"/>
                  <a:gd name="T8" fmla="*/ 39 w 39"/>
                  <a:gd name="T9" fmla="*/ 104 h 104"/>
                  <a:gd name="T10" fmla="*/ 25 w 39"/>
                  <a:gd name="T11" fmla="*/ 0 h 104"/>
                  <a:gd name="T12" fmla="*/ 0 w 39"/>
                  <a:gd name="T13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104">
                    <a:moveTo>
                      <a:pt x="0" y="0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2" y="31"/>
                      <a:pt x="6" y="66"/>
                      <a:pt x="8" y="81"/>
                    </a:cubicBezTo>
                    <a:cubicBezTo>
                      <a:pt x="8" y="86"/>
                      <a:pt x="11" y="90"/>
                      <a:pt x="14" y="93"/>
                    </a:cubicBezTo>
                    <a:cubicBezTo>
                      <a:pt x="22" y="100"/>
                      <a:pt x="31" y="103"/>
                      <a:pt x="39" y="104"/>
                    </a:cubicBezTo>
                    <a:cubicBezTo>
                      <a:pt x="15" y="82"/>
                      <a:pt x="19" y="43"/>
                      <a:pt x="2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02" name="Freeform 1270"/>
              <p:cNvSpPr>
                <a:spLocks/>
              </p:cNvSpPr>
              <p:nvPr/>
            </p:nvSpPr>
            <p:spPr bwMode="auto">
              <a:xfrm>
                <a:off x="4797" y="2845"/>
                <a:ext cx="85" cy="176"/>
              </a:xfrm>
              <a:custGeom>
                <a:avLst/>
                <a:gdLst>
                  <a:gd name="T0" fmla="*/ 0 w 36"/>
                  <a:gd name="T1" fmla="*/ 59 h 74"/>
                  <a:gd name="T2" fmla="*/ 6 w 36"/>
                  <a:gd name="T3" fmla="*/ 14 h 74"/>
                  <a:gd name="T4" fmla="*/ 6 w 36"/>
                  <a:gd name="T5" fmla="*/ 13 h 74"/>
                  <a:gd name="T6" fmla="*/ 23 w 36"/>
                  <a:gd name="T7" fmla="*/ 1 h 74"/>
                  <a:gd name="T8" fmla="*/ 35 w 36"/>
                  <a:gd name="T9" fmla="*/ 17 h 74"/>
                  <a:gd name="T10" fmla="*/ 27 w 36"/>
                  <a:gd name="T11" fmla="*/ 60 h 74"/>
                  <a:gd name="T12" fmla="*/ 15 w 36"/>
                  <a:gd name="T13" fmla="*/ 73 h 74"/>
                  <a:gd name="T14" fmla="*/ 0 w 36"/>
                  <a:gd name="T15" fmla="*/ 59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74">
                    <a:moveTo>
                      <a:pt x="0" y="59"/>
                    </a:moveTo>
                    <a:cubicBezTo>
                      <a:pt x="6" y="14"/>
                      <a:pt x="6" y="14"/>
                      <a:pt x="6" y="14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7" y="5"/>
                      <a:pt x="15" y="0"/>
                      <a:pt x="23" y="1"/>
                    </a:cubicBezTo>
                    <a:cubicBezTo>
                      <a:pt x="30" y="2"/>
                      <a:pt x="36" y="9"/>
                      <a:pt x="35" y="17"/>
                    </a:cubicBezTo>
                    <a:cubicBezTo>
                      <a:pt x="27" y="60"/>
                      <a:pt x="27" y="60"/>
                      <a:pt x="27" y="60"/>
                    </a:cubicBezTo>
                    <a:cubicBezTo>
                      <a:pt x="25" y="67"/>
                      <a:pt x="23" y="74"/>
                      <a:pt x="15" y="73"/>
                    </a:cubicBezTo>
                    <a:cubicBezTo>
                      <a:pt x="7" y="72"/>
                      <a:pt x="0" y="67"/>
                      <a:pt x="0" y="5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03" name="Freeform 1271"/>
              <p:cNvSpPr>
                <a:spLocks/>
              </p:cNvSpPr>
              <p:nvPr/>
            </p:nvSpPr>
            <p:spPr bwMode="auto">
              <a:xfrm>
                <a:off x="4705" y="2890"/>
                <a:ext cx="154" cy="142"/>
              </a:xfrm>
              <a:custGeom>
                <a:avLst/>
                <a:gdLst>
                  <a:gd name="T0" fmla="*/ 13 w 65"/>
                  <a:gd name="T1" fmla="*/ 2 h 60"/>
                  <a:gd name="T2" fmla="*/ 58 w 65"/>
                  <a:gd name="T3" fmla="*/ 33 h 60"/>
                  <a:gd name="T4" fmla="*/ 60 w 65"/>
                  <a:gd name="T5" fmla="*/ 53 h 60"/>
                  <a:gd name="T6" fmla="*/ 39 w 65"/>
                  <a:gd name="T7" fmla="*/ 55 h 60"/>
                  <a:gd name="T8" fmla="*/ 0 w 65"/>
                  <a:gd name="T9" fmla="*/ 10 h 60"/>
                  <a:gd name="T10" fmla="*/ 13 w 65"/>
                  <a:gd name="T11" fmla="*/ 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60">
                    <a:moveTo>
                      <a:pt x="13" y="2"/>
                    </a:moveTo>
                    <a:cubicBezTo>
                      <a:pt x="58" y="33"/>
                      <a:pt x="58" y="33"/>
                      <a:pt x="58" y="33"/>
                    </a:cubicBezTo>
                    <a:cubicBezTo>
                      <a:pt x="64" y="38"/>
                      <a:pt x="65" y="47"/>
                      <a:pt x="60" y="53"/>
                    </a:cubicBezTo>
                    <a:cubicBezTo>
                      <a:pt x="55" y="59"/>
                      <a:pt x="45" y="60"/>
                      <a:pt x="39" y="5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9"/>
                      <a:pt x="8" y="0"/>
                      <a:pt x="13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04" name="Freeform 1272"/>
              <p:cNvSpPr>
                <a:spLocks/>
              </p:cNvSpPr>
              <p:nvPr/>
            </p:nvSpPr>
            <p:spPr bwMode="auto">
              <a:xfrm>
                <a:off x="5245" y="3165"/>
                <a:ext cx="208" cy="168"/>
              </a:xfrm>
              <a:custGeom>
                <a:avLst/>
                <a:gdLst>
                  <a:gd name="T0" fmla="*/ 7 w 88"/>
                  <a:gd name="T1" fmla="*/ 26 h 71"/>
                  <a:gd name="T2" fmla="*/ 81 w 88"/>
                  <a:gd name="T3" fmla="*/ 69 h 71"/>
                  <a:gd name="T4" fmla="*/ 88 w 88"/>
                  <a:gd name="T5" fmla="*/ 66 h 71"/>
                  <a:gd name="T6" fmla="*/ 88 w 88"/>
                  <a:gd name="T7" fmla="*/ 65 h 71"/>
                  <a:gd name="T8" fmla="*/ 73 w 88"/>
                  <a:gd name="T9" fmla="*/ 40 h 71"/>
                  <a:gd name="T10" fmla="*/ 7 w 88"/>
                  <a:gd name="T11" fmla="*/ 2 h 71"/>
                  <a:gd name="T12" fmla="*/ 0 w 88"/>
                  <a:gd name="T13" fmla="*/ 6 h 71"/>
                  <a:gd name="T14" fmla="*/ 0 w 88"/>
                  <a:gd name="T15" fmla="*/ 15 h 71"/>
                  <a:gd name="T16" fmla="*/ 7 w 88"/>
                  <a:gd name="T17" fmla="*/ 2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8" h="71">
                    <a:moveTo>
                      <a:pt x="7" y="26"/>
                    </a:moveTo>
                    <a:cubicBezTo>
                      <a:pt x="81" y="69"/>
                      <a:pt x="81" y="69"/>
                      <a:pt x="81" y="69"/>
                    </a:cubicBezTo>
                    <a:cubicBezTo>
                      <a:pt x="85" y="71"/>
                      <a:pt x="88" y="70"/>
                      <a:pt x="88" y="66"/>
                    </a:cubicBezTo>
                    <a:cubicBezTo>
                      <a:pt x="88" y="65"/>
                      <a:pt x="88" y="65"/>
                      <a:pt x="88" y="65"/>
                    </a:cubicBezTo>
                    <a:cubicBezTo>
                      <a:pt x="88" y="56"/>
                      <a:pt x="81" y="45"/>
                      <a:pt x="73" y="40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9"/>
                      <a:pt x="3" y="24"/>
                      <a:pt x="7" y="26"/>
                    </a:cubicBezTo>
                    <a:close/>
                  </a:path>
                </a:pathLst>
              </a:custGeom>
              <a:solidFill>
                <a:srgbClr val="9D9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05" name="Freeform 1273"/>
              <p:cNvSpPr>
                <a:spLocks/>
              </p:cNvSpPr>
              <p:nvPr/>
            </p:nvSpPr>
            <p:spPr bwMode="auto">
              <a:xfrm>
                <a:off x="4757" y="3866"/>
                <a:ext cx="50" cy="28"/>
              </a:xfrm>
              <a:custGeom>
                <a:avLst/>
                <a:gdLst>
                  <a:gd name="T0" fmla="*/ 4 w 21"/>
                  <a:gd name="T1" fmla="*/ 2 h 12"/>
                  <a:gd name="T2" fmla="*/ 4 w 21"/>
                  <a:gd name="T3" fmla="*/ 10 h 12"/>
                  <a:gd name="T4" fmla="*/ 18 w 21"/>
                  <a:gd name="T5" fmla="*/ 10 h 12"/>
                  <a:gd name="T6" fmla="*/ 21 w 21"/>
                  <a:gd name="T7" fmla="*/ 6 h 12"/>
                  <a:gd name="T8" fmla="*/ 18 w 21"/>
                  <a:gd name="T9" fmla="*/ 2 h 12"/>
                  <a:gd name="T10" fmla="*/ 4 w 21"/>
                  <a:gd name="T11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12">
                    <a:moveTo>
                      <a:pt x="4" y="2"/>
                    </a:moveTo>
                    <a:cubicBezTo>
                      <a:pt x="0" y="4"/>
                      <a:pt x="0" y="8"/>
                      <a:pt x="4" y="10"/>
                    </a:cubicBezTo>
                    <a:cubicBezTo>
                      <a:pt x="8" y="12"/>
                      <a:pt x="14" y="12"/>
                      <a:pt x="18" y="10"/>
                    </a:cubicBezTo>
                    <a:cubicBezTo>
                      <a:pt x="20" y="9"/>
                      <a:pt x="21" y="8"/>
                      <a:pt x="21" y="6"/>
                    </a:cubicBezTo>
                    <a:cubicBezTo>
                      <a:pt x="21" y="5"/>
                      <a:pt x="20" y="3"/>
                      <a:pt x="18" y="2"/>
                    </a:cubicBezTo>
                    <a:cubicBezTo>
                      <a:pt x="14" y="0"/>
                      <a:pt x="8" y="0"/>
                      <a:pt x="4" y="2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06" name="Rectangle 1274"/>
              <p:cNvSpPr>
                <a:spLocks noChangeArrowheads="1"/>
              </p:cNvSpPr>
              <p:nvPr/>
            </p:nvSpPr>
            <p:spPr bwMode="auto">
              <a:xfrm>
                <a:off x="4759" y="3669"/>
                <a:ext cx="48" cy="211"/>
              </a:xfrm>
              <a:prstGeom prst="rect">
                <a:avLst/>
              </a:pr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07" name="Freeform 1275"/>
              <p:cNvSpPr>
                <a:spLocks/>
              </p:cNvSpPr>
              <p:nvPr/>
            </p:nvSpPr>
            <p:spPr bwMode="auto">
              <a:xfrm>
                <a:off x="4601" y="3776"/>
                <a:ext cx="50" cy="28"/>
              </a:xfrm>
              <a:custGeom>
                <a:avLst/>
                <a:gdLst>
                  <a:gd name="T0" fmla="*/ 4 w 21"/>
                  <a:gd name="T1" fmla="*/ 2 h 12"/>
                  <a:gd name="T2" fmla="*/ 4 w 21"/>
                  <a:gd name="T3" fmla="*/ 10 h 12"/>
                  <a:gd name="T4" fmla="*/ 18 w 21"/>
                  <a:gd name="T5" fmla="*/ 10 h 12"/>
                  <a:gd name="T6" fmla="*/ 21 w 21"/>
                  <a:gd name="T7" fmla="*/ 6 h 12"/>
                  <a:gd name="T8" fmla="*/ 18 w 21"/>
                  <a:gd name="T9" fmla="*/ 2 h 12"/>
                  <a:gd name="T10" fmla="*/ 4 w 21"/>
                  <a:gd name="T11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12">
                    <a:moveTo>
                      <a:pt x="4" y="2"/>
                    </a:moveTo>
                    <a:cubicBezTo>
                      <a:pt x="0" y="4"/>
                      <a:pt x="0" y="8"/>
                      <a:pt x="4" y="10"/>
                    </a:cubicBezTo>
                    <a:cubicBezTo>
                      <a:pt x="8" y="12"/>
                      <a:pt x="14" y="12"/>
                      <a:pt x="18" y="10"/>
                    </a:cubicBezTo>
                    <a:cubicBezTo>
                      <a:pt x="20" y="9"/>
                      <a:pt x="21" y="8"/>
                      <a:pt x="21" y="6"/>
                    </a:cubicBezTo>
                    <a:cubicBezTo>
                      <a:pt x="21" y="5"/>
                      <a:pt x="20" y="3"/>
                      <a:pt x="18" y="2"/>
                    </a:cubicBezTo>
                    <a:cubicBezTo>
                      <a:pt x="14" y="0"/>
                      <a:pt x="8" y="0"/>
                      <a:pt x="4" y="2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08" name="Rectangle 1276"/>
              <p:cNvSpPr>
                <a:spLocks noChangeArrowheads="1"/>
              </p:cNvSpPr>
              <p:nvPr/>
            </p:nvSpPr>
            <p:spPr bwMode="auto">
              <a:xfrm>
                <a:off x="4603" y="3579"/>
                <a:ext cx="48" cy="211"/>
              </a:xfrm>
              <a:prstGeom prst="rect">
                <a:avLst/>
              </a:pr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09" name="Freeform 1277"/>
              <p:cNvSpPr>
                <a:spLocks/>
              </p:cNvSpPr>
              <p:nvPr/>
            </p:nvSpPr>
            <p:spPr bwMode="auto">
              <a:xfrm>
                <a:off x="5413" y="3487"/>
                <a:ext cx="49" cy="28"/>
              </a:xfrm>
              <a:custGeom>
                <a:avLst/>
                <a:gdLst>
                  <a:gd name="T0" fmla="*/ 4 w 21"/>
                  <a:gd name="T1" fmla="*/ 2 h 12"/>
                  <a:gd name="T2" fmla="*/ 4 w 21"/>
                  <a:gd name="T3" fmla="*/ 10 h 12"/>
                  <a:gd name="T4" fmla="*/ 18 w 21"/>
                  <a:gd name="T5" fmla="*/ 10 h 12"/>
                  <a:gd name="T6" fmla="*/ 21 w 21"/>
                  <a:gd name="T7" fmla="*/ 6 h 12"/>
                  <a:gd name="T8" fmla="*/ 18 w 21"/>
                  <a:gd name="T9" fmla="*/ 2 h 12"/>
                  <a:gd name="T10" fmla="*/ 4 w 21"/>
                  <a:gd name="T11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12">
                    <a:moveTo>
                      <a:pt x="4" y="2"/>
                    </a:moveTo>
                    <a:cubicBezTo>
                      <a:pt x="0" y="4"/>
                      <a:pt x="0" y="8"/>
                      <a:pt x="4" y="10"/>
                    </a:cubicBezTo>
                    <a:cubicBezTo>
                      <a:pt x="8" y="12"/>
                      <a:pt x="14" y="12"/>
                      <a:pt x="18" y="10"/>
                    </a:cubicBezTo>
                    <a:cubicBezTo>
                      <a:pt x="20" y="9"/>
                      <a:pt x="21" y="7"/>
                      <a:pt x="21" y="6"/>
                    </a:cubicBezTo>
                    <a:cubicBezTo>
                      <a:pt x="21" y="4"/>
                      <a:pt x="20" y="3"/>
                      <a:pt x="18" y="2"/>
                    </a:cubicBezTo>
                    <a:cubicBezTo>
                      <a:pt x="14" y="0"/>
                      <a:pt x="8" y="0"/>
                      <a:pt x="4" y="2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10" name="Rectangle 1278"/>
              <p:cNvSpPr>
                <a:spLocks noChangeArrowheads="1"/>
              </p:cNvSpPr>
              <p:nvPr/>
            </p:nvSpPr>
            <p:spPr bwMode="auto">
              <a:xfrm>
                <a:off x="5415" y="3290"/>
                <a:ext cx="47" cy="211"/>
              </a:xfrm>
              <a:prstGeom prst="rect">
                <a:avLst/>
              </a:pr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11" name="Freeform 1279"/>
              <p:cNvSpPr>
                <a:spLocks/>
              </p:cNvSpPr>
              <p:nvPr/>
            </p:nvSpPr>
            <p:spPr bwMode="auto">
              <a:xfrm>
                <a:off x="4596" y="3170"/>
                <a:ext cx="854" cy="539"/>
              </a:xfrm>
              <a:custGeom>
                <a:avLst/>
                <a:gdLst>
                  <a:gd name="T0" fmla="*/ 199 w 854"/>
                  <a:gd name="T1" fmla="*/ 539 h 539"/>
                  <a:gd name="T2" fmla="*/ 854 w 854"/>
                  <a:gd name="T3" fmla="*/ 161 h 539"/>
                  <a:gd name="T4" fmla="*/ 656 w 854"/>
                  <a:gd name="T5" fmla="*/ 0 h 539"/>
                  <a:gd name="T6" fmla="*/ 0 w 854"/>
                  <a:gd name="T7" fmla="*/ 378 h 539"/>
                  <a:gd name="T8" fmla="*/ 199 w 854"/>
                  <a:gd name="T9" fmla="*/ 539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4" h="539">
                    <a:moveTo>
                      <a:pt x="199" y="539"/>
                    </a:moveTo>
                    <a:lnTo>
                      <a:pt x="854" y="161"/>
                    </a:lnTo>
                    <a:lnTo>
                      <a:pt x="656" y="0"/>
                    </a:lnTo>
                    <a:lnTo>
                      <a:pt x="0" y="378"/>
                    </a:lnTo>
                    <a:lnTo>
                      <a:pt x="199" y="539"/>
                    </a:lnTo>
                    <a:close/>
                  </a:path>
                </a:pathLst>
              </a:custGeom>
              <a:solidFill>
                <a:srgbClr val="9D9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12" name="Freeform 1280"/>
              <p:cNvSpPr>
                <a:spLocks/>
              </p:cNvSpPr>
              <p:nvPr/>
            </p:nvSpPr>
            <p:spPr bwMode="auto">
              <a:xfrm>
                <a:off x="4591" y="3544"/>
                <a:ext cx="209" cy="168"/>
              </a:xfrm>
              <a:custGeom>
                <a:avLst/>
                <a:gdLst>
                  <a:gd name="T0" fmla="*/ 7 w 88"/>
                  <a:gd name="T1" fmla="*/ 26 h 71"/>
                  <a:gd name="T2" fmla="*/ 81 w 88"/>
                  <a:gd name="T3" fmla="*/ 69 h 71"/>
                  <a:gd name="T4" fmla="*/ 88 w 88"/>
                  <a:gd name="T5" fmla="*/ 66 h 71"/>
                  <a:gd name="T6" fmla="*/ 88 w 88"/>
                  <a:gd name="T7" fmla="*/ 65 h 71"/>
                  <a:gd name="T8" fmla="*/ 73 w 88"/>
                  <a:gd name="T9" fmla="*/ 41 h 71"/>
                  <a:gd name="T10" fmla="*/ 7 w 88"/>
                  <a:gd name="T11" fmla="*/ 2 h 71"/>
                  <a:gd name="T12" fmla="*/ 0 w 88"/>
                  <a:gd name="T13" fmla="*/ 6 h 71"/>
                  <a:gd name="T14" fmla="*/ 0 w 88"/>
                  <a:gd name="T15" fmla="*/ 15 h 71"/>
                  <a:gd name="T16" fmla="*/ 7 w 88"/>
                  <a:gd name="T17" fmla="*/ 2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8" h="71">
                    <a:moveTo>
                      <a:pt x="7" y="26"/>
                    </a:moveTo>
                    <a:cubicBezTo>
                      <a:pt x="81" y="69"/>
                      <a:pt x="81" y="69"/>
                      <a:pt x="81" y="69"/>
                    </a:cubicBezTo>
                    <a:cubicBezTo>
                      <a:pt x="85" y="71"/>
                      <a:pt x="88" y="70"/>
                      <a:pt x="88" y="66"/>
                    </a:cubicBezTo>
                    <a:cubicBezTo>
                      <a:pt x="88" y="65"/>
                      <a:pt x="88" y="65"/>
                      <a:pt x="88" y="65"/>
                    </a:cubicBezTo>
                    <a:cubicBezTo>
                      <a:pt x="88" y="56"/>
                      <a:pt x="81" y="45"/>
                      <a:pt x="73" y="4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9"/>
                      <a:pt x="3" y="24"/>
                      <a:pt x="7" y="26"/>
                    </a:cubicBezTo>
                    <a:close/>
                  </a:path>
                </a:pathLst>
              </a:cu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13" name="Freeform 1281"/>
              <p:cNvSpPr>
                <a:spLocks/>
              </p:cNvSpPr>
              <p:nvPr/>
            </p:nvSpPr>
            <p:spPr bwMode="auto">
              <a:xfrm>
                <a:off x="5110" y="3660"/>
                <a:ext cx="49" cy="31"/>
              </a:xfrm>
              <a:custGeom>
                <a:avLst/>
                <a:gdLst>
                  <a:gd name="T0" fmla="*/ 4 w 21"/>
                  <a:gd name="T1" fmla="*/ 2 h 13"/>
                  <a:gd name="T2" fmla="*/ 4 w 21"/>
                  <a:gd name="T3" fmla="*/ 10 h 13"/>
                  <a:gd name="T4" fmla="*/ 18 w 21"/>
                  <a:gd name="T5" fmla="*/ 10 h 13"/>
                  <a:gd name="T6" fmla="*/ 21 w 21"/>
                  <a:gd name="T7" fmla="*/ 6 h 13"/>
                  <a:gd name="T8" fmla="*/ 18 w 21"/>
                  <a:gd name="T9" fmla="*/ 2 h 13"/>
                  <a:gd name="T10" fmla="*/ 4 w 21"/>
                  <a:gd name="T11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13">
                    <a:moveTo>
                      <a:pt x="4" y="2"/>
                    </a:moveTo>
                    <a:cubicBezTo>
                      <a:pt x="0" y="5"/>
                      <a:pt x="0" y="8"/>
                      <a:pt x="4" y="10"/>
                    </a:cubicBezTo>
                    <a:cubicBezTo>
                      <a:pt x="8" y="13"/>
                      <a:pt x="14" y="13"/>
                      <a:pt x="18" y="10"/>
                    </a:cubicBezTo>
                    <a:cubicBezTo>
                      <a:pt x="20" y="9"/>
                      <a:pt x="21" y="8"/>
                      <a:pt x="21" y="6"/>
                    </a:cubicBezTo>
                    <a:cubicBezTo>
                      <a:pt x="21" y="5"/>
                      <a:pt x="20" y="4"/>
                      <a:pt x="18" y="2"/>
                    </a:cubicBezTo>
                    <a:cubicBezTo>
                      <a:pt x="14" y="0"/>
                      <a:pt x="8" y="0"/>
                      <a:pt x="4" y="2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14" name="Rectangle 1282"/>
              <p:cNvSpPr>
                <a:spLocks noChangeArrowheads="1"/>
              </p:cNvSpPr>
              <p:nvPr/>
            </p:nvSpPr>
            <p:spPr bwMode="auto">
              <a:xfrm>
                <a:off x="5112" y="3466"/>
                <a:ext cx="47" cy="208"/>
              </a:xfrm>
              <a:prstGeom prst="rect">
                <a:avLst/>
              </a:pr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15" name="Freeform 1283"/>
              <p:cNvSpPr>
                <a:spLocks/>
              </p:cNvSpPr>
              <p:nvPr/>
            </p:nvSpPr>
            <p:spPr bwMode="auto">
              <a:xfrm>
                <a:off x="5429" y="2980"/>
                <a:ext cx="81" cy="346"/>
              </a:xfrm>
              <a:custGeom>
                <a:avLst/>
                <a:gdLst>
                  <a:gd name="T0" fmla="*/ 18 w 34"/>
                  <a:gd name="T1" fmla="*/ 140 h 146"/>
                  <a:gd name="T2" fmla="*/ 33 w 34"/>
                  <a:gd name="T3" fmla="*/ 12 h 146"/>
                  <a:gd name="T4" fmla="*/ 30 w 34"/>
                  <a:gd name="T5" fmla="*/ 5 h 146"/>
                  <a:gd name="T6" fmla="*/ 22 w 34"/>
                  <a:gd name="T7" fmla="*/ 1 h 146"/>
                  <a:gd name="T8" fmla="*/ 17 w 34"/>
                  <a:gd name="T9" fmla="*/ 6 h 146"/>
                  <a:gd name="T10" fmla="*/ 1 w 34"/>
                  <a:gd name="T11" fmla="*/ 132 h 146"/>
                  <a:gd name="T12" fmla="*/ 4 w 34"/>
                  <a:gd name="T13" fmla="*/ 139 h 146"/>
                  <a:gd name="T14" fmla="*/ 12 w 34"/>
                  <a:gd name="T15" fmla="*/ 145 h 146"/>
                  <a:gd name="T16" fmla="*/ 18 w 34"/>
                  <a:gd name="T17" fmla="*/ 14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146">
                    <a:moveTo>
                      <a:pt x="18" y="140"/>
                    </a:moveTo>
                    <a:cubicBezTo>
                      <a:pt x="33" y="12"/>
                      <a:pt x="33" y="12"/>
                      <a:pt x="33" y="12"/>
                    </a:cubicBezTo>
                    <a:cubicBezTo>
                      <a:pt x="34" y="9"/>
                      <a:pt x="32" y="6"/>
                      <a:pt x="30" y="5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0" y="0"/>
                      <a:pt x="17" y="3"/>
                      <a:pt x="17" y="6"/>
                    </a:cubicBezTo>
                    <a:cubicBezTo>
                      <a:pt x="1" y="132"/>
                      <a:pt x="1" y="132"/>
                      <a:pt x="1" y="132"/>
                    </a:cubicBezTo>
                    <a:cubicBezTo>
                      <a:pt x="0" y="135"/>
                      <a:pt x="2" y="138"/>
                      <a:pt x="4" y="139"/>
                    </a:cubicBezTo>
                    <a:cubicBezTo>
                      <a:pt x="12" y="145"/>
                      <a:pt x="12" y="145"/>
                      <a:pt x="12" y="145"/>
                    </a:cubicBezTo>
                    <a:cubicBezTo>
                      <a:pt x="14" y="146"/>
                      <a:pt x="17" y="144"/>
                      <a:pt x="18" y="140"/>
                    </a:cubicBezTo>
                    <a:close/>
                  </a:path>
                </a:pathLst>
              </a:custGeom>
              <a:solidFill>
                <a:srgbClr val="9D9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16" name="Freeform 1284"/>
              <p:cNvSpPr>
                <a:spLocks/>
              </p:cNvSpPr>
              <p:nvPr/>
            </p:nvSpPr>
            <p:spPr bwMode="auto">
              <a:xfrm>
                <a:off x="4797" y="2985"/>
                <a:ext cx="677" cy="724"/>
              </a:xfrm>
              <a:custGeom>
                <a:avLst/>
                <a:gdLst>
                  <a:gd name="T0" fmla="*/ 10 w 677"/>
                  <a:gd name="T1" fmla="*/ 386 h 724"/>
                  <a:gd name="T2" fmla="*/ 677 w 677"/>
                  <a:gd name="T3" fmla="*/ 0 h 724"/>
                  <a:gd name="T4" fmla="*/ 668 w 677"/>
                  <a:gd name="T5" fmla="*/ 339 h 724"/>
                  <a:gd name="T6" fmla="*/ 0 w 677"/>
                  <a:gd name="T7" fmla="*/ 724 h 724"/>
                  <a:gd name="T8" fmla="*/ 10 w 677"/>
                  <a:gd name="T9" fmla="*/ 386 h 7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7" h="724">
                    <a:moveTo>
                      <a:pt x="10" y="386"/>
                    </a:moveTo>
                    <a:lnTo>
                      <a:pt x="677" y="0"/>
                    </a:lnTo>
                    <a:lnTo>
                      <a:pt x="668" y="339"/>
                    </a:lnTo>
                    <a:lnTo>
                      <a:pt x="0" y="724"/>
                    </a:lnTo>
                    <a:lnTo>
                      <a:pt x="10" y="386"/>
                    </a:lnTo>
                    <a:close/>
                  </a:path>
                </a:pathLst>
              </a:custGeom>
              <a:solidFill>
                <a:srgbClr val="9D9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17" name="Freeform 1285"/>
              <p:cNvSpPr>
                <a:spLocks/>
              </p:cNvSpPr>
              <p:nvPr/>
            </p:nvSpPr>
            <p:spPr bwMode="auto">
              <a:xfrm>
                <a:off x="4762" y="3369"/>
                <a:ext cx="78" cy="345"/>
              </a:xfrm>
              <a:custGeom>
                <a:avLst/>
                <a:gdLst>
                  <a:gd name="T0" fmla="*/ 17 w 33"/>
                  <a:gd name="T1" fmla="*/ 140 h 146"/>
                  <a:gd name="T2" fmla="*/ 33 w 33"/>
                  <a:gd name="T3" fmla="*/ 12 h 146"/>
                  <a:gd name="T4" fmla="*/ 29 w 33"/>
                  <a:gd name="T5" fmla="*/ 4 h 146"/>
                  <a:gd name="T6" fmla="*/ 21 w 33"/>
                  <a:gd name="T7" fmla="*/ 1 h 146"/>
                  <a:gd name="T8" fmla="*/ 16 w 33"/>
                  <a:gd name="T9" fmla="*/ 6 h 146"/>
                  <a:gd name="T10" fmla="*/ 0 w 33"/>
                  <a:gd name="T11" fmla="*/ 131 h 146"/>
                  <a:gd name="T12" fmla="*/ 3 w 33"/>
                  <a:gd name="T13" fmla="*/ 139 h 146"/>
                  <a:gd name="T14" fmla="*/ 11 w 33"/>
                  <a:gd name="T15" fmla="*/ 144 h 146"/>
                  <a:gd name="T16" fmla="*/ 17 w 33"/>
                  <a:gd name="T17" fmla="*/ 14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146">
                    <a:moveTo>
                      <a:pt x="17" y="140"/>
                    </a:moveTo>
                    <a:cubicBezTo>
                      <a:pt x="33" y="12"/>
                      <a:pt x="33" y="12"/>
                      <a:pt x="33" y="12"/>
                    </a:cubicBezTo>
                    <a:cubicBezTo>
                      <a:pt x="33" y="9"/>
                      <a:pt x="32" y="5"/>
                      <a:pt x="29" y="4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19" y="0"/>
                      <a:pt x="17" y="2"/>
                      <a:pt x="16" y="6"/>
                    </a:cubicBezTo>
                    <a:cubicBezTo>
                      <a:pt x="0" y="131"/>
                      <a:pt x="0" y="131"/>
                      <a:pt x="0" y="131"/>
                    </a:cubicBezTo>
                    <a:cubicBezTo>
                      <a:pt x="0" y="134"/>
                      <a:pt x="1" y="138"/>
                      <a:pt x="3" y="139"/>
                    </a:cubicBezTo>
                    <a:cubicBezTo>
                      <a:pt x="11" y="144"/>
                      <a:pt x="11" y="144"/>
                      <a:pt x="11" y="144"/>
                    </a:cubicBezTo>
                    <a:cubicBezTo>
                      <a:pt x="13" y="146"/>
                      <a:pt x="16" y="144"/>
                      <a:pt x="17" y="140"/>
                    </a:cubicBezTo>
                    <a:close/>
                  </a:path>
                </a:pathLst>
              </a:cu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18" name="Freeform 1286"/>
              <p:cNvSpPr>
                <a:spLocks/>
              </p:cNvSpPr>
              <p:nvPr/>
            </p:nvSpPr>
            <p:spPr bwMode="auto">
              <a:xfrm>
                <a:off x="4523" y="3030"/>
                <a:ext cx="274" cy="149"/>
              </a:xfrm>
              <a:custGeom>
                <a:avLst/>
                <a:gdLst>
                  <a:gd name="T0" fmla="*/ 52 w 116"/>
                  <a:gd name="T1" fmla="*/ 0 h 63"/>
                  <a:gd name="T2" fmla="*/ 0 w 116"/>
                  <a:gd name="T3" fmla="*/ 27 h 63"/>
                  <a:gd name="T4" fmla="*/ 63 w 116"/>
                  <a:gd name="T5" fmla="*/ 63 h 63"/>
                  <a:gd name="T6" fmla="*/ 116 w 116"/>
                  <a:gd name="T7" fmla="*/ 36 h 63"/>
                  <a:gd name="T8" fmla="*/ 52 w 116"/>
                  <a:gd name="T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63">
                    <a:moveTo>
                      <a:pt x="52" y="0"/>
                    </a:moveTo>
                    <a:cubicBezTo>
                      <a:pt x="27" y="13"/>
                      <a:pt x="19" y="20"/>
                      <a:pt x="0" y="27"/>
                    </a:cubicBezTo>
                    <a:cubicBezTo>
                      <a:pt x="63" y="63"/>
                      <a:pt x="63" y="63"/>
                      <a:pt x="63" y="63"/>
                    </a:cubicBezTo>
                    <a:cubicBezTo>
                      <a:pt x="84" y="56"/>
                      <a:pt x="96" y="47"/>
                      <a:pt x="116" y="36"/>
                    </a:cubicBez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7D6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19" name="Freeform 1287"/>
              <p:cNvSpPr>
                <a:spLocks/>
              </p:cNvSpPr>
              <p:nvPr/>
            </p:nvSpPr>
            <p:spPr bwMode="auto">
              <a:xfrm>
                <a:off x="4523" y="3025"/>
                <a:ext cx="274" cy="152"/>
              </a:xfrm>
              <a:custGeom>
                <a:avLst/>
                <a:gdLst>
                  <a:gd name="T0" fmla="*/ 52 w 116"/>
                  <a:gd name="T1" fmla="*/ 0 h 64"/>
                  <a:gd name="T2" fmla="*/ 0 w 116"/>
                  <a:gd name="T3" fmla="*/ 27 h 64"/>
                  <a:gd name="T4" fmla="*/ 63 w 116"/>
                  <a:gd name="T5" fmla="*/ 64 h 64"/>
                  <a:gd name="T6" fmla="*/ 116 w 116"/>
                  <a:gd name="T7" fmla="*/ 37 h 64"/>
                  <a:gd name="T8" fmla="*/ 52 w 116"/>
                  <a:gd name="T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64">
                    <a:moveTo>
                      <a:pt x="52" y="0"/>
                    </a:moveTo>
                    <a:cubicBezTo>
                      <a:pt x="27" y="13"/>
                      <a:pt x="19" y="21"/>
                      <a:pt x="0" y="27"/>
                    </a:cubicBezTo>
                    <a:cubicBezTo>
                      <a:pt x="63" y="64"/>
                      <a:pt x="63" y="64"/>
                      <a:pt x="63" y="64"/>
                    </a:cubicBezTo>
                    <a:cubicBezTo>
                      <a:pt x="84" y="57"/>
                      <a:pt x="96" y="48"/>
                      <a:pt x="116" y="37"/>
                    </a:cubicBez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DEB1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0" name="Freeform 1288"/>
              <p:cNvSpPr>
                <a:spLocks/>
              </p:cNvSpPr>
              <p:nvPr/>
            </p:nvSpPr>
            <p:spPr bwMode="auto">
              <a:xfrm>
                <a:off x="4523" y="3023"/>
                <a:ext cx="274" cy="151"/>
              </a:xfrm>
              <a:custGeom>
                <a:avLst/>
                <a:gdLst>
                  <a:gd name="T0" fmla="*/ 52 w 116"/>
                  <a:gd name="T1" fmla="*/ 0 h 64"/>
                  <a:gd name="T2" fmla="*/ 0 w 116"/>
                  <a:gd name="T3" fmla="*/ 27 h 64"/>
                  <a:gd name="T4" fmla="*/ 63 w 116"/>
                  <a:gd name="T5" fmla="*/ 64 h 64"/>
                  <a:gd name="T6" fmla="*/ 116 w 116"/>
                  <a:gd name="T7" fmla="*/ 37 h 64"/>
                  <a:gd name="T8" fmla="*/ 52 w 116"/>
                  <a:gd name="T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64">
                    <a:moveTo>
                      <a:pt x="52" y="0"/>
                    </a:moveTo>
                    <a:cubicBezTo>
                      <a:pt x="27" y="13"/>
                      <a:pt x="19" y="21"/>
                      <a:pt x="0" y="27"/>
                    </a:cubicBezTo>
                    <a:cubicBezTo>
                      <a:pt x="63" y="64"/>
                      <a:pt x="63" y="64"/>
                      <a:pt x="63" y="64"/>
                    </a:cubicBezTo>
                    <a:cubicBezTo>
                      <a:pt x="84" y="57"/>
                      <a:pt x="96" y="48"/>
                      <a:pt x="116" y="37"/>
                    </a:cubicBez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7D6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1" name="Freeform 1289"/>
              <p:cNvSpPr>
                <a:spLocks/>
              </p:cNvSpPr>
              <p:nvPr/>
            </p:nvSpPr>
            <p:spPr bwMode="auto">
              <a:xfrm>
                <a:off x="4523" y="3021"/>
                <a:ext cx="274" cy="149"/>
              </a:xfrm>
              <a:custGeom>
                <a:avLst/>
                <a:gdLst>
                  <a:gd name="T0" fmla="*/ 52 w 116"/>
                  <a:gd name="T1" fmla="*/ 0 h 63"/>
                  <a:gd name="T2" fmla="*/ 0 w 116"/>
                  <a:gd name="T3" fmla="*/ 27 h 63"/>
                  <a:gd name="T4" fmla="*/ 63 w 116"/>
                  <a:gd name="T5" fmla="*/ 63 h 63"/>
                  <a:gd name="T6" fmla="*/ 116 w 116"/>
                  <a:gd name="T7" fmla="*/ 36 h 63"/>
                  <a:gd name="T8" fmla="*/ 52 w 116"/>
                  <a:gd name="T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63">
                    <a:moveTo>
                      <a:pt x="52" y="0"/>
                    </a:moveTo>
                    <a:cubicBezTo>
                      <a:pt x="27" y="13"/>
                      <a:pt x="19" y="20"/>
                      <a:pt x="0" y="27"/>
                    </a:cubicBezTo>
                    <a:cubicBezTo>
                      <a:pt x="63" y="63"/>
                      <a:pt x="63" y="63"/>
                      <a:pt x="63" y="63"/>
                    </a:cubicBezTo>
                    <a:cubicBezTo>
                      <a:pt x="84" y="56"/>
                      <a:pt x="96" y="47"/>
                      <a:pt x="116" y="36"/>
                    </a:cubicBez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DEB1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2" name="Freeform 1290"/>
              <p:cNvSpPr>
                <a:spLocks/>
              </p:cNvSpPr>
              <p:nvPr/>
            </p:nvSpPr>
            <p:spPr bwMode="auto">
              <a:xfrm>
                <a:off x="4523" y="3016"/>
                <a:ext cx="274" cy="151"/>
              </a:xfrm>
              <a:custGeom>
                <a:avLst/>
                <a:gdLst>
                  <a:gd name="T0" fmla="*/ 52 w 116"/>
                  <a:gd name="T1" fmla="*/ 0 h 64"/>
                  <a:gd name="T2" fmla="*/ 0 w 116"/>
                  <a:gd name="T3" fmla="*/ 27 h 64"/>
                  <a:gd name="T4" fmla="*/ 63 w 116"/>
                  <a:gd name="T5" fmla="*/ 64 h 64"/>
                  <a:gd name="T6" fmla="*/ 116 w 116"/>
                  <a:gd name="T7" fmla="*/ 37 h 64"/>
                  <a:gd name="T8" fmla="*/ 52 w 116"/>
                  <a:gd name="T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64">
                    <a:moveTo>
                      <a:pt x="52" y="0"/>
                    </a:moveTo>
                    <a:cubicBezTo>
                      <a:pt x="27" y="13"/>
                      <a:pt x="19" y="21"/>
                      <a:pt x="0" y="27"/>
                    </a:cubicBezTo>
                    <a:cubicBezTo>
                      <a:pt x="63" y="64"/>
                      <a:pt x="63" y="64"/>
                      <a:pt x="63" y="64"/>
                    </a:cubicBezTo>
                    <a:cubicBezTo>
                      <a:pt x="84" y="57"/>
                      <a:pt x="96" y="48"/>
                      <a:pt x="116" y="37"/>
                    </a:cubicBez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7D6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3" name="Freeform 1291"/>
              <p:cNvSpPr>
                <a:spLocks/>
              </p:cNvSpPr>
              <p:nvPr/>
            </p:nvSpPr>
            <p:spPr bwMode="auto">
              <a:xfrm>
                <a:off x="4523" y="3013"/>
                <a:ext cx="274" cy="152"/>
              </a:xfrm>
              <a:custGeom>
                <a:avLst/>
                <a:gdLst>
                  <a:gd name="T0" fmla="*/ 52 w 116"/>
                  <a:gd name="T1" fmla="*/ 0 h 64"/>
                  <a:gd name="T2" fmla="*/ 0 w 116"/>
                  <a:gd name="T3" fmla="*/ 27 h 64"/>
                  <a:gd name="T4" fmla="*/ 63 w 116"/>
                  <a:gd name="T5" fmla="*/ 64 h 64"/>
                  <a:gd name="T6" fmla="*/ 116 w 116"/>
                  <a:gd name="T7" fmla="*/ 36 h 64"/>
                  <a:gd name="T8" fmla="*/ 52 w 116"/>
                  <a:gd name="T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64">
                    <a:moveTo>
                      <a:pt x="52" y="0"/>
                    </a:moveTo>
                    <a:cubicBezTo>
                      <a:pt x="27" y="13"/>
                      <a:pt x="19" y="20"/>
                      <a:pt x="0" y="27"/>
                    </a:cubicBezTo>
                    <a:cubicBezTo>
                      <a:pt x="63" y="64"/>
                      <a:pt x="63" y="64"/>
                      <a:pt x="63" y="64"/>
                    </a:cubicBezTo>
                    <a:cubicBezTo>
                      <a:pt x="84" y="57"/>
                      <a:pt x="96" y="48"/>
                      <a:pt x="116" y="36"/>
                    </a:cubicBez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DEB1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4" name="Freeform 1292"/>
              <p:cNvSpPr>
                <a:spLocks/>
              </p:cNvSpPr>
              <p:nvPr/>
            </p:nvSpPr>
            <p:spPr bwMode="auto">
              <a:xfrm>
                <a:off x="4523" y="3009"/>
                <a:ext cx="274" cy="151"/>
              </a:xfrm>
              <a:custGeom>
                <a:avLst/>
                <a:gdLst>
                  <a:gd name="T0" fmla="*/ 116 w 116"/>
                  <a:gd name="T1" fmla="*/ 37 h 64"/>
                  <a:gd name="T2" fmla="*/ 63 w 116"/>
                  <a:gd name="T3" fmla="*/ 64 h 64"/>
                  <a:gd name="T4" fmla="*/ 0 w 116"/>
                  <a:gd name="T5" fmla="*/ 27 h 64"/>
                  <a:gd name="T6" fmla="*/ 52 w 116"/>
                  <a:gd name="T7" fmla="*/ 0 h 64"/>
                  <a:gd name="T8" fmla="*/ 116 w 116"/>
                  <a:gd name="T9" fmla="*/ 37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64">
                    <a:moveTo>
                      <a:pt x="116" y="37"/>
                    </a:moveTo>
                    <a:cubicBezTo>
                      <a:pt x="96" y="48"/>
                      <a:pt x="84" y="57"/>
                      <a:pt x="63" y="64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9" y="21"/>
                      <a:pt x="27" y="13"/>
                      <a:pt x="52" y="0"/>
                    </a:cubicBezTo>
                    <a:lnTo>
                      <a:pt x="116" y="37"/>
                    </a:lnTo>
                    <a:close/>
                  </a:path>
                </a:pathLst>
              </a:custGeom>
              <a:solidFill>
                <a:srgbClr val="F7D6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5" name="Freeform 1293"/>
              <p:cNvSpPr>
                <a:spLocks noEditPoints="1"/>
              </p:cNvSpPr>
              <p:nvPr/>
            </p:nvSpPr>
            <p:spPr bwMode="auto">
              <a:xfrm>
                <a:off x="4546" y="3021"/>
                <a:ext cx="230" cy="127"/>
              </a:xfrm>
              <a:custGeom>
                <a:avLst/>
                <a:gdLst>
                  <a:gd name="T0" fmla="*/ 77 w 97"/>
                  <a:gd name="T1" fmla="*/ 44 h 54"/>
                  <a:gd name="T2" fmla="*/ 57 w 97"/>
                  <a:gd name="T3" fmla="*/ 54 h 54"/>
                  <a:gd name="T4" fmla="*/ 52 w 97"/>
                  <a:gd name="T5" fmla="*/ 53 h 54"/>
                  <a:gd name="T6" fmla="*/ 2 w 97"/>
                  <a:gd name="T7" fmla="*/ 25 h 54"/>
                  <a:gd name="T8" fmla="*/ 3 w 97"/>
                  <a:gd name="T9" fmla="*/ 21 h 54"/>
                  <a:gd name="T10" fmla="*/ 19 w 97"/>
                  <a:gd name="T11" fmla="*/ 12 h 54"/>
                  <a:gd name="T12" fmla="*/ 23 w 97"/>
                  <a:gd name="T13" fmla="*/ 10 h 54"/>
                  <a:gd name="T14" fmla="*/ 23 w 97"/>
                  <a:gd name="T15" fmla="*/ 10 h 54"/>
                  <a:gd name="T16" fmla="*/ 27 w 97"/>
                  <a:gd name="T17" fmla="*/ 8 h 54"/>
                  <a:gd name="T18" fmla="*/ 39 w 97"/>
                  <a:gd name="T19" fmla="*/ 1 h 54"/>
                  <a:gd name="T20" fmla="*/ 45 w 97"/>
                  <a:gd name="T21" fmla="*/ 1 h 54"/>
                  <a:gd name="T22" fmla="*/ 95 w 97"/>
                  <a:gd name="T23" fmla="*/ 30 h 54"/>
                  <a:gd name="T24" fmla="*/ 95 w 97"/>
                  <a:gd name="T25" fmla="*/ 33 h 54"/>
                  <a:gd name="T26" fmla="*/ 87 w 97"/>
                  <a:gd name="T27" fmla="*/ 38 h 54"/>
                  <a:gd name="T28" fmla="*/ 87 w 97"/>
                  <a:gd name="T29" fmla="*/ 38 h 54"/>
                  <a:gd name="T30" fmla="*/ 77 w 97"/>
                  <a:gd name="T31" fmla="*/ 44 h 54"/>
                  <a:gd name="T32" fmla="*/ 3 w 97"/>
                  <a:gd name="T33" fmla="*/ 22 h 54"/>
                  <a:gd name="T34" fmla="*/ 3 w 97"/>
                  <a:gd name="T35" fmla="*/ 25 h 54"/>
                  <a:gd name="T36" fmla="*/ 52 w 97"/>
                  <a:gd name="T37" fmla="*/ 53 h 54"/>
                  <a:gd name="T38" fmla="*/ 57 w 97"/>
                  <a:gd name="T39" fmla="*/ 53 h 54"/>
                  <a:gd name="T40" fmla="*/ 77 w 97"/>
                  <a:gd name="T41" fmla="*/ 43 h 54"/>
                  <a:gd name="T42" fmla="*/ 87 w 97"/>
                  <a:gd name="T43" fmla="*/ 38 h 54"/>
                  <a:gd name="T44" fmla="*/ 87 w 97"/>
                  <a:gd name="T45" fmla="*/ 38 h 54"/>
                  <a:gd name="T46" fmla="*/ 94 w 97"/>
                  <a:gd name="T47" fmla="*/ 33 h 54"/>
                  <a:gd name="T48" fmla="*/ 94 w 97"/>
                  <a:gd name="T49" fmla="*/ 30 h 54"/>
                  <a:gd name="T50" fmla="*/ 45 w 97"/>
                  <a:gd name="T51" fmla="*/ 1 h 54"/>
                  <a:gd name="T52" fmla="*/ 40 w 97"/>
                  <a:gd name="T53" fmla="*/ 1 h 54"/>
                  <a:gd name="T54" fmla="*/ 27 w 97"/>
                  <a:gd name="T55" fmla="*/ 8 h 54"/>
                  <a:gd name="T56" fmla="*/ 23 w 97"/>
                  <a:gd name="T57" fmla="*/ 10 h 54"/>
                  <a:gd name="T58" fmla="*/ 23 w 97"/>
                  <a:gd name="T59" fmla="*/ 11 h 54"/>
                  <a:gd name="T60" fmla="*/ 20 w 97"/>
                  <a:gd name="T61" fmla="*/ 13 h 54"/>
                  <a:gd name="T62" fmla="*/ 3 w 97"/>
                  <a:gd name="T63" fmla="*/ 21 h 54"/>
                  <a:gd name="T64" fmla="*/ 3 w 97"/>
                  <a:gd name="T65" fmla="*/ 22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7" h="54">
                    <a:moveTo>
                      <a:pt x="77" y="44"/>
                    </a:moveTo>
                    <a:cubicBezTo>
                      <a:pt x="72" y="47"/>
                      <a:pt x="66" y="50"/>
                      <a:pt x="57" y="54"/>
                    </a:cubicBezTo>
                    <a:cubicBezTo>
                      <a:pt x="55" y="54"/>
                      <a:pt x="53" y="54"/>
                      <a:pt x="52" y="53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0" y="24"/>
                      <a:pt x="0" y="22"/>
                      <a:pt x="3" y="21"/>
                    </a:cubicBezTo>
                    <a:cubicBezTo>
                      <a:pt x="9" y="18"/>
                      <a:pt x="14" y="15"/>
                      <a:pt x="19" y="12"/>
                    </a:cubicBezTo>
                    <a:cubicBezTo>
                      <a:pt x="20" y="12"/>
                      <a:pt x="21" y="11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4" y="9"/>
                      <a:pt x="25" y="9"/>
                      <a:pt x="27" y="8"/>
                    </a:cubicBezTo>
                    <a:cubicBezTo>
                      <a:pt x="30" y="6"/>
                      <a:pt x="34" y="4"/>
                      <a:pt x="39" y="1"/>
                    </a:cubicBezTo>
                    <a:cubicBezTo>
                      <a:pt x="41" y="0"/>
                      <a:pt x="44" y="0"/>
                      <a:pt x="45" y="1"/>
                    </a:cubicBezTo>
                    <a:cubicBezTo>
                      <a:pt x="95" y="30"/>
                      <a:pt x="95" y="30"/>
                      <a:pt x="95" y="30"/>
                    </a:cubicBezTo>
                    <a:cubicBezTo>
                      <a:pt x="97" y="31"/>
                      <a:pt x="97" y="32"/>
                      <a:pt x="95" y="33"/>
                    </a:cubicBezTo>
                    <a:cubicBezTo>
                      <a:pt x="92" y="35"/>
                      <a:pt x="90" y="36"/>
                      <a:pt x="87" y="38"/>
                    </a:cubicBezTo>
                    <a:cubicBezTo>
                      <a:pt x="87" y="38"/>
                      <a:pt x="87" y="38"/>
                      <a:pt x="87" y="38"/>
                    </a:cubicBezTo>
                    <a:cubicBezTo>
                      <a:pt x="84" y="40"/>
                      <a:pt x="81" y="42"/>
                      <a:pt x="77" y="44"/>
                    </a:cubicBezTo>
                    <a:close/>
                    <a:moveTo>
                      <a:pt x="3" y="22"/>
                    </a:moveTo>
                    <a:cubicBezTo>
                      <a:pt x="1" y="22"/>
                      <a:pt x="1" y="24"/>
                      <a:pt x="3" y="25"/>
                    </a:cubicBezTo>
                    <a:cubicBezTo>
                      <a:pt x="52" y="53"/>
                      <a:pt x="52" y="53"/>
                      <a:pt x="52" y="53"/>
                    </a:cubicBezTo>
                    <a:cubicBezTo>
                      <a:pt x="53" y="54"/>
                      <a:pt x="55" y="54"/>
                      <a:pt x="57" y="53"/>
                    </a:cubicBezTo>
                    <a:cubicBezTo>
                      <a:pt x="65" y="50"/>
                      <a:pt x="72" y="47"/>
                      <a:pt x="77" y="43"/>
                    </a:cubicBezTo>
                    <a:cubicBezTo>
                      <a:pt x="80" y="42"/>
                      <a:pt x="83" y="40"/>
                      <a:pt x="87" y="38"/>
                    </a:cubicBezTo>
                    <a:cubicBezTo>
                      <a:pt x="87" y="38"/>
                      <a:pt x="87" y="38"/>
                      <a:pt x="87" y="38"/>
                    </a:cubicBezTo>
                    <a:cubicBezTo>
                      <a:pt x="89" y="36"/>
                      <a:pt x="92" y="35"/>
                      <a:pt x="94" y="33"/>
                    </a:cubicBezTo>
                    <a:cubicBezTo>
                      <a:pt x="96" y="32"/>
                      <a:pt x="96" y="31"/>
                      <a:pt x="94" y="30"/>
                    </a:cubicBezTo>
                    <a:cubicBezTo>
                      <a:pt x="45" y="1"/>
                      <a:pt x="45" y="1"/>
                      <a:pt x="45" y="1"/>
                    </a:cubicBezTo>
                    <a:cubicBezTo>
                      <a:pt x="43" y="1"/>
                      <a:pt x="41" y="1"/>
                      <a:pt x="40" y="1"/>
                    </a:cubicBezTo>
                    <a:cubicBezTo>
                      <a:pt x="35" y="4"/>
                      <a:pt x="30" y="6"/>
                      <a:pt x="27" y="8"/>
                    </a:cubicBezTo>
                    <a:cubicBezTo>
                      <a:pt x="26" y="9"/>
                      <a:pt x="25" y="10"/>
                      <a:pt x="23" y="10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2" y="11"/>
                      <a:pt x="21" y="12"/>
                      <a:pt x="20" y="13"/>
                    </a:cubicBezTo>
                    <a:cubicBezTo>
                      <a:pt x="15" y="15"/>
                      <a:pt x="9" y="19"/>
                      <a:pt x="3" y="21"/>
                    </a:cubicBezTo>
                    <a:lnTo>
                      <a:pt x="3" y="22"/>
                    </a:lnTo>
                    <a:close/>
                  </a:path>
                </a:pathLst>
              </a:custGeom>
              <a:solidFill>
                <a:srgbClr val="7B6A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6" name="Freeform 1294"/>
              <p:cNvSpPr>
                <a:spLocks/>
              </p:cNvSpPr>
              <p:nvPr/>
            </p:nvSpPr>
            <p:spPr bwMode="auto">
              <a:xfrm>
                <a:off x="4617" y="3063"/>
                <a:ext cx="57" cy="31"/>
              </a:xfrm>
              <a:custGeom>
                <a:avLst/>
                <a:gdLst>
                  <a:gd name="T0" fmla="*/ 11 w 24"/>
                  <a:gd name="T1" fmla="*/ 7 h 13"/>
                  <a:gd name="T2" fmla="*/ 1 w 24"/>
                  <a:gd name="T3" fmla="*/ 13 h 13"/>
                  <a:gd name="T4" fmla="*/ 0 w 24"/>
                  <a:gd name="T5" fmla="*/ 13 h 13"/>
                  <a:gd name="T6" fmla="*/ 11 w 24"/>
                  <a:gd name="T7" fmla="*/ 7 h 13"/>
                  <a:gd name="T8" fmla="*/ 15 w 24"/>
                  <a:gd name="T9" fmla="*/ 5 h 13"/>
                  <a:gd name="T10" fmla="*/ 15 w 24"/>
                  <a:gd name="T11" fmla="*/ 5 h 13"/>
                  <a:gd name="T12" fmla="*/ 24 w 24"/>
                  <a:gd name="T13" fmla="*/ 0 h 13"/>
                  <a:gd name="T14" fmla="*/ 24 w 24"/>
                  <a:gd name="T15" fmla="*/ 0 h 13"/>
                  <a:gd name="T16" fmla="*/ 16 w 24"/>
                  <a:gd name="T17" fmla="*/ 5 h 13"/>
                  <a:gd name="T18" fmla="*/ 16 w 24"/>
                  <a:gd name="T19" fmla="*/ 5 h 13"/>
                  <a:gd name="T20" fmla="*/ 11 w 24"/>
                  <a:gd name="T21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" h="13">
                    <a:moveTo>
                      <a:pt x="11" y="7"/>
                    </a:moveTo>
                    <a:cubicBezTo>
                      <a:pt x="8" y="9"/>
                      <a:pt x="4" y="11"/>
                      <a:pt x="1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4" y="11"/>
                      <a:pt x="8" y="9"/>
                      <a:pt x="11" y="7"/>
                    </a:cubicBezTo>
                    <a:cubicBezTo>
                      <a:pt x="12" y="6"/>
                      <a:pt x="14" y="6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8" y="3"/>
                      <a:pt x="21" y="1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1" y="2"/>
                      <a:pt x="19" y="3"/>
                      <a:pt x="16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4" y="6"/>
                      <a:pt x="13" y="7"/>
                      <a:pt x="11" y="7"/>
                    </a:cubicBezTo>
                    <a:close/>
                  </a:path>
                </a:pathLst>
              </a:custGeom>
              <a:solidFill>
                <a:srgbClr val="7B6A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7" name="Freeform 1295"/>
              <p:cNvSpPr>
                <a:spLocks/>
              </p:cNvSpPr>
              <p:nvPr/>
            </p:nvSpPr>
            <p:spPr bwMode="auto">
              <a:xfrm>
                <a:off x="4627" y="3068"/>
                <a:ext cx="57" cy="33"/>
              </a:xfrm>
              <a:custGeom>
                <a:avLst/>
                <a:gdLst>
                  <a:gd name="T0" fmla="*/ 11 w 24"/>
                  <a:gd name="T1" fmla="*/ 8 h 14"/>
                  <a:gd name="T2" fmla="*/ 0 w 24"/>
                  <a:gd name="T3" fmla="*/ 14 h 14"/>
                  <a:gd name="T4" fmla="*/ 0 w 24"/>
                  <a:gd name="T5" fmla="*/ 13 h 14"/>
                  <a:gd name="T6" fmla="*/ 11 w 24"/>
                  <a:gd name="T7" fmla="*/ 7 h 14"/>
                  <a:gd name="T8" fmla="*/ 14 w 24"/>
                  <a:gd name="T9" fmla="*/ 5 h 14"/>
                  <a:gd name="T10" fmla="*/ 15 w 24"/>
                  <a:gd name="T11" fmla="*/ 5 h 14"/>
                  <a:gd name="T12" fmla="*/ 23 w 24"/>
                  <a:gd name="T13" fmla="*/ 0 h 14"/>
                  <a:gd name="T14" fmla="*/ 24 w 24"/>
                  <a:gd name="T15" fmla="*/ 0 h 14"/>
                  <a:gd name="T16" fmla="*/ 16 w 24"/>
                  <a:gd name="T17" fmla="*/ 5 h 14"/>
                  <a:gd name="T18" fmla="*/ 15 w 24"/>
                  <a:gd name="T19" fmla="*/ 5 h 14"/>
                  <a:gd name="T20" fmla="*/ 11 w 24"/>
                  <a:gd name="T21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" h="14">
                    <a:moveTo>
                      <a:pt x="11" y="8"/>
                    </a:moveTo>
                    <a:cubicBezTo>
                      <a:pt x="8" y="10"/>
                      <a:pt x="4" y="12"/>
                      <a:pt x="0" y="14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4" y="11"/>
                      <a:pt x="7" y="9"/>
                      <a:pt x="11" y="7"/>
                    </a:cubicBezTo>
                    <a:cubicBezTo>
                      <a:pt x="12" y="7"/>
                      <a:pt x="13" y="6"/>
                      <a:pt x="14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8" y="3"/>
                      <a:pt x="20" y="2"/>
                      <a:pt x="23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1" y="2"/>
                      <a:pt x="18" y="3"/>
                      <a:pt x="16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4" y="6"/>
                      <a:pt x="12" y="7"/>
                      <a:pt x="11" y="8"/>
                    </a:cubicBezTo>
                    <a:close/>
                  </a:path>
                </a:pathLst>
              </a:custGeom>
              <a:solidFill>
                <a:srgbClr val="7B6A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8" name="Freeform 1296"/>
              <p:cNvSpPr>
                <a:spLocks/>
              </p:cNvSpPr>
              <p:nvPr/>
            </p:nvSpPr>
            <p:spPr bwMode="auto">
              <a:xfrm>
                <a:off x="4634" y="3073"/>
                <a:ext cx="59" cy="33"/>
              </a:xfrm>
              <a:custGeom>
                <a:avLst/>
                <a:gdLst>
                  <a:gd name="T0" fmla="*/ 12 w 25"/>
                  <a:gd name="T1" fmla="*/ 8 h 14"/>
                  <a:gd name="T2" fmla="*/ 1 w 25"/>
                  <a:gd name="T3" fmla="*/ 14 h 14"/>
                  <a:gd name="T4" fmla="*/ 0 w 25"/>
                  <a:gd name="T5" fmla="*/ 13 h 14"/>
                  <a:gd name="T6" fmla="*/ 11 w 25"/>
                  <a:gd name="T7" fmla="*/ 7 h 14"/>
                  <a:gd name="T8" fmla="*/ 15 w 25"/>
                  <a:gd name="T9" fmla="*/ 5 h 14"/>
                  <a:gd name="T10" fmla="*/ 16 w 25"/>
                  <a:gd name="T11" fmla="*/ 5 h 14"/>
                  <a:gd name="T12" fmla="*/ 24 w 25"/>
                  <a:gd name="T13" fmla="*/ 0 h 14"/>
                  <a:gd name="T14" fmla="*/ 25 w 25"/>
                  <a:gd name="T15" fmla="*/ 0 h 14"/>
                  <a:gd name="T16" fmla="*/ 16 w 25"/>
                  <a:gd name="T17" fmla="*/ 5 h 14"/>
                  <a:gd name="T18" fmla="*/ 16 w 25"/>
                  <a:gd name="T19" fmla="*/ 5 h 14"/>
                  <a:gd name="T20" fmla="*/ 12 w 25"/>
                  <a:gd name="T21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" h="14">
                    <a:moveTo>
                      <a:pt x="12" y="8"/>
                    </a:moveTo>
                    <a:cubicBezTo>
                      <a:pt x="8" y="10"/>
                      <a:pt x="5" y="12"/>
                      <a:pt x="1" y="14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4" y="11"/>
                      <a:pt x="8" y="9"/>
                      <a:pt x="11" y="7"/>
                    </a:cubicBezTo>
                    <a:cubicBezTo>
                      <a:pt x="13" y="7"/>
                      <a:pt x="14" y="6"/>
                      <a:pt x="15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8" y="3"/>
                      <a:pt x="21" y="2"/>
                      <a:pt x="2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1" y="2"/>
                      <a:pt x="19" y="4"/>
                      <a:pt x="16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4" y="6"/>
                      <a:pt x="13" y="7"/>
                      <a:pt x="12" y="8"/>
                    </a:cubicBezTo>
                    <a:close/>
                  </a:path>
                </a:pathLst>
              </a:custGeom>
              <a:solidFill>
                <a:srgbClr val="7B6A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9" name="Freeform 1297"/>
              <p:cNvSpPr>
                <a:spLocks/>
              </p:cNvSpPr>
              <p:nvPr/>
            </p:nvSpPr>
            <p:spPr bwMode="auto">
              <a:xfrm>
                <a:off x="4643" y="3077"/>
                <a:ext cx="57" cy="33"/>
              </a:xfrm>
              <a:custGeom>
                <a:avLst/>
                <a:gdLst>
                  <a:gd name="T0" fmla="*/ 11 w 24"/>
                  <a:gd name="T1" fmla="*/ 8 h 14"/>
                  <a:gd name="T2" fmla="*/ 1 w 24"/>
                  <a:gd name="T3" fmla="*/ 14 h 14"/>
                  <a:gd name="T4" fmla="*/ 0 w 24"/>
                  <a:gd name="T5" fmla="*/ 13 h 14"/>
                  <a:gd name="T6" fmla="*/ 11 w 24"/>
                  <a:gd name="T7" fmla="*/ 7 h 14"/>
                  <a:gd name="T8" fmla="*/ 15 w 24"/>
                  <a:gd name="T9" fmla="*/ 5 h 14"/>
                  <a:gd name="T10" fmla="*/ 16 w 24"/>
                  <a:gd name="T11" fmla="*/ 5 h 14"/>
                  <a:gd name="T12" fmla="*/ 24 w 24"/>
                  <a:gd name="T13" fmla="*/ 0 h 14"/>
                  <a:gd name="T14" fmla="*/ 24 w 24"/>
                  <a:gd name="T15" fmla="*/ 0 h 14"/>
                  <a:gd name="T16" fmla="*/ 16 w 24"/>
                  <a:gd name="T17" fmla="*/ 5 h 14"/>
                  <a:gd name="T18" fmla="*/ 15 w 24"/>
                  <a:gd name="T19" fmla="*/ 5 h 14"/>
                  <a:gd name="T20" fmla="*/ 11 w 24"/>
                  <a:gd name="T21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" h="14">
                    <a:moveTo>
                      <a:pt x="11" y="8"/>
                    </a:moveTo>
                    <a:cubicBezTo>
                      <a:pt x="8" y="10"/>
                      <a:pt x="4" y="12"/>
                      <a:pt x="1" y="14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4" y="11"/>
                      <a:pt x="7" y="9"/>
                      <a:pt x="11" y="7"/>
                    </a:cubicBezTo>
                    <a:cubicBezTo>
                      <a:pt x="12" y="7"/>
                      <a:pt x="13" y="6"/>
                      <a:pt x="15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8" y="3"/>
                      <a:pt x="21" y="2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1" y="2"/>
                      <a:pt x="19" y="4"/>
                      <a:pt x="16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4" y="6"/>
                      <a:pt x="13" y="7"/>
                      <a:pt x="11" y="8"/>
                    </a:cubicBezTo>
                    <a:close/>
                  </a:path>
                </a:pathLst>
              </a:custGeom>
              <a:solidFill>
                <a:srgbClr val="7B6A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0" name="Freeform 1298"/>
              <p:cNvSpPr>
                <a:spLocks/>
              </p:cNvSpPr>
              <p:nvPr/>
            </p:nvSpPr>
            <p:spPr bwMode="auto">
              <a:xfrm>
                <a:off x="4653" y="3082"/>
                <a:ext cx="57" cy="33"/>
              </a:xfrm>
              <a:custGeom>
                <a:avLst/>
                <a:gdLst>
                  <a:gd name="T0" fmla="*/ 11 w 24"/>
                  <a:gd name="T1" fmla="*/ 8 h 14"/>
                  <a:gd name="T2" fmla="*/ 0 w 24"/>
                  <a:gd name="T3" fmla="*/ 14 h 14"/>
                  <a:gd name="T4" fmla="*/ 0 w 24"/>
                  <a:gd name="T5" fmla="*/ 13 h 14"/>
                  <a:gd name="T6" fmla="*/ 10 w 24"/>
                  <a:gd name="T7" fmla="*/ 8 h 14"/>
                  <a:gd name="T8" fmla="*/ 15 w 24"/>
                  <a:gd name="T9" fmla="*/ 5 h 14"/>
                  <a:gd name="T10" fmla="*/ 15 w 24"/>
                  <a:gd name="T11" fmla="*/ 5 h 14"/>
                  <a:gd name="T12" fmla="*/ 23 w 24"/>
                  <a:gd name="T13" fmla="*/ 0 h 14"/>
                  <a:gd name="T14" fmla="*/ 24 w 24"/>
                  <a:gd name="T15" fmla="*/ 0 h 14"/>
                  <a:gd name="T16" fmla="*/ 15 w 24"/>
                  <a:gd name="T17" fmla="*/ 5 h 14"/>
                  <a:gd name="T18" fmla="*/ 15 w 24"/>
                  <a:gd name="T19" fmla="*/ 5 h 14"/>
                  <a:gd name="T20" fmla="*/ 11 w 24"/>
                  <a:gd name="T21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" h="14">
                    <a:moveTo>
                      <a:pt x="11" y="8"/>
                    </a:moveTo>
                    <a:cubicBezTo>
                      <a:pt x="8" y="10"/>
                      <a:pt x="4" y="12"/>
                      <a:pt x="0" y="14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3" y="12"/>
                      <a:pt x="7" y="9"/>
                      <a:pt x="10" y="8"/>
                    </a:cubicBezTo>
                    <a:cubicBezTo>
                      <a:pt x="12" y="7"/>
                      <a:pt x="13" y="6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8" y="3"/>
                      <a:pt x="20" y="2"/>
                      <a:pt x="23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1" y="2"/>
                      <a:pt x="18" y="4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4" y="6"/>
                      <a:pt x="12" y="7"/>
                      <a:pt x="11" y="8"/>
                    </a:cubicBezTo>
                    <a:close/>
                  </a:path>
                </a:pathLst>
              </a:custGeom>
              <a:solidFill>
                <a:srgbClr val="7B6A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1" name="Freeform 1299"/>
              <p:cNvSpPr>
                <a:spLocks/>
              </p:cNvSpPr>
              <p:nvPr/>
            </p:nvSpPr>
            <p:spPr bwMode="auto">
              <a:xfrm>
                <a:off x="4594" y="3073"/>
                <a:ext cx="16" cy="9"/>
              </a:xfrm>
              <a:custGeom>
                <a:avLst/>
                <a:gdLst>
                  <a:gd name="T0" fmla="*/ 3 w 7"/>
                  <a:gd name="T1" fmla="*/ 1 h 4"/>
                  <a:gd name="T2" fmla="*/ 3 w 7"/>
                  <a:gd name="T3" fmla="*/ 1 h 4"/>
                  <a:gd name="T4" fmla="*/ 3 w 7"/>
                  <a:gd name="T5" fmla="*/ 1 h 4"/>
                  <a:gd name="T6" fmla="*/ 2 w 7"/>
                  <a:gd name="T7" fmla="*/ 1 h 4"/>
                  <a:gd name="T8" fmla="*/ 1 w 7"/>
                  <a:gd name="T9" fmla="*/ 1 h 4"/>
                  <a:gd name="T10" fmla="*/ 1 w 7"/>
                  <a:gd name="T11" fmla="*/ 2 h 4"/>
                  <a:gd name="T12" fmla="*/ 1 w 7"/>
                  <a:gd name="T13" fmla="*/ 2 h 4"/>
                  <a:gd name="T14" fmla="*/ 4 w 7"/>
                  <a:gd name="T15" fmla="*/ 4 h 4"/>
                  <a:gd name="T16" fmla="*/ 5 w 7"/>
                  <a:gd name="T17" fmla="*/ 4 h 4"/>
                  <a:gd name="T18" fmla="*/ 6 w 7"/>
                  <a:gd name="T19" fmla="*/ 4 h 4"/>
                  <a:gd name="T20" fmla="*/ 6 w 7"/>
                  <a:gd name="T21" fmla="*/ 3 h 4"/>
                  <a:gd name="T22" fmla="*/ 6 w 7"/>
                  <a:gd name="T23" fmla="*/ 3 h 4"/>
                  <a:gd name="T24" fmla="*/ 6 w 7"/>
                  <a:gd name="T25" fmla="*/ 3 h 4"/>
                  <a:gd name="T26" fmla="*/ 6 w 7"/>
                  <a:gd name="T27" fmla="*/ 2 h 4"/>
                  <a:gd name="T28" fmla="*/ 6 w 7"/>
                  <a:gd name="T29" fmla="*/ 2 h 4"/>
                  <a:gd name="T30" fmla="*/ 6 w 7"/>
                  <a:gd name="T31" fmla="*/ 2 h 4"/>
                  <a:gd name="T32" fmla="*/ 7 w 7"/>
                  <a:gd name="T33" fmla="*/ 2 h 4"/>
                  <a:gd name="T34" fmla="*/ 7 w 7"/>
                  <a:gd name="T35" fmla="*/ 3 h 4"/>
                  <a:gd name="T36" fmla="*/ 7 w 7"/>
                  <a:gd name="T37" fmla="*/ 3 h 4"/>
                  <a:gd name="T38" fmla="*/ 7 w 7"/>
                  <a:gd name="T39" fmla="*/ 3 h 4"/>
                  <a:gd name="T40" fmla="*/ 6 w 7"/>
                  <a:gd name="T41" fmla="*/ 4 h 4"/>
                  <a:gd name="T42" fmla="*/ 6 w 7"/>
                  <a:gd name="T43" fmla="*/ 4 h 4"/>
                  <a:gd name="T44" fmla="*/ 5 w 7"/>
                  <a:gd name="T45" fmla="*/ 4 h 4"/>
                  <a:gd name="T46" fmla="*/ 4 w 7"/>
                  <a:gd name="T47" fmla="*/ 4 h 4"/>
                  <a:gd name="T48" fmla="*/ 3 w 7"/>
                  <a:gd name="T49" fmla="*/ 4 h 4"/>
                  <a:gd name="T50" fmla="*/ 1 w 7"/>
                  <a:gd name="T51" fmla="*/ 3 h 4"/>
                  <a:gd name="T52" fmla="*/ 0 w 7"/>
                  <a:gd name="T53" fmla="*/ 2 h 4"/>
                  <a:gd name="T54" fmla="*/ 0 w 7"/>
                  <a:gd name="T55" fmla="*/ 2 h 4"/>
                  <a:gd name="T56" fmla="*/ 0 w 7"/>
                  <a:gd name="T57" fmla="*/ 1 h 4"/>
                  <a:gd name="T58" fmla="*/ 1 w 7"/>
                  <a:gd name="T59" fmla="*/ 1 h 4"/>
                  <a:gd name="T60" fmla="*/ 2 w 7"/>
                  <a:gd name="T61" fmla="*/ 0 h 4"/>
                  <a:gd name="T62" fmla="*/ 2 w 7"/>
                  <a:gd name="T63" fmla="*/ 0 h 4"/>
                  <a:gd name="T64" fmla="*/ 3 w 7"/>
                  <a:gd name="T65" fmla="*/ 0 h 4"/>
                  <a:gd name="T66" fmla="*/ 4 w 7"/>
                  <a:gd name="T67" fmla="*/ 1 h 4"/>
                  <a:gd name="T68" fmla="*/ 4 w 7"/>
                  <a:gd name="T69" fmla="*/ 1 h 4"/>
                  <a:gd name="T70" fmla="*/ 4 w 7"/>
                  <a:gd name="T71" fmla="*/ 1 h 4"/>
                  <a:gd name="T72" fmla="*/ 4 w 7"/>
                  <a:gd name="T73" fmla="*/ 1 h 4"/>
                  <a:gd name="T74" fmla="*/ 3 w 7"/>
                  <a:gd name="T7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" h="4">
                    <a:moveTo>
                      <a:pt x="3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5" y="4"/>
                      <a:pt x="5" y="4"/>
                    </a:cubicBezTo>
                    <a:cubicBezTo>
                      <a:pt x="5" y="4"/>
                      <a:pt x="6" y="4"/>
                      <a:pt x="6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634E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2" name="Freeform 1300"/>
              <p:cNvSpPr>
                <a:spLocks noEditPoints="1"/>
              </p:cNvSpPr>
              <p:nvPr/>
            </p:nvSpPr>
            <p:spPr bwMode="auto">
              <a:xfrm>
                <a:off x="4606" y="3068"/>
                <a:ext cx="16" cy="12"/>
              </a:xfrm>
              <a:custGeom>
                <a:avLst/>
                <a:gdLst>
                  <a:gd name="T0" fmla="*/ 9 w 16"/>
                  <a:gd name="T1" fmla="*/ 12 h 12"/>
                  <a:gd name="T2" fmla="*/ 7 w 16"/>
                  <a:gd name="T3" fmla="*/ 12 h 12"/>
                  <a:gd name="T4" fmla="*/ 7 w 16"/>
                  <a:gd name="T5" fmla="*/ 12 h 12"/>
                  <a:gd name="T6" fmla="*/ 7 w 16"/>
                  <a:gd name="T7" fmla="*/ 12 h 12"/>
                  <a:gd name="T8" fmla="*/ 0 w 16"/>
                  <a:gd name="T9" fmla="*/ 2 h 12"/>
                  <a:gd name="T10" fmla="*/ 0 w 16"/>
                  <a:gd name="T11" fmla="*/ 2 h 12"/>
                  <a:gd name="T12" fmla="*/ 0 w 16"/>
                  <a:gd name="T13" fmla="*/ 0 h 12"/>
                  <a:gd name="T14" fmla="*/ 0 w 16"/>
                  <a:gd name="T15" fmla="*/ 0 h 12"/>
                  <a:gd name="T16" fmla="*/ 0 w 16"/>
                  <a:gd name="T17" fmla="*/ 0 h 12"/>
                  <a:gd name="T18" fmla="*/ 16 w 16"/>
                  <a:gd name="T19" fmla="*/ 5 h 12"/>
                  <a:gd name="T20" fmla="*/ 16 w 16"/>
                  <a:gd name="T21" fmla="*/ 5 h 12"/>
                  <a:gd name="T22" fmla="*/ 16 w 16"/>
                  <a:gd name="T23" fmla="*/ 5 h 12"/>
                  <a:gd name="T24" fmla="*/ 16 w 16"/>
                  <a:gd name="T25" fmla="*/ 7 h 12"/>
                  <a:gd name="T26" fmla="*/ 16 w 16"/>
                  <a:gd name="T27" fmla="*/ 7 h 12"/>
                  <a:gd name="T28" fmla="*/ 14 w 16"/>
                  <a:gd name="T29" fmla="*/ 7 h 12"/>
                  <a:gd name="T30" fmla="*/ 11 w 16"/>
                  <a:gd name="T31" fmla="*/ 5 h 12"/>
                  <a:gd name="T32" fmla="*/ 7 w 16"/>
                  <a:gd name="T33" fmla="*/ 7 h 12"/>
                  <a:gd name="T34" fmla="*/ 9 w 16"/>
                  <a:gd name="T35" fmla="*/ 9 h 12"/>
                  <a:gd name="T36" fmla="*/ 9 w 16"/>
                  <a:gd name="T37" fmla="*/ 9 h 12"/>
                  <a:gd name="T38" fmla="*/ 9 w 16"/>
                  <a:gd name="T39" fmla="*/ 12 h 12"/>
                  <a:gd name="T40" fmla="*/ 9 w 16"/>
                  <a:gd name="T41" fmla="*/ 5 h 12"/>
                  <a:gd name="T42" fmla="*/ 0 w 16"/>
                  <a:gd name="T43" fmla="*/ 2 h 12"/>
                  <a:gd name="T44" fmla="*/ 7 w 16"/>
                  <a:gd name="T45" fmla="*/ 7 h 12"/>
                  <a:gd name="T46" fmla="*/ 9 w 16"/>
                  <a:gd name="T47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6" h="12">
                    <a:moveTo>
                      <a:pt x="9" y="12"/>
                    </a:move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4" y="7"/>
                    </a:lnTo>
                    <a:lnTo>
                      <a:pt x="11" y="5"/>
                    </a:lnTo>
                    <a:lnTo>
                      <a:pt x="7" y="7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12"/>
                    </a:lnTo>
                    <a:close/>
                    <a:moveTo>
                      <a:pt x="9" y="5"/>
                    </a:moveTo>
                    <a:lnTo>
                      <a:pt x="0" y="2"/>
                    </a:lnTo>
                    <a:lnTo>
                      <a:pt x="7" y="7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634E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3" name="Freeform 1301"/>
              <p:cNvSpPr>
                <a:spLocks/>
              </p:cNvSpPr>
              <p:nvPr/>
            </p:nvSpPr>
            <p:spPr bwMode="auto">
              <a:xfrm>
                <a:off x="4613" y="3063"/>
                <a:ext cx="16" cy="10"/>
              </a:xfrm>
              <a:custGeom>
                <a:avLst/>
                <a:gdLst>
                  <a:gd name="T0" fmla="*/ 12 w 16"/>
                  <a:gd name="T1" fmla="*/ 7 h 10"/>
                  <a:gd name="T2" fmla="*/ 14 w 16"/>
                  <a:gd name="T3" fmla="*/ 7 h 10"/>
                  <a:gd name="T4" fmla="*/ 14 w 16"/>
                  <a:gd name="T5" fmla="*/ 5 h 10"/>
                  <a:gd name="T6" fmla="*/ 12 w 16"/>
                  <a:gd name="T7" fmla="*/ 5 h 10"/>
                  <a:gd name="T8" fmla="*/ 9 w 16"/>
                  <a:gd name="T9" fmla="*/ 5 h 10"/>
                  <a:gd name="T10" fmla="*/ 7 w 16"/>
                  <a:gd name="T11" fmla="*/ 5 h 10"/>
                  <a:gd name="T12" fmla="*/ 4 w 16"/>
                  <a:gd name="T13" fmla="*/ 5 h 10"/>
                  <a:gd name="T14" fmla="*/ 2 w 16"/>
                  <a:gd name="T15" fmla="*/ 5 h 10"/>
                  <a:gd name="T16" fmla="*/ 0 w 16"/>
                  <a:gd name="T17" fmla="*/ 5 h 10"/>
                  <a:gd name="T18" fmla="*/ 0 w 16"/>
                  <a:gd name="T19" fmla="*/ 3 h 10"/>
                  <a:gd name="T20" fmla="*/ 0 w 16"/>
                  <a:gd name="T21" fmla="*/ 3 h 10"/>
                  <a:gd name="T22" fmla="*/ 0 w 16"/>
                  <a:gd name="T23" fmla="*/ 3 h 10"/>
                  <a:gd name="T24" fmla="*/ 2 w 16"/>
                  <a:gd name="T25" fmla="*/ 0 h 10"/>
                  <a:gd name="T26" fmla="*/ 2 w 16"/>
                  <a:gd name="T27" fmla="*/ 0 h 10"/>
                  <a:gd name="T28" fmla="*/ 4 w 16"/>
                  <a:gd name="T29" fmla="*/ 0 h 10"/>
                  <a:gd name="T30" fmla="*/ 4 w 16"/>
                  <a:gd name="T31" fmla="*/ 0 h 10"/>
                  <a:gd name="T32" fmla="*/ 4 w 16"/>
                  <a:gd name="T33" fmla="*/ 0 h 10"/>
                  <a:gd name="T34" fmla="*/ 7 w 16"/>
                  <a:gd name="T35" fmla="*/ 0 h 10"/>
                  <a:gd name="T36" fmla="*/ 4 w 16"/>
                  <a:gd name="T37" fmla="*/ 0 h 10"/>
                  <a:gd name="T38" fmla="*/ 4 w 16"/>
                  <a:gd name="T39" fmla="*/ 0 h 10"/>
                  <a:gd name="T40" fmla="*/ 4 w 16"/>
                  <a:gd name="T41" fmla="*/ 0 h 10"/>
                  <a:gd name="T42" fmla="*/ 4 w 16"/>
                  <a:gd name="T43" fmla="*/ 0 h 10"/>
                  <a:gd name="T44" fmla="*/ 2 w 16"/>
                  <a:gd name="T45" fmla="*/ 0 h 10"/>
                  <a:gd name="T46" fmla="*/ 2 w 16"/>
                  <a:gd name="T47" fmla="*/ 3 h 10"/>
                  <a:gd name="T48" fmla="*/ 2 w 16"/>
                  <a:gd name="T49" fmla="*/ 3 h 10"/>
                  <a:gd name="T50" fmla="*/ 2 w 16"/>
                  <a:gd name="T51" fmla="*/ 3 h 10"/>
                  <a:gd name="T52" fmla="*/ 2 w 16"/>
                  <a:gd name="T53" fmla="*/ 5 h 10"/>
                  <a:gd name="T54" fmla="*/ 4 w 16"/>
                  <a:gd name="T55" fmla="*/ 5 h 10"/>
                  <a:gd name="T56" fmla="*/ 4 w 16"/>
                  <a:gd name="T57" fmla="*/ 5 h 10"/>
                  <a:gd name="T58" fmla="*/ 7 w 16"/>
                  <a:gd name="T59" fmla="*/ 3 h 10"/>
                  <a:gd name="T60" fmla="*/ 9 w 16"/>
                  <a:gd name="T61" fmla="*/ 3 h 10"/>
                  <a:gd name="T62" fmla="*/ 12 w 16"/>
                  <a:gd name="T63" fmla="*/ 3 h 10"/>
                  <a:gd name="T64" fmla="*/ 14 w 16"/>
                  <a:gd name="T65" fmla="*/ 5 h 10"/>
                  <a:gd name="T66" fmla="*/ 16 w 16"/>
                  <a:gd name="T67" fmla="*/ 5 h 10"/>
                  <a:gd name="T68" fmla="*/ 16 w 16"/>
                  <a:gd name="T69" fmla="*/ 7 h 10"/>
                  <a:gd name="T70" fmla="*/ 16 w 16"/>
                  <a:gd name="T71" fmla="*/ 7 h 10"/>
                  <a:gd name="T72" fmla="*/ 14 w 16"/>
                  <a:gd name="T73" fmla="*/ 7 h 10"/>
                  <a:gd name="T74" fmla="*/ 12 w 16"/>
                  <a:gd name="T75" fmla="*/ 10 h 10"/>
                  <a:gd name="T76" fmla="*/ 12 w 16"/>
                  <a:gd name="T77" fmla="*/ 10 h 10"/>
                  <a:gd name="T78" fmla="*/ 9 w 16"/>
                  <a:gd name="T79" fmla="*/ 10 h 10"/>
                  <a:gd name="T80" fmla="*/ 9 w 16"/>
                  <a:gd name="T81" fmla="*/ 10 h 10"/>
                  <a:gd name="T82" fmla="*/ 9 w 16"/>
                  <a:gd name="T83" fmla="*/ 10 h 10"/>
                  <a:gd name="T84" fmla="*/ 9 w 16"/>
                  <a:gd name="T85" fmla="*/ 10 h 10"/>
                  <a:gd name="T86" fmla="*/ 9 w 16"/>
                  <a:gd name="T87" fmla="*/ 10 h 10"/>
                  <a:gd name="T88" fmla="*/ 9 w 16"/>
                  <a:gd name="T89" fmla="*/ 10 h 10"/>
                  <a:gd name="T90" fmla="*/ 12 w 16"/>
                  <a:gd name="T91" fmla="*/ 7 h 10"/>
                  <a:gd name="T92" fmla="*/ 12 w 16"/>
                  <a:gd name="T93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6" h="10">
                    <a:moveTo>
                      <a:pt x="12" y="7"/>
                    </a:moveTo>
                    <a:lnTo>
                      <a:pt x="14" y="7"/>
                    </a:lnTo>
                    <a:lnTo>
                      <a:pt x="14" y="5"/>
                    </a:lnTo>
                    <a:lnTo>
                      <a:pt x="12" y="5"/>
                    </a:lnTo>
                    <a:lnTo>
                      <a:pt x="9" y="5"/>
                    </a:lnTo>
                    <a:lnTo>
                      <a:pt x="7" y="5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12" y="3"/>
                    </a:lnTo>
                    <a:lnTo>
                      <a:pt x="14" y="5"/>
                    </a:lnTo>
                    <a:lnTo>
                      <a:pt x="16" y="5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12" y="7"/>
                    </a:lnTo>
                    <a:lnTo>
                      <a:pt x="12" y="7"/>
                    </a:lnTo>
                    <a:close/>
                  </a:path>
                </a:pathLst>
              </a:custGeom>
              <a:solidFill>
                <a:srgbClr val="634E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4" name="Freeform 1302"/>
              <p:cNvSpPr>
                <a:spLocks/>
              </p:cNvSpPr>
              <p:nvPr/>
            </p:nvSpPr>
            <p:spPr bwMode="auto">
              <a:xfrm>
                <a:off x="4620" y="3056"/>
                <a:ext cx="19" cy="12"/>
              </a:xfrm>
              <a:custGeom>
                <a:avLst/>
                <a:gdLst>
                  <a:gd name="T0" fmla="*/ 7 w 19"/>
                  <a:gd name="T1" fmla="*/ 7 h 12"/>
                  <a:gd name="T2" fmla="*/ 9 w 19"/>
                  <a:gd name="T3" fmla="*/ 5 h 12"/>
                  <a:gd name="T4" fmla="*/ 9 w 19"/>
                  <a:gd name="T5" fmla="*/ 5 h 12"/>
                  <a:gd name="T6" fmla="*/ 9 w 19"/>
                  <a:gd name="T7" fmla="*/ 5 h 12"/>
                  <a:gd name="T8" fmla="*/ 12 w 19"/>
                  <a:gd name="T9" fmla="*/ 7 h 12"/>
                  <a:gd name="T10" fmla="*/ 12 w 19"/>
                  <a:gd name="T11" fmla="*/ 7 h 12"/>
                  <a:gd name="T12" fmla="*/ 7 w 19"/>
                  <a:gd name="T13" fmla="*/ 7 h 12"/>
                  <a:gd name="T14" fmla="*/ 12 w 19"/>
                  <a:gd name="T15" fmla="*/ 12 h 12"/>
                  <a:gd name="T16" fmla="*/ 19 w 19"/>
                  <a:gd name="T17" fmla="*/ 7 h 12"/>
                  <a:gd name="T18" fmla="*/ 19 w 19"/>
                  <a:gd name="T19" fmla="*/ 7 h 12"/>
                  <a:gd name="T20" fmla="*/ 19 w 19"/>
                  <a:gd name="T21" fmla="*/ 7 h 12"/>
                  <a:gd name="T22" fmla="*/ 19 w 19"/>
                  <a:gd name="T23" fmla="*/ 7 h 12"/>
                  <a:gd name="T24" fmla="*/ 19 w 19"/>
                  <a:gd name="T25" fmla="*/ 7 h 12"/>
                  <a:gd name="T26" fmla="*/ 14 w 19"/>
                  <a:gd name="T27" fmla="*/ 12 h 12"/>
                  <a:gd name="T28" fmla="*/ 12 w 19"/>
                  <a:gd name="T29" fmla="*/ 12 h 12"/>
                  <a:gd name="T30" fmla="*/ 12 w 19"/>
                  <a:gd name="T31" fmla="*/ 12 h 12"/>
                  <a:gd name="T32" fmla="*/ 0 w 19"/>
                  <a:gd name="T33" fmla="*/ 5 h 12"/>
                  <a:gd name="T34" fmla="*/ 0 w 19"/>
                  <a:gd name="T35" fmla="*/ 5 h 12"/>
                  <a:gd name="T36" fmla="*/ 0 w 19"/>
                  <a:gd name="T37" fmla="*/ 5 h 12"/>
                  <a:gd name="T38" fmla="*/ 7 w 19"/>
                  <a:gd name="T39" fmla="*/ 0 h 12"/>
                  <a:gd name="T40" fmla="*/ 7 w 19"/>
                  <a:gd name="T41" fmla="*/ 0 h 12"/>
                  <a:gd name="T42" fmla="*/ 7 w 19"/>
                  <a:gd name="T43" fmla="*/ 0 h 12"/>
                  <a:gd name="T44" fmla="*/ 7 w 19"/>
                  <a:gd name="T45" fmla="*/ 0 h 12"/>
                  <a:gd name="T46" fmla="*/ 7 w 19"/>
                  <a:gd name="T47" fmla="*/ 2 h 12"/>
                  <a:gd name="T48" fmla="*/ 2 w 19"/>
                  <a:gd name="T49" fmla="*/ 5 h 12"/>
                  <a:gd name="T50" fmla="*/ 7 w 19"/>
                  <a:gd name="T51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9" h="12">
                    <a:moveTo>
                      <a:pt x="7" y="7"/>
                    </a:move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7" y="7"/>
                    </a:lnTo>
                    <a:lnTo>
                      <a:pt x="12" y="12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4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2" y="5"/>
                    </a:lnTo>
                    <a:lnTo>
                      <a:pt x="7" y="7"/>
                    </a:lnTo>
                    <a:close/>
                  </a:path>
                </a:pathLst>
              </a:custGeom>
              <a:solidFill>
                <a:srgbClr val="634E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5" name="Freeform 1303"/>
              <p:cNvSpPr>
                <a:spLocks/>
              </p:cNvSpPr>
              <p:nvPr/>
            </p:nvSpPr>
            <p:spPr bwMode="auto">
              <a:xfrm>
                <a:off x="4632" y="3049"/>
                <a:ext cx="21" cy="12"/>
              </a:xfrm>
              <a:custGeom>
                <a:avLst/>
                <a:gdLst>
                  <a:gd name="T0" fmla="*/ 19 w 21"/>
                  <a:gd name="T1" fmla="*/ 7 h 12"/>
                  <a:gd name="T2" fmla="*/ 19 w 21"/>
                  <a:gd name="T3" fmla="*/ 7 h 12"/>
                  <a:gd name="T4" fmla="*/ 19 w 21"/>
                  <a:gd name="T5" fmla="*/ 7 h 12"/>
                  <a:gd name="T6" fmla="*/ 4 w 21"/>
                  <a:gd name="T7" fmla="*/ 5 h 12"/>
                  <a:gd name="T8" fmla="*/ 14 w 21"/>
                  <a:gd name="T9" fmla="*/ 12 h 12"/>
                  <a:gd name="T10" fmla="*/ 14 w 21"/>
                  <a:gd name="T11" fmla="*/ 12 h 12"/>
                  <a:gd name="T12" fmla="*/ 14 w 21"/>
                  <a:gd name="T13" fmla="*/ 12 h 12"/>
                  <a:gd name="T14" fmla="*/ 14 w 21"/>
                  <a:gd name="T15" fmla="*/ 12 h 12"/>
                  <a:gd name="T16" fmla="*/ 11 w 21"/>
                  <a:gd name="T17" fmla="*/ 12 h 12"/>
                  <a:gd name="T18" fmla="*/ 0 w 21"/>
                  <a:gd name="T19" fmla="*/ 5 h 12"/>
                  <a:gd name="T20" fmla="*/ 0 w 21"/>
                  <a:gd name="T21" fmla="*/ 5 h 12"/>
                  <a:gd name="T22" fmla="*/ 0 w 21"/>
                  <a:gd name="T23" fmla="*/ 5 h 12"/>
                  <a:gd name="T24" fmla="*/ 2 w 21"/>
                  <a:gd name="T25" fmla="*/ 5 h 12"/>
                  <a:gd name="T26" fmla="*/ 2 w 21"/>
                  <a:gd name="T27" fmla="*/ 5 h 12"/>
                  <a:gd name="T28" fmla="*/ 16 w 21"/>
                  <a:gd name="T29" fmla="*/ 7 h 12"/>
                  <a:gd name="T30" fmla="*/ 7 w 21"/>
                  <a:gd name="T31" fmla="*/ 0 h 12"/>
                  <a:gd name="T32" fmla="*/ 7 w 21"/>
                  <a:gd name="T33" fmla="*/ 0 h 12"/>
                  <a:gd name="T34" fmla="*/ 7 w 21"/>
                  <a:gd name="T35" fmla="*/ 0 h 12"/>
                  <a:gd name="T36" fmla="*/ 7 w 21"/>
                  <a:gd name="T37" fmla="*/ 0 h 12"/>
                  <a:gd name="T38" fmla="*/ 7 w 21"/>
                  <a:gd name="T39" fmla="*/ 0 h 12"/>
                  <a:gd name="T40" fmla="*/ 21 w 21"/>
                  <a:gd name="T41" fmla="*/ 7 h 12"/>
                  <a:gd name="T42" fmla="*/ 21 w 21"/>
                  <a:gd name="T43" fmla="*/ 7 h 12"/>
                  <a:gd name="T44" fmla="*/ 19 w 21"/>
                  <a:gd name="T45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1" h="12">
                    <a:moveTo>
                      <a:pt x="19" y="7"/>
                    </a:moveTo>
                    <a:lnTo>
                      <a:pt x="19" y="7"/>
                    </a:lnTo>
                    <a:lnTo>
                      <a:pt x="19" y="7"/>
                    </a:lnTo>
                    <a:lnTo>
                      <a:pt x="4" y="5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1" y="12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16" y="7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19" y="7"/>
                    </a:lnTo>
                    <a:close/>
                  </a:path>
                </a:pathLst>
              </a:custGeom>
              <a:solidFill>
                <a:srgbClr val="634E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6" name="Freeform 1304"/>
              <p:cNvSpPr>
                <a:spLocks noEditPoints="1"/>
              </p:cNvSpPr>
              <p:nvPr/>
            </p:nvSpPr>
            <p:spPr bwMode="auto">
              <a:xfrm>
                <a:off x="4643" y="3044"/>
                <a:ext cx="10" cy="7"/>
              </a:xfrm>
              <a:custGeom>
                <a:avLst/>
                <a:gdLst>
                  <a:gd name="T0" fmla="*/ 3 w 4"/>
                  <a:gd name="T1" fmla="*/ 2 h 3"/>
                  <a:gd name="T2" fmla="*/ 1 w 4"/>
                  <a:gd name="T3" fmla="*/ 2 h 3"/>
                  <a:gd name="T4" fmla="*/ 1 w 4"/>
                  <a:gd name="T5" fmla="*/ 1 h 3"/>
                  <a:gd name="T6" fmla="*/ 3 w 4"/>
                  <a:gd name="T7" fmla="*/ 1 h 3"/>
                  <a:gd name="T8" fmla="*/ 3 w 4"/>
                  <a:gd name="T9" fmla="*/ 2 h 3"/>
                  <a:gd name="T10" fmla="*/ 1 w 4"/>
                  <a:gd name="T11" fmla="*/ 1 h 3"/>
                  <a:gd name="T12" fmla="*/ 1 w 4"/>
                  <a:gd name="T13" fmla="*/ 2 h 3"/>
                  <a:gd name="T14" fmla="*/ 3 w 4"/>
                  <a:gd name="T15" fmla="*/ 2 h 3"/>
                  <a:gd name="T16" fmla="*/ 3 w 4"/>
                  <a:gd name="T17" fmla="*/ 1 h 3"/>
                  <a:gd name="T18" fmla="*/ 1 w 4"/>
                  <a:gd name="T1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3">
                    <a:moveTo>
                      <a:pt x="3" y="2"/>
                    </a:moveTo>
                    <a:cubicBezTo>
                      <a:pt x="3" y="3"/>
                      <a:pt x="1" y="3"/>
                      <a:pt x="1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0"/>
                      <a:pt x="3" y="0"/>
                      <a:pt x="3" y="1"/>
                    </a:cubicBezTo>
                    <a:cubicBezTo>
                      <a:pt x="4" y="1"/>
                      <a:pt x="4" y="2"/>
                      <a:pt x="3" y="2"/>
                    </a:cubicBezTo>
                    <a:close/>
                    <a:moveTo>
                      <a:pt x="1" y="1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2" y="2"/>
                      <a:pt x="3" y="2"/>
                    </a:cubicBezTo>
                    <a:cubicBezTo>
                      <a:pt x="3" y="2"/>
                      <a:pt x="3" y="1"/>
                      <a:pt x="3" y="1"/>
                    </a:cubicBezTo>
                    <a:cubicBezTo>
                      <a:pt x="2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634E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7" name="Freeform 1305"/>
              <p:cNvSpPr>
                <a:spLocks/>
              </p:cNvSpPr>
              <p:nvPr/>
            </p:nvSpPr>
            <p:spPr bwMode="auto">
              <a:xfrm>
                <a:off x="4523" y="3073"/>
                <a:ext cx="149" cy="106"/>
              </a:xfrm>
              <a:custGeom>
                <a:avLst/>
                <a:gdLst>
                  <a:gd name="T0" fmla="*/ 149 w 149"/>
                  <a:gd name="T1" fmla="*/ 106 h 106"/>
                  <a:gd name="T2" fmla="*/ 0 w 149"/>
                  <a:gd name="T3" fmla="*/ 21 h 106"/>
                  <a:gd name="T4" fmla="*/ 0 w 149"/>
                  <a:gd name="T5" fmla="*/ 0 h 106"/>
                  <a:gd name="T6" fmla="*/ 149 w 149"/>
                  <a:gd name="T7" fmla="*/ 87 h 106"/>
                  <a:gd name="T8" fmla="*/ 149 w 149"/>
                  <a:gd name="T9" fmla="*/ 10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06">
                    <a:moveTo>
                      <a:pt x="149" y="106"/>
                    </a:moveTo>
                    <a:lnTo>
                      <a:pt x="0" y="21"/>
                    </a:lnTo>
                    <a:lnTo>
                      <a:pt x="0" y="0"/>
                    </a:lnTo>
                    <a:lnTo>
                      <a:pt x="149" y="87"/>
                    </a:lnTo>
                    <a:lnTo>
                      <a:pt x="149" y="106"/>
                    </a:lnTo>
                    <a:close/>
                  </a:path>
                </a:pathLst>
              </a:custGeom>
              <a:solidFill>
                <a:srgbClr val="DBB2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8" name="Freeform 1306"/>
              <p:cNvSpPr>
                <a:spLocks/>
              </p:cNvSpPr>
              <p:nvPr/>
            </p:nvSpPr>
            <p:spPr bwMode="auto">
              <a:xfrm>
                <a:off x="3074" y="2888"/>
                <a:ext cx="213" cy="116"/>
              </a:xfrm>
              <a:custGeom>
                <a:avLst/>
                <a:gdLst>
                  <a:gd name="T0" fmla="*/ 49 w 90"/>
                  <a:gd name="T1" fmla="*/ 0 h 49"/>
                  <a:gd name="T2" fmla="*/ 90 w 90"/>
                  <a:gd name="T3" fmla="*/ 21 h 49"/>
                  <a:gd name="T4" fmla="*/ 41 w 90"/>
                  <a:gd name="T5" fmla="*/ 49 h 49"/>
                  <a:gd name="T6" fmla="*/ 0 w 90"/>
                  <a:gd name="T7" fmla="*/ 28 h 49"/>
                  <a:gd name="T8" fmla="*/ 49 w 90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49">
                    <a:moveTo>
                      <a:pt x="49" y="0"/>
                    </a:moveTo>
                    <a:cubicBezTo>
                      <a:pt x="69" y="10"/>
                      <a:pt x="75" y="16"/>
                      <a:pt x="90" y="21"/>
                    </a:cubicBezTo>
                    <a:cubicBezTo>
                      <a:pt x="41" y="49"/>
                      <a:pt x="41" y="49"/>
                      <a:pt x="41" y="49"/>
                    </a:cubicBezTo>
                    <a:cubicBezTo>
                      <a:pt x="24" y="44"/>
                      <a:pt x="15" y="37"/>
                      <a:pt x="0" y="28"/>
                    </a:cubicBez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F7D6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9" name="Freeform 1307"/>
              <p:cNvSpPr>
                <a:spLocks/>
              </p:cNvSpPr>
              <p:nvPr/>
            </p:nvSpPr>
            <p:spPr bwMode="auto">
              <a:xfrm>
                <a:off x="3074" y="2886"/>
                <a:ext cx="213" cy="116"/>
              </a:xfrm>
              <a:custGeom>
                <a:avLst/>
                <a:gdLst>
                  <a:gd name="T0" fmla="*/ 49 w 90"/>
                  <a:gd name="T1" fmla="*/ 0 h 49"/>
                  <a:gd name="T2" fmla="*/ 90 w 90"/>
                  <a:gd name="T3" fmla="*/ 21 h 49"/>
                  <a:gd name="T4" fmla="*/ 41 w 90"/>
                  <a:gd name="T5" fmla="*/ 49 h 49"/>
                  <a:gd name="T6" fmla="*/ 0 w 90"/>
                  <a:gd name="T7" fmla="*/ 28 h 49"/>
                  <a:gd name="T8" fmla="*/ 49 w 90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49">
                    <a:moveTo>
                      <a:pt x="49" y="0"/>
                    </a:moveTo>
                    <a:cubicBezTo>
                      <a:pt x="69" y="10"/>
                      <a:pt x="75" y="16"/>
                      <a:pt x="90" y="21"/>
                    </a:cubicBezTo>
                    <a:cubicBezTo>
                      <a:pt x="41" y="49"/>
                      <a:pt x="41" y="49"/>
                      <a:pt x="41" y="49"/>
                    </a:cubicBezTo>
                    <a:cubicBezTo>
                      <a:pt x="24" y="44"/>
                      <a:pt x="15" y="37"/>
                      <a:pt x="0" y="28"/>
                    </a:cubicBez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DEB1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0" name="Freeform 1308"/>
              <p:cNvSpPr>
                <a:spLocks/>
              </p:cNvSpPr>
              <p:nvPr/>
            </p:nvSpPr>
            <p:spPr bwMode="auto">
              <a:xfrm>
                <a:off x="3074" y="2883"/>
                <a:ext cx="213" cy="116"/>
              </a:xfrm>
              <a:custGeom>
                <a:avLst/>
                <a:gdLst>
                  <a:gd name="T0" fmla="*/ 49 w 90"/>
                  <a:gd name="T1" fmla="*/ 0 h 49"/>
                  <a:gd name="T2" fmla="*/ 90 w 90"/>
                  <a:gd name="T3" fmla="*/ 21 h 49"/>
                  <a:gd name="T4" fmla="*/ 41 w 90"/>
                  <a:gd name="T5" fmla="*/ 49 h 49"/>
                  <a:gd name="T6" fmla="*/ 0 w 90"/>
                  <a:gd name="T7" fmla="*/ 28 h 49"/>
                  <a:gd name="T8" fmla="*/ 49 w 90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49">
                    <a:moveTo>
                      <a:pt x="49" y="0"/>
                    </a:moveTo>
                    <a:cubicBezTo>
                      <a:pt x="69" y="10"/>
                      <a:pt x="75" y="16"/>
                      <a:pt x="90" y="21"/>
                    </a:cubicBezTo>
                    <a:cubicBezTo>
                      <a:pt x="41" y="49"/>
                      <a:pt x="41" y="49"/>
                      <a:pt x="41" y="49"/>
                    </a:cubicBezTo>
                    <a:cubicBezTo>
                      <a:pt x="24" y="44"/>
                      <a:pt x="15" y="37"/>
                      <a:pt x="0" y="28"/>
                    </a:cubicBez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F7D6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1" name="Freeform 1309"/>
              <p:cNvSpPr>
                <a:spLocks/>
              </p:cNvSpPr>
              <p:nvPr/>
            </p:nvSpPr>
            <p:spPr bwMode="auto">
              <a:xfrm>
                <a:off x="3074" y="2881"/>
                <a:ext cx="213" cy="116"/>
              </a:xfrm>
              <a:custGeom>
                <a:avLst/>
                <a:gdLst>
                  <a:gd name="T0" fmla="*/ 49 w 90"/>
                  <a:gd name="T1" fmla="*/ 0 h 49"/>
                  <a:gd name="T2" fmla="*/ 90 w 90"/>
                  <a:gd name="T3" fmla="*/ 21 h 49"/>
                  <a:gd name="T4" fmla="*/ 41 w 90"/>
                  <a:gd name="T5" fmla="*/ 49 h 49"/>
                  <a:gd name="T6" fmla="*/ 0 w 90"/>
                  <a:gd name="T7" fmla="*/ 28 h 49"/>
                  <a:gd name="T8" fmla="*/ 49 w 90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49">
                    <a:moveTo>
                      <a:pt x="49" y="0"/>
                    </a:moveTo>
                    <a:cubicBezTo>
                      <a:pt x="69" y="10"/>
                      <a:pt x="75" y="16"/>
                      <a:pt x="90" y="21"/>
                    </a:cubicBezTo>
                    <a:cubicBezTo>
                      <a:pt x="41" y="49"/>
                      <a:pt x="41" y="49"/>
                      <a:pt x="41" y="49"/>
                    </a:cubicBezTo>
                    <a:cubicBezTo>
                      <a:pt x="24" y="44"/>
                      <a:pt x="15" y="37"/>
                      <a:pt x="0" y="28"/>
                    </a:cubicBez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DEB1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2" name="Freeform 1310"/>
              <p:cNvSpPr>
                <a:spLocks/>
              </p:cNvSpPr>
              <p:nvPr/>
            </p:nvSpPr>
            <p:spPr bwMode="auto">
              <a:xfrm>
                <a:off x="3074" y="2876"/>
                <a:ext cx="213" cy="118"/>
              </a:xfrm>
              <a:custGeom>
                <a:avLst/>
                <a:gdLst>
                  <a:gd name="T0" fmla="*/ 49 w 90"/>
                  <a:gd name="T1" fmla="*/ 0 h 50"/>
                  <a:gd name="T2" fmla="*/ 90 w 90"/>
                  <a:gd name="T3" fmla="*/ 22 h 50"/>
                  <a:gd name="T4" fmla="*/ 41 w 90"/>
                  <a:gd name="T5" fmla="*/ 50 h 50"/>
                  <a:gd name="T6" fmla="*/ 0 w 90"/>
                  <a:gd name="T7" fmla="*/ 29 h 50"/>
                  <a:gd name="T8" fmla="*/ 49 w 90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50">
                    <a:moveTo>
                      <a:pt x="49" y="0"/>
                    </a:moveTo>
                    <a:cubicBezTo>
                      <a:pt x="69" y="11"/>
                      <a:pt x="75" y="16"/>
                      <a:pt x="90" y="22"/>
                    </a:cubicBezTo>
                    <a:cubicBezTo>
                      <a:pt x="41" y="50"/>
                      <a:pt x="41" y="50"/>
                      <a:pt x="41" y="50"/>
                    </a:cubicBezTo>
                    <a:cubicBezTo>
                      <a:pt x="24" y="45"/>
                      <a:pt x="15" y="38"/>
                      <a:pt x="0" y="29"/>
                    </a:cubicBez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F7D6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3" name="Freeform 1311"/>
              <p:cNvSpPr>
                <a:spLocks/>
              </p:cNvSpPr>
              <p:nvPr/>
            </p:nvSpPr>
            <p:spPr bwMode="auto">
              <a:xfrm>
                <a:off x="3074" y="2874"/>
                <a:ext cx="213" cy="118"/>
              </a:xfrm>
              <a:custGeom>
                <a:avLst/>
                <a:gdLst>
                  <a:gd name="T0" fmla="*/ 49 w 90"/>
                  <a:gd name="T1" fmla="*/ 0 h 50"/>
                  <a:gd name="T2" fmla="*/ 90 w 90"/>
                  <a:gd name="T3" fmla="*/ 22 h 50"/>
                  <a:gd name="T4" fmla="*/ 41 w 90"/>
                  <a:gd name="T5" fmla="*/ 50 h 50"/>
                  <a:gd name="T6" fmla="*/ 0 w 90"/>
                  <a:gd name="T7" fmla="*/ 29 h 50"/>
                  <a:gd name="T8" fmla="*/ 49 w 90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50">
                    <a:moveTo>
                      <a:pt x="49" y="0"/>
                    </a:moveTo>
                    <a:cubicBezTo>
                      <a:pt x="69" y="11"/>
                      <a:pt x="75" y="16"/>
                      <a:pt x="90" y="22"/>
                    </a:cubicBezTo>
                    <a:cubicBezTo>
                      <a:pt x="41" y="50"/>
                      <a:pt x="41" y="50"/>
                      <a:pt x="41" y="50"/>
                    </a:cubicBezTo>
                    <a:cubicBezTo>
                      <a:pt x="24" y="45"/>
                      <a:pt x="15" y="38"/>
                      <a:pt x="0" y="29"/>
                    </a:cubicBez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DEB1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4" name="Freeform 1312"/>
              <p:cNvSpPr>
                <a:spLocks/>
              </p:cNvSpPr>
              <p:nvPr/>
            </p:nvSpPr>
            <p:spPr bwMode="auto">
              <a:xfrm>
                <a:off x="3074" y="2871"/>
                <a:ext cx="213" cy="119"/>
              </a:xfrm>
              <a:custGeom>
                <a:avLst/>
                <a:gdLst>
                  <a:gd name="T0" fmla="*/ 0 w 90"/>
                  <a:gd name="T1" fmla="*/ 28 h 50"/>
                  <a:gd name="T2" fmla="*/ 41 w 90"/>
                  <a:gd name="T3" fmla="*/ 50 h 50"/>
                  <a:gd name="T4" fmla="*/ 90 w 90"/>
                  <a:gd name="T5" fmla="*/ 21 h 50"/>
                  <a:gd name="T6" fmla="*/ 49 w 90"/>
                  <a:gd name="T7" fmla="*/ 0 h 50"/>
                  <a:gd name="T8" fmla="*/ 0 w 90"/>
                  <a:gd name="T9" fmla="*/ 2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50">
                    <a:moveTo>
                      <a:pt x="0" y="28"/>
                    </a:moveTo>
                    <a:cubicBezTo>
                      <a:pt x="15" y="37"/>
                      <a:pt x="24" y="44"/>
                      <a:pt x="41" y="50"/>
                    </a:cubicBezTo>
                    <a:cubicBezTo>
                      <a:pt x="90" y="21"/>
                      <a:pt x="90" y="21"/>
                      <a:pt x="90" y="21"/>
                    </a:cubicBezTo>
                    <a:cubicBezTo>
                      <a:pt x="75" y="16"/>
                      <a:pt x="69" y="10"/>
                      <a:pt x="49" y="0"/>
                    </a:cubicBez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7D6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5" name="Freeform 1313"/>
              <p:cNvSpPr>
                <a:spLocks noEditPoints="1"/>
              </p:cNvSpPr>
              <p:nvPr/>
            </p:nvSpPr>
            <p:spPr bwMode="auto">
              <a:xfrm>
                <a:off x="3091" y="2881"/>
                <a:ext cx="177" cy="99"/>
              </a:xfrm>
              <a:custGeom>
                <a:avLst/>
                <a:gdLst>
                  <a:gd name="T0" fmla="*/ 7 w 75"/>
                  <a:gd name="T1" fmla="*/ 29 h 42"/>
                  <a:gd name="T2" fmla="*/ 7 w 75"/>
                  <a:gd name="T3" fmla="*/ 29 h 42"/>
                  <a:gd name="T4" fmla="*/ 1 w 75"/>
                  <a:gd name="T5" fmla="*/ 26 h 42"/>
                  <a:gd name="T6" fmla="*/ 1 w 75"/>
                  <a:gd name="T7" fmla="*/ 23 h 42"/>
                  <a:gd name="T8" fmla="*/ 40 w 75"/>
                  <a:gd name="T9" fmla="*/ 1 h 42"/>
                  <a:gd name="T10" fmla="*/ 45 w 75"/>
                  <a:gd name="T11" fmla="*/ 1 h 42"/>
                  <a:gd name="T12" fmla="*/ 55 w 75"/>
                  <a:gd name="T13" fmla="*/ 6 h 42"/>
                  <a:gd name="T14" fmla="*/ 57 w 75"/>
                  <a:gd name="T15" fmla="*/ 8 h 42"/>
                  <a:gd name="T16" fmla="*/ 58 w 75"/>
                  <a:gd name="T17" fmla="*/ 8 h 42"/>
                  <a:gd name="T18" fmla="*/ 60 w 75"/>
                  <a:gd name="T19" fmla="*/ 9 h 42"/>
                  <a:gd name="T20" fmla="*/ 73 w 75"/>
                  <a:gd name="T21" fmla="*/ 16 h 42"/>
                  <a:gd name="T22" fmla="*/ 74 w 75"/>
                  <a:gd name="T23" fmla="*/ 19 h 42"/>
                  <a:gd name="T24" fmla="*/ 35 w 75"/>
                  <a:gd name="T25" fmla="*/ 41 h 42"/>
                  <a:gd name="T26" fmla="*/ 31 w 75"/>
                  <a:gd name="T27" fmla="*/ 42 h 42"/>
                  <a:gd name="T28" fmla="*/ 15 w 75"/>
                  <a:gd name="T29" fmla="*/ 34 h 42"/>
                  <a:gd name="T30" fmla="*/ 7 w 75"/>
                  <a:gd name="T31" fmla="*/ 29 h 42"/>
                  <a:gd name="T32" fmla="*/ 73 w 75"/>
                  <a:gd name="T33" fmla="*/ 16 h 42"/>
                  <a:gd name="T34" fmla="*/ 60 w 75"/>
                  <a:gd name="T35" fmla="*/ 10 h 42"/>
                  <a:gd name="T36" fmla="*/ 57 w 75"/>
                  <a:gd name="T37" fmla="*/ 8 h 42"/>
                  <a:gd name="T38" fmla="*/ 57 w 75"/>
                  <a:gd name="T39" fmla="*/ 8 h 42"/>
                  <a:gd name="T40" fmla="*/ 54 w 75"/>
                  <a:gd name="T41" fmla="*/ 6 h 42"/>
                  <a:gd name="T42" fmla="*/ 44 w 75"/>
                  <a:gd name="T43" fmla="*/ 1 h 42"/>
                  <a:gd name="T44" fmla="*/ 40 w 75"/>
                  <a:gd name="T45" fmla="*/ 1 h 42"/>
                  <a:gd name="T46" fmla="*/ 2 w 75"/>
                  <a:gd name="T47" fmla="*/ 23 h 42"/>
                  <a:gd name="T48" fmla="*/ 2 w 75"/>
                  <a:gd name="T49" fmla="*/ 26 h 42"/>
                  <a:gd name="T50" fmla="*/ 8 w 75"/>
                  <a:gd name="T51" fmla="*/ 29 h 42"/>
                  <a:gd name="T52" fmla="*/ 8 w 75"/>
                  <a:gd name="T53" fmla="*/ 29 h 42"/>
                  <a:gd name="T54" fmla="*/ 15 w 75"/>
                  <a:gd name="T55" fmla="*/ 34 h 42"/>
                  <a:gd name="T56" fmla="*/ 31 w 75"/>
                  <a:gd name="T57" fmla="*/ 41 h 42"/>
                  <a:gd name="T58" fmla="*/ 35 w 75"/>
                  <a:gd name="T59" fmla="*/ 41 h 42"/>
                  <a:gd name="T60" fmla="*/ 73 w 75"/>
                  <a:gd name="T61" fmla="*/ 19 h 42"/>
                  <a:gd name="T62" fmla="*/ 73 w 75"/>
                  <a:gd name="T63" fmla="*/ 17 h 42"/>
                  <a:gd name="T64" fmla="*/ 73 w 75"/>
                  <a:gd name="T65" fmla="*/ 1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5" h="42">
                    <a:moveTo>
                      <a:pt x="7" y="29"/>
                    </a:moveTo>
                    <a:cubicBezTo>
                      <a:pt x="7" y="29"/>
                      <a:pt x="7" y="29"/>
                      <a:pt x="7" y="29"/>
                    </a:cubicBezTo>
                    <a:cubicBezTo>
                      <a:pt x="5" y="28"/>
                      <a:pt x="3" y="27"/>
                      <a:pt x="1" y="26"/>
                    </a:cubicBezTo>
                    <a:cubicBezTo>
                      <a:pt x="0" y="25"/>
                      <a:pt x="0" y="24"/>
                      <a:pt x="1" y="23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1" y="0"/>
                      <a:pt x="43" y="0"/>
                      <a:pt x="45" y="1"/>
                    </a:cubicBezTo>
                    <a:cubicBezTo>
                      <a:pt x="49" y="3"/>
                      <a:pt x="52" y="5"/>
                      <a:pt x="55" y="6"/>
                    </a:cubicBezTo>
                    <a:cubicBezTo>
                      <a:pt x="56" y="7"/>
                      <a:pt x="57" y="7"/>
                      <a:pt x="57" y="8"/>
                    </a:cubicBezTo>
                    <a:cubicBezTo>
                      <a:pt x="58" y="8"/>
                      <a:pt x="58" y="8"/>
                      <a:pt x="58" y="8"/>
                    </a:cubicBezTo>
                    <a:cubicBezTo>
                      <a:pt x="59" y="8"/>
                      <a:pt x="60" y="9"/>
                      <a:pt x="60" y="9"/>
                    </a:cubicBezTo>
                    <a:cubicBezTo>
                      <a:pt x="64" y="12"/>
                      <a:pt x="69" y="14"/>
                      <a:pt x="73" y="16"/>
                    </a:cubicBezTo>
                    <a:cubicBezTo>
                      <a:pt x="75" y="17"/>
                      <a:pt x="75" y="18"/>
                      <a:pt x="74" y="19"/>
                    </a:cubicBezTo>
                    <a:cubicBezTo>
                      <a:pt x="35" y="41"/>
                      <a:pt x="35" y="41"/>
                      <a:pt x="35" y="41"/>
                    </a:cubicBezTo>
                    <a:cubicBezTo>
                      <a:pt x="34" y="42"/>
                      <a:pt x="32" y="42"/>
                      <a:pt x="31" y="42"/>
                    </a:cubicBezTo>
                    <a:cubicBezTo>
                      <a:pt x="24" y="39"/>
                      <a:pt x="19" y="36"/>
                      <a:pt x="15" y="34"/>
                    </a:cubicBezTo>
                    <a:cubicBezTo>
                      <a:pt x="12" y="32"/>
                      <a:pt x="10" y="31"/>
                      <a:pt x="7" y="29"/>
                    </a:cubicBezTo>
                    <a:close/>
                    <a:moveTo>
                      <a:pt x="73" y="16"/>
                    </a:moveTo>
                    <a:cubicBezTo>
                      <a:pt x="68" y="14"/>
                      <a:pt x="64" y="12"/>
                      <a:pt x="60" y="10"/>
                    </a:cubicBezTo>
                    <a:cubicBezTo>
                      <a:pt x="59" y="9"/>
                      <a:pt x="58" y="9"/>
                      <a:pt x="57" y="8"/>
                    </a:cubicBezTo>
                    <a:cubicBezTo>
                      <a:pt x="57" y="8"/>
                      <a:pt x="57" y="8"/>
                      <a:pt x="57" y="8"/>
                    </a:cubicBezTo>
                    <a:cubicBezTo>
                      <a:pt x="56" y="7"/>
                      <a:pt x="55" y="7"/>
                      <a:pt x="54" y="6"/>
                    </a:cubicBezTo>
                    <a:cubicBezTo>
                      <a:pt x="52" y="5"/>
                      <a:pt x="48" y="3"/>
                      <a:pt x="44" y="1"/>
                    </a:cubicBezTo>
                    <a:cubicBezTo>
                      <a:pt x="43" y="0"/>
                      <a:pt x="42" y="0"/>
                      <a:pt x="40" y="1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1" y="24"/>
                      <a:pt x="1" y="25"/>
                      <a:pt x="2" y="26"/>
                    </a:cubicBezTo>
                    <a:cubicBezTo>
                      <a:pt x="4" y="27"/>
                      <a:pt x="6" y="28"/>
                      <a:pt x="8" y="29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10" y="31"/>
                      <a:pt x="13" y="32"/>
                      <a:pt x="15" y="34"/>
                    </a:cubicBezTo>
                    <a:cubicBezTo>
                      <a:pt x="19" y="36"/>
                      <a:pt x="25" y="39"/>
                      <a:pt x="31" y="41"/>
                    </a:cubicBezTo>
                    <a:cubicBezTo>
                      <a:pt x="32" y="42"/>
                      <a:pt x="34" y="42"/>
                      <a:pt x="35" y="41"/>
                    </a:cubicBezTo>
                    <a:cubicBezTo>
                      <a:pt x="73" y="19"/>
                      <a:pt x="73" y="19"/>
                      <a:pt x="73" y="19"/>
                    </a:cubicBezTo>
                    <a:cubicBezTo>
                      <a:pt x="75" y="18"/>
                      <a:pt x="75" y="17"/>
                      <a:pt x="73" y="17"/>
                    </a:cubicBezTo>
                    <a:lnTo>
                      <a:pt x="73" y="16"/>
                    </a:lnTo>
                    <a:close/>
                  </a:path>
                </a:pathLst>
              </a:custGeom>
              <a:solidFill>
                <a:srgbClr val="7B6A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6" name="Freeform 1314"/>
              <p:cNvSpPr>
                <a:spLocks/>
              </p:cNvSpPr>
              <p:nvPr/>
            </p:nvSpPr>
            <p:spPr bwMode="auto">
              <a:xfrm>
                <a:off x="3169" y="2914"/>
                <a:ext cx="45" cy="24"/>
              </a:xfrm>
              <a:custGeom>
                <a:avLst/>
                <a:gdLst>
                  <a:gd name="T0" fmla="*/ 10 w 19"/>
                  <a:gd name="T1" fmla="*/ 6 h 10"/>
                  <a:gd name="T2" fmla="*/ 18 w 19"/>
                  <a:gd name="T3" fmla="*/ 10 h 10"/>
                  <a:gd name="T4" fmla="*/ 19 w 19"/>
                  <a:gd name="T5" fmla="*/ 10 h 10"/>
                  <a:gd name="T6" fmla="*/ 10 w 19"/>
                  <a:gd name="T7" fmla="*/ 5 h 10"/>
                  <a:gd name="T8" fmla="*/ 7 w 19"/>
                  <a:gd name="T9" fmla="*/ 4 h 10"/>
                  <a:gd name="T10" fmla="*/ 7 w 19"/>
                  <a:gd name="T11" fmla="*/ 3 h 10"/>
                  <a:gd name="T12" fmla="*/ 0 w 19"/>
                  <a:gd name="T13" fmla="*/ 0 h 10"/>
                  <a:gd name="T14" fmla="*/ 0 w 19"/>
                  <a:gd name="T15" fmla="*/ 0 h 10"/>
                  <a:gd name="T16" fmla="*/ 7 w 19"/>
                  <a:gd name="T17" fmla="*/ 4 h 10"/>
                  <a:gd name="T18" fmla="*/ 7 w 19"/>
                  <a:gd name="T19" fmla="*/ 4 h 10"/>
                  <a:gd name="T20" fmla="*/ 10 w 19"/>
                  <a:gd name="T21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" h="10">
                    <a:moveTo>
                      <a:pt x="10" y="6"/>
                    </a:moveTo>
                    <a:cubicBezTo>
                      <a:pt x="13" y="7"/>
                      <a:pt x="15" y="9"/>
                      <a:pt x="18" y="10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16" y="9"/>
                      <a:pt x="13" y="7"/>
                      <a:pt x="10" y="5"/>
                    </a:cubicBezTo>
                    <a:cubicBezTo>
                      <a:pt x="9" y="5"/>
                      <a:pt x="8" y="4"/>
                      <a:pt x="7" y="4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5" y="2"/>
                      <a:pt x="3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1"/>
                      <a:pt x="4" y="2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8" y="4"/>
                      <a:pt x="9" y="5"/>
                      <a:pt x="10" y="6"/>
                    </a:cubicBezTo>
                    <a:close/>
                  </a:path>
                </a:pathLst>
              </a:custGeom>
              <a:solidFill>
                <a:srgbClr val="7B6A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7" name="Freeform 1315"/>
              <p:cNvSpPr>
                <a:spLocks/>
              </p:cNvSpPr>
              <p:nvPr/>
            </p:nvSpPr>
            <p:spPr bwMode="auto">
              <a:xfrm>
                <a:off x="3162" y="2916"/>
                <a:ext cx="45" cy="26"/>
              </a:xfrm>
              <a:custGeom>
                <a:avLst/>
                <a:gdLst>
                  <a:gd name="T0" fmla="*/ 10 w 19"/>
                  <a:gd name="T1" fmla="*/ 6 h 11"/>
                  <a:gd name="T2" fmla="*/ 19 w 19"/>
                  <a:gd name="T3" fmla="*/ 11 h 11"/>
                  <a:gd name="T4" fmla="*/ 19 w 19"/>
                  <a:gd name="T5" fmla="*/ 11 h 11"/>
                  <a:gd name="T6" fmla="*/ 11 w 19"/>
                  <a:gd name="T7" fmla="*/ 6 h 11"/>
                  <a:gd name="T8" fmla="*/ 8 w 19"/>
                  <a:gd name="T9" fmla="*/ 4 h 11"/>
                  <a:gd name="T10" fmla="*/ 7 w 19"/>
                  <a:gd name="T11" fmla="*/ 4 h 11"/>
                  <a:gd name="T12" fmla="*/ 1 w 19"/>
                  <a:gd name="T13" fmla="*/ 0 h 11"/>
                  <a:gd name="T14" fmla="*/ 0 w 19"/>
                  <a:gd name="T15" fmla="*/ 0 h 11"/>
                  <a:gd name="T16" fmla="*/ 7 w 19"/>
                  <a:gd name="T17" fmla="*/ 4 h 11"/>
                  <a:gd name="T18" fmla="*/ 7 w 19"/>
                  <a:gd name="T19" fmla="*/ 5 h 11"/>
                  <a:gd name="T20" fmla="*/ 10 w 19"/>
                  <a:gd name="T21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" h="11">
                    <a:moveTo>
                      <a:pt x="10" y="6"/>
                    </a:moveTo>
                    <a:cubicBezTo>
                      <a:pt x="13" y="8"/>
                      <a:pt x="16" y="9"/>
                      <a:pt x="19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6" y="9"/>
                      <a:pt x="13" y="8"/>
                      <a:pt x="11" y="6"/>
                    </a:cubicBezTo>
                    <a:cubicBezTo>
                      <a:pt x="10" y="5"/>
                      <a:pt x="9" y="5"/>
                      <a:pt x="8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5" y="3"/>
                      <a:pt x="3" y="2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2"/>
                      <a:pt x="5" y="3"/>
                      <a:pt x="7" y="4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5"/>
                      <a:pt x="9" y="6"/>
                      <a:pt x="10" y="6"/>
                    </a:cubicBezTo>
                    <a:close/>
                  </a:path>
                </a:pathLst>
              </a:custGeom>
              <a:solidFill>
                <a:srgbClr val="7B6A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8" name="Freeform 1316"/>
              <p:cNvSpPr>
                <a:spLocks/>
              </p:cNvSpPr>
              <p:nvPr/>
            </p:nvSpPr>
            <p:spPr bwMode="auto">
              <a:xfrm>
                <a:off x="3155" y="2921"/>
                <a:ext cx="45" cy="26"/>
              </a:xfrm>
              <a:custGeom>
                <a:avLst/>
                <a:gdLst>
                  <a:gd name="T0" fmla="*/ 10 w 19"/>
                  <a:gd name="T1" fmla="*/ 6 h 11"/>
                  <a:gd name="T2" fmla="*/ 19 w 19"/>
                  <a:gd name="T3" fmla="*/ 11 h 11"/>
                  <a:gd name="T4" fmla="*/ 19 w 19"/>
                  <a:gd name="T5" fmla="*/ 10 h 11"/>
                  <a:gd name="T6" fmla="*/ 11 w 19"/>
                  <a:gd name="T7" fmla="*/ 6 h 11"/>
                  <a:gd name="T8" fmla="*/ 8 w 19"/>
                  <a:gd name="T9" fmla="*/ 4 h 11"/>
                  <a:gd name="T10" fmla="*/ 7 w 19"/>
                  <a:gd name="T11" fmla="*/ 4 h 11"/>
                  <a:gd name="T12" fmla="*/ 1 w 19"/>
                  <a:gd name="T13" fmla="*/ 0 h 11"/>
                  <a:gd name="T14" fmla="*/ 0 w 19"/>
                  <a:gd name="T15" fmla="*/ 0 h 11"/>
                  <a:gd name="T16" fmla="*/ 7 w 19"/>
                  <a:gd name="T17" fmla="*/ 4 h 11"/>
                  <a:gd name="T18" fmla="*/ 7 w 19"/>
                  <a:gd name="T19" fmla="*/ 4 h 11"/>
                  <a:gd name="T20" fmla="*/ 10 w 19"/>
                  <a:gd name="T21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" h="11">
                    <a:moveTo>
                      <a:pt x="10" y="6"/>
                    </a:moveTo>
                    <a:cubicBezTo>
                      <a:pt x="13" y="7"/>
                      <a:pt x="16" y="9"/>
                      <a:pt x="19" y="11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16" y="9"/>
                      <a:pt x="13" y="7"/>
                      <a:pt x="11" y="6"/>
                    </a:cubicBezTo>
                    <a:cubicBezTo>
                      <a:pt x="10" y="5"/>
                      <a:pt x="9" y="4"/>
                      <a:pt x="8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5" y="2"/>
                      <a:pt x="3" y="1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1"/>
                      <a:pt x="5" y="3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8" y="5"/>
                      <a:pt x="9" y="5"/>
                      <a:pt x="10" y="6"/>
                    </a:cubicBezTo>
                    <a:close/>
                  </a:path>
                </a:pathLst>
              </a:custGeom>
              <a:solidFill>
                <a:srgbClr val="7B6A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9" name="Freeform 1317"/>
              <p:cNvSpPr>
                <a:spLocks/>
              </p:cNvSpPr>
              <p:nvPr/>
            </p:nvSpPr>
            <p:spPr bwMode="auto">
              <a:xfrm>
                <a:off x="3150" y="2926"/>
                <a:ext cx="43" cy="24"/>
              </a:xfrm>
              <a:custGeom>
                <a:avLst/>
                <a:gdLst>
                  <a:gd name="T0" fmla="*/ 10 w 18"/>
                  <a:gd name="T1" fmla="*/ 6 h 10"/>
                  <a:gd name="T2" fmla="*/ 18 w 18"/>
                  <a:gd name="T3" fmla="*/ 10 h 10"/>
                  <a:gd name="T4" fmla="*/ 18 w 18"/>
                  <a:gd name="T5" fmla="*/ 10 h 10"/>
                  <a:gd name="T6" fmla="*/ 10 w 18"/>
                  <a:gd name="T7" fmla="*/ 5 h 10"/>
                  <a:gd name="T8" fmla="*/ 7 w 18"/>
                  <a:gd name="T9" fmla="*/ 3 h 10"/>
                  <a:gd name="T10" fmla="*/ 6 w 18"/>
                  <a:gd name="T11" fmla="*/ 3 h 10"/>
                  <a:gd name="T12" fmla="*/ 0 w 18"/>
                  <a:gd name="T13" fmla="*/ 0 h 10"/>
                  <a:gd name="T14" fmla="*/ 0 w 18"/>
                  <a:gd name="T15" fmla="*/ 0 h 10"/>
                  <a:gd name="T16" fmla="*/ 6 w 18"/>
                  <a:gd name="T17" fmla="*/ 3 h 10"/>
                  <a:gd name="T18" fmla="*/ 6 w 18"/>
                  <a:gd name="T19" fmla="*/ 4 h 10"/>
                  <a:gd name="T20" fmla="*/ 10 w 18"/>
                  <a:gd name="T21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10">
                    <a:moveTo>
                      <a:pt x="10" y="6"/>
                    </a:moveTo>
                    <a:cubicBezTo>
                      <a:pt x="12" y="7"/>
                      <a:pt x="15" y="9"/>
                      <a:pt x="18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5" y="8"/>
                      <a:pt x="13" y="7"/>
                      <a:pt x="10" y="5"/>
                    </a:cubicBezTo>
                    <a:cubicBezTo>
                      <a:pt x="9" y="5"/>
                      <a:pt x="8" y="4"/>
                      <a:pt x="7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4" y="2"/>
                      <a:pt x="2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1"/>
                      <a:pt x="4" y="2"/>
                      <a:pt x="6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4"/>
                      <a:pt x="9" y="5"/>
                      <a:pt x="10" y="6"/>
                    </a:cubicBezTo>
                    <a:close/>
                  </a:path>
                </a:pathLst>
              </a:custGeom>
              <a:solidFill>
                <a:srgbClr val="7B6A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0" name="Freeform 1318"/>
              <p:cNvSpPr>
                <a:spLocks/>
              </p:cNvSpPr>
              <p:nvPr/>
            </p:nvSpPr>
            <p:spPr bwMode="auto">
              <a:xfrm>
                <a:off x="3143" y="2928"/>
                <a:ext cx="43" cy="26"/>
              </a:xfrm>
              <a:custGeom>
                <a:avLst/>
                <a:gdLst>
                  <a:gd name="T0" fmla="*/ 10 w 18"/>
                  <a:gd name="T1" fmla="*/ 6 h 11"/>
                  <a:gd name="T2" fmla="*/ 18 w 18"/>
                  <a:gd name="T3" fmla="*/ 11 h 11"/>
                  <a:gd name="T4" fmla="*/ 18 w 18"/>
                  <a:gd name="T5" fmla="*/ 11 h 11"/>
                  <a:gd name="T6" fmla="*/ 10 w 18"/>
                  <a:gd name="T7" fmla="*/ 6 h 11"/>
                  <a:gd name="T8" fmla="*/ 7 w 18"/>
                  <a:gd name="T9" fmla="*/ 4 h 11"/>
                  <a:gd name="T10" fmla="*/ 7 w 18"/>
                  <a:gd name="T11" fmla="*/ 4 h 11"/>
                  <a:gd name="T12" fmla="*/ 0 w 18"/>
                  <a:gd name="T13" fmla="*/ 0 h 11"/>
                  <a:gd name="T14" fmla="*/ 0 w 18"/>
                  <a:gd name="T15" fmla="*/ 0 h 11"/>
                  <a:gd name="T16" fmla="*/ 6 w 18"/>
                  <a:gd name="T17" fmla="*/ 4 h 11"/>
                  <a:gd name="T18" fmla="*/ 6 w 18"/>
                  <a:gd name="T19" fmla="*/ 4 h 11"/>
                  <a:gd name="T20" fmla="*/ 10 w 18"/>
                  <a:gd name="T21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11">
                    <a:moveTo>
                      <a:pt x="10" y="6"/>
                    </a:moveTo>
                    <a:cubicBezTo>
                      <a:pt x="12" y="8"/>
                      <a:pt x="15" y="9"/>
                      <a:pt x="18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6" y="9"/>
                      <a:pt x="13" y="7"/>
                      <a:pt x="10" y="6"/>
                    </a:cubicBezTo>
                    <a:cubicBezTo>
                      <a:pt x="9" y="5"/>
                      <a:pt x="8" y="5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5" y="3"/>
                      <a:pt x="2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2"/>
                      <a:pt x="4" y="3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8" y="5"/>
                      <a:pt x="9" y="6"/>
                      <a:pt x="10" y="6"/>
                    </a:cubicBezTo>
                    <a:close/>
                  </a:path>
                </a:pathLst>
              </a:custGeom>
              <a:solidFill>
                <a:srgbClr val="7B6A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1" name="Freeform 1319"/>
              <p:cNvSpPr>
                <a:spLocks/>
              </p:cNvSpPr>
              <p:nvPr/>
            </p:nvSpPr>
            <p:spPr bwMode="auto">
              <a:xfrm>
                <a:off x="3171" y="2921"/>
                <a:ext cx="116" cy="83"/>
              </a:xfrm>
              <a:custGeom>
                <a:avLst/>
                <a:gdLst>
                  <a:gd name="T0" fmla="*/ 0 w 116"/>
                  <a:gd name="T1" fmla="*/ 83 h 83"/>
                  <a:gd name="T2" fmla="*/ 116 w 116"/>
                  <a:gd name="T3" fmla="*/ 17 h 83"/>
                  <a:gd name="T4" fmla="*/ 116 w 116"/>
                  <a:gd name="T5" fmla="*/ 0 h 83"/>
                  <a:gd name="T6" fmla="*/ 0 w 116"/>
                  <a:gd name="T7" fmla="*/ 69 h 83"/>
                  <a:gd name="T8" fmla="*/ 0 w 116"/>
                  <a:gd name="T9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83">
                    <a:moveTo>
                      <a:pt x="0" y="83"/>
                    </a:moveTo>
                    <a:lnTo>
                      <a:pt x="116" y="17"/>
                    </a:lnTo>
                    <a:lnTo>
                      <a:pt x="116" y="0"/>
                    </a:lnTo>
                    <a:lnTo>
                      <a:pt x="0" y="69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DBB2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2" name="Freeform 1320"/>
              <p:cNvSpPr>
                <a:spLocks/>
              </p:cNvSpPr>
              <p:nvPr/>
            </p:nvSpPr>
            <p:spPr bwMode="auto">
              <a:xfrm>
                <a:off x="3337" y="3077"/>
                <a:ext cx="180" cy="105"/>
              </a:xfrm>
              <a:custGeom>
                <a:avLst/>
                <a:gdLst>
                  <a:gd name="T0" fmla="*/ 180 w 180"/>
                  <a:gd name="T1" fmla="*/ 62 h 105"/>
                  <a:gd name="T2" fmla="*/ 104 w 180"/>
                  <a:gd name="T3" fmla="*/ 105 h 105"/>
                  <a:gd name="T4" fmla="*/ 0 w 180"/>
                  <a:gd name="T5" fmla="*/ 45 h 105"/>
                  <a:gd name="T6" fmla="*/ 76 w 180"/>
                  <a:gd name="T7" fmla="*/ 0 h 105"/>
                  <a:gd name="T8" fmla="*/ 180 w 180"/>
                  <a:gd name="T9" fmla="*/ 62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105">
                    <a:moveTo>
                      <a:pt x="180" y="62"/>
                    </a:moveTo>
                    <a:lnTo>
                      <a:pt x="104" y="105"/>
                    </a:lnTo>
                    <a:lnTo>
                      <a:pt x="0" y="45"/>
                    </a:lnTo>
                    <a:lnTo>
                      <a:pt x="76" y="0"/>
                    </a:lnTo>
                    <a:lnTo>
                      <a:pt x="180" y="6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3" name="Freeform 1321"/>
              <p:cNvSpPr>
                <a:spLocks/>
              </p:cNvSpPr>
              <p:nvPr/>
            </p:nvSpPr>
            <p:spPr bwMode="auto">
              <a:xfrm>
                <a:off x="3363" y="3120"/>
                <a:ext cx="7" cy="2"/>
              </a:xfrm>
              <a:custGeom>
                <a:avLst/>
                <a:gdLst>
                  <a:gd name="T0" fmla="*/ 7 w 7"/>
                  <a:gd name="T1" fmla="*/ 2 h 2"/>
                  <a:gd name="T2" fmla="*/ 5 w 7"/>
                  <a:gd name="T3" fmla="*/ 2 h 2"/>
                  <a:gd name="T4" fmla="*/ 0 w 7"/>
                  <a:gd name="T5" fmla="*/ 2 h 2"/>
                  <a:gd name="T6" fmla="*/ 5 w 7"/>
                  <a:gd name="T7" fmla="*/ 0 h 2"/>
                  <a:gd name="T8" fmla="*/ 7 w 7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7" y="2"/>
                    </a:moveTo>
                    <a:lnTo>
                      <a:pt x="5" y="2"/>
                    </a:lnTo>
                    <a:lnTo>
                      <a:pt x="0" y="2"/>
                    </a:lnTo>
                    <a:lnTo>
                      <a:pt x="5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444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4" name="Freeform 1322"/>
              <p:cNvSpPr>
                <a:spLocks/>
              </p:cNvSpPr>
              <p:nvPr/>
            </p:nvSpPr>
            <p:spPr bwMode="auto">
              <a:xfrm>
                <a:off x="3373" y="3092"/>
                <a:ext cx="49" cy="26"/>
              </a:xfrm>
              <a:custGeom>
                <a:avLst/>
                <a:gdLst>
                  <a:gd name="T0" fmla="*/ 49 w 49"/>
                  <a:gd name="T1" fmla="*/ 0 h 26"/>
                  <a:gd name="T2" fmla="*/ 2 w 49"/>
                  <a:gd name="T3" fmla="*/ 26 h 26"/>
                  <a:gd name="T4" fmla="*/ 0 w 49"/>
                  <a:gd name="T5" fmla="*/ 26 h 26"/>
                  <a:gd name="T6" fmla="*/ 45 w 49"/>
                  <a:gd name="T7" fmla="*/ 0 h 26"/>
                  <a:gd name="T8" fmla="*/ 49 w 49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26">
                    <a:moveTo>
                      <a:pt x="49" y="0"/>
                    </a:moveTo>
                    <a:lnTo>
                      <a:pt x="2" y="26"/>
                    </a:lnTo>
                    <a:lnTo>
                      <a:pt x="0" y="26"/>
                    </a:lnTo>
                    <a:lnTo>
                      <a:pt x="45" y="0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444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5" name="Freeform 1323"/>
              <p:cNvSpPr>
                <a:spLocks/>
              </p:cNvSpPr>
              <p:nvPr/>
            </p:nvSpPr>
            <p:spPr bwMode="auto">
              <a:xfrm>
                <a:off x="3373" y="3125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2 w 4"/>
                  <a:gd name="T3" fmla="*/ 2 h 2"/>
                  <a:gd name="T4" fmla="*/ 0 w 4"/>
                  <a:gd name="T5" fmla="*/ 0 h 2"/>
                  <a:gd name="T6" fmla="*/ 2 w 4"/>
                  <a:gd name="T7" fmla="*/ 0 h 2"/>
                  <a:gd name="T8" fmla="*/ 4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444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6" name="Freeform 1324"/>
              <p:cNvSpPr>
                <a:spLocks/>
              </p:cNvSpPr>
              <p:nvPr/>
            </p:nvSpPr>
            <p:spPr bwMode="auto">
              <a:xfrm>
                <a:off x="3380" y="3094"/>
                <a:ext cx="49" cy="28"/>
              </a:xfrm>
              <a:custGeom>
                <a:avLst/>
                <a:gdLst>
                  <a:gd name="T0" fmla="*/ 49 w 49"/>
                  <a:gd name="T1" fmla="*/ 2 h 28"/>
                  <a:gd name="T2" fmla="*/ 2 w 49"/>
                  <a:gd name="T3" fmla="*/ 28 h 28"/>
                  <a:gd name="T4" fmla="*/ 0 w 49"/>
                  <a:gd name="T5" fmla="*/ 26 h 28"/>
                  <a:gd name="T6" fmla="*/ 45 w 49"/>
                  <a:gd name="T7" fmla="*/ 0 h 28"/>
                  <a:gd name="T8" fmla="*/ 49 w 49"/>
                  <a:gd name="T9" fmla="*/ 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28">
                    <a:moveTo>
                      <a:pt x="49" y="2"/>
                    </a:moveTo>
                    <a:lnTo>
                      <a:pt x="2" y="28"/>
                    </a:lnTo>
                    <a:lnTo>
                      <a:pt x="0" y="26"/>
                    </a:lnTo>
                    <a:lnTo>
                      <a:pt x="45" y="0"/>
                    </a:lnTo>
                    <a:lnTo>
                      <a:pt x="49" y="2"/>
                    </a:lnTo>
                    <a:close/>
                  </a:path>
                </a:pathLst>
              </a:custGeom>
              <a:solidFill>
                <a:srgbClr val="444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7" name="Freeform 1325"/>
              <p:cNvSpPr>
                <a:spLocks/>
              </p:cNvSpPr>
              <p:nvPr/>
            </p:nvSpPr>
            <p:spPr bwMode="auto">
              <a:xfrm>
                <a:off x="3380" y="3127"/>
                <a:ext cx="4" cy="5"/>
              </a:xfrm>
              <a:custGeom>
                <a:avLst/>
                <a:gdLst>
                  <a:gd name="T0" fmla="*/ 4 w 4"/>
                  <a:gd name="T1" fmla="*/ 2 h 5"/>
                  <a:gd name="T2" fmla="*/ 2 w 4"/>
                  <a:gd name="T3" fmla="*/ 5 h 5"/>
                  <a:gd name="T4" fmla="*/ 0 w 4"/>
                  <a:gd name="T5" fmla="*/ 2 h 5"/>
                  <a:gd name="T6" fmla="*/ 2 w 4"/>
                  <a:gd name="T7" fmla="*/ 0 h 5"/>
                  <a:gd name="T8" fmla="*/ 4 w 4"/>
                  <a:gd name="T9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4" y="2"/>
                    </a:moveTo>
                    <a:lnTo>
                      <a:pt x="2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444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8" name="Freeform 1326"/>
              <p:cNvSpPr>
                <a:spLocks/>
              </p:cNvSpPr>
              <p:nvPr/>
            </p:nvSpPr>
            <p:spPr bwMode="auto">
              <a:xfrm>
                <a:off x="3387" y="3099"/>
                <a:ext cx="50" cy="28"/>
              </a:xfrm>
              <a:custGeom>
                <a:avLst/>
                <a:gdLst>
                  <a:gd name="T0" fmla="*/ 50 w 50"/>
                  <a:gd name="T1" fmla="*/ 2 h 28"/>
                  <a:gd name="T2" fmla="*/ 2 w 50"/>
                  <a:gd name="T3" fmla="*/ 28 h 28"/>
                  <a:gd name="T4" fmla="*/ 0 w 50"/>
                  <a:gd name="T5" fmla="*/ 26 h 28"/>
                  <a:gd name="T6" fmla="*/ 45 w 50"/>
                  <a:gd name="T7" fmla="*/ 0 h 28"/>
                  <a:gd name="T8" fmla="*/ 50 w 50"/>
                  <a:gd name="T9" fmla="*/ 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8">
                    <a:moveTo>
                      <a:pt x="50" y="2"/>
                    </a:moveTo>
                    <a:lnTo>
                      <a:pt x="2" y="28"/>
                    </a:lnTo>
                    <a:lnTo>
                      <a:pt x="0" y="26"/>
                    </a:lnTo>
                    <a:lnTo>
                      <a:pt x="45" y="0"/>
                    </a:lnTo>
                    <a:lnTo>
                      <a:pt x="50" y="2"/>
                    </a:lnTo>
                    <a:close/>
                  </a:path>
                </a:pathLst>
              </a:custGeom>
              <a:solidFill>
                <a:srgbClr val="444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9" name="Freeform 1327"/>
              <p:cNvSpPr>
                <a:spLocks/>
              </p:cNvSpPr>
              <p:nvPr/>
            </p:nvSpPr>
            <p:spPr bwMode="auto">
              <a:xfrm>
                <a:off x="3387" y="3103"/>
                <a:ext cx="57" cy="34"/>
              </a:xfrm>
              <a:custGeom>
                <a:avLst/>
                <a:gdLst>
                  <a:gd name="T0" fmla="*/ 57 w 57"/>
                  <a:gd name="T1" fmla="*/ 3 h 34"/>
                  <a:gd name="T2" fmla="*/ 2 w 57"/>
                  <a:gd name="T3" fmla="*/ 34 h 34"/>
                  <a:gd name="T4" fmla="*/ 0 w 57"/>
                  <a:gd name="T5" fmla="*/ 31 h 34"/>
                  <a:gd name="T6" fmla="*/ 52 w 57"/>
                  <a:gd name="T7" fmla="*/ 0 h 34"/>
                  <a:gd name="T8" fmla="*/ 57 w 57"/>
                  <a:gd name="T9" fmla="*/ 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34">
                    <a:moveTo>
                      <a:pt x="57" y="3"/>
                    </a:moveTo>
                    <a:lnTo>
                      <a:pt x="2" y="34"/>
                    </a:lnTo>
                    <a:lnTo>
                      <a:pt x="0" y="31"/>
                    </a:lnTo>
                    <a:lnTo>
                      <a:pt x="52" y="0"/>
                    </a:lnTo>
                    <a:lnTo>
                      <a:pt x="57" y="3"/>
                    </a:lnTo>
                    <a:close/>
                  </a:path>
                </a:pathLst>
              </a:custGeom>
              <a:solidFill>
                <a:srgbClr val="444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60" name="Freeform 1328"/>
              <p:cNvSpPr>
                <a:spLocks/>
              </p:cNvSpPr>
              <p:nvPr/>
            </p:nvSpPr>
            <p:spPr bwMode="auto">
              <a:xfrm>
                <a:off x="3408" y="3106"/>
                <a:ext cx="43" cy="26"/>
              </a:xfrm>
              <a:custGeom>
                <a:avLst/>
                <a:gdLst>
                  <a:gd name="T0" fmla="*/ 43 w 43"/>
                  <a:gd name="T1" fmla="*/ 2 h 26"/>
                  <a:gd name="T2" fmla="*/ 2 w 43"/>
                  <a:gd name="T3" fmla="*/ 26 h 26"/>
                  <a:gd name="T4" fmla="*/ 0 w 43"/>
                  <a:gd name="T5" fmla="*/ 23 h 26"/>
                  <a:gd name="T6" fmla="*/ 38 w 43"/>
                  <a:gd name="T7" fmla="*/ 0 h 26"/>
                  <a:gd name="T8" fmla="*/ 43 w 43"/>
                  <a:gd name="T9" fmla="*/ 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26">
                    <a:moveTo>
                      <a:pt x="43" y="2"/>
                    </a:moveTo>
                    <a:lnTo>
                      <a:pt x="2" y="26"/>
                    </a:lnTo>
                    <a:lnTo>
                      <a:pt x="0" y="23"/>
                    </a:lnTo>
                    <a:lnTo>
                      <a:pt x="38" y="0"/>
                    </a:lnTo>
                    <a:lnTo>
                      <a:pt x="43" y="2"/>
                    </a:lnTo>
                    <a:close/>
                  </a:path>
                </a:pathLst>
              </a:custGeom>
              <a:solidFill>
                <a:srgbClr val="444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61" name="Freeform 1329"/>
              <p:cNvSpPr>
                <a:spLocks/>
              </p:cNvSpPr>
              <p:nvPr/>
            </p:nvSpPr>
            <p:spPr bwMode="auto">
              <a:xfrm>
                <a:off x="3434" y="3110"/>
                <a:ext cx="24" cy="15"/>
              </a:xfrm>
              <a:custGeom>
                <a:avLst/>
                <a:gdLst>
                  <a:gd name="T0" fmla="*/ 24 w 24"/>
                  <a:gd name="T1" fmla="*/ 3 h 15"/>
                  <a:gd name="T2" fmla="*/ 3 w 24"/>
                  <a:gd name="T3" fmla="*/ 15 h 15"/>
                  <a:gd name="T4" fmla="*/ 0 w 24"/>
                  <a:gd name="T5" fmla="*/ 12 h 15"/>
                  <a:gd name="T6" fmla="*/ 19 w 24"/>
                  <a:gd name="T7" fmla="*/ 0 h 15"/>
                  <a:gd name="T8" fmla="*/ 24 w 24"/>
                  <a:gd name="T9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5">
                    <a:moveTo>
                      <a:pt x="24" y="3"/>
                    </a:moveTo>
                    <a:lnTo>
                      <a:pt x="3" y="15"/>
                    </a:lnTo>
                    <a:lnTo>
                      <a:pt x="0" y="12"/>
                    </a:lnTo>
                    <a:lnTo>
                      <a:pt x="19" y="0"/>
                    </a:lnTo>
                    <a:lnTo>
                      <a:pt x="24" y="3"/>
                    </a:lnTo>
                    <a:close/>
                  </a:path>
                </a:pathLst>
              </a:custGeom>
              <a:solidFill>
                <a:srgbClr val="444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62" name="Freeform 1330"/>
              <p:cNvSpPr>
                <a:spLocks noEditPoints="1"/>
              </p:cNvSpPr>
              <p:nvPr/>
            </p:nvSpPr>
            <p:spPr bwMode="auto">
              <a:xfrm>
                <a:off x="3389" y="3134"/>
                <a:ext cx="29" cy="17"/>
              </a:xfrm>
              <a:custGeom>
                <a:avLst/>
                <a:gdLst>
                  <a:gd name="T0" fmla="*/ 10 w 12"/>
                  <a:gd name="T1" fmla="*/ 5 h 7"/>
                  <a:gd name="T2" fmla="*/ 2 w 12"/>
                  <a:gd name="T3" fmla="*/ 5 h 7"/>
                  <a:gd name="T4" fmla="*/ 2 w 12"/>
                  <a:gd name="T5" fmla="*/ 1 h 7"/>
                  <a:gd name="T6" fmla="*/ 10 w 12"/>
                  <a:gd name="T7" fmla="*/ 1 h 7"/>
                  <a:gd name="T8" fmla="*/ 10 w 12"/>
                  <a:gd name="T9" fmla="*/ 5 h 7"/>
                  <a:gd name="T10" fmla="*/ 2 w 12"/>
                  <a:gd name="T11" fmla="*/ 1 h 7"/>
                  <a:gd name="T12" fmla="*/ 2 w 12"/>
                  <a:gd name="T13" fmla="*/ 5 h 7"/>
                  <a:gd name="T14" fmla="*/ 9 w 12"/>
                  <a:gd name="T15" fmla="*/ 5 h 7"/>
                  <a:gd name="T16" fmla="*/ 9 w 12"/>
                  <a:gd name="T17" fmla="*/ 1 h 7"/>
                  <a:gd name="T18" fmla="*/ 2 w 12"/>
                  <a:gd name="T1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7">
                    <a:moveTo>
                      <a:pt x="10" y="5"/>
                    </a:moveTo>
                    <a:cubicBezTo>
                      <a:pt x="8" y="7"/>
                      <a:pt x="4" y="7"/>
                      <a:pt x="2" y="5"/>
                    </a:cubicBezTo>
                    <a:cubicBezTo>
                      <a:pt x="0" y="4"/>
                      <a:pt x="0" y="2"/>
                      <a:pt x="2" y="1"/>
                    </a:cubicBezTo>
                    <a:cubicBezTo>
                      <a:pt x="4" y="0"/>
                      <a:pt x="8" y="0"/>
                      <a:pt x="10" y="1"/>
                    </a:cubicBezTo>
                    <a:cubicBezTo>
                      <a:pt x="12" y="2"/>
                      <a:pt x="12" y="4"/>
                      <a:pt x="10" y="5"/>
                    </a:cubicBezTo>
                    <a:close/>
                    <a:moveTo>
                      <a:pt x="2" y="1"/>
                    </a:moveTo>
                    <a:cubicBezTo>
                      <a:pt x="0" y="2"/>
                      <a:pt x="0" y="4"/>
                      <a:pt x="2" y="5"/>
                    </a:cubicBezTo>
                    <a:cubicBezTo>
                      <a:pt x="4" y="6"/>
                      <a:pt x="8" y="6"/>
                      <a:pt x="9" y="5"/>
                    </a:cubicBezTo>
                    <a:cubicBezTo>
                      <a:pt x="11" y="4"/>
                      <a:pt x="11" y="2"/>
                      <a:pt x="9" y="1"/>
                    </a:cubicBezTo>
                    <a:cubicBezTo>
                      <a:pt x="8" y="0"/>
                      <a:pt x="4" y="0"/>
                      <a:pt x="2" y="1"/>
                    </a:cubicBezTo>
                    <a:close/>
                  </a:path>
                </a:pathLst>
              </a:custGeom>
              <a:solidFill>
                <a:srgbClr val="2F79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63" name="Freeform 1331"/>
              <p:cNvSpPr>
                <a:spLocks noEditPoints="1"/>
              </p:cNvSpPr>
              <p:nvPr/>
            </p:nvSpPr>
            <p:spPr bwMode="auto">
              <a:xfrm>
                <a:off x="3394" y="3137"/>
                <a:ext cx="19" cy="9"/>
              </a:xfrm>
              <a:custGeom>
                <a:avLst/>
                <a:gdLst>
                  <a:gd name="T0" fmla="*/ 6 w 8"/>
                  <a:gd name="T1" fmla="*/ 3 h 4"/>
                  <a:gd name="T2" fmla="*/ 1 w 8"/>
                  <a:gd name="T3" fmla="*/ 3 h 4"/>
                  <a:gd name="T4" fmla="*/ 1 w 8"/>
                  <a:gd name="T5" fmla="*/ 1 h 4"/>
                  <a:gd name="T6" fmla="*/ 6 w 8"/>
                  <a:gd name="T7" fmla="*/ 1 h 4"/>
                  <a:gd name="T8" fmla="*/ 6 w 8"/>
                  <a:gd name="T9" fmla="*/ 3 h 4"/>
                  <a:gd name="T10" fmla="*/ 2 w 8"/>
                  <a:gd name="T11" fmla="*/ 1 h 4"/>
                  <a:gd name="T12" fmla="*/ 2 w 8"/>
                  <a:gd name="T13" fmla="*/ 3 h 4"/>
                  <a:gd name="T14" fmla="*/ 6 w 8"/>
                  <a:gd name="T15" fmla="*/ 3 h 4"/>
                  <a:gd name="T16" fmla="*/ 6 w 8"/>
                  <a:gd name="T17" fmla="*/ 1 h 4"/>
                  <a:gd name="T18" fmla="*/ 2 w 8"/>
                  <a:gd name="T1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4">
                    <a:moveTo>
                      <a:pt x="6" y="3"/>
                    </a:move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ubicBezTo>
                      <a:pt x="8" y="1"/>
                      <a:pt x="8" y="3"/>
                      <a:pt x="6" y="3"/>
                    </a:cubicBezTo>
                    <a:close/>
                    <a:moveTo>
                      <a:pt x="2" y="1"/>
                    </a:moveTo>
                    <a:cubicBezTo>
                      <a:pt x="0" y="1"/>
                      <a:pt x="0" y="3"/>
                      <a:pt x="2" y="3"/>
                    </a:cubicBezTo>
                    <a:cubicBezTo>
                      <a:pt x="3" y="4"/>
                      <a:pt x="5" y="4"/>
                      <a:pt x="6" y="3"/>
                    </a:cubicBezTo>
                    <a:cubicBezTo>
                      <a:pt x="7" y="3"/>
                      <a:pt x="7" y="1"/>
                      <a:pt x="6" y="1"/>
                    </a:cubicBezTo>
                    <a:cubicBezTo>
                      <a:pt x="5" y="0"/>
                      <a:pt x="3" y="0"/>
                      <a:pt x="2" y="1"/>
                    </a:cubicBezTo>
                    <a:close/>
                  </a:path>
                </a:pathLst>
              </a:custGeom>
              <a:solidFill>
                <a:srgbClr val="2F79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64" name="Freeform 1332"/>
              <p:cNvSpPr>
                <a:spLocks noEditPoints="1"/>
              </p:cNvSpPr>
              <p:nvPr/>
            </p:nvSpPr>
            <p:spPr bwMode="auto">
              <a:xfrm>
                <a:off x="3396" y="3137"/>
                <a:ext cx="14" cy="9"/>
              </a:xfrm>
              <a:custGeom>
                <a:avLst/>
                <a:gdLst>
                  <a:gd name="T0" fmla="*/ 5 w 6"/>
                  <a:gd name="T1" fmla="*/ 3 h 4"/>
                  <a:gd name="T2" fmla="*/ 1 w 6"/>
                  <a:gd name="T3" fmla="*/ 3 h 4"/>
                  <a:gd name="T4" fmla="*/ 1 w 6"/>
                  <a:gd name="T5" fmla="*/ 1 h 4"/>
                  <a:gd name="T6" fmla="*/ 5 w 6"/>
                  <a:gd name="T7" fmla="*/ 1 h 4"/>
                  <a:gd name="T8" fmla="*/ 5 w 6"/>
                  <a:gd name="T9" fmla="*/ 3 h 4"/>
                  <a:gd name="T10" fmla="*/ 1 w 6"/>
                  <a:gd name="T11" fmla="*/ 1 h 4"/>
                  <a:gd name="T12" fmla="*/ 1 w 6"/>
                  <a:gd name="T13" fmla="*/ 3 h 4"/>
                  <a:gd name="T14" fmla="*/ 5 w 6"/>
                  <a:gd name="T15" fmla="*/ 3 h 4"/>
                  <a:gd name="T16" fmla="*/ 5 w 6"/>
                  <a:gd name="T17" fmla="*/ 1 h 4"/>
                  <a:gd name="T18" fmla="*/ 1 w 6"/>
                  <a:gd name="T1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4">
                    <a:moveTo>
                      <a:pt x="5" y="3"/>
                    </a:moveTo>
                    <a:cubicBezTo>
                      <a:pt x="4" y="4"/>
                      <a:pt x="2" y="4"/>
                      <a:pt x="1" y="3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ubicBezTo>
                      <a:pt x="6" y="2"/>
                      <a:pt x="6" y="3"/>
                      <a:pt x="5" y="3"/>
                    </a:cubicBezTo>
                    <a:close/>
                    <a:moveTo>
                      <a:pt x="1" y="1"/>
                    </a:moveTo>
                    <a:cubicBezTo>
                      <a:pt x="0" y="2"/>
                      <a:pt x="0" y="2"/>
                      <a:pt x="1" y="3"/>
                    </a:cubicBezTo>
                    <a:cubicBezTo>
                      <a:pt x="2" y="4"/>
                      <a:pt x="4" y="4"/>
                      <a:pt x="5" y="3"/>
                    </a:cubicBezTo>
                    <a:cubicBezTo>
                      <a:pt x="5" y="2"/>
                      <a:pt x="5" y="2"/>
                      <a:pt x="5" y="1"/>
                    </a:cubicBezTo>
                    <a:cubicBezTo>
                      <a:pt x="4" y="1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2F79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65" name="Freeform 1333"/>
              <p:cNvSpPr>
                <a:spLocks/>
              </p:cNvSpPr>
              <p:nvPr/>
            </p:nvSpPr>
            <p:spPr bwMode="auto">
              <a:xfrm>
                <a:off x="3415" y="3125"/>
                <a:ext cx="17" cy="14"/>
              </a:xfrm>
              <a:custGeom>
                <a:avLst/>
                <a:gdLst>
                  <a:gd name="T0" fmla="*/ 3 w 7"/>
                  <a:gd name="T1" fmla="*/ 6 h 6"/>
                  <a:gd name="T2" fmla="*/ 3 w 7"/>
                  <a:gd name="T3" fmla="*/ 6 h 6"/>
                  <a:gd name="T4" fmla="*/ 3 w 7"/>
                  <a:gd name="T5" fmla="*/ 5 h 6"/>
                  <a:gd name="T6" fmla="*/ 1 w 7"/>
                  <a:gd name="T7" fmla="*/ 4 h 6"/>
                  <a:gd name="T8" fmla="*/ 0 w 7"/>
                  <a:gd name="T9" fmla="*/ 3 h 6"/>
                  <a:gd name="T10" fmla="*/ 2 w 7"/>
                  <a:gd name="T11" fmla="*/ 3 h 6"/>
                  <a:gd name="T12" fmla="*/ 5 w 7"/>
                  <a:gd name="T13" fmla="*/ 4 h 6"/>
                  <a:gd name="T14" fmla="*/ 4 w 7"/>
                  <a:gd name="T15" fmla="*/ 4 h 6"/>
                  <a:gd name="T16" fmla="*/ 3 w 7"/>
                  <a:gd name="T17" fmla="*/ 2 h 6"/>
                  <a:gd name="T18" fmla="*/ 3 w 7"/>
                  <a:gd name="T19" fmla="*/ 2 h 6"/>
                  <a:gd name="T20" fmla="*/ 5 w 7"/>
                  <a:gd name="T21" fmla="*/ 3 h 6"/>
                  <a:gd name="T22" fmla="*/ 5 w 7"/>
                  <a:gd name="T23" fmla="*/ 3 h 6"/>
                  <a:gd name="T24" fmla="*/ 4 w 7"/>
                  <a:gd name="T25" fmla="*/ 2 h 6"/>
                  <a:gd name="T26" fmla="*/ 5 w 7"/>
                  <a:gd name="T27" fmla="*/ 1 h 6"/>
                  <a:gd name="T28" fmla="*/ 6 w 7"/>
                  <a:gd name="T29" fmla="*/ 1 h 6"/>
                  <a:gd name="T30" fmla="*/ 5 w 7"/>
                  <a:gd name="T31" fmla="*/ 1 h 6"/>
                  <a:gd name="T32" fmla="*/ 6 w 7"/>
                  <a:gd name="T33" fmla="*/ 0 h 6"/>
                  <a:gd name="T34" fmla="*/ 6 w 7"/>
                  <a:gd name="T35" fmla="*/ 0 h 6"/>
                  <a:gd name="T36" fmla="*/ 7 w 7"/>
                  <a:gd name="T37" fmla="*/ 0 h 6"/>
                  <a:gd name="T38" fmla="*/ 6 w 7"/>
                  <a:gd name="T39" fmla="*/ 0 h 6"/>
                  <a:gd name="T40" fmla="*/ 7 w 7"/>
                  <a:gd name="T41" fmla="*/ 0 h 6"/>
                  <a:gd name="T42" fmla="*/ 6 w 7"/>
                  <a:gd name="T43" fmla="*/ 1 h 6"/>
                  <a:gd name="T44" fmla="*/ 6 w 7"/>
                  <a:gd name="T45" fmla="*/ 1 h 6"/>
                  <a:gd name="T46" fmla="*/ 6 w 7"/>
                  <a:gd name="T47" fmla="*/ 2 h 6"/>
                  <a:gd name="T48" fmla="*/ 6 w 7"/>
                  <a:gd name="T49" fmla="*/ 2 h 6"/>
                  <a:gd name="T50" fmla="*/ 5 w 7"/>
                  <a:gd name="T51" fmla="*/ 2 h 6"/>
                  <a:gd name="T52" fmla="*/ 5 w 7"/>
                  <a:gd name="T53" fmla="*/ 2 h 6"/>
                  <a:gd name="T54" fmla="*/ 6 w 7"/>
                  <a:gd name="T55" fmla="*/ 3 h 6"/>
                  <a:gd name="T56" fmla="*/ 5 w 7"/>
                  <a:gd name="T57" fmla="*/ 3 h 6"/>
                  <a:gd name="T58" fmla="*/ 3 w 7"/>
                  <a:gd name="T59" fmla="*/ 2 h 6"/>
                  <a:gd name="T60" fmla="*/ 3 w 7"/>
                  <a:gd name="T61" fmla="*/ 2 h 6"/>
                  <a:gd name="T62" fmla="*/ 5 w 7"/>
                  <a:gd name="T63" fmla="*/ 4 h 6"/>
                  <a:gd name="T64" fmla="*/ 4 w 7"/>
                  <a:gd name="T65" fmla="*/ 4 h 6"/>
                  <a:gd name="T66" fmla="*/ 0 w 7"/>
                  <a:gd name="T67" fmla="*/ 3 h 6"/>
                  <a:gd name="T68" fmla="*/ 0 w 7"/>
                  <a:gd name="T69" fmla="*/ 3 h 6"/>
                  <a:gd name="T70" fmla="*/ 2 w 7"/>
                  <a:gd name="T71" fmla="*/ 4 h 6"/>
                  <a:gd name="T72" fmla="*/ 4 w 7"/>
                  <a:gd name="T7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" h="6">
                    <a:moveTo>
                      <a:pt x="3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2" y="5"/>
                      <a:pt x="2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3" y="4"/>
                      <a:pt x="3" y="4"/>
                      <a:pt x="4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4" y="3"/>
                      <a:pt x="4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4" y="3"/>
                      <a:pt x="4" y="3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4"/>
                      <a:pt x="3" y="4"/>
                      <a:pt x="2" y="4"/>
                    </a:cubicBezTo>
                    <a:cubicBezTo>
                      <a:pt x="1" y="3"/>
                      <a:pt x="1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5"/>
                      <a:pt x="3" y="5"/>
                      <a:pt x="3" y="5"/>
                    </a:cubicBezTo>
                    <a:cubicBezTo>
                      <a:pt x="4" y="6"/>
                      <a:pt x="4" y="6"/>
                      <a:pt x="4" y="6"/>
                    </a:cubicBez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2F79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66" name="Freeform 1334"/>
              <p:cNvSpPr>
                <a:spLocks/>
              </p:cNvSpPr>
              <p:nvPr/>
            </p:nvSpPr>
            <p:spPr bwMode="auto">
              <a:xfrm>
                <a:off x="3375" y="3066"/>
                <a:ext cx="173" cy="108"/>
              </a:xfrm>
              <a:custGeom>
                <a:avLst/>
                <a:gdLst>
                  <a:gd name="T0" fmla="*/ 173 w 173"/>
                  <a:gd name="T1" fmla="*/ 80 h 108"/>
                  <a:gd name="T2" fmla="*/ 90 w 173"/>
                  <a:gd name="T3" fmla="*/ 108 h 108"/>
                  <a:gd name="T4" fmla="*/ 0 w 173"/>
                  <a:gd name="T5" fmla="*/ 28 h 108"/>
                  <a:gd name="T6" fmla="*/ 83 w 173"/>
                  <a:gd name="T7" fmla="*/ 0 h 108"/>
                  <a:gd name="T8" fmla="*/ 173 w 173"/>
                  <a:gd name="T9" fmla="*/ 8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3" h="108">
                    <a:moveTo>
                      <a:pt x="173" y="80"/>
                    </a:moveTo>
                    <a:lnTo>
                      <a:pt x="90" y="108"/>
                    </a:lnTo>
                    <a:lnTo>
                      <a:pt x="0" y="28"/>
                    </a:lnTo>
                    <a:lnTo>
                      <a:pt x="83" y="0"/>
                    </a:lnTo>
                    <a:lnTo>
                      <a:pt x="173" y="8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67" name="Freeform 1335"/>
              <p:cNvSpPr>
                <a:spLocks/>
              </p:cNvSpPr>
              <p:nvPr/>
            </p:nvSpPr>
            <p:spPr bwMode="auto">
              <a:xfrm>
                <a:off x="3403" y="3099"/>
                <a:ext cx="5" cy="2"/>
              </a:xfrm>
              <a:custGeom>
                <a:avLst/>
                <a:gdLst>
                  <a:gd name="T0" fmla="*/ 5 w 5"/>
                  <a:gd name="T1" fmla="*/ 2 h 2"/>
                  <a:gd name="T2" fmla="*/ 3 w 5"/>
                  <a:gd name="T3" fmla="*/ 2 h 2"/>
                  <a:gd name="T4" fmla="*/ 0 w 5"/>
                  <a:gd name="T5" fmla="*/ 0 h 2"/>
                  <a:gd name="T6" fmla="*/ 3 w 5"/>
                  <a:gd name="T7" fmla="*/ 0 h 2"/>
                  <a:gd name="T8" fmla="*/ 5 w 5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">
                    <a:moveTo>
                      <a:pt x="5" y="2"/>
                    </a:moveTo>
                    <a:lnTo>
                      <a:pt x="3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444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68" name="Freeform 1336"/>
              <p:cNvSpPr>
                <a:spLocks/>
              </p:cNvSpPr>
              <p:nvPr/>
            </p:nvSpPr>
            <p:spPr bwMode="auto">
              <a:xfrm>
                <a:off x="3410" y="3080"/>
                <a:ext cx="55" cy="19"/>
              </a:xfrm>
              <a:custGeom>
                <a:avLst/>
                <a:gdLst>
                  <a:gd name="T0" fmla="*/ 55 w 55"/>
                  <a:gd name="T1" fmla="*/ 2 h 19"/>
                  <a:gd name="T2" fmla="*/ 5 w 55"/>
                  <a:gd name="T3" fmla="*/ 19 h 19"/>
                  <a:gd name="T4" fmla="*/ 0 w 55"/>
                  <a:gd name="T5" fmla="*/ 16 h 19"/>
                  <a:gd name="T6" fmla="*/ 53 w 55"/>
                  <a:gd name="T7" fmla="*/ 0 h 19"/>
                  <a:gd name="T8" fmla="*/ 55 w 55"/>
                  <a:gd name="T9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9">
                    <a:moveTo>
                      <a:pt x="55" y="2"/>
                    </a:moveTo>
                    <a:lnTo>
                      <a:pt x="5" y="19"/>
                    </a:lnTo>
                    <a:lnTo>
                      <a:pt x="0" y="16"/>
                    </a:lnTo>
                    <a:lnTo>
                      <a:pt x="53" y="0"/>
                    </a:lnTo>
                    <a:lnTo>
                      <a:pt x="55" y="2"/>
                    </a:lnTo>
                    <a:close/>
                  </a:path>
                </a:pathLst>
              </a:custGeom>
              <a:solidFill>
                <a:srgbClr val="444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69" name="Freeform 1337"/>
              <p:cNvSpPr>
                <a:spLocks/>
              </p:cNvSpPr>
              <p:nvPr/>
            </p:nvSpPr>
            <p:spPr bwMode="auto">
              <a:xfrm>
                <a:off x="3408" y="3103"/>
                <a:ext cx="7" cy="3"/>
              </a:xfrm>
              <a:custGeom>
                <a:avLst/>
                <a:gdLst>
                  <a:gd name="T0" fmla="*/ 7 w 7"/>
                  <a:gd name="T1" fmla="*/ 3 h 3"/>
                  <a:gd name="T2" fmla="*/ 2 w 7"/>
                  <a:gd name="T3" fmla="*/ 3 h 3"/>
                  <a:gd name="T4" fmla="*/ 0 w 7"/>
                  <a:gd name="T5" fmla="*/ 0 h 3"/>
                  <a:gd name="T6" fmla="*/ 5 w 7"/>
                  <a:gd name="T7" fmla="*/ 0 h 3"/>
                  <a:gd name="T8" fmla="*/ 7 w 7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7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444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0" name="Freeform 1338"/>
              <p:cNvSpPr>
                <a:spLocks/>
              </p:cNvSpPr>
              <p:nvPr/>
            </p:nvSpPr>
            <p:spPr bwMode="auto">
              <a:xfrm>
                <a:off x="3418" y="3084"/>
                <a:ext cx="52" cy="19"/>
              </a:xfrm>
              <a:custGeom>
                <a:avLst/>
                <a:gdLst>
                  <a:gd name="T0" fmla="*/ 52 w 52"/>
                  <a:gd name="T1" fmla="*/ 3 h 19"/>
                  <a:gd name="T2" fmla="*/ 2 w 52"/>
                  <a:gd name="T3" fmla="*/ 19 h 19"/>
                  <a:gd name="T4" fmla="*/ 0 w 52"/>
                  <a:gd name="T5" fmla="*/ 17 h 19"/>
                  <a:gd name="T6" fmla="*/ 49 w 52"/>
                  <a:gd name="T7" fmla="*/ 0 h 19"/>
                  <a:gd name="T8" fmla="*/ 52 w 52"/>
                  <a:gd name="T9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19">
                    <a:moveTo>
                      <a:pt x="52" y="3"/>
                    </a:moveTo>
                    <a:lnTo>
                      <a:pt x="2" y="19"/>
                    </a:lnTo>
                    <a:lnTo>
                      <a:pt x="0" y="17"/>
                    </a:lnTo>
                    <a:lnTo>
                      <a:pt x="49" y="0"/>
                    </a:lnTo>
                    <a:lnTo>
                      <a:pt x="52" y="3"/>
                    </a:lnTo>
                    <a:close/>
                  </a:path>
                </a:pathLst>
              </a:custGeom>
              <a:solidFill>
                <a:srgbClr val="444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1" name="Freeform 1339"/>
              <p:cNvSpPr>
                <a:spLocks/>
              </p:cNvSpPr>
              <p:nvPr/>
            </p:nvSpPr>
            <p:spPr bwMode="auto">
              <a:xfrm>
                <a:off x="3415" y="3108"/>
                <a:ext cx="5" cy="5"/>
              </a:xfrm>
              <a:custGeom>
                <a:avLst/>
                <a:gdLst>
                  <a:gd name="T0" fmla="*/ 5 w 5"/>
                  <a:gd name="T1" fmla="*/ 2 h 5"/>
                  <a:gd name="T2" fmla="*/ 3 w 5"/>
                  <a:gd name="T3" fmla="*/ 5 h 5"/>
                  <a:gd name="T4" fmla="*/ 0 w 5"/>
                  <a:gd name="T5" fmla="*/ 2 h 5"/>
                  <a:gd name="T6" fmla="*/ 3 w 5"/>
                  <a:gd name="T7" fmla="*/ 0 h 5"/>
                  <a:gd name="T8" fmla="*/ 5 w 5"/>
                  <a:gd name="T9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2"/>
                    </a:moveTo>
                    <a:lnTo>
                      <a:pt x="3" y="5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444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2" name="Freeform 1340"/>
              <p:cNvSpPr>
                <a:spLocks/>
              </p:cNvSpPr>
              <p:nvPr/>
            </p:nvSpPr>
            <p:spPr bwMode="auto">
              <a:xfrm>
                <a:off x="3425" y="3092"/>
                <a:ext cx="52" cy="18"/>
              </a:xfrm>
              <a:custGeom>
                <a:avLst/>
                <a:gdLst>
                  <a:gd name="T0" fmla="*/ 52 w 52"/>
                  <a:gd name="T1" fmla="*/ 2 h 18"/>
                  <a:gd name="T2" fmla="*/ 2 w 52"/>
                  <a:gd name="T3" fmla="*/ 18 h 18"/>
                  <a:gd name="T4" fmla="*/ 0 w 52"/>
                  <a:gd name="T5" fmla="*/ 16 h 18"/>
                  <a:gd name="T6" fmla="*/ 49 w 52"/>
                  <a:gd name="T7" fmla="*/ 0 h 18"/>
                  <a:gd name="T8" fmla="*/ 52 w 52"/>
                  <a:gd name="T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18">
                    <a:moveTo>
                      <a:pt x="52" y="2"/>
                    </a:moveTo>
                    <a:lnTo>
                      <a:pt x="2" y="18"/>
                    </a:lnTo>
                    <a:lnTo>
                      <a:pt x="0" y="16"/>
                    </a:lnTo>
                    <a:lnTo>
                      <a:pt x="49" y="0"/>
                    </a:lnTo>
                    <a:lnTo>
                      <a:pt x="52" y="2"/>
                    </a:lnTo>
                    <a:close/>
                  </a:path>
                </a:pathLst>
              </a:custGeom>
              <a:solidFill>
                <a:srgbClr val="444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3" name="Freeform 1341"/>
              <p:cNvSpPr>
                <a:spLocks/>
              </p:cNvSpPr>
              <p:nvPr/>
            </p:nvSpPr>
            <p:spPr bwMode="auto">
              <a:xfrm>
                <a:off x="3420" y="3096"/>
                <a:ext cx="64" cy="22"/>
              </a:xfrm>
              <a:custGeom>
                <a:avLst/>
                <a:gdLst>
                  <a:gd name="T0" fmla="*/ 64 w 64"/>
                  <a:gd name="T1" fmla="*/ 3 h 22"/>
                  <a:gd name="T2" fmla="*/ 5 w 64"/>
                  <a:gd name="T3" fmla="*/ 22 h 22"/>
                  <a:gd name="T4" fmla="*/ 0 w 64"/>
                  <a:gd name="T5" fmla="*/ 19 h 22"/>
                  <a:gd name="T6" fmla="*/ 59 w 64"/>
                  <a:gd name="T7" fmla="*/ 0 h 22"/>
                  <a:gd name="T8" fmla="*/ 64 w 64"/>
                  <a:gd name="T9" fmla="*/ 3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22">
                    <a:moveTo>
                      <a:pt x="64" y="3"/>
                    </a:moveTo>
                    <a:lnTo>
                      <a:pt x="5" y="22"/>
                    </a:lnTo>
                    <a:lnTo>
                      <a:pt x="0" y="19"/>
                    </a:lnTo>
                    <a:lnTo>
                      <a:pt x="59" y="0"/>
                    </a:lnTo>
                    <a:lnTo>
                      <a:pt x="64" y="3"/>
                    </a:lnTo>
                    <a:close/>
                  </a:path>
                </a:pathLst>
              </a:custGeom>
              <a:solidFill>
                <a:srgbClr val="444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4" name="Freeform 1342"/>
              <p:cNvSpPr>
                <a:spLocks/>
              </p:cNvSpPr>
              <p:nvPr/>
            </p:nvSpPr>
            <p:spPr bwMode="auto">
              <a:xfrm>
                <a:off x="3444" y="3101"/>
                <a:ext cx="45" cy="17"/>
              </a:xfrm>
              <a:custGeom>
                <a:avLst/>
                <a:gdLst>
                  <a:gd name="T0" fmla="*/ 45 w 45"/>
                  <a:gd name="T1" fmla="*/ 2 h 17"/>
                  <a:gd name="T2" fmla="*/ 2 w 45"/>
                  <a:gd name="T3" fmla="*/ 17 h 17"/>
                  <a:gd name="T4" fmla="*/ 0 w 45"/>
                  <a:gd name="T5" fmla="*/ 14 h 17"/>
                  <a:gd name="T6" fmla="*/ 42 w 45"/>
                  <a:gd name="T7" fmla="*/ 0 h 17"/>
                  <a:gd name="T8" fmla="*/ 45 w 45"/>
                  <a:gd name="T9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17">
                    <a:moveTo>
                      <a:pt x="45" y="2"/>
                    </a:moveTo>
                    <a:lnTo>
                      <a:pt x="2" y="17"/>
                    </a:lnTo>
                    <a:lnTo>
                      <a:pt x="0" y="14"/>
                    </a:lnTo>
                    <a:lnTo>
                      <a:pt x="42" y="0"/>
                    </a:lnTo>
                    <a:lnTo>
                      <a:pt x="45" y="2"/>
                    </a:lnTo>
                    <a:close/>
                  </a:path>
                </a:pathLst>
              </a:custGeom>
              <a:solidFill>
                <a:srgbClr val="444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5" name="Freeform 1343"/>
              <p:cNvSpPr>
                <a:spLocks/>
              </p:cNvSpPr>
              <p:nvPr/>
            </p:nvSpPr>
            <p:spPr bwMode="auto">
              <a:xfrm>
                <a:off x="3470" y="3108"/>
                <a:ext cx="26" cy="10"/>
              </a:xfrm>
              <a:custGeom>
                <a:avLst/>
                <a:gdLst>
                  <a:gd name="T0" fmla="*/ 26 w 26"/>
                  <a:gd name="T1" fmla="*/ 2 h 10"/>
                  <a:gd name="T2" fmla="*/ 2 w 26"/>
                  <a:gd name="T3" fmla="*/ 10 h 10"/>
                  <a:gd name="T4" fmla="*/ 0 w 26"/>
                  <a:gd name="T5" fmla="*/ 7 h 10"/>
                  <a:gd name="T6" fmla="*/ 23 w 26"/>
                  <a:gd name="T7" fmla="*/ 0 h 10"/>
                  <a:gd name="T8" fmla="*/ 26 w 26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0">
                    <a:moveTo>
                      <a:pt x="26" y="2"/>
                    </a:moveTo>
                    <a:lnTo>
                      <a:pt x="2" y="10"/>
                    </a:lnTo>
                    <a:lnTo>
                      <a:pt x="0" y="7"/>
                    </a:lnTo>
                    <a:lnTo>
                      <a:pt x="23" y="0"/>
                    </a:lnTo>
                    <a:lnTo>
                      <a:pt x="26" y="2"/>
                    </a:lnTo>
                    <a:close/>
                  </a:path>
                </a:pathLst>
              </a:custGeom>
              <a:solidFill>
                <a:srgbClr val="444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6" name="Freeform 1344"/>
              <p:cNvSpPr>
                <a:spLocks noEditPoints="1"/>
              </p:cNvSpPr>
              <p:nvPr/>
            </p:nvSpPr>
            <p:spPr bwMode="auto">
              <a:xfrm>
                <a:off x="3422" y="3118"/>
                <a:ext cx="29" cy="19"/>
              </a:xfrm>
              <a:custGeom>
                <a:avLst/>
                <a:gdLst>
                  <a:gd name="T0" fmla="*/ 9 w 12"/>
                  <a:gd name="T1" fmla="*/ 7 h 8"/>
                  <a:gd name="T2" fmla="*/ 2 w 12"/>
                  <a:gd name="T3" fmla="*/ 5 h 8"/>
                  <a:gd name="T4" fmla="*/ 3 w 12"/>
                  <a:gd name="T5" fmla="*/ 1 h 8"/>
                  <a:gd name="T6" fmla="*/ 10 w 12"/>
                  <a:gd name="T7" fmla="*/ 2 h 8"/>
                  <a:gd name="T8" fmla="*/ 9 w 12"/>
                  <a:gd name="T9" fmla="*/ 7 h 8"/>
                  <a:gd name="T10" fmla="*/ 3 w 12"/>
                  <a:gd name="T11" fmla="*/ 1 h 8"/>
                  <a:gd name="T12" fmla="*/ 2 w 12"/>
                  <a:gd name="T13" fmla="*/ 5 h 8"/>
                  <a:gd name="T14" fmla="*/ 9 w 12"/>
                  <a:gd name="T15" fmla="*/ 6 h 8"/>
                  <a:gd name="T16" fmla="*/ 10 w 12"/>
                  <a:gd name="T17" fmla="*/ 2 h 8"/>
                  <a:gd name="T18" fmla="*/ 3 w 12"/>
                  <a:gd name="T1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8">
                    <a:moveTo>
                      <a:pt x="9" y="7"/>
                    </a:moveTo>
                    <a:cubicBezTo>
                      <a:pt x="7" y="8"/>
                      <a:pt x="3" y="7"/>
                      <a:pt x="2" y="5"/>
                    </a:cubicBezTo>
                    <a:cubicBezTo>
                      <a:pt x="0" y="3"/>
                      <a:pt x="0" y="1"/>
                      <a:pt x="3" y="1"/>
                    </a:cubicBezTo>
                    <a:cubicBezTo>
                      <a:pt x="5" y="0"/>
                      <a:pt x="8" y="1"/>
                      <a:pt x="10" y="2"/>
                    </a:cubicBezTo>
                    <a:cubicBezTo>
                      <a:pt x="12" y="4"/>
                      <a:pt x="12" y="6"/>
                      <a:pt x="9" y="7"/>
                    </a:cubicBezTo>
                    <a:close/>
                    <a:moveTo>
                      <a:pt x="3" y="1"/>
                    </a:moveTo>
                    <a:cubicBezTo>
                      <a:pt x="1" y="2"/>
                      <a:pt x="0" y="3"/>
                      <a:pt x="2" y="5"/>
                    </a:cubicBezTo>
                    <a:cubicBezTo>
                      <a:pt x="4" y="7"/>
                      <a:pt x="7" y="7"/>
                      <a:pt x="9" y="6"/>
                    </a:cubicBezTo>
                    <a:cubicBezTo>
                      <a:pt x="11" y="6"/>
                      <a:pt x="11" y="4"/>
                      <a:pt x="10" y="2"/>
                    </a:cubicBezTo>
                    <a:cubicBezTo>
                      <a:pt x="8" y="1"/>
                      <a:pt x="5" y="0"/>
                      <a:pt x="3" y="1"/>
                    </a:cubicBezTo>
                    <a:close/>
                  </a:path>
                </a:pathLst>
              </a:custGeom>
              <a:solidFill>
                <a:srgbClr val="2F79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7" name="Freeform 1345"/>
              <p:cNvSpPr>
                <a:spLocks noEditPoints="1"/>
              </p:cNvSpPr>
              <p:nvPr/>
            </p:nvSpPr>
            <p:spPr bwMode="auto">
              <a:xfrm>
                <a:off x="3427" y="3120"/>
                <a:ext cx="19" cy="12"/>
              </a:xfrm>
              <a:custGeom>
                <a:avLst/>
                <a:gdLst>
                  <a:gd name="T0" fmla="*/ 6 w 8"/>
                  <a:gd name="T1" fmla="*/ 5 h 5"/>
                  <a:gd name="T2" fmla="*/ 1 w 8"/>
                  <a:gd name="T3" fmla="*/ 4 h 5"/>
                  <a:gd name="T4" fmla="*/ 2 w 8"/>
                  <a:gd name="T5" fmla="*/ 1 h 5"/>
                  <a:gd name="T6" fmla="*/ 7 w 8"/>
                  <a:gd name="T7" fmla="*/ 2 h 5"/>
                  <a:gd name="T8" fmla="*/ 6 w 8"/>
                  <a:gd name="T9" fmla="*/ 5 h 5"/>
                  <a:gd name="T10" fmla="*/ 2 w 8"/>
                  <a:gd name="T11" fmla="*/ 1 h 5"/>
                  <a:gd name="T12" fmla="*/ 1 w 8"/>
                  <a:gd name="T13" fmla="*/ 4 h 5"/>
                  <a:gd name="T14" fmla="*/ 6 w 8"/>
                  <a:gd name="T15" fmla="*/ 4 h 5"/>
                  <a:gd name="T16" fmla="*/ 6 w 8"/>
                  <a:gd name="T17" fmla="*/ 2 h 5"/>
                  <a:gd name="T18" fmla="*/ 2 w 8"/>
                  <a:gd name="T1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5">
                    <a:moveTo>
                      <a:pt x="6" y="5"/>
                    </a:move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1"/>
                      <a:pt x="7" y="2"/>
                    </a:cubicBezTo>
                    <a:cubicBezTo>
                      <a:pt x="8" y="3"/>
                      <a:pt x="8" y="4"/>
                      <a:pt x="6" y="5"/>
                    </a:cubicBezTo>
                    <a:close/>
                    <a:moveTo>
                      <a:pt x="2" y="1"/>
                    </a:moveTo>
                    <a:cubicBezTo>
                      <a:pt x="1" y="1"/>
                      <a:pt x="0" y="3"/>
                      <a:pt x="1" y="4"/>
                    </a:cubicBezTo>
                    <a:cubicBezTo>
                      <a:pt x="3" y="4"/>
                      <a:pt x="4" y="5"/>
                      <a:pt x="6" y="4"/>
                    </a:cubicBezTo>
                    <a:cubicBezTo>
                      <a:pt x="7" y="4"/>
                      <a:pt x="7" y="3"/>
                      <a:pt x="6" y="2"/>
                    </a:cubicBezTo>
                    <a:cubicBezTo>
                      <a:pt x="5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2F79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8" name="Freeform 1346"/>
              <p:cNvSpPr>
                <a:spLocks noEditPoints="1"/>
              </p:cNvSpPr>
              <p:nvPr/>
            </p:nvSpPr>
            <p:spPr bwMode="auto">
              <a:xfrm>
                <a:off x="3429" y="3122"/>
                <a:ext cx="15" cy="7"/>
              </a:xfrm>
              <a:custGeom>
                <a:avLst/>
                <a:gdLst>
                  <a:gd name="T0" fmla="*/ 4 w 6"/>
                  <a:gd name="T1" fmla="*/ 3 h 3"/>
                  <a:gd name="T2" fmla="*/ 1 w 6"/>
                  <a:gd name="T3" fmla="*/ 2 h 3"/>
                  <a:gd name="T4" fmla="*/ 1 w 6"/>
                  <a:gd name="T5" fmla="*/ 0 h 3"/>
                  <a:gd name="T6" fmla="*/ 5 w 6"/>
                  <a:gd name="T7" fmla="*/ 1 h 3"/>
                  <a:gd name="T8" fmla="*/ 4 w 6"/>
                  <a:gd name="T9" fmla="*/ 3 h 3"/>
                  <a:gd name="T10" fmla="*/ 2 w 6"/>
                  <a:gd name="T11" fmla="*/ 0 h 3"/>
                  <a:gd name="T12" fmla="*/ 1 w 6"/>
                  <a:gd name="T13" fmla="*/ 2 h 3"/>
                  <a:gd name="T14" fmla="*/ 4 w 6"/>
                  <a:gd name="T15" fmla="*/ 3 h 3"/>
                  <a:gd name="T16" fmla="*/ 5 w 6"/>
                  <a:gd name="T17" fmla="*/ 1 h 3"/>
                  <a:gd name="T18" fmla="*/ 2 w 6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3">
                    <a:moveTo>
                      <a:pt x="4" y="3"/>
                    </a:moveTo>
                    <a:cubicBezTo>
                      <a:pt x="3" y="3"/>
                      <a:pt x="2" y="3"/>
                      <a:pt x="1" y="2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4" y="0"/>
                      <a:pt x="5" y="1"/>
                    </a:cubicBezTo>
                    <a:cubicBezTo>
                      <a:pt x="6" y="2"/>
                      <a:pt x="6" y="3"/>
                      <a:pt x="4" y="3"/>
                    </a:cubicBezTo>
                    <a:close/>
                    <a:moveTo>
                      <a:pt x="2" y="0"/>
                    </a:moveTo>
                    <a:cubicBezTo>
                      <a:pt x="1" y="1"/>
                      <a:pt x="0" y="2"/>
                      <a:pt x="1" y="2"/>
                    </a:cubicBezTo>
                    <a:cubicBezTo>
                      <a:pt x="2" y="3"/>
                      <a:pt x="3" y="3"/>
                      <a:pt x="4" y="3"/>
                    </a:cubicBezTo>
                    <a:cubicBezTo>
                      <a:pt x="5" y="3"/>
                      <a:pt x="6" y="2"/>
                      <a:pt x="5" y="1"/>
                    </a:cubicBezTo>
                    <a:cubicBezTo>
                      <a:pt x="4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2F79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9" name="Freeform 1347"/>
              <p:cNvSpPr>
                <a:spLocks/>
              </p:cNvSpPr>
              <p:nvPr/>
            </p:nvSpPr>
            <p:spPr bwMode="auto">
              <a:xfrm>
                <a:off x="3448" y="3115"/>
                <a:ext cx="19" cy="12"/>
              </a:xfrm>
              <a:custGeom>
                <a:avLst/>
                <a:gdLst>
                  <a:gd name="T0" fmla="*/ 3 w 8"/>
                  <a:gd name="T1" fmla="*/ 5 h 5"/>
                  <a:gd name="T2" fmla="*/ 3 w 8"/>
                  <a:gd name="T3" fmla="*/ 5 h 5"/>
                  <a:gd name="T4" fmla="*/ 3 w 8"/>
                  <a:gd name="T5" fmla="*/ 5 h 5"/>
                  <a:gd name="T6" fmla="*/ 2 w 8"/>
                  <a:gd name="T7" fmla="*/ 3 h 5"/>
                  <a:gd name="T8" fmla="*/ 1 w 8"/>
                  <a:gd name="T9" fmla="*/ 1 h 5"/>
                  <a:gd name="T10" fmla="*/ 3 w 8"/>
                  <a:gd name="T11" fmla="*/ 3 h 5"/>
                  <a:gd name="T12" fmla="*/ 5 w 8"/>
                  <a:gd name="T13" fmla="*/ 4 h 5"/>
                  <a:gd name="T14" fmla="*/ 5 w 8"/>
                  <a:gd name="T15" fmla="*/ 3 h 5"/>
                  <a:gd name="T16" fmla="*/ 4 w 8"/>
                  <a:gd name="T17" fmla="*/ 2 h 5"/>
                  <a:gd name="T18" fmla="*/ 4 w 8"/>
                  <a:gd name="T19" fmla="*/ 2 h 5"/>
                  <a:gd name="T20" fmla="*/ 6 w 8"/>
                  <a:gd name="T21" fmla="*/ 3 h 5"/>
                  <a:gd name="T22" fmla="*/ 6 w 8"/>
                  <a:gd name="T23" fmla="*/ 3 h 5"/>
                  <a:gd name="T24" fmla="*/ 5 w 8"/>
                  <a:gd name="T25" fmla="*/ 1 h 5"/>
                  <a:gd name="T26" fmla="*/ 6 w 8"/>
                  <a:gd name="T27" fmla="*/ 1 h 5"/>
                  <a:gd name="T28" fmla="*/ 7 w 8"/>
                  <a:gd name="T29" fmla="*/ 2 h 5"/>
                  <a:gd name="T30" fmla="*/ 6 w 8"/>
                  <a:gd name="T31" fmla="*/ 1 h 5"/>
                  <a:gd name="T32" fmla="*/ 7 w 8"/>
                  <a:gd name="T33" fmla="*/ 1 h 5"/>
                  <a:gd name="T34" fmla="*/ 7 w 8"/>
                  <a:gd name="T35" fmla="*/ 0 h 5"/>
                  <a:gd name="T36" fmla="*/ 8 w 8"/>
                  <a:gd name="T37" fmla="*/ 0 h 5"/>
                  <a:gd name="T38" fmla="*/ 8 w 8"/>
                  <a:gd name="T39" fmla="*/ 0 h 5"/>
                  <a:gd name="T40" fmla="*/ 8 w 8"/>
                  <a:gd name="T41" fmla="*/ 1 h 5"/>
                  <a:gd name="T42" fmla="*/ 7 w 8"/>
                  <a:gd name="T43" fmla="*/ 1 h 5"/>
                  <a:gd name="T44" fmla="*/ 7 w 8"/>
                  <a:gd name="T45" fmla="*/ 1 h 5"/>
                  <a:gd name="T46" fmla="*/ 7 w 8"/>
                  <a:gd name="T47" fmla="*/ 2 h 5"/>
                  <a:gd name="T48" fmla="*/ 7 w 8"/>
                  <a:gd name="T49" fmla="*/ 2 h 5"/>
                  <a:gd name="T50" fmla="*/ 6 w 8"/>
                  <a:gd name="T51" fmla="*/ 1 h 5"/>
                  <a:gd name="T52" fmla="*/ 6 w 8"/>
                  <a:gd name="T53" fmla="*/ 1 h 5"/>
                  <a:gd name="T54" fmla="*/ 6 w 8"/>
                  <a:gd name="T55" fmla="*/ 3 h 5"/>
                  <a:gd name="T56" fmla="*/ 6 w 8"/>
                  <a:gd name="T57" fmla="*/ 3 h 5"/>
                  <a:gd name="T58" fmla="*/ 4 w 8"/>
                  <a:gd name="T59" fmla="*/ 2 h 5"/>
                  <a:gd name="T60" fmla="*/ 4 w 8"/>
                  <a:gd name="T61" fmla="*/ 2 h 5"/>
                  <a:gd name="T62" fmla="*/ 5 w 8"/>
                  <a:gd name="T63" fmla="*/ 4 h 5"/>
                  <a:gd name="T64" fmla="*/ 4 w 8"/>
                  <a:gd name="T65" fmla="*/ 4 h 5"/>
                  <a:gd name="T66" fmla="*/ 1 w 8"/>
                  <a:gd name="T67" fmla="*/ 2 h 5"/>
                  <a:gd name="T68" fmla="*/ 1 w 8"/>
                  <a:gd name="T69" fmla="*/ 2 h 5"/>
                  <a:gd name="T70" fmla="*/ 2 w 8"/>
                  <a:gd name="T71" fmla="*/ 3 h 5"/>
                  <a:gd name="T72" fmla="*/ 4 w 8"/>
                  <a:gd name="T7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" h="5">
                    <a:moveTo>
                      <a:pt x="3" y="5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2" y="4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2"/>
                      <a:pt x="0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3" y="3"/>
                    </a:cubicBezTo>
                    <a:cubicBezTo>
                      <a:pt x="3" y="3"/>
                      <a:pt x="4" y="3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3"/>
                      <a:pt x="5" y="2"/>
                      <a:pt x="5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3"/>
                      <a:pt x="5" y="3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3" y="3"/>
                      <a:pt x="3" y="3"/>
                    </a:cubicBezTo>
                    <a:cubicBezTo>
                      <a:pt x="2" y="2"/>
                      <a:pt x="2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4"/>
                      <a:pt x="3" y="4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2F79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0" name="Freeform 1348"/>
              <p:cNvSpPr>
                <a:spLocks/>
              </p:cNvSpPr>
              <p:nvPr/>
            </p:nvSpPr>
            <p:spPr bwMode="auto">
              <a:xfrm>
                <a:off x="4338" y="3200"/>
                <a:ext cx="180" cy="102"/>
              </a:xfrm>
              <a:custGeom>
                <a:avLst/>
                <a:gdLst>
                  <a:gd name="T0" fmla="*/ 180 w 180"/>
                  <a:gd name="T1" fmla="*/ 43 h 102"/>
                  <a:gd name="T2" fmla="*/ 104 w 180"/>
                  <a:gd name="T3" fmla="*/ 0 h 102"/>
                  <a:gd name="T4" fmla="*/ 0 w 180"/>
                  <a:gd name="T5" fmla="*/ 60 h 102"/>
                  <a:gd name="T6" fmla="*/ 76 w 180"/>
                  <a:gd name="T7" fmla="*/ 102 h 102"/>
                  <a:gd name="T8" fmla="*/ 180 w 180"/>
                  <a:gd name="T9" fmla="*/ 43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102">
                    <a:moveTo>
                      <a:pt x="180" y="43"/>
                    </a:moveTo>
                    <a:lnTo>
                      <a:pt x="104" y="0"/>
                    </a:lnTo>
                    <a:lnTo>
                      <a:pt x="0" y="60"/>
                    </a:lnTo>
                    <a:lnTo>
                      <a:pt x="76" y="102"/>
                    </a:lnTo>
                    <a:lnTo>
                      <a:pt x="180" y="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1" name="Freeform 1349"/>
              <p:cNvSpPr>
                <a:spLocks/>
              </p:cNvSpPr>
              <p:nvPr/>
            </p:nvSpPr>
            <p:spPr bwMode="auto">
              <a:xfrm>
                <a:off x="4364" y="3257"/>
                <a:ext cx="7" cy="5"/>
              </a:xfrm>
              <a:custGeom>
                <a:avLst/>
                <a:gdLst>
                  <a:gd name="T0" fmla="*/ 7 w 7"/>
                  <a:gd name="T1" fmla="*/ 3 h 5"/>
                  <a:gd name="T2" fmla="*/ 5 w 7"/>
                  <a:gd name="T3" fmla="*/ 0 h 5"/>
                  <a:gd name="T4" fmla="*/ 0 w 7"/>
                  <a:gd name="T5" fmla="*/ 3 h 5"/>
                  <a:gd name="T6" fmla="*/ 3 w 7"/>
                  <a:gd name="T7" fmla="*/ 5 h 5"/>
                  <a:gd name="T8" fmla="*/ 7 w 7"/>
                  <a:gd name="T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7" y="3"/>
                    </a:moveTo>
                    <a:lnTo>
                      <a:pt x="5" y="0"/>
                    </a:lnTo>
                    <a:lnTo>
                      <a:pt x="0" y="3"/>
                    </a:lnTo>
                    <a:lnTo>
                      <a:pt x="3" y="5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5252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2" name="Freeform 1350"/>
              <p:cNvSpPr>
                <a:spLocks/>
              </p:cNvSpPr>
              <p:nvPr/>
            </p:nvSpPr>
            <p:spPr bwMode="auto">
              <a:xfrm>
                <a:off x="4374" y="3262"/>
                <a:ext cx="47" cy="28"/>
              </a:xfrm>
              <a:custGeom>
                <a:avLst/>
                <a:gdLst>
                  <a:gd name="T0" fmla="*/ 47 w 47"/>
                  <a:gd name="T1" fmla="*/ 26 h 28"/>
                  <a:gd name="T2" fmla="*/ 2 w 47"/>
                  <a:gd name="T3" fmla="*/ 0 h 28"/>
                  <a:gd name="T4" fmla="*/ 0 w 47"/>
                  <a:gd name="T5" fmla="*/ 2 h 28"/>
                  <a:gd name="T6" fmla="*/ 45 w 47"/>
                  <a:gd name="T7" fmla="*/ 28 h 28"/>
                  <a:gd name="T8" fmla="*/ 47 w 47"/>
                  <a:gd name="T9" fmla="*/ 2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28">
                    <a:moveTo>
                      <a:pt x="47" y="26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45" y="28"/>
                    </a:lnTo>
                    <a:lnTo>
                      <a:pt x="47" y="26"/>
                    </a:lnTo>
                    <a:close/>
                  </a:path>
                </a:pathLst>
              </a:custGeom>
              <a:solidFill>
                <a:srgbClr val="5252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3" name="Freeform 1351"/>
              <p:cNvSpPr>
                <a:spLocks/>
              </p:cNvSpPr>
              <p:nvPr/>
            </p:nvSpPr>
            <p:spPr bwMode="auto">
              <a:xfrm>
                <a:off x="4371" y="3255"/>
                <a:ext cx="7" cy="2"/>
              </a:xfrm>
              <a:custGeom>
                <a:avLst/>
                <a:gdLst>
                  <a:gd name="T0" fmla="*/ 7 w 7"/>
                  <a:gd name="T1" fmla="*/ 0 h 2"/>
                  <a:gd name="T2" fmla="*/ 5 w 7"/>
                  <a:gd name="T3" fmla="*/ 0 h 2"/>
                  <a:gd name="T4" fmla="*/ 0 w 7"/>
                  <a:gd name="T5" fmla="*/ 0 h 2"/>
                  <a:gd name="T6" fmla="*/ 3 w 7"/>
                  <a:gd name="T7" fmla="*/ 2 h 2"/>
                  <a:gd name="T8" fmla="*/ 7 w 7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7" y="0"/>
                    </a:moveTo>
                    <a:lnTo>
                      <a:pt x="5" y="0"/>
                    </a:lnTo>
                    <a:lnTo>
                      <a:pt x="0" y="0"/>
                    </a:lnTo>
                    <a:lnTo>
                      <a:pt x="3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5252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4" name="Freeform 1352"/>
              <p:cNvSpPr>
                <a:spLocks/>
              </p:cNvSpPr>
              <p:nvPr/>
            </p:nvSpPr>
            <p:spPr bwMode="auto">
              <a:xfrm>
                <a:off x="4381" y="3260"/>
                <a:ext cx="47" cy="28"/>
              </a:xfrm>
              <a:custGeom>
                <a:avLst/>
                <a:gdLst>
                  <a:gd name="T0" fmla="*/ 47 w 47"/>
                  <a:gd name="T1" fmla="*/ 26 h 28"/>
                  <a:gd name="T2" fmla="*/ 2 w 47"/>
                  <a:gd name="T3" fmla="*/ 0 h 28"/>
                  <a:gd name="T4" fmla="*/ 0 w 47"/>
                  <a:gd name="T5" fmla="*/ 0 h 28"/>
                  <a:gd name="T6" fmla="*/ 45 w 47"/>
                  <a:gd name="T7" fmla="*/ 28 h 28"/>
                  <a:gd name="T8" fmla="*/ 47 w 47"/>
                  <a:gd name="T9" fmla="*/ 2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28">
                    <a:moveTo>
                      <a:pt x="47" y="26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45" y="28"/>
                    </a:lnTo>
                    <a:lnTo>
                      <a:pt x="47" y="26"/>
                    </a:lnTo>
                    <a:close/>
                  </a:path>
                </a:pathLst>
              </a:custGeom>
              <a:solidFill>
                <a:srgbClr val="5252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5" name="Freeform 1353"/>
              <p:cNvSpPr>
                <a:spLocks/>
              </p:cNvSpPr>
              <p:nvPr/>
            </p:nvSpPr>
            <p:spPr bwMode="auto">
              <a:xfrm>
                <a:off x="4378" y="3250"/>
                <a:ext cx="7" cy="3"/>
              </a:xfrm>
              <a:custGeom>
                <a:avLst/>
                <a:gdLst>
                  <a:gd name="T0" fmla="*/ 7 w 7"/>
                  <a:gd name="T1" fmla="*/ 3 h 3"/>
                  <a:gd name="T2" fmla="*/ 5 w 7"/>
                  <a:gd name="T3" fmla="*/ 0 h 3"/>
                  <a:gd name="T4" fmla="*/ 0 w 7"/>
                  <a:gd name="T5" fmla="*/ 3 h 3"/>
                  <a:gd name="T6" fmla="*/ 3 w 7"/>
                  <a:gd name="T7" fmla="*/ 3 h 3"/>
                  <a:gd name="T8" fmla="*/ 7 w 7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7" y="3"/>
                    </a:moveTo>
                    <a:lnTo>
                      <a:pt x="5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5252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6" name="Freeform 1354"/>
              <p:cNvSpPr>
                <a:spLocks/>
              </p:cNvSpPr>
              <p:nvPr/>
            </p:nvSpPr>
            <p:spPr bwMode="auto">
              <a:xfrm>
                <a:off x="4388" y="3255"/>
                <a:ext cx="47" cy="28"/>
              </a:xfrm>
              <a:custGeom>
                <a:avLst/>
                <a:gdLst>
                  <a:gd name="T0" fmla="*/ 47 w 47"/>
                  <a:gd name="T1" fmla="*/ 26 h 28"/>
                  <a:gd name="T2" fmla="*/ 2 w 47"/>
                  <a:gd name="T3" fmla="*/ 0 h 28"/>
                  <a:gd name="T4" fmla="*/ 0 w 47"/>
                  <a:gd name="T5" fmla="*/ 2 h 28"/>
                  <a:gd name="T6" fmla="*/ 45 w 47"/>
                  <a:gd name="T7" fmla="*/ 28 h 28"/>
                  <a:gd name="T8" fmla="*/ 47 w 47"/>
                  <a:gd name="T9" fmla="*/ 2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28">
                    <a:moveTo>
                      <a:pt x="47" y="26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45" y="28"/>
                    </a:lnTo>
                    <a:lnTo>
                      <a:pt x="47" y="26"/>
                    </a:lnTo>
                    <a:close/>
                  </a:path>
                </a:pathLst>
              </a:custGeom>
              <a:solidFill>
                <a:srgbClr val="5252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7" name="Freeform 1355"/>
              <p:cNvSpPr>
                <a:spLocks/>
              </p:cNvSpPr>
              <p:nvPr/>
            </p:nvSpPr>
            <p:spPr bwMode="auto">
              <a:xfrm>
                <a:off x="4385" y="3245"/>
                <a:ext cx="57" cy="34"/>
              </a:xfrm>
              <a:custGeom>
                <a:avLst/>
                <a:gdLst>
                  <a:gd name="T0" fmla="*/ 57 w 57"/>
                  <a:gd name="T1" fmla="*/ 31 h 34"/>
                  <a:gd name="T2" fmla="*/ 5 w 57"/>
                  <a:gd name="T3" fmla="*/ 0 h 34"/>
                  <a:gd name="T4" fmla="*/ 0 w 57"/>
                  <a:gd name="T5" fmla="*/ 3 h 34"/>
                  <a:gd name="T6" fmla="*/ 55 w 57"/>
                  <a:gd name="T7" fmla="*/ 34 h 34"/>
                  <a:gd name="T8" fmla="*/ 57 w 57"/>
                  <a:gd name="T9" fmla="*/ 3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34">
                    <a:moveTo>
                      <a:pt x="57" y="31"/>
                    </a:moveTo>
                    <a:lnTo>
                      <a:pt x="5" y="0"/>
                    </a:lnTo>
                    <a:lnTo>
                      <a:pt x="0" y="3"/>
                    </a:lnTo>
                    <a:lnTo>
                      <a:pt x="55" y="34"/>
                    </a:lnTo>
                    <a:lnTo>
                      <a:pt x="57" y="31"/>
                    </a:lnTo>
                    <a:close/>
                  </a:path>
                </a:pathLst>
              </a:custGeom>
              <a:solidFill>
                <a:srgbClr val="5252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8" name="Freeform 1356"/>
              <p:cNvSpPr>
                <a:spLocks/>
              </p:cNvSpPr>
              <p:nvPr/>
            </p:nvSpPr>
            <p:spPr bwMode="auto">
              <a:xfrm>
                <a:off x="4409" y="3250"/>
                <a:ext cx="40" cy="24"/>
              </a:xfrm>
              <a:custGeom>
                <a:avLst/>
                <a:gdLst>
                  <a:gd name="T0" fmla="*/ 40 w 40"/>
                  <a:gd name="T1" fmla="*/ 21 h 24"/>
                  <a:gd name="T2" fmla="*/ 3 w 40"/>
                  <a:gd name="T3" fmla="*/ 0 h 24"/>
                  <a:gd name="T4" fmla="*/ 0 w 40"/>
                  <a:gd name="T5" fmla="*/ 3 h 24"/>
                  <a:gd name="T6" fmla="*/ 38 w 40"/>
                  <a:gd name="T7" fmla="*/ 24 h 24"/>
                  <a:gd name="T8" fmla="*/ 40 w 40"/>
                  <a:gd name="T9" fmla="*/ 2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4">
                    <a:moveTo>
                      <a:pt x="40" y="21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38" y="24"/>
                    </a:lnTo>
                    <a:lnTo>
                      <a:pt x="40" y="21"/>
                    </a:lnTo>
                    <a:close/>
                  </a:path>
                </a:pathLst>
              </a:custGeom>
              <a:solidFill>
                <a:srgbClr val="5252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9" name="Freeform 1357"/>
              <p:cNvSpPr>
                <a:spLocks/>
              </p:cNvSpPr>
              <p:nvPr/>
            </p:nvSpPr>
            <p:spPr bwMode="auto">
              <a:xfrm>
                <a:off x="4433" y="3257"/>
                <a:ext cx="23" cy="14"/>
              </a:xfrm>
              <a:custGeom>
                <a:avLst/>
                <a:gdLst>
                  <a:gd name="T0" fmla="*/ 23 w 23"/>
                  <a:gd name="T1" fmla="*/ 12 h 14"/>
                  <a:gd name="T2" fmla="*/ 5 w 23"/>
                  <a:gd name="T3" fmla="*/ 0 h 14"/>
                  <a:gd name="T4" fmla="*/ 0 w 23"/>
                  <a:gd name="T5" fmla="*/ 0 h 14"/>
                  <a:gd name="T6" fmla="*/ 21 w 23"/>
                  <a:gd name="T7" fmla="*/ 14 h 14"/>
                  <a:gd name="T8" fmla="*/ 23 w 23"/>
                  <a:gd name="T9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4">
                    <a:moveTo>
                      <a:pt x="23" y="12"/>
                    </a:moveTo>
                    <a:lnTo>
                      <a:pt x="5" y="0"/>
                    </a:lnTo>
                    <a:lnTo>
                      <a:pt x="0" y="0"/>
                    </a:lnTo>
                    <a:lnTo>
                      <a:pt x="21" y="14"/>
                    </a:lnTo>
                    <a:lnTo>
                      <a:pt x="23" y="12"/>
                    </a:lnTo>
                    <a:close/>
                  </a:path>
                </a:pathLst>
              </a:custGeom>
              <a:solidFill>
                <a:srgbClr val="5252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0" name="Freeform 1358"/>
              <p:cNvSpPr>
                <a:spLocks noEditPoints="1"/>
              </p:cNvSpPr>
              <p:nvPr/>
            </p:nvSpPr>
            <p:spPr bwMode="auto">
              <a:xfrm>
                <a:off x="4390" y="3231"/>
                <a:ext cx="29" cy="17"/>
              </a:xfrm>
              <a:custGeom>
                <a:avLst/>
                <a:gdLst>
                  <a:gd name="T0" fmla="*/ 10 w 12"/>
                  <a:gd name="T1" fmla="*/ 6 h 7"/>
                  <a:gd name="T2" fmla="*/ 2 w 12"/>
                  <a:gd name="T3" fmla="*/ 6 h 7"/>
                  <a:gd name="T4" fmla="*/ 2 w 12"/>
                  <a:gd name="T5" fmla="*/ 1 h 7"/>
                  <a:gd name="T6" fmla="*/ 10 w 12"/>
                  <a:gd name="T7" fmla="*/ 1 h 7"/>
                  <a:gd name="T8" fmla="*/ 10 w 12"/>
                  <a:gd name="T9" fmla="*/ 6 h 7"/>
                  <a:gd name="T10" fmla="*/ 9 w 12"/>
                  <a:gd name="T11" fmla="*/ 6 h 7"/>
                  <a:gd name="T12" fmla="*/ 9 w 12"/>
                  <a:gd name="T13" fmla="*/ 2 h 7"/>
                  <a:gd name="T14" fmla="*/ 2 w 12"/>
                  <a:gd name="T15" fmla="*/ 2 h 7"/>
                  <a:gd name="T16" fmla="*/ 2 w 12"/>
                  <a:gd name="T17" fmla="*/ 6 h 7"/>
                  <a:gd name="T18" fmla="*/ 9 w 12"/>
                  <a:gd name="T1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7">
                    <a:moveTo>
                      <a:pt x="10" y="6"/>
                    </a:moveTo>
                    <a:cubicBezTo>
                      <a:pt x="7" y="7"/>
                      <a:pt x="4" y="7"/>
                      <a:pt x="2" y="6"/>
                    </a:cubicBezTo>
                    <a:cubicBezTo>
                      <a:pt x="0" y="5"/>
                      <a:pt x="0" y="3"/>
                      <a:pt x="2" y="1"/>
                    </a:cubicBezTo>
                    <a:cubicBezTo>
                      <a:pt x="4" y="0"/>
                      <a:pt x="7" y="0"/>
                      <a:pt x="10" y="1"/>
                    </a:cubicBezTo>
                    <a:cubicBezTo>
                      <a:pt x="12" y="3"/>
                      <a:pt x="12" y="5"/>
                      <a:pt x="10" y="6"/>
                    </a:cubicBezTo>
                    <a:close/>
                    <a:moveTo>
                      <a:pt x="9" y="6"/>
                    </a:moveTo>
                    <a:cubicBezTo>
                      <a:pt x="11" y="5"/>
                      <a:pt x="11" y="3"/>
                      <a:pt x="9" y="2"/>
                    </a:cubicBezTo>
                    <a:cubicBezTo>
                      <a:pt x="7" y="0"/>
                      <a:pt x="4" y="0"/>
                      <a:pt x="2" y="2"/>
                    </a:cubicBezTo>
                    <a:cubicBezTo>
                      <a:pt x="0" y="3"/>
                      <a:pt x="0" y="5"/>
                      <a:pt x="2" y="6"/>
                    </a:cubicBezTo>
                    <a:cubicBezTo>
                      <a:pt x="4" y="7"/>
                      <a:pt x="7" y="7"/>
                      <a:pt x="9" y="6"/>
                    </a:cubicBezTo>
                    <a:close/>
                  </a:path>
                </a:pathLst>
              </a:custGeom>
              <a:solidFill>
                <a:srgbClr val="3281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1" name="Freeform 1359"/>
              <p:cNvSpPr>
                <a:spLocks noEditPoints="1"/>
              </p:cNvSpPr>
              <p:nvPr/>
            </p:nvSpPr>
            <p:spPr bwMode="auto">
              <a:xfrm>
                <a:off x="4395" y="3234"/>
                <a:ext cx="17" cy="11"/>
              </a:xfrm>
              <a:custGeom>
                <a:avLst/>
                <a:gdLst>
                  <a:gd name="T0" fmla="*/ 6 w 7"/>
                  <a:gd name="T1" fmla="*/ 4 h 5"/>
                  <a:gd name="T2" fmla="*/ 1 w 7"/>
                  <a:gd name="T3" fmla="*/ 4 h 5"/>
                  <a:gd name="T4" fmla="*/ 1 w 7"/>
                  <a:gd name="T5" fmla="*/ 1 h 5"/>
                  <a:gd name="T6" fmla="*/ 6 w 7"/>
                  <a:gd name="T7" fmla="*/ 1 h 5"/>
                  <a:gd name="T8" fmla="*/ 6 w 7"/>
                  <a:gd name="T9" fmla="*/ 4 h 5"/>
                  <a:gd name="T10" fmla="*/ 6 w 7"/>
                  <a:gd name="T11" fmla="*/ 4 h 5"/>
                  <a:gd name="T12" fmla="*/ 6 w 7"/>
                  <a:gd name="T13" fmla="*/ 1 h 5"/>
                  <a:gd name="T14" fmla="*/ 1 w 7"/>
                  <a:gd name="T15" fmla="*/ 1 h 5"/>
                  <a:gd name="T16" fmla="*/ 1 w 7"/>
                  <a:gd name="T17" fmla="*/ 4 h 5"/>
                  <a:gd name="T18" fmla="*/ 6 w 7"/>
                  <a:gd name="T1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5">
                    <a:moveTo>
                      <a:pt x="6" y="4"/>
                    </a:move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ubicBezTo>
                      <a:pt x="7" y="2"/>
                      <a:pt x="7" y="3"/>
                      <a:pt x="6" y="4"/>
                    </a:cubicBezTo>
                    <a:close/>
                    <a:moveTo>
                      <a:pt x="6" y="4"/>
                    </a:moveTo>
                    <a:cubicBezTo>
                      <a:pt x="7" y="3"/>
                      <a:pt x="7" y="2"/>
                      <a:pt x="6" y="1"/>
                    </a:cubicBezTo>
                    <a:cubicBezTo>
                      <a:pt x="5" y="1"/>
                      <a:pt x="3" y="1"/>
                      <a:pt x="1" y="1"/>
                    </a:cubicBezTo>
                    <a:cubicBezTo>
                      <a:pt x="0" y="2"/>
                      <a:pt x="0" y="3"/>
                      <a:pt x="1" y="4"/>
                    </a:cubicBezTo>
                    <a:cubicBezTo>
                      <a:pt x="3" y="5"/>
                      <a:pt x="5" y="5"/>
                      <a:pt x="6" y="4"/>
                    </a:cubicBezTo>
                    <a:close/>
                  </a:path>
                </a:pathLst>
              </a:custGeom>
              <a:solidFill>
                <a:srgbClr val="3281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2" name="Freeform 1360"/>
              <p:cNvSpPr>
                <a:spLocks noEditPoints="1"/>
              </p:cNvSpPr>
              <p:nvPr/>
            </p:nvSpPr>
            <p:spPr bwMode="auto">
              <a:xfrm>
                <a:off x="4397" y="3236"/>
                <a:ext cx="12" cy="7"/>
              </a:xfrm>
              <a:custGeom>
                <a:avLst/>
                <a:gdLst>
                  <a:gd name="T0" fmla="*/ 4 w 5"/>
                  <a:gd name="T1" fmla="*/ 3 h 3"/>
                  <a:gd name="T2" fmla="*/ 1 w 5"/>
                  <a:gd name="T3" fmla="*/ 3 h 3"/>
                  <a:gd name="T4" fmla="*/ 1 w 5"/>
                  <a:gd name="T5" fmla="*/ 1 h 3"/>
                  <a:gd name="T6" fmla="*/ 4 w 5"/>
                  <a:gd name="T7" fmla="*/ 1 h 3"/>
                  <a:gd name="T8" fmla="*/ 4 w 5"/>
                  <a:gd name="T9" fmla="*/ 3 h 3"/>
                  <a:gd name="T10" fmla="*/ 4 w 5"/>
                  <a:gd name="T11" fmla="*/ 3 h 3"/>
                  <a:gd name="T12" fmla="*/ 4 w 5"/>
                  <a:gd name="T13" fmla="*/ 1 h 3"/>
                  <a:gd name="T14" fmla="*/ 1 w 5"/>
                  <a:gd name="T15" fmla="*/ 1 h 3"/>
                  <a:gd name="T16" fmla="*/ 1 w 5"/>
                  <a:gd name="T17" fmla="*/ 3 h 3"/>
                  <a:gd name="T18" fmla="*/ 4 w 5"/>
                  <a:gd name="T1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3">
                    <a:moveTo>
                      <a:pt x="4" y="3"/>
                    </a:moveTo>
                    <a:cubicBezTo>
                      <a:pt x="3" y="3"/>
                      <a:pt x="2" y="3"/>
                      <a:pt x="1" y="3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2" y="0"/>
                      <a:pt x="3" y="0"/>
                      <a:pt x="4" y="1"/>
                    </a:cubicBezTo>
                    <a:cubicBezTo>
                      <a:pt x="5" y="1"/>
                      <a:pt x="5" y="2"/>
                      <a:pt x="4" y="3"/>
                    </a:cubicBezTo>
                    <a:close/>
                    <a:moveTo>
                      <a:pt x="4" y="3"/>
                    </a:moveTo>
                    <a:cubicBezTo>
                      <a:pt x="5" y="2"/>
                      <a:pt x="5" y="1"/>
                      <a:pt x="4" y="1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2" y="3"/>
                      <a:pt x="3" y="3"/>
                      <a:pt x="4" y="3"/>
                    </a:cubicBezTo>
                    <a:close/>
                  </a:path>
                </a:pathLst>
              </a:custGeom>
              <a:solidFill>
                <a:srgbClr val="3281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3" name="Freeform 1361"/>
              <p:cNvSpPr>
                <a:spLocks/>
              </p:cNvSpPr>
              <p:nvPr/>
            </p:nvSpPr>
            <p:spPr bwMode="auto">
              <a:xfrm>
                <a:off x="4414" y="3243"/>
                <a:ext cx="16" cy="14"/>
              </a:xfrm>
              <a:custGeom>
                <a:avLst/>
                <a:gdLst>
                  <a:gd name="T0" fmla="*/ 3 w 7"/>
                  <a:gd name="T1" fmla="*/ 0 h 6"/>
                  <a:gd name="T2" fmla="*/ 3 w 7"/>
                  <a:gd name="T3" fmla="*/ 0 h 6"/>
                  <a:gd name="T4" fmla="*/ 4 w 7"/>
                  <a:gd name="T5" fmla="*/ 0 h 6"/>
                  <a:gd name="T6" fmla="*/ 2 w 7"/>
                  <a:gd name="T7" fmla="*/ 1 h 6"/>
                  <a:gd name="T8" fmla="*/ 1 w 7"/>
                  <a:gd name="T9" fmla="*/ 3 h 6"/>
                  <a:gd name="T10" fmla="*/ 3 w 7"/>
                  <a:gd name="T11" fmla="*/ 2 h 6"/>
                  <a:gd name="T12" fmla="*/ 5 w 7"/>
                  <a:gd name="T13" fmla="*/ 2 h 6"/>
                  <a:gd name="T14" fmla="*/ 5 w 7"/>
                  <a:gd name="T15" fmla="*/ 2 h 6"/>
                  <a:gd name="T16" fmla="*/ 3 w 7"/>
                  <a:gd name="T17" fmla="*/ 3 h 6"/>
                  <a:gd name="T18" fmla="*/ 4 w 7"/>
                  <a:gd name="T19" fmla="*/ 4 h 6"/>
                  <a:gd name="T20" fmla="*/ 6 w 7"/>
                  <a:gd name="T21" fmla="*/ 3 h 6"/>
                  <a:gd name="T22" fmla="*/ 6 w 7"/>
                  <a:gd name="T23" fmla="*/ 3 h 6"/>
                  <a:gd name="T24" fmla="*/ 5 w 7"/>
                  <a:gd name="T25" fmla="*/ 4 h 6"/>
                  <a:gd name="T26" fmla="*/ 5 w 7"/>
                  <a:gd name="T27" fmla="*/ 4 h 6"/>
                  <a:gd name="T28" fmla="*/ 6 w 7"/>
                  <a:gd name="T29" fmla="*/ 4 h 6"/>
                  <a:gd name="T30" fmla="*/ 6 w 7"/>
                  <a:gd name="T31" fmla="*/ 5 h 6"/>
                  <a:gd name="T32" fmla="*/ 7 w 7"/>
                  <a:gd name="T33" fmla="*/ 5 h 6"/>
                  <a:gd name="T34" fmla="*/ 7 w 7"/>
                  <a:gd name="T35" fmla="*/ 6 h 6"/>
                  <a:gd name="T36" fmla="*/ 7 w 7"/>
                  <a:gd name="T37" fmla="*/ 6 h 6"/>
                  <a:gd name="T38" fmla="*/ 7 w 7"/>
                  <a:gd name="T39" fmla="*/ 6 h 6"/>
                  <a:gd name="T40" fmla="*/ 7 w 7"/>
                  <a:gd name="T41" fmla="*/ 5 h 6"/>
                  <a:gd name="T42" fmla="*/ 7 w 7"/>
                  <a:gd name="T43" fmla="*/ 5 h 6"/>
                  <a:gd name="T44" fmla="*/ 6 w 7"/>
                  <a:gd name="T45" fmla="*/ 5 h 6"/>
                  <a:gd name="T46" fmla="*/ 7 w 7"/>
                  <a:gd name="T47" fmla="*/ 4 h 6"/>
                  <a:gd name="T48" fmla="*/ 7 w 7"/>
                  <a:gd name="T49" fmla="*/ 4 h 6"/>
                  <a:gd name="T50" fmla="*/ 5 w 7"/>
                  <a:gd name="T51" fmla="*/ 4 h 6"/>
                  <a:gd name="T52" fmla="*/ 5 w 7"/>
                  <a:gd name="T53" fmla="*/ 4 h 6"/>
                  <a:gd name="T54" fmla="*/ 6 w 7"/>
                  <a:gd name="T55" fmla="*/ 3 h 6"/>
                  <a:gd name="T56" fmla="*/ 6 w 7"/>
                  <a:gd name="T57" fmla="*/ 3 h 6"/>
                  <a:gd name="T58" fmla="*/ 4 w 7"/>
                  <a:gd name="T59" fmla="*/ 3 h 6"/>
                  <a:gd name="T60" fmla="*/ 4 w 7"/>
                  <a:gd name="T61" fmla="*/ 3 h 6"/>
                  <a:gd name="T62" fmla="*/ 5 w 7"/>
                  <a:gd name="T63" fmla="*/ 2 h 6"/>
                  <a:gd name="T64" fmla="*/ 5 w 7"/>
                  <a:gd name="T65" fmla="*/ 1 h 6"/>
                  <a:gd name="T66" fmla="*/ 1 w 7"/>
                  <a:gd name="T67" fmla="*/ 3 h 6"/>
                  <a:gd name="T68" fmla="*/ 1 w 7"/>
                  <a:gd name="T69" fmla="*/ 3 h 6"/>
                  <a:gd name="T70" fmla="*/ 2 w 7"/>
                  <a:gd name="T71" fmla="*/ 1 h 6"/>
                  <a:gd name="T72" fmla="*/ 4 w 7"/>
                  <a:gd name="T7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" h="6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3" y="2"/>
                    </a:cubicBezTo>
                    <a:cubicBezTo>
                      <a:pt x="3" y="2"/>
                      <a:pt x="4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3"/>
                      <a:pt x="4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2"/>
                      <a:pt x="3" y="2"/>
                      <a:pt x="3" y="2"/>
                    </a:cubicBezTo>
                    <a:cubicBezTo>
                      <a:pt x="2" y="2"/>
                      <a:pt x="2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4" y="1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rgbClr val="3281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4" name="Freeform 1362"/>
              <p:cNvSpPr>
                <a:spLocks/>
              </p:cNvSpPr>
              <p:nvPr/>
            </p:nvSpPr>
            <p:spPr bwMode="auto">
              <a:xfrm>
                <a:off x="4374" y="3217"/>
                <a:ext cx="180" cy="97"/>
              </a:xfrm>
              <a:custGeom>
                <a:avLst/>
                <a:gdLst>
                  <a:gd name="T0" fmla="*/ 180 w 180"/>
                  <a:gd name="T1" fmla="*/ 52 h 97"/>
                  <a:gd name="T2" fmla="*/ 111 w 180"/>
                  <a:gd name="T3" fmla="*/ 0 h 97"/>
                  <a:gd name="T4" fmla="*/ 0 w 180"/>
                  <a:gd name="T5" fmla="*/ 45 h 97"/>
                  <a:gd name="T6" fmla="*/ 68 w 180"/>
                  <a:gd name="T7" fmla="*/ 97 h 97"/>
                  <a:gd name="T8" fmla="*/ 180 w 180"/>
                  <a:gd name="T9" fmla="*/ 52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97">
                    <a:moveTo>
                      <a:pt x="180" y="52"/>
                    </a:moveTo>
                    <a:lnTo>
                      <a:pt x="111" y="0"/>
                    </a:lnTo>
                    <a:lnTo>
                      <a:pt x="0" y="45"/>
                    </a:lnTo>
                    <a:lnTo>
                      <a:pt x="68" y="97"/>
                    </a:lnTo>
                    <a:lnTo>
                      <a:pt x="180" y="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5" name="Freeform 1363"/>
              <p:cNvSpPr>
                <a:spLocks/>
              </p:cNvSpPr>
              <p:nvPr/>
            </p:nvSpPr>
            <p:spPr bwMode="auto">
              <a:xfrm>
                <a:off x="4400" y="3264"/>
                <a:ext cx="7" cy="3"/>
              </a:xfrm>
              <a:custGeom>
                <a:avLst/>
                <a:gdLst>
                  <a:gd name="T0" fmla="*/ 7 w 7"/>
                  <a:gd name="T1" fmla="*/ 3 h 3"/>
                  <a:gd name="T2" fmla="*/ 2 w 7"/>
                  <a:gd name="T3" fmla="*/ 0 h 3"/>
                  <a:gd name="T4" fmla="*/ 0 w 7"/>
                  <a:gd name="T5" fmla="*/ 0 h 3"/>
                  <a:gd name="T6" fmla="*/ 2 w 7"/>
                  <a:gd name="T7" fmla="*/ 3 h 3"/>
                  <a:gd name="T8" fmla="*/ 7 w 7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7" y="3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444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6" name="Freeform 1364"/>
              <p:cNvSpPr>
                <a:spLocks/>
              </p:cNvSpPr>
              <p:nvPr/>
            </p:nvSpPr>
            <p:spPr bwMode="auto">
              <a:xfrm>
                <a:off x="4407" y="3269"/>
                <a:ext cx="45" cy="33"/>
              </a:xfrm>
              <a:custGeom>
                <a:avLst/>
                <a:gdLst>
                  <a:gd name="T0" fmla="*/ 45 w 45"/>
                  <a:gd name="T1" fmla="*/ 33 h 33"/>
                  <a:gd name="T2" fmla="*/ 5 w 45"/>
                  <a:gd name="T3" fmla="*/ 0 h 33"/>
                  <a:gd name="T4" fmla="*/ 0 w 45"/>
                  <a:gd name="T5" fmla="*/ 2 h 33"/>
                  <a:gd name="T6" fmla="*/ 42 w 45"/>
                  <a:gd name="T7" fmla="*/ 33 h 33"/>
                  <a:gd name="T8" fmla="*/ 45 w 45"/>
                  <a:gd name="T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33">
                    <a:moveTo>
                      <a:pt x="45" y="33"/>
                    </a:moveTo>
                    <a:lnTo>
                      <a:pt x="5" y="0"/>
                    </a:lnTo>
                    <a:lnTo>
                      <a:pt x="0" y="2"/>
                    </a:lnTo>
                    <a:lnTo>
                      <a:pt x="42" y="33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444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7" name="Freeform 1365"/>
              <p:cNvSpPr>
                <a:spLocks/>
              </p:cNvSpPr>
              <p:nvPr/>
            </p:nvSpPr>
            <p:spPr bwMode="auto">
              <a:xfrm>
                <a:off x="4407" y="3260"/>
                <a:ext cx="7" cy="4"/>
              </a:xfrm>
              <a:custGeom>
                <a:avLst/>
                <a:gdLst>
                  <a:gd name="T0" fmla="*/ 7 w 7"/>
                  <a:gd name="T1" fmla="*/ 2 h 4"/>
                  <a:gd name="T2" fmla="*/ 5 w 7"/>
                  <a:gd name="T3" fmla="*/ 0 h 4"/>
                  <a:gd name="T4" fmla="*/ 0 w 7"/>
                  <a:gd name="T5" fmla="*/ 2 h 4"/>
                  <a:gd name="T6" fmla="*/ 2 w 7"/>
                  <a:gd name="T7" fmla="*/ 4 h 4"/>
                  <a:gd name="T8" fmla="*/ 7 w 7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7" y="2"/>
                    </a:moveTo>
                    <a:lnTo>
                      <a:pt x="5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444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8" name="Freeform 1366"/>
              <p:cNvSpPr>
                <a:spLocks/>
              </p:cNvSpPr>
              <p:nvPr/>
            </p:nvSpPr>
            <p:spPr bwMode="auto">
              <a:xfrm>
                <a:off x="4414" y="3267"/>
                <a:ext cx="47" cy="33"/>
              </a:xfrm>
              <a:custGeom>
                <a:avLst/>
                <a:gdLst>
                  <a:gd name="T0" fmla="*/ 47 w 47"/>
                  <a:gd name="T1" fmla="*/ 33 h 33"/>
                  <a:gd name="T2" fmla="*/ 5 w 47"/>
                  <a:gd name="T3" fmla="*/ 0 h 33"/>
                  <a:gd name="T4" fmla="*/ 0 w 47"/>
                  <a:gd name="T5" fmla="*/ 0 h 33"/>
                  <a:gd name="T6" fmla="*/ 42 w 47"/>
                  <a:gd name="T7" fmla="*/ 33 h 33"/>
                  <a:gd name="T8" fmla="*/ 47 w 47"/>
                  <a:gd name="T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3">
                    <a:moveTo>
                      <a:pt x="47" y="33"/>
                    </a:moveTo>
                    <a:lnTo>
                      <a:pt x="5" y="0"/>
                    </a:lnTo>
                    <a:lnTo>
                      <a:pt x="0" y="0"/>
                    </a:lnTo>
                    <a:lnTo>
                      <a:pt x="42" y="33"/>
                    </a:lnTo>
                    <a:lnTo>
                      <a:pt x="47" y="33"/>
                    </a:lnTo>
                    <a:close/>
                  </a:path>
                </a:pathLst>
              </a:custGeom>
              <a:solidFill>
                <a:srgbClr val="444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9" name="Freeform 1367"/>
              <p:cNvSpPr>
                <a:spLocks/>
              </p:cNvSpPr>
              <p:nvPr/>
            </p:nvSpPr>
            <p:spPr bwMode="auto">
              <a:xfrm>
                <a:off x="4414" y="3257"/>
                <a:ext cx="7" cy="5"/>
              </a:xfrm>
              <a:custGeom>
                <a:avLst/>
                <a:gdLst>
                  <a:gd name="T0" fmla="*/ 7 w 7"/>
                  <a:gd name="T1" fmla="*/ 3 h 5"/>
                  <a:gd name="T2" fmla="*/ 5 w 7"/>
                  <a:gd name="T3" fmla="*/ 0 h 5"/>
                  <a:gd name="T4" fmla="*/ 0 w 7"/>
                  <a:gd name="T5" fmla="*/ 3 h 5"/>
                  <a:gd name="T6" fmla="*/ 5 w 7"/>
                  <a:gd name="T7" fmla="*/ 5 h 5"/>
                  <a:gd name="T8" fmla="*/ 7 w 7"/>
                  <a:gd name="T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7" y="3"/>
                    </a:moveTo>
                    <a:lnTo>
                      <a:pt x="5" y="0"/>
                    </a:lnTo>
                    <a:lnTo>
                      <a:pt x="0" y="3"/>
                    </a:lnTo>
                    <a:lnTo>
                      <a:pt x="5" y="5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444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0" name="Freeform 1368"/>
              <p:cNvSpPr>
                <a:spLocks/>
              </p:cNvSpPr>
              <p:nvPr/>
            </p:nvSpPr>
            <p:spPr bwMode="auto">
              <a:xfrm>
                <a:off x="4423" y="3264"/>
                <a:ext cx="45" cy="34"/>
              </a:xfrm>
              <a:custGeom>
                <a:avLst/>
                <a:gdLst>
                  <a:gd name="T0" fmla="*/ 45 w 45"/>
                  <a:gd name="T1" fmla="*/ 31 h 34"/>
                  <a:gd name="T2" fmla="*/ 3 w 45"/>
                  <a:gd name="T3" fmla="*/ 0 h 34"/>
                  <a:gd name="T4" fmla="*/ 0 w 45"/>
                  <a:gd name="T5" fmla="*/ 0 h 34"/>
                  <a:gd name="T6" fmla="*/ 41 w 45"/>
                  <a:gd name="T7" fmla="*/ 34 h 34"/>
                  <a:gd name="T8" fmla="*/ 45 w 45"/>
                  <a:gd name="T9" fmla="*/ 3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34">
                    <a:moveTo>
                      <a:pt x="45" y="31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41" y="34"/>
                    </a:lnTo>
                    <a:lnTo>
                      <a:pt x="45" y="31"/>
                    </a:lnTo>
                    <a:close/>
                  </a:path>
                </a:pathLst>
              </a:custGeom>
              <a:solidFill>
                <a:srgbClr val="444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1" name="Freeform 1369"/>
              <p:cNvSpPr>
                <a:spLocks/>
              </p:cNvSpPr>
              <p:nvPr/>
            </p:nvSpPr>
            <p:spPr bwMode="auto">
              <a:xfrm>
                <a:off x="4423" y="3255"/>
                <a:ext cx="52" cy="40"/>
              </a:xfrm>
              <a:custGeom>
                <a:avLst/>
                <a:gdLst>
                  <a:gd name="T0" fmla="*/ 52 w 52"/>
                  <a:gd name="T1" fmla="*/ 38 h 40"/>
                  <a:gd name="T2" fmla="*/ 3 w 52"/>
                  <a:gd name="T3" fmla="*/ 0 h 40"/>
                  <a:gd name="T4" fmla="*/ 0 w 52"/>
                  <a:gd name="T5" fmla="*/ 0 h 40"/>
                  <a:gd name="T6" fmla="*/ 50 w 52"/>
                  <a:gd name="T7" fmla="*/ 40 h 40"/>
                  <a:gd name="T8" fmla="*/ 52 w 52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40">
                    <a:moveTo>
                      <a:pt x="52" y="38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50" y="40"/>
                    </a:lnTo>
                    <a:lnTo>
                      <a:pt x="52" y="38"/>
                    </a:lnTo>
                    <a:close/>
                  </a:path>
                </a:pathLst>
              </a:custGeom>
              <a:solidFill>
                <a:srgbClr val="444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2" name="Freeform 1370"/>
              <p:cNvSpPr>
                <a:spLocks/>
              </p:cNvSpPr>
              <p:nvPr/>
            </p:nvSpPr>
            <p:spPr bwMode="auto">
              <a:xfrm>
                <a:off x="4445" y="3262"/>
                <a:ext cx="38" cy="28"/>
              </a:xfrm>
              <a:custGeom>
                <a:avLst/>
                <a:gdLst>
                  <a:gd name="T0" fmla="*/ 38 w 38"/>
                  <a:gd name="T1" fmla="*/ 28 h 28"/>
                  <a:gd name="T2" fmla="*/ 2 w 38"/>
                  <a:gd name="T3" fmla="*/ 0 h 28"/>
                  <a:gd name="T4" fmla="*/ 0 w 38"/>
                  <a:gd name="T5" fmla="*/ 2 h 28"/>
                  <a:gd name="T6" fmla="*/ 35 w 38"/>
                  <a:gd name="T7" fmla="*/ 28 h 28"/>
                  <a:gd name="T8" fmla="*/ 38 w 38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28">
                    <a:moveTo>
                      <a:pt x="38" y="28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35" y="28"/>
                    </a:lnTo>
                    <a:lnTo>
                      <a:pt x="38" y="28"/>
                    </a:lnTo>
                    <a:close/>
                  </a:path>
                </a:pathLst>
              </a:custGeom>
              <a:solidFill>
                <a:srgbClr val="444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3" name="Freeform 1371"/>
              <p:cNvSpPr>
                <a:spLocks/>
              </p:cNvSpPr>
              <p:nvPr/>
            </p:nvSpPr>
            <p:spPr bwMode="auto">
              <a:xfrm>
                <a:off x="4468" y="3271"/>
                <a:ext cx="22" cy="17"/>
              </a:xfrm>
              <a:custGeom>
                <a:avLst/>
                <a:gdLst>
                  <a:gd name="T0" fmla="*/ 22 w 22"/>
                  <a:gd name="T1" fmla="*/ 15 h 17"/>
                  <a:gd name="T2" fmla="*/ 3 w 22"/>
                  <a:gd name="T3" fmla="*/ 0 h 17"/>
                  <a:gd name="T4" fmla="*/ 0 w 22"/>
                  <a:gd name="T5" fmla="*/ 3 h 17"/>
                  <a:gd name="T6" fmla="*/ 19 w 22"/>
                  <a:gd name="T7" fmla="*/ 17 h 17"/>
                  <a:gd name="T8" fmla="*/ 22 w 22"/>
                  <a:gd name="T9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7">
                    <a:moveTo>
                      <a:pt x="22" y="15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19" y="17"/>
                    </a:lnTo>
                    <a:lnTo>
                      <a:pt x="22" y="15"/>
                    </a:lnTo>
                    <a:close/>
                  </a:path>
                </a:pathLst>
              </a:custGeom>
              <a:solidFill>
                <a:srgbClr val="444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4" name="Freeform 1372"/>
              <p:cNvSpPr>
                <a:spLocks noEditPoints="1"/>
              </p:cNvSpPr>
              <p:nvPr/>
            </p:nvSpPr>
            <p:spPr bwMode="auto">
              <a:xfrm>
                <a:off x="4426" y="3243"/>
                <a:ext cx="30" cy="17"/>
              </a:xfrm>
              <a:custGeom>
                <a:avLst/>
                <a:gdLst>
                  <a:gd name="T0" fmla="*/ 10 w 13"/>
                  <a:gd name="T1" fmla="*/ 6 h 7"/>
                  <a:gd name="T2" fmla="*/ 2 w 13"/>
                  <a:gd name="T3" fmla="*/ 5 h 7"/>
                  <a:gd name="T4" fmla="*/ 3 w 13"/>
                  <a:gd name="T5" fmla="*/ 0 h 7"/>
                  <a:gd name="T6" fmla="*/ 11 w 13"/>
                  <a:gd name="T7" fmla="*/ 2 h 7"/>
                  <a:gd name="T8" fmla="*/ 10 w 13"/>
                  <a:gd name="T9" fmla="*/ 6 h 7"/>
                  <a:gd name="T10" fmla="*/ 10 w 13"/>
                  <a:gd name="T11" fmla="*/ 6 h 7"/>
                  <a:gd name="T12" fmla="*/ 10 w 13"/>
                  <a:gd name="T13" fmla="*/ 2 h 7"/>
                  <a:gd name="T14" fmla="*/ 3 w 13"/>
                  <a:gd name="T15" fmla="*/ 1 h 7"/>
                  <a:gd name="T16" fmla="*/ 3 w 13"/>
                  <a:gd name="T17" fmla="*/ 5 h 7"/>
                  <a:gd name="T18" fmla="*/ 10 w 13"/>
                  <a:gd name="T1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7">
                    <a:moveTo>
                      <a:pt x="10" y="6"/>
                    </a:moveTo>
                    <a:cubicBezTo>
                      <a:pt x="8" y="7"/>
                      <a:pt x="4" y="6"/>
                      <a:pt x="2" y="5"/>
                    </a:cubicBezTo>
                    <a:cubicBezTo>
                      <a:pt x="0" y="3"/>
                      <a:pt x="1" y="1"/>
                      <a:pt x="3" y="0"/>
                    </a:cubicBezTo>
                    <a:cubicBezTo>
                      <a:pt x="5" y="0"/>
                      <a:pt x="9" y="0"/>
                      <a:pt x="11" y="2"/>
                    </a:cubicBezTo>
                    <a:cubicBezTo>
                      <a:pt x="13" y="3"/>
                      <a:pt x="12" y="5"/>
                      <a:pt x="10" y="6"/>
                    </a:cubicBezTo>
                    <a:close/>
                    <a:moveTo>
                      <a:pt x="10" y="6"/>
                    </a:moveTo>
                    <a:cubicBezTo>
                      <a:pt x="12" y="5"/>
                      <a:pt x="12" y="3"/>
                      <a:pt x="10" y="2"/>
                    </a:cubicBezTo>
                    <a:cubicBezTo>
                      <a:pt x="8" y="0"/>
                      <a:pt x="5" y="0"/>
                      <a:pt x="3" y="1"/>
                    </a:cubicBezTo>
                    <a:cubicBezTo>
                      <a:pt x="1" y="2"/>
                      <a:pt x="1" y="3"/>
                      <a:pt x="3" y="5"/>
                    </a:cubicBezTo>
                    <a:cubicBezTo>
                      <a:pt x="4" y="6"/>
                      <a:pt x="8" y="7"/>
                      <a:pt x="10" y="6"/>
                    </a:cubicBezTo>
                    <a:close/>
                  </a:path>
                </a:pathLst>
              </a:custGeom>
              <a:solidFill>
                <a:srgbClr val="2F79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5" name="Freeform 1373"/>
              <p:cNvSpPr>
                <a:spLocks noEditPoints="1"/>
              </p:cNvSpPr>
              <p:nvPr/>
            </p:nvSpPr>
            <p:spPr bwMode="auto">
              <a:xfrm>
                <a:off x="4433" y="3245"/>
                <a:ext cx="16" cy="12"/>
              </a:xfrm>
              <a:custGeom>
                <a:avLst/>
                <a:gdLst>
                  <a:gd name="T0" fmla="*/ 6 w 7"/>
                  <a:gd name="T1" fmla="*/ 4 h 5"/>
                  <a:gd name="T2" fmla="*/ 1 w 7"/>
                  <a:gd name="T3" fmla="*/ 3 h 5"/>
                  <a:gd name="T4" fmla="*/ 1 w 7"/>
                  <a:gd name="T5" fmla="*/ 0 h 5"/>
                  <a:gd name="T6" fmla="*/ 6 w 7"/>
                  <a:gd name="T7" fmla="*/ 1 h 5"/>
                  <a:gd name="T8" fmla="*/ 6 w 7"/>
                  <a:gd name="T9" fmla="*/ 4 h 5"/>
                  <a:gd name="T10" fmla="*/ 6 w 7"/>
                  <a:gd name="T11" fmla="*/ 4 h 5"/>
                  <a:gd name="T12" fmla="*/ 6 w 7"/>
                  <a:gd name="T13" fmla="*/ 1 h 5"/>
                  <a:gd name="T14" fmla="*/ 1 w 7"/>
                  <a:gd name="T15" fmla="*/ 1 h 5"/>
                  <a:gd name="T16" fmla="*/ 1 w 7"/>
                  <a:gd name="T17" fmla="*/ 3 h 5"/>
                  <a:gd name="T18" fmla="*/ 6 w 7"/>
                  <a:gd name="T1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5">
                    <a:moveTo>
                      <a:pt x="6" y="4"/>
                    </a:moveTo>
                    <a:cubicBezTo>
                      <a:pt x="4" y="5"/>
                      <a:pt x="2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1"/>
                    </a:cubicBezTo>
                    <a:cubicBezTo>
                      <a:pt x="7" y="2"/>
                      <a:pt x="7" y="3"/>
                      <a:pt x="6" y="4"/>
                    </a:cubicBezTo>
                    <a:close/>
                    <a:moveTo>
                      <a:pt x="6" y="4"/>
                    </a:moveTo>
                    <a:cubicBezTo>
                      <a:pt x="7" y="3"/>
                      <a:pt x="7" y="2"/>
                      <a:pt x="6" y="1"/>
                    </a:cubicBezTo>
                    <a:cubicBezTo>
                      <a:pt x="5" y="0"/>
                      <a:pt x="3" y="0"/>
                      <a:pt x="1" y="1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2" y="4"/>
                      <a:pt x="4" y="4"/>
                      <a:pt x="6" y="4"/>
                    </a:cubicBezTo>
                    <a:close/>
                  </a:path>
                </a:pathLst>
              </a:custGeom>
              <a:solidFill>
                <a:srgbClr val="2F79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6" name="Freeform 1374"/>
              <p:cNvSpPr>
                <a:spLocks noEditPoints="1"/>
              </p:cNvSpPr>
              <p:nvPr/>
            </p:nvSpPr>
            <p:spPr bwMode="auto">
              <a:xfrm>
                <a:off x="4435" y="3248"/>
                <a:ext cx="12" cy="7"/>
              </a:xfrm>
              <a:custGeom>
                <a:avLst/>
                <a:gdLst>
                  <a:gd name="T0" fmla="*/ 4 w 5"/>
                  <a:gd name="T1" fmla="*/ 3 h 3"/>
                  <a:gd name="T2" fmla="*/ 1 w 5"/>
                  <a:gd name="T3" fmla="*/ 2 h 3"/>
                  <a:gd name="T4" fmla="*/ 1 w 5"/>
                  <a:gd name="T5" fmla="*/ 0 h 3"/>
                  <a:gd name="T6" fmla="*/ 4 w 5"/>
                  <a:gd name="T7" fmla="*/ 0 h 3"/>
                  <a:gd name="T8" fmla="*/ 4 w 5"/>
                  <a:gd name="T9" fmla="*/ 3 h 3"/>
                  <a:gd name="T10" fmla="*/ 4 w 5"/>
                  <a:gd name="T11" fmla="*/ 2 h 3"/>
                  <a:gd name="T12" fmla="*/ 4 w 5"/>
                  <a:gd name="T13" fmla="*/ 1 h 3"/>
                  <a:gd name="T14" fmla="*/ 1 w 5"/>
                  <a:gd name="T15" fmla="*/ 0 h 3"/>
                  <a:gd name="T16" fmla="*/ 1 w 5"/>
                  <a:gd name="T17" fmla="*/ 2 h 3"/>
                  <a:gd name="T18" fmla="*/ 4 w 5"/>
                  <a:gd name="T1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3">
                    <a:moveTo>
                      <a:pt x="4" y="3"/>
                    </a:moveTo>
                    <a:cubicBezTo>
                      <a:pt x="3" y="3"/>
                      <a:pt x="1" y="3"/>
                      <a:pt x="1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" y="0"/>
                      <a:pt x="3" y="0"/>
                      <a:pt x="4" y="0"/>
                    </a:cubicBezTo>
                    <a:cubicBezTo>
                      <a:pt x="5" y="1"/>
                      <a:pt x="5" y="2"/>
                      <a:pt x="4" y="3"/>
                    </a:cubicBezTo>
                    <a:close/>
                    <a:moveTo>
                      <a:pt x="4" y="2"/>
                    </a:moveTo>
                    <a:cubicBezTo>
                      <a:pt x="5" y="2"/>
                      <a:pt x="5" y="1"/>
                      <a:pt x="4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1"/>
                      <a:pt x="1" y="2"/>
                    </a:cubicBezTo>
                    <a:cubicBezTo>
                      <a:pt x="2" y="3"/>
                      <a:pt x="3" y="3"/>
                      <a:pt x="4" y="2"/>
                    </a:cubicBezTo>
                    <a:close/>
                  </a:path>
                </a:pathLst>
              </a:custGeom>
              <a:solidFill>
                <a:srgbClr val="2F79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7" name="Freeform 1375"/>
              <p:cNvSpPr>
                <a:spLocks/>
              </p:cNvSpPr>
              <p:nvPr/>
            </p:nvSpPr>
            <p:spPr bwMode="auto">
              <a:xfrm>
                <a:off x="4452" y="3255"/>
                <a:ext cx="14" cy="16"/>
              </a:xfrm>
              <a:custGeom>
                <a:avLst/>
                <a:gdLst>
                  <a:gd name="T0" fmla="*/ 3 w 6"/>
                  <a:gd name="T1" fmla="*/ 0 h 7"/>
                  <a:gd name="T2" fmla="*/ 3 w 6"/>
                  <a:gd name="T3" fmla="*/ 0 h 7"/>
                  <a:gd name="T4" fmla="*/ 3 w 6"/>
                  <a:gd name="T5" fmla="*/ 1 h 7"/>
                  <a:gd name="T6" fmla="*/ 1 w 6"/>
                  <a:gd name="T7" fmla="*/ 2 h 7"/>
                  <a:gd name="T8" fmla="*/ 0 w 6"/>
                  <a:gd name="T9" fmla="*/ 3 h 7"/>
                  <a:gd name="T10" fmla="*/ 2 w 6"/>
                  <a:gd name="T11" fmla="*/ 3 h 7"/>
                  <a:gd name="T12" fmla="*/ 5 w 6"/>
                  <a:gd name="T13" fmla="*/ 2 h 7"/>
                  <a:gd name="T14" fmla="*/ 4 w 6"/>
                  <a:gd name="T15" fmla="*/ 3 h 7"/>
                  <a:gd name="T16" fmla="*/ 3 w 6"/>
                  <a:gd name="T17" fmla="*/ 4 h 7"/>
                  <a:gd name="T18" fmla="*/ 3 w 6"/>
                  <a:gd name="T19" fmla="*/ 4 h 7"/>
                  <a:gd name="T20" fmla="*/ 5 w 6"/>
                  <a:gd name="T21" fmla="*/ 4 h 7"/>
                  <a:gd name="T22" fmla="*/ 5 w 6"/>
                  <a:gd name="T23" fmla="*/ 4 h 7"/>
                  <a:gd name="T24" fmla="*/ 4 w 6"/>
                  <a:gd name="T25" fmla="*/ 5 h 7"/>
                  <a:gd name="T26" fmla="*/ 4 w 6"/>
                  <a:gd name="T27" fmla="*/ 5 h 7"/>
                  <a:gd name="T28" fmla="*/ 5 w 6"/>
                  <a:gd name="T29" fmla="*/ 5 h 7"/>
                  <a:gd name="T30" fmla="*/ 5 w 6"/>
                  <a:gd name="T31" fmla="*/ 6 h 7"/>
                  <a:gd name="T32" fmla="*/ 6 w 6"/>
                  <a:gd name="T33" fmla="*/ 6 h 7"/>
                  <a:gd name="T34" fmla="*/ 6 w 6"/>
                  <a:gd name="T35" fmla="*/ 7 h 7"/>
                  <a:gd name="T36" fmla="*/ 6 w 6"/>
                  <a:gd name="T37" fmla="*/ 7 h 7"/>
                  <a:gd name="T38" fmla="*/ 6 w 6"/>
                  <a:gd name="T39" fmla="*/ 7 h 7"/>
                  <a:gd name="T40" fmla="*/ 6 w 6"/>
                  <a:gd name="T41" fmla="*/ 6 h 7"/>
                  <a:gd name="T42" fmla="*/ 6 w 6"/>
                  <a:gd name="T43" fmla="*/ 6 h 7"/>
                  <a:gd name="T44" fmla="*/ 5 w 6"/>
                  <a:gd name="T45" fmla="*/ 6 h 7"/>
                  <a:gd name="T46" fmla="*/ 6 w 6"/>
                  <a:gd name="T47" fmla="*/ 5 h 7"/>
                  <a:gd name="T48" fmla="*/ 6 w 6"/>
                  <a:gd name="T49" fmla="*/ 5 h 7"/>
                  <a:gd name="T50" fmla="*/ 4 w 6"/>
                  <a:gd name="T51" fmla="*/ 5 h 7"/>
                  <a:gd name="T52" fmla="*/ 4 w 6"/>
                  <a:gd name="T53" fmla="*/ 5 h 7"/>
                  <a:gd name="T54" fmla="*/ 5 w 6"/>
                  <a:gd name="T55" fmla="*/ 4 h 7"/>
                  <a:gd name="T56" fmla="*/ 5 w 6"/>
                  <a:gd name="T57" fmla="*/ 4 h 7"/>
                  <a:gd name="T58" fmla="*/ 3 w 6"/>
                  <a:gd name="T59" fmla="*/ 4 h 7"/>
                  <a:gd name="T60" fmla="*/ 3 w 6"/>
                  <a:gd name="T61" fmla="*/ 4 h 7"/>
                  <a:gd name="T62" fmla="*/ 5 w 6"/>
                  <a:gd name="T63" fmla="*/ 3 h 7"/>
                  <a:gd name="T64" fmla="*/ 4 w 6"/>
                  <a:gd name="T65" fmla="*/ 2 h 7"/>
                  <a:gd name="T66" fmla="*/ 0 w 6"/>
                  <a:gd name="T67" fmla="*/ 3 h 7"/>
                  <a:gd name="T68" fmla="*/ 0 w 6"/>
                  <a:gd name="T69" fmla="*/ 3 h 7"/>
                  <a:gd name="T70" fmla="*/ 2 w 6"/>
                  <a:gd name="T71" fmla="*/ 2 h 7"/>
                  <a:gd name="T72" fmla="*/ 4 w 6"/>
                  <a:gd name="T73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" h="7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3" y="3"/>
                      <a:pt x="3" y="2"/>
                      <a:pt x="4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4" y="4"/>
                      <a:pt x="4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4" y="3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1" y="3"/>
                      <a:pt x="1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2F79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8" name="Freeform 1376"/>
              <p:cNvSpPr>
                <a:spLocks/>
              </p:cNvSpPr>
              <p:nvPr/>
            </p:nvSpPr>
            <p:spPr bwMode="auto">
              <a:xfrm>
                <a:off x="4345" y="3193"/>
                <a:ext cx="249" cy="95"/>
              </a:xfrm>
              <a:custGeom>
                <a:avLst/>
                <a:gdLst>
                  <a:gd name="T0" fmla="*/ 104 w 105"/>
                  <a:gd name="T1" fmla="*/ 1 h 40"/>
                  <a:gd name="T2" fmla="*/ 44 w 105"/>
                  <a:gd name="T3" fmla="*/ 36 h 40"/>
                  <a:gd name="T4" fmla="*/ 39 w 105"/>
                  <a:gd name="T5" fmla="*/ 36 h 40"/>
                  <a:gd name="T6" fmla="*/ 1 w 105"/>
                  <a:gd name="T7" fmla="*/ 14 h 40"/>
                  <a:gd name="T8" fmla="*/ 0 w 105"/>
                  <a:gd name="T9" fmla="*/ 13 h 40"/>
                  <a:gd name="T10" fmla="*/ 0 w 105"/>
                  <a:gd name="T11" fmla="*/ 13 h 40"/>
                  <a:gd name="T12" fmla="*/ 0 w 105"/>
                  <a:gd name="T13" fmla="*/ 16 h 40"/>
                  <a:gd name="T14" fmla="*/ 1 w 105"/>
                  <a:gd name="T15" fmla="*/ 18 h 40"/>
                  <a:gd name="T16" fmla="*/ 9 w 105"/>
                  <a:gd name="T17" fmla="*/ 22 h 40"/>
                  <a:gd name="T18" fmla="*/ 10 w 105"/>
                  <a:gd name="T19" fmla="*/ 23 h 40"/>
                  <a:gd name="T20" fmla="*/ 10 w 105"/>
                  <a:gd name="T21" fmla="*/ 23 h 40"/>
                  <a:gd name="T22" fmla="*/ 39 w 105"/>
                  <a:gd name="T23" fmla="*/ 40 h 40"/>
                  <a:gd name="T24" fmla="*/ 42 w 105"/>
                  <a:gd name="T25" fmla="*/ 40 h 40"/>
                  <a:gd name="T26" fmla="*/ 44 w 105"/>
                  <a:gd name="T27" fmla="*/ 40 h 40"/>
                  <a:gd name="T28" fmla="*/ 104 w 105"/>
                  <a:gd name="T29" fmla="*/ 5 h 40"/>
                  <a:gd name="T30" fmla="*/ 105 w 105"/>
                  <a:gd name="T31" fmla="*/ 3 h 40"/>
                  <a:gd name="T32" fmla="*/ 105 w 105"/>
                  <a:gd name="T33" fmla="*/ 3 h 40"/>
                  <a:gd name="T34" fmla="*/ 105 w 105"/>
                  <a:gd name="T35" fmla="*/ 0 h 40"/>
                  <a:gd name="T36" fmla="*/ 104 w 105"/>
                  <a:gd name="T37" fmla="*/ 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5" h="40">
                    <a:moveTo>
                      <a:pt x="104" y="1"/>
                    </a:moveTo>
                    <a:cubicBezTo>
                      <a:pt x="44" y="36"/>
                      <a:pt x="44" y="36"/>
                      <a:pt x="44" y="36"/>
                    </a:cubicBezTo>
                    <a:cubicBezTo>
                      <a:pt x="43" y="37"/>
                      <a:pt x="40" y="37"/>
                      <a:pt x="39" y="36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7"/>
                      <a:pt x="1" y="17"/>
                      <a:pt x="1" y="18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39" y="40"/>
                      <a:pt x="39" y="40"/>
                      <a:pt x="39" y="40"/>
                    </a:cubicBezTo>
                    <a:cubicBezTo>
                      <a:pt x="40" y="40"/>
                      <a:pt x="41" y="40"/>
                      <a:pt x="42" y="40"/>
                    </a:cubicBezTo>
                    <a:cubicBezTo>
                      <a:pt x="42" y="40"/>
                      <a:pt x="43" y="40"/>
                      <a:pt x="44" y="40"/>
                    </a:cubicBezTo>
                    <a:cubicBezTo>
                      <a:pt x="104" y="5"/>
                      <a:pt x="104" y="5"/>
                      <a:pt x="104" y="5"/>
                    </a:cubicBezTo>
                    <a:cubicBezTo>
                      <a:pt x="105" y="4"/>
                      <a:pt x="105" y="4"/>
                      <a:pt x="105" y="3"/>
                    </a:cubicBezTo>
                    <a:cubicBezTo>
                      <a:pt x="105" y="3"/>
                      <a:pt x="105" y="3"/>
                      <a:pt x="105" y="3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105" y="0"/>
                      <a:pt x="105" y="1"/>
                      <a:pt x="104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9" name="Freeform 1377"/>
              <p:cNvSpPr>
                <a:spLocks noEditPoints="1"/>
              </p:cNvSpPr>
              <p:nvPr/>
            </p:nvSpPr>
            <p:spPr bwMode="auto">
              <a:xfrm>
                <a:off x="4345" y="3137"/>
                <a:ext cx="249" cy="144"/>
              </a:xfrm>
              <a:custGeom>
                <a:avLst/>
                <a:gdLst>
                  <a:gd name="T0" fmla="*/ 39 w 105"/>
                  <a:gd name="T1" fmla="*/ 60 h 61"/>
                  <a:gd name="T2" fmla="*/ 104 w 105"/>
                  <a:gd name="T3" fmla="*/ 25 h 61"/>
                  <a:gd name="T4" fmla="*/ 104 w 105"/>
                  <a:gd name="T5" fmla="*/ 23 h 61"/>
                  <a:gd name="T6" fmla="*/ 61 w 105"/>
                  <a:gd name="T7" fmla="*/ 1 h 61"/>
                  <a:gd name="T8" fmla="*/ 62 w 105"/>
                  <a:gd name="T9" fmla="*/ 0 h 61"/>
                  <a:gd name="T10" fmla="*/ 60 w 105"/>
                  <a:gd name="T11" fmla="*/ 1 h 61"/>
                  <a:gd name="T12" fmla="*/ 54 w 105"/>
                  <a:gd name="T13" fmla="*/ 6 h 61"/>
                  <a:gd name="T14" fmla="*/ 47 w 105"/>
                  <a:gd name="T15" fmla="*/ 9 h 61"/>
                  <a:gd name="T16" fmla="*/ 17 w 105"/>
                  <a:gd name="T17" fmla="*/ 27 h 61"/>
                  <a:gd name="T18" fmla="*/ 11 w 105"/>
                  <a:gd name="T19" fmla="*/ 30 h 61"/>
                  <a:gd name="T20" fmla="*/ 0 w 105"/>
                  <a:gd name="T21" fmla="*/ 36 h 61"/>
                  <a:gd name="T22" fmla="*/ 1 w 105"/>
                  <a:gd name="T23" fmla="*/ 38 h 61"/>
                  <a:gd name="T24" fmla="*/ 53 w 105"/>
                  <a:gd name="T25" fmla="*/ 40 h 61"/>
                  <a:gd name="T26" fmla="*/ 79 w 105"/>
                  <a:gd name="T27" fmla="*/ 36 h 61"/>
                  <a:gd name="T28" fmla="*/ 86 w 105"/>
                  <a:gd name="T29" fmla="*/ 18 h 61"/>
                  <a:gd name="T30" fmla="*/ 73 w 105"/>
                  <a:gd name="T31" fmla="*/ 26 h 61"/>
                  <a:gd name="T32" fmla="*/ 71 w 105"/>
                  <a:gd name="T33" fmla="*/ 27 h 61"/>
                  <a:gd name="T34" fmla="*/ 66 w 105"/>
                  <a:gd name="T35" fmla="*/ 30 h 61"/>
                  <a:gd name="T36" fmla="*/ 60 w 105"/>
                  <a:gd name="T37" fmla="*/ 33 h 61"/>
                  <a:gd name="T38" fmla="*/ 59 w 105"/>
                  <a:gd name="T39" fmla="*/ 34 h 61"/>
                  <a:gd name="T40" fmla="*/ 39 w 105"/>
                  <a:gd name="T41" fmla="*/ 45 h 61"/>
                  <a:gd name="T42" fmla="*/ 11 w 105"/>
                  <a:gd name="T43" fmla="*/ 36 h 61"/>
                  <a:gd name="T44" fmla="*/ 16 w 105"/>
                  <a:gd name="T45" fmla="*/ 31 h 61"/>
                  <a:gd name="T46" fmla="*/ 23 w 105"/>
                  <a:gd name="T47" fmla="*/ 27 h 61"/>
                  <a:gd name="T48" fmla="*/ 30 w 105"/>
                  <a:gd name="T49" fmla="*/ 23 h 61"/>
                  <a:gd name="T50" fmla="*/ 31 w 105"/>
                  <a:gd name="T51" fmla="*/ 23 h 61"/>
                  <a:gd name="T52" fmla="*/ 38 w 105"/>
                  <a:gd name="T53" fmla="*/ 19 h 61"/>
                  <a:gd name="T54" fmla="*/ 44 w 105"/>
                  <a:gd name="T55" fmla="*/ 15 h 61"/>
                  <a:gd name="T56" fmla="*/ 51 w 105"/>
                  <a:gd name="T57" fmla="*/ 11 h 61"/>
                  <a:gd name="T58" fmla="*/ 58 w 105"/>
                  <a:gd name="T59" fmla="*/ 8 h 61"/>
                  <a:gd name="T60" fmla="*/ 69 w 105"/>
                  <a:gd name="T61" fmla="*/ 7 h 61"/>
                  <a:gd name="T62" fmla="*/ 76 w 105"/>
                  <a:gd name="T63" fmla="*/ 11 h 61"/>
                  <a:gd name="T64" fmla="*/ 81 w 105"/>
                  <a:gd name="T65" fmla="*/ 14 h 61"/>
                  <a:gd name="T66" fmla="*/ 86 w 105"/>
                  <a:gd name="T67" fmla="*/ 18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5" h="61">
                    <a:moveTo>
                      <a:pt x="1" y="38"/>
                    </a:moveTo>
                    <a:cubicBezTo>
                      <a:pt x="39" y="60"/>
                      <a:pt x="39" y="60"/>
                      <a:pt x="39" y="60"/>
                    </a:cubicBezTo>
                    <a:cubicBezTo>
                      <a:pt x="40" y="61"/>
                      <a:pt x="43" y="61"/>
                      <a:pt x="44" y="60"/>
                    </a:cubicBezTo>
                    <a:cubicBezTo>
                      <a:pt x="104" y="25"/>
                      <a:pt x="104" y="25"/>
                      <a:pt x="104" y="25"/>
                    </a:cubicBezTo>
                    <a:cubicBezTo>
                      <a:pt x="105" y="25"/>
                      <a:pt x="105" y="24"/>
                      <a:pt x="105" y="24"/>
                    </a:cubicBezTo>
                    <a:cubicBezTo>
                      <a:pt x="105" y="23"/>
                      <a:pt x="105" y="23"/>
                      <a:pt x="104" y="23"/>
                    </a:cubicBezTo>
                    <a:cubicBezTo>
                      <a:pt x="66" y="1"/>
                      <a:pt x="66" y="1"/>
                      <a:pt x="66" y="1"/>
                    </a:cubicBezTo>
                    <a:cubicBezTo>
                      <a:pt x="65" y="0"/>
                      <a:pt x="63" y="0"/>
                      <a:pt x="61" y="1"/>
                    </a:cubicBezTo>
                    <a:cubicBezTo>
                      <a:pt x="61" y="1"/>
                      <a:pt x="61" y="1"/>
                      <a:pt x="61" y="1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61" y="1"/>
                      <a:pt x="61" y="1"/>
                      <a:pt x="61" y="1"/>
                    </a:cubicBezTo>
                    <a:cubicBezTo>
                      <a:pt x="60" y="1"/>
                      <a:pt x="60" y="1"/>
                      <a:pt x="60" y="1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4" y="6"/>
                      <a:pt x="54" y="6"/>
                      <a:pt x="54" y="6"/>
                    </a:cubicBezTo>
                    <a:cubicBezTo>
                      <a:pt x="48" y="9"/>
                      <a:pt x="48" y="9"/>
                      <a:pt x="48" y="9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7" y="27"/>
                      <a:pt x="17" y="27"/>
                      <a:pt x="17" y="27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" y="36"/>
                      <a:pt x="1" y="36"/>
                      <a:pt x="1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7"/>
                      <a:pt x="1" y="38"/>
                      <a:pt x="1" y="38"/>
                    </a:cubicBezTo>
                    <a:close/>
                    <a:moveTo>
                      <a:pt x="63" y="46"/>
                    </a:moveTo>
                    <a:cubicBezTo>
                      <a:pt x="53" y="40"/>
                      <a:pt x="53" y="40"/>
                      <a:pt x="53" y="40"/>
                    </a:cubicBezTo>
                    <a:cubicBezTo>
                      <a:pt x="70" y="31"/>
                      <a:pt x="70" y="31"/>
                      <a:pt x="70" y="31"/>
                    </a:cubicBezTo>
                    <a:cubicBezTo>
                      <a:pt x="79" y="36"/>
                      <a:pt x="79" y="36"/>
                      <a:pt x="79" y="36"/>
                    </a:cubicBezTo>
                    <a:lnTo>
                      <a:pt x="63" y="46"/>
                    </a:lnTo>
                    <a:close/>
                    <a:moveTo>
                      <a:pt x="86" y="18"/>
                    </a:moveTo>
                    <a:cubicBezTo>
                      <a:pt x="78" y="23"/>
                      <a:pt x="78" y="23"/>
                      <a:pt x="78" y="23"/>
                    </a:cubicBezTo>
                    <a:cubicBezTo>
                      <a:pt x="73" y="26"/>
                      <a:pt x="73" y="26"/>
                      <a:pt x="73" y="26"/>
                    </a:cubicBezTo>
                    <a:cubicBezTo>
                      <a:pt x="72" y="26"/>
                      <a:pt x="72" y="26"/>
                      <a:pt x="72" y="26"/>
                    </a:cubicBezTo>
                    <a:cubicBezTo>
                      <a:pt x="71" y="27"/>
                      <a:pt x="71" y="27"/>
                      <a:pt x="71" y="27"/>
                    </a:cubicBezTo>
                    <a:cubicBezTo>
                      <a:pt x="67" y="29"/>
                      <a:pt x="67" y="29"/>
                      <a:pt x="67" y="29"/>
                    </a:cubicBezTo>
                    <a:cubicBezTo>
                      <a:pt x="66" y="30"/>
                      <a:pt x="66" y="30"/>
                      <a:pt x="66" y="30"/>
                    </a:cubicBezTo>
                    <a:cubicBezTo>
                      <a:pt x="66" y="30"/>
                      <a:pt x="66" y="30"/>
                      <a:pt x="66" y="30"/>
                    </a:cubicBezTo>
                    <a:cubicBezTo>
                      <a:pt x="60" y="33"/>
                      <a:pt x="60" y="33"/>
                      <a:pt x="60" y="33"/>
                    </a:cubicBezTo>
                    <a:cubicBezTo>
                      <a:pt x="60" y="34"/>
                      <a:pt x="60" y="34"/>
                      <a:pt x="60" y="34"/>
                    </a:cubicBezTo>
                    <a:cubicBezTo>
                      <a:pt x="59" y="34"/>
                      <a:pt x="59" y="34"/>
                      <a:pt x="59" y="34"/>
                    </a:cubicBezTo>
                    <a:cubicBezTo>
                      <a:pt x="45" y="42"/>
                      <a:pt x="45" y="42"/>
                      <a:pt x="45" y="42"/>
                    </a:cubicBezTo>
                    <a:cubicBezTo>
                      <a:pt x="39" y="45"/>
                      <a:pt x="39" y="45"/>
                      <a:pt x="39" y="45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11" y="36"/>
                      <a:pt x="11" y="36"/>
                      <a:pt x="11" y="36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23" y="27"/>
                      <a:pt x="23" y="27"/>
                      <a:pt x="23" y="27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30" y="23"/>
                      <a:pt x="30" y="23"/>
                      <a:pt x="30" y="23"/>
                    </a:cubicBezTo>
                    <a:cubicBezTo>
                      <a:pt x="31" y="23"/>
                      <a:pt x="31" y="23"/>
                      <a:pt x="31" y="23"/>
                    </a:cubicBezTo>
                    <a:cubicBezTo>
                      <a:pt x="31" y="23"/>
                      <a:pt x="31" y="23"/>
                      <a:pt x="31" y="23"/>
                    </a:cubicBezTo>
                    <a:cubicBezTo>
                      <a:pt x="37" y="20"/>
                      <a:pt x="37" y="20"/>
                      <a:pt x="37" y="20"/>
                    </a:cubicBezTo>
                    <a:cubicBezTo>
                      <a:pt x="38" y="19"/>
                      <a:pt x="38" y="19"/>
                      <a:pt x="38" y="19"/>
                    </a:cubicBezTo>
                    <a:cubicBezTo>
                      <a:pt x="43" y="16"/>
                      <a:pt x="43" y="16"/>
                      <a:pt x="43" y="16"/>
                    </a:cubicBezTo>
                    <a:cubicBezTo>
                      <a:pt x="44" y="15"/>
                      <a:pt x="44" y="15"/>
                      <a:pt x="44" y="15"/>
                    </a:cubicBezTo>
                    <a:cubicBezTo>
                      <a:pt x="50" y="12"/>
                      <a:pt x="50" y="12"/>
                      <a:pt x="50" y="12"/>
                    </a:cubicBezTo>
                    <a:cubicBezTo>
                      <a:pt x="51" y="11"/>
                      <a:pt x="51" y="11"/>
                      <a:pt x="51" y="11"/>
                    </a:cubicBezTo>
                    <a:cubicBezTo>
                      <a:pt x="57" y="8"/>
                      <a:pt x="57" y="8"/>
                      <a:pt x="57" y="8"/>
                    </a:cubicBezTo>
                    <a:cubicBezTo>
                      <a:pt x="58" y="8"/>
                      <a:pt x="58" y="8"/>
                      <a:pt x="58" y="8"/>
                    </a:cubicBezTo>
                    <a:cubicBezTo>
                      <a:pt x="63" y="4"/>
                      <a:pt x="63" y="4"/>
                      <a:pt x="63" y="4"/>
                    </a:cubicBezTo>
                    <a:cubicBezTo>
                      <a:pt x="69" y="7"/>
                      <a:pt x="69" y="7"/>
                      <a:pt x="69" y="7"/>
                    </a:cubicBezTo>
                    <a:cubicBezTo>
                      <a:pt x="75" y="11"/>
                      <a:pt x="75" y="11"/>
                      <a:pt x="75" y="11"/>
                    </a:cubicBezTo>
                    <a:cubicBezTo>
                      <a:pt x="76" y="11"/>
                      <a:pt x="76" y="11"/>
                      <a:pt x="76" y="11"/>
                    </a:cubicBezTo>
                    <a:cubicBezTo>
                      <a:pt x="80" y="14"/>
                      <a:pt x="80" y="14"/>
                      <a:pt x="80" y="14"/>
                    </a:cubicBezTo>
                    <a:cubicBezTo>
                      <a:pt x="81" y="14"/>
                      <a:pt x="81" y="14"/>
                      <a:pt x="81" y="14"/>
                    </a:cubicBezTo>
                    <a:cubicBezTo>
                      <a:pt x="86" y="17"/>
                      <a:pt x="86" y="17"/>
                      <a:pt x="86" y="17"/>
                    </a:cubicBezTo>
                    <a:lnTo>
                      <a:pt x="86" y="18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0" name="Freeform 1378"/>
              <p:cNvSpPr>
                <a:spLocks/>
              </p:cNvSpPr>
              <p:nvPr/>
            </p:nvSpPr>
            <p:spPr bwMode="auto">
              <a:xfrm>
                <a:off x="4471" y="3210"/>
                <a:ext cx="61" cy="35"/>
              </a:xfrm>
              <a:custGeom>
                <a:avLst/>
                <a:gdLst>
                  <a:gd name="T0" fmla="*/ 0 w 61"/>
                  <a:gd name="T1" fmla="*/ 21 h 35"/>
                  <a:gd name="T2" fmla="*/ 23 w 61"/>
                  <a:gd name="T3" fmla="*/ 35 h 35"/>
                  <a:gd name="T4" fmla="*/ 61 w 61"/>
                  <a:gd name="T5" fmla="*/ 12 h 35"/>
                  <a:gd name="T6" fmla="*/ 40 w 61"/>
                  <a:gd name="T7" fmla="*/ 0 h 35"/>
                  <a:gd name="T8" fmla="*/ 0 w 61"/>
                  <a:gd name="T9" fmla="*/ 2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35">
                    <a:moveTo>
                      <a:pt x="0" y="21"/>
                    </a:moveTo>
                    <a:lnTo>
                      <a:pt x="23" y="35"/>
                    </a:lnTo>
                    <a:lnTo>
                      <a:pt x="61" y="12"/>
                    </a:lnTo>
                    <a:lnTo>
                      <a:pt x="40" y="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1" name="Freeform 1379"/>
              <p:cNvSpPr>
                <a:spLocks noEditPoints="1"/>
              </p:cNvSpPr>
              <p:nvPr/>
            </p:nvSpPr>
            <p:spPr bwMode="auto">
              <a:xfrm>
                <a:off x="4371" y="3146"/>
                <a:ext cx="178" cy="107"/>
              </a:xfrm>
              <a:custGeom>
                <a:avLst/>
                <a:gdLst>
                  <a:gd name="T0" fmla="*/ 166 w 178"/>
                  <a:gd name="T1" fmla="*/ 24 h 107"/>
                  <a:gd name="T2" fmla="*/ 154 w 178"/>
                  <a:gd name="T3" fmla="*/ 28 h 107"/>
                  <a:gd name="T4" fmla="*/ 121 w 178"/>
                  <a:gd name="T5" fmla="*/ 33 h 107"/>
                  <a:gd name="T6" fmla="*/ 138 w 178"/>
                  <a:gd name="T7" fmla="*/ 7 h 107"/>
                  <a:gd name="T8" fmla="*/ 121 w 178"/>
                  <a:gd name="T9" fmla="*/ 14 h 107"/>
                  <a:gd name="T10" fmla="*/ 121 w 178"/>
                  <a:gd name="T11" fmla="*/ 17 h 107"/>
                  <a:gd name="T12" fmla="*/ 93 w 178"/>
                  <a:gd name="T13" fmla="*/ 19 h 107"/>
                  <a:gd name="T14" fmla="*/ 78 w 178"/>
                  <a:gd name="T15" fmla="*/ 26 h 107"/>
                  <a:gd name="T16" fmla="*/ 74 w 178"/>
                  <a:gd name="T17" fmla="*/ 43 h 107"/>
                  <a:gd name="T18" fmla="*/ 62 w 178"/>
                  <a:gd name="T19" fmla="*/ 38 h 107"/>
                  <a:gd name="T20" fmla="*/ 48 w 178"/>
                  <a:gd name="T21" fmla="*/ 45 h 107"/>
                  <a:gd name="T22" fmla="*/ 43 w 178"/>
                  <a:gd name="T23" fmla="*/ 62 h 107"/>
                  <a:gd name="T24" fmla="*/ 41 w 178"/>
                  <a:gd name="T25" fmla="*/ 62 h 107"/>
                  <a:gd name="T26" fmla="*/ 12 w 178"/>
                  <a:gd name="T27" fmla="*/ 64 h 107"/>
                  <a:gd name="T28" fmla="*/ 0 w 178"/>
                  <a:gd name="T29" fmla="*/ 73 h 107"/>
                  <a:gd name="T30" fmla="*/ 67 w 178"/>
                  <a:gd name="T31" fmla="*/ 97 h 107"/>
                  <a:gd name="T32" fmla="*/ 116 w 178"/>
                  <a:gd name="T33" fmla="*/ 71 h 107"/>
                  <a:gd name="T34" fmla="*/ 130 w 178"/>
                  <a:gd name="T35" fmla="*/ 62 h 107"/>
                  <a:gd name="T36" fmla="*/ 145 w 178"/>
                  <a:gd name="T37" fmla="*/ 52 h 107"/>
                  <a:gd name="T38" fmla="*/ 178 w 178"/>
                  <a:gd name="T39" fmla="*/ 33 h 107"/>
                  <a:gd name="T40" fmla="*/ 149 w 178"/>
                  <a:gd name="T41" fmla="*/ 33 h 107"/>
                  <a:gd name="T42" fmla="*/ 135 w 178"/>
                  <a:gd name="T43" fmla="*/ 40 h 107"/>
                  <a:gd name="T44" fmla="*/ 119 w 178"/>
                  <a:gd name="T45" fmla="*/ 50 h 107"/>
                  <a:gd name="T46" fmla="*/ 130 w 178"/>
                  <a:gd name="T47" fmla="*/ 40 h 107"/>
                  <a:gd name="T48" fmla="*/ 104 w 178"/>
                  <a:gd name="T49" fmla="*/ 43 h 107"/>
                  <a:gd name="T50" fmla="*/ 85 w 178"/>
                  <a:gd name="T51" fmla="*/ 66 h 107"/>
                  <a:gd name="T52" fmla="*/ 100 w 178"/>
                  <a:gd name="T53" fmla="*/ 59 h 107"/>
                  <a:gd name="T54" fmla="*/ 57 w 178"/>
                  <a:gd name="T55" fmla="*/ 71 h 107"/>
                  <a:gd name="T56" fmla="*/ 69 w 178"/>
                  <a:gd name="T57" fmla="*/ 76 h 107"/>
                  <a:gd name="T58" fmla="*/ 57 w 178"/>
                  <a:gd name="T59" fmla="*/ 71 h 107"/>
                  <a:gd name="T60" fmla="*/ 38 w 178"/>
                  <a:gd name="T61" fmla="*/ 95 h 107"/>
                  <a:gd name="T62" fmla="*/ 52 w 178"/>
                  <a:gd name="T63" fmla="*/ 88 h 107"/>
                  <a:gd name="T64" fmla="*/ 133 w 178"/>
                  <a:gd name="T65" fmla="*/ 24 h 107"/>
                  <a:gd name="T66" fmla="*/ 121 w 178"/>
                  <a:gd name="T67" fmla="*/ 17 h 107"/>
                  <a:gd name="T68" fmla="*/ 104 w 178"/>
                  <a:gd name="T69" fmla="*/ 40 h 107"/>
                  <a:gd name="T70" fmla="*/ 90 w 178"/>
                  <a:gd name="T71" fmla="*/ 36 h 107"/>
                  <a:gd name="T72" fmla="*/ 76 w 178"/>
                  <a:gd name="T73" fmla="*/ 43 h 107"/>
                  <a:gd name="T74" fmla="*/ 85 w 178"/>
                  <a:gd name="T75" fmla="*/ 52 h 107"/>
                  <a:gd name="T76" fmla="*/ 74 w 178"/>
                  <a:gd name="T77" fmla="*/ 45 h 107"/>
                  <a:gd name="T78" fmla="*/ 57 w 178"/>
                  <a:gd name="T79" fmla="*/ 69 h 107"/>
                  <a:gd name="T80" fmla="*/ 43 w 178"/>
                  <a:gd name="T81" fmla="*/ 64 h 107"/>
                  <a:gd name="T82" fmla="*/ 29 w 178"/>
                  <a:gd name="T83" fmla="*/ 71 h 107"/>
                  <a:gd name="T84" fmla="*/ 38 w 178"/>
                  <a:gd name="T85" fmla="*/ 78 h 107"/>
                  <a:gd name="T86" fmla="*/ 26 w 178"/>
                  <a:gd name="T87" fmla="*/ 73 h 107"/>
                  <a:gd name="T88" fmla="*/ 55 w 178"/>
                  <a:gd name="T89" fmla="*/ 88 h 107"/>
                  <a:gd name="T90" fmla="*/ 67 w 178"/>
                  <a:gd name="T91" fmla="*/ 95 h 107"/>
                  <a:gd name="T92" fmla="*/ 81 w 178"/>
                  <a:gd name="T93" fmla="*/ 85 h 107"/>
                  <a:gd name="T94" fmla="*/ 130 w 178"/>
                  <a:gd name="T95" fmla="*/ 57 h 107"/>
                  <a:gd name="T96" fmla="*/ 114 w 178"/>
                  <a:gd name="T97" fmla="*/ 66 h 107"/>
                  <a:gd name="T98" fmla="*/ 71 w 178"/>
                  <a:gd name="T99" fmla="*/ 78 h 107"/>
                  <a:gd name="T100" fmla="*/ 104 w 178"/>
                  <a:gd name="T101" fmla="*/ 59 h 107"/>
                  <a:gd name="T102" fmla="*/ 123 w 178"/>
                  <a:gd name="T103" fmla="*/ 47 h 107"/>
                  <a:gd name="T104" fmla="*/ 135 w 178"/>
                  <a:gd name="T105" fmla="*/ 54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78" h="107">
                    <a:moveTo>
                      <a:pt x="164" y="38"/>
                    </a:moveTo>
                    <a:lnTo>
                      <a:pt x="152" y="31"/>
                    </a:lnTo>
                    <a:lnTo>
                      <a:pt x="166" y="24"/>
                    </a:lnTo>
                    <a:lnTo>
                      <a:pt x="164" y="24"/>
                    </a:lnTo>
                    <a:lnTo>
                      <a:pt x="164" y="24"/>
                    </a:lnTo>
                    <a:lnTo>
                      <a:pt x="154" y="28"/>
                    </a:lnTo>
                    <a:lnTo>
                      <a:pt x="149" y="31"/>
                    </a:lnTo>
                    <a:lnTo>
                      <a:pt x="133" y="40"/>
                    </a:lnTo>
                    <a:lnTo>
                      <a:pt x="121" y="33"/>
                    </a:lnTo>
                    <a:lnTo>
                      <a:pt x="138" y="24"/>
                    </a:lnTo>
                    <a:lnTo>
                      <a:pt x="123" y="17"/>
                    </a:lnTo>
                    <a:lnTo>
                      <a:pt x="138" y="7"/>
                    </a:lnTo>
                    <a:lnTo>
                      <a:pt x="123" y="0"/>
                    </a:lnTo>
                    <a:lnTo>
                      <a:pt x="135" y="7"/>
                    </a:lnTo>
                    <a:lnTo>
                      <a:pt x="121" y="14"/>
                    </a:lnTo>
                    <a:lnTo>
                      <a:pt x="112" y="9"/>
                    </a:lnTo>
                    <a:lnTo>
                      <a:pt x="109" y="9"/>
                    </a:lnTo>
                    <a:lnTo>
                      <a:pt x="121" y="17"/>
                    </a:lnTo>
                    <a:lnTo>
                      <a:pt x="107" y="24"/>
                    </a:lnTo>
                    <a:lnTo>
                      <a:pt x="95" y="17"/>
                    </a:lnTo>
                    <a:lnTo>
                      <a:pt x="93" y="19"/>
                    </a:lnTo>
                    <a:lnTo>
                      <a:pt x="104" y="26"/>
                    </a:lnTo>
                    <a:lnTo>
                      <a:pt x="90" y="33"/>
                    </a:lnTo>
                    <a:lnTo>
                      <a:pt x="78" y="26"/>
                    </a:lnTo>
                    <a:lnTo>
                      <a:pt x="76" y="28"/>
                    </a:lnTo>
                    <a:lnTo>
                      <a:pt x="88" y="36"/>
                    </a:lnTo>
                    <a:lnTo>
                      <a:pt x="74" y="43"/>
                    </a:lnTo>
                    <a:lnTo>
                      <a:pt x="62" y="36"/>
                    </a:lnTo>
                    <a:lnTo>
                      <a:pt x="64" y="36"/>
                    </a:lnTo>
                    <a:lnTo>
                      <a:pt x="62" y="38"/>
                    </a:lnTo>
                    <a:lnTo>
                      <a:pt x="74" y="43"/>
                    </a:lnTo>
                    <a:lnTo>
                      <a:pt x="59" y="52"/>
                    </a:lnTo>
                    <a:lnTo>
                      <a:pt x="48" y="45"/>
                    </a:lnTo>
                    <a:lnTo>
                      <a:pt x="45" y="45"/>
                    </a:lnTo>
                    <a:lnTo>
                      <a:pt x="57" y="52"/>
                    </a:lnTo>
                    <a:lnTo>
                      <a:pt x="43" y="62"/>
                    </a:lnTo>
                    <a:lnTo>
                      <a:pt x="31" y="54"/>
                    </a:lnTo>
                    <a:lnTo>
                      <a:pt x="29" y="54"/>
                    </a:lnTo>
                    <a:lnTo>
                      <a:pt x="41" y="62"/>
                    </a:lnTo>
                    <a:lnTo>
                      <a:pt x="26" y="71"/>
                    </a:lnTo>
                    <a:lnTo>
                      <a:pt x="14" y="64"/>
                    </a:lnTo>
                    <a:lnTo>
                      <a:pt x="12" y="64"/>
                    </a:lnTo>
                    <a:lnTo>
                      <a:pt x="24" y="71"/>
                    </a:lnTo>
                    <a:lnTo>
                      <a:pt x="10" y="78"/>
                    </a:lnTo>
                    <a:lnTo>
                      <a:pt x="0" y="73"/>
                    </a:lnTo>
                    <a:lnTo>
                      <a:pt x="0" y="76"/>
                    </a:lnTo>
                    <a:lnTo>
                      <a:pt x="52" y="107"/>
                    </a:lnTo>
                    <a:lnTo>
                      <a:pt x="67" y="97"/>
                    </a:lnTo>
                    <a:lnTo>
                      <a:pt x="81" y="90"/>
                    </a:lnTo>
                    <a:lnTo>
                      <a:pt x="114" y="71"/>
                    </a:lnTo>
                    <a:lnTo>
                      <a:pt x="116" y="71"/>
                    </a:lnTo>
                    <a:lnTo>
                      <a:pt x="116" y="69"/>
                    </a:lnTo>
                    <a:lnTo>
                      <a:pt x="130" y="62"/>
                    </a:lnTo>
                    <a:lnTo>
                      <a:pt x="130" y="62"/>
                    </a:lnTo>
                    <a:lnTo>
                      <a:pt x="133" y="59"/>
                    </a:lnTo>
                    <a:lnTo>
                      <a:pt x="142" y="54"/>
                    </a:lnTo>
                    <a:lnTo>
                      <a:pt x="145" y="52"/>
                    </a:lnTo>
                    <a:lnTo>
                      <a:pt x="147" y="52"/>
                    </a:lnTo>
                    <a:lnTo>
                      <a:pt x="159" y="45"/>
                    </a:lnTo>
                    <a:lnTo>
                      <a:pt x="178" y="33"/>
                    </a:lnTo>
                    <a:lnTo>
                      <a:pt x="178" y="31"/>
                    </a:lnTo>
                    <a:lnTo>
                      <a:pt x="164" y="38"/>
                    </a:lnTo>
                    <a:close/>
                    <a:moveTo>
                      <a:pt x="149" y="33"/>
                    </a:moveTo>
                    <a:lnTo>
                      <a:pt x="161" y="40"/>
                    </a:lnTo>
                    <a:lnTo>
                      <a:pt x="147" y="47"/>
                    </a:lnTo>
                    <a:lnTo>
                      <a:pt x="135" y="40"/>
                    </a:lnTo>
                    <a:lnTo>
                      <a:pt x="149" y="33"/>
                    </a:lnTo>
                    <a:close/>
                    <a:moveTo>
                      <a:pt x="130" y="40"/>
                    </a:moveTo>
                    <a:lnTo>
                      <a:pt x="119" y="50"/>
                    </a:lnTo>
                    <a:lnTo>
                      <a:pt x="107" y="43"/>
                    </a:lnTo>
                    <a:lnTo>
                      <a:pt x="119" y="33"/>
                    </a:lnTo>
                    <a:lnTo>
                      <a:pt x="130" y="40"/>
                    </a:lnTo>
                    <a:close/>
                    <a:moveTo>
                      <a:pt x="102" y="59"/>
                    </a:moveTo>
                    <a:lnTo>
                      <a:pt x="90" y="52"/>
                    </a:lnTo>
                    <a:lnTo>
                      <a:pt x="104" y="43"/>
                    </a:lnTo>
                    <a:lnTo>
                      <a:pt x="116" y="50"/>
                    </a:lnTo>
                    <a:lnTo>
                      <a:pt x="102" y="59"/>
                    </a:lnTo>
                    <a:close/>
                    <a:moveTo>
                      <a:pt x="85" y="66"/>
                    </a:moveTo>
                    <a:lnTo>
                      <a:pt x="74" y="62"/>
                    </a:lnTo>
                    <a:lnTo>
                      <a:pt x="88" y="52"/>
                    </a:lnTo>
                    <a:lnTo>
                      <a:pt x="100" y="59"/>
                    </a:lnTo>
                    <a:lnTo>
                      <a:pt x="85" y="66"/>
                    </a:lnTo>
                    <a:close/>
                    <a:moveTo>
                      <a:pt x="69" y="76"/>
                    </a:moveTo>
                    <a:lnTo>
                      <a:pt x="57" y="71"/>
                    </a:lnTo>
                    <a:lnTo>
                      <a:pt x="71" y="62"/>
                    </a:lnTo>
                    <a:lnTo>
                      <a:pt x="83" y="69"/>
                    </a:lnTo>
                    <a:lnTo>
                      <a:pt x="69" y="76"/>
                    </a:lnTo>
                    <a:close/>
                    <a:moveTo>
                      <a:pt x="55" y="85"/>
                    </a:moveTo>
                    <a:lnTo>
                      <a:pt x="43" y="78"/>
                    </a:lnTo>
                    <a:lnTo>
                      <a:pt x="57" y="71"/>
                    </a:lnTo>
                    <a:lnTo>
                      <a:pt x="69" y="78"/>
                    </a:lnTo>
                    <a:lnTo>
                      <a:pt x="55" y="85"/>
                    </a:lnTo>
                    <a:close/>
                    <a:moveTo>
                      <a:pt x="38" y="95"/>
                    </a:moveTo>
                    <a:lnTo>
                      <a:pt x="26" y="88"/>
                    </a:lnTo>
                    <a:lnTo>
                      <a:pt x="41" y="80"/>
                    </a:lnTo>
                    <a:lnTo>
                      <a:pt x="52" y="88"/>
                    </a:lnTo>
                    <a:lnTo>
                      <a:pt x="38" y="95"/>
                    </a:lnTo>
                    <a:close/>
                    <a:moveTo>
                      <a:pt x="121" y="17"/>
                    </a:moveTo>
                    <a:lnTo>
                      <a:pt x="133" y="24"/>
                    </a:lnTo>
                    <a:lnTo>
                      <a:pt x="119" y="33"/>
                    </a:lnTo>
                    <a:lnTo>
                      <a:pt x="109" y="26"/>
                    </a:lnTo>
                    <a:lnTo>
                      <a:pt x="121" y="17"/>
                    </a:lnTo>
                    <a:close/>
                    <a:moveTo>
                      <a:pt x="107" y="26"/>
                    </a:moveTo>
                    <a:lnTo>
                      <a:pt x="119" y="33"/>
                    </a:lnTo>
                    <a:lnTo>
                      <a:pt x="104" y="40"/>
                    </a:lnTo>
                    <a:lnTo>
                      <a:pt x="93" y="36"/>
                    </a:lnTo>
                    <a:lnTo>
                      <a:pt x="107" y="26"/>
                    </a:lnTo>
                    <a:close/>
                    <a:moveTo>
                      <a:pt x="90" y="36"/>
                    </a:moveTo>
                    <a:lnTo>
                      <a:pt x="102" y="43"/>
                    </a:lnTo>
                    <a:lnTo>
                      <a:pt x="88" y="50"/>
                    </a:lnTo>
                    <a:lnTo>
                      <a:pt x="76" y="43"/>
                    </a:lnTo>
                    <a:lnTo>
                      <a:pt x="90" y="36"/>
                    </a:lnTo>
                    <a:close/>
                    <a:moveTo>
                      <a:pt x="74" y="45"/>
                    </a:moveTo>
                    <a:lnTo>
                      <a:pt x="85" y="52"/>
                    </a:lnTo>
                    <a:lnTo>
                      <a:pt x="71" y="59"/>
                    </a:lnTo>
                    <a:lnTo>
                      <a:pt x="59" y="52"/>
                    </a:lnTo>
                    <a:lnTo>
                      <a:pt x="74" y="45"/>
                    </a:lnTo>
                    <a:close/>
                    <a:moveTo>
                      <a:pt x="59" y="54"/>
                    </a:moveTo>
                    <a:lnTo>
                      <a:pt x="71" y="62"/>
                    </a:lnTo>
                    <a:lnTo>
                      <a:pt x="57" y="69"/>
                    </a:lnTo>
                    <a:lnTo>
                      <a:pt x="45" y="62"/>
                    </a:lnTo>
                    <a:lnTo>
                      <a:pt x="59" y="54"/>
                    </a:lnTo>
                    <a:close/>
                    <a:moveTo>
                      <a:pt x="43" y="64"/>
                    </a:moveTo>
                    <a:lnTo>
                      <a:pt x="55" y="71"/>
                    </a:lnTo>
                    <a:lnTo>
                      <a:pt x="41" y="78"/>
                    </a:lnTo>
                    <a:lnTo>
                      <a:pt x="29" y="71"/>
                    </a:lnTo>
                    <a:lnTo>
                      <a:pt x="43" y="64"/>
                    </a:lnTo>
                    <a:close/>
                    <a:moveTo>
                      <a:pt x="26" y="73"/>
                    </a:moveTo>
                    <a:lnTo>
                      <a:pt x="38" y="78"/>
                    </a:lnTo>
                    <a:lnTo>
                      <a:pt x="24" y="88"/>
                    </a:lnTo>
                    <a:lnTo>
                      <a:pt x="12" y="80"/>
                    </a:lnTo>
                    <a:lnTo>
                      <a:pt x="26" y="73"/>
                    </a:lnTo>
                    <a:close/>
                    <a:moveTo>
                      <a:pt x="52" y="102"/>
                    </a:moveTo>
                    <a:lnTo>
                      <a:pt x="41" y="97"/>
                    </a:lnTo>
                    <a:lnTo>
                      <a:pt x="55" y="88"/>
                    </a:lnTo>
                    <a:lnTo>
                      <a:pt x="67" y="95"/>
                    </a:lnTo>
                    <a:lnTo>
                      <a:pt x="52" y="102"/>
                    </a:lnTo>
                    <a:close/>
                    <a:moveTo>
                      <a:pt x="67" y="95"/>
                    </a:moveTo>
                    <a:lnTo>
                      <a:pt x="57" y="88"/>
                    </a:lnTo>
                    <a:lnTo>
                      <a:pt x="69" y="78"/>
                    </a:lnTo>
                    <a:lnTo>
                      <a:pt x="81" y="85"/>
                    </a:lnTo>
                    <a:lnTo>
                      <a:pt x="67" y="95"/>
                    </a:lnTo>
                    <a:close/>
                    <a:moveTo>
                      <a:pt x="135" y="54"/>
                    </a:moveTo>
                    <a:lnTo>
                      <a:pt x="130" y="57"/>
                    </a:lnTo>
                    <a:lnTo>
                      <a:pt x="128" y="59"/>
                    </a:lnTo>
                    <a:lnTo>
                      <a:pt x="116" y="66"/>
                    </a:lnTo>
                    <a:lnTo>
                      <a:pt x="114" y="66"/>
                    </a:lnTo>
                    <a:lnTo>
                      <a:pt x="100" y="76"/>
                    </a:lnTo>
                    <a:lnTo>
                      <a:pt x="83" y="85"/>
                    </a:lnTo>
                    <a:lnTo>
                      <a:pt x="71" y="78"/>
                    </a:lnTo>
                    <a:lnTo>
                      <a:pt x="88" y="69"/>
                    </a:lnTo>
                    <a:lnTo>
                      <a:pt x="102" y="62"/>
                    </a:lnTo>
                    <a:lnTo>
                      <a:pt x="104" y="59"/>
                    </a:lnTo>
                    <a:lnTo>
                      <a:pt x="119" y="52"/>
                    </a:lnTo>
                    <a:lnTo>
                      <a:pt x="119" y="50"/>
                    </a:lnTo>
                    <a:lnTo>
                      <a:pt x="123" y="47"/>
                    </a:lnTo>
                    <a:lnTo>
                      <a:pt x="133" y="43"/>
                    </a:lnTo>
                    <a:lnTo>
                      <a:pt x="145" y="50"/>
                    </a:lnTo>
                    <a:lnTo>
                      <a:pt x="135" y="54"/>
                    </a:ln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2" name="Freeform 1380"/>
              <p:cNvSpPr>
                <a:spLocks/>
              </p:cNvSpPr>
              <p:nvPr/>
            </p:nvSpPr>
            <p:spPr bwMode="auto">
              <a:xfrm>
                <a:off x="4371" y="3210"/>
                <a:ext cx="24" cy="14"/>
              </a:xfrm>
              <a:custGeom>
                <a:avLst/>
                <a:gdLst>
                  <a:gd name="T0" fmla="*/ 10 w 24"/>
                  <a:gd name="T1" fmla="*/ 14 h 14"/>
                  <a:gd name="T2" fmla="*/ 24 w 24"/>
                  <a:gd name="T3" fmla="*/ 7 h 14"/>
                  <a:gd name="T4" fmla="*/ 12 w 24"/>
                  <a:gd name="T5" fmla="*/ 0 h 14"/>
                  <a:gd name="T6" fmla="*/ 0 w 24"/>
                  <a:gd name="T7" fmla="*/ 9 h 14"/>
                  <a:gd name="T8" fmla="*/ 10 w 24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4">
                    <a:moveTo>
                      <a:pt x="10" y="14"/>
                    </a:moveTo>
                    <a:lnTo>
                      <a:pt x="24" y="7"/>
                    </a:lnTo>
                    <a:lnTo>
                      <a:pt x="12" y="0"/>
                    </a:lnTo>
                    <a:lnTo>
                      <a:pt x="0" y="9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3" name="Freeform 1381"/>
              <p:cNvSpPr>
                <a:spLocks/>
              </p:cNvSpPr>
              <p:nvPr/>
            </p:nvSpPr>
            <p:spPr bwMode="auto">
              <a:xfrm>
                <a:off x="4385" y="3200"/>
                <a:ext cx="27" cy="17"/>
              </a:xfrm>
              <a:custGeom>
                <a:avLst/>
                <a:gdLst>
                  <a:gd name="T0" fmla="*/ 12 w 27"/>
                  <a:gd name="T1" fmla="*/ 17 h 17"/>
                  <a:gd name="T2" fmla="*/ 27 w 27"/>
                  <a:gd name="T3" fmla="*/ 8 h 17"/>
                  <a:gd name="T4" fmla="*/ 15 w 27"/>
                  <a:gd name="T5" fmla="*/ 0 h 17"/>
                  <a:gd name="T6" fmla="*/ 0 w 27"/>
                  <a:gd name="T7" fmla="*/ 10 h 17"/>
                  <a:gd name="T8" fmla="*/ 12 w 27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7">
                    <a:moveTo>
                      <a:pt x="12" y="17"/>
                    </a:moveTo>
                    <a:lnTo>
                      <a:pt x="27" y="8"/>
                    </a:lnTo>
                    <a:lnTo>
                      <a:pt x="15" y="0"/>
                    </a:lnTo>
                    <a:lnTo>
                      <a:pt x="0" y="10"/>
                    </a:lnTo>
                    <a:lnTo>
                      <a:pt x="12" y="17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4" name="Freeform 1382"/>
              <p:cNvSpPr>
                <a:spLocks/>
              </p:cNvSpPr>
              <p:nvPr/>
            </p:nvSpPr>
            <p:spPr bwMode="auto">
              <a:xfrm>
                <a:off x="4402" y="3191"/>
                <a:ext cx="26" cy="17"/>
              </a:xfrm>
              <a:custGeom>
                <a:avLst/>
                <a:gdLst>
                  <a:gd name="T0" fmla="*/ 12 w 26"/>
                  <a:gd name="T1" fmla="*/ 17 h 17"/>
                  <a:gd name="T2" fmla="*/ 26 w 26"/>
                  <a:gd name="T3" fmla="*/ 7 h 17"/>
                  <a:gd name="T4" fmla="*/ 14 w 26"/>
                  <a:gd name="T5" fmla="*/ 0 h 17"/>
                  <a:gd name="T6" fmla="*/ 0 w 26"/>
                  <a:gd name="T7" fmla="*/ 9 h 17"/>
                  <a:gd name="T8" fmla="*/ 12 w 26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7">
                    <a:moveTo>
                      <a:pt x="12" y="17"/>
                    </a:moveTo>
                    <a:lnTo>
                      <a:pt x="26" y="7"/>
                    </a:lnTo>
                    <a:lnTo>
                      <a:pt x="14" y="0"/>
                    </a:lnTo>
                    <a:lnTo>
                      <a:pt x="0" y="9"/>
                    </a:lnTo>
                    <a:lnTo>
                      <a:pt x="12" y="17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5" name="Freeform 1383"/>
              <p:cNvSpPr>
                <a:spLocks/>
              </p:cNvSpPr>
              <p:nvPr/>
            </p:nvSpPr>
            <p:spPr bwMode="auto">
              <a:xfrm>
                <a:off x="4419" y="3184"/>
                <a:ext cx="26" cy="14"/>
              </a:xfrm>
              <a:custGeom>
                <a:avLst/>
                <a:gdLst>
                  <a:gd name="T0" fmla="*/ 11 w 26"/>
                  <a:gd name="T1" fmla="*/ 14 h 14"/>
                  <a:gd name="T2" fmla="*/ 26 w 26"/>
                  <a:gd name="T3" fmla="*/ 5 h 14"/>
                  <a:gd name="T4" fmla="*/ 14 w 26"/>
                  <a:gd name="T5" fmla="*/ 0 h 14"/>
                  <a:gd name="T6" fmla="*/ 0 w 26"/>
                  <a:gd name="T7" fmla="*/ 7 h 14"/>
                  <a:gd name="T8" fmla="*/ 0 w 26"/>
                  <a:gd name="T9" fmla="*/ 7 h 14"/>
                  <a:gd name="T10" fmla="*/ 11 w 26"/>
                  <a:gd name="T11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14">
                    <a:moveTo>
                      <a:pt x="11" y="14"/>
                    </a:moveTo>
                    <a:lnTo>
                      <a:pt x="26" y="5"/>
                    </a:lnTo>
                    <a:lnTo>
                      <a:pt x="14" y="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1" y="14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6" name="Freeform 1384"/>
              <p:cNvSpPr>
                <a:spLocks/>
              </p:cNvSpPr>
              <p:nvPr/>
            </p:nvSpPr>
            <p:spPr bwMode="auto">
              <a:xfrm>
                <a:off x="4433" y="3174"/>
                <a:ext cx="26" cy="15"/>
              </a:xfrm>
              <a:custGeom>
                <a:avLst/>
                <a:gdLst>
                  <a:gd name="T0" fmla="*/ 12 w 26"/>
                  <a:gd name="T1" fmla="*/ 15 h 15"/>
                  <a:gd name="T2" fmla="*/ 26 w 26"/>
                  <a:gd name="T3" fmla="*/ 8 h 15"/>
                  <a:gd name="T4" fmla="*/ 14 w 26"/>
                  <a:gd name="T5" fmla="*/ 0 h 15"/>
                  <a:gd name="T6" fmla="*/ 2 w 26"/>
                  <a:gd name="T7" fmla="*/ 8 h 15"/>
                  <a:gd name="T8" fmla="*/ 0 w 26"/>
                  <a:gd name="T9" fmla="*/ 8 h 15"/>
                  <a:gd name="T10" fmla="*/ 12 w 26"/>
                  <a:gd name="T11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15">
                    <a:moveTo>
                      <a:pt x="12" y="15"/>
                    </a:moveTo>
                    <a:lnTo>
                      <a:pt x="26" y="8"/>
                    </a:lnTo>
                    <a:lnTo>
                      <a:pt x="14" y="0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12" y="15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7" name="Freeform 1385"/>
              <p:cNvSpPr>
                <a:spLocks/>
              </p:cNvSpPr>
              <p:nvPr/>
            </p:nvSpPr>
            <p:spPr bwMode="auto">
              <a:xfrm>
                <a:off x="4449" y="3165"/>
                <a:ext cx="26" cy="14"/>
              </a:xfrm>
              <a:custGeom>
                <a:avLst/>
                <a:gdLst>
                  <a:gd name="T0" fmla="*/ 12 w 26"/>
                  <a:gd name="T1" fmla="*/ 14 h 14"/>
                  <a:gd name="T2" fmla="*/ 26 w 26"/>
                  <a:gd name="T3" fmla="*/ 7 h 14"/>
                  <a:gd name="T4" fmla="*/ 15 w 26"/>
                  <a:gd name="T5" fmla="*/ 0 h 14"/>
                  <a:gd name="T6" fmla="*/ 0 w 26"/>
                  <a:gd name="T7" fmla="*/ 7 h 14"/>
                  <a:gd name="T8" fmla="*/ 12 w 26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4">
                    <a:moveTo>
                      <a:pt x="12" y="14"/>
                    </a:moveTo>
                    <a:lnTo>
                      <a:pt x="26" y="7"/>
                    </a:lnTo>
                    <a:lnTo>
                      <a:pt x="15" y="0"/>
                    </a:lnTo>
                    <a:lnTo>
                      <a:pt x="0" y="7"/>
                    </a:lnTo>
                    <a:lnTo>
                      <a:pt x="12" y="14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8" name="Freeform 1386"/>
              <p:cNvSpPr>
                <a:spLocks/>
              </p:cNvSpPr>
              <p:nvPr/>
            </p:nvSpPr>
            <p:spPr bwMode="auto">
              <a:xfrm>
                <a:off x="4466" y="3155"/>
                <a:ext cx="26" cy="15"/>
              </a:xfrm>
              <a:custGeom>
                <a:avLst/>
                <a:gdLst>
                  <a:gd name="T0" fmla="*/ 12 w 26"/>
                  <a:gd name="T1" fmla="*/ 15 h 15"/>
                  <a:gd name="T2" fmla="*/ 26 w 26"/>
                  <a:gd name="T3" fmla="*/ 8 h 15"/>
                  <a:gd name="T4" fmla="*/ 14 w 26"/>
                  <a:gd name="T5" fmla="*/ 0 h 15"/>
                  <a:gd name="T6" fmla="*/ 0 w 26"/>
                  <a:gd name="T7" fmla="*/ 8 h 15"/>
                  <a:gd name="T8" fmla="*/ 12 w 26"/>
                  <a:gd name="T9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5">
                    <a:moveTo>
                      <a:pt x="12" y="15"/>
                    </a:moveTo>
                    <a:lnTo>
                      <a:pt x="26" y="8"/>
                    </a:lnTo>
                    <a:lnTo>
                      <a:pt x="14" y="0"/>
                    </a:lnTo>
                    <a:lnTo>
                      <a:pt x="0" y="8"/>
                    </a:lnTo>
                    <a:lnTo>
                      <a:pt x="12" y="15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9" name="Freeform 1387"/>
              <p:cNvSpPr>
                <a:spLocks/>
              </p:cNvSpPr>
              <p:nvPr/>
            </p:nvSpPr>
            <p:spPr bwMode="auto">
              <a:xfrm>
                <a:off x="4483" y="3146"/>
                <a:ext cx="23" cy="14"/>
              </a:xfrm>
              <a:custGeom>
                <a:avLst/>
                <a:gdLst>
                  <a:gd name="T0" fmla="*/ 9 w 23"/>
                  <a:gd name="T1" fmla="*/ 14 h 14"/>
                  <a:gd name="T2" fmla="*/ 23 w 23"/>
                  <a:gd name="T3" fmla="*/ 7 h 14"/>
                  <a:gd name="T4" fmla="*/ 11 w 23"/>
                  <a:gd name="T5" fmla="*/ 0 h 14"/>
                  <a:gd name="T6" fmla="*/ 0 w 23"/>
                  <a:gd name="T7" fmla="*/ 9 h 14"/>
                  <a:gd name="T8" fmla="*/ 9 w 23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4">
                    <a:moveTo>
                      <a:pt x="9" y="14"/>
                    </a:moveTo>
                    <a:lnTo>
                      <a:pt x="23" y="7"/>
                    </a:lnTo>
                    <a:lnTo>
                      <a:pt x="11" y="0"/>
                    </a:lnTo>
                    <a:lnTo>
                      <a:pt x="0" y="9"/>
                    </a:lnTo>
                    <a:lnTo>
                      <a:pt x="9" y="14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20" name="Freeform 1388"/>
              <p:cNvSpPr>
                <a:spLocks/>
              </p:cNvSpPr>
              <p:nvPr/>
            </p:nvSpPr>
            <p:spPr bwMode="auto">
              <a:xfrm>
                <a:off x="4383" y="3219"/>
                <a:ext cx="26" cy="15"/>
              </a:xfrm>
              <a:custGeom>
                <a:avLst/>
                <a:gdLst>
                  <a:gd name="T0" fmla="*/ 12 w 26"/>
                  <a:gd name="T1" fmla="*/ 15 h 15"/>
                  <a:gd name="T2" fmla="*/ 26 w 26"/>
                  <a:gd name="T3" fmla="*/ 5 h 15"/>
                  <a:gd name="T4" fmla="*/ 14 w 26"/>
                  <a:gd name="T5" fmla="*/ 0 h 15"/>
                  <a:gd name="T6" fmla="*/ 0 w 26"/>
                  <a:gd name="T7" fmla="*/ 7 h 15"/>
                  <a:gd name="T8" fmla="*/ 12 w 26"/>
                  <a:gd name="T9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5">
                    <a:moveTo>
                      <a:pt x="12" y="15"/>
                    </a:moveTo>
                    <a:lnTo>
                      <a:pt x="26" y="5"/>
                    </a:lnTo>
                    <a:lnTo>
                      <a:pt x="14" y="0"/>
                    </a:lnTo>
                    <a:lnTo>
                      <a:pt x="0" y="7"/>
                    </a:lnTo>
                    <a:lnTo>
                      <a:pt x="12" y="15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21" name="Freeform 1389"/>
              <p:cNvSpPr>
                <a:spLocks/>
              </p:cNvSpPr>
              <p:nvPr/>
            </p:nvSpPr>
            <p:spPr bwMode="auto">
              <a:xfrm>
                <a:off x="4400" y="3210"/>
                <a:ext cx="26" cy="14"/>
              </a:xfrm>
              <a:custGeom>
                <a:avLst/>
                <a:gdLst>
                  <a:gd name="T0" fmla="*/ 12 w 26"/>
                  <a:gd name="T1" fmla="*/ 14 h 14"/>
                  <a:gd name="T2" fmla="*/ 26 w 26"/>
                  <a:gd name="T3" fmla="*/ 7 h 14"/>
                  <a:gd name="T4" fmla="*/ 14 w 26"/>
                  <a:gd name="T5" fmla="*/ 0 h 14"/>
                  <a:gd name="T6" fmla="*/ 0 w 26"/>
                  <a:gd name="T7" fmla="*/ 7 h 14"/>
                  <a:gd name="T8" fmla="*/ 12 w 26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4">
                    <a:moveTo>
                      <a:pt x="12" y="14"/>
                    </a:moveTo>
                    <a:lnTo>
                      <a:pt x="26" y="7"/>
                    </a:lnTo>
                    <a:lnTo>
                      <a:pt x="14" y="0"/>
                    </a:lnTo>
                    <a:lnTo>
                      <a:pt x="0" y="7"/>
                    </a:lnTo>
                    <a:lnTo>
                      <a:pt x="12" y="14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22" name="Freeform 1390"/>
              <p:cNvSpPr>
                <a:spLocks/>
              </p:cNvSpPr>
              <p:nvPr/>
            </p:nvSpPr>
            <p:spPr bwMode="auto">
              <a:xfrm>
                <a:off x="4416" y="3200"/>
                <a:ext cx="26" cy="15"/>
              </a:xfrm>
              <a:custGeom>
                <a:avLst/>
                <a:gdLst>
                  <a:gd name="T0" fmla="*/ 12 w 26"/>
                  <a:gd name="T1" fmla="*/ 15 h 15"/>
                  <a:gd name="T2" fmla="*/ 26 w 26"/>
                  <a:gd name="T3" fmla="*/ 8 h 15"/>
                  <a:gd name="T4" fmla="*/ 14 w 26"/>
                  <a:gd name="T5" fmla="*/ 0 h 15"/>
                  <a:gd name="T6" fmla="*/ 0 w 26"/>
                  <a:gd name="T7" fmla="*/ 8 h 15"/>
                  <a:gd name="T8" fmla="*/ 12 w 26"/>
                  <a:gd name="T9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5">
                    <a:moveTo>
                      <a:pt x="12" y="15"/>
                    </a:moveTo>
                    <a:lnTo>
                      <a:pt x="26" y="8"/>
                    </a:lnTo>
                    <a:lnTo>
                      <a:pt x="14" y="0"/>
                    </a:lnTo>
                    <a:lnTo>
                      <a:pt x="0" y="8"/>
                    </a:lnTo>
                    <a:lnTo>
                      <a:pt x="12" y="15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23" name="Freeform 1391"/>
              <p:cNvSpPr>
                <a:spLocks/>
              </p:cNvSpPr>
              <p:nvPr/>
            </p:nvSpPr>
            <p:spPr bwMode="auto">
              <a:xfrm>
                <a:off x="4430" y="3191"/>
                <a:ext cx="26" cy="14"/>
              </a:xfrm>
              <a:custGeom>
                <a:avLst/>
                <a:gdLst>
                  <a:gd name="T0" fmla="*/ 12 w 26"/>
                  <a:gd name="T1" fmla="*/ 14 h 14"/>
                  <a:gd name="T2" fmla="*/ 26 w 26"/>
                  <a:gd name="T3" fmla="*/ 7 h 14"/>
                  <a:gd name="T4" fmla="*/ 15 w 26"/>
                  <a:gd name="T5" fmla="*/ 0 h 14"/>
                  <a:gd name="T6" fmla="*/ 0 w 26"/>
                  <a:gd name="T7" fmla="*/ 7 h 14"/>
                  <a:gd name="T8" fmla="*/ 12 w 26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4">
                    <a:moveTo>
                      <a:pt x="12" y="14"/>
                    </a:moveTo>
                    <a:lnTo>
                      <a:pt x="26" y="7"/>
                    </a:lnTo>
                    <a:lnTo>
                      <a:pt x="15" y="0"/>
                    </a:lnTo>
                    <a:lnTo>
                      <a:pt x="0" y="7"/>
                    </a:lnTo>
                    <a:lnTo>
                      <a:pt x="12" y="14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24" name="Freeform 1392"/>
              <p:cNvSpPr>
                <a:spLocks/>
              </p:cNvSpPr>
              <p:nvPr/>
            </p:nvSpPr>
            <p:spPr bwMode="auto">
              <a:xfrm>
                <a:off x="4447" y="3182"/>
                <a:ext cx="26" cy="14"/>
              </a:xfrm>
              <a:custGeom>
                <a:avLst/>
                <a:gdLst>
                  <a:gd name="T0" fmla="*/ 12 w 26"/>
                  <a:gd name="T1" fmla="*/ 14 h 14"/>
                  <a:gd name="T2" fmla="*/ 26 w 26"/>
                  <a:gd name="T3" fmla="*/ 7 h 14"/>
                  <a:gd name="T4" fmla="*/ 14 w 26"/>
                  <a:gd name="T5" fmla="*/ 0 h 14"/>
                  <a:gd name="T6" fmla="*/ 0 w 26"/>
                  <a:gd name="T7" fmla="*/ 7 h 14"/>
                  <a:gd name="T8" fmla="*/ 12 w 26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4">
                    <a:moveTo>
                      <a:pt x="12" y="14"/>
                    </a:moveTo>
                    <a:lnTo>
                      <a:pt x="26" y="7"/>
                    </a:lnTo>
                    <a:lnTo>
                      <a:pt x="14" y="0"/>
                    </a:lnTo>
                    <a:lnTo>
                      <a:pt x="0" y="7"/>
                    </a:lnTo>
                    <a:lnTo>
                      <a:pt x="12" y="14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25" name="Freeform 1393"/>
              <p:cNvSpPr>
                <a:spLocks/>
              </p:cNvSpPr>
              <p:nvPr/>
            </p:nvSpPr>
            <p:spPr bwMode="auto">
              <a:xfrm>
                <a:off x="4464" y="3172"/>
                <a:ext cx="26" cy="14"/>
              </a:xfrm>
              <a:custGeom>
                <a:avLst/>
                <a:gdLst>
                  <a:gd name="T0" fmla="*/ 11 w 26"/>
                  <a:gd name="T1" fmla="*/ 14 h 14"/>
                  <a:gd name="T2" fmla="*/ 26 w 26"/>
                  <a:gd name="T3" fmla="*/ 7 h 14"/>
                  <a:gd name="T4" fmla="*/ 14 w 26"/>
                  <a:gd name="T5" fmla="*/ 0 h 14"/>
                  <a:gd name="T6" fmla="*/ 0 w 26"/>
                  <a:gd name="T7" fmla="*/ 10 h 14"/>
                  <a:gd name="T8" fmla="*/ 11 w 26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4">
                    <a:moveTo>
                      <a:pt x="11" y="14"/>
                    </a:moveTo>
                    <a:lnTo>
                      <a:pt x="26" y="7"/>
                    </a:lnTo>
                    <a:lnTo>
                      <a:pt x="14" y="0"/>
                    </a:lnTo>
                    <a:lnTo>
                      <a:pt x="0" y="10"/>
                    </a:lnTo>
                    <a:lnTo>
                      <a:pt x="11" y="14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26" name="Freeform 1394"/>
              <p:cNvSpPr>
                <a:spLocks/>
              </p:cNvSpPr>
              <p:nvPr/>
            </p:nvSpPr>
            <p:spPr bwMode="auto">
              <a:xfrm>
                <a:off x="4480" y="3163"/>
                <a:ext cx="24" cy="16"/>
              </a:xfrm>
              <a:custGeom>
                <a:avLst/>
                <a:gdLst>
                  <a:gd name="T0" fmla="*/ 10 w 24"/>
                  <a:gd name="T1" fmla="*/ 16 h 16"/>
                  <a:gd name="T2" fmla="*/ 24 w 24"/>
                  <a:gd name="T3" fmla="*/ 7 h 16"/>
                  <a:gd name="T4" fmla="*/ 12 w 24"/>
                  <a:gd name="T5" fmla="*/ 0 h 16"/>
                  <a:gd name="T6" fmla="*/ 0 w 24"/>
                  <a:gd name="T7" fmla="*/ 9 h 16"/>
                  <a:gd name="T8" fmla="*/ 10 w 24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6">
                    <a:moveTo>
                      <a:pt x="10" y="16"/>
                    </a:moveTo>
                    <a:lnTo>
                      <a:pt x="24" y="7"/>
                    </a:lnTo>
                    <a:lnTo>
                      <a:pt x="12" y="0"/>
                    </a:lnTo>
                    <a:lnTo>
                      <a:pt x="0" y="9"/>
                    </a:lnTo>
                    <a:lnTo>
                      <a:pt x="10" y="16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27" name="Freeform 1395"/>
              <p:cNvSpPr>
                <a:spLocks/>
              </p:cNvSpPr>
              <p:nvPr/>
            </p:nvSpPr>
            <p:spPr bwMode="auto">
              <a:xfrm>
                <a:off x="4397" y="3226"/>
                <a:ext cx="26" cy="15"/>
              </a:xfrm>
              <a:custGeom>
                <a:avLst/>
                <a:gdLst>
                  <a:gd name="T0" fmla="*/ 15 w 26"/>
                  <a:gd name="T1" fmla="*/ 0 h 15"/>
                  <a:gd name="T2" fmla="*/ 0 w 26"/>
                  <a:gd name="T3" fmla="*/ 8 h 15"/>
                  <a:gd name="T4" fmla="*/ 12 w 26"/>
                  <a:gd name="T5" fmla="*/ 15 h 15"/>
                  <a:gd name="T6" fmla="*/ 26 w 26"/>
                  <a:gd name="T7" fmla="*/ 8 h 15"/>
                  <a:gd name="T8" fmla="*/ 15 w 26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5">
                    <a:moveTo>
                      <a:pt x="15" y="0"/>
                    </a:moveTo>
                    <a:lnTo>
                      <a:pt x="0" y="8"/>
                    </a:lnTo>
                    <a:lnTo>
                      <a:pt x="12" y="15"/>
                    </a:lnTo>
                    <a:lnTo>
                      <a:pt x="26" y="8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28" name="Freeform 1396"/>
              <p:cNvSpPr>
                <a:spLocks/>
              </p:cNvSpPr>
              <p:nvPr/>
            </p:nvSpPr>
            <p:spPr bwMode="auto">
              <a:xfrm>
                <a:off x="4414" y="3217"/>
                <a:ext cx="26" cy="14"/>
              </a:xfrm>
              <a:custGeom>
                <a:avLst/>
                <a:gdLst>
                  <a:gd name="T0" fmla="*/ 14 w 26"/>
                  <a:gd name="T1" fmla="*/ 0 h 14"/>
                  <a:gd name="T2" fmla="*/ 0 w 26"/>
                  <a:gd name="T3" fmla="*/ 7 h 14"/>
                  <a:gd name="T4" fmla="*/ 12 w 26"/>
                  <a:gd name="T5" fmla="*/ 14 h 14"/>
                  <a:gd name="T6" fmla="*/ 26 w 26"/>
                  <a:gd name="T7" fmla="*/ 7 h 14"/>
                  <a:gd name="T8" fmla="*/ 14 w 26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4">
                    <a:moveTo>
                      <a:pt x="14" y="0"/>
                    </a:moveTo>
                    <a:lnTo>
                      <a:pt x="0" y="7"/>
                    </a:lnTo>
                    <a:lnTo>
                      <a:pt x="12" y="14"/>
                    </a:lnTo>
                    <a:lnTo>
                      <a:pt x="26" y="7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29" name="Freeform 1397"/>
              <p:cNvSpPr>
                <a:spLocks/>
              </p:cNvSpPr>
              <p:nvPr/>
            </p:nvSpPr>
            <p:spPr bwMode="auto">
              <a:xfrm>
                <a:off x="4428" y="3208"/>
                <a:ext cx="26" cy="14"/>
              </a:xfrm>
              <a:custGeom>
                <a:avLst/>
                <a:gdLst>
                  <a:gd name="T0" fmla="*/ 14 w 26"/>
                  <a:gd name="T1" fmla="*/ 0 h 14"/>
                  <a:gd name="T2" fmla="*/ 0 w 26"/>
                  <a:gd name="T3" fmla="*/ 9 h 14"/>
                  <a:gd name="T4" fmla="*/ 12 w 26"/>
                  <a:gd name="T5" fmla="*/ 14 h 14"/>
                  <a:gd name="T6" fmla="*/ 26 w 26"/>
                  <a:gd name="T7" fmla="*/ 7 h 14"/>
                  <a:gd name="T8" fmla="*/ 14 w 26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4">
                    <a:moveTo>
                      <a:pt x="14" y="0"/>
                    </a:moveTo>
                    <a:lnTo>
                      <a:pt x="0" y="9"/>
                    </a:lnTo>
                    <a:lnTo>
                      <a:pt x="12" y="14"/>
                    </a:lnTo>
                    <a:lnTo>
                      <a:pt x="26" y="7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30" name="Freeform 1398"/>
              <p:cNvSpPr>
                <a:spLocks/>
              </p:cNvSpPr>
              <p:nvPr/>
            </p:nvSpPr>
            <p:spPr bwMode="auto">
              <a:xfrm>
                <a:off x="4445" y="3198"/>
                <a:ext cx="26" cy="14"/>
              </a:xfrm>
              <a:custGeom>
                <a:avLst/>
                <a:gdLst>
                  <a:gd name="T0" fmla="*/ 14 w 26"/>
                  <a:gd name="T1" fmla="*/ 0 h 14"/>
                  <a:gd name="T2" fmla="*/ 0 w 26"/>
                  <a:gd name="T3" fmla="*/ 10 h 14"/>
                  <a:gd name="T4" fmla="*/ 11 w 26"/>
                  <a:gd name="T5" fmla="*/ 14 h 14"/>
                  <a:gd name="T6" fmla="*/ 26 w 26"/>
                  <a:gd name="T7" fmla="*/ 7 h 14"/>
                  <a:gd name="T8" fmla="*/ 14 w 26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4">
                    <a:moveTo>
                      <a:pt x="14" y="0"/>
                    </a:moveTo>
                    <a:lnTo>
                      <a:pt x="0" y="10"/>
                    </a:lnTo>
                    <a:lnTo>
                      <a:pt x="11" y="14"/>
                    </a:lnTo>
                    <a:lnTo>
                      <a:pt x="26" y="7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31" name="Freeform 1399"/>
              <p:cNvSpPr>
                <a:spLocks/>
              </p:cNvSpPr>
              <p:nvPr/>
            </p:nvSpPr>
            <p:spPr bwMode="auto">
              <a:xfrm>
                <a:off x="4461" y="3189"/>
                <a:ext cx="26" cy="16"/>
              </a:xfrm>
              <a:custGeom>
                <a:avLst/>
                <a:gdLst>
                  <a:gd name="T0" fmla="*/ 14 w 26"/>
                  <a:gd name="T1" fmla="*/ 0 h 16"/>
                  <a:gd name="T2" fmla="*/ 0 w 26"/>
                  <a:gd name="T3" fmla="*/ 9 h 16"/>
                  <a:gd name="T4" fmla="*/ 12 w 26"/>
                  <a:gd name="T5" fmla="*/ 16 h 16"/>
                  <a:gd name="T6" fmla="*/ 26 w 26"/>
                  <a:gd name="T7" fmla="*/ 7 h 16"/>
                  <a:gd name="T8" fmla="*/ 14 w 26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6">
                    <a:moveTo>
                      <a:pt x="14" y="0"/>
                    </a:moveTo>
                    <a:lnTo>
                      <a:pt x="0" y="9"/>
                    </a:lnTo>
                    <a:lnTo>
                      <a:pt x="12" y="16"/>
                    </a:lnTo>
                    <a:lnTo>
                      <a:pt x="26" y="7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32" name="Freeform 1400"/>
              <p:cNvSpPr>
                <a:spLocks/>
              </p:cNvSpPr>
              <p:nvPr/>
            </p:nvSpPr>
            <p:spPr bwMode="auto">
              <a:xfrm>
                <a:off x="4478" y="3179"/>
                <a:ext cx="23" cy="17"/>
              </a:xfrm>
              <a:custGeom>
                <a:avLst/>
                <a:gdLst>
                  <a:gd name="T0" fmla="*/ 0 w 23"/>
                  <a:gd name="T1" fmla="*/ 10 h 17"/>
                  <a:gd name="T2" fmla="*/ 12 w 23"/>
                  <a:gd name="T3" fmla="*/ 17 h 17"/>
                  <a:gd name="T4" fmla="*/ 23 w 23"/>
                  <a:gd name="T5" fmla="*/ 7 h 17"/>
                  <a:gd name="T6" fmla="*/ 12 w 23"/>
                  <a:gd name="T7" fmla="*/ 0 h 17"/>
                  <a:gd name="T8" fmla="*/ 0 w 23"/>
                  <a:gd name="T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7">
                    <a:moveTo>
                      <a:pt x="0" y="10"/>
                    </a:moveTo>
                    <a:lnTo>
                      <a:pt x="12" y="17"/>
                    </a:lnTo>
                    <a:lnTo>
                      <a:pt x="23" y="7"/>
                    </a:lnTo>
                    <a:lnTo>
                      <a:pt x="12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33" name="Freeform 1401"/>
              <p:cNvSpPr>
                <a:spLocks/>
              </p:cNvSpPr>
              <p:nvPr/>
            </p:nvSpPr>
            <p:spPr bwMode="auto">
              <a:xfrm>
                <a:off x="4492" y="3153"/>
                <a:ext cx="43" cy="33"/>
              </a:xfrm>
              <a:custGeom>
                <a:avLst/>
                <a:gdLst>
                  <a:gd name="T0" fmla="*/ 2 w 43"/>
                  <a:gd name="T1" fmla="*/ 10 h 33"/>
                  <a:gd name="T2" fmla="*/ 17 w 43"/>
                  <a:gd name="T3" fmla="*/ 17 h 33"/>
                  <a:gd name="T4" fmla="*/ 0 w 43"/>
                  <a:gd name="T5" fmla="*/ 26 h 33"/>
                  <a:gd name="T6" fmla="*/ 12 w 43"/>
                  <a:gd name="T7" fmla="*/ 33 h 33"/>
                  <a:gd name="T8" fmla="*/ 28 w 43"/>
                  <a:gd name="T9" fmla="*/ 24 h 33"/>
                  <a:gd name="T10" fmla="*/ 33 w 43"/>
                  <a:gd name="T11" fmla="*/ 21 h 33"/>
                  <a:gd name="T12" fmla="*/ 43 w 43"/>
                  <a:gd name="T13" fmla="*/ 17 h 33"/>
                  <a:gd name="T14" fmla="*/ 43 w 43"/>
                  <a:gd name="T15" fmla="*/ 17 h 33"/>
                  <a:gd name="T16" fmla="*/ 33 w 43"/>
                  <a:gd name="T17" fmla="*/ 10 h 33"/>
                  <a:gd name="T18" fmla="*/ 31 w 43"/>
                  <a:gd name="T19" fmla="*/ 10 h 33"/>
                  <a:gd name="T20" fmla="*/ 17 w 43"/>
                  <a:gd name="T21" fmla="*/ 0 h 33"/>
                  <a:gd name="T22" fmla="*/ 2 w 43"/>
                  <a:gd name="T23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3" h="33">
                    <a:moveTo>
                      <a:pt x="2" y="10"/>
                    </a:moveTo>
                    <a:lnTo>
                      <a:pt x="17" y="17"/>
                    </a:lnTo>
                    <a:lnTo>
                      <a:pt x="0" y="26"/>
                    </a:lnTo>
                    <a:lnTo>
                      <a:pt x="12" y="33"/>
                    </a:lnTo>
                    <a:lnTo>
                      <a:pt x="28" y="24"/>
                    </a:lnTo>
                    <a:lnTo>
                      <a:pt x="33" y="21"/>
                    </a:lnTo>
                    <a:lnTo>
                      <a:pt x="43" y="17"/>
                    </a:lnTo>
                    <a:lnTo>
                      <a:pt x="43" y="17"/>
                    </a:lnTo>
                    <a:lnTo>
                      <a:pt x="33" y="10"/>
                    </a:lnTo>
                    <a:lnTo>
                      <a:pt x="31" y="10"/>
                    </a:lnTo>
                    <a:lnTo>
                      <a:pt x="17" y="0"/>
                    </a:lnTo>
                    <a:lnTo>
                      <a:pt x="2" y="10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34" name="Freeform 1402"/>
              <p:cNvSpPr>
                <a:spLocks/>
              </p:cNvSpPr>
              <p:nvPr/>
            </p:nvSpPr>
            <p:spPr bwMode="auto">
              <a:xfrm>
                <a:off x="4412" y="3234"/>
                <a:ext cx="26" cy="14"/>
              </a:xfrm>
              <a:custGeom>
                <a:avLst/>
                <a:gdLst>
                  <a:gd name="T0" fmla="*/ 14 w 26"/>
                  <a:gd name="T1" fmla="*/ 0 h 14"/>
                  <a:gd name="T2" fmla="*/ 0 w 26"/>
                  <a:gd name="T3" fmla="*/ 9 h 14"/>
                  <a:gd name="T4" fmla="*/ 11 w 26"/>
                  <a:gd name="T5" fmla="*/ 14 h 14"/>
                  <a:gd name="T6" fmla="*/ 26 w 26"/>
                  <a:gd name="T7" fmla="*/ 7 h 14"/>
                  <a:gd name="T8" fmla="*/ 14 w 26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4">
                    <a:moveTo>
                      <a:pt x="14" y="0"/>
                    </a:moveTo>
                    <a:lnTo>
                      <a:pt x="0" y="9"/>
                    </a:lnTo>
                    <a:lnTo>
                      <a:pt x="11" y="14"/>
                    </a:lnTo>
                    <a:lnTo>
                      <a:pt x="26" y="7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35" name="Freeform 1403"/>
              <p:cNvSpPr>
                <a:spLocks/>
              </p:cNvSpPr>
              <p:nvPr/>
            </p:nvSpPr>
            <p:spPr bwMode="auto">
              <a:xfrm>
                <a:off x="4428" y="3224"/>
                <a:ext cx="24" cy="17"/>
              </a:xfrm>
              <a:custGeom>
                <a:avLst/>
                <a:gdLst>
                  <a:gd name="T0" fmla="*/ 24 w 24"/>
                  <a:gd name="T1" fmla="*/ 7 h 17"/>
                  <a:gd name="T2" fmla="*/ 12 w 24"/>
                  <a:gd name="T3" fmla="*/ 0 h 17"/>
                  <a:gd name="T4" fmla="*/ 0 w 24"/>
                  <a:gd name="T5" fmla="*/ 10 h 17"/>
                  <a:gd name="T6" fmla="*/ 10 w 24"/>
                  <a:gd name="T7" fmla="*/ 17 h 17"/>
                  <a:gd name="T8" fmla="*/ 24 w 24"/>
                  <a:gd name="T9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7">
                    <a:moveTo>
                      <a:pt x="24" y="7"/>
                    </a:moveTo>
                    <a:lnTo>
                      <a:pt x="12" y="0"/>
                    </a:lnTo>
                    <a:lnTo>
                      <a:pt x="0" y="10"/>
                    </a:lnTo>
                    <a:lnTo>
                      <a:pt x="10" y="17"/>
                    </a:lnTo>
                    <a:lnTo>
                      <a:pt x="24" y="7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36" name="Freeform 1404"/>
              <p:cNvSpPr>
                <a:spLocks/>
              </p:cNvSpPr>
              <p:nvPr/>
            </p:nvSpPr>
            <p:spPr bwMode="auto">
              <a:xfrm>
                <a:off x="4442" y="3189"/>
                <a:ext cx="74" cy="42"/>
              </a:xfrm>
              <a:custGeom>
                <a:avLst/>
                <a:gdLst>
                  <a:gd name="T0" fmla="*/ 62 w 74"/>
                  <a:gd name="T1" fmla="*/ 0 h 42"/>
                  <a:gd name="T2" fmla="*/ 52 w 74"/>
                  <a:gd name="T3" fmla="*/ 4 h 42"/>
                  <a:gd name="T4" fmla="*/ 48 w 74"/>
                  <a:gd name="T5" fmla="*/ 7 h 42"/>
                  <a:gd name="T6" fmla="*/ 48 w 74"/>
                  <a:gd name="T7" fmla="*/ 9 h 42"/>
                  <a:gd name="T8" fmla="*/ 33 w 74"/>
                  <a:gd name="T9" fmla="*/ 16 h 42"/>
                  <a:gd name="T10" fmla="*/ 31 w 74"/>
                  <a:gd name="T11" fmla="*/ 19 h 42"/>
                  <a:gd name="T12" fmla="*/ 17 w 74"/>
                  <a:gd name="T13" fmla="*/ 26 h 42"/>
                  <a:gd name="T14" fmla="*/ 0 w 74"/>
                  <a:gd name="T15" fmla="*/ 35 h 42"/>
                  <a:gd name="T16" fmla="*/ 12 w 74"/>
                  <a:gd name="T17" fmla="*/ 42 h 42"/>
                  <a:gd name="T18" fmla="*/ 29 w 74"/>
                  <a:gd name="T19" fmla="*/ 33 h 42"/>
                  <a:gd name="T20" fmla="*/ 43 w 74"/>
                  <a:gd name="T21" fmla="*/ 23 h 42"/>
                  <a:gd name="T22" fmla="*/ 45 w 74"/>
                  <a:gd name="T23" fmla="*/ 23 h 42"/>
                  <a:gd name="T24" fmla="*/ 57 w 74"/>
                  <a:gd name="T25" fmla="*/ 16 h 42"/>
                  <a:gd name="T26" fmla="*/ 59 w 74"/>
                  <a:gd name="T27" fmla="*/ 14 h 42"/>
                  <a:gd name="T28" fmla="*/ 64 w 74"/>
                  <a:gd name="T29" fmla="*/ 11 h 42"/>
                  <a:gd name="T30" fmla="*/ 74 w 74"/>
                  <a:gd name="T31" fmla="*/ 7 h 42"/>
                  <a:gd name="T32" fmla="*/ 62 w 74"/>
                  <a:gd name="T3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4" h="42">
                    <a:moveTo>
                      <a:pt x="62" y="0"/>
                    </a:moveTo>
                    <a:lnTo>
                      <a:pt x="52" y="4"/>
                    </a:lnTo>
                    <a:lnTo>
                      <a:pt x="48" y="7"/>
                    </a:lnTo>
                    <a:lnTo>
                      <a:pt x="48" y="9"/>
                    </a:lnTo>
                    <a:lnTo>
                      <a:pt x="33" y="16"/>
                    </a:lnTo>
                    <a:lnTo>
                      <a:pt x="31" y="19"/>
                    </a:lnTo>
                    <a:lnTo>
                      <a:pt x="17" y="26"/>
                    </a:lnTo>
                    <a:lnTo>
                      <a:pt x="0" y="35"/>
                    </a:lnTo>
                    <a:lnTo>
                      <a:pt x="12" y="42"/>
                    </a:lnTo>
                    <a:lnTo>
                      <a:pt x="29" y="33"/>
                    </a:lnTo>
                    <a:lnTo>
                      <a:pt x="43" y="23"/>
                    </a:lnTo>
                    <a:lnTo>
                      <a:pt x="45" y="23"/>
                    </a:lnTo>
                    <a:lnTo>
                      <a:pt x="57" y="16"/>
                    </a:lnTo>
                    <a:lnTo>
                      <a:pt x="59" y="14"/>
                    </a:lnTo>
                    <a:lnTo>
                      <a:pt x="64" y="11"/>
                    </a:lnTo>
                    <a:lnTo>
                      <a:pt x="74" y="7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37" name="Freeform 1405"/>
              <p:cNvSpPr>
                <a:spLocks/>
              </p:cNvSpPr>
              <p:nvPr/>
            </p:nvSpPr>
            <p:spPr bwMode="auto">
              <a:xfrm>
                <a:off x="4506" y="3179"/>
                <a:ext cx="26" cy="14"/>
              </a:xfrm>
              <a:custGeom>
                <a:avLst/>
                <a:gdLst>
                  <a:gd name="T0" fmla="*/ 12 w 26"/>
                  <a:gd name="T1" fmla="*/ 14 h 14"/>
                  <a:gd name="T2" fmla="*/ 26 w 26"/>
                  <a:gd name="T3" fmla="*/ 7 h 14"/>
                  <a:gd name="T4" fmla="*/ 14 w 26"/>
                  <a:gd name="T5" fmla="*/ 0 h 14"/>
                  <a:gd name="T6" fmla="*/ 0 w 26"/>
                  <a:gd name="T7" fmla="*/ 7 h 14"/>
                  <a:gd name="T8" fmla="*/ 12 w 26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4">
                    <a:moveTo>
                      <a:pt x="12" y="14"/>
                    </a:moveTo>
                    <a:lnTo>
                      <a:pt x="26" y="7"/>
                    </a:lnTo>
                    <a:lnTo>
                      <a:pt x="14" y="0"/>
                    </a:lnTo>
                    <a:lnTo>
                      <a:pt x="0" y="7"/>
                    </a:lnTo>
                    <a:lnTo>
                      <a:pt x="12" y="14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38" name="Freeform 1406"/>
              <p:cNvSpPr>
                <a:spLocks/>
              </p:cNvSpPr>
              <p:nvPr/>
            </p:nvSpPr>
            <p:spPr bwMode="auto">
              <a:xfrm>
                <a:off x="4523" y="3170"/>
                <a:ext cx="26" cy="14"/>
              </a:xfrm>
              <a:custGeom>
                <a:avLst/>
                <a:gdLst>
                  <a:gd name="T0" fmla="*/ 14 w 26"/>
                  <a:gd name="T1" fmla="*/ 0 h 14"/>
                  <a:gd name="T2" fmla="*/ 0 w 26"/>
                  <a:gd name="T3" fmla="*/ 7 h 14"/>
                  <a:gd name="T4" fmla="*/ 12 w 26"/>
                  <a:gd name="T5" fmla="*/ 14 h 14"/>
                  <a:gd name="T6" fmla="*/ 26 w 26"/>
                  <a:gd name="T7" fmla="*/ 7 h 14"/>
                  <a:gd name="T8" fmla="*/ 14 w 26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4">
                    <a:moveTo>
                      <a:pt x="14" y="0"/>
                    </a:moveTo>
                    <a:lnTo>
                      <a:pt x="0" y="7"/>
                    </a:lnTo>
                    <a:lnTo>
                      <a:pt x="12" y="14"/>
                    </a:lnTo>
                    <a:lnTo>
                      <a:pt x="26" y="7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39" name="Freeform 1407"/>
              <p:cNvSpPr>
                <a:spLocks/>
              </p:cNvSpPr>
              <p:nvPr/>
            </p:nvSpPr>
            <p:spPr bwMode="auto">
              <a:xfrm>
                <a:off x="4333" y="3018"/>
                <a:ext cx="159" cy="204"/>
              </a:xfrm>
              <a:custGeom>
                <a:avLst/>
                <a:gdLst>
                  <a:gd name="T0" fmla="*/ 3 w 67"/>
                  <a:gd name="T1" fmla="*/ 84 h 86"/>
                  <a:gd name="T2" fmla="*/ 3 w 67"/>
                  <a:gd name="T3" fmla="*/ 41 h 86"/>
                  <a:gd name="T4" fmla="*/ 3 w 67"/>
                  <a:gd name="T5" fmla="*/ 39 h 86"/>
                  <a:gd name="T6" fmla="*/ 4 w 67"/>
                  <a:gd name="T7" fmla="*/ 37 h 86"/>
                  <a:gd name="T8" fmla="*/ 5 w 67"/>
                  <a:gd name="T9" fmla="*/ 36 h 86"/>
                  <a:gd name="T10" fmla="*/ 65 w 67"/>
                  <a:gd name="T11" fmla="*/ 2 h 86"/>
                  <a:gd name="T12" fmla="*/ 67 w 67"/>
                  <a:gd name="T13" fmla="*/ 1 h 86"/>
                  <a:gd name="T14" fmla="*/ 67 w 67"/>
                  <a:gd name="T15" fmla="*/ 2 h 86"/>
                  <a:gd name="T16" fmla="*/ 64 w 67"/>
                  <a:gd name="T17" fmla="*/ 0 h 86"/>
                  <a:gd name="T18" fmla="*/ 64 w 67"/>
                  <a:gd name="T19" fmla="*/ 0 h 86"/>
                  <a:gd name="T20" fmla="*/ 62 w 67"/>
                  <a:gd name="T21" fmla="*/ 0 h 86"/>
                  <a:gd name="T22" fmla="*/ 2 w 67"/>
                  <a:gd name="T23" fmla="*/ 35 h 86"/>
                  <a:gd name="T24" fmla="*/ 0 w 67"/>
                  <a:gd name="T25" fmla="*/ 38 h 86"/>
                  <a:gd name="T26" fmla="*/ 0 w 67"/>
                  <a:gd name="T27" fmla="*/ 39 h 86"/>
                  <a:gd name="T28" fmla="*/ 0 w 67"/>
                  <a:gd name="T29" fmla="*/ 77 h 86"/>
                  <a:gd name="T30" fmla="*/ 0 w 67"/>
                  <a:gd name="T31" fmla="*/ 77 h 86"/>
                  <a:gd name="T32" fmla="*/ 0 w 67"/>
                  <a:gd name="T33" fmla="*/ 77 h 86"/>
                  <a:gd name="T34" fmla="*/ 0 w 67"/>
                  <a:gd name="T35" fmla="*/ 83 h 86"/>
                  <a:gd name="T36" fmla="*/ 0 w 67"/>
                  <a:gd name="T37" fmla="*/ 84 h 86"/>
                  <a:gd name="T38" fmla="*/ 1 w 67"/>
                  <a:gd name="T39" fmla="*/ 84 h 86"/>
                  <a:gd name="T40" fmla="*/ 4 w 67"/>
                  <a:gd name="T41" fmla="*/ 86 h 86"/>
                  <a:gd name="T42" fmla="*/ 4 w 67"/>
                  <a:gd name="T43" fmla="*/ 86 h 86"/>
                  <a:gd name="T44" fmla="*/ 3 w 67"/>
                  <a:gd name="T45" fmla="*/ 8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7" h="86">
                    <a:moveTo>
                      <a:pt x="3" y="84"/>
                    </a:moveTo>
                    <a:cubicBezTo>
                      <a:pt x="3" y="41"/>
                      <a:pt x="3" y="41"/>
                      <a:pt x="3" y="41"/>
                    </a:cubicBezTo>
                    <a:cubicBezTo>
                      <a:pt x="3" y="40"/>
                      <a:pt x="3" y="40"/>
                      <a:pt x="3" y="39"/>
                    </a:cubicBezTo>
                    <a:cubicBezTo>
                      <a:pt x="3" y="39"/>
                      <a:pt x="4" y="38"/>
                      <a:pt x="4" y="37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65" y="2"/>
                      <a:pt x="65" y="2"/>
                      <a:pt x="65" y="2"/>
                    </a:cubicBezTo>
                    <a:cubicBezTo>
                      <a:pt x="66" y="2"/>
                      <a:pt x="66" y="1"/>
                      <a:pt x="67" y="1"/>
                    </a:cubicBezTo>
                    <a:cubicBezTo>
                      <a:pt x="67" y="2"/>
                      <a:pt x="67" y="2"/>
                      <a:pt x="67" y="2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4" y="0"/>
                      <a:pt x="63" y="0"/>
                      <a:pt x="62" y="0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1" y="35"/>
                      <a:pt x="0" y="37"/>
                      <a:pt x="0" y="38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4"/>
                      <a:pt x="0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4" y="86"/>
                      <a:pt x="4" y="86"/>
                      <a:pt x="4" y="86"/>
                    </a:cubicBezTo>
                    <a:cubicBezTo>
                      <a:pt x="4" y="86"/>
                      <a:pt x="4" y="86"/>
                      <a:pt x="4" y="86"/>
                    </a:cubicBezTo>
                    <a:cubicBezTo>
                      <a:pt x="3" y="86"/>
                      <a:pt x="3" y="85"/>
                      <a:pt x="3" y="84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0" name="Rectangle 1408"/>
              <p:cNvSpPr>
                <a:spLocks noChangeArrowheads="1"/>
              </p:cNvSpPr>
              <p:nvPr/>
            </p:nvSpPr>
            <p:spPr bwMode="auto">
              <a:xfrm>
                <a:off x="4492" y="3023"/>
                <a:ext cx="1" cy="1"/>
              </a:xfrm>
              <a:prstGeom prst="rect">
                <a:avLst/>
              </a:pr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1" name="Freeform 1409"/>
              <p:cNvSpPr>
                <a:spLocks/>
              </p:cNvSpPr>
              <p:nvPr/>
            </p:nvSpPr>
            <p:spPr bwMode="auto">
              <a:xfrm>
                <a:off x="4492" y="3132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2" name="Freeform 1410"/>
              <p:cNvSpPr>
                <a:spLocks/>
              </p:cNvSpPr>
              <p:nvPr/>
            </p:nvSpPr>
            <p:spPr bwMode="auto">
              <a:xfrm>
                <a:off x="4341" y="3106"/>
                <a:ext cx="2" cy="4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1"/>
                      <a:pt x="0" y="2"/>
                      <a:pt x="0" y="2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sp>
          <p:nvSpPr>
            <p:cNvPr id="14" name="Freeform 1412"/>
            <p:cNvSpPr>
              <a:spLocks noEditPoints="1"/>
            </p:cNvSpPr>
            <p:nvPr/>
          </p:nvSpPr>
          <p:spPr bwMode="auto">
            <a:xfrm>
              <a:off x="6891338" y="4795838"/>
              <a:ext cx="242888" cy="319088"/>
            </a:xfrm>
            <a:custGeom>
              <a:avLst/>
              <a:gdLst>
                <a:gd name="T0" fmla="*/ 13 w 65"/>
                <a:gd name="T1" fmla="*/ 79 h 85"/>
                <a:gd name="T2" fmla="*/ 12 w 65"/>
                <a:gd name="T3" fmla="*/ 78 h 85"/>
                <a:gd name="T4" fmla="*/ 18 w 65"/>
                <a:gd name="T5" fmla="*/ 75 h 85"/>
                <a:gd name="T6" fmla="*/ 19 w 65"/>
                <a:gd name="T7" fmla="*/ 75 h 85"/>
                <a:gd name="T8" fmla="*/ 49 w 65"/>
                <a:gd name="T9" fmla="*/ 58 h 85"/>
                <a:gd name="T10" fmla="*/ 49 w 65"/>
                <a:gd name="T11" fmla="*/ 57 h 85"/>
                <a:gd name="T12" fmla="*/ 55 w 65"/>
                <a:gd name="T13" fmla="*/ 53 h 85"/>
                <a:gd name="T14" fmla="*/ 56 w 65"/>
                <a:gd name="T15" fmla="*/ 54 h 85"/>
                <a:gd name="T16" fmla="*/ 62 w 65"/>
                <a:gd name="T17" fmla="*/ 50 h 85"/>
                <a:gd name="T18" fmla="*/ 63 w 65"/>
                <a:gd name="T19" fmla="*/ 50 h 85"/>
                <a:gd name="T20" fmla="*/ 64 w 65"/>
                <a:gd name="T21" fmla="*/ 49 h 85"/>
                <a:gd name="T22" fmla="*/ 64 w 65"/>
                <a:gd name="T23" fmla="*/ 48 h 85"/>
                <a:gd name="T24" fmla="*/ 65 w 65"/>
                <a:gd name="T25" fmla="*/ 47 h 85"/>
                <a:gd name="T26" fmla="*/ 65 w 65"/>
                <a:gd name="T27" fmla="*/ 46 h 85"/>
                <a:gd name="T28" fmla="*/ 65 w 65"/>
                <a:gd name="T29" fmla="*/ 2 h 85"/>
                <a:gd name="T30" fmla="*/ 65 w 65"/>
                <a:gd name="T31" fmla="*/ 2 h 85"/>
                <a:gd name="T32" fmla="*/ 64 w 65"/>
                <a:gd name="T33" fmla="*/ 1 h 85"/>
                <a:gd name="T34" fmla="*/ 64 w 65"/>
                <a:gd name="T35" fmla="*/ 1 h 85"/>
                <a:gd name="T36" fmla="*/ 64 w 65"/>
                <a:gd name="T37" fmla="*/ 1 h 85"/>
                <a:gd name="T38" fmla="*/ 64 w 65"/>
                <a:gd name="T39" fmla="*/ 0 h 85"/>
                <a:gd name="T40" fmla="*/ 62 w 65"/>
                <a:gd name="T41" fmla="*/ 1 h 85"/>
                <a:gd name="T42" fmla="*/ 2 w 65"/>
                <a:gd name="T43" fmla="*/ 35 h 85"/>
                <a:gd name="T44" fmla="*/ 1 w 65"/>
                <a:gd name="T45" fmla="*/ 36 h 85"/>
                <a:gd name="T46" fmla="*/ 0 w 65"/>
                <a:gd name="T47" fmla="*/ 38 h 85"/>
                <a:gd name="T48" fmla="*/ 0 w 65"/>
                <a:gd name="T49" fmla="*/ 40 h 85"/>
                <a:gd name="T50" fmla="*/ 0 w 65"/>
                <a:gd name="T51" fmla="*/ 83 h 85"/>
                <a:gd name="T52" fmla="*/ 1 w 65"/>
                <a:gd name="T53" fmla="*/ 85 h 85"/>
                <a:gd name="T54" fmla="*/ 2 w 65"/>
                <a:gd name="T55" fmla="*/ 85 h 85"/>
                <a:gd name="T56" fmla="*/ 3 w 65"/>
                <a:gd name="T57" fmla="*/ 85 h 85"/>
                <a:gd name="T58" fmla="*/ 13 w 65"/>
                <a:gd name="T59" fmla="*/ 79 h 85"/>
                <a:gd name="T60" fmla="*/ 32 w 65"/>
                <a:gd name="T61" fmla="*/ 19 h 85"/>
                <a:gd name="T62" fmla="*/ 33 w 65"/>
                <a:gd name="T63" fmla="*/ 20 h 85"/>
                <a:gd name="T64" fmla="*/ 32 w 65"/>
                <a:gd name="T65" fmla="*/ 21 h 85"/>
                <a:gd name="T66" fmla="*/ 31 w 65"/>
                <a:gd name="T67" fmla="*/ 21 h 85"/>
                <a:gd name="T68" fmla="*/ 32 w 65"/>
                <a:gd name="T69" fmla="*/ 19 h 85"/>
                <a:gd name="T70" fmla="*/ 4 w 65"/>
                <a:gd name="T71" fmla="*/ 38 h 85"/>
                <a:gd name="T72" fmla="*/ 60 w 65"/>
                <a:gd name="T73" fmla="*/ 6 h 85"/>
                <a:gd name="T74" fmla="*/ 62 w 65"/>
                <a:gd name="T75" fmla="*/ 7 h 85"/>
                <a:gd name="T76" fmla="*/ 62 w 65"/>
                <a:gd name="T77" fmla="*/ 45 h 85"/>
                <a:gd name="T78" fmla="*/ 60 w 65"/>
                <a:gd name="T79" fmla="*/ 47 h 85"/>
                <a:gd name="T80" fmla="*/ 4 w 65"/>
                <a:gd name="T81" fmla="*/ 79 h 85"/>
                <a:gd name="T82" fmla="*/ 3 w 65"/>
                <a:gd name="T83" fmla="*/ 79 h 85"/>
                <a:gd name="T84" fmla="*/ 3 w 65"/>
                <a:gd name="T85" fmla="*/ 41 h 85"/>
                <a:gd name="T86" fmla="*/ 4 w 65"/>
                <a:gd name="T87" fmla="*/ 38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5" h="85">
                  <a:moveTo>
                    <a:pt x="13" y="79"/>
                  </a:moveTo>
                  <a:cubicBezTo>
                    <a:pt x="12" y="78"/>
                    <a:pt x="12" y="78"/>
                    <a:pt x="12" y="78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19" y="75"/>
                    <a:pt x="19" y="75"/>
                    <a:pt x="19" y="75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49" y="57"/>
                    <a:pt x="49" y="57"/>
                    <a:pt x="49" y="57"/>
                  </a:cubicBezTo>
                  <a:cubicBezTo>
                    <a:pt x="55" y="53"/>
                    <a:pt x="55" y="53"/>
                    <a:pt x="55" y="53"/>
                  </a:cubicBezTo>
                  <a:cubicBezTo>
                    <a:pt x="56" y="54"/>
                    <a:pt x="56" y="54"/>
                    <a:pt x="56" y="54"/>
                  </a:cubicBezTo>
                  <a:cubicBezTo>
                    <a:pt x="62" y="50"/>
                    <a:pt x="62" y="50"/>
                    <a:pt x="62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4" y="49"/>
                    <a:pt x="64" y="49"/>
                    <a:pt x="64" y="49"/>
                  </a:cubicBezTo>
                  <a:cubicBezTo>
                    <a:pt x="64" y="49"/>
                    <a:pt x="64" y="48"/>
                    <a:pt x="64" y="48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6"/>
                    <a:pt x="65" y="46"/>
                    <a:pt x="65" y="46"/>
                  </a:cubicBezTo>
                  <a:cubicBezTo>
                    <a:pt x="65" y="2"/>
                    <a:pt x="65" y="2"/>
                    <a:pt x="65" y="2"/>
                  </a:cubicBezTo>
                  <a:cubicBezTo>
                    <a:pt x="65" y="2"/>
                    <a:pt x="65" y="2"/>
                    <a:pt x="65" y="2"/>
                  </a:cubicBezTo>
                  <a:cubicBezTo>
                    <a:pt x="65" y="1"/>
                    <a:pt x="64" y="1"/>
                    <a:pt x="64" y="1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3" y="0"/>
                    <a:pt x="63" y="1"/>
                    <a:pt x="62" y="1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1" y="37"/>
                    <a:pt x="0" y="38"/>
                    <a:pt x="0" y="38"/>
                  </a:cubicBezTo>
                  <a:cubicBezTo>
                    <a:pt x="0" y="39"/>
                    <a:pt x="0" y="39"/>
                    <a:pt x="0" y="40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5"/>
                    <a:pt x="1" y="85"/>
                  </a:cubicBezTo>
                  <a:cubicBezTo>
                    <a:pt x="1" y="85"/>
                    <a:pt x="2" y="85"/>
                    <a:pt x="2" y="85"/>
                  </a:cubicBezTo>
                  <a:cubicBezTo>
                    <a:pt x="3" y="85"/>
                    <a:pt x="3" y="85"/>
                    <a:pt x="3" y="85"/>
                  </a:cubicBezTo>
                  <a:lnTo>
                    <a:pt x="13" y="79"/>
                  </a:lnTo>
                  <a:close/>
                  <a:moveTo>
                    <a:pt x="32" y="19"/>
                  </a:moveTo>
                  <a:cubicBezTo>
                    <a:pt x="33" y="19"/>
                    <a:pt x="33" y="19"/>
                    <a:pt x="33" y="20"/>
                  </a:cubicBezTo>
                  <a:cubicBezTo>
                    <a:pt x="33" y="20"/>
                    <a:pt x="33" y="21"/>
                    <a:pt x="32" y="21"/>
                  </a:cubicBezTo>
                  <a:cubicBezTo>
                    <a:pt x="32" y="22"/>
                    <a:pt x="31" y="21"/>
                    <a:pt x="31" y="21"/>
                  </a:cubicBezTo>
                  <a:cubicBezTo>
                    <a:pt x="31" y="20"/>
                    <a:pt x="32" y="20"/>
                    <a:pt x="32" y="19"/>
                  </a:cubicBezTo>
                  <a:close/>
                  <a:moveTo>
                    <a:pt x="4" y="38"/>
                  </a:moveTo>
                  <a:cubicBezTo>
                    <a:pt x="60" y="6"/>
                    <a:pt x="60" y="6"/>
                    <a:pt x="60" y="6"/>
                  </a:cubicBezTo>
                  <a:cubicBezTo>
                    <a:pt x="61" y="6"/>
                    <a:pt x="62" y="6"/>
                    <a:pt x="62" y="7"/>
                  </a:cubicBezTo>
                  <a:cubicBezTo>
                    <a:pt x="62" y="45"/>
                    <a:pt x="62" y="45"/>
                    <a:pt x="62" y="45"/>
                  </a:cubicBezTo>
                  <a:cubicBezTo>
                    <a:pt x="62" y="46"/>
                    <a:pt x="61" y="47"/>
                    <a:pt x="60" y="47"/>
                  </a:cubicBezTo>
                  <a:cubicBezTo>
                    <a:pt x="4" y="79"/>
                    <a:pt x="4" y="79"/>
                    <a:pt x="4" y="79"/>
                  </a:cubicBezTo>
                  <a:cubicBezTo>
                    <a:pt x="4" y="80"/>
                    <a:pt x="3" y="79"/>
                    <a:pt x="3" y="79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3" y="40"/>
                    <a:pt x="4" y="39"/>
                    <a:pt x="4" y="38"/>
                  </a:cubicBez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413"/>
            <p:cNvSpPr>
              <a:spLocks noEditPoints="1"/>
            </p:cNvSpPr>
            <p:nvPr/>
          </p:nvSpPr>
          <p:spPr bwMode="auto">
            <a:xfrm>
              <a:off x="6902450" y="4818063"/>
              <a:ext cx="220663" cy="277813"/>
            </a:xfrm>
            <a:custGeom>
              <a:avLst/>
              <a:gdLst>
                <a:gd name="T0" fmla="*/ 1 w 59"/>
                <a:gd name="T1" fmla="*/ 73 h 74"/>
                <a:gd name="T2" fmla="*/ 57 w 59"/>
                <a:gd name="T3" fmla="*/ 41 h 74"/>
                <a:gd name="T4" fmla="*/ 59 w 59"/>
                <a:gd name="T5" fmla="*/ 39 h 74"/>
                <a:gd name="T6" fmla="*/ 59 w 59"/>
                <a:gd name="T7" fmla="*/ 1 h 74"/>
                <a:gd name="T8" fmla="*/ 57 w 59"/>
                <a:gd name="T9" fmla="*/ 0 h 74"/>
                <a:gd name="T10" fmla="*/ 1 w 59"/>
                <a:gd name="T11" fmla="*/ 32 h 74"/>
                <a:gd name="T12" fmla="*/ 0 w 59"/>
                <a:gd name="T13" fmla="*/ 35 h 74"/>
                <a:gd name="T14" fmla="*/ 0 w 59"/>
                <a:gd name="T15" fmla="*/ 73 h 74"/>
                <a:gd name="T16" fmla="*/ 1 w 59"/>
                <a:gd name="T17" fmla="*/ 73 h 74"/>
                <a:gd name="T18" fmla="*/ 9 w 59"/>
                <a:gd name="T19" fmla="*/ 35 h 74"/>
                <a:gd name="T20" fmla="*/ 46 w 59"/>
                <a:gd name="T21" fmla="*/ 13 h 74"/>
                <a:gd name="T22" fmla="*/ 46 w 59"/>
                <a:gd name="T23" fmla="*/ 13 h 74"/>
                <a:gd name="T24" fmla="*/ 50 w 59"/>
                <a:gd name="T25" fmla="*/ 11 h 74"/>
                <a:gd name="T26" fmla="*/ 50 w 59"/>
                <a:gd name="T27" fmla="*/ 39 h 74"/>
                <a:gd name="T28" fmla="*/ 9 w 59"/>
                <a:gd name="T29" fmla="*/ 62 h 74"/>
                <a:gd name="T30" fmla="*/ 9 w 59"/>
                <a:gd name="T31" fmla="*/ 50 h 74"/>
                <a:gd name="T32" fmla="*/ 9 w 59"/>
                <a:gd name="T33" fmla="*/ 49 h 74"/>
                <a:gd name="T34" fmla="*/ 9 w 59"/>
                <a:gd name="T35" fmla="*/ 39 h 74"/>
                <a:gd name="T36" fmla="*/ 9 w 59"/>
                <a:gd name="T37" fmla="*/ 39 h 74"/>
                <a:gd name="T38" fmla="*/ 9 w 59"/>
                <a:gd name="T39" fmla="*/ 3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9" h="74">
                  <a:moveTo>
                    <a:pt x="1" y="73"/>
                  </a:moveTo>
                  <a:cubicBezTo>
                    <a:pt x="57" y="41"/>
                    <a:pt x="57" y="41"/>
                    <a:pt x="57" y="41"/>
                  </a:cubicBezTo>
                  <a:cubicBezTo>
                    <a:pt x="58" y="41"/>
                    <a:pt x="59" y="40"/>
                    <a:pt x="59" y="39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0"/>
                    <a:pt x="58" y="0"/>
                    <a:pt x="57" y="0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3"/>
                    <a:pt x="0" y="34"/>
                    <a:pt x="0" y="35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1" y="74"/>
                    <a:pt x="1" y="73"/>
                  </a:cubicBezTo>
                  <a:close/>
                  <a:moveTo>
                    <a:pt x="9" y="35"/>
                  </a:moveTo>
                  <a:cubicBezTo>
                    <a:pt x="46" y="13"/>
                    <a:pt x="46" y="13"/>
                    <a:pt x="46" y="13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0" y="39"/>
                    <a:pt x="50" y="39"/>
                    <a:pt x="50" y="39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39"/>
                    <a:pt x="9" y="39"/>
                    <a:pt x="9" y="39"/>
                  </a:cubicBezTo>
                  <a:lnTo>
                    <a:pt x="9" y="35"/>
                  </a:lnTo>
                  <a:close/>
                </a:path>
              </a:pathLst>
            </a:custGeom>
            <a:solidFill>
              <a:srgbClr val="296A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414"/>
            <p:cNvSpPr>
              <a:spLocks/>
            </p:cNvSpPr>
            <p:nvPr/>
          </p:nvSpPr>
          <p:spPr bwMode="auto">
            <a:xfrm>
              <a:off x="7007225" y="4867276"/>
              <a:ext cx="7938" cy="11113"/>
            </a:xfrm>
            <a:custGeom>
              <a:avLst/>
              <a:gdLst>
                <a:gd name="T0" fmla="*/ 1 w 2"/>
                <a:gd name="T1" fmla="*/ 2 h 3"/>
                <a:gd name="T2" fmla="*/ 2 w 2"/>
                <a:gd name="T3" fmla="*/ 1 h 3"/>
                <a:gd name="T4" fmla="*/ 1 w 2"/>
                <a:gd name="T5" fmla="*/ 0 h 3"/>
                <a:gd name="T6" fmla="*/ 0 w 2"/>
                <a:gd name="T7" fmla="*/ 2 h 3"/>
                <a:gd name="T8" fmla="*/ 1 w 2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2"/>
                  </a:moveTo>
                  <a:cubicBezTo>
                    <a:pt x="2" y="2"/>
                    <a:pt x="2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1" y="3"/>
                    <a:pt x="1" y="2"/>
                  </a:cubicBez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415"/>
            <p:cNvSpPr>
              <a:spLocks noEditPoints="1"/>
            </p:cNvSpPr>
            <p:nvPr/>
          </p:nvSpPr>
          <p:spPr bwMode="auto">
            <a:xfrm>
              <a:off x="6935788" y="4859338"/>
              <a:ext cx="153988" cy="192088"/>
            </a:xfrm>
            <a:custGeom>
              <a:avLst/>
              <a:gdLst>
                <a:gd name="T0" fmla="*/ 87 w 97"/>
                <a:gd name="T1" fmla="*/ 14 h 121"/>
                <a:gd name="T2" fmla="*/ 87 w 97"/>
                <a:gd name="T3" fmla="*/ 14 h 121"/>
                <a:gd name="T4" fmla="*/ 0 w 97"/>
                <a:gd name="T5" fmla="*/ 66 h 121"/>
                <a:gd name="T6" fmla="*/ 0 w 97"/>
                <a:gd name="T7" fmla="*/ 90 h 121"/>
                <a:gd name="T8" fmla="*/ 97 w 97"/>
                <a:gd name="T9" fmla="*/ 33 h 121"/>
                <a:gd name="T10" fmla="*/ 97 w 97"/>
                <a:gd name="T11" fmla="*/ 35 h 121"/>
                <a:gd name="T12" fmla="*/ 0 w 97"/>
                <a:gd name="T13" fmla="*/ 92 h 121"/>
                <a:gd name="T14" fmla="*/ 0 w 97"/>
                <a:gd name="T15" fmla="*/ 121 h 121"/>
                <a:gd name="T16" fmla="*/ 97 w 97"/>
                <a:gd name="T17" fmla="*/ 66 h 121"/>
                <a:gd name="T18" fmla="*/ 97 w 97"/>
                <a:gd name="T19" fmla="*/ 0 h 121"/>
                <a:gd name="T20" fmla="*/ 97 w 97"/>
                <a:gd name="T21" fmla="*/ 9 h 121"/>
                <a:gd name="T22" fmla="*/ 87 w 97"/>
                <a:gd name="T23" fmla="*/ 14 h 121"/>
                <a:gd name="T24" fmla="*/ 43 w 97"/>
                <a:gd name="T25" fmla="*/ 59 h 121"/>
                <a:gd name="T26" fmla="*/ 7 w 97"/>
                <a:gd name="T27" fmla="*/ 80 h 121"/>
                <a:gd name="T28" fmla="*/ 7 w 97"/>
                <a:gd name="T29" fmla="*/ 78 h 121"/>
                <a:gd name="T30" fmla="*/ 43 w 97"/>
                <a:gd name="T31" fmla="*/ 57 h 121"/>
                <a:gd name="T32" fmla="*/ 43 w 97"/>
                <a:gd name="T33" fmla="*/ 59 h 121"/>
                <a:gd name="T34" fmla="*/ 43 w 97"/>
                <a:gd name="T35" fmla="*/ 54 h 121"/>
                <a:gd name="T36" fmla="*/ 7 w 97"/>
                <a:gd name="T37" fmla="*/ 76 h 121"/>
                <a:gd name="T38" fmla="*/ 7 w 97"/>
                <a:gd name="T39" fmla="*/ 73 h 121"/>
                <a:gd name="T40" fmla="*/ 43 w 97"/>
                <a:gd name="T41" fmla="*/ 52 h 121"/>
                <a:gd name="T42" fmla="*/ 43 w 97"/>
                <a:gd name="T43" fmla="*/ 54 h 121"/>
                <a:gd name="T44" fmla="*/ 43 w 97"/>
                <a:gd name="T45" fmla="*/ 47 h 121"/>
                <a:gd name="T46" fmla="*/ 7 w 97"/>
                <a:gd name="T47" fmla="*/ 68 h 121"/>
                <a:gd name="T48" fmla="*/ 7 w 97"/>
                <a:gd name="T49" fmla="*/ 66 h 121"/>
                <a:gd name="T50" fmla="*/ 43 w 97"/>
                <a:gd name="T51" fmla="*/ 45 h 121"/>
                <a:gd name="T52" fmla="*/ 43 w 97"/>
                <a:gd name="T53" fmla="*/ 47 h 121"/>
                <a:gd name="T54" fmla="*/ 90 w 97"/>
                <a:gd name="T55" fmla="*/ 61 h 121"/>
                <a:gd name="T56" fmla="*/ 54 w 97"/>
                <a:gd name="T57" fmla="*/ 83 h 121"/>
                <a:gd name="T58" fmla="*/ 54 w 97"/>
                <a:gd name="T59" fmla="*/ 80 h 121"/>
                <a:gd name="T60" fmla="*/ 90 w 97"/>
                <a:gd name="T61" fmla="*/ 59 h 121"/>
                <a:gd name="T62" fmla="*/ 90 w 97"/>
                <a:gd name="T63" fmla="*/ 61 h 121"/>
                <a:gd name="T64" fmla="*/ 90 w 97"/>
                <a:gd name="T65" fmla="*/ 54 h 121"/>
                <a:gd name="T66" fmla="*/ 50 w 97"/>
                <a:gd name="T67" fmla="*/ 78 h 121"/>
                <a:gd name="T68" fmla="*/ 50 w 97"/>
                <a:gd name="T69" fmla="*/ 76 h 121"/>
                <a:gd name="T70" fmla="*/ 90 w 97"/>
                <a:gd name="T71" fmla="*/ 52 h 121"/>
                <a:gd name="T72" fmla="*/ 90 w 97"/>
                <a:gd name="T73" fmla="*/ 54 h 121"/>
                <a:gd name="T74" fmla="*/ 38 w 97"/>
                <a:gd name="T75" fmla="*/ 78 h 121"/>
                <a:gd name="T76" fmla="*/ 38 w 97"/>
                <a:gd name="T77" fmla="*/ 76 h 121"/>
                <a:gd name="T78" fmla="*/ 90 w 97"/>
                <a:gd name="T79" fmla="*/ 45 h 121"/>
                <a:gd name="T80" fmla="*/ 90 w 97"/>
                <a:gd name="T81" fmla="*/ 47 h 121"/>
                <a:gd name="T82" fmla="*/ 38 w 97"/>
                <a:gd name="T83" fmla="*/ 78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7" h="121">
                  <a:moveTo>
                    <a:pt x="87" y="14"/>
                  </a:moveTo>
                  <a:lnTo>
                    <a:pt x="87" y="14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97" y="33"/>
                  </a:lnTo>
                  <a:lnTo>
                    <a:pt x="97" y="35"/>
                  </a:lnTo>
                  <a:lnTo>
                    <a:pt x="0" y="92"/>
                  </a:lnTo>
                  <a:lnTo>
                    <a:pt x="0" y="121"/>
                  </a:lnTo>
                  <a:lnTo>
                    <a:pt x="97" y="66"/>
                  </a:lnTo>
                  <a:lnTo>
                    <a:pt x="97" y="0"/>
                  </a:lnTo>
                  <a:lnTo>
                    <a:pt x="97" y="9"/>
                  </a:lnTo>
                  <a:lnTo>
                    <a:pt x="87" y="14"/>
                  </a:lnTo>
                  <a:close/>
                  <a:moveTo>
                    <a:pt x="43" y="59"/>
                  </a:moveTo>
                  <a:lnTo>
                    <a:pt x="7" y="80"/>
                  </a:lnTo>
                  <a:lnTo>
                    <a:pt x="7" y="78"/>
                  </a:lnTo>
                  <a:lnTo>
                    <a:pt x="43" y="57"/>
                  </a:lnTo>
                  <a:lnTo>
                    <a:pt x="43" y="59"/>
                  </a:lnTo>
                  <a:close/>
                  <a:moveTo>
                    <a:pt x="43" y="54"/>
                  </a:moveTo>
                  <a:lnTo>
                    <a:pt x="7" y="76"/>
                  </a:lnTo>
                  <a:lnTo>
                    <a:pt x="7" y="73"/>
                  </a:lnTo>
                  <a:lnTo>
                    <a:pt x="43" y="52"/>
                  </a:lnTo>
                  <a:lnTo>
                    <a:pt x="43" y="54"/>
                  </a:lnTo>
                  <a:close/>
                  <a:moveTo>
                    <a:pt x="43" y="47"/>
                  </a:moveTo>
                  <a:lnTo>
                    <a:pt x="7" y="68"/>
                  </a:lnTo>
                  <a:lnTo>
                    <a:pt x="7" y="66"/>
                  </a:lnTo>
                  <a:lnTo>
                    <a:pt x="43" y="45"/>
                  </a:lnTo>
                  <a:lnTo>
                    <a:pt x="43" y="47"/>
                  </a:lnTo>
                  <a:close/>
                  <a:moveTo>
                    <a:pt x="90" y="61"/>
                  </a:moveTo>
                  <a:lnTo>
                    <a:pt x="54" y="83"/>
                  </a:lnTo>
                  <a:lnTo>
                    <a:pt x="54" y="80"/>
                  </a:lnTo>
                  <a:lnTo>
                    <a:pt x="90" y="59"/>
                  </a:lnTo>
                  <a:lnTo>
                    <a:pt x="90" y="61"/>
                  </a:lnTo>
                  <a:close/>
                  <a:moveTo>
                    <a:pt x="90" y="54"/>
                  </a:moveTo>
                  <a:lnTo>
                    <a:pt x="50" y="78"/>
                  </a:lnTo>
                  <a:lnTo>
                    <a:pt x="50" y="76"/>
                  </a:lnTo>
                  <a:lnTo>
                    <a:pt x="90" y="52"/>
                  </a:lnTo>
                  <a:lnTo>
                    <a:pt x="90" y="54"/>
                  </a:lnTo>
                  <a:close/>
                  <a:moveTo>
                    <a:pt x="38" y="78"/>
                  </a:moveTo>
                  <a:lnTo>
                    <a:pt x="38" y="76"/>
                  </a:lnTo>
                  <a:lnTo>
                    <a:pt x="90" y="45"/>
                  </a:lnTo>
                  <a:lnTo>
                    <a:pt x="90" y="47"/>
                  </a:lnTo>
                  <a:lnTo>
                    <a:pt x="38" y="78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416"/>
            <p:cNvSpPr>
              <a:spLocks/>
            </p:cNvSpPr>
            <p:nvPr/>
          </p:nvSpPr>
          <p:spPr bwMode="auto">
            <a:xfrm>
              <a:off x="6935788" y="4867276"/>
              <a:ext cx="138113" cy="96838"/>
            </a:xfrm>
            <a:custGeom>
              <a:avLst/>
              <a:gdLst>
                <a:gd name="T0" fmla="*/ 87 w 87"/>
                <a:gd name="T1" fmla="*/ 9 h 61"/>
                <a:gd name="T2" fmla="*/ 87 w 87"/>
                <a:gd name="T3" fmla="*/ 0 h 61"/>
                <a:gd name="T4" fmla="*/ 0 w 87"/>
                <a:gd name="T5" fmla="*/ 52 h 61"/>
                <a:gd name="T6" fmla="*/ 0 w 87"/>
                <a:gd name="T7" fmla="*/ 61 h 61"/>
                <a:gd name="T8" fmla="*/ 0 w 87"/>
                <a:gd name="T9" fmla="*/ 61 h 61"/>
                <a:gd name="T10" fmla="*/ 87 w 87"/>
                <a:gd name="T11" fmla="*/ 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61">
                  <a:moveTo>
                    <a:pt x="87" y="9"/>
                  </a:moveTo>
                  <a:lnTo>
                    <a:pt x="87" y="0"/>
                  </a:lnTo>
                  <a:lnTo>
                    <a:pt x="0" y="52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87" y="9"/>
                  </a:lnTo>
                  <a:close/>
                </a:path>
              </a:pathLst>
            </a:custGeom>
            <a:solidFill>
              <a:srgbClr val="36A9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417"/>
            <p:cNvSpPr>
              <a:spLocks/>
            </p:cNvSpPr>
            <p:nvPr/>
          </p:nvSpPr>
          <p:spPr bwMode="auto">
            <a:xfrm>
              <a:off x="6935788" y="4911726"/>
              <a:ext cx="153988" cy="93663"/>
            </a:xfrm>
            <a:custGeom>
              <a:avLst/>
              <a:gdLst>
                <a:gd name="T0" fmla="*/ 97 w 97"/>
                <a:gd name="T1" fmla="*/ 0 h 59"/>
                <a:gd name="T2" fmla="*/ 0 w 97"/>
                <a:gd name="T3" fmla="*/ 57 h 59"/>
                <a:gd name="T4" fmla="*/ 0 w 97"/>
                <a:gd name="T5" fmla="*/ 59 h 59"/>
                <a:gd name="T6" fmla="*/ 97 w 97"/>
                <a:gd name="T7" fmla="*/ 2 h 59"/>
                <a:gd name="T8" fmla="*/ 97 w 97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59">
                  <a:moveTo>
                    <a:pt x="97" y="0"/>
                  </a:moveTo>
                  <a:lnTo>
                    <a:pt x="0" y="57"/>
                  </a:lnTo>
                  <a:lnTo>
                    <a:pt x="0" y="59"/>
                  </a:lnTo>
                  <a:lnTo>
                    <a:pt x="97" y="2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36A9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418"/>
            <p:cNvSpPr>
              <a:spLocks/>
            </p:cNvSpPr>
            <p:nvPr/>
          </p:nvSpPr>
          <p:spPr bwMode="auto">
            <a:xfrm>
              <a:off x="7073900" y="4859338"/>
              <a:ext cx="15875" cy="22225"/>
            </a:xfrm>
            <a:custGeom>
              <a:avLst/>
              <a:gdLst>
                <a:gd name="T0" fmla="*/ 0 w 10"/>
                <a:gd name="T1" fmla="*/ 14 h 14"/>
                <a:gd name="T2" fmla="*/ 10 w 10"/>
                <a:gd name="T3" fmla="*/ 9 h 14"/>
                <a:gd name="T4" fmla="*/ 10 w 10"/>
                <a:gd name="T5" fmla="*/ 0 h 14"/>
                <a:gd name="T6" fmla="*/ 0 w 10"/>
                <a:gd name="T7" fmla="*/ 5 h 14"/>
                <a:gd name="T8" fmla="*/ 0 w 10"/>
                <a:gd name="T9" fmla="*/ 5 h 14"/>
                <a:gd name="T10" fmla="*/ 0 w 10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4">
                  <a:moveTo>
                    <a:pt x="0" y="14"/>
                  </a:moveTo>
                  <a:lnTo>
                    <a:pt x="10" y="9"/>
                  </a:lnTo>
                  <a:lnTo>
                    <a:pt x="10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5F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1419"/>
            <p:cNvSpPr>
              <a:spLocks/>
            </p:cNvSpPr>
            <p:nvPr/>
          </p:nvSpPr>
          <p:spPr bwMode="auto">
            <a:xfrm>
              <a:off x="6946900" y="4930776"/>
              <a:ext cx="57150" cy="36513"/>
            </a:xfrm>
            <a:custGeom>
              <a:avLst/>
              <a:gdLst>
                <a:gd name="T0" fmla="*/ 0 w 36"/>
                <a:gd name="T1" fmla="*/ 23 h 23"/>
                <a:gd name="T2" fmla="*/ 36 w 36"/>
                <a:gd name="T3" fmla="*/ 2 h 23"/>
                <a:gd name="T4" fmla="*/ 36 w 36"/>
                <a:gd name="T5" fmla="*/ 0 h 23"/>
                <a:gd name="T6" fmla="*/ 0 w 36"/>
                <a:gd name="T7" fmla="*/ 21 h 23"/>
                <a:gd name="T8" fmla="*/ 0 w 36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3">
                  <a:moveTo>
                    <a:pt x="0" y="23"/>
                  </a:moveTo>
                  <a:lnTo>
                    <a:pt x="36" y="2"/>
                  </a:lnTo>
                  <a:lnTo>
                    <a:pt x="36" y="0"/>
                  </a:lnTo>
                  <a:lnTo>
                    <a:pt x="0" y="21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1420"/>
            <p:cNvSpPr>
              <a:spLocks/>
            </p:cNvSpPr>
            <p:nvPr/>
          </p:nvSpPr>
          <p:spPr bwMode="auto">
            <a:xfrm>
              <a:off x="6946900" y="4941888"/>
              <a:ext cx="57150" cy="38100"/>
            </a:xfrm>
            <a:custGeom>
              <a:avLst/>
              <a:gdLst>
                <a:gd name="T0" fmla="*/ 0 w 36"/>
                <a:gd name="T1" fmla="*/ 24 h 24"/>
                <a:gd name="T2" fmla="*/ 36 w 36"/>
                <a:gd name="T3" fmla="*/ 2 h 24"/>
                <a:gd name="T4" fmla="*/ 36 w 36"/>
                <a:gd name="T5" fmla="*/ 0 h 24"/>
                <a:gd name="T6" fmla="*/ 0 w 36"/>
                <a:gd name="T7" fmla="*/ 21 h 24"/>
                <a:gd name="T8" fmla="*/ 0 w 36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4">
                  <a:moveTo>
                    <a:pt x="0" y="24"/>
                  </a:moveTo>
                  <a:lnTo>
                    <a:pt x="36" y="2"/>
                  </a:lnTo>
                  <a:lnTo>
                    <a:pt x="36" y="0"/>
                  </a:lnTo>
                  <a:lnTo>
                    <a:pt x="0" y="21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1421"/>
            <p:cNvSpPr>
              <a:spLocks/>
            </p:cNvSpPr>
            <p:nvPr/>
          </p:nvSpPr>
          <p:spPr bwMode="auto">
            <a:xfrm>
              <a:off x="6946900" y="4949826"/>
              <a:ext cx="57150" cy="36513"/>
            </a:xfrm>
            <a:custGeom>
              <a:avLst/>
              <a:gdLst>
                <a:gd name="T0" fmla="*/ 0 w 36"/>
                <a:gd name="T1" fmla="*/ 23 h 23"/>
                <a:gd name="T2" fmla="*/ 36 w 36"/>
                <a:gd name="T3" fmla="*/ 2 h 23"/>
                <a:gd name="T4" fmla="*/ 36 w 36"/>
                <a:gd name="T5" fmla="*/ 0 h 23"/>
                <a:gd name="T6" fmla="*/ 0 w 36"/>
                <a:gd name="T7" fmla="*/ 21 h 23"/>
                <a:gd name="T8" fmla="*/ 0 w 36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3">
                  <a:moveTo>
                    <a:pt x="0" y="23"/>
                  </a:moveTo>
                  <a:lnTo>
                    <a:pt x="36" y="2"/>
                  </a:lnTo>
                  <a:lnTo>
                    <a:pt x="36" y="0"/>
                  </a:lnTo>
                  <a:lnTo>
                    <a:pt x="0" y="21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1422"/>
            <p:cNvSpPr>
              <a:spLocks/>
            </p:cNvSpPr>
            <p:nvPr/>
          </p:nvSpPr>
          <p:spPr bwMode="auto">
            <a:xfrm>
              <a:off x="6996113" y="4930776"/>
              <a:ext cx="82550" cy="52388"/>
            </a:xfrm>
            <a:custGeom>
              <a:avLst/>
              <a:gdLst>
                <a:gd name="T0" fmla="*/ 0 w 52"/>
                <a:gd name="T1" fmla="*/ 31 h 33"/>
                <a:gd name="T2" fmla="*/ 0 w 52"/>
                <a:gd name="T3" fmla="*/ 33 h 33"/>
                <a:gd name="T4" fmla="*/ 52 w 52"/>
                <a:gd name="T5" fmla="*/ 2 h 33"/>
                <a:gd name="T6" fmla="*/ 52 w 52"/>
                <a:gd name="T7" fmla="*/ 0 h 33"/>
                <a:gd name="T8" fmla="*/ 0 w 52"/>
                <a:gd name="T9" fmla="*/ 3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33">
                  <a:moveTo>
                    <a:pt x="0" y="31"/>
                  </a:moveTo>
                  <a:lnTo>
                    <a:pt x="0" y="33"/>
                  </a:lnTo>
                  <a:lnTo>
                    <a:pt x="52" y="2"/>
                  </a:lnTo>
                  <a:lnTo>
                    <a:pt x="52" y="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1423"/>
            <p:cNvSpPr>
              <a:spLocks/>
            </p:cNvSpPr>
            <p:nvPr/>
          </p:nvSpPr>
          <p:spPr bwMode="auto">
            <a:xfrm>
              <a:off x="7015163" y="4941888"/>
              <a:ext cx="63500" cy="41275"/>
            </a:xfrm>
            <a:custGeom>
              <a:avLst/>
              <a:gdLst>
                <a:gd name="T0" fmla="*/ 0 w 40"/>
                <a:gd name="T1" fmla="*/ 26 h 26"/>
                <a:gd name="T2" fmla="*/ 40 w 40"/>
                <a:gd name="T3" fmla="*/ 2 h 26"/>
                <a:gd name="T4" fmla="*/ 40 w 40"/>
                <a:gd name="T5" fmla="*/ 0 h 26"/>
                <a:gd name="T6" fmla="*/ 0 w 40"/>
                <a:gd name="T7" fmla="*/ 24 h 26"/>
                <a:gd name="T8" fmla="*/ 0 w 40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6">
                  <a:moveTo>
                    <a:pt x="0" y="26"/>
                  </a:moveTo>
                  <a:lnTo>
                    <a:pt x="40" y="2"/>
                  </a:lnTo>
                  <a:lnTo>
                    <a:pt x="40" y="0"/>
                  </a:lnTo>
                  <a:lnTo>
                    <a:pt x="0" y="24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1424"/>
            <p:cNvSpPr>
              <a:spLocks/>
            </p:cNvSpPr>
            <p:nvPr/>
          </p:nvSpPr>
          <p:spPr bwMode="auto">
            <a:xfrm>
              <a:off x="7021513" y="4953001"/>
              <a:ext cx="57150" cy="38100"/>
            </a:xfrm>
            <a:custGeom>
              <a:avLst/>
              <a:gdLst>
                <a:gd name="T0" fmla="*/ 0 w 36"/>
                <a:gd name="T1" fmla="*/ 24 h 24"/>
                <a:gd name="T2" fmla="*/ 36 w 36"/>
                <a:gd name="T3" fmla="*/ 2 h 24"/>
                <a:gd name="T4" fmla="*/ 36 w 36"/>
                <a:gd name="T5" fmla="*/ 0 h 24"/>
                <a:gd name="T6" fmla="*/ 0 w 36"/>
                <a:gd name="T7" fmla="*/ 21 h 24"/>
                <a:gd name="T8" fmla="*/ 0 w 36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4">
                  <a:moveTo>
                    <a:pt x="0" y="24"/>
                  </a:moveTo>
                  <a:lnTo>
                    <a:pt x="36" y="2"/>
                  </a:lnTo>
                  <a:lnTo>
                    <a:pt x="36" y="0"/>
                  </a:lnTo>
                  <a:lnTo>
                    <a:pt x="0" y="21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1425"/>
            <p:cNvSpPr>
              <a:spLocks/>
            </p:cNvSpPr>
            <p:nvPr/>
          </p:nvSpPr>
          <p:spPr bwMode="auto">
            <a:xfrm>
              <a:off x="6935788" y="5076826"/>
              <a:ext cx="25400" cy="19050"/>
            </a:xfrm>
            <a:custGeom>
              <a:avLst/>
              <a:gdLst>
                <a:gd name="T0" fmla="*/ 14 w 16"/>
                <a:gd name="T1" fmla="*/ 0 h 12"/>
                <a:gd name="T2" fmla="*/ 0 w 16"/>
                <a:gd name="T3" fmla="*/ 7 h 12"/>
                <a:gd name="T4" fmla="*/ 2 w 16"/>
                <a:gd name="T5" fmla="*/ 10 h 12"/>
                <a:gd name="T6" fmla="*/ 2 w 16"/>
                <a:gd name="T7" fmla="*/ 12 h 12"/>
                <a:gd name="T8" fmla="*/ 16 w 16"/>
                <a:gd name="T9" fmla="*/ 2 h 12"/>
                <a:gd name="T10" fmla="*/ 16 w 16"/>
                <a:gd name="T11" fmla="*/ 0 h 12"/>
                <a:gd name="T12" fmla="*/ 14 w 16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2">
                  <a:moveTo>
                    <a:pt x="14" y="0"/>
                  </a:moveTo>
                  <a:lnTo>
                    <a:pt x="0" y="7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16" y="2"/>
                  </a:lnTo>
                  <a:lnTo>
                    <a:pt x="16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1426"/>
            <p:cNvSpPr>
              <a:spLocks/>
            </p:cNvSpPr>
            <p:nvPr/>
          </p:nvSpPr>
          <p:spPr bwMode="auto">
            <a:xfrm>
              <a:off x="7073900" y="4994276"/>
              <a:ext cx="26988" cy="19050"/>
            </a:xfrm>
            <a:custGeom>
              <a:avLst/>
              <a:gdLst>
                <a:gd name="T0" fmla="*/ 15 w 17"/>
                <a:gd name="T1" fmla="*/ 0 h 12"/>
                <a:gd name="T2" fmla="*/ 0 w 17"/>
                <a:gd name="T3" fmla="*/ 9 h 12"/>
                <a:gd name="T4" fmla="*/ 0 w 17"/>
                <a:gd name="T5" fmla="*/ 12 h 12"/>
                <a:gd name="T6" fmla="*/ 3 w 17"/>
                <a:gd name="T7" fmla="*/ 12 h 12"/>
                <a:gd name="T8" fmla="*/ 17 w 17"/>
                <a:gd name="T9" fmla="*/ 5 h 12"/>
                <a:gd name="T10" fmla="*/ 17 w 17"/>
                <a:gd name="T11" fmla="*/ 2 h 12"/>
                <a:gd name="T12" fmla="*/ 15 w 17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2">
                  <a:moveTo>
                    <a:pt x="15" y="0"/>
                  </a:moveTo>
                  <a:lnTo>
                    <a:pt x="0" y="9"/>
                  </a:lnTo>
                  <a:lnTo>
                    <a:pt x="0" y="12"/>
                  </a:lnTo>
                  <a:lnTo>
                    <a:pt x="3" y="12"/>
                  </a:lnTo>
                  <a:lnTo>
                    <a:pt x="17" y="5"/>
                  </a:lnTo>
                  <a:lnTo>
                    <a:pt x="17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1427"/>
            <p:cNvSpPr>
              <a:spLocks/>
            </p:cNvSpPr>
            <p:nvPr/>
          </p:nvSpPr>
          <p:spPr bwMode="auto">
            <a:xfrm>
              <a:off x="5526088" y="4997451"/>
              <a:ext cx="361950" cy="214313"/>
            </a:xfrm>
            <a:custGeom>
              <a:avLst/>
              <a:gdLst>
                <a:gd name="T0" fmla="*/ 96 w 96"/>
                <a:gd name="T1" fmla="*/ 5 h 57"/>
                <a:gd name="T2" fmla="*/ 68 w 96"/>
                <a:gd name="T3" fmla="*/ 2 h 57"/>
                <a:gd name="T4" fmla="*/ 54 w 96"/>
                <a:gd name="T5" fmla="*/ 2 h 57"/>
                <a:gd name="T6" fmla="*/ 0 w 96"/>
                <a:gd name="T7" fmla="*/ 21 h 57"/>
                <a:gd name="T8" fmla="*/ 0 w 96"/>
                <a:gd name="T9" fmla="*/ 36 h 57"/>
                <a:gd name="T10" fmla="*/ 3 w 96"/>
                <a:gd name="T11" fmla="*/ 40 h 57"/>
                <a:gd name="T12" fmla="*/ 29 w 96"/>
                <a:gd name="T13" fmla="*/ 55 h 57"/>
                <a:gd name="T14" fmla="*/ 42 w 96"/>
                <a:gd name="T15" fmla="*/ 55 h 57"/>
                <a:gd name="T16" fmla="*/ 48 w 96"/>
                <a:gd name="T17" fmla="*/ 51 h 57"/>
                <a:gd name="T18" fmla="*/ 54 w 96"/>
                <a:gd name="T19" fmla="*/ 48 h 57"/>
                <a:gd name="T20" fmla="*/ 59 w 96"/>
                <a:gd name="T21" fmla="*/ 45 h 57"/>
                <a:gd name="T22" fmla="*/ 77 w 96"/>
                <a:gd name="T23" fmla="*/ 35 h 57"/>
                <a:gd name="T24" fmla="*/ 83 w 96"/>
                <a:gd name="T25" fmla="*/ 31 h 57"/>
                <a:gd name="T26" fmla="*/ 83 w 96"/>
                <a:gd name="T27" fmla="*/ 31 h 57"/>
                <a:gd name="T28" fmla="*/ 89 w 96"/>
                <a:gd name="T29" fmla="*/ 28 h 57"/>
                <a:gd name="T30" fmla="*/ 93 w 96"/>
                <a:gd name="T31" fmla="*/ 25 h 57"/>
                <a:gd name="T32" fmla="*/ 96 w 96"/>
                <a:gd name="T33" fmla="*/ 21 h 57"/>
                <a:gd name="T34" fmla="*/ 96 w 96"/>
                <a:gd name="T35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6" h="57">
                  <a:moveTo>
                    <a:pt x="96" y="5"/>
                  </a:moveTo>
                  <a:cubicBezTo>
                    <a:pt x="68" y="2"/>
                    <a:pt x="68" y="2"/>
                    <a:pt x="68" y="2"/>
                  </a:cubicBezTo>
                  <a:cubicBezTo>
                    <a:pt x="64" y="0"/>
                    <a:pt x="58" y="0"/>
                    <a:pt x="54" y="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3"/>
                    <a:pt x="0" y="34"/>
                    <a:pt x="0" y="36"/>
                  </a:cubicBezTo>
                  <a:cubicBezTo>
                    <a:pt x="0" y="37"/>
                    <a:pt x="1" y="39"/>
                    <a:pt x="3" y="40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32" y="57"/>
                    <a:pt x="39" y="57"/>
                    <a:pt x="42" y="55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59" y="45"/>
                    <a:pt x="59" y="45"/>
                    <a:pt x="59" y="45"/>
                  </a:cubicBezTo>
                  <a:cubicBezTo>
                    <a:pt x="77" y="35"/>
                    <a:pt x="77" y="35"/>
                    <a:pt x="77" y="35"/>
                  </a:cubicBezTo>
                  <a:cubicBezTo>
                    <a:pt x="83" y="31"/>
                    <a:pt x="83" y="31"/>
                    <a:pt x="83" y="31"/>
                  </a:cubicBezTo>
                  <a:cubicBezTo>
                    <a:pt x="83" y="31"/>
                    <a:pt x="83" y="31"/>
                    <a:pt x="83" y="31"/>
                  </a:cubicBezTo>
                  <a:cubicBezTo>
                    <a:pt x="89" y="28"/>
                    <a:pt x="89" y="28"/>
                    <a:pt x="89" y="28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5" y="24"/>
                    <a:pt x="96" y="23"/>
                    <a:pt x="96" y="21"/>
                  </a:cubicBezTo>
                  <a:cubicBezTo>
                    <a:pt x="96" y="20"/>
                    <a:pt x="96" y="15"/>
                    <a:pt x="96" y="5"/>
                  </a:cubicBezTo>
                  <a:close/>
                </a:path>
              </a:pathLst>
            </a:custGeom>
            <a:solidFill>
              <a:srgbClr val="444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1428"/>
            <p:cNvSpPr>
              <a:spLocks/>
            </p:cNvSpPr>
            <p:nvPr/>
          </p:nvSpPr>
          <p:spPr bwMode="auto">
            <a:xfrm>
              <a:off x="5522913" y="4941888"/>
              <a:ext cx="368300" cy="209550"/>
            </a:xfrm>
            <a:custGeom>
              <a:avLst/>
              <a:gdLst>
                <a:gd name="T0" fmla="*/ 94 w 98"/>
                <a:gd name="T1" fmla="*/ 17 h 56"/>
                <a:gd name="T2" fmla="*/ 69 w 98"/>
                <a:gd name="T3" fmla="*/ 2 h 56"/>
                <a:gd name="T4" fmla="*/ 55 w 98"/>
                <a:gd name="T5" fmla="*/ 2 h 56"/>
                <a:gd name="T6" fmla="*/ 4 w 98"/>
                <a:gd name="T7" fmla="*/ 31 h 56"/>
                <a:gd name="T8" fmla="*/ 4 w 98"/>
                <a:gd name="T9" fmla="*/ 39 h 56"/>
                <a:gd name="T10" fmla="*/ 30 w 98"/>
                <a:gd name="T11" fmla="*/ 54 h 56"/>
                <a:gd name="T12" fmla="*/ 43 w 98"/>
                <a:gd name="T13" fmla="*/ 54 h 56"/>
                <a:gd name="T14" fmla="*/ 60 w 98"/>
                <a:gd name="T15" fmla="*/ 44 h 56"/>
                <a:gd name="T16" fmla="*/ 78 w 98"/>
                <a:gd name="T17" fmla="*/ 34 h 56"/>
                <a:gd name="T18" fmla="*/ 94 w 98"/>
                <a:gd name="T19" fmla="*/ 25 h 56"/>
                <a:gd name="T20" fmla="*/ 94 w 98"/>
                <a:gd name="T21" fmla="*/ 1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56">
                  <a:moveTo>
                    <a:pt x="94" y="17"/>
                  </a:moveTo>
                  <a:cubicBezTo>
                    <a:pt x="69" y="2"/>
                    <a:pt x="69" y="2"/>
                    <a:pt x="69" y="2"/>
                  </a:cubicBezTo>
                  <a:cubicBezTo>
                    <a:pt x="65" y="0"/>
                    <a:pt x="59" y="0"/>
                    <a:pt x="55" y="2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0" y="33"/>
                    <a:pt x="0" y="37"/>
                    <a:pt x="4" y="39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3" y="56"/>
                    <a:pt x="40" y="56"/>
                    <a:pt x="43" y="54"/>
                  </a:cubicBezTo>
                  <a:cubicBezTo>
                    <a:pt x="60" y="44"/>
                    <a:pt x="60" y="44"/>
                    <a:pt x="60" y="44"/>
                  </a:cubicBezTo>
                  <a:cubicBezTo>
                    <a:pt x="78" y="34"/>
                    <a:pt x="78" y="34"/>
                    <a:pt x="78" y="34"/>
                  </a:cubicBezTo>
                  <a:cubicBezTo>
                    <a:pt x="94" y="25"/>
                    <a:pt x="94" y="25"/>
                    <a:pt x="94" y="25"/>
                  </a:cubicBezTo>
                  <a:cubicBezTo>
                    <a:pt x="98" y="22"/>
                    <a:pt x="98" y="19"/>
                    <a:pt x="94" y="17"/>
                  </a:cubicBezTo>
                  <a:close/>
                </a:path>
              </a:pathLst>
            </a:custGeom>
            <a:solidFill>
              <a:srgbClr val="6B6B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1429"/>
            <p:cNvSpPr>
              <a:spLocks/>
            </p:cNvSpPr>
            <p:nvPr/>
          </p:nvSpPr>
          <p:spPr bwMode="auto">
            <a:xfrm>
              <a:off x="5822950" y="5092701"/>
              <a:ext cx="30163" cy="17463"/>
            </a:xfrm>
            <a:custGeom>
              <a:avLst/>
              <a:gdLst>
                <a:gd name="T0" fmla="*/ 1 w 8"/>
                <a:gd name="T1" fmla="*/ 2 h 5"/>
                <a:gd name="T2" fmla="*/ 3 w 8"/>
                <a:gd name="T3" fmla="*/ 1 h 5"/>
                <a:gd name="T4" fmla="*/ 7 w 8"/>
                <a:gd name="T5" fmla="*/ 4 h 5"/>
                <a:gd name="T6" fmla="*/ 7 w 8"/>
                <a:gd name="T7" fmla="*/ 4 h 5"/>
                <a:gd name="T8" fmla="*/ 6 w 8"/>
                <a:gd name="T9" fmla="*/ 4 h 5"/>
                <a:gd name="T10" fmla="*/ 1 w 8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5">
                  <a:moveTo>
                    <a:pt x="1" y="2"/>
                  </a:moveTo>
                  <a:cubicBezTo>
                    <a:pt x="0" y="1"/>
                    <a:pt x="2" y="0"/>
                    <a:pt x="3" y="1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4"/>
                    <a:pt x="8" y="4"/>
                    <a:pt x="7" y="4"/>
                  </a:cubicBezTo>
                  <a:cubicBezTo>
                    <a:pt x="7" y="5"/>
                    <a:pt x="6" y="5"/>
                    <a:pt x="6" y="4"/>
                  </a:cubicBezTo>
                  <a:lnTo>
                    <a:pt x="1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1430"/>
            <p:cNvSpPr>
              <a:spLocks/>
            </p:cNvSpPr>
            <p:nvPr/>
          </p:nvSpPr>
          <p:spPr bwMode="auto">
            <a:xfrm>
              <a:off x="5748338" y="5137151"/>
              <a:ext cx="26988" cy="14288"/>
            </a:xfrm>
            <a:custGeom>
              <a:avLst/>
              <a:gdLst>
                <a:gd name="T0" fmla="*/ 1 w 7"/>
                <a:gd name="T1" fmla="*/ 1 h 4"/>
                <a:gd name="T2" fmla="*/ 2 w 7"/>
                <a:gd name="T3" fmla="*/ 1 h 4"/>
                <a:gd name="T4" fmla="*/ 7 w 7"/>
                <a:gd name="T5" fmla="*/ 3 h 4"/>
                <a:gd name="T6" fmla="*/ 7 w 7"/>
                <a:gd name="T7" fmla="*/ 4 h 4"/>
                <a:gd name="T8" fmla="*/ 5 w 7"/>
                <a:gd name="T9" fmla="*/ 4 h 4"/>
                <a:gd name="T10" fmla="*/ 1 w 7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4">
                  <a:moveTo>
                    <a:pt x="1" y="1"/>
                  </a:moveTo>
                  <a:cubicBezTo>
                    <a:pt x="0" y="1"/>
                    <a:pt x="1" y="0"/>
                    <a:pt x="2" y="1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4"/>
                    <a:pt x="6" y="4"/>
                    <a:pt x="5" y="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1431"/>
            <p:cNvSpPr>
              <a:spLocks/>
            </p:cNvSpPr>
            <p:nvPr/>
          </p:nvSpPr>
          <p:spPr bwMode="auto">
            <a:xfrm>
              <a:off x="5764213" y="5099051"/>
              <a:ext cx="93663" cy="65088"/>
            </a:xfrm>
            <a:custGeom>
              <a:avLst/>
              <a:gdLst>
                <a:gd name="T0" fmla="*/ 3 w 25"/>
                <a:gd name="T1" fmla="*/ 12 h 17"/>
                <a:gd name="T2" fmla="*/ 20 w 25"/>
                <a:gd name="T3" fmla="*/ 2 h 17"/>
                <a:gd name="T4" fmla="*/ 24 w 25"/>
                <a:gd name="T5" fmla="*/ 1 h 17"/>
                <a:gd name="T6" fmla="*/ 24 w 25"/>
                <a:gd name="T7" fmla="*/ 1 h 17"/>
                <a:gd name="T8" fmla="*/ 25 w 25"/>
                <a:gd name="T9" fmla="*/ 4 h 17"/>
                <a:gd name="T10" fmla="*/ 5 w 25"/>
                <a:gd name="T11" fmla="*/ 17 h 17"/>
                <a:gd name="T12" fmla="*/ 1 w 25"/>
                <a:gd name="T13" fmla="*/ 14 h 17"/>
                <a:gd name="T14" fmla="*/ 1 w 25"/>
                <a:gd name="T15" fmla="*/ 14 h 17"/>
                <a:gd name="T16" fmla="*/ 3 w 25"/>
                <a:gd name="T17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7">
                  <a:moveTo>
                    <a:pt x="3" y="12"/>
                  </a:moveTo>
                  <a:cubicBezTo>
                    <a:pt x="11" y="10"/>
                    <a:pt x="17" y="7"/>
                    <a:pt x="20" y="2"/>
                  </a:cubicBezTo>
                  <a:cubicBezTo>
                    <a:pt x="22" y="0"/>
                    <a:pt x="22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5" y="1"/>
                    <a:pt x="25" y="3"/>
                    <a:pt x="25" y="4"/>
                  </a:cubicBezTo>
                  <a:cubicBezTo>
                    <a:pt x="21" y="9"/>
                    <a:pt x="14" y="14"/>
                    <a:pt x="5" y="17"/>
                  </a:cubicBezTo>
                  <a:cubicBezTo>
                    <a:pt x="3" y="17"/>
                    <a:pt x="1" y="16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4"/>
                    <a:pt x="1" y="13"/>
                    <a:pt x="3" y="12"/>
                  </a:cubicBezTo>
                  <a:close/>
                </a:path>
              </a:pathLst>
            </a:custGeom>
            <a:solidFill>
              <a:srgbClr val="6B6B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1432"/>
            <p:cNvSpPr>
              <a:spLocks/>
            </p:cNvSpPr>
            <p:nvPr/>
          </p:nvSpPr>
          <p:spPr bwMode="auto">
            <a:xfrm>
              <a:off x="7897813" y="623888"/>
              <a:ext cx="55563" cy="71438"/>
            </a:xfrm>
            <a:custGeom>
              <a:avLst/>
              <a:gdLst>
                <a:gd name="T0" fmla="*/ 35 w 35"/>
                <a:gd name="T1" fmla="*/ 33 h 45"/>
                <a:gd name="T2" fmla="*/ 31 w 35"/>
                <a:gd name="T3" fmla="*/ 0 h 45"/>
                <a:gd name="T4" fmla="*/ 0 w 35"/>
                <a:gd name="T5" fmla="*/ 19 h 45"/>
                <a:gd name="T6" fmla="*/ 16 w 35"/>
                <a:gd name="T7" fmla="*/ 45 h 45"/>
                <a:gd name="T8" fmla="*/ 35 w 35"/>
                <a:gd name="T9" fmla="*/ 3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45">
                  <a:moveTo>
                    <a:pt x="35" y="33"/>
                  </a:moveTo>
                  <a:lnTo>
                    <a:pt x="31" y="0"/>
                  </a:lnTo>
                  <a:lnTo>
                    <a:pt x="0" y="19"/>
                  </a:lnTo>
                  <a:lnTo>
                    <a:pt x="16" y="45"/>
                  </a:lnTo>
                  <a:lnTo>
                    <a:pt x="35" y="33"/>
                  </a:lnTo>
                  <a:close/>
                </a:path>
              </a:pathLst>
            </a:custGeom>
            <a:solidFill>
              <a:srgbClr val="4437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1433"/>
            <p:cNvSpPr>
              <a:spLocks/>
            </p:cNvSpPr>
            <p:nvPr/>
          </p:nvSpPr>
          <p:spPr bwMode="auto">
            <a:xfrm>
              <a:off x="7821613" y="717551"/>
              <a:ext cx="57150" cy="66675"/>
            </a:xfrm>
            <a:custGeom>
              <a:avLst/>
              <a:gdLst>
                <a:gd name="T0" fmla="*/ 36 w 36"/>
                <a:gd name="T1" fmla="*/ 31 h 42"/>
                <a:gd name="T2" fmla="*/ 29 w 36"/>
                <a:gd name="T3" fmla="*/ 0 h 42"/>
                <a:gd name="T4" fmla="*/ 0 w 36"/>
                <a:gd name="T5" fmla="*/ 16 h 42"/>
                <a:gd name="T6" fmla="*/ 15 w 36"/>
                <a:gd name="T7" fmla="*/ 42 h 42"/>
                <a:gd name="T8" fmla="*/ 36 w 36"/>
                <a:gd name="T9" fmla="*/ 3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2">
                  <a:moveTo>
                    <a:pt x="36" y="31"/>
                  </a:moveTo>
                  <a:lnTo>
                    <a:pt x="29" y="0"/>
                  </a:lnTo>
                  <a:lnTo>
                    <a:pt x="0" y="16"/>
                  </a:lnTo>
                  <a:lnTo>
                    <a:pt x="15" y="42"/>
                  </a:lnTo>
                  <a:lnTo>
                    <a:pt x="36" y="31"/>
                  </a:lnTo>
                  <a:close/>
                </a:path>
              </a:pathLst>
            </a:custGeom>
            <a:solidFill>
              <a:srgbClr val="4437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1434"/>
            <p:cNvSpPr>
              <a:spLocks/>
            </p:cNvSpPr>
            <p:nvPr/>
          </p:nvSpPr>
          <p:spPr bwMode="auto">
            <a:xfrm>
              <a:off x="7867650" y="623888"/>
              <a:ext cx="566738" cy="833438"/>
            </a:xfrm>
            <a:custGeom>
              <a:avLst/>
              <a:gdLst>
                <a:gd name="T0" fmla="*/ 0 w 151"/>
                <a:gd name="T1" fmla="*/ 25 h 222"/>
                <a:gd name="T2" fmla="*/ 76 w 151"/>
                <a:gd name="T3" fmla="*/ 222 h 222"/>
                <a:gd name="T4" fmla="*/ 151 w 151"/>
                <a:gd name="T5" fmla="*/ 111 h 222"/>
                <a:gd name="T6" fmla="*/ 130 w 151"/>
                <a:gd name="T7" fmla="*/ 63 h 222"/>
                <a:gd name="T8" fmla="*/ 75 w 151"/>
                <a:gd name="T9" fmla="*/ 23 h 222"/>
                <a:gd name="T10" fmla="*/ 21 w 151"/>
                <a:gd name="T11" fmla="*/ 0 h 222"/>
                <a:gd name="T12" fmla="*/ 0 w 151"/>
                <a:gd name="T13" fmla="*/ 25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222">
                  <a:moveTo>
                    <a:pt x="0" y="25"/>
                  </a:moveTo>
                  <a:cubicBezTo>
                    <a:pt x="8" y="92"/>
                    <a:pt x="26" y="162"/>
                    <a:pt x="76" y="222"/>
                  </a:cubicBezTo>
                  <a:cubicBezTo>
                    <a:pt x="126" y="219"/>
                    <a:pt x="144" y="170"/>
                    <a:pt x="151" y="111"/>
                  </a:cubicBezTo>
                  <a:cubicBezTo>
                    <a:pt x="137" y="98"/>
                    <a:pt x="128" y="78"/>
                    <a:pt x="130" y="63"/>
                  </a:cubicBezTo>
                  <a:cubicBezTo>
                    <a:pt x="113" y="47"/>
                    <a:pt x="98" y="37"/>
                    <a:pt x="75" y="23"/>
                  </a:cubicBezTo>
                  <a:cubicBezTo>
                    <a:pt x="53" y="11"/>
                    <a:pt x="38" y="5"/>
                    <a:pt x="21" y="0"/>
                  </a:cubicBezTo>
                  <a:cubicBezTo>
                    <a:pt x="23" y="18"/>
                    <a:pt x="14" y="28"/>
                    <a:pt x="0" y="25"/>
                  </a:cubicBezTo>
                  <a:close/>
                </a:path>
              </a:pathLst>
            </a:custGeom>
            <a:solidFill>
              <a:srgbClr val="4437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1435"/>
            <p:cNvSpPr>
              <a:spLocks/>
            </p:cNvSpPr>
            <p:nvPr/>
          </p:nvSpPr>
          <p:spPr bwMode="auto">
            <a:xfrm>
              <a:off x="7821613" y="654051"/>
              <a:ext cx="563563" cy="830263"/>
            </a:xfrm>
            <a:custGeom>
              <a:avLst/>
              <a:gdLst>
                <a:gd name="T0" fmla="*/ 75 w 150"/>
                <a:gd name="T1" fmla="*/ 22 h 221"/>
                <a:gd name="T2" fmla="*/ 20 w 150"/>
                <a:gd name="T3" fmla="*/ 0 h 221"/>
                <a:gd name="T4" fmla="*/ 0 w 150"/>
                <a:gd name="T5" fmla="*/ 24 h 221"/>
                <a:gd name="T6" fmla="*/ 76 w 150"/>
                <a:gd name="T7" fmla="*/ 221 h 221"/>
                <a:gd name="T8" fmla="*/ 150 w 150"/>
                <a:gd name="T9" fmla="*/ 110 h 221"/>
                <a:gd name="T10" fmla="*/ 130 w 150"/>
                <a:gd name="T11" fmla="*/ 62 h 221"/>
                <a:gd name="T12" fmla="*/ 75 w 150"/>
                <a:gd name="T13" fmla="*/ 22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" h="221">
                  <a:moveTo>
                    <a:pt x="75" y="22"/>
                  </a:moveTo>
                  <a:cubicBezTo>
                    <a:pt x="53" y="11"/>
                    <a:pt x="37" y="4"/>
                    <a:pt x="20" y="0"/>
                  </a:cubicBezTo>
                  <a:cubicBezTo>
                    <a:pt x="22" y="17"/>
                    <a:pt x="13" y="27"/>
                    <a:pt x="0" y="24"/>
                  </a:cubicBezTo>
                  <a:cubicBezTo>
                    <a:pt x="8" y="92"/>
                    <a:pt x="26" y="162"/>
                    <a:pt x="76" y="221"/>
                  </a:cubicBezTo>
                  <a:cubicBezTo>
                    <a:pt x="125" y="218"/>
                    <a:pt x="143" y="169"/>
                    <a:pt x="150" y="110"/>
                  </a:cubicBezTo>
                  <a:cubicBezTo>
                    <a:pt x="137" y="98"/>
                    <a:pt x="128" y="77"/>
                    <a:pt x="130" y="62"/>
                  </a:cubicBezTo>
                  <a:cubicBezTo>
                    <a:pt x="112" y="47"/>
                    <a:pt x="97" y="36"/>
                    <a:pt x="75" y="22"/>
                  </a:cubicBezTo>
                  <a:close/>
                </a:path>
              </a:pathLst>
            </a:custGeom>
            <a:solidFill>
              <a:srgbClr val="A16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1436"/>
            <p:cNvSpPr>
              <a:spLocks/>
            </p:cNvSpPr>
            <p:nvPr/>
          </p:nvSpPr>
          <p:spPr bwMode="auto">
            <a:xfrm>
              <a:off x="7870825" y="717551"/>
              <a:ext cx="466725" cy="706438"/>
            </a:xfrm>
            <a:custGeom>
              <a:avLst/>
              <a:gdLst>
                <a:gd name="T0" fmla="*/ 63 w 124"/>
                <a:gd name="T1" fmla="*/ 188 h 188"/>
                <a:gd name="T2" fmla="*/ 0 w 124"/>
                <a:gd name="T3" fmla="*/ 23 h 188"/>
                <a:gd name="T4" fmla="*/ 19 w 124"/>
                <a:gd name="T5" fmla="*/ 0 h 188"/>
                <a:gd name="T6" fmla="*/ 62 w 124"/>
                <a:gd name="T7" fmla="*/ 19 h 188"/>
                <a:gd name="T8" fmla="*/ 105 w 124"/>
                <a:gd name="T9" fmla="*/ 49 h 188"/>
                <a:gd name="T10" fmla="*/ 124 w 124"/>
                <a:gd name="T11" fmla="*/ 94 h 188"/>
                <a:gd name="T12" fmla="*/ 63 w 124"/>
                <a:gd name="T13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188">
                  <a:moveTo>
                    <a:pt x="63" y="188"/>
                  </a:moveTo>
                  <a:cubicBezTo>
                    <a:pt x="29" y="146"/>
                    <a:pt x="9" y="93"/>
                    <a:pt x="0" y="23"/>
                  </a:cubicBezTo>
                  <a:cubicBezTo>
                    <a:pt x="10" y="21"/>
                    <a:pt x="17" y="13"/>
                    <a:pt x="19" y="0"/>
                  </a:cubicBezTo>
                  <a:cubicBezTo>
                    <a:pt x="31" y="4"/>
                    <a:pt x="44" y="10"/>
                    <a:pt x="62" y="19"/>
                  </a:cubicBezTo>
                  <a:cubicBezTo>
                    <a:pt x="80" y="30"/>
                    <a:pt x="93" y="39"/>
                    <a:pt x="105" y="49"/>
                  </a:cubicBezTo>
                  <a:cubicBezTo>
                    <a:pt x="107" y="64"/>
                    <a:pt x="114" y="81"/>
                    <a:pt x="124" y="94"/>
                  </a:cubicBezTo>
                  <a:cubicBezTo>
                    <a:pt x="115" y="153"/>
                    <a:pt x="96" y="183"/>
                    <a:pt x="63" y="188"/>
                  </a:cubicBezTo>
                  <a:close/>
                </a:path>
              </a:pathLst>
            </a:custGeom>
            <a:solidFill>
              <a:srgbClr val="D497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1437"/>
            <p:cNvSpPr>
              <a:spLocks/>
            </p:cNvSpPr>
            <p:nvPr/>
          </p:nvSpPr>
          <p:spPr bwMode="auto">
            <a:xfrm>
              <a:off x="8024813" y="995363"/>
              <a:ext cx="7938" cy="26988"/>
            </a:xfrm>
            <a:custGeom>
              <a:avLst/>
              <a:gdLst>
                <a:gd name="T0" fmla="*/ 0 w 2"/>
                <a:gd name="T1" fmla="*/ 6 h 7"/>
                <a:gd name="T2" fmla="*/ 2 w 2"/>
                <a:gd name="T3" fmla="*/ 7 h 7"/>
                <a:gd name="T4" fmla="*/ 2 w 2"/>
                <a:gd name="T5" fmla="*/ 3 h 7"/>
                <a:gd name="T6" fmla="*/ 0 w 2"/>
                <a:gd name="T7" fmla="*/ 0 h 7"/>
                <a:gd name="T8" fmla="*/ 0 w 2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7">
                  <a:moveTo>
                    <a:pt x="0" y="6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5"/>
                    <a:pt x="1" y="4"/>
                    <a:pt x="2" y="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C1AA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1438"/>
            <p:cNvSpPr>
              <a:spLocks/>
            </p:cNvSpPr>
            <p:nvPr/>
          </p:nvSpPr>
          <p:spPr bwMode="auto">
            <a:xfrm>
              <a:off x="8178800" y="893763"/>
              <a:ext cx="22225" cy="33338"/>
            </a:xfrm>
            <a:custGeom>
              <a:avLst/>
              <a:gdLst>
                <a:gd name="T0" fmla="*/ 0 w 6"/>
                <a:gd name="T1" fmla="*/ 3 h 9"/>
                <a:gd name="T2" fmla="*/ 2 w 6"/>
                <a:gd name="T3" fmla="*/ 7 h 9"/>
                <a:gd name="T4" fmla="*/ 3 w 6"/>
                <a:gd name="T5" fmla="*/ 8 h 9"/>
                <a:gd name="T6" fmla="*/ 6 w 6"/>
                <a:gd name="T7" fmla="*/ 7 h 9"/>
                <a:gd name="T8" fmla="*/ 6 w 6"/>
                <a:gd name="T9" fmla="*/ 4 h 9"/>
                <a:gd name="T10" fmla="*/ 2 w 6"/>
                <a:gd name="T11" fmla="*/ 0 h 9"/>
                <a:gd name="T12" fmla="*/ 0 w 6"/>
                <a:gd name="T13" fmla="*/ 2 h 9"/>
                <a:gd name="T14" fmla="*/ 0 w 6"/>
                <a:gd name="T15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9">
                  <a:moveTo>
                    <a:pt x="0" y="3"/>
                  </a:moveTo>
                  <a:cubicBezTo>
                    <a:pt x="1" y="6"/>
                    <a:pt x="1" y="7"/>
                    <a:pt x="2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5" y="9"/>
                    <a:pt x="5" y="8"/>
                    <a:pt x="6" y="7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3"/>
                    <a:pt x="0" y="2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C1AA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1439"/>
            <p:cNvSpPr>
              <a:spLocks/>
            </p:cNvSpPr>
            <p:nvPr/>
          </p:nvSpPr>
          <p:spPr bwMode="auto">
            <a:xfrm>
              <a:off x="8070850" y="800101"/>
              <a:ext cx="77788" cy="165100"/>
            </a:xfrm>
            <a:custGeom>
              <a:avLst/>
              <a:gdLst>
                <a:gd name="T0" fmla="*/ 9 w 21"/>
                <a:gd name="T1" fmla="*/ 5 h 44"/>
                <a:gd name="T2" fmla="*/ 16 w 21"/>
                <a:gd name="T3" fmla="*/ 16 h 44"/>
                <a:gd name="T4" fmla="*/ 16 w 21"/>
                <a:gd name="T5" fmla="*/ 20 h 44"/>
                <a:gd name="T6" fmla="*/ 9 w 21"/>
                <a:gd name="T7" fmla="*/ 30 h 44"/>
                <a:gd name="T8" fmla="*/ 1 w 21"/>
                <a:gd name="T9" fmla="*/ 19 h 44"/>
                <a:gd name="T10" fmla="*/ 2 w 21"/>
                <a:gd name="T11" fmla="*/ 13 h 44"/>
                <a:gd name="T12" fmla="*/ 2 w 21"/>
                <a:gd name="T13" fmla="*/ 9 h 44"/>
                <a:gd name="T14" fmla="*/ 9 w 21"/>
                <a:gd name="T15" fmla="*/ 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44">
                  <a:moveTo>
                    <a:pt x="9" y="5"/>
                  </a:moveTo>
                  <a:cubicBezTo>
                    <a:pt x="15" y="8"/>
                    <a:pt x="16" y="13"/>
                    <a:pt x="16" y="16"/>
                  </a:cubicBezTo>
                  <a:cubicBezTo>
                    <a:pt x="16" y="18"/>
                    <a:pt x="16" y="20"/>
                    <a:pt x="16" y="20"/>
                  </a:cubicBezTo>
                  <a:cubicBezTo>
                    <a:pt x="16" y="20"/>
                    <a:pt x="21" y="44"/>
                    <a:pt x="9" y="30"/>
                  </a:cubicBezTo>
                  <a:cubicBezTo>
                    <a:pt x="5" y="28"/>
                    <a:pt x="3" y="28"/>
                    <a:pt x="1" y="19"/>
                  </a:cubicBezTo>
                  <a:cubicBezTo>
                    <a:pt x="0" y="17"/>
                    <a:pt x="1" y="17"/>
                    <a:pt x="2" y="13"/>
                  </a:cubicBezTo>
                  <a:cubicBezTo>
                    <a:pt x="2" y="12"/>
                    <a:pt x="2" y="10"/>
                    <a:pt x="2" y="9"/>
                  </a:cubicBezTo>
                  <a:cubicBezTo>
                    <a:pt x="1" y="0"/>
                    <a:pt x="8" y="4"/>
                    <a:pt x="9" y="5"/>
                  </a:cubicBezTo>
                  <a:close/>
                </a:path>
              </a:pathLst>
            </a:custGeom>
            <a:solidFill>
              <a:srgbClr val="C1AA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1440"/>
            <p:cNvSpPr>
              <a:spLocks/>
            </p:cNvSpPr>
            <p:nvPr/>
          </p:nvSpPr>
          <p:spPr bwMode="auto">
            <a:xfrm>
              <a:off x="8074025" y="844551"/>
              <a:ext cx="60325" cy="95250"/>
            </a:xfrm>
            <a:custGeom>
              <a:avLst/>
              <a:gdLst>
                <a:gd name="T0" fmla="*/ 15 w 16"/>
                <a:gd name="T1" fmla="*/ 19 h 25"/>
                <a:gd name="T2" fmla="*/ 16 w 16"/>
                <a:gd name="T3" fmla="*/ 19 h 25"/>
                <a:gd name="T4" fmla="*/ 16 w 16"/>
                <a:gd name="T5" fmla="*/ 18 h 25"/>
                <a:gd name="T6" fmla="*/ 8 w 16"/>
                <a:gd name="T7" fmla="*/ 18 h 25"/>
                <a:gd name="T8" fmla="*/ 0 w 16"/>
                <a:gd name="T9" fmla="*/ 9 h 25"/>
                <a:gd name="T10" fmla="*/ 1 w 16"/>
                <a:gd name="T11" fmla="*/ 11 h 25"/>
                <a:gd name="T12" fmla="*/ 2 w 16"/>
                <a:gd name="T13" fmla="*/ 13 h 25"/>
                <a:gd name="T14" fmla="*/ 2 w 16"/>
                <a:gd name="T15" fmla="*/ 10 h 25"/>
                <a:gd name="T16" fmla="*/ 3 w 16"/>
                <a:gd name="T17" fmla="*/ 13 h 25"/>
                <a:gd name="T18" fmla="*/ 3 w 16"/>
                <a:gd name="T19" fmla="*/ 12 h 25"/>
                <a:gd name="T20" fmla="*/ 2 w 16"/>
                <a:gd name="T21" fmla="*/ 9 h 25"/>
                <a:gd name="T22" fmla="*/ 2 w 16"/>
                <a:gd name="T23" fmla="*/ 7 h 25"/>
                <a:gd name="T24" fmla="*/ 3 w 16"/>
                <a:gd name="T25" fmla="*/ 10 h 25"/>
                <a:gd name="T26" fmla="*/ 1 w 16"/>
                <a:gd name="T27" fmla="*/ 0 h 25"/>
                <a:gd name="T28" fmla="*/ 1 w 16"/>
                <a:gd name="T29" fmla="*/ 0 h 25"/>
                <a:gd name="T30" fmla="*/ 5 w 16"/>
                <a:gd name="T31" fmla="*/ 2 h 25"/>
                <a:gd name="T32" fmla="*/ 8 w 16"/>
                <a:gd name="T33" fmla="*/ 5 h 25"/>
                <a:gd name="T34" fmla="*/ 9 w 16"/>
                <a:gd name="T35" fmla="*/ 6 h 25"/>
                <a:gd name="T36" fmla="*/ 10 w 16"/>
                <a:gd name="T37" fmla="*/ 6 h 25"/>
                <a:gd name="T38" fmla="*/ 15 w 16"/>
                <a:gd name="T39" fmla="*/ 8 h 25"/>
                <a:gd name="T40" fmla="*/ 15 w 16"/>
                <a:gd name="T41" fmla="*/ 8 h 25"/>
                <a:gd name="T42" fmla="*/ 12 w 16"/>
                <a:gd name="T43" fmla="*/ 16 h 25"/>
                <a:gd name="T44" fmla="*/ 14 w 16"/>
                <a:gd name="T45" fmla="*/ 15 h 25"/>
                <a:gd name="T46" fmla="*/ 13 w 16"/>
                <a:gd name="T47" fmla="*/ 18 h 25"/>
                <a:gd name="T48" fmla="*/ 14 w 16"/>
                <a:gd name="T49" fmla="*/ 17 h 25"/>
                <a:gd name="T50" fmla="*/ 14 w 16"/>
                <a:gd name="T51" fmla="*/ 19 h 25"/>
                <a:gd name="T52" fmla="*/ 15 w 16"/>
                <a:gd name="T53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" h="25">
                  <a:moveTo>
                    <a:pt x="15" y="19"/>
                  </a:moveTo>
                  <a:cubicBezTo>
                    <a:pt x="16" y="19"/>
                    <a:pt x="16" y="19"/>
                    <a:pt x="16" y="19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23"/>
                    <a:pt x="14" y="25"/>
                    <a:pt x="8" y="18"/>
                  </a:cubicBezTo>
                  <a:cubicBezTo>
                    <a:pt x="4" y="16"/>
                    <a:pt x="2" y="16"/>
                    <a:pt x="0" y="9"/>
                  </a:cubicBezTo>
                  <a:cubicBezTo>
                    <a:pt x="0" y="10"/>
                    <a:pt x="1" y="10"/>
                    <a:pt x="1" y="11"/>
                  </a:cubicBezTo>
                  <a:cubicBezTo>
                    <a:pt x="1" y="12"/>
                    <a:pt x="1" y="12"/>
                    <a:pt x="2" y="13"/>
                  </a:cubicBezTo>
                  <a:cubicBezTo>
                    <a:pt x="2" y="12"/>
                    <a:pt x="2" y="11"/>
                    <a:pt x="2" y="10"/>
                  </a:cubicBezTo>
                  <a:cubicBezTo>
                    <a:pt x="2" y="11"/>
                    <a:pt x="2" y="12"/>
                    <a:pt x="3" y="13"/>
                  </a:cubicBezTo>
                  <a:cubicBezTo>
                    <a:pt x="3" y="13"/>
                    <a:pt x="3" y="12"/>
                    <a:pt x="3" y="12"/>
                  </a:cubicBezTo>
                  <a:cubicBezTo>
                    <a:pt x="3" y="11"/>
                    <a:pt x="2" y="10"/>
                    <a:pt x="2" y="9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8"/>
                    <a:pt x="3" y="9"/>
                    <a:pt x="3" y="10"/>
                  </a:cubicBezTo>
                  <a:cubicBezTo>
                    <a:pt x="2" y="5"/>
                    <a:pt x="2" y="3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4" y="1"/>
                    <a:pt x="5" y="2"/>
                  </a:cubicBezTo>
                  <a:cubicBezTo>
                    <a:pt x="6" y="3"/>
                    <a:pt x="7" y="4"/>
                    <a:pt x="8" y="5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2" y="6"/>
                    <a:pt x="13" y="7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4" y="14"/>
                    <a:pt x="13" y="14"/>
                    <a:pt x="12" y="16"/>
                  </a:cubicBezTo>
                  <a:cubicBezTo>
                    <a:pt x="13" y="16"/>
                    <a:pt x="14" y="15"/>
                    <a:pt x="14" y="15"/>
                  </a:cubicBezTo>
                  <a:cubicBezTo>
                    <a:pt x="14" y="16"/>
                    <a:pt x="13" y="17"/>
                    <a:pt x="13" y="18"/>
                  </a:cubicBezTo>
                  <a:cubicBezTo>
                    <a:pt x="13" y="18"/>
                    <a:pt x="14" y="17"/>
                    <a:pt x="14" y="17"/>
                  </a:cubicBezTo>
                  <a:cubicBezTo>
                    <a:pt x="14" y="18"/>
                    <a:pt x="14" y="18"/>
                    <a:pt x="14" y="19"/>
                  </a:cubicBezTo>
                  <a:cubicBezTo>
                    <a:pt x="14" y="19"/>
                    <a:pt x="15" y="20"/>
                    <a:pt x="15" y="19"/>
                  </a:cubicBezTo>
                  <a:close/>
                </a:path>
              </a:pathLst>
            </a:custGeom>
            <a:solidFill>
              <a:srgbClr val="C1AA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1441"/>
            <p:cNvSpPr>
              <a:spLocks/>
            </p:cNvSpPr>
            <p:nvPr/>
          </p:nvSpPr>
          <p:spPr bwMode="auto">
            <a:xfrm>
              <a:off x="8054975" y="1127126"/>
              <a:ext cx="109538" cy="150813"/>
            </a:xfrm>
            <a:custGeom>
              <a:avLst/>
              <a:gdLst>
                <a:gd name="T0" fmla="*/ 0 w 29"/>
                <a:gd name="T1" fmla="*/ 28 h 40"/>
                <a:gd name="T2" fmla="*/ 26 w 29"/>
                <a:gd name="T3" fmla="*/ 13 h 40"/>
                <a:gd name="T4" fmla="*/ 2 w 29"/>
                <a:gd name="T5" fmla="*/ 0 h 40"/>
                <a:gd name="T6" fmla="*/ 0 w 29"/>
                <a:gd name="T7" fmla="*/ 2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40">
                  <a:moveTo>
                    <a:pt x="0" y="28"/>
                  </a:moveTo>
                  <a:cubicBezTo>
                    <a:pt x="19" y="40"/>
                    <a:pt x="29" y="37"/>
                    <a:pt x="26" y="13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0" y="28"/>
                  </a:lnTo>
                  <a:close/>
                </a:path>
              </a:pathLst>
            </a:custGeom>
            <a:solidFill>
              <a:srgbClr val="C1AA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1442"/>
            <p:cNvSpPr>
              <a:spLocks/>
            </p:cNvSpPr>
            <p:nvPr/>
          </p:nvSpPr>
          <p:spPr bwMode="auto">
            <a:xfrm>
              <a:off x="8126413" y="1243013"/>
              <a:ext cx="19050" cy="41275"/>
            </a:xfrm>
            <a:custGeom>
              <a:avLst/>
              <a:gdLst>
                <a:gd name="T0" fmla="*/ 0 w 5"/>
                <a:gd name="T1" fmla="*/ 7 h 11"/>
                <a:gd name="T2" fmla="*/ 2 w 5"/>
                <a:gd name="T3" fmla="*/ 10 h 11"/>
                <a:gd name="T4" fmla="*/ 5 w 5"/>
                <a:gd name="T5" fmla="*/ 10 h 11"/>
                <a:gd name="T6" fmla="*/ 5 w 5"/>
                <a:gd name="T7" fmla="*/ 8 h 11"/>
                <a:gd name="T8" fmla="*/ 2 w 5"/>
                <a:gd name="T9" fmla="*/ 2 h 11"/>
                <a:gd name="T10" fmla="*/ 0 w 5"/>
                <a:gd name="T11" fmla="*/ 5 h 11"/>
                <a:gd name="T12" fmla="*/ 0 w 5"/>
                <a:gd name="T13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0" y="7"/>
                  </a:moveTo>
                  <a:cubicBezTo>
                    <a:pt x="0" y="8"/>
                    <a:pt x="0" y="8"/>
                    <a:pt x="2" y="10"/>
                  </a:cubicBezTo>
                  <a:cubicBezTo>
                    <a:pt x="5" y="11"/>
                    <a:pt x="5" y="11"/>
                    <a:pt x="5" y="10"/>
                  </a:cubicBezTo>
                  <a:cubicBezTo>
                    <a:pt x="5" y="9"/>
                    <a:pt x="5" y="9"/>
                    <a:pt x="5" y="8"/>
                  </a:cubicBezTo>
                  <a:cubicBezTo>
                    <a:pt x="5" y="5"/>
                    <a:pt x="4" y="3"/>
                    <a:pt x="2" y="2"/>
                  </a:cubicBezTo>
                  <a:cubicBezTo>
                    <a:pt x="1" y="0"/>
                    <a:pt x="0" y="2"/>
                    <a:pt x="0" y="5"/>
                  </a:cubicBezTo>
                  <a:cubicBezTo>
                    <a:pt x="0" y="6"/>
                    <a:pt x="0" y="6"/>
                    <a:pt x="0" y="7"/>
                  </a:cubicBezTo>
                  <a:close/>
                </a:path>
              </a:pathLst>
            </a:custGeom>
            <a:solidFill>
              <a:srgbClr val="C1AA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1443"/>
            <p:cNvSpPr>
              <a:spLocks/>
            </p:cNvSpPr>
            <p:nvPr/>
          </p:nvSpPr>
          <p:spPr bwMode="auto">
            <a:xfrm>
              <a:off x="8123238" y="1146176"/>
              <a:ext cx="25400" cy="127000"/>
            </a:xfrm>
            <a:custGeom>
              <a:avLst/>
              <a:gdLst>
                <a:gd name="T0" fmla="*/ 7 w 7"/>
                <a:gd name="T1" fmla="*/ 4 h 34"/>
                <a:gd name="T2" fmla="*/ 6 w 7"/>
                <a:gd name="T3" fmla="*/ 12 h 34"/>
                <a:gd name="T4" fmla="*/ 5 w 7"/>
                <a:gd name="T5" fmla="*/ 30 h 34"/>
                <a:gd name="T6" fmla="*/ 2 w 7"/>
                <a:gd name="T7" fmla="*/ 28 h 34"/>
                <a:gd name="T8" fmla="*/ 1 w 7"/>
                <a:gd name="T9" fmla="*/ 20 h 34"/>
                <a:gd name="T10" fmla="*/ 0 w 7"/>
                <a:gd name="T11" fmla="*/ 0 h 34"/>
                <a:gd name="T12" fmla="*/ 7 w 7"/>
                <a:gd name="T13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4">
                  <a:moveTo>
                    <a:pt x="7" y="4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4"/>
                    <a:pt x="2" y="32"/>
                    <a:pt x="2" y="28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7" y="4"/>
                  </a:lnTo>
                  <a:close/>
                </a:path>
              </a:pathLst>
            </a:custGeom>
            <a:solidFill>
              <a:srgbClr val="C1AA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1444"/>
            <p:cNvSpPr>
              <a:spLocks/>
            </p:cNvSpPr>
            <p:nvPr/>
          </p:nvSpPr>
          <p:spPr bwMode="auto">
            <a:xfrm>
              <a:off x="8123238" y="1146176"/>
              <a:ext cx="25400" cy="74613"/>
            </a:xfrm>
            <a:custGeom>
              <a:avLst/>
              <a:gdLst>
                <a:gd name="T0" fmla="*/ 7 w 7"/>
                <a:gd name="T1" fmla="*/ 4 h 20"/>
                <a:gd name="T2" fmla="*/ 7 w 7"/>
                <a:gd name="T3" fmla="*/ 12 h 20"/>
                <a:gd name="T4" fmla="*/ 1 w 7"/>
                <a:gd name="T5" fmla="*/ 20 h 20"/>
                <a:gd name="T6" fmla="*/ 0 w 7"/>
                <a:gd name="T7" fmla="*/ 0 h 20"/>
                <a:gd name="T8" fmla="*/ 7 w 7"/>
                <a:gd name="T9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0">
                  <a:moveTo>
                    <a:pt x="7" y="4"/>
                  </a:moveTo>
                  <a:cubicBezTo>
                    <a:pt x="7" y="12"/>
                    <a:pt x="7" y="12"/>
                    <a:pt x="7" y="12"/>
                  </a:cubicBezTo>
                  <a:cubicBezTo>
                    <a:pt x="5" y="13"/>
                    <a:pt x="2" y="17"/>
                    <a:pt x="1" y="2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7" y="4"/>
                  </a:lnTo>
                  <a:close/>
                </a:path>
              </a:pathLst>
            </a:custGeom>
            <a:solidFill>
              <a:srgbClr val="C1AA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1445"/>
            <p:cNvSpPr>
              <a:spLocks/>
            </p:cNvSpPr>
            <p:nvPr/>
          </p:nvSpPr>
          <p:spPr bwMode="auto">
            <a:xfrm>
              <a:off x="8021638" y="904876"/>
              <a:ext cx="52388" cy="98425"/>
            </a:xfrm>
            <a:custGeom>
              <a:avLst/>
              <a:gdLst>
                <a:gd name="T0" fmla="*/ 7 w 33"/>
                <a:gd name="T1" fmla="*/ 62 h 62"/>
                <a:gd name="T2" fmla="*/ 0 w 33"/>
                <a:gd name="T3" fmla="*/ 57 h 62"/>
                <a:gd name="T4" fmla="*/ 24 w 33"/>
                <a:gd name="T5" fmla="*/ 0 h 62"/>
                <a:gd name="T6" fmla="*/ 33 w 33"/>
                <a:gd name="T7" fmla="*/ 14 h 62"/>
                <a:gd name="T8" fmla="*/ 7 w 33"/>
                <a:gd name="T9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62">
                  <a:moveTo>
                    <a:pt x="7" y="62"/>
                  </a:moveTo>
                  <a:lnTo>
                    <a:pt x="0" y="57"/>
                  </a:lnTo>
                  <a:lnTo>
                    <a:pt x="24" y="0"/>
                  </a:lnTo>
                  <a:lnTo>
                    <a:pt x="33" y="14"/>
                  </a:lnTo>
                  <a:lnTo>
                    <a:pt x="7" y="62"/>
                  </a:lnTo>
                  <a:close/>
                </a:path>
              </a:pathLst>
            </a:custGeom>
            <a:solidFill>
              <a:srgbClr val="C1AA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1446"/>
            <p:cNvSpPr>
              <a:spLocks/>
            </p:cNvSpPr>
            <p:nvPr/>
          </p:nvSpPr>
          <p:spPr bwMode="auto">
            <a:xfrm>
              <a:off x="8093075" y="882651"/>
              <a:ext cx="22225" cy="33338"/>
            </a:xfrm>
            <a:custGeom>
              <a:avLst/>
              <a:gdLst>
                <a:gd name="T0" fmla="*/ 6 w 6"/>
                <a:gd name="T1" fmla="*/ 4 h 9"/>
                <a:gd name="T2" fmla="*/ 6 w 6"/>
                <a:gd name="T3" fmla="*/ 8 h 9"/>
                <a:gd name="T4" fmla="*/ 3 w 6"/>
                <a:gd name="T5" fmla="*/ 8 h 9"/>
                <a:gd name="T6" fmla="*/ 0 w 6"/>
                <a:gd name="T7" fmla="*/ 4 h 9"/>
                <a:gd name="T8" fmla="*/ 0 w 6"/>
                <a:gd name="T9" fmla="*/ 0 h 9"/>
                <a:gd name="T10" fmla="*/ 3 w 6"/>
                <a:gd name="T11" fmla="*/ 4 h 9"/>
                <a:gd name="T12" fmla="*/ 6 w 6"/>
                <a:gd name="T1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9">
                  <a:moveTo>
                    <a:pt x="6" y="4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3" y="8"/>
                    <a:pt x="3" y="8"/>
                  </a:cubicBezTo>
                  <a:cubicBezTo>
                    <a:pt x="3" y="8"/>
                    <a:pt x="0" y="5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4"/>
                    <a:pt x="3" y="4"/>
                  </a:cubicBezTo>
                  <a:cubicBezTo>
                    <a:pt x="4" y="5"/>
                    <a:pt x="5" y="5"/>
                    <a:pt x="6" y="4"/>
                  </a:cubicBezTo>
                  <a:close/>
                </a:path>
              </a:pathLst>
            </a:custGeom>
            <a:solidFill>
              <a:srgbClr val="C1AA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1447"/>
            <p:cNvSpPr>
              <a:spLocks/>
            </p:cNvSpPr>
            <p:nvPr/>
          </p:nvSpPr>
          <p:spPr bwMode="auto">
            <a:xfrm>
              <a:off x="8077200" y="827088"/>
              <a:ext cx="53975" cy="36513"/>
            </a:xfrm>
            <a:custGeom>
              <a:avLst/>
              <a:gdLst>
                <a:gd name="T0" fmla="*/ 11 w 14"/>
                <a:gd name="T1" fmla="*/ 4 h 10"/>
                <a:gd name="T2" fmla="*/ 13 w 14"/>
                <a:gd name="T3" fmla="*/ 7 h 10"/>
                <a:gd name="T4" fmla="*/ 14 w 14"/>
                <a:gd name="T5" fmla="*/ 9 h 10"/>
                <a:gd name="T6" fmla="*/ 14 w 14"/>
                <a:gd name="T7" fmla="*/ 9 h 10"/>
                <a:gd name="T8" fmla="*/ 14 w 14"/>
                <a:gd name="T9" fmla="*/ 10 h 10"/>
                <a:gd name="T10" fmla="*/ 0 w 14"/>
                <a:gd name="T11" fmla="*/ 3 h 10"/>
                <a:gd name="T12" fmla="*/ 0 w 14"/>
                <a:gd name="T13" fmla="*/ 2 h 10"/>
                <a:gd name="T14" fmla="*/ 0 w 14"/>
                <a:gd name="T15" fmla="*/ 2 h 10"/>
                <a:gd name="T16" fmla="*/ 2 w 14"/>
                <a:gd name="T17" fmla="*/ 0 h 10"/>
                <a:gd name="T18" fmla="*/ 5 w 14"/>
                <a:gd name="T19" fmla="*/ 3 h 10"/>
                <a:gd name="T20" fmla="*/ 5 w 14"/>
                <a:gd name="T21" fmla="*/ 4 h 10"/>
                <a:gd name="T22" fmla="*/ 8 w 14"/>
                <a:gd name="T23" fmla="*/ 2 h 10"/>
                <a:gd name="T24" fmla="*/ 9 w 14"/>
                <a:gd name="T25" fmla="*/ 4 h 10"/>
                <a:gd name="T26" fmla="*/ 11 w 14"/>
                <a:gd name="T27" fmla="*/ 6 h 10"/>
                <a:gd name="T28" fmla="*/ 11 w 14"/>
                <a:gd name="T2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" h="10">
                  <a:moveTo>
                    <a:pt x="11" y="4"/>
                  </a:moveTo>
                  <a:cubicBezTo>
                    <a:pt x="11" y="5"/>
                    <a:pt x="13" y="8"/>
                    <a:pt x="13" y="7"/>
                  </a:cubicBezTo>
                  <a:cubicBezTo>
                    <a:pt x="13" y="7"/>
                    <a:pt x="14" y="8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9" y="7"/>
                    <a:pt x="5" y="7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2" y="0"/>
                    <a:pt x="2" y="0"/>
                  </a:cubicBezTo>
                  <a:cubicBezTo>
                    <a:pt x="1" y="3"/>
                    <a:pt x="4" y="4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3"/>
                    <a:pt x="7" y="3"/>
                    <a:pt x="8" y="2"/>
                  </a:cubicBezTo>
                  <a:cubicBezTo>
                    <a:pt x="8" y="2"/>
                    <a:pt x="9" y="3"/>
                    <a:pt x="9" y="4"/>
                  </a:cubicBezTo>
                  <a:cubicBezTo>
                    <a:pt x="10" y="5"/>
                    <a:pt x="10" y="5"/>
                    <a:pt x="11" y="6"/>
                  </a:cubicBezTo>
                  <a:cubicBezTo>
                    <a:pt x="11" y="5"/>
                    <a:pt x="11" y="4"/>
                    <a:pt x="11" y="4"/>
                  </a:cubicBezTo>
                  <a:close/>
                </a:path>
              </a:pathLst>
            </a:custGeom>
            <a:solidFill>
              <a:srgbClr val="C1AA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1448"/>
            <p:cNvSpPr>
              <a:spLocks/>
            </p:cNvSpPr>
            <p:nvPr/>
          </p:nvSpPr>
          <p:spPr bwMode="auto">
            <a:xfrm>
              <a:off x="8093075" y="882651"/>
              <a:ext cx="22225" cy="22225"/>
            </a:xfrm>
            <a:custGeom>
              <a:avLst/>
              <a:gdLst>
                <a:gd name="T0" fmla="*/ 3 w 6"/>
                <a:gd name="T1" fmla="*/ 4 h 6"/>
                <a:gd name="T2" fmla="*/ 6 w 6"/>
                <a:gd name="T3" fmla="*/ 4 h 6"/>
                <a:gd name="T4" fmla="*/ 6 w 6"/>
                <a:gd name="T5" fmla="*/ 5 h 6"/>
                <a:gd name="T6" fmla="*/ 3 w 6"/>
                <a:gd name="T7" fmla="*/ 6 h 6"/>
                <a:gd name="T8" fmla="*/ 0 w 6"/>
                <a:gd name="T9" fmla="*/ 1 h 6"/>
                <a:gd name="T10" fmla="*/ 0 w 6"/>
                <a:gd name="T11" fmla="*/ 0 h 6"/>
                <a:gd name="T12" fmla="*/ 3 w 6"/>
                <a:gd name="T13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">
                  <a:moveTo>
                    <a:pt x="3" y="4"/>
                  </a:moveTo>
                  <a:cubicBezTo>
                    <a:pt x="4" y="5"/>
                    <a:pt x="5" y="5"/>
                    <a:pt x="6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6"/>
                    <a:pt x="4" y="6"/>
                    <a:pt x="3" y="6"/>
                  </a:cubicBezTo>
                  <a:cubicBezTo>
                    <a:pt x="2" y="5"/>
                    <a:pt x="1" y="4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4"/>
                    <a:pt x="3" y="4"/>
                  </a:cubicBezTo>
                  <a:close/>
                </a:path>
              </a:pathLst>
            </a:custGeom>
            <a:solidFill>
              <a:srgbClr val="C1AA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1449"/>
            <p:cNvSpPr>
              <a:spLocks/>
            </p:cNvSpPr>
            <p:nvPr/>
          </p:nvSpPr>
          <p:spPr bwMode="auto">
            <a:xfrm>
              <a:off x="8077200" y="838201"/>
              <a:ext cx="53975" cy="63500"/>
            </a:xfrm>
            <a:custGeom>
              <a:avLst/>
              <a:gdLst>
                <a:gd name="T0" fmla="*/ 14 w 14"/>
                <a:gd name="T1" fmla="*/ 8 h 17"/>
                <a:gd name="T2" fmla="*/ 14 w 14"/>
                <a:gd name="T3" fmla="*/ 8 h 17"/>
                <a:gd name="T4" fmla="*/ 13 w 14"/>
                <a:gd name="T5" fmla="*/ 8 h 17"/>
                <a:gd name="T6" fmla="*/ 13 w 14"/>
                <a:gd name="T7" fmla="*/ 9 h 17"/>
                <a:gd name="T8" fmla="*/ 13 w 14"/>
                <a:gd name="T9" fmla="*/ 7 h 17"/>
                <a:gd name="T10" fmla="*/ 13 w 14"/>
                <a:gd name="T11" fmla="*/ 5 h 17"/>
                <a:gd name="T12" fmla="*/ 9 w 14"/>
                <a:gd name="T13" fmla="*/ 1 h 17"/>
                <a:gd name="T14" fmla="*/ 6 w 14"/>
                <a:gd name="T15" fmla="*/ 2 h 17"/>
                <a:gd name="T16" fmla="*/ 4 w 14"/>
                <a:gd name="T17" fmla="*/ 1 h 17"/>
                <a:gd name="T18" fmla="*/ 5 w 14"/>
                <a:gd name="T19" fmla="*/ 1 h 17"/>
                <a:gd name="T20" fmla="*/ 1 w 14"/>
                <a:gd name="T21" fmla="*/ 0 h 17"/>
                <a:gd name="T22" fmla="*/ 1 w 14"/>
                <a:gd name="T23" fmla="*/ 0 h 17"/>
                <a:gd name="T24" fmla="*/ 1 w 14"/>
                <a:gd name="T25" fmla="*/ 3 h 17"/>
                <a:gd name="T26" fmla="*/ 1 w 14"/>
                <a:gd name="T27" fmla="*/ 3 h 17"/>
                <a:gd name="T28" fmla="*/ 1 w 14"/>
                <a:gd name="T29" fmla="*/ 3 h 17"/>
                <a:gd name="T30" fmla="*/ 1 w 14"/>
                <a:gd name="T31" fmla="*/ 1 h 17"/>
                <a:gd name="T32" fmla="*/ 0 w 14"/>
                <a:gd name="T33" fmla="*/ 0 h 17"/>
                <a:gd name="T34" fmla="*/ 0 w 14"/>
                <a:gd name="T35" fmla="*/ 0 h 17"/>
                <a:gd name="T36" fmla="*/ 0 w 14"/>
                <a:gd name="T37" fmla="*/ 2 h 17"/>
                <a:gd name="T38" fmla="*/ 0 w 14"/>
                <a:gd name="T39" fmla="*/ 2 h 17"/>
                <a:gd name="T40" fmla="*/ 0 w 14"/>
                <a:gd name="T41" fmla="*/ 2 h 17"/>
                <a:gd name="T42" fmla="*/ 0 w 14"/>
                <a:gd name="T43" fmla="*/ 3 h 17"/>
                <a:gd name="T44" fmla="*/ 0 w 14"/>
                <a:gd name="T45" fmla="*/ 3 h 17"/>
                <a:gd name="T46" fmla="*/ 0 w 14"/>
                <a:gd name="T47" fmla="*/ 3 h 17"/>
                <a:gd name="T48" fmla="*/ 0 w 14"/>
                <a:gd name="T49" fmla="*/ 3 h 17"/>
                <a:gd name="T50" fmla="*/ 1 w 14"/>
                <a:gd name="T51" fmla="*/ 5 h 17"/>
                <a:gd name="T52" fmla="*/ 1 w 14"/>
                <a:gd name="T53" fmla="*/ 5 h 17"/>
                <a:gd name="T54" fmla="*/ 2 w 14"/>
                <a:gd name="T55" fmla="*/ 9 h 17"/>
                <a:gd name="T56" fmla="*/ 4 w 14"/>
                <a:gd name="T57" fmla="*/ 12 h 17"/>
                <a:gd name="T58" fmla="*/ 4 w 14"/>
                <a:gd name="T59" fmla="*/ 12 h 17"/>
                <a:gd name="T60" fmla="*/ 7 w 14"/>
                <a:gd name="T61" fmla="*/ 16 h 17"/>
                <a:gd name="T62" fmla="*/ 10 w 14"/>
                <a:gd name="T63" fmla="*/ 16 h 17"/>
                <a:gd name="T64" fmla="*/ 10 w 14"/>
                <a:gd name="T65" fmla="*/ 16 h 17"/>
                <a:gd name="T66" fmla="*/ 12 w 14"/>
                <a:gd name="T67" fmla="*/ 15 h 17"/>
                <a:gd name="T68" fmla="*/ 13 w 14"/>
                <a:gd name="T69" fmla="*/ 12 h 17"/>
                <a:gd name="T70" fmla="*/ 13 w 14"/>
                <a:gd name="T71" fmla="*/ 12 h 17"/>
                <a:gd name="T72" fmla="*/ 14 w 14"/>
                <a:gd name="T73" fmla="*/ 11 h 17"/>
                <a:gd name="T74" fmla="*/ 14 w 14"/>
                <a:gd name="T75" fmla="*/ 11 h 17"/>
                <a:gd name="T76" fmla="*/ 14 w 14"/>
                <a:gd name="T77" fmla="*/ 11 h 17"/>
                <a:gd name="T78" fmla="*/ 14 w 14"/>
                <a:gd name="T79" fmla="*/ 11 h 17"/>
                <a:gd name="T80" fmla="*/ 14 w 14"/>
                <a:gd name="T81" fmla="*/ 11 h 17"/>
                <a:gd name="T82" fmla="*/ 14 w 14"/>
                <a:gd name="T83" fmla="*/ 11 h 17"/>
                <a:gd name="T84" fmla="*/ 14 w 14"/>
                <a:gd name="T85" fmla="*/ 11 h 17"/>
                <a:gd name="T86" fmla="*/ 14 w 14"/>
                <a:gd name="T87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" h="17">
                  <a:moveTo>
                    <a:pt x="14" y="8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9"/>
                    <a:pt x="13" y="9"/>
                  </a:cubicBezTo>
                  <a:cubicBezTo>
                    <a:pt x="13" y="8"/>
                    <a:pt x="13" y="8"/>
                    <a:pt x="13" y="7"/>
                  </a:cubicBezTo>
                  <a:cubicBezTo>
                    <a:pt x="13" y="6"/>
                    <a:pt x="13" y="6"/>
                    <a:pt x="13" y="5"/>
                  </a:cubicBezTo>
                  <a:cubicBezTo>
                    <a:pt x="12" y="4"/>
                    <a:pt x="10" y="3"/>
                    <a:pt x="9" y="1"/>
                  </a:cubicBezTo>
                  <a:cubicBezTo>
                    <a:pt x="8" y="1"/>
                    <a:pt x="7" y="2"/>
                    <a:pt x="6" y="2"/>
                  </a:cubicBezTo>
                  <a:cubicBezTo>
                    <a:pt x="5" y="2"/>
                    <a:pt x="4" y="1"/>
                    <a:pt x="4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7"/>
                    <a:pt x="2" y="8"/>
                    <a:pt x="2" y="9"/>
                  </a:cubicBezTo>
                  <a:cubicBezTo>
                    <a:pt x="3" y="10"/>
                    <a:pt x="3" y="11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15"/>
                    <a:pt x="6" y="16"/>
                    <a:pt x="7" y="16"/>
                  </a:cubicBezTo>
                  <a:cubicBezTo>
                    <a:pt x="8" y="17"/>
                    <a:pt x="9" y="17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1" y="16"/>
                    <a:pt x="11" y="15"/>
                    <a:pt x="12" y="15"/>
                  </a:cubicBezTo>
                  <a:cubicBezTo>
                    <a:pt x="12" y="14"/>
                    <a:pt x="13" y="13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4" y="12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0"/>
                    <a:pt x="14" y="8"/>
                    <a:pt x="14" y="8"/>
                  </a:cubicBezTo>
                  <a:close/>
                </a:path>
              </a:pathLst>
            </a:custGeom>
            <a:solidFill>
              <a:srgbClr val="C1AA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1450"/>
            <p:cNvSpPr>
              <a:spLocks/>
            </p:cNvSpPr>
            <p:nvPr/>
          </p:nvSpPr>
          <p:spPr bwMode="auto">
            <a:xfrm>
              <a:off x="8054975" y="898526"/>
              <a:ext cx="30163" cy="36513"/>
            </a:xfrm>
            <a:custGeom>
              <a:avLst/>
              <a:gdLst>
                <a:gd name="T0" fmla="*/ 0 w 8"/>
                <a:gd name="T1" fmla="*/ 6 h 10"/>
                <a:gd name="T2" fmla="*/ 1 w 8"/>
                <a:gd name="T3" fmla="*/ 1 h 10"/>
                <a:gd name="T4" fmla="*/ 4 w 8"/>
                <a:gd name="T5" fmla="*/ 0 h 10"/>
                <a:gd name="T6" fmla="*/ 7 w 8"/>
                <a:gd name="T7" fmla="*/ 0 h 10"/>
                <a:gd name="T8" fmla="*/ 5 w 8"/>
                <a:gd name="T9" fmla="*/ 10 h 10"/>
                <a:gd name="T10" fmla="*/ 5 w 8"/>
                <a:gd name="T11" fmla="*/ 9 h 10"/>
                <a:gd name="T12" fmla="*/ 0 w 8"/>
                <a:gd name="T13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">
                  <a:moveTo>
                    <a:pt x="0" y="6"/>
                  </a:moveTo>
                  <a:cubicBezTo>
                    <a:pt x="0" y="6"/>
                    <a:pt x="0" y="2"/>
                    <a:pt x="1" y="1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7"/>
                    <a:pt x="7" y="10"/>
                    <a:pt x="5" y="10"/>
                  </a:cubicBezTo>
                  <a:cubicBezTo>
                    <a:pt x="5" y="9"/>
                    <a:pt x="5" y="9"/>
                    <a:pt x="5" y="9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C1AA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1451"/>
            <p:cNvSpPr>
              <a:spLocks/>
            </p:cNvSpPr>
            <p:nvPr/>
          </p:nvSpPr>
          <p:spPr bwMode="auto">
            <a:xfrm>
              <a:off x="8088313" y="898526"/>
              <a:ext cx="106363" cy="77788"/>
            </a:xfrm>
            <a:custGeom>
              <a:avLst/>
              <a:gdLst>
                <a:gd name="T0" fmla="*/ 28 w 28"/>
                <a:gd name="T1" fmla="*/ 7 h 21"/>
                <a:gd name="T2" fmla="*/ 26 w 28"/>
                <a:gd name="T3" fmla="*/ 5 h 21"/>
                <a:gd name="T4" fmla="*/ 23 w 28"/>
                <a:gd name="T5" fmla="*/ 14 h 21"/>
                <a:gd name="T6" fmla="*/ 22 w 28"/>
                <a:gd name="T7" fmla="*/ 15 h 21"/>
                <a:gd name="T8" fmla="*/ 16 w 28"/>
                <a:gd name="T9" fmla="*/ 11 h 21"/>
                <a:gd name="T10" fmla="*/ 7 w 28"/>
                <a:gd name="T11" fmla="*/ 4 h 21"/>
                <a:gd name="T12" fmla="*/ 1 w 28"/>
                <a:gd name="T13" fmla="*/ 0 h 21"/>
                <a:gd name="T14" fmla="*/ 0 w 28"/>
                <a:gd name="T15" fmla="*/ 0 h 21"/>
                <a:gd name="T16" fmla="*/ 12 w 28"/>
                <a:gd name="T17" fmla="*/ 18 h 21"/>
                <a:gd name="T18" fmla="*/ 13 w 28"/>
                <a:gd name="T19" fmla="*/ 17 h 21"/>
                <a:gd name="T20" fmla="*/ 15 w 28"/>
                <a:gd name="T21" fmla="*/ 16 h 21"/>
                <a:gd name="T22" fmla="*/ 24 w 28"/>
                <a:gd name="T23" fmla="*/ 21 h 21"/>
                <a:gd name="T24" fmla="*/ 27 w 28"/>
                <a:gd name="T25" fmla="*/ 20 h 21"/>
                <a:gd name="T26" fmla="*/ 27 w 28"/>
                <a:gd name="T27" fmla="*/ 19 h 21"/>
                <a:gd name="T28" fmla="*/ 28 w 28"/>
                <a:gd name="T2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" h="21">
                  <a:moveTo>
                    <a:pt x="28" y="7"/>
                  </a:moveTo>
                  <a:cubicBezTo>
                    <a:pt x="26" y="5"/>
                    <a:pt x="26" y="5"/>
                    <a:pt x="26" y="5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3" y="15"/>
                    <a:pt x="22" y="15"/>
                    <a:pt x="22" y="15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0"/>
                    <a:pt x="7" y="4"/>
                    <a:pt x="7" y="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7"/>
                    <a:pt x="6" y="14"/>
                    <a:pt x="12" y="18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6"/>
                    <a:pt x="14" y="15"/>
                    <a:pt x="15" y="16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5" y="21"/>
                    <a:pt x="26" y="21"/>
                    <a:pt x="27" y="20"/>
                  </a:cubicBezTo>
                  <a:cubicBezTo>
                    <a:pt x="27" y="19"/>
                    <a:pt x="27" y="19"/>
                    <a:pt x="27" y="19"/>
                  </a:cubicBezTo>
                  <a:lnTo>
                    <a:pt x="28" y="7"/>
                  </a:lnTo>
                  <a:close/>
                </a:path>
              </a:pathLst>
            </a:custGeom>
            <a:solidFill>
              <a:srgbClr val="C1AA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1452"/>
            <p:cNvSpPr>
              <a:spLocks/>
            </p:cNvSpPr>
            <p:nvPr/>
          </p:nvSpPr>
          <p:spPr bwMode="auto">
            <a:xfrm>
              <a:off x="8047038" y="898526"/>
              <a:ext cx="106363" cy="368300"/>
            </a:xfrm>
            <a:custGeom>
              <a:avLst/>
              <a:gdLst>
                <a:gd name="T0" fmla="*/ 23 w 28"/>
                <a:gd name="T1" fmla="*/ 36 h 98"/>
                <a:gd name="T2" fmla="*/ 22 w 28"/>
                <a:gd name="T3" fmla="*/ 26 h 98"/>
                <a:gd name="T4" fmla="*/ 23 w 28"/>
                <a:gd name="T5" fmla="*/ 23 h 98"/>
                <a:gd name="T6" fmla="*/ 23 w 28"/>
                <a:gd name="T7" fmla="*/ 22 h 98"/>
                <a:gd name="T8" fmla="*/ 23 w 28"/>
                <a:gd name="T9" fmla="*/ 19 h 98"/>
                <a:gd name="T10" fmla="*/ 23 w 28"/>
                <a:gd name="T11" fmla="*/ 18 h 98"/>
                <a:gd name="T12" fmla="*/ 11 w 28"/>
                <a:gd name="T13" fmla="*/ 0 h 98"/>
                <a:gd name="T14" fmla="*/ 9 w 28"/>
                <a:gd name="T15" fmla="*/ 0 h 98"/>
                <a:gd name="T16" fmla="*/ 7 w 28"/>
                <a:gd name="T17" fmla="*/ 10 h 98"/>
                <a:gd name="T18" fmla="*/ 7 w 28"/>
                <a:gd name="T19" fmla="*/ 10 h 98"/>
                <a:gd name="T20" fmla="*/ 7 w 28"/>
                <a:gd name="T21" fmla="*/ 11 h 98"/>
                <a:gd name="T22" fmla="*/ 8 w 28"/>
                <a:gd name="T23" fmla="*/ 19 h 98"/>
                <a:gd name="T24" fmla="*/ 8 w 28"/>
                <a:gd name="T25" fmla="*/ 27 h 98"/>
                <a:gd name="T26" fmla="*/ 2 w 28"/>
                <a:gd name="T27" fmla="*/ 89 h 98"/>
                <a:gd name="T28" fmla="*/ 22 w 28"/>
                <a:gd name="T29" fmla="*/ 80 h 98"/>
                <a:gd name="T30" fmla="*/ 22 w 28"/>
                <a:gd name="T31" fmla="*/ 79 h 98"/>
                <a:gd name="T32" fmla="*/ 28 w 28"/>
                <a:gd name="T33" fmla="*/ 74 h 98"/>
                <a:gd name="T34" fmla="*/ 23 w 28"/>
                <a:gd name="T35" fmla="*/ 3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" h="98">
                  <a:moveTo>
                    <a:pt x="23" y="36"/>
                  </a:moveTo>
                  <a:cubicBezTo>
                    <a:pt x="22" y="32"/>
                    <a:pt x="22" y="29"/>
                    <a:pt x="22" y="2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17" y="14"/>
                    <a:pt x="13" y="7"/>
                    <a:pt x="11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6"/>
                    <a:pt x="9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22"/>
                    <a:pt x="9" y="24"/>
                    <a:pt x="8" y="27"/>
                  </a:cubicBezTo>
                  <a:cubicBezTo>
                    <a:pt x="0" y="52"/>
                    <a:pt x="2" y="83"/>
                    <a:pt x="2" y="89"/>
                  </a:cubicBezTo>
                  <a:cubicBezTo>
                    <a:pt x="16" y="98"/>
                    <a:pt x="18" y="88"/>
                    <a:pt x="22" y="80"/>
                  </a:cubicBezTo>
                  <a:cubicBezTo>
                    <a:pt x="22" y="80"/>
                    <a:pt x="22" y="79"/>
                    <a:pt x="22" y="79"/>
                  </a:cubicBezTo>
                  <a:cubicBezTo>
                    <a:pt x="24" y="76"/>
                    <a:pt x="25" y="73"/>
                    <a:pt x="28" y="74"/>
                  </a:cubicBezTo>
                  <a:cubicBezTo>
                    <a:pt x="28" y="73"/>
                    <a:pt x="26" y="49"/>
                    <a:pt x="23" y="36"/>
                  </a:cubicBezTo>
                  <a:close/>
                </a:path>
              </a:pathLst>
            </a:custGeom>
            <a:solidFill>
              <a:srgbClr val="C1AA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1453"/>
            <p:cNvSpPr>
              <a:spLocks/>
            </p:cNvSpPr>
            <p:nvPr/>
          </p:nvSpPr>
          <p:spPr bwMode="auto">
            <a:xfrm>
              <a:off x="8115300" y="981076"/>
              <a:ext cx="38100" cy="214313"/>
            </a:xfrm>
            <a:custGeom>
              <a:avLst/>
              <a:gdLst>
                <a:gd name="T0" fmla="*/ 10 w 10"/>
                <a:gd name="T1" fmla="*/ 52 h 57"/>
                <a:gd name="T2" fmla="*/ 4 w 10"/>
                <a:gd name="T3" fmla="*/ 57 h 57"/>
                <a:gd name="T4" fmla="*/ 4 w 10"/>
                <a:gd name="T5" fmla="*/ 57 h 57"/>
                <a:gd name="T6" fmla="*/ 7 w 10"/>
                <a:gd name="T7" fmla="*/ 50 h 57"/>
                <a:gd name="T8" fmla="*/ 9 w 10"/>
                <a:gd name="T9" fmla="*/ 49 h 57"/>
                <a:gd name="T10" fmla="*/ 9 w 10"/>
                <a:gd name="T11" fmla="*/ 45 h 57"/>
                <a:gd name="T12" fmla="*/ 8 w 10"/>
                <a:gd name="T13" fmla="*/ 38 h 57"/>
                <a:gd name="T14" fmla="*/ 2 w 10"/>
                <a:gd name="T15" fmla="*/ 35 h 57"/>
                <a:gd name="T16" fmla="*/ 5 w 10"/>
                <a:gd name="T17" fmla="*/ 31 h 57"/>
                <a:gd name="T18" fmla="*/ 7 w 10"/>
                <a:gd name="T19" fmla="*/ 29 h 57"/>
                <a:gd name="T20" fmla="*/ 6 w 10"/>
                <a:gd name="T21" fmla="*/ 26 h 57"/>
                <a:gd name="T22" fmla="*/ 5 w 10"/>
                <a:gd name="T23" fmla="*/ 27 h 57"/>
                <a:gd name="T24" fmla="*/ 0 w 10"/>
                <a:gd name="T25" fmla="*/ 31 h 57"/>
                <a:gd name="T26" fmla="*/ 4 w 10"/>
                <a:gd name="T27" fmla="*/ 14 h 57"/>
                <a:gd name="T28" fmla="*/ 4 w 10"/>
                <a:gd name="T29" fmla="*/ 12 h 57"/>
                <a:gd name="T30" fmla="*/ 2 w 10"/>
                <a:gd name="T31" fmla="*/ 11 h 57"/>
                <a:gd name="T32" fmla="*/ 3 w 10"/>
                <a:gd name="T33" fmla="*/ 9 h 57"/>
                <a:gd name="T34" fmla="*/ 3 w 10"/>
                <a:gd name="T35" fmla="*/ 6 h 57"/>
                <a:gd name="T36" fmla="*/ 4 w 10"/>
                <a:gd name="T37" fmla="*/ 4 h 57"/>
                <a:gd name="T38" fmla="*/ 3 w 10"/>
                <a:gd name="T39" fmla="*/ 0 h 57"/>
                <a:gd name="T40" fmla="*/ 5 w 10"/>
                <a:gd name="T41" fmla="*/ 1 h 57"/>
                <a:gd name="T42" fmla="*/ 4 w 10"/>
                <a:gd name="T43" fmla="*/ 4 h 57"/>
                <a:gd name="T44" fmla="*/ 5 w 10"/>
                <a:gd name="T45" fmla="*/ 14 h 57"/>
                <a:gd name="T46" fmla="*/ 10 w 10"/>
                <a:gd name="T47" fmla="*/ 5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" h="57">
                  <a:moveTo>
                    <a:pt x="10" y="52"/>
                  </a:moveTo>
                  <a:cubicBezTo>
                    <a:pt x="7" y="51"/>
                    <a:pt x="6" y="54"/>
                    <a:pt x="4" y="57"/>
                  </a:cubicBezTo>
                  <a:cubicBezTo>
                    <a:pt x="4" y="57"/>
                    <a:pt x="4" y="57"/>
                    <a:pt x="4" y="57"/>
                  </a:cubicBezTo>
                  <a:cubicBezTo>
                    <a:pt x="4" y="55"/>
                    <a:pt x="6" y="51"/>
                    <a:pt x="7" y="50"/>
                  </a:cubicBezTo>
                  <a:cubicBezTo>
                    <a:pt x="8" y="50"/>
                    <a:pt x="8" y="49"/>
                    <a:pt x="9" y="49"/>
                  </a:cubicBezTo>
                  <a:cubicBezTo>
                    <a:pt x="9" y="49"/>
                    <a:pt x="9" y="46"/>
                    <a:pt x="9" y="45"/>
                  </a:cubicBezTo>
                  <a:cubicBezTo>
                    <a:pt x="8" y="42"/>
                    <a:pt x="8" y="41"/>
                    <a:pt x="8" y="38"/>
                  </a:cubicBezTo>
                  <a:cubicBezTo>
                    <a:pt x="8" y="36"/>
                    <a:pt x="7" y="32"/>
                    <a:pt x="2" y="35"/>
                  </a:cubicBezTo>
                  <a:cubicBezTo>
                    <a:pt x="2" y="34"/>
                    <a:pt x="5" y="31"/>
                    <a:pt x="5" y="31"/>
                  </a:cubicBezTo>
                  <a:cubicBezTo>
                    <a:pt x="6" y="30"/>
                    <a:pt x="7" y="30"/>
                    <a:pt x="7" y="29"/>
                  </a:cubicBezTo>
                  <a:cubicBezTo>
                    <a:pt x="7" y="29"/>
                    <a:pt x="7" y="27"/>
                    <a:pt x="6" y="26"/>
                  </a:cubicBezTo>
                  <a:cubicBezTo>
                    <a:pt x="5" y="26"/>
                    <a:pt x="5" y="26"/>
                    <a:pt x="5" y="27"/>
                  </a:cubicBezTo>
                  <a:cubicBezTo>
                    <a:pt x="3" y="28"/>
                    <a:pt x="1" y="30"/>
                    <a:pt x="0" y="31"/>
                  </a:cubicBezTo>
                  <a:cubicBezTo>
                    <a:pt x="6" y="21"/>
                    <a:pt x="5" y="19"/>
                    <a:pt x="4" y="14"/>
                  </a:cubicBezTo>
                  <a:cubicBezTo>
                    <a:pt x="4" y="13"/>
                    <a:pt x="4" y="13"/>
                    <a:pt x="4" y="12"/>
                  </a:cubicBezTo>
                  <a:cubicBezTo>
                    <a:pt x="3" y="12"/>
                    <a:pt x="3" y="11"/>
                    <a:pt x="2" y="11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8"/>
                    <a:pt x="3" y="7"/>
                    <a:pt x="3" y="6"/>
                  </a:cubicBezTo>
                  <a:cubicBezTo>
                    <a:pt x="3" y="5"/>
                    <a:pt x="4" y="5"/>
                    <a:pt x="4" y="4"/>
                  </a:cubicBezTo>
                  <a:cubicBezTo>
                    <a:pt x="4" y="3"/>
                    <a:pt x="4" y="2"/>
                    <a:pt x="3" y="0"/>
                  </a:cubicBezTo>
                  <a:cubicBezTo>
                    <a:pt x="3" y="1"/>
                    <a:pt x="4" y="1"/>
                    <a:pt x="5" y="1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7"/>
                    <a:pt x="4" y="10"/>
                    <a:pt x="5" y="14"/>
                  </a:cubicBezTo>
                  <a:cubicBezTo>
                    <a:pt x="8" y="27"/>
                    <a:pt x="10" y="51"/>
                    <a:pt x="10" y="52"/>
                  </a:cubicBezTo>
                  <a:close/>
                </a:path>
              </a:pathLst>
            </a:custGeom>
            <a:solidFill>
              <a:srgbClr val="C1AA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1454"/>
            <p:cNvSpPr>
              <a:spLocks/>
            </p:cNvSpPr>
            <p:nvPr/>
          </p:nvSpPr>
          <p:spPr bwMode="auto">
            <a:xfrm>
              <a:off x="8112125" y="968376"/>
              <a:ext cx="22225" cy="15875"/>
            </a:xfrm>
            <a:custGeom>
              <a:avLst/>
              <a:gdLst>
                <a:gd name="T0" fmla="*/ 6 w 6"/>
                <a:gd name="T1" fmla="*/ 4 h 4"/>
                <a:gd name="T2" fmla="*/ 4 w 6"/>
                <a:gd name="T3" fmla="*/ 3 h 4"/>
                <a:gd name="T4" fmla="*/ 3 w 6"/>
                <a:gd name="T5" fmla="*/ 3 h 4"/>
                <a:gd name="T6" fmla="*/ 2 w 6"/>
                <a:gd name="T7" fmla="*/ 1 h 4"/>
                <a:gd name="T8" fmla="*/ 0 w 6"/>
                <a:gd name="T9" fmla="*/ 0 h 4"/>
                <a:gd name="T10" fmla="*/ 0 w 6"/>
                <a:gd name="T11" fmla="*/ 0 h 4"/>
                <a:gd name="T12" fmla="*/ 5 w 6"/>
                <a:gd name="T13" fmla="*/ 3 h 4"/>
                <a:gd name="T14" fmla="*/ 6 w 6"/>
                <a:gd name="T15" fmla="*/ 3 h 4"/>
                <a:gd name="T16" fmla="*/ 6 w 6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4">
                  <a:moveTo>
                    <a:pt x="6" y="4"/>
                  </a:moveTo>
                  <a:cubicBezTo>
                    <a:pt x="5" y="4"/>
                    <a:pt x="4" y="4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2" y="2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4" y="3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C1AA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1455"/>
            <p:cNvSpPr>
              <a:spLocks/>
            </p:cNvSpPr>
            <p:nvPr/>
          </p:nvSpPr>
          <p:spPr bwMode="auto">
            <a:xfrm>
              <a:off x="8088313" y="1003301"/>
              <a:ext cx="4763" cy="0"/>
            </a:xfrm>
            <a:custGeom>
              <a:avLst/>
              <a:gdLst>
                <a:gd name="T0" fmla="*/ 0 w 3"/>
                <a:gd name="T1" fmla="*/ 3 w 3"/>
                <a:gd name="T2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1AA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1456"/>
            <p:cNvSpPr>
              <a:spLocks/>
            </p:cNvSpPr>
            <p:nvPr/>
          </p:nvSpPr>
          <p:spPr bwMode="auto">
            <a:xfrm>
              <a:off x="8047038" y="935038"/>
              <a:ext cx="84138" cy="331788"/>
            </a:xfrm>
            <a:custGeom>
              <a:avLst/>
              <a:gdLst>
                <a:gd name="T0" fmla="*/ 17 w 22"/>
                <a:gd name="T1" fmla="*/ 63 h 88"/>
                <a:gd name="T2" fmla="*/ 20 w 22"/>
                <a:gd name="T3" fmla="*/ 61 h 88"/>
                <a:gd name="T4" fmla="*/ 18 w 22"/>
                <a:gd name="T5" fmla="*/ 66 h 88"/>
                <a:gd name="T6" fmla="*/ 18 w 22"/>
                <a:gd name="T7" fmla="*/ 73 h 88"/>
                <a:gd name="T8" fmla="*/ 22 w 22"/>
                <a:gd name="T9" fmla="*/ 70 h 88"/>
                <a:gd name="T10" fmla="*/ 2 w 22"/>
                <a:gd name="T11" fmla="*/ 79 h 88"/>
                <a:gd name="T12" fmla="*/ 8 w 22"/>
                <a:gd name="T13" fmla="*/ 17 h 88"/>
                <a:gd name="T14" fmla="*/ 8 w 22"/>
                <a:gd name="T15" fmla="*/ 9 h 88"/>
                <a:gd name="T16" fmla="*/ 7 w 22"/>
                <a:gd name="T17" fmla="*/ 1 h 88"/>
                <a:gd name="T18" fmla="*/ 7 w 22"/>
                <a:gd name="T19" fmla="*/ 0 h 88"/>
                <a:gd name="T20" fmla="*/ 7 w 22"/>
                <a:gd name="T21" fmla="*/ 0 h 88"/>
                <a:gd name="T22" fmla="*/ 14 w 22"/>
                <a:gd name="T23" fmla="*/ 7 h 88"/>
                <a:gd name="T24" fmla="*/ 9 w 22"/>
                <a:gd name="T25" fmla="*/ 12 h 88"/>
                <a:gd name="T26" fmla="*/ 9 w 22"/>
                <a:gd name="T27" fmla="*/ 15 h 88"/>
                <a:gd name="T28" fmla="*/ 13 w 22"/>
                <a:gd name="T29" fmla="*/ 21 h 88"/>
                <a:gd name="T30" fmla="*/ 9 w 22"/>
                <a:gd name="T31" fmla="*/ 17 h 88"/>
                <a:gd name="T32" fmla="*/ 15 w 22"/>
                <a:gd name="T33" fmla="*/ 26 h 88"/>
                <a:gd name="T34" fmla="*/ 9 w 22"/>
                <a:gd name="T35" fmla="*/ 19 h 88"/>
                <a:gd name="T36" fmla="*/ 8 w 22"/>
                <a:gd name="T37" fmla="*/ 22 h 88"/>
                <a:gd name="T38" fmla="*/ 7 w 22"/>
                <a:gd name="T39" fmla="*/ 24 h 88"/>
                <a:gd name="T40" fmla="*/ 6 w 22"/>
                <a:gd name="T41" fmla="*/ 35 h 88"/>
                <a:gd name="T42" fmla="*/ 6 w 22"/>
                <a:gd name="T43" fmla="*/ 37 h 88"/>
                <a:gd name="T44" fmla="*/ 8 w 22"/>
                <a:gd name="T45" fmla="*/ 37 h 88"/>
                <a:gd name="T46" fmla="*/ 12 w 22"/>
                <a:gd name="T47" fmla="*/ 33 h 88"/>
                <a:gd name="T48" fmla="*/ 18 w 22"/>
                <a:gd name="T49" fmla="*/ 34 h 88"/>
                <a:gd name="T50" fmla="*/ 8 w 22"/>
                <a:gd name="T51" fmla="*/ 41 h 88"/>
                <a:gd name="T52" fmla="*/ 5 w 22"/>
                <a:gd name="T53" fmla="*/ 48 h 88"/>
                <a:gd name="T54" fmla="*/ 10 w 22"/>
                <a:gd name="T55" fmla="*/ 44 h 88"/>
                <a:gd name="T56" fmla="*/ 17 w 22"/>
                <a:gd name="T57" fmla="*/ 38 h 88"/>
                <a:gd name="T58" fmla="*/ 10 w 22"/>
                <a:gd name="T59" fmla="*/ 47 h 88"/>
                <a:gd name="T60" fmla="*/ 7 w 22"/>
                <a:gd name="T61" fmla="*/ 52 h 88"/>
                <a:gd name="T62" fmla="*/ 4 w 22"/>
                <a:gd name="T63" fmla="*/ 55 h 88"/>
                <a:gd name="T64" fmla="*/ 16 w 22"/>
                <a:gd name="T65" fmla="*/ 48 h 88"/>
                <a:gd name="T66" fmla="*/ 8 w 22"/>
                <a:gd name="T67" fmla="*/ 59 h 88"/>
                <a:gd name="T68" fmla="*/ 5 w 22"/>
                <a:gd name="T69" fmla="*/ 63 h 88"/>
                <a:gd name="T70" fmla="*/ 9 w 22"/>
                <a:gd name="T71" fmla="*/ 63 h 88"/>
                <a:gd name="T72" fmla="*/ 12 w 22"/>
                <a:gd name="T73" fmla="*/ 61 h 88"/>
                <a:gd name="T74" fmla="*/ 15 w 22"/>
                <a:gd name="T75" fmla="*/ 57 h 88"/>
                <a:gd name="T76" fmla="*/ 19 w 22"/>
                <a:gd name="T77" fmla="*/ 51 h 88"/>
                <a:gd name="T78" fmla="*/ 13 w 22"/>
                <a:gd name="T79" fmla="*/ 63 h 88"/>
                <a:gd name="T80" fmla="*/ 9 w 22"/>
                <a:gd name="T81" fmla="*/ 65 h 88"/>
                <a:gd name="T82" fmla="*/ 5 w 22"/>
                <a:gd name="T83" fmla="*/ 68 h 88"/>
                <a:gd name="T84" fmla="*/ 15 w 22"/>
                <a:gd name="T85" fmla="*/ 67 h 88"/>
                <a:gd name="T86" fmla="*/ 17 w 22"/>
                <a:gd name="T87" fmla="*/ 6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" h="88">
                  <a:moveTo>
                    <a:pt x="17" y="63"/>
                  </a:moveTo>
                  <a:cubicBezTo>
                    <a:pt x="17" y="61"/>
                    <a:pt x="18" y="60"/>
                    <a:pt x="20" y="61"/>
                  </a:cubicBezTo>
                  <a:cubicBezTo>
                    <a:pt x="18" y="62"/>
                    <a:pt x="18" y="64"/>
                    <a:pt x="18" y="66"/>
                  </a:cubicBezTo>
                  <a:cubicBezTo>
                    <a:pt x="15" y="71"/>
                    <a:pt x="12" y="77"/>
                    <a:pt x="18" y="73"/>
                  </a:cubicBezTo>
                  <a:cubicBezTo>
                    <a:pt x="20" y="72"/>
                    <a:pt x="20" y="71"/>
                    <a:pt x="22" y="70"/>
                  </a:cubicBezTo>
                  <a:cubicBezTo>
                    <a:pt x="18" y="78"/>
                    <a:pt x="16" y="88"/>
                    <a:pt x="2" y="79"/>
                  </a:cubicBezTo>
                  <a:cubicBezTo>
                    <a:pt x="2" y="73"/>
                    <a:pt x="0" y="42"/>
                    <a:pt x="8" y="17"/>
                  </a:cubicBezTo>
                  <a:cubicBezTo>
                    <a:pt x="9" y="14"/>
                    <a:pt x="9" y="12"/>
                    <a:pt x="8" y="9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5"/>
                    <a:pt x="12" y="7"/>
                    <a:pt x="14" y="7"/>
                  </a:cubicBezTo>
                  <a:cubicBezTo>
                    <a:pt x="10" y="7"/>
                    <a:pt x="9" y="9"/>
                    <a:pt x="9" y="12"/>
                  </a:cubicBezTo>
                  <a:cubicBezTo>
                    <a:pt x="9" y="13"/>
                    <a:pt x="9" y="14"/>
                    <a:pt x="9" y="15"/>
                  </a:cubicBezTo>
                  <a:cubicBezTo>
                    <a:pt x="10" y="16"/>
                    <a:pt x="11" y="19"/>
                    <a:pt x="13" y="21"/>
                  </a:cubicBezTo>
                  <a:cubicBezTo>
                    <a:pt x="11" y="20"/>
                    <a:pt x="11" y="19"/>
                    <a:pt x="9" y="17"/>
                  </a:cubicBezTo>
                  <a:cubicBezTo>
                    <a:pt x="10" y="19"/>
                    <a:pt x="11" y="21"/>
                    <a:pt x="15" y="26"/>
                  </a:cubicBezTo>
                  <a:cubicBezTo>
                    <a:pt x="10" y="22"/>
                    <a:pt x="9" y="18"/>
                    <a:pt x="9" y="19"/>
                  </a:cubicBezTo>
                  <a:cubicBezTo>
                    <a:pt x="9" y="19"/>
                    <a:pt x="8" y="22"/>
                    <a:pt x="8" y="22"/>
                  </a:cubicBezTo>
                  <a:cubicBezTo>
                    <a:pt x="7" y="23"/>
                    <a:pt x="7" y="24"/>
                    <a:pt x="7" y="24"/>
                  </a:cubicBezTo>
                  <a:cubicBezTo>
                    <a:pt x="6" y="27"/>
                    <a:pt x="6" y="31"/>
                    <a:pt x="6" y="35"/>
                  </a:cubicBezTo>
                  <a:cubicBezTo>
                    <a:pt x="6" y="36"/>
                    <a:pt x="6" y="36"/>
                    <a:pt x="6" y="37"/>
                  </a:cubicBezTo>
                  <a:cubicBezTo>
                    <a:pt x="7" y="38"/>
                    <a:pt x="8" y="38"/>
                    <a:pt x="8" y="37"/>
                  </a:cubicBezTo>
                  <a:cubicBezTo>
                    <a:pt x="9" y="36"/>
                    <a:pt x="11" y="34"/>
                    <a:pt x="12" y="33"/>
                  </a:cubicBezTo>
                  <a:cubicBezTo>
                    <a:pt x="14" y="33"/>
                    <a:pt x="16" y="33"/>
                    <a:pt x="18" y="34"/>
                  </a:cubicBezTo>
                  <a:cubicBezTo>
                    <a:pt x="13" y="34"/>
                    <a:pt x="10" y="37"/>
                    <a:pt x="8" y="41"/>
                  </a:cubicBezTo>
                  <a:cubicBezTo>
                    <a:pt x="6" y="43"/>
                    <a:pt x="5" y="45"/>
                    <a:pt x="5" y="48"/>
                  </a:cubicBezTo>
                  <a:cubicBezTo>
                    <a:pt x="7" y="48"/>
                    <a:pt x="8" y="45"/>
                    <a:pt x="10" y="44"/>
                  </a:cubicBezTo>
                  <a:cubicBezTo>
                    <a:pt x="11" y="42"/>
                    <a:pt x="16" y="39"/>
                    <a:pt x="17" y="38"/>
                  </a:cubicBezTo>
                  <a:cubicBezTo>
                    <a:pt x="16" y="41"/>
                    <a:pt x="12" y="45"/>
                    <a:pt x="10" y="47"/>
                  </a:cubicBezTo>
                  <a:cubicBezTo>
                    <a:pt x="9" y="47"/>
                    <a:pt x="7" y="51"/>
                    <a:pt x="7" y="52"/>
                  </a:cubicBezTo>
                  <a:cubicBezTo>
                    <a:pt x="6" y="53"/>
                    <a:pt x="5" y="53"/>
                    <a:pt x="4" y="55"/>
                  </a:cubicBezTo>
                  <a:cubicBezTo>
                    <a:pt x="11" y="56"/>
                    <a:pt x="10" y="48"/>
                    <a:pt x="16" y="48"/>
                  </a:cubicBezTo>
                  <a:cubicBezTo>
                    <a:pt x="11" y="51"/>
                    <a:pt x="14" y="56"/>
                    <a:pt x="8" y="59"/>
                  </a:cubicBezTo>
                  <a:cubicBezTo>
                    <a:pt x="7" y="59"/>
                    <a:pt x="5" y="61"/>
                    <a:pt x="5" y="63"/>
                  </a:cubicBezTo>
                  <a:cubicBezTo>
                    <a:pt x="7" y="62"/>
                    <a:pt x="7" y="63"/>
                    <a:pt x="9" y="63"/>
                  </a:cubicBezTo>
                  <a:cubicBezTo>
                    <a:pt x="10" y="62"/>
                    <a:pt x="11" y="62"/>
                    <a:pt x="12" y="61"/>
                  </a:cubicBezTo>
                  <a:cubicBezTo>
                    <a:pt x="13" y="60"/>
                    <a:pt x="14" y="59"/>
                    <a:pt x="15" y="57"/>
                  </a:cubicBezTo>
                  <a:cubicBezTo>
                    <a:pt x="15" y="55"/>
                    <a:pt x="17" y="52"/>
                    <a:pt x="19" y="51"/>
                  </a:cubicBezTo>
                  <a:cubicBezTo>
                    <a:pt x="16" y="54"/>
                    <a:pt x="16" y="61"/>
                    <a:pt x="13" y="63"/>
                  </a:cubicBezTo>
                  <a:cubicBezTo>
                    <a:pt x="12" y="64"/>
                    <a:pt x="11" y="64"/>
                    <a:pt x="9" y="65"/>
                  </a:cubicBezTo>
                  <a:cubicBezTo>
                    <a:pt x="7" y="65"/>
                    <a:pt x="5" y="65"/>
                    <a:pt x="5" y="68"/>
                  </a:cubicBezTo>
                  <a:cubicBezTo>
                    <a:pt x="7" y="65"/>
                    <a:pt x="12" y="69"/>
                    <a:pt x="15" y="67"/>
                  </a:cubicBezTo>
                  <a:cubicBezTo>
                    <a:pt x="16" y="66"/>
                    <a:pt x="16" y="64"/>
                    <a:pt x="17" y="63"/>
                  </a:cubicBezTo>
                  <a:close/>
                </a:path>
              </a:pathLst>
            </a:custGeom>
            <a:solidFill>
              <a:srgbClr val="C1AA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1457"/>
            <p:cNvSpPr>
              <a:spLocks/>
            </p:cNvSpPr>
            <p:nvPr/>
          </p:nvSpPr>
          <p:spPr bwMode="auto">
            <a:xfrm>
              <a:off x="8077200" y="833438"/>
              <a:ext cx="53975" cy="41275"/>
            </a:xfrm>
            <a:custGeom>
              <a:avLst/>
              <a:gdLst>
                <a:gd name="T0" fmla="*/ 13 w 14"/>
                <a:gd name="T1" fmla="*/ 11 h 11"/>
                <a:gd name="T2" fmla="*/ 1 w 14"/>
                <a:gd name="T3" fmla="*/ 4 h 11"/>
                <a:gd name="T4" fmla="*/ 0 w 14"/>
                <a:gd name="T5" fmla="*/ 1 h 11"/>
                <a:gd name="T6" fmla="*/ 0 w 14"/>
                <a:gd name="T7" fmla="*/ 0 h 11"/>
                <a:gd name="T8" fmla="*/ 14 w 14"/>
                <a:gd name="T9" fmla="*/ 8 h 11"/>
                <a:gd name="T10" fmla="*/ 14 w 14"/>
                <a:gd name="T11" fmla="*/ 9 h 11"/>
                <a:gd name="T12" fmla="*/ 13 w 14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1">
                  <a:moveTo>
                    <a:pt x="13" y="11"/>
                  </a:moveTo>
                  <a:cubicBezTo>
                    <a:pt x="9" y="10"/>
                    <a:pt x="5" y="8"/>
                    <a:pt x="1" y="4"/>
                  </a:cubicBezTo>
                  <a:cubicBezTo>
                    <a:pt x="1" y="3"/>
                    <a:pt x="1" y="2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3"/>
                    <a:pt x="9" y="5"/>
                    <a:pt x="14" y="8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3" y="9"/>
                    <a:pt x="13" y="10"/>
                    <a:pt x="13" y="11"/>
                  </a:cubicBezTo>
                  <a:close/>
                </a:path>
              </a:pathLst>
            </a:custGeom>
            <a:solidFill>
              <a:srgbClr val="C1AA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1458"/>
            <p:cNvSpPr>
              <a:spLocks/>
            </p:cNvSpPr>
            <p:nvPr/>
          </p:nvSpPr>
          <p:spPr bwMode="auto">
            <a:xfrm>
              <a:off x="8118475" y="855663"/>
              <a:ext cx="12700" cy="12700"/>
            </a:xfrm>
            <a:custGeom>
              <a:avLst/>
              <a:gdLst>
                <a:gd name="T0" fmla="*/ 0 w 3"/>
                <a:gd name="T1" fmla="*/ 0 h 3"/>
                <a:gd name="T2" fmla="*/ 2 w 3"/>
                <a:gd name="T3" fmla="*/ 2 h 3"/>
                <a:gd name="T4" fmla="*/ 3 w 3"/>
                <a:gd name="T5" fmla="*/ 3 h 3"/>
                <a:gd name="T6" fmla="*/ 3 w 3"/>
                <a:gd name="T7" fmla="*/ 2 h 3"/>
                <a:gd name="T8" fmla="*/ 0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cubicBezTo>
                    <a:pt x="0" y="1"/>
                    <a:pt x="1" y="1"/>
                    <a:pt x="2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C1AA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1459"/>
            <p:cNvSpPr>
              <a:spLocks/>
            </p:cNvSpPr>
            <p:nvPr/>
          </p:nvSpPr>
          <p:spPr bwMode="auto">
            <a:xfrm>
              <a:off x="8107363" y="855663"/>
              <a:ext cx="23813" cy="19050"/>
            </a:xfrm>
            <a:custGeom>
              <a:avLst/>
              <a:gdLst>
                <a:gd name="T0" fmla="*/ 3 w 6"/>
                <a:gd name="T1" fmla="*/ 1 h 5"/>
                <a:gd name="T2" fmla="*/ 2 w 6"/>
                <a:gd name="T3" fmla="*/ 1 h 5"/>
                <a:gd name="T4" fmla="*/ 1 w 6"/>
                <a:gd name="T5" fmla="*/ 0 h 5"/>
                <a:gd name="T6" fmla="*/ 2 w 6"/>
                <a:gd name="T7" fmla="*/ 1 h 5"/>
                <a:gd name="T8" fmla="*/ 5 w 6"/>
                <a:gd name="T9" fmla="*/ 3 h 5"/>
                <a:gd name="T10" fmla="*/ 4 w 6"/>
                <a:gd name="T11" fmla="*/ 2 h 5"/>
                <a:gd name="T12" fmla="*/ 2 w 6"/>
                <a:gd name="T13" fmla="*/ 1 h 5"/>
                <a:gd name="T14" fmla="*/ 3 w 6"/>
                <a:gd name="T15" fmla="*/ 2 h 5"/>
                <a:gd name="T16" fmla="*/ 4 w 6"/>
                <a:gd name="T17" fmla="*/ 3 h 5"/>
                <a:gd name="T18" fmla="*/ 4 w 6"/>
                <a:gd name="T19" fmla="*/ 3 h 5"/>
                <a:gd name="T20" fmla="*/ 0 w 6"/>
                <a:gd name="T21" fmla="*/ 1 h 5"/>
                <a:gd name="T22" fmla="*/ 2 w 6"/>
                <a:gd name="T23" fmla="*/ 3 h 5"/>
                <a:gd name="T24" fmla="*/ 3 w 6"/>
                <a:gd name="T25" fmla="*/ 3 h 5"/>
                <a:gd name="T26" fmla="*/ 5 w 6"/>
                <a:gd name="T27" fmla="*/ 4 h 5"/>
                <a:gd name="T28" fmla="*/ 5 w 6"/>
                <a:gd name="T29" fmla="*/ 4 h 5"/>
                <a:gd name="T30" fmla="*/ 1 w 6"/>
                <a:gd name="T31" fmla="*/ 3 h 5"/>
                <a:gd name="T32" fmla="*/ 3 w 6"/>
                <a:gd name="T33" fmla="*/ 4 h 5"/>
                <a:gd name="T34" fmla="*/ 4 w 6"/>
                <a:gd name="T35" fmla="*/ 4 h 5"/>
                <a:gd name="T36" fmla="*/ 4 w 6"/>
                <a:gd name="T37" fmla="*/ 5 h 5"/>
                <a:gd name="T38" fmla="*/ 1 w 6"/>
                <a:gd name="T39" fmla="*/ 4 h 5"/>
                <a:gd name="T40" fmla="*/ 5 w 6"/>
                <a:gd name="T41" fmla="*/ 5 h 5"/>
                <a:gd name="T42" fmla="*/ 6 w 6"/>
                <a:gd name="T43" fmla="*/ 3 h 5"/>
                <a:gd name="T44" fmla="*/ 6 w 6"/>
                <a:gd name="T45" fmla="*/ 3 h 5"/>
                <a:gd name="T46" fmla="*/ 3 w 6"/>
                <a:gd name="T4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" h="5">
                  <a:moveTo>
                    <a:pt x="3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4" y="2"/>
                    <a:pt x="5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2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4" y="3"/>
                    <a:pt x="4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3" y="2"/>
                    <a:pt x="1" y="2"/>
                    <a:pt x="0" y="1"/>
                  </a:cubicBezTo>
                  <a:cubicBezTo>
                    <a:pt x="1" y="2"/>
                    <a:pt x="2" y="2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3" y="4"/>
                    <a:pt x="1" y="3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3" y="4"/>
                    <a:pt x="4" y="5"/>
                    <a:pt x="5" y="5"/>
                  </a:cubicBezTo>
                  <a:cubicBezTo>
                    <a:pt x="5" y="4"/>
                    <a:pt x="5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2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C1AA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1460"/>
            <p:cNvSpPr>
              <a:spLocks/>
            </p:cNvSpPr>
            <p:nvPr/>
          </p:nvSpPr>
          <p:spPr bwMode="auto">
            <a:xfrm>
              <a:off x="8077200" y="833438"/>
              <a:ext cx="23813" cy="30163"/>
            </a:xfrm>
            <a:custGeom>
              <a:avLst/>
              <a:gdLst>
                <a:gd name="T0" fmla="*/ 4 w 6"/>
                <a:gd name="T1" fmla="*/ 7 h 8"/>
                <a:gd name="T2" fmla="*/ 4 w 6"/>
                <a:gd name="T3" fmla="*/ 6 h 8"/>
                <a:gd name="T4" fmla="*/ 3 w 6"/>
                <a:gd name="T5" fmla="*/ 5 h 8"/>
                <a:gd name="T6" fmla="*/ 1 w 6"/>
                <a:gd name="T7" fmla="*/ 4 h 8"/>
                <a:gd name="T8" fmla="*/ 3 w 6"/>
                <a:gd name="T9" fmla="*/ 5 h 8"/>
                <a:gd name="T10" fmla="*/ 1 w 6"/>
                <a:gd name="T11" fmla="*/ 3 h 8"/>
                <a:gd name="T12" fmla="*/ 2 w 6"/>
                <a:gd name="T13" fmla="*/ 4 h 8"/>
                <a:gd name="T14" fmla="*/ 5 w 6"/>
                <a:gd name="T15" fmla="*/ 6 h 8"/>
                <a:gd name="T16" fmla="*/ 1 w 6"/>
                <a:gd name="T17" fmla="*/ 2 h 8"/>
                <a:gd name="T18" fmla="*/ 3 w 6"/>
                <a:gd name="T19" fmla="*/ 3 h 8"/>
                <a:gd name="T20" fmla="*/ 3 w 6"/>
                <a:gd name="T21" fmla="*/ 4 h 8"/>
                <a:gd name="T22" fmla="*/ 4 w 6"/>
                <a:gd name="T23" fmla="*/ 4 h 8"/>
                <a:gd name="T24" fmla="*/ 5 w 6"/>
                <a:gd name="T25" fmla="*/ 5 h 8"/>
                <a:gd name="T26" fmla="*/ 5 w 6"/>
                <a:gd name="T27" fmla="*/ 4 h 8"/>
                <a:gd name="T28" fmla="*/ 1 w 6"/>
                <a:gd name="T29" fmla="*/ 1 h 8"/>
                <a:gd name="T30" fmla="*/ 3 w 6"/>
                <a:gd name="T31" fmla="*/ 2 h 8"/>
                <a:gd name="T32" fmla="*/ 0 w 6"/>
                <a:gd name="T33" fmla="*/ 0 h 8"/>
                <a:gd name="T34" fmla="*/ 0 w 6"/>
                <a:gd name="T35" fmla="*/ 1 h 8"/>
                <a:gd name="T36" fmla="*/ 1 w 6"/>
                <a:gd name="T37" fmla="*/ 4 h 8"/>
                <a:gd name="T38" fmla="*/ 6 w 6"/>
                <a:gd name="T39" fmla="*/ 8 h 8"/>
                <a:gd name="T40" fmla="*/ 5 w 6"/>
                <a:gd name="T41" fmla="*/ 7 h 8"/>
                <a:gd name="T42" fmla="*/ 4 w 6"/>
                <a:gd name="T43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" h="8">
                  <a:moveTo>
                    <a:pt x="4" y="7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4"/>
                    <a:pt x="1" y="4"/>
                  </a:cubicBezTo>
                  <a:cubicBezTo>
                    <a:pt x="2" y="4"/>
                    <a:pt x="3" y="5"/>
                    <a:pt x="3" y="5"/>
                  </a:cubicBezTo>
                  <a:cubicBezTo>
                    <a:pt x="2" y="4"/>
                    <a:pt x="2" y="4"/>
                    <a:pt x="1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4" y="5"/>
                    <a:pt x="5" y="6"/>
                  </a:cubicBezTo>
                  <a:cubicBezTo>
                    <a:pt x="4" y="4"/>
                    <a:pt x="2" y="3"/>
                    <a:pt x="1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5" y="4"/>
                    <a:pt x="5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3" y="3"/>
                    <a:pt x="2" y="2"/>
                    <a:pt x="1" y="1"/>
                  </a:cubicBezTo>
                  <a:cubicBezTo>
                    <a:pt x="1" y="1"/>
                    <a:pt x="2" y="2"/>
                    <a:pt x="3" y="2"/>
                  </a:cubicBezTo>
                  <a:cubicBezTo>
                    <a:pt x="2" y="1"/>
                    <a:pt x="1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3"/>
                    <a:pt x="1" y="4"/>
                  </a:cubicBezTo>
                  <a:cubicBezTo>
                    <a:pt x="3" y="6"/>
                    <a:pt x="4" y="7"/>
                    <a:pt x="6" y="8"/>
                  </a:cubicBezTo>
                  <a:cubicBezTo>
                    <a:pt x="5" y="7"/>
                    <a:pt x="5" y="7"/>
                    <a:pt x="5" y="7"/>
                  </a:cubicBezTo>
                  <a:lnTo>
                    <a:pt x="4" y="7"/>
                  </a:lnTo>
                  <a:close/>
                </a:path>
              </a:pathLst>
            </a:custGeom>
            <a:solidFill>
              <a:srgbClr val="C1AA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1461"/>
            <p:cNvSpPr>
              <a:spLocks/>
            </p:cNvSpPr>
            <p:nvPr/>
          </p:nvSpPr>
          <p:spPr bwMode="auto">
            <a:xfrm>
              <a:off x="8183563" y="901701"/>
              <a:ext cx="3175" cy="41275"/>
            </a:xfrm>
            <a:custGeom>
              <a:avLst/>
              <a:gdLst>
                <a:gd name="T0" fmla="*/ 0 w 2"/>
                <a:gd name="T1" fmla="*/ 26 h 26"/>
                <a:gd name="T2" fmla="*/ 2 w 2"/>
                <a:gd name="T3" fmla="*/ 26 h 26"/>
                <a:gd name="T4" fmla="*/ 2 w 2"/>
                <a:gd name="T5" fmla="*/ 2 h 26"/>
                <a:gd name="T6" fmla="*/ 0 w 2"/>
                <a:gd name="T7" fmla="*/ 0 h 26"/>
                <a:gd name="T8" fmla="*/ 0 w 2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6">
                  <a:moveTo>
                    <a:pt x="0" y="26"/>
                  </a:moveTo>
                  <a:lnTo>
                    <a:pt x="2" y="26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C1AA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1462"/>
            <p:cNvSpPr>
              <a:spLocks/>
            </p:cNvSpPr>
            <p:nvPr/>
          </p:nvSpPr>
          <p:spPr bwMode="auto">
            <a:xfrm>
              <a:off x="8183563" y="893763"/>
              <a:ext cx="6350" cy="11113"/>
            </a:xfrm>
            <a:custGeom>
              <a:avLst/>
              <a:gdLst>
                <a:gd name="T0" fmla="*/ 2 w 4"/>
                <a:gd name="T1" fmla="*/ 7 h 7"/>
                <a:gd name="T2" fmla="*/ 2 w 4"/>
                <a:gd name="T3" fmla="*/ 7 h 7"/>
                <a:gd name="T4" fmla="*/ 0 w 4"/>
                <a:gd name="T5" fmla="*/ 5 h 7"/>
                <a:gd name="T6" fmla="*/ 2 w 4"/>
                <a:gd name="T7" fmla="*/ 0 h 7"/>
                <a:gd name="T8" fmla="*/ 2 w 4"/>
                <a:gd name="T9" fmla="*/ 0 h 7"/>
                <a:gd name="T10" fmla="*/ 2 w 4"/>
                <a:gd name="T11" fmla="*/ 0 h 7"/>
                <a:gd name="T12" fmla="*/ 4 w 4"/>
                <a:gd name="T13" fmla="*/ 3 h 7"/>
                <a:gd name="T14" fmla="*/ 2 w 4"/>
                <a:gd name="T15" fmla="*/ 7 h 7"/>
                <a:gd name="T16" fmla="*/ 2 w 4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7">
                  <a:moveTo>
                    <a:pt x="2" y="7"/>
                  </a:moveTo>
                  <a:lnTo>
                    <a:pt x="2" y="7"/>
                  </a:lnTo>
                  <a:lnTo>
                    <a:pt x="0" y="5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3"/>
                  </a:lnTo>
                  <a:lnTo>
                    <a:pt x="2" y="7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C1AA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1463"/>
            <p:cNvSpPr>
              <a:spLocks/>
            </p:cNvSpPr>
            <p:nvPr/>
          </p:nvSpPr>
          <p:spPr bwMode="auto">
            <a:xfrm>
              <a:off x="8178800" y="898526"/>
              <a:ext cx="4763" cy="11113"/>
            </a:xfrm>
            <a:custGeom>
              <a:avLst/>
              <a:gdLst>
                <a:gd name="T0" fmla="*/ 1 w 1"/>
                <a:gd name="T1" fmla="*/ 3 h 3"/>
                <a:gd name="T2" fmla="*/ 1 w 1"/>
                <a:gd name="T3" fmla="*/ 3 h 3"/>
                <a:gd name="T4" fmla="*/ 0 w 1"/>
                <a:gd name="T5" fmla="*/ 2 h 3"/>
                <a:gd name="T6" fmla="*/ 0 w 1"/>
                <a:gd name="T7" fmla="*/ 1 h 3"/>
                <a:gd name="T8" fmla="*/ 0 w 1"/>
                <a:gd name="T9" fmla="*/ 0 h 3"/>
                <a:gd name="T10" fmla="*/ 0 w 1"/>
                <a:gd name="T11" fmla="*/ 0 h 3"/>
                <a:gd name="T12" fmla="*/ 1 w 1"/>
                <a:gd name="T13" fmla="*/ 1 h 3"/>
                <a:gd name="T14" fmla="*/ 1 w 1"/>
                <a:gd name="T15" fmla="*/ 2 h 3"/>
                <a:gd name="T16" fmla="*/ 1 w 1"/>
                <a:gd name="T1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lose/>
                </a:path>
              </a:pathLst>
            </a:custGeom>
            <a:solidFill>
              <a:srgbClr val="C1AA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1464"/>
            <p:cNvSpPr>
              <a:spLocks/>
            </p:cNvSpPr>
            <p:nvPr/>
          </p:nvSpPr>
          <p:spPr bwMode="auto">
            <a:xfrm>
              <a:off x="8178800" y="901701"/>
              <a:ext cx="4763" cy="7938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0 h 2"/>
                <a:gd name="T4" fmla="*/ 1 w 1"/>
                <a:gd name="T5" fmla="*/ 0 h 2"/>
                <a:gd name="T6" fmla="*/ 1 w 1"/>
                <a:gd name="T7" fmla="*/ 0 h 2"/>
                <a:gd name="T8" fmla="*/ 1 w 1"/>
                <a:gd name="T9" fmla="*/ 1 h 2"/>
                <a:gd name="T10" fmla="*/ 1 w 1"/>
                <a:gd name="T11" fmla="*/ 2 h 2"/>
                <a:gd name="T12" fmla="*/ 1 w 1"/>
                <a:gd name="T13" fmla="*/ 2 h 2"/>
                <a:gd name="T14" fmla="*/ 0 w 1"/>
                <a:gd name="T15" fmla="*/ 1 h 2"/>
                <a:gd name="T16" fmla="*/ 1 w 1"/>
                <a:gd name="T17" fmla="*/ 2 h 2"/>
                <a:gd name="T18" fmla="*/ 1 w 1"/>
                <a:gd name="T19" fmla="*/ 2 h 2"/>
                <a:gd name="T20" fmla="*/ 1 w 1"/>
                <a:gd name="T2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C1AA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1465"/>
            <p:cNvSpPr>
              <a:spLocks/>
            </p:cNvSpPr>
            <p:nvPr/>
          </p:nvSpPr>
          <p:spPr bwMode="auto">
            <a:xfrm>
              <a:off x="8186738" y="898526"/>
              <a:ext cx="7938" cy="11113"/>
            </a:xfrm>
            <a:custGeom>
              <a:avLst/>
              <a:gdLst>
                <a:gd name="T0" fmla="*/ 2 w 5"/>
                <a:gd name="T1" fmla="*/ 7 h 7"/>
                <a:gd name="T2" fmla="*/ 2 w 5"/>
                <a:gd name="T3" fmla="*/ 7 h 7"/>
                <a:gd name="T4" fmla="*/ 0 w 5"/>
                <a:gd name="T5" fmla="*/ 4 h 7"/>
                <a:gd name="T6" fmla="*/ 2 w 5"/>
                <a:gd name="T7" fmla="*/ 0 h 7"/>
                <a:gd name="T8" fmla="*/ 5 w 5"/>
                <a:gd name="T9" fmla="*/ 0 h 7"/>
                <a:gd name="T10" fmla="*/ 5 w 5"/>
                <a:gd name="T11" fmla="*/ 0 h 7"/>
                <a:gd name="T12" fmla="*/ 5 w 5"/>
                <a:gd name="T13" fmla="*/ 2 h 7"/>
                <a:gd name="T14" fmla="*/ 5 w 5"/>
                <a:gd name="T15" fmla="*/ 7 h 7"/>
                <a:gd name="T16" fmla="*/ 2 w 5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lnTo>
                    <a:pt x="2" y="7"/>
                  </a:lnTo>
                  <a:lnTo>
                    <a:pt x="0" y="4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7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C1AA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1466"/>
            <p:cNvSpPr>
              <a:spLocks/>
            </p:cNvSpPr>
            <p:nvPr/>
          </p:nvSpPr>
          <p:spPr bwMode="auto">
            <a:xfrm>
              <a:off x="8194675" y="901701"/>
              <a:ext cx="3175" cy="11113"/>
            </a:xfrm>
            <a:custGeom>
              <a:avLst/>
              <a:gdLst>
                <a:gd name="T0" fmla="*/ 0 w 2"/>
                <a:gd name="T1" fmla="*/ 7 h 7"/>
                <a:gd name="T2" fmla="*/ 0 w 2"/>
                <a:gd name="T3" fmla="*/ 7 h 7"/>
                <a:gd name="T4" fmla="*/ 0 w 2"/>
                <a:gd name="T5" fmla="*/ 5 h 7"/>
                <a:gd name="T6" fmla="*/ 0 w 2"/>
                <a:gd name="T7" fmla="*/ 0 h 7"/>
                <a:gd name="T8" fmla="*/ 2 w 2"/>
                <a:gd name="T9" fmla="*/ 0 h 7"/>
                <a:gd name="T10" fmla="*/ 2 w 2"/>
                <a:gd name="T11" fmla="*/ 0 h 7"/>
                <a:gd name="T12" fmla="*/ 2 w 2"/>
                <a:gd name="T13" fmla="*/ 2 h 7"/>
                <a:gd name="T14" fmla="*/ 2 w 2"/>
                <a:gd name="T15" fmla="*/ 7 h 7"/>
                <a:gd name="T16" fmla="*/ 0 w 2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7">
                  <a:moveTo>
                    <a:pt x="0" y="7"/>
                  </a:moveTo>
                  <a:lnTo>
                    <a:pt x="0" y="7"/>
                  </a:lnTo>
                  <a:lnTo>
                    <a:pt x="0" y="5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C1AA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1467"/>
            <p:cNvSpPr>
              <a:spLocks/>
            </p:cNvSpPr>
            <p:nvPr/>
          </p:nvSpPr>
          <p:spPr bwMode="auto">
            <a:xfrm>
              <a:off x="8197850" y="904876"/>
              <a:ext cx="3175" cy="11113"/>
            </a:xfrm>
            <a:custGeom>
              <a:avLst/>
              <a:gdLst>
                <a:gd name="T0" fmla="*/ 0 w 2"/>
                <a:gd name="T1" fmla="*/ 7 h 7"/>
                <a:gd name="T2" fmla="*/ 0 w 2"/>
                <a:gd name="T3" fmla="*/ 7 h 7"/>
                <a:gd name="T4" fmla="*/ 0 w 2"/>
                <a:gd name="T5" fmla="*/ 5 h 7"/>
                <a:gd name="T6" fmla="*/ 0 w 2"/>
                <a:gd name="T7" fmla="*/ 0 h 7"/>
                <a:gd name="T8" fmla="*/ 2 w 2"/>
                <a:gd name="T9" fmla="*/ 0 h 7"/>
                <a:gd name="T10" fmla="*/ 2 w 2"/>
                <a:gd name="T11" fmla="*/ 0 h 7"/>
                <a:gd name="T12" fmla="*/ 2 w 2"/>
                <a:gd name="T13" fmla="*/ 3 h 7"/>
                <a:gd name="T14" fmla="*/ 2 w 2"/>
                <a:gd name="T15" fmla="*/ 7 h 7"/>
                <a:gd name="T16" fmla="*/ 0 w 2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7">
                  <a:moveTo>
                    <a:pt x="0" y="7"/>
                  </a:moveTo>
                  <a:lnTo>
                    <a:pt x="0" y="7"/>
                  </a:lnTo>
                  <a:lnTo>
                    <a:pt x="0" y="5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2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C1AA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1468"/>
            <p:cNvSpPr>
              <a:spLocks/>
            </p:cNvSpPr>
            <p:nvPr/>
          </p:nvSpPr>
          <p:spPr bwMode="auto">
            <a:xfrm>
              <a:off x="8186738" y="898526"/>
              <a:ext cx="7938" cy="11113"/>
            </a:xfrm>
            <a:custGeom>
              <a:avLst/>
              <a:gdLst>
                <a:gd name="T0" fmla="*/ 5 w 5"/>
                <a:gd name="T1" fmla="*/ 0 h 7"/>
                <a:gd name="T2" fmla="*/ 5 w 5"/>
                <a:gd name="T3" fmla="*/ 0 h 7"/>
                <a:gd name="T4" fmla="*/ 2 w 5"/>
                <a:gd name="T5" fmla="*/ 7 h 7"/>
                <a:gd name="T6" fmla="*/ 2 w 5"/>
                <a:gd name="T7" fmla="*/ 7 h 7"/>
                <a:gd name="T8" fmla="*/ 2 w 5"/>
                <a:gd name="T9" fmla="*/ 7 h 7"/>
                <a:gd name="T10" fmla="*/ 0 w 5"/>
                <a:gd name="T11" fmla="*/ 4 h 7"/>
                <a:gd name="T12" fmla="*/ 2 w 5"/>
                <a:gd name="T13" fmla="*/ 7 h 7"/>
                <a:gd name="T14" fmla="*/ 2 w 5"/>
                <a:gd name="T15" fmla="*/ 7 h 7"/>
                <a:gd name="T16" fmla="*/ 5 w 5"/>
                <a:gd name="T17" fmla="*/ 7 h 7"/>
                <a:gd name="T18" fmla="*/ 5 w 5"/>
                <a:gd name="T19" fmla="*/ 2 h 7"/>
                <a:gd name="T20" fmla="*/ 5 w 5"/>
                <a:gd name="T2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7">
                  <a:moveTo>
                    <a:pt x="5" y="0"/>
                  </a:moveTo>
                  <a:lnTo>
                    <a:pt x="5" y="0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0" y="4"/>
                  </a:lnTo>
                  <a:lnTo>
                    <a:pt x="2" y="7"/>
                  </a:lnTo>
                  <a:lnTo>
                    <a:pt x="2" y="7"/>
                  </a:lnTo>
                  <a:lnTo>
                    <a:pt x="5" y="7"/>
                  </a:lnTo>
                  <a:lnTo>
                    <a:pt x="5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C1AA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1469"/>
            <p:cNvSpPr>
              <a:spLocks/>
            </p:cNvSpPr>
            <p:nvPr/>
          </p:nvSpPr>
          <p:spPr bwMode="auto">
            <a:xfrm>
              <a:off x="8194675" y="904876"/>
              <a:ext cx="3175" cy="7938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5 h 5"/>
                <a:gd name="T8" fmla="*/ 0 w 2"/>
                <a:gd name="T9" fmla="*/ 5 h 5"/>
                <a:gd name="T10" fmla="*/ 0 w 2"/>
                <a:gd name="T11" fmla="*/ 3 h 5"/>
                <a:gd name="T12" fmla="*/ 0 w 2"/>
                <a:gd name="T13" fmla="*/ 5 h 5"/>
                <a:gd name="T14" fmla="*/ 0 w 2"/>
                <a:gd name="T15" fmla="*/ 5 h 5"/>
                <a:gd name="T16" fmla="*/ 2 w 2"/>
                <a:gd name="T17" fmla="*/ 5 h 5"/>
                <a:gd name="T18" fmla="*/ 2 w 2"/>
                <a:gd name="T19" fmla="*/ 0 h 5"/>
                <a:gd name="T20" fmla="*/ 2 w 2"/>
                <a:gd name="T2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1AA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1470"/>
            <p:cNvSpPr>
              <a:spLocks/>
            </p:cNvSpPr>
            <p:nvPr/>
          </p:nvSpPr>
          <p:spPr bwMode="auto">
            <a:xfrm>
              <a:off x="8197850" y="904876"/>
              <a:ext cx="3175" cy="11113"/>
            </a:xfrm>
            <a:custGeom>
              <a:avLst/>
              <a:gdLst>
                <a:gd name="T0" fmla="*/ 2 w 2"/>
                <a:gd name="T1" fmla="*/ 0 h 7"/>
                <a:gd name="T2" fmla="*/ 2 w 2"/>
                <a:gd name="T3" fmla="*/ 3 h 7"/>
                <a:gd name="T4" fmla="*/ 2 w 2"/>
                <a:gd name="T5" fmla="*/ 5 h 7"/>
                <a:gd name="T6" fmla="*/ 0 w 2"/>
                <a:gd name="T7" fmla="*/ 5 h 7"/>
                <a:gd name="T8" fmla="*/ 0 w 2"/>
                <a:gd name="T9" fmla="*/ 5 h 7"/>
                <a:gd name="T10" fmla="*/ 0 w 2"/>
                <a:gd name="T11" fmla="*/ 5 h 7"/>
                <a:gd name="T12" fmla="*/ 0 w 2"/>
                <a:gd name="T13" fmla="*/ 7 h 7"/>
                <a:gd name="T14" fmla="*/ 0 w 2"/>
                <a:gd name="T15" fmla="*/ 7 h 7"/>
                <a:gd name="T16" fmla="*/ 2 w 2"/>
                <a:gd name="T17" fmla="*/ 7 h 7"/>
                <a:gd name="T18" fmla="*/ 2 w 2"/>
                <a:gd name="T19" fmla="*/ 3 h 7"/>
                <a:gd name="T20" fmla="*/ 2 w 2"/>
                <a:gd name="T2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" h="7">
                  <a:moveTo>
                    <a:pt x="2" y="0"/>
                  </a:moveTo>
                  <a:lnTo>
                    <a:pt x="2" y="3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7"/>
                  </a:lnTo>
                  <a:lnTo>
                    <a:pt x="2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1AA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1471"/>
            <p:cNvSpPr>
              <a:spLocks/>
            </p:cNvSpPr>
            <p:nvPr/>
          </p:nvSpPr>
          <p:spPr bwMode="auto">
            <a:xfrm>
              <a:off x="8183563" y="898526"/>
              <a:ext cx="6350" cy="6350"/>
            </a:xfrm>
            <a:custGeom>
              <a:avLst/>
              <a:gdLst>
                <a:gd name="T0" fmla="*/ 4 w 4"/>
                <a:gd name="T1" fmla="*/ 0 h 4"/>
                <a:gd name="T2" fmla="*/ 4 w 4"/>
                <a:gd name="T3" fmla="*/ 0 h 4"/>
                <a:gd name="T4" fmla="*/ 2 w 4"/>
                <a:gd name="T5" fmla="*/ 4 h 4"/>
                <a:gd name="T6" fmla="*/ 2 w 4"/>
                <a:gd name="T7" fmla="*/ 4 h 4"/>
                <a:gd name="T8" fmla="*/ 2 w 4"/>
                <a:gd name="T9" fmla="*/ 4 h 4"/>
                <a:gd name="T10" fmla="*/ 0 w 4"/>
                <a:gd name="T11" fmla="*/ 2 h 4"/>
                <a:gd name="T12" fmla="*/ 2 w 4"/>
                <a:gd name="T13" fmla="*/ 4 h 4"/>
                <a:gd name="T14" fmla="*/ 2 w 4"/>
                <a:gd name="T15" fmla="*/ 4 h 4"/>
                <a:gd name="T16" fmla="*/ 2 w 4"/>
                <a:gd name="T17" fmla="*/ 4 h 4"/>
                <a:gd name="T18" fmla="*/ 4 w 4"/>
                <a:gd name="T19" fmla="*/ 0 h 4"/>
                <a:gd name="T20" fmla="*/ 4 w 4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0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1AA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1472"/>
            <p:cNvSpPr>
              <a:spLocks/>
            </p:cNvSpPr>
            <p:nvPr/>
          </p:nvSpPr>
          <p:spPr bwMode="auto">
            <a:xfrm>
              <a:off x="8153400" y="923926"/>
              <a:ext cx="63500" cy="38100"/>
            </a:xfrm>
            <a:custGeom>
              <a:avLst/>
              <a:gdLst>
                <a:gd name="T0" fmla="*/ 40 w 40"/>
                <a:gd name="T1" fmla="*/ 24 h 24"/>
                <a:gd name="T2" fmla="*/ 0 w 40"/>
                <a:gd name="T3" fmla="*/ 0 h 24"/>
                <a:gd name="T4" fmla="*/ 0 w 40"/>
                <a:gd name="T5" fmla="*/ 0 h 24"/>
                <a:gd name="T6" fmla="*/ 19 w 40"/>
                <a:gd name="T7" fmla="*/ 10 h 24"/>
                <a:gd name="T8" fmla="*/ 40 w 40"/>
                <a:gd name="T9" fmla="*/ 24 h 24"/>
                <a:gd name="T10" fmla="*/ 40 w 40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24">
                  <a:moveTo>
                    <a:pt x="40" y="24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9" y="10"/>
                  </a:lnTo>
                  <a:lnTo>
                    <a:pt x="40" y="24"/>
                  </a:lnTo>
                  <a:lnTo>
                    <a:pt x="40" y="24"/>
                  </a:lnTo>
                  <a:close/>
                </a:path>
              </a:pathLst>
            </a:custGeom>
            <a:solidFill>
              <a:srgbClr val="C1AA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Rectangle 1473"/>
            <p:cNvSpPr>
              <a:spLocks noChangeArrowheads="1"/>
            </p:cNvSpPr>
            <p:nvPr/>
          </p:nvSpPr>
          <p:spPr bwMode="auto">
            <a:xfrm>
              <a:off x="8156575" y="927101"/>
              <a:ext cx="1588" cy="76200"/>
            </a:xfrm>
            <a:prstGeom prst="rect">
              <a:avLst/>
            </a:prstGeom>
            <a:solidFill>
              <a:srgbClr val="C1AA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1474"/>
            <p:cNvSpPr>
              <a:spLocks noEditPoints="1"/>
            </p:cNvSpPr>
            <p:nvPr/>
          </p:nvSpPr>
          <p:spPr bwMode="auto">
            <a:xfrm>
              <a:off x="8137525" y="923926"/>
              <a:ext cx="38100" cy="87313"/>
            </a:xfrm>
            <a:custGeom>
              <a:avLst/>
              <a:gdLst>
                <a:gd name="T0" fmla="*/ 24 w 24"/>
                <a:gd name="T1" fmla="*/ 55 h 55"/>
                <a:gd name="T2" fmla="*/ 0 w 24"/>
                <a:gd name="T3" fmla="*/ 43 h 55"/>
                <a:gd name="T4" fmla="*/ 0 w 24"/>
                <a:gd name="T5" fmla="*/ 43 h 55"/>
                <a:gd name="T6" fmla="*/ 0 w 24"/>
                <a:gd name="T7" fmla="*/ 40 h 55"/>
                <a:gd name="T8" fmla="*/ 12 w 24"/>
                <a:gd name="T9" fmla="*/ 2 h 55"/>
                <a:gd name="T10" fmla="*/ 12 w 24"/>
                <a:gd name="T11" fmla="*/ 0 h 55"/>
                <a:gd name="T12" fmla="*/ 12 w 24"/>
                <a:gd name="T13" fmla="*/ 2 h 55"/>
                <a:gd name="T14" fmla="*/ 24 w 24"/>
                <a:gd name="T15" fmla="*/ 55 h 55"/>
                <a:gd name="T16" fmla="*/ 24 w 24"/>
                <a:gd name="T17" fmla="*/ 55 h 55"/>
                <a:gd name="T18" fmla="*/ 24 w 24"/>
                <a:gd name="T19" fmla="*/ 55 h 55"/>
                <a:gd name="T20" fmla="*/ 0 w 24"/>
                <a:gd name="T21" fmla="*/ 40 h 55"/>
                <a:gd name="T22" fmla="*/ 24 w 24"/>
                <a:gd name="T23" fmla="*/ 55 h 55"/>
                <a:gd name="T24" fmla="*/ 12 w 24"/>
                <a:gd name="T25" fmla="*/ 2 h 55"/>
                <a:gd name="T26" fmla="*/ 0 w 24"/>
                <a:gd name="T27" fmla="*/ 4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55">
                  <a:moveTo>
                    <a:pt x="24" y="55"/>
                  </a:moveTo>
                  <a:lnTo>
                    <a:pt x="0" y="43"/>
                  </a:lnTo>
                  <a:lnTo>
                    <a:pt x="0" y="43"/>
                  </a:lnTo>
                  <a:lnTo>
                    <a:pt x="0" y="40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24" y="55"/>
                  </a:lnTo>
                  <a:lnTo>
                    <a:pt x="24" y="55"/>
                  </a:lnTo>
                  <a:lnTo>
                    <a:pt x="24" y="55"/>
                  </a:lnTo>
                  <a:close/>
                  <a:moveTo>
                    <a:pt x="0" y="40"/>
                  </a:moveTo>
                  <a:lnTo>
                    <a:pt x="24" y="55"/>
                  </a:lnTo>
                  <a:lnTo>
                    <a:pt x="12" y="2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C1AA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Freeform 1475"/>
            <p:cNvSpPr>
              <a:spLocks/>
            </p:cNvSpPr>
            <p:nvPr/>
          </p:nvSpPr>
          <p:spPr bwMode="auto">
            <a:xfrm>
              <a:off x="8137525" y="992188"/>
              <a:ext cx="38100" cy="22225"/>
            </a:xfrm>
            <a:custGeom>
              <a:avLst/>
              <a:gdLst>
                <a:gd name="T0" fmla="*/ 0 w 10"/>
                <a:gd name="T1" fmla="*/ 0 h 6"/>
                <a:gd name="T2" fmla="*/ 5 w 10"/>
                <a:gd name="T3" fmla="*/ 5 h 6"/>
                <a:gd name="T4" fmla="*/ 10 w 10"/>
                <a:gd name="T5" fmla="*/ 5 h 6"/>
                <a:gd name="T6" fmla="*/ 0 w 10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6">
                  <a:moveTo>
                    <a:pt x="0" y="0"/>
                  </a:moveTo>
                  <a:cubicBezTo>
                    <a:pt x="1" y="2"/>
                    <a:pt x="3" y="4"/>
                    <a:pt x="5" y="5"/>
                  </a:cubicBezTo>
                  <a:cubicBezTo>
                    <a:pt x="7" y="6"/>
                    <a:pt x="9" y="6"/>
                    <a:pt x="10" y="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1AA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" name="Freeform 1476"/>
            <p:cNvSpPr>
              <a:spLocks/>
            </p:cNvSpPr>
            <p:nvPr/>
          </p:nvSpPr>
          <p:spPr bwMode="auto">
            <a:xfrm>
              <a:off x="8137525" y="987426"/>
              <a:ext cx="38100" cy="26988"/>
            </a:xfrm>
            <a:custGeom>
              <a:avLst/>
              <a:gdLst>
                <a:gd name="T0" fmla="*/ 24 w 24"/>
                <a:gd name="T1" fmla="*/ 15 h 17"/>
                <a:gd name="T2" fmla="*/ 0 w 24"/>
                <a:gd name="T3" fmla="*/ 0 h 17"/>
                <a:gd name="T4" fmla="*/ 0 w 24"/>
                <a:gd name="T5" fmla="*/ 3 h 17"/>
                <a:gd name="T6" fmla="*/ 24 w 24"/>
                <a:gd name="T7" fmla="*/ 17 h 17"/>
                <a:gd name="T8" fmla="*/ 24 w 24"/>
                <a:gd name="T9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7">
                  <a:moveTo>
                    <a:pt x="24" y="15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4" y="17"/>
                  </a:lnTo>
                  <a:lnTo>
                    <a:pt x="24" y="15"/>
                  </a:lnTo>
                  <a:close/>
                </a:path>
              </a:pathLst>
            </a:custGeom>
            <a:solidFill>
              <a:srgbClr val="C1AA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Rectangle 1477"/>
            <p:cNvSpPr>
              <a:spLocks noChangeArrowheads="1"/>
            </p:cNvSpPr>
            <p:nvPr/>
          </p:nvSpPr>
          <p:spPr bwMode="auto">
            <a:xfrm>
              <a:off x="8213725" y="957263"/>
              <a:ext cx="1588" cy="79375"/>
            </a:xfrm>
            <a:prstGeom prst="rect">
              <a:avLst/>
            </a:prstGeom>
            <a:solidFill>
              <a:srgbClr val="C1AA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" name="Freeform 1478"/>
            <p:cNvSpPr>
              <a:spLocks noEditPoints="1"/>
            </p:cNvSpPr>
            <p:nvPr/>
          </p:nvSpPr>
          <p:spPr bwMode="auto">
            <a:xfrm>
              <a:off x="8194675" y="957263"/>
              <a:ext cx="36513" cy="87313"/>
            </a:xfrm>
            <a:custGeom>
              <a:avLst/>
              <a:gdLst>
                <a:gd name="T0" fmla="*/ 23 w 23"/>
                <a:gd name="T1" fmla="*/ 55 h 55"/>
                <a:gd name="T2" fmla="*/ 0 w 23"/>
                <a:gd name="T3" fmla="*/ 41 h 55"/>
                <a:gd name="T4" fmla="*/ 0 w 23"/>
                <a:gd name="T5" fmla="*/ 41 h 55"/>
                <a:gd name="T6" fmla="*/ 0 w 23"/>
                <a:gd name="T7" fmla="*/ 41 h 55"/>
                <a:gd name="T8" fmla="*/ 12 w 23"/>
                <a:gd name="T9" fmla="*/ 0 h 55"/>
                <a:gd name="T10" fmla="*/ 12 w 23"/>
                <a:gd name="T11" fmla="*/ 0 h 55"/>
                <a:gd name="T12" fmla="*/ 12 w 23"/>
                <a:gd name="T13" fmla="*/ 0 h 55"/>
                <a:gd name="T14" fmla="*/ 23 w 23"/>
                <a:gd name="T15" fmla="*/ 55 h 55"/>
                <a:gd name="T16" fmla="*/ 23 w 23"/>
                <a:gd name="T17" fmla="*/ 55 h 55"/>
                <a:gd name="T18" fmla="*/ 23 w 23"/>
                <a:gd name="T19" fmla="*/ 55 h 55"/>
                <a:gd name="T20" fmla="*/ 0 w 23"/>
                <a:gd name="T21" fmla="*/ 41 h 55"/>
                <a:gd name="T22" fmla="*/ 23 w 23"/>
                <a:gd name="T23" fmla="*/ 52 h 55"/>
                <a:gd name="T24" fmla="*/ 12 w 23"/>
                <a:gd name="T25" fmla="*/ 3 h 55"/>
                <a:gd name="T26" fmla="*/ 0 w 23"/>
                <a:gd name="T27" fmla="*/ 4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55">
                  <a:moveTo>
                    <a:pt x="23" y="55"/>
                  </a:moveTo>
                  <a:lnTo>
                    <a:pt x="0" y="41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23" y="55"/>
                  </a:lnTo>
                  <a:lnTo>
                    <a:pt x="23" y="55"/>
                  </a:lnTo>
                  <a:lnTo>
                    <a:pt x="23" y="55"/>
                  </a:lnTo>
                  <a:close/>
                  <a:moveTo>
                    <a:pt x="0" y="41"/>
                  </a:moveTo>
                  <a:lnTo>
                    <a:pt x="23" y="52"/>
                  </a:lnTo>
                  <a:lnTo>
                    <a:pt x="12" y="3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C1AA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" name="Freeform 1479"/>
            <p:cNvSpPr>
              <a:spLocks/>
            </p:cNvSpPr>
            <p:nvPr/>
          </p:nvSpPr>
          <p:spPr bwMode="auto">
            <a:xfrm>
              <a:off x="8194675" y="1022351"/>
              <a:ext cx="36513" cy="25400"/>
            </a:xfrm>
            <a:custGeom>
              <a:avLst/>
              <a:gdLst>
                <a:gd name="T0" fmla="*/ 0 w 10"/>
                <a:gd name="T1" fmla="*/ 0 h 7"/>
                <a:gd name="T2" fmla="*/ 5 w 10"/>
                <a:gd name="T3" fmla="*/ 6 h 7"/>
                <a:gd name="T4" fmla="*/ 10 w 10"/>
                <a:gd name="T5" fmla="*/ 6 h 7"/>
                <a:gd name="T6" fmla="*/ 0 w 10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0" y="0"/>
                  </a:moveTo>
                  <a:cubicBezTo>
                    <a:pt x="1" y="2"/>
                    <a:pt x="3" y="4"/>
                    <a:pt x="5" y="6"/>
                  </a:cubicBezTo>
                  <a:cubicBezTo>
                    <a:pt x="7" y="7"/>
                    <a:pt x="9" y="7"/>
                    <a:pt x="10" y="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1AA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" name="Freeform 1480"/>
            <p:cNvSpPr>
              <a:spLocks/>
            </p:cNvSpPr>
            <p:nvPr/>
          </p:nvSpPr>
          <p:spPr bwMode="auto">
            <a:xfrm>
              <a:off x="8194675" y="1022351"/>
              <a:ext cx="36513" cy="22225"/>
            </a:xfrm>
            <a:custGeom>
              <a:avLst/>
              <a:gdLst>
                <a:gd name="T0" fmla="*/ 23 w 23"/>
                <a:gd name="T1" fmla="*/ 14 h 14"/>
                <a:gd name="T2" fmla="*/ 0 w 23"/>
                <a:gd name="T3" fmla="*/ 0 h 14"/>
                <a:gd name="T4" fmla="*/ 0 w 23"/>
                <a:gd name="T5" fmla="*/ 0 h 14"/>
                <a:gd name="T6" fmla="*/ 23 w 23"/>
                <a:gd name="T7" fmla="*/ 14 h 14"/>
                <a:gd name="T8" fmla="*/ 23 w 23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4">
                  <a:moveTo>
                    <a:pt x="23" y="14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3" y="14"/>
                  </a:lnTo>
                  <a:lnTo>
                    <a:pt x="23" y="14"/>
                  </a:lnTo>
                  <a:close/>
                </a:path>
              </a:pathLst>
            </a:custGeom>
            <a:solidFill>
              <a:srgbClr val="C1AA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" name="Freeform 1481"/>
            <p:cNvSpPr>
              <a:spLocks/>
            </p:cNvSpPr>
            <p:nvPr/>
          </p:nvSpPr>
          <p:spPr bwMode="auto">
            <a:xfrm>
              <a:off x="8047038" y="1228726"/>
              <a:ext cx="109538" cy="79375"/>
            </a:xfrm>
            <a:custGeom>
              <a:avLst/>
              <a:gdLst>
                <a:gd name="T0" fmla="*/ 69 w 69"/>
                <a:gd name="T1" fmla="*/ 50 h 50"/>
                <a:gd name="T2" fmla="*/ 0 w 69"/>
                <a:gd name="T3" fmla="*/ 12 h 50"/>
                <a:gd name="T4" fmla="*/ 0 w 69"/>
                <a:gd name="T5" fmla="*/ 0 h 50"/>
                <a:gd name="T6" fmla="*/ 69 w 69"/>
                <a:gd name="T7" fmla="*/ 40 h 50"/>
                <a:gd name="T8" fmla="*/ 69 w 69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50">
                  <a:moveTo>
                    <a:pt x="69" y="50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69" y="40"/>
                  </a:lnTo>
                  <a:lnTo>
                    <a:pt x="69" y="50"/>
                  </a:lnTo>
                  <a:close/>
                </a:path>
              </a:pathLst>
            </a:custGeom>
            <a:solidFill>
              <a:srgbClr val="C1AA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" name="Freeform 1482"/>
            <p:cNvSpPr>
              <a:spLocks/>
            </p:cNvSpPr>
            <p:nvPr/>
          </p:nvSpPr>
          <p:spPr bwMode="auto">
            <a:xfrm>
              <a:off x="8032750" y="1236663"/>
              <a:ext cx="139700" cy="104775"/>
            </a:xfrm>
            <a:custGeom>
              <a:avLst/>
              <a:gdLst>
                <a:gd name="T0" fmla="*/ 88 w 88"/>
                <a:gd name="T1" fmla="*/ 66 h 66"/>
                <a:gd name="T2" fmla="*/ 0 w 88"/>
                <a:gd name="T3" fmla="*/ 14 h 66"/>
                <a:gd name="T4" fmla="*/ 0 w 88"/>
                <a:gd name="T5" fmla="*/ 0 h 66"/>
                <a:gd name="T6" fmla="*/ 88 w 88"/>
                <a:gd name="T7" fmla="*/ 52 h 66"/>
                <a:gd name="T8" fmla="*/ 88 w 88"/>
                <a:gd name="T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66">
                  <a:moveTo>
                    <a:pt x="88" y="66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88" y="52"/>
                  </a:lnTo>
                  <a:lnTo>
                    <a:pt x="88" y="66"/>
                  </a:lnTo>
                  <a:close/>
                </a:path>
              </a:pathLst>
            </a:custGeom>
            <a:solidFill>
              <a:srgbClr val="C1AA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" name="Freeform 1483"/>
            <p:cNvSpPr>
              <a:spLocks/>
            </p:cNvSpPr>
            <p:nvPr/>
          </p:nvSpPr>
          <p:spPr bwMode="auto">
            <a:xfrm>
              <a:off x="8021638" y="1022351"/>
              <a:ext cx="127000" cy="266700"/>
            </a:xfrm>
            <a:custGeom>
              <a:avLst/>
              <a:gdLst>
                <a:gd name="T0" fmla="*/ 3 w 34"/>
                <a:gd name="T1" fmla="*/ 0 h 71"/>
                <a:gd name="T2" fmla="*/ 33 w 34"/>
                <a:gd name="T3" fmla="*/ 65 h 71"/>
                <a:gd name="T4" fmla="*/ 34 w 34"/>
                <a:gd name="T5" fmla="*/ 68 h 71"/>
                <a:gd name="T6" fmla="*/ 34 w 34"/>
                <a:gd name="T7" fmla="*/ 71 h 71"/>
                <a:gd name="T8" fmla="*/ 32 w 34"/>
                <a:gd name="T9" fmla="*/ 69 h 71"/>
                <a:gd name="T10" fmla="*/ 30 w 34"/>
                <a:gd name="T11" fmla="*/ 65 h 71"/>
                <a:gd name="T12" fmla="*/ 0 w 34"/>
                <a:gd name="T13" fmla="*/ 1 h 71"/>
                <a:gd name="T14" fmla="*/ 3 w 34"/>
                <a:gd name="T15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71">
                  <a:moveTo>
                    <a:pt x="3" y="0"/>
                  </a:moveTo>
                  <a:cubicBezTo>
                    <a:pt x="33" y="65"/>
                    <a:pt x="33" y="65"/>
                    <a:pt x="33" y="65"/>
                  </a:cubicBezTo>
                  <a:cubicBezTo>
                    <a:pt x="34" y="66"/>
                    <a:pt x="34" y="67"/>
                    <a:pt x="34" y="68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2" y="69"/>
                    <a:pt x="32" y="69"/>
                    <a:pt x="32" y="69"/>
                  </a:cubicBezTo>
                  <a:cubicBezTo>
                    <a:pt x="32" y="68"/>
                    <a:pt x="31" y="67"/>
                    <a:pt x="30" y="65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C1AA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" name="Freeform 1484"/>
            <p:cNvSpPr>
              <a:spLocks/>
            </p:cNvSpPr>
            <p:nvPr/>
          </p:nvSpPr>
          <p:spPr bwMode="auto">
            <a:xfrm>
              <a:off x="8002588" y="976313"/>
              <a:ext cx="26988" cy="46038"/>
            </a:xfrm>
            <a:custGeom>
              <a:avLst/>
              <a:gdLst>
                <a:gd name="T0" fmla="*/ 2 w 17"/>
                <a:gd name="T1" fmla="*/ 0 h 29"/>
                <a:gd name="T2" fmla="*/ 0 w 17"/>
                <a:gd name="T3" fmla="*/ 0 h 29"/>
                <a:gd name="T4" fmla="*/ 14 w 17"/>
                <a:gd name="T5" fmla="*/ 29 h 29"/>
                <a:gd name="T6" fmla="*/ 17 w 17"/>
                <a:gd name="T7" fmla="*/ 29 h 29"/>
                <a:gd name="T8" fmla="*/ 2 w 17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9">
                  <a:moveTo>
                    <a:pt x="2" y="0"/>
                  </a:moveTo>
                  <a:lnTo>
                    <a:pt x="0" y="0"/>
                  </a:lnTo>
                  <a:lnTo>
                    <a:pt x="14" y="29"/>
                  </a:lnTo>
                  <a:lnTo>
                    <a:pt x="17" y="2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1AA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" name="Freeform 1485"/>
            <p:cNvSpPr>
              <a:spLocks/>
            </p:cNvSpPr>
            <p:nvPr/>
          </p:nvSpPr>
          <p:spPr bwMode="auto">
            <a:xfrm>
              <a:off x="8005763" y="1014413"/>
              <a:ext cx="41275" cy="19050"/>
            </a:xfrm>
            <a:custGeom>
              <a:avLst/>
              <a:gdLst>
                <a:gd name="T0" fmla="*/ 11 w 11"/>
                <a:gd name="T1" fmla="*/ 2 h 5"/>
                <a:gd name="T2" fmla="*/ 1 w 11"/>
                <a:gd name="T3" fmla="*/ 5 h 5"/>
                <a:gd name="T4" fmla="*/ 0 w 11"/>
                <a:gd name="T5" fmla="*/ 3 h 5"/>
                <a:gd name="T6" fmla="*/ 11 w 11"/>
                <a:gd name="T7" fmla="*/ 0 h 5"/>
                <a:gd name="T8" fmla="*/ 11 w 11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11" y="2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" y="1"/>
                    <a:pt x="7" y="0"/>
                    <a:pt x="11" y="0"/>
                  </a:cubicBezTo>
                  <a:lnTo>
                    <a:pt x="11" y="2"/>
                  </a:lnTo>
                  <a:close/>
                </a:path>
              </a:pathLst>
            </a:custGeom>
            <a:solidFill>
              <a:srgbClr val="C1AA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8" name="Freeform 1486"/>
            <p:cNvSpPr>
              <a:spLocks/>
            </p:cNvSpPr>
            <p:nvPr/>
          </p:nvSpPr>
          <p:spPr bwMode="auto">
            <a:xfrm>
              <a:off x="7999413" y="968376"/>
              <a:ext cx="11113" cy="7938"/>
            </a:xfrm>
            <a:custGeom>
              <a:avLst/>
              <a:gdLst>
                <a:gd name="T0" fmla="*/ 2 w 3"/>
                <a:gd name="T1" fmla="*/ 1 h 2"/>
                <a:gd name="T2" fmla="*/ 2 w 3"/>
                <a:gd name="T3" fmla="*/ 2 h 2"/>
                <a:gd name="T4" fmla="*/ 0 w 3"/>
                <a:gd name="T5" fmla="*/ 1 h 2"/>
                <a:gd name="T6" fmla="*/ 1 w 3"/>
                <a:gd name="T7" fmla="*/ 0 h 2"/>
                <a:gd name="T8" fmla="*/ 2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2" y="1"/>
                  </a:moveTo>
                  <a:cubicBezTo>
                    <a:pt x="3" y="1"/>
                    <a:pt x="2" y="2"/>
                    <a:pt x="2" y="2"/>
                  </a:cubicBezTo>
                  <a:cubicBezTo>
                    <a:pt x="1" y="2"/>
                    <a:pt x="1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C1AA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9" name="Freeform 1487"/>
            <p:cNvSpPr>
              <a:spLocks/>
            </p:cNvSpPr>
            <p:nvPr/>
          </p:nvSpPr>
          <p:spPr bwMode="auto">
            <a:xfrm>
              <a:off x="8029575" y="1022351"/>
              <a:ext cx="119063" cy="266700"/>
            </a:xfrm>
            <a:custGeom>
              <a:avLst/>
              <a:gdLst>
                <a:gd name="T0" fmla="*/ 1 w 32"/>
                <a:gd name="T1" fmla="*/ 0 h 71"/>
                <a:gd name="T2" fmla="*/ 31 w 32"/>
                <a:gd name="T3" fmla="*/ 65 h 71"/>
                <a:gd name="T4" fmla="*/ 32 w 32"/>
                <a:gd name="T5" fmla="*/ 68 h 71"/>
                <a:gd name="T6" fmla="*/ 32 w 32"/>
                <a:gd name="T7" fmla="*/ 71 h 71"/>
                <a:gd name="T8" fmla="*/ 0 w 32"/>
                <a:gd name="T9" fmla="*/ 0 h 71"/>
                <a:gd name="T10" fmla="*/ 1 w 32"/>
                <a:gd name="T1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71">
                  <a:moveTo>
                    <a:pt x="1" y="0"/>
                  </a:moveTo>
                  <a:cubicBezTo>
                    <a:pt x="31" y="65"/>
                    <a:pt x="31" y="65"/>
                    <a:pt x="31" y="65"/>
                  </a:cubicBezTo>
                  <a:cubicBezTo>
                    <a:pt x="32" y="66"/>
                    <a:pt x="32" y="67"/>
                    <a:pt x="32" y="68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C1AA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" name="Freeform 1488"/>
            <p:cNvSpPr>
              <a:spLocks/>
            </p:cNvSpPr>
            <p:nvPr/>
          </p:nvSpPr>
          <p:spPr bwMode="auto">
            <a:xfrm>
              <a:off x="8010525" y="992188"/>
              <a:ext cx="22225" cy="30163"/>
            </a:xfrm>
            <a:custGeom>
              <a:avLst/>
              <a:gdLst>
                <a:gd name="T0" fmla="*/ 6 w 6"/>
                <a:gd name="T1" fmla="*/ 3 h 8"/>
                <a:gd name="T2" fmla="*/ 3 w 6"/>
                <a:gd name="T3" fmla="*/ 1 h 8"/>
                <a:gd name="T4" fmla="*/ 0 w 6"/>
                <a:gd name="T5" fmla="*/ 1 h 8"/>
                <a:gd name="T6" fmla="*/ 0 w 6"/>
                <a:gd name="T7" fmla="*/ 1 h 8"/>
                <a:gd name="T8" fmla="*/ 0 w 6"/>
                <a:gd name="T9" fmla="*/ 2 h 8"/>
                <a:gd name="T10" fmla="*/ 0 w 6"/>
                <a:gd name="T11" fmla="*/ 3 h 8"/>
                <a:gd name="T12" fmla="*/ 0 w 6"/>
                <a:gd name="T13" fmla="*/ 3 h 8"/>
                <a:gd name="T14" fmla="*/ 0 w 6"/>
                <a:gd name="T15" fmla="*/ 3 h 8"/>
                <a:gd name="T16" fmla="*/ 1 w 6"/>
                <a:gd name="T17" fmla="*/ 4 h 8"/>
                <a:gd name="T18" fmla="*/ 1 w 6"/>
                <a:gd name="T19" fmla="*/ 4 h 8"/>
                <a:gd name="T20" fmla="*/ 1 w 6"/>
                <a:gd name="T21" fmla="*/ 5 h 8"/>
                <a:gd name="T22" fmla="*/ 2 w 6"/>
                <a:gd name="T23" fmla="*/ 6 h 8"/>
                <a:gd name="T24" fmla="*/ 2 w 6"/>
                <a:gd name="T25" fmla="*/ 6 h 8"/>
                <a:gd name="T26" fmla="*/ 2 w 6"/>
                <a:gd name="T27" fmla="*/ 6 h 8"/>
                <a:gd name="T28" fmla="*/ 2 w 6"/>
                <a:gd name="T29" fmla="*/ 8 h 8"/>
                <a:gd name="T30" fmla="*/ 3 w 6"/>
                <a:gd name="T31" fmla="*/ 8 h 8"/>
                <a:gd name="T32" fmla="*/ 6 w 6"/>
                <a:gd name="T33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" h="8">
                  <a:moveTo>
                    <a:pt x="6" y="3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1" y="0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7"/>
                    <a:pt x="2" y="7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5" y="7"/>
                    <a:pt x="5" y="7"/>
                    <a:pt x="6" y="3"/>
                  </a:cubicBezTo>
                  <a:close/>
                </a:path>
              </a:pathLst>
            </a:custGeom>
            <a:solidFill>
              <a:srgbClr val="C1AA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" name="Freeform 1489"/>
            <p:cNvSpPr>
              <a:spLocks/>
            </p:cNvSpPr>
            <p:nvPr/>
          </p:nvSpPr>
          <p:spPr bwMode="auto">
            <a:xfrm>
              <a:off x="8024813" y="995363"/>
              <a:ext cx="7938" cy="26988"/>
            </a:xfrm>
            <a:custGeom>
              <a:avLst/>
              <a:gdLst>
                <a:gd name="T0" fmla="*/ 0 w 2"/>
                <a:gd name="T1" fmla="*/ 6 h 7"/>
                <a:gd name="T2" fmla="*/ 2 w 2"/>
                <a:gd name="T3" fmla="*/ 7 h 7"/>
                <a:gd name="T4" fmla="*/ 2 w 2"/>
                <a:gd name="T5" fmla="*/ 3 h 7"/>
                <a:gd name="T6" fmla="*/ 0 w 2"/>
                <a:gd name="T7" fmla="*/ 0 h 7"/>
                <a:gd name="T8" fmla="*/ 0 w 2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7">
                  <a:moveTo>
                    <a:pt x="0" y="6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5"/>
                    <a:pt x="1" y="4"/>
                    <a:pt x="2" y="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2" name="Freeform 1490"/>
            <p:cNvSpPr>
              <a:spLocks/>
            </p:cNvSpPr>
            <p:nvPr/>
          </p:nvSpPr>
          <p:spPr bwMode="auto">
            <a:xfrm>
              <a:off x="8178800" y="893763"/>
              <a:ext cx="22225" cy="33338"/>
            </a:xfrm>
            <a:custGeom>
              <a:avLst/>
              <a:gdLst>
                <a:gd name="T0" fmla="*/ 0 w 6"/>
                <a:gd name="T1" fmla="*/ 3 h 9"/>
                <a:gd name="T2" fmla="*/ 2 w 6"/>
                <a:gd name="T3" fmla="*/ 7 h 9"/>
                <a:gd name="T4" fmla="*/ 3 w 6"/>
                <a:gd name="T5" fmla="*/ 8 h 9"/>
                <a:gd name="T6" fmla="*/ 6 w 6"/>
                <a:gd name="T7" fmla="*/ 7 h 9"/>
                <a:gd name="T8" fmla="*/ 6 w 6"/>
                <a:gd name="T9" fmla="*/ 4 h 9"/>
                <a:gd name="T10" fmla="*/ 2 w 6"/>
                <a:gd name="T11" fmla="*/ 0 h 9"/>
                <a:gd name="T12" fmla="*/ 0 w 6"/>
                <a:gd name="T13" fmla="*/ 2 h 9"/>
                <a:gd name="T14" fmla="*/ 0 w 6"/>
                <a:gd name="T15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9">
                  <a:moveTo>
                    <a:pt x="0" y="3"/>
                  </a:moveTo>
                  <a:cubicBezTo>
                    <a:pt x="1" y="6"/>
                    <a:pt x="1" y="7"/>
                    <a:pt x="2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5" y="9"/>
                    <a:pt x="5" y="8"/>
                    <a:pt x="6" y="7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3"/>
                    <a:pt x="0" y="2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3" name="Freeform 1491"/>
            <p:cNvSpPr>
              <a:spLocks/>
            </p:cNvSpPr>
            <p:nvPr/>
          </p:nvSpPr>
          <p:spPr bwMode="auto">
            <a:xfrm>
              <a:off x="8070850" y="800101"/>
              <a:ext cx="77788" cy="165100"/>
            </a:xfrm>
            <a:custGeom>
              <a:avLst/>
              <a:gdLst>
                <a:gd name="T0" fmla="*/ 9 w 21"/>
                <a:gd name="T1" fmla="*/ 5 h 44"/>
                <a:gd name="T2" fmla="*/ 16 w 21"/>
                <a:gd name="T3" fmla="*/ 16 h 44"/>
                <a:gd name="T4" fmla="*/ 16 w 21"/>
                <a:gd name="T5" fmla="*/ 20 h 44"/>
                <a:gd name="T6" fmla="*/ 9 w 21"/>
                <a:gd name="T7" fmla="*/ 30 h 44"/>
                <a:gd name="T8" fmla="*/ 1 w 21"/>
                <a:gd name="T9" fmla="*/ 19 h 44"/>
                <a:gd name="T10" fmla="*/ 2 w 21"/>
                <a:gd name="T11" fmla="*/ 13 h 44"/>
                <a:gd name="T12" fmla="*/ 2 w 21"/>
                <a:gd name="T13" fmla="*/ 9 h 44"/>
                <a:gd name="T14" fmla="*/ 9 w 21"/>
                <a:gd name="T15" fmla="*/ 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44">
                  <a:moveTo>
                    <a:pt x="9" y="5"/>
                  </a:moveTo>
                  <a:cubicBezTo>
                    <a:pt x="15" y="8"/>
                    <a:pt x="16" y="13"/>
                    <a:pt x="16" y="16"/>
                  </a:cubicBezTo>
                  <a:cubicBezTo>
                    <a:pt x="16" y="18"/>
                    <a:pt x="16" y="20"/>
                    <a:pt x="16" y="20"/>
                  </a:cubicBezTo>
                  <a:cubicBezTo>
                    <a:pt x="16" y="20"/>
                    <a:pt x="21" y="44"/>
                    <a:pt x="9" y="30"/>
                  </a:cubicBezTo>
                  <a:cubicBezTo>
                    <a:pt x="5" y="28"/>
                    <a:pt x="3" y="28"/>
                    <a:pt x="1" y="19"/>
                  </a:cubicBezTo>
                  <a:cubicBezTo>
                    <a:pt x="0" y="17"/>
                    <a:pt x="1" y="17"/>
                    <a:pt x="2" y="13"/>
                  </a:cubicBezTo>
                  <a:cubicBezTo>
                    <a:pt x="2" y="12"/>
                    <a:pt x="2" y="10"/>
                    <a:pt x="2" y="9"/>
                  </a:cubicBezTo>
                  <a:cubicBezTo>
                    <a:pt x="1" y="0"/>
                    <a:pt x="8" y="4"/>
                    <a:pt x="9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4" name="Freeform 1492"/>
            <p:cNvSpPr>
              <a:spLocks/>
            </p:cNvSpPr>
            <p:nvPr/>
          </p:nvSpPr>
          <p:spPr bwMode="auto">
            <a:xfrm>
              <a:off x="8074025" y="844551"/>
              <a:ext cx="60325" cy="95250"/>
            </a:xfrm>
            <a:custGeom>
              <a:avLst/>
              <a:gdLst>
                <a:gd name="T0" fmla="*/ 15 w 16"/>
                <a:gd name="T1" fmla="*/ 19 h 25"/>
                <a:gd name="T2" fmla="*/ 16 w 16"/>
                <a:gd name="T3" fmla="*/ 19 h 25"/>
                <a:gd name="T4" fmla="*/ 16 w 16"/>
                <a:gd name="T5" fmla="*/ 18 h 25"/>
                <a:gd name="T6" fmla="*/ 8 w 16"/>
                <a:gd name="T7" fmla="*/ 18 h 25"/>
                <a:gd name="T8" fmla="*/ 0 w 16"/>
                <a:gd name="T9" fmla="*/ 9 h 25"/>
                <a:gd name="T10" fmla="*/ 1 w 16"/>
                <a:gd name="T11" fmla="*/ 11 h 25"/>
                <a:gd name="T12" fmla="*/ 2 w 16"/>
                <a:gd name="T13" fmla="*/ 13 h 25"/>
                <a:gd name="T14" fmla="*/ 2 w 16"/>
                <a:gd name="T15" fmla="*/ 10 h 25"/>
                <a:gd name="T16" fmla="*/ 3 w 16"/>
                <a:gd name="T17" fmla="*/ 13 h 25"/>
                <a:gd name="T18" fmla="*/ 3 w 16"/>
                <a:gd name="T19" fmla="*/ 12 h 25"/>
                <a:gd name="T20" fmla="*/ 2 w 16"/>
                <a:gd name="T21" fmla="*/ 9 h 25"/>
                <a:gd name="T22" fmla="*/ 2 w 16"/>
                <a:gd name="T23" fmla="*/ 7 h 25"/>
                <a:gd name="T24" fmla="*/ 3 w 16"/>
                <a:gd name="T25" fmla="*/ 10 h 25"/>
                <a:gd name="T26" fmla="*/ 1 w 16"/>
                <a:gd name="T27" fmla="*/ 0 h 25"/>
                <a:gd name="T28" fmla="*/ 1 w 16"/>
                <a:gd name="T29" fmla="*/ 0 h 25"/>
                <a:gd name="T30" fmla="*/ 5 w 16"/>
                <a:gd name="T31" fmla="*/ 2 h 25"/>
                <a:gd name="T32" fmla="*/ 8 w 16"/>
                <a:gd name="T33" fmla="*/ 5 h 25"/>
                <a:gd name="T34" fmla="*/ 9 w 16"/>
                <a:gd name="T35" fmla="*/ 6 h 25"/>
                <a:gd name="T36" fmla="*/ 10 w 16"/>
                <a:gd name="T37" fmla="*/ 6 h 25"/>
                <a:gd name="T38" fmla="*/ 15 w 16"/>
                <a:gd name="T39" fmla="*/ 8 h 25"/>
                <a:gd name="T40" fmla="*/ 15 w 16"/>
                <a:gd name="T41" fmla="*/ 8 h 25"/>
                <a:gd name="T42" fmla="*/ 12 w 16"/>
                <a:gd name="T43" fmla="*/ 16 h 25"/>
                <a:gd name="T44" fmla="*/ 14 w 16"/>
                <a:gd name="T45" fmla="*/ 15 h 25"/>
                <a:gd name="T46" fmla="*/ 13 w 16"/>
                <a:gd name="T47" fmla="*/ 18 h 25"/>
                <a:gd name="T48" fmla="*/ 14 w 16"/>
                <a:gd name="T49" fmla="*/ 17 h 25"/>
                <a:gd name="T50" fmla="*/ 14 w 16"/>
                <a:gd name="T51" fmla="*/ 19 h 25"/>
                <a:gd name="T52" fmla="*/ 15 w 16"/>
                <a:gd name="T53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" h="25">
                  <a:moveTo>
                    <a:pt x="15" y="19"/>
                  </a:moveTo>
                  <a:cubicBezTo>
                    <a:pt x="16" y="19"/>
                    <a:pt x="16" y="19"/>
                    <a:pt x="16" y="19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23"/>
                    <a:pt x="14" y="25"/>
                    <a:pt x="8" y="18"/>
                  </a:cubicBezTo>
                  <a:cubicBezTo>
                    <a:pt x="4" y="16"/>
                    <a:pt x="2" y="16"/>
                    <a:pt x="0" y="9"/>
                  </a:cubicBezTo>
                  <a:cubicBezTo>
                    <a:pt x="0" y="10"/>
                    <a:pt x="1" y="10"/>
                    <a:pt x="1" y="11"/>
                  </a:cubicBezTo>
                  <a:cubicBezTo>
                    <a:pt x="1" y="12"/>
                    <a:pt x="1" y="12"/>
                    <a:pt x="2" y="13"/>
                  </a:cubicBezTo>
                  <a:cubicBezTo>
                    <a:pt x="2" y="12"/>
                    <a:pt x="2" y="11"/>
                    <a:pt x="2" y="10"/>
                  </a:cubicBezTo>
                  <a:cubicBezTo>
                    <a:pt x="2" y="11"/>
                    <a:pt x="2" y="12"/>
                    <a:pt x="3" y="13"/>
                  </a:cubicBezTo>
                  <a:cubicBezTo>
                    <a:pt x="3" y="13"/>
                    <a:pt x="3" y="12"/>
                    <a:pt x="3" y="12"/>
                  </a:cubicBezTo>
                  <a:cubicBezTo>
                    <a:pt x="3" y="11"/>
                    <a:pt x="2" y="10"/>
                    <a:pt x="2" y="9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8"/>
                    <a:pt x="3" y="9"/>
                    <a:pt x="3" y="10"/>
                  </a:cubicBezTo>
                  <a:cubicBezTo>
                    <a:pt x="2" y="5"/>
                    <a:pt x="2" y="3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4" y="1"/>
                    <a:pt x="5" y="2"/>
                  </a:cubicBezTo>
                  <a:cubicBezTo>
                    <a:pt x="6" y="3"/>
                    <a:pt x="7" y="4"/>
                    <a:pt x="8" y="5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2" y="6"/>
                    <a:pt x="13" y="7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4" y="14"/>
                    <a:pt x="13" y="14"/>
                    <a:pt x="12" y="16"/>
                  </a:cubicBezTo>
                  <a:cubicBezTo>
                    <a:pt x="13" y="16"/>
                    <a:pt x="14" y="15"/>
                    <a:pt x="14" y="15"/>
                  </a:cubicBezTo>
                  <a:cubicBezTo>
                    <a:pt x="14" y="16"/>
                    <a:pt x="13" y="17"/>
                    <a:pt x="13" y="18"/>
                  </a:cubicBezTo>
                  <a:cubicBezTo>
                    <a:pt x="13" y="18"/>
                    <a:pt x="14" y="17"/>
                    <a:pt x="14" y="17"/>
                  </a:cubicBezTo>
                  <a:cubicBezTo>
                    <a:pt x="14" y="18"/>
                    <a:pt x="14" y="18"/>
                    <a:pt x="14" y="19"/>
                  </a:cubicBezTo>
                  <a:cubicBezTo>
                    <a:pt x="14" y="19"/>
                    <a:pt x="15" y="20"/>
                    <a:pt x="15" y="19"/>
                  </a:cubicBez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5" name="Freeform 1493"/>
            <p:cNvSpPr>
              <a:spLocks/>
            </p:cNvSpPr>
            <p:nvPr/>
          </p:nvSpPr>
          <p:spPr bwMode="auto">
            <a:xfrm>
              <a:off x="8054975" y="1127126"/>
              <a:ext cx="109538" cy="150813"/>
            </a:xfrm>
            <a:custGeom>
              <a:avLst/>
              <a:gdLst>
                <a:gd name="T0" fmla="*/ 0 w 29"/>
                <a:gd name="T1" fmla="*/ 28 h 40"/>
                <a:gd name="T2" fmla="*/ 26 w 29"/>
                <a:gd name="T3" fmla="*/ 13 h 40"/>
                <a:gd name="T4" fmla="*/ 2 w 29"/>
                <a:gd name="T5" fmla="*/ 0 h 40"/>
                <a:gd name="T6" fmla="*/ 0 w 29"/>
                <a:gd name="T7" fmla="*/ 2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40">
                  <a:moveTo>
                    <a:pt x="0" y="28"/>
                  </a:moveTo>
                  <a:cubicBezTo>
                    <a:pt x="19" y="40"/>
                    <a:pt x="29" y="37"/>
                    <a:pt x="26" y="13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0" y="28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6" name="Freeform 1494"/>
            <p:cNvSpPr>
              <a:spLocks/>
            </p:cNvSpPr>
            <p:nvPr/>
          </p:nvSpPr>
          <p:spPr bwMode="auto">
            <a:xfrm>
              <a:off x="8126413" y="1243013"/>
              <a:ext cx="19050" cy="41275"/>
            </a:xfrm>
            <a:custGeom>
              <a:avLst/>
              <a:gdLst>
                <a:gd name="T0" fmla="*/ 0 w 5"/>
                <a:gd name="T1" fmla="*/ 7 h 11"/>
                <a:gd name="T2" fmla="*/ 2 w 5"/>
                <a:gd name="T3" fmla="*/ 10 h 11"/>
                <a:gd name="T4" fmla="*/ 5 w 5"/>
                <a:gd name="T5" fmla="*/ 10 h 11"/>
                <a:gd name="T6" fmla="*/ 5 w 5"/>
                <a:gd name="T7" fmla="*/ 8 h 11"/>
                <a:gd name="T8" fmla="*/ 2 w 5"/>
                <a:gd name="T9" fmla="*/ 2 h 11"/>
                <a:gd name="T10" fmla="*/ 0 w 5"/>
                <a:gd name="T11" fmla="*/ 5 h 11"/>
                <a:gd name="T12" fmla="*/ 0 w 5"/>
                <a:gd name="T13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0" y="7"/>
                  </a:moveTo>
                  <a:cubicBezTo>
                    <a:pt x="0" y="8"/>
                    <a:pt x="0" y="8"/>
                    <a:pt x="2" y="10"/>
                  </a:cubicBezTo>
                  <a:cubicBezTo>
                    <a:pt x="5" y="11"/>
                    <a:pt x="5" y="11"/>
                    <a:pt x="5" y="10"/>
                  </a:cubicBezTo>
                  <a:cubicBezTo>
                    <a:pt x="5" y="9"/>
                    <a:pt x="5" y="9"/>
                    <a:pt x="5" y="8"/>
                  </a:cubicBezTo>
                  <a:cubicBezTo>
                    <a:pt x="5" y="5"/>
                    <a:pt x="4" y="3"/>
                    <a:pt x="2" y="2"/>
                  </a:cubicBezTo>
                  <a:cubicBezTo>
                    <a:pt x="1" y="0"/>
                    <a:pt x="0" y="2"/>
                    <a:pt x="0" y="5"/>
                  </a:cubicBezTo>
                  <a:cubicBezTo>
                    <a:pt x="0" y="6"/>
                    <a:pt x="0" y="6"/>
                    <a:pt x="0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7" name="Freeform 1495"/>
            <p:cNvSpPr>
              <a:spLocks/>
            </p:cNvSpPr>
            <p:nvPr/>
          </p:nvSpPr>
          <p:spPr bwMode="auto">
            <a:xfrm>
              <a:off x="8123238" y="1146176"/>
              <a:ext cx="25400" cy="127000"/>
            </a:xfrm>
            <a:custGeom>
              <a:avLst/>
              <a:gdLst>
                <a:gd name="T0" fmla="*/ 7 w 7"/>
                <a:gd name="T1" fmla="*/ 4 h 34"/>
                <a:gd name="T2" fmla="*/ 6 w 7"/>
                <a:gd name="T3" fmla="*/ 12 h 34"/>
                <a:gd name="T4" fmla="*/ 5 w 7"/>
                <a:gd name="T5" fmla="*/ 30 h 34"/>
                <a:gd name="T6" fmla="*/ 2 w 7"/>
                <a:gd name="T7" fmla="*/ 28 h 34"/>
                <a:gd name="T8" fmla="*/ 1 w 7"/>
                <a:gd name="T9" fmla="*/ 20 h 34"/>
                <a:gd name="T10" fmla="*/ 0 w 7"/>
                <a:gd name="T11" fmla="*/ 0 h 34"/>
                <a:gd name="T12" fmla="*/ 7 w 7"/>
                <a:gd name="T13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4">
                  <a:moveTo>
                    <a:pt x="7" y="4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4"/>
                    <a:pt x="2" y="32"/>
                    <a:pt x="2" y="28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7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8" name="Freeform 1496"/>
            <p:cNvSpPr>
              <a:spLocks/>
            </p:cNvSpPr>
            <p:nvPr/>
          </p:nvSpPr>
          <p:spPr bwMode="auto">
            <a:xfrm>
              <a:off x="8123238" y="1146176"/>
              <a:ext cx="25400" cy="74613"/>
            </a:xfrm>
            <a:custGeom>
              <a:avLst/>
              <a:gdLst>
                <a:gd name="T0" fmla="*/ 7 w 7"/>
                <a:gd name="T1" fmla="*/ 4 h 20"/>
                <a:gd name="T2" fmla="*/ 7 w 7"/>
                <a:gd name="T3" fmla="*/ 12 h 20"/>
                <a:gd name="T4" fmla="*/ 1 w 7"/>
                <a:gd name="T5" fmla="*/ 20 h 20"/>
                <a:gd name="T6" fmla="*/ 0 w 7"/>
                <a:gd name="T7" fmla="*/ 0 h 20"/>
                <a:gd name="T8" fmla="*/ 7 w 7"/>
                <a:gd name="T9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0">
                  <a:moveTo>
                    <a:pt x="7" y="4"/>
                  </a:moveTo>
                  <a:cubicBezTo>
                    <a:pt x="7" y="12"/>
                    <a:pt x="7" y="12"/>
                    <a:pt x="7" y="12"/>
                  </a:cubicBezTo>
                  <a:cubicBezTo>
                    <a:pt x="5" y="13"/>
                    <a:pt x="2" y="17"/>
                    <a:pt x="1" y="2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7" y="4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9" name="Freeform 1497"/>
            <p:cNvSpPr>
              <a:spLocks/>
            </p:cNvSpPr>
            <p:nvPr/>
          </p:nvSpPr>
          <p:spPr bwMode="auto">
            <a:xfrm>
              <a:off x="8021638" y="904876"/>
              <a:ext cx="52388" cy="98425"/>
            </a:xfrm>
            <a:custGeom>
              <a:avLst/>
              <a:gdLst>
                <a:gd name="T0" fmla="*/ 7 w 33"/>
                <a:gd name="T1" fmla="*/ 62 h 62"/>
                <a:gd name="T2" fmla="*/ 0 w 33"/>
                <a:gd name="T3" fmla="*/ 57 h 62"/>
                <a:gd name="T4" fmla="*/ 24 w 33"/>
                <a:gd name="T5" fmla="*/ 0 h 62"/>
                <a:gd name="T6" fmla="*/ 33 w 33"/>
                <a:gd name="T7" fmla="*/ 14 h 62"/>
                <a:gd name="T8" fmla="*/ 7 w 33"/>
                <a:gd name="T9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62">
                  <a:moveTo>
                    <a:pt x="7" y="62"/>
                  </a:moveTo>
                  <a:lnTo>
                    <a:pt x="0" y="57"/>
                  </a:lnTo>
                  <a:lnTo>
                    <a:pt x="24" y="0"/>
                  </a:lnTo>
                  <a:lnTo>
                    <a:pt x="33" y="14"/>
                  </a:lnTo>
                  <a:lnTo>
                    <a:pt x="7" y="6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0" name="Freeform 1498"/>
            <p:cNvSpPr>
              <a:spLocks/>
            </p:cNvSpPr>
            <p:nvPr/>
          </p:nvSpPr>
          <p:spPr bwMode="auto">
            <a:xfrm>
              <a:off x="8093075" y="882651"/>
              <a:ext cx="22225" cy="33338"/>
            </a:xfrm>
            <a:custGeom>
              <a:avLst/>
              <a:gdLst>
                <a:gd name="T0" fmla="*/ 6 w 6"/>
                <a:gd name="T1" fmla="*/ 4 h 9"/>
                <a:gd name="T2" fmla="*/ 6 w 6"/>
                <a:gd name="T3" fmla="*/ 8 h 9"/>
                <a:gd name="T4" fmla="*/ 3 w 6"/>
                <a:gd name="T5" fmla="*/ 8 h 9"/>
                <a:gd name="T6" fmla="*/ 0 w 6"/>
                <a:gd name="T7" fmla="*/ 4 h 9"/>
                <a:gd name="T8" fmla="*/ 0 w 6"/>
                <a:gd name="T9" fmla="*/ 0 h 9"/>
                <a:gd name="T10" fmla="*/ 3 w 6"/>
                <a:gd name="T11" fmla="*/ 4 h 9"/>
                <a:gd name="T12" fmla="*/ 6 w 6"/>
                <a:gd name="T1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9">
                  <a:moveTo>
                    <a:pt x="6" y="4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3" y="8"/>
                    <a:pt x="3" y="8"/>
                  </a:cubicBezTo>
                  <a:cubicBezTo>
                    <a:pt x="3" y="8"/>
                    <a:pt x="0" y="5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4"/>
                    <a:pt x="3" y="4"/>
                  </a:cubicBezTo>
                  <a:cubicBezTo>
                    <a:pt x="4" y="5"/>
                    <a:pt x="5" y="5"/>
                    <a:pt x="6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1" name="Freeform 1499"/>
            <p:cNvSpPr>
              <a:spLocks/>
            </p:cNvSpPr>
            <p:nvPr/>
          </p:nvSpPr>
          <p:spPr bwMode="auto">
            <a:xfrm>
              <a:off x="8077200" y="827088"/>
              <a:ext cx="53975" cy="36513"/>
            </a:xfrm>
            <a:custGeom>
              <a:avLst/>
              <a:gdLst>
                <a:gd name="T0" fmla="*/ 11 w 14"/>
                <a:gd name="T1" fmla="*/ 4 h 10"/>
                <a:gd name="T2" fmla="*/ 13 w 14"/>
                <a:gd name="T3" fmla="*/ 7 h 10"/>
                <a:gd name="T4" fmla="*/ 14 w 14"/>
                <a:gd name="T5" fmla="*/ 9 h 10"/>
                <a:gd name="T6" fmla="*/ 14 w 14"/>
                <a:gd name="T7" fmla="*/ 9 h 10"/>
                <a:gd name="T8" fmla="*/ 14 w 14"/>
                <a:gd name="T9" fmla="*/ 10 h 10"/>
                <a:gd name="T10" fmla="*/ 0 w 14"/>
                <a:gd name="T11" fmla="*/ 3 h 10"/>
                <a:gd name="T12" fmla="*/ 0 w 14"/>
                <a:gd name="T13" fmla="*/ 2 h 10"/>
                <a:gd name="T14" fmla="*/ 0 w 14"/>
                <a:gd name="T15" fmla="*/ 2 h 10"/>
                <a:gd name="T16" fmla="*/ 2 w 14"/>
                <a:gd name="T17" fmla="*/ 0 h 10"/>
                <a:gd name="T18" fmla="*/ 5 w 14"/>
                <a:gd name="T19" fmla="*/ 3 h 10"/>
                <a:gd name="T20" fmla="*/ 5 w 14"/>
                <a:gd name="T21" fmla="*/ 4 h 10"/>
                <a:gd name="T22" fmla="*/ 8 w 14"/>
                <a:gd name="T23" fmla="*/ 2 h 10"/>
                <a:gd name="T24" fmla="*/ 9 w 14"/>
                <a:gd name="T25" fmla="*/ 4 h 10"/>
                <a:gd name="T26" fmla="*/ 11 w 14"/>
                <a:gd name="T27" fmla="*/ 6 h 10"/>
                <a:gd name="T28" fmla="*/ 11 w 14"/>
                <a:gd name="T2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" h="10">
                  <a:moveTo>
                    <a:pt x="11" y="4"/>
                  </a:moveTo>
                  <a:cubicBezTo>
                    <a:pt x="11" y="5"/>
                    <a:pt x="13" y="8"/>
                    <a:pt x="13" y="7"/>
                  </a:cubicBezTo>
                  <a:cubicBezTo>
                    <a:pt x="13" y="7"/>
                    <a:pt x="14" y="8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9" y="7"/>
                    <a:pt x="5" y="7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2" y="0"/>
                    <a:pt x="2" y="0"/>
                  </a:cubicBezTo>
                  <a:cubicBezTo>
                    <a:pt x="1" y="3"/>
                    <a:pt x="4" y="4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3"/>
                    <a:pt x="7" y="3"/>
                    <a:pt x="8" y="2"/>
                  </a:cubicBezTo>
                  <a:cubicBezTo>
                    <a:pt x="8" y="2"/>
                    <a:pt x="9" y="3"/>
                    <a:pt x="9" y="4"/>
                  </a:cubicBezTo>
                  <a:cubicBezTo>
                    <a:pt x="10" y="5"/>
                    <a:pt x="10" y="5"/>
                    <a:pt x="11" y="6"/>
                  </a:cubicBezTo>
                  <a:cubicBezTo>
                    <a:pt x="11" y="5"/>
                    <a:pt x="11" y="4"/>
                    <a:pt x="11" y="4"/>
                  </a:cubicBez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2" name="Freeform 1500"/>
            <p:cNvSpPr>
              <a:spLocks/>
            </p:cNvSpPr>
            <p:nvPr/>
          </p:nvSpPr>
          <p:spPr bwMode="auto">
            <a:xfrm>
              <a:off x="8093075" y="882651"/>
              <a:ext cx="22225" cy="22225"/>
            </a:xfrm>
            <a:custGeom>
              <a:avLst/>
              <a:gdLst>
                <a:gd name="T0" fmla="*/ 3 w 6"/>
                <a:gd name="T1" fmla="*/ 4 h 6"/>
                <a:gd name="T2" fmla="*/ 6 w 6"/>
                <a:gd name="T3" fmla="*/ 4 h 6"/>
                <a:gd name="T4" fmla="*/ 6 w 6"/>
                <a:gd name="T5" fmla="*/ 5 h 6"/>
                <a:gd name="T6" fmla="*/ 3 w 6"/>
                <a:gd name="T7" fmla="*/ 6 h 6"/>
                <a:gd name="T8" fmla="*/ 0 w 6"/>
                <a:gd name="T9" fmla="*/ 1 h 6"/>
                <a:gd name="T10" fmla="*/ 0 w 6"/>
                <a:gd name="T11" fmla="*/ 0 h 6"/>
                <a:gd name="T12" fmla="*/ 3 w 6"/>
                <a:gd name="T13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">
                  <a:moveTo>
                    <a:pt x="3" y="4"/>
                  </a:moveTo>
                  <a:cubicBezTo>
                    <a:pt x="4" y="5"/>
                    <a:pt x="5" y="5"/>
                    <a:pt x="6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6"/>
                    <a:pt x="4" y="6"/>
                    <a:pt x="3" y="6"/>
                  </a:cubicBezTo>
                  <a:cubicBezTo>
                    <a:pt x="2" y="5"/>
                    <a:pt x="1" y="4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4"/>
                    <a:pt x="3" y="4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3" name="Freeform 1501"/>
            <p:cNvSpPr>
              <a:spLocks/>
            </p:cNvSpPr>
            <p:nvPr/>
          </p:nvSpPr>
          <p:spPr bwMode="auto">
            <a:xfrm>
              <a:off x="8077200" y="838201"/>
              <a:ext cx="53975" cy="63500"/>
            </a:xfrm>
            <a:custGeom>
              <a:avLst/>
              <a:gdLst>
                <a:gd name="T0" fmla="*/ 14 w 14"/>
                <a:gd name="T1" fmla="*/ 8 h 17"/>
                <a:gd name="T2" fmla="*/ 14 w 14"/>
                <a:gd name="T3" fmla="*/ 8 h 17"/>
                <a:gd name="T4" fmla="*/ 13 w 14"/>
                <a:gd name="T5" fmla="*/ 8 h 17"/>
                <a:gd name="T6" fmla="*/ 13 w 14"/>
                <a:gd name="T7" fmla="*/ 9 h 17"/>
                <a:gd name="T8" fmla="*/ 13 w 14"/>
                <a:gd name="T9" fmla="*/ 7 h 17"/>
                <a:gd name="T10" fmla="*/ 13 w 14"/>
                <a:gd name="T11" fmla="*/ 5 h 17"/>
                <a:gd name="T12" fmla="*/ 9 w 14"/>
                <a:gd name="T13" fmla="*/ 1 h 17"/>
                <a:gd name="T14" fmla="*/ 6 w 14"/>
                <a:gd name="T15" fmla="*/ 2 h 17"/>
                <a:gd name="T16" fmla="*/ 4 w 14"/>
                <a:gd name="T17" fmla="*/ 1 h 17"/>
                <a:gd name="T18" fmla="*/ 5 w 14"/>
                <a:gd name="T19" fmla="*/ 1 h 17"/>
                <a:gd name="T20" fmla="*/ 1 w 14"/>
                <a:gd name="T21" fmla="*/ 0 h 17"/>
                <a:gd name="T22" fmla="*/ 1 w 14"/>
                <a:gd name="T23" fmla="*/ 0 h 17"/>
                <a:gd name="T24" fmla="*/ 1 w 14"/>
                <a:gd name="T25" fmla="*/ 3 h 17"/>
                <a:gd name="T26" fmla="*/ 1 w 14"/>
                <a:gd name="T27" fmla="*/ 3 h 17"/>
                <a:gd name="T28" fmla="*/ 1 w 14"/>
                <a:gd name="T29" fmla="*/ 3 h 17"/>
                <a:gd name="T30" fmla="*/ 1 w 14"/>
                <a:gd name="T31" fmla="*/ 1 h 17"/>
                <a:gd name="T32" fmla="*/ 0 w 14"/>
                <a:gd name="T33" fmla="*/ 0 h 17"/>
                <a:gd name="T34" fmla="*/ 0 w 14"/>
                <a:gd name="T35" fmla="*/ 0 h 17"/>
                <a:gd name="T36" fmla="*/ 0 w 14"/>
                <a:gd name="T37" fmla="*/ 2 h 17"/>
                <a:gd name="T38" fmla="*/ 0 w 14"/>
                <a:gd name="T39" fmla="*/ 2 h 17"/>
                <a:gd name="T40" fmla="*/ 0 w 14"/>
                <a:gd name="T41" fmla="*/ 2 h 17"/>
                <a:gd name="T42" fmla="*/ 0 w 14"/>
                <a:gd name="T43" fmla="*/ 3 h 17"/>
                <a:gd name="T44" fmla="*/ 0 w 14"/>
                <a:gd name="T45" fmla="*/ 3 h 17"/>
                <a:gd name="T46" fmla="*/ 0 w 14"/>
                <a:gd name="T47" fmla="*/ 3 h 17"/>
                <a:gd name="T48" fmla="*/ 0 w 14"/>
                <a:gd name="T49" fmla="*/ 3 h 17"/>
                <a:gd name="T50" fmla="*/ 1 w 14"/>
                <a:gd name="T51" fmla="*/ 5 h 17"/>
                <a:gd name="T52" fmla="*/ 1 w 14"/>
                <a:gd name="T53" fmla="*/ 5 h 17"/>
                <a:gd name="T54" fmla="*/ 2 w 14"/>
                <a:gd name="T55" fmla="*/ 9 h 17"/>
                <a:gd name="T56" fmla="*/ 4 w 14"/>
                <a:gd name="T57" fmla="*/ 12 h 17"/>
                <a:gd name="T58" fmla="*/ 4 w 14"/>
                <a:gd name="T59" fmla="*/ 12 h 17"/>
                <a:gd name="T60" fmla="*/ 7 w 14"/>
                <a:gd name="T61" fmla="*/ 16 h 17"/>
                <a:gd name="T62" fmla="*/ 10 w 14"/>
                <a:gd name="T63" fmla="*/ 16 h 17"/>
                <a:gd name="T64" fmla="*/ 10 w 14"/>
                <a:gd name="T65" fmla="*/ 16 h 17"/>
                <a:gd name="T66" fmla="*/ 12 w 14"/>
                <a:gd name="T67" fmla="*/ 15 h 17"/>
                <a:gd name="T68" fmla="*/ 13 w 14"/>
                <a:gd name="T69" fmla="*/ 12 h 17"/>
                <a:gd name="T70" fmla="*/ 13 w 14"/>
                <a:gd name="T71" fmla="*/ 12 h 17"/>
                <a:gd name="T72" fmla="*/ 14 w 14"/>
                <a:gd name="T73" fmla="*/ 11 h 17"/>
                <a:gd name="T74" fmla="*/ 14 w 14"/>
                <a:gd name="T75" fmla="*/ 11 h 17"/>
                <a:gd name="T76" fmla="*/ 14 w 14"/>
                <a:gd name="T77" fmla="*/ 11 h 17"/>
                <a:gd name="T78" fmla="*/ 14 w 14"/>
                <a:gd name="T79" fmla="*/ 11 h 17"/>
                <a:gd name="T80" fmla="*/ 14 w 14"/>
                <a:gd name="T81" fmla="*/ 11 h 17"/>
                <a:gd name="T82" fmla="*/ 14 w 14"/>
                <a:gd name="T83" fmla="*/ 11 h 17"/>
                <a:gd name="T84" fmla="*/ 14 w 14"/>
                <a:gd name="T85" fmla="*/ 11 h 17"/>
                <a:gd name="T86" fmla="*/ 14 w 14"/>
                <a:gd name="T87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" h="17">
                  <a:moveTo>
                    <a:pt x="14" y="8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9"/>
                    <a:pt x="13" y="9"/>
                  </a:cubicBezTo>
                  <a:cubicBezTo>
                    <a:pt x="13" y="8"/>
                    <a:pt x="13" y="8"/>
                    <a:pt x="13" y="7"/>
                  </a:cubicBezTo>
                  <a:cubicBezTo>
                    <a:pt x="13" y="6"/>
                    <a:pt x="13" y="6"/>
                    <a:pt x="13" y="5"/>
                  </a:cubicBezTo>
                  <a:cubicBezTo>
                    <a:pt x="12" y="4"/>
                    <a:pt x="10" y="3"/>
                    <a:pt x="9" y="1"/>
                  </a:cubicBezTo>
                  <a:cubicBezTo>
                    <a:pt x="8" y="1"/>
                    <a:pt x="7" y="2"/>
                    <a:pt x="6" y="2"/>
                  </a:cubicBezTo>
                  <a:cubicBezTo>
                    <a:pt x="5" y="2"/>
                    <a:pt x="4" y="1"/>
                    <a:pt x="4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7"/>
                    <a:pt x="2" y="8"/>
                    <a:pt x="2" y="9"/>
                  </a:cubicBezTo>
                  <a:cubicBezTo>
                    <a:pt x="3" y="10"/>
                    <a:pt x="3" y="11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15"/>
                    <a:pt x="6" y="16"/>
                    <a:pt x="7" y="16"/>
                  </a:cubicBezTo>
                  <a:cubicBezTo>
                    <a:pt x="8" y="17"/>
                    <a:pt x="9" y="17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1" y="16"/>
                    <a:pt x="11" y="15"/>
                    <a:pt x="12" y="15"/>
                  </a:cubicBezTo>
                  <a:cubicBezTo>
                    <a:pt x="12" y="14"/>
                    <a:pt x="13" y="13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4" y="12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0"/>
                    <a:pt x="14" y="8"/>
                    <a:pt x="14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4" name="Freeform 1502"/>
            <p:cNvSpPr>
              <a:spLocks/>
            </p:cNvSpPr>
            <p:nvPr/>
          </p:nvSpPr>
          <p:spPr bwMode="auto">
            <a:xfrm>
              <a:off x="8054975" y="898526"/>
              <a:ext cx="30163" cy="36513"/>
            </a:xfrm>
            <a:custGeom>
              <a:avLst/>
              <a:gdLst>
                <a:gd name="T0" fmla="*/ 0 w 8"/>
                <a:gd name="T1" fmla="*/ 6 h 10"/>
                <a:gd name="T2" fmla="*/ 1 w 8"/>
                <a:gd name="T3" fmla="*/ 1 h 10"/>
                <a:gd name="T4" fmla="*/ 4 w 8"/>
                <a:gd name="T5" fmla="*/ 0 h 10"/>
                <a:gd name="T6" fmla="*/ 7 w 8"/>
                <a:gd name="T7" fmla="*/ 0 h 10"/>
                <a:gd name="T8" fmla="*/ 5 w 8"/>
                <a:gd name="T9" fmla="*/ 10 h 10"/>
                <a:gd name="T10" fmla="*/ 5 w 8"/>
                <a:gd name="T11" fmla="*/ 9 h 10"/>
                <a:gd name="T12" fmla="*/ 0 w 8"/>
                <a:gd name="T13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">
                  <a:moveTo>
                    <a:pt x="0" y="6"/>
                  </a:moveTo>
                  <a:cubicBezTo>
                    <a:pt x="0" y="6"/>
                    <a:pt x="0" y="2"/>
                    <a:pt x="1" y="1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7"/>
                    <a:pt x="7" y="10"/>
                    <a:pt x="5" y="10"/>
                  </a:cubicBezTo>
                  <a:cubicBezTo>
                    <a:pt x="5" y="9"/>
                    <a:pt x="5" y="9"/>
                    <a:pt x="5" y="9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5" name="Freeform 1503"/>
            <p:cNvSpPr>
              <a:spLocks/>
            </p:cNvSpPr>
            <p:nvPr/>
          </p:nvSpPr>
          <p:spPr bwMode="auto">
            <a:xfrm>
              <a:off x="8088313" y="898526"/>
              <a:ext cx="106363" cy="77788"/>
            </a:xfrm>
            <a:custGeom>
              <a:avLst/>
              <a:gdLst>
                <a:gd name="T0" fmla="*/ 28 w 28"/>
                <a:gd name="T1" fmla="*/ 7 h 21"/>
                <a:gd name="T2" fmla="*/ 26 w 28"/>
                <a:gd name="T3" fmla="*/ 5 h 21"/>
                <a:gd name="T4" fmla="*/ 23 w 28"/>
                <a:gd name="T5" fmla="*/ 14 h 21"/>
                <a:gd name="T6" fmla="*/ 22 w 28"/>
                <a:gd name="T7" fmla="*/ 15 h 21"/>
                <a:gd name="T8" fmla="*/ 16 w 28"/>
                <a:gd name="T9" fmla="*/ 11 h 21"/>
                <a:gd name="T10" fmla="*/ 7 w 28"/>
                <a:gd name="T11" fmla="*/ 4 h 21"/>
                <a:gd name="T12" fmla="*/ 1 w 28"/>
                <a:gd name="T13" fmla="*/ 0 h 21"/>
                <a:gd name="T14" fmla="*/ 0 w 28"/>
                <a:gd name="T15" fmla="*/ 0 h 21"/>
                <a:gd name="T16" fmla="*/ 12 w 28"/>
                <a:gd name="T17" fmla="*/ 18 h 21"/>
                <a:gd name="T18" fmla="*/ 13 w 28"/>
                <a:gd name="T19" fmla="*/ 17 h 21"/>
                <a:gd name="T20" fmla="*/ 15 w 28"/>
                <a:gd name="T21" fmla="*/ 16 h 21"/>
                <a:gd name="T22" fmla="*/ 24 w 28"/>
                <a:gd name="T23" fmla="*/ 21 h 21"/>
                <a:gd name="T24" fmla="*/ 27 w 28"/>
                <a:gd name="T25" fmla="*/ 20 h 21"/>
                <a:gd name="T26" fmla="*/ 27 w 28"/>
                <a:gd name="T27" fmla="*/ 19 h 21"/>
                <a:gd name="T28" fmla="*/ 28 w 28"/>
                <a:gd name="T2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" h="21">
                  <a:moveTo>
                    <a:pt x="28" y="7"/>
                  </a:moveTo>
                  <a:cubicBezTo>
                    <a:pt x="26" y="5"/>
                    <a:pt x="26" y="5"/>
                    <a:pt x="26" y="5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3" y="15"/>
                    <a:pt x="22" y="15"/>
                    <a:pt x="22" y="15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0"/>
                    <a:pt x="7" y="4"/>
                    <a:pt x="7" y="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7"/>
                    <a:pt x="6" y="14"/>
                    <a:pt x="12" y="18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6"/>
                    <a:pt x="14" y="15"/>
                    <a:pt x="15" y="16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5" y="21"/>
                    <a:pt x="26" y="21"/>
                    <a:pt x="27" y="20"/>
                  </a:cubicBezTo>
                  <a:cubicBezTo>
                    <a:pt x="27" y="19"/>
                    <a:pt x="27" y="19"/>
                    <a:pt x="27" y="19"/>
                  </a:cubicBezTo>
                  <a:lnTo>
                    <a:pt x="28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6" name="Freeform 1504"/>
            <p:cNvSpPr>
              <a:spLocks/>
            </p:cNvSpPr>
            <p:nvPr/>
          </p:nvSpPr>
          <p:spPr bwMode="auto">
            <a:xfrm>
              <a:off x="8047038" y="898526"/>
              <a:ext cx="106363" cy="368300"/>
            </a:xfrm>
            <a:custGeom>
              <a:avLst/>
              <a:gdLst>
                <a:gd name="T0" fmla="*/ 23 w 28"/>
                <a:gd name="T1" fmla="*/ 36 h 98"/>
                <a:gd name="T2" fmla="*/ 22 w 28"/>
                <a:gd name="T3" fmla="*/ 26 h 98"/>
                <a:gd name="T4" fmla="*/ 23 w 28"/>
                <a:gd name="T5" fmla="*/ 23 h 98"/>
                <a:gd name="T6" fmla="*/ 23 w 28"/>
                <a:gd name="T7" fmla="*/ 22 h 98"/>
                <a:gd name="T8" fmla="*/ 23 w 28"/>
                <a:gd name="T9" fmla="*/ 19 h 98"/>
                <a:gd name="T10" fmla="*/ 23 w 28"/>
                <a:gd name="T11" fmla="*/ 18 h 98"/>
                <a:gd name="T12" fmla="*/ 11 w 28"/>
                <a:gd name="T13" fmla="*/ 0 h 98"/>
                <a:gd name="T14" fmla="*/ 9 w 28"/>
                <a:gd name="T15" fmla="*/ 0 h 98"/>
                <a:gd name="T16" fmla="*/ 7 w 28"/>
                <a:gd name="T17" fmla="*/ 10 h 98"/>
                <a:gd name="T18" fmla="*/ 7 w 28"/>
                <a:gd name="T19" fmla="*/ 10 h 98"/>
                <a:gd name="T20" fmla="*/ 7 w 28"/>
                <a:gd name="T21" fmla="*/ 11 h 98"/>
                <a:gd name="T22" fmla="*/ 8 w 28"/>
                <a:gd name="T23" fmla="*/ 19 h 98"/>
                <a:gd name="T24" fmla="*/ 8 w 28"/>
                <a:gd name="T25" fmla="*/ 27 h 98"/>
                <a:gd name="T26" fmla="*/ 2 w 28"/>
                <a:gd name="T27" fmla="*/ 89 h 98"/>
                <a:gd name="T28" fmla="*/ 22 w 28"/>
                <a:gd name="T29" fmla="*/ 80 h 98"/>
                <a:gd name="T30" fmla="*/ 22 w 28"/>
                <a:gd name="T31" fmla="*/ 79 h 98"/>
                <a:gd name="T32" fmla="*/ 28 w 28"/>
                <a:gd name="T33" fmla="*/ 74 h 98"/>
                <a:gd name="T34" fmla="*/ 23 w 28"/>
                <a:gd name="T35" fmla="*/ 3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" h="98">
                  <a:moveTo>
                    <a:pt x="23" y="36"/>
                  </a:moveTo>
                  <a:cubicBezTo>
                    <a:pt x="22" y="32"/>
                    <a:pt x="22" y="29"/>
                    <a:pt x="22" y="2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17" y="14"/>
                    <a:pt x="13" y="7"/>
                    <a:pt x="11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6"/>
                    <a:pt x="9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22"/>
                    <a:pt x="9" y="24"/>
                    <a:pt x="8" y="27"/>
                  </a:cubicBezTo>
                  <a:cubicBezTo>
                    <a:pt x="0" y="52"/>
                    <a:pt x="2" y="83"/>
                    <a:pt x="2" y="89"/>
                  </a:cubicBezTo>
                  <a:cubicBezTo>
                    <a:pt x="16" y="98"/>
                    <a:pt x="18" y="88"/>
                    <a:pt x="22" y="80"/>
                  </a:cubicBezTo>
                  <a:cubicBezTo>
                    <a:pt x="22" y="80"/>
                    <a:pt x="22" y="79"/>
                    <a:pt x="22" y="79"/>
                  </a:cubicBezTo>
                  <a:cubicBezTo>
                    <a:pt x="24" y="76"/>
                    <a:pt x="25" y="73"/>
                    <a:pt x="28" y="74"/>
                  </a:cubicBezTo>
                  <a:cubicBezTo>
                    <a:pt x="28" y="73"/>
                    <a:pt x="26" y="49"/>
                    <a:pt x="23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7" name="Freeform 1505"/>
            <p:cNvSpPr>
              <a:spLocks/>
            </p:cNvSpPr>
            <p:nvPr/>
          </p:nvSpPr>
          <p:spPr bwMode="auto">
            <a:xfrm>
              <a:off x="8115300" y="981076"/>
              <a:ext cx="38100" cy="214313"/>
            </a:xfrm>
            <a:custGeom>
              <a:avLst/>
              <a:gdLst>
                <a:gd name="T0" fmla="*/ 10 w 10"/>
                <a:gd name="T1" fmla="*/ 52 h 57"/>
                <a:gd name="T2" fmla="*/ 4 w 10"/>
                <a:gd name="T3" fmla="*/ 57 h 57"/>
                <a:gd name="T4" fmla="*/ 4 w 10"/>
                <a:gd name="T5" fmla="*/ 57 h 57"/>
                <a:gd name="T6" fmla="*/ 7 w 10"/>
                <a:gd name="T7" fmla="*/ 50 h 57"/>
                <a:gd name="T8" fmla="*/ 9 w 10"/>
                <a:gd name="T9" fmla="*/ 49 h 57"/>
                <a:gd name="T10" fmla="*/ 9 w 10"/>
                <a:gd name="T11" fmla="*/ 45 h 57"/>
                <a:gd name="T12" fmla="*/ 8 w 10"/>
                <a:gd name="T13" fmla="*/ 38 h 57"/>
                <a:gd name="T14" fmla="*/ 2 w 10"/>
                <a:gd name="T15" fmla="*/ 35 h 57"/>
                <a:gd name="T16" fmla="*/ 5 w 10"/>
                <a:gd name="T17" fmla="*/ 31 h 57"/>
                <a:gd name="T18" fmla="*/ 7 w 10"/>
                <a:gd name="T19" fmla="*/ 29 h 57"/>
                <a:gd name="T20" fmla="*/ 6 w 10"/>
                <a:gd name="T21" fmla="*/ 26 h 57"/>
                <a:gd name="T22" fmla="*/ 5 w 10"/>
                <a:gd name="T23" fmla="*/ 27 h 57"/>
                <a:gd name="T24" fmla="*/ 0 w 10"/>
                <a:gd name="T25" fmla="*/ 31 h 57"/>
                <a:gd name="T26" fmla="*/ 4 w 10"/>
                <a:gd name="T27" fmla="*/ 14 h 57"/>
                <a:gd name="T28" fmla="*/ 4 w 10"/>
                <a:gd name="T29" fmla="*/ 12 h 57"/>
                <a:gd name="T30" fmla="*/ 2 w 10"/>
                <a:gd name="T31" fmla="*/ 11 h 57"/>
                <a:gd name="T32" fmla="*/ 3 w 10"/>
                <a:gd name="T33" fmla="*/ 9 h 57"/>
                <a:gd name="T34" fmla="*/ 3 w 10"/>
                <a:gd name="T35" fmla="*/ 6 h 57"/>
                <a:gd name="T36" fmla="*/ 4 w 10"/>
                <a:gd name="T37" fmla="*/ 4 h 57"/>
                <a:gd name="T38" fmla="*/ 3 w 10"/>
                <a:gd name="T39" fmla="*/ 0 h 57"/>
                <a:gd name="T40" fmla="*/ 5 w 10"/>
                <a:gd name="T41" fmla="*/ 1 h 57"/>
                <a:gd name="T42" fmla="*/ 4 w 10"/>
                <a:gd name="T43" fmla="*/ 4 h 57"/>
                <a:gd name="T44" fmla="*/ 5 w 10"/>
                <a:gd name="T45" fmla="*/ 14 h 57"/>
                <a:gd name="T46" fmla="*/ 10 w 10"/>
                <a:gd name="T47" fmla="*/ 5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" h="57">
                  <a:moveTo>
                    <a:pt x="10" y="52"/>
                  </a:moveTo>
                  <a:cubicBezTo>
                    <a:pt x="7" y="51"/>
                    <a:pt x="6" y="54"/>
                    <a:pt x="4" y="57"/>
                  </a:cubicBezTo>
                  <a:cubicBezTo>
                    <a:pt x="4" y="57"/>
                    <a:pt x="4" y="57"/>
                    <a:pt x="4" y="57"/>
                  </a:cubicBezTo>
                  <a:cubicBezTo>
                    <a:pt x="4" y="55"/>
                    <a:pt x="6" y="51"/>
                    <a:pt x="7" y="50"/>
                  </a:cubicBezTo>
                  <a:cubicBezTo>
                    <a:pt x="8" y="50"/>
                    <a:pt x="8" y="49"/>
                    <a:pt x="9" y="49"/>
                  </a:cubicBezTo>
                  <a:cubicBezTo>
                    <a:pt x="9" y="49"/>
                    <a:pt x="9" y="46"/>
                    <a:pt x="9" y="45"/>
                  </a:cubicBezTo>
                  <a:cubicBezTo>
                    <a:pt x="8" y="42"/>
                    <a:pt x="8" y="41"/>
                    <a:pt x="8" y="38"/>
                  </a:cubicBezTo>
                  <a:cubicBezTo>
                    <a:pt x="8" y="36"/>
                    <a:pt x="7" y="32"/>
                    <a:pt x="2" y="35"/>
                  </a:cubicBezTo>
                  <a:cubicBezTo>
                    <a:pt x="2" y="34"/>
                    <a:pt x="5" y="31"/>
                    <a:pt x="5" y="31"/>
                  </a:cubicBezTo>
                  <a:cubicBezTo>
                    <a:pt x="6" y="30"/>
                    <a:pt x="7" y="30"/>
                    <a:pt x="7" y="29"/>
                  </a:cubicBezTo>
                  <a:cubicBezTo>
                    <a:pt x="7" y="29"/>
                    <a:pt x="7" y="27"/>
                    <a:pt x="6" y="26"/>
                  </a:cubicBezTo>
                  <a:cubicBezTo>
                    <a:pt x="5" y="26"/>
                    <a:pt x="5" y="26"/>
                    <a:pt x="5" y="27"/>
                  </a:cubicBezTo>
                  <a:cubicBezTo>
                    <a:pt x="3" y="28"/>
                    <a:pt x="1" y="30"/>
                    <a:pt x="0" y="31"/>
                  </a:cubicBezTo>
                  <a:cubicBezTo>
                    <a:pt x="6" y="21"/>
                    <a:pt x="5" y="19"/>
                    <a:pt x="4" y="14"/>
                  </a:cubicBezTo>
                  <a:cubicBezTo>
                    <a:pt x="4" y="13"/>
                    <a:pt x="4" y="13"/>
                    <a:pt x="4" y="12"/>
                  </a:cubicBezTo>
                  <a:cubicBezTo>
                    <a:pt x="3" y="12"/>
                    <a:pt x="3" y="11"/>
                    <a:pt x="2" y="11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8"/>
                    <a:pt x="3" y="7"/>
                    <a:pt x="3" y="6"/>
                  </a:cubicBezTo>
                  <a:cubicBezTo>
                    <a:pt x="3" y="5"/>
                    <a:pt x="4" y="5"/>
                    <a:pt x="4" y="4"/>
                  </a:cubicBezTo>
                  <a:cubicBezTo>
                    <a:pt x="4" y="3"/>
                    <a:pt x="4" y="2"/>
                    <a:pt x="3" y="0"/>
                  </a:cubicBezTo>
                  <a:cubicBezTo>
                    <a:pt x="3" y="1"/>
                    <a:pt x="4" y="1"/>
                    <a:pt x="5" y="1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7"/>
                    <a:pt x="4" y="10"/>
                    <a:pt x="5" y="14"/>
                  </a:cubicBezTo>
                  <a:cubicBezTo>
                    <a:pt x="8" y="27"/>
                    <a:pt x="10" y="51"/>
                    <a:pt x="10" y="52"/>
                  </a:cubicBez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8" name="Freeform 1506"/>
            <p:cNvSpPr>
              <a:spLocks/>
            </p:cNvSpPr>
            <p:nvPr/>
          </p:nvSpPr>
          <p:spPr bwMode="auto">
            <a:xfrm>
              <a:off x="8112125" y="968376"/>
              <a:ext cx="22225" cy="15875"/>
            </a:xfrm>
            <a:custGeom>
              <a:avLst/>
              <a:gdLst>
                <a:gd name="T0" fmla="*/ 6 w 6"/>
                <a:gd name="T1" fmla="*/ 4 h 4"/>
                <a:gd name="T2" fmla="*/ 4 w 6"/>
                <a:gd name="T3" fmla="*/ 3 h 4"/>
                <a:gd name="T4" fmla="*/ 3 w 6"/>
                <a:gd name="T5" fmla="*/ 3 h 4"/>
                <a:gd name="T6" fmla="*/ 2 w 6"/>
                <a:gd name="T7" fmla="*/ 1 h 4"/>
                <a:gd name="T8" fmla="*/ 0 w 6"/>
                <a:gd name="T9" fmla="*/ 0 h 4"/>
                <a:gd name="T10" fmla="*/ 0 w 6"/>
                <a:gd name="T11" fmla="*/ 0 h 4"/>
                <a:gd name="T12" fmla="*/ 5 w 6"/>
                <a:gd name="T13" fmla="*/ 3 h 4"/>
                <a:gd name="T14" fmla="*/ 6 w 6"/>
                <a:gd name="T15" fmla="*/ 3 h 4"/>
                <a:gd name="T16" fmla="*/ 6 w 6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4">
                  <a:moveTo>
                    <a:pt x="6" y="4"/>
                  </a:moveTo>
                  <a:cubicBezTo>
                    <a:pt x="5" y="4"/>
                    <a:pt x="4" y="4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2" y="2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4" y="3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9" name="Freeform 1507"/>
            <p:cNvSpPr>
              <a:spLocks/>
            </p:cNvSpPr>
            <p:nvPr/>
          </p:nvSpPr>
          <p:spPr bwMode="auto">
            <a:xfrm>
              <a:off x="8088313" y="1003301"/>
              <a:ext cx="4763" cy="0"/>
            </a:xfrm>
            <a:custGeom>
              <a:avLst/>
              <a:gdLst>
                <a:gd name="T0" fmla="*/ 0 w 3"/>
                <a:gd name="T1" fmla="*/ 3 w 3"/>
                <a:gd name="T2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0" name="Freeform 1508"/>
            <p:cNvSpPr>
              <a:spLocks/>
            </p:cNvSpPr>
            <p:nvPr/>
          </p:nvSpPr>
          <p:spPr bwMode="auto">
            <a:xfrm>
              <a:off x="8047038" y="935038"/>
              <a:ext cx="84138" cy="331788"/>
            </a:xfrm>
            <a:custGeom>
              <a:avLst/>
              <a:gdLst>
                <a:gd name="T0" fmla="*/ 17 w 22"/>
                <a:gd name="T1" fmla="*/ 63 h 88"/>
                <a:gd name="T2" fmla="*/ 20 w 22"/>
                <a:gd name="T3" fmla="*/ 61 h 88"/>
                <a:gd name="T4" fmla="*/ 18 w 22"/>
                <a:gd name="T5" fmla="*/ 66 h 88"/>
                <a:gd name="T6" fmla="*/ 18 w 22"/>
                <a:gd name="T7" fmla="*/ 73 h 88"/>
                <a:gd name="T8" fmla="*/ 22 w 22"/>
                <a:gd name="T9" fmla="*/ 70 h 88"/>
                <a:gd name="T10" fmla="*/ 2 w 22"/>
                <a:gd name="T11" fmla="*/ 79 h 88"/>
                <a:gd name="T12" fmla="*/ 8 w 22"/>
                <a:gd name="T13" fmla="*/ 17 h 88"/>
                <a:gd name="T14" fmla="*/ 8 w 22"/>
                <a:gd name="T15" fmla="*/ 9 h 88"/>
                <a:gd name="T16" fmla="*/ 7 w 22"/>
                <a:gd name="T17" fmla="*/ 1 h 88"/>
                <a:gd name="T18" fmla="*/ 7 w 22"/>
                <a:gd name="T19" fmla="*/ 0 h 88"/>
                <a:gd name="T20" fmla="*/ 7 w 22"/>
                <a:gd name="T21" fmla="*/ 0 h 88"/>
                <a:gd name="T22" fmla="*/ 14 w 22"/>
                <a:gd name="T23" fmla="*/ 7 h 88"/>
                <a:gd name="T24" fmla="*/ 9 w 22"/>
                <a:gd name="T25" fmla="*/ 12 h 88"/>
                <a:gd name="T26" fmla="*/ 9 w 22"/>
                <a:gd name="T27" fmla="*/ 15 h 88"/>
                <a:gd name="T28" fmla="*/ 13 w 22"/>
                <a:gd name="T29" fmla="*/ 21 h 88"/>
                <a:gd name="T30" fmla="*/ 9 w 22"/>
                <a:gd name="T31" fmla="*/ 17 h 88"/>
                <a:gd name="T32" fmla="*/ 15 w 22"/>
                <a:gd name="T33" fmla="*/ 26 h 88"/>
                <a:gd name="T34" fmla="*/ 9 w 22"/>
                <a:gd name="T35" fmla="*/ 19 h 88"/>
                <a:gd name="T36" fmla="*/ 8 w 22"/>
                <a:gd name="T37" fmla="*/ 22 h 88"/>
                <a:gd name="T38" fmla="*/ 7 w 22"/>
                <a:gd name="T39" fmla="*/ 24 h 88"/>
                <a:gd name="T40" fmla="*/ 6 w 22"/>
                <a:gd name="T41" fmla="*/ 35 h 88"/>
                <a:gd name="T42" fmla="*/ 6 w 22"/>
                <a:gd name="T43" fmla="*/ 37 h 88"/>
                <a:gd name="T44" fmla="*/ 8 w 22"/>
                <a:gd name="T45" fmla="*/ 37 h 88"/>
                <a:gd name="T46" fmla="*/ 12 w 22"/>
                <a:gd name="T47" fmla="*/ 33 h 88"/>
                <a:gd name="T48" fmla="*/ 18 w 22"/>
                <a:gd name="T49" fmla="*/ 34 h 88"/>
                <a:gd name="T50" fmla="*/ 8 w 22"/>
                <a:gd name="T51" fmla="*/ 41 h 88"/>
                <a:gd name="T52" fmla="*/ 5 w 22"/>
                <a:gd name="T53" fmla="*/ 48 h 88"/>
                <a:gd name="T54" fmla="*/ 10 w 22"/>
                <a:gd name="T55" fmla="*/ 44 h 88"/>
                <a:gd name="T56" fmla="*/ 17 w 22"/>
                <a:gd name="T57" fmla="*/ 38 h 88"/>
                <a:gd name="T58" fmla="*/ 10 w 22"/>
                <a:gd name="T59" fmla="*/ 47 h 88"/>
                <a:gd name="T60" fmla="*/ 7 w 22"/>
                <a:gd name="T61" fmla="*/ 52 h 88"/>
                <a:gd name="T62" fmla="*/ 4 w 22"/>
                <a:gd name="T63" fmla="*/ 55 h 88"/>
                <a:gd name="T64" fmla="*/ 16 w 22"/>
                <a:gd name="T65" fmla="*/ 48 h 88"/>
                <a:gd name="T66" fmla="*/ 8 w 22"/>
                <a:gd name="T67" fmla="*/ 59 h 88"/>
                <a:gd name="T68" fmla="*/ 5 w 22"/>
                <a:gd name="T69" fmla="*/ 63 h 88"/>
                <a:gd name="T70" fmla="*/ 9 w 22"/>
                <a:gd name="T71" fmla="*/ 63 h 88"/>
                <a:gd name="T72" fmla="*/ 12 w 22"/>
                <a:gd name="T73" fmla="*/ 61 h 88"/>
                <a:gd name="T74" fmla="*/ 15 w 22"/>
                <a:gd name="T75" fmla="*/ 57 h 88"/>
                <a:gd name="T76" fmla="*/ 19 w 22"/>
                <a:gd name="T77" fmla="*/ 51 h 88"/>
                <a:gd name="T78" fmla="*/ 13 w 22"/>
                <a:gd name="T79" fmla="*/ 63 h 88"/>
                <a:gd name="T80" fmla="*/ 9 w 22"/>
                <a:gd name="T81" fmla="*/ 65 h 88"/>
                <a:gd name="T82" fmla="*/ 5 w 22"/>
                <a:gd name="T83" fmla="*/ 68 h 88"/>
                <a:gd name="T84" fmla="*/ 15 w 22"/>
                <a:gd name="T85" fmla="*/ 67 h 88"/>
                <a:gd name="T86" fmla="*/ 17 w 22"/>
                <a:gd name="T87" fmla="*/ 6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" h="88">
                  <a:moveTo>
                    <a:pt x="17" y="63"/>
                  </a:moveTo>
                  <a:cubicBezTo>
                    <a:pt x="17" y="61"/>
                    <a:pt x="18" y="60"/>
                    <a:pt x="20" y="61"/>
                  </a:cubicBezTo>
                  <a:cubicBezTo>
                    <a:pt x="18" y="62"/>
                    <a:pt x="18" y="64"/>
                    <a:pt x="18" y="66"/>
                  </a:cubicBezTo>
                  <a:cubicBezTo>
                    <a:pt x="15" y="71"/>
                    <a:pt x="12" y="77"/>
                    <a:pt x="18" y="73"/>
                  </a:cubicBezTo>
                  <a:cubicBezTo>
                    <a:pt x="20" y="72"/>
                    <a:pt x="20" y="71"/>
                    <a:pt x="22" y="70"/>
                  </a:cubicBezTo>
                  <a:cubicBezTo>
                    <a:pt x="18" y="78"/>
                    <a:pt x="16" y="88"/>
                    <a:pt x="2" y="79"/>
                  </a:cubicBezTo>
                  <a:cubicBezTo>
                    <a:pt x="2" y="73"/>
                    <a:pt x="0" y="42"/>
                    <a:pt x="8" y="17"/>
                  </a:cubicBezTo>
                  <a:cubicBezTo>
                    <a:pt x="9" y="14"/>
                    <a:pt x="9" y="12"/>
                    <a:pt x="8" y="9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5"/>
                    <a:pt x="12" y="7"/>
                    <a:pt x="14" y="7"/>
                  </a:cubicBezTo>
                  <a:cubicBezTo>
                    <a:pt x="10" y="7"/>
                    <a:pt x="9" y="9"/>
                    <a:pt x="9" y="12"/>
                  </a:cubicBezTo>
                  <a:cubicBezTo>
                    <a:pt x="9" y="13"/>
                    <a:pt x="9" y="14"/>
                    <a:pt x="9" y="15"/>
                  </a:cubicBezTo>
                  <a:cubicBezTo>
                    <a:pt x="10" y="16"/>
                    <a:pt x="11" y="19"/>
                    <a:pt x="13" y="21"/>
                  </a:cubicBezTo>
                  <a:cubicBezTo>
                    <a:pt x="11" y="20"/>
                    <a:pt x="11" y="19"/>
                    <a:pt x="9" y="17"/>
                  </a:cubicBezTo>
                  <a:cubicBezTo>
                    <a:pt x="10" y="19"/>
                    <a:pt x="11" y="21"/>
                    <a:pt x="15" y="26"/>
                  </a:cubicBezTo>
                  <a:cubicBezTo>
                    <a:pt x="10" y="22"/>
                    <a:pt x="9" y="18"/>
                    <a:pt x="9" y="19"/>
                  </a:cubicBezTo>
                  <a:cubicBezTo>
                    <a:pt x="9" y="19"/>
                    <a:pt x="8" y="22"/>
                    <a:pt x="8" y="22"/>
                  </a:cubicBezTo>
                  <a:cubicBezTo>
                    <a:pt x="7" y="23"/>
                    <a:pt x="7" y="24"/>
                    <a:pt x="7" y="24"/>
                  </a:cubicBezTo>
                  <a:cubicBezTo>
                    <a:pt x="6" y="27"/>
                    <a:pt x="6" y="31"/>
                    <a:pt x="6" y="35"/>
                  </a:cubicBezTo>
                  <a:cubicBezTo>
                    <a:pt x="6" y="36"/>
                    <a:pt x="6" y="36"/>
                    <a:pt x="6" y="37"/>
                  </a:cubicBezTo>
                  <a:cubicBezTo>
                    <a:pt x="7" y="38"/>
                    <a:pt x="8" y="38"/>
                    <a:pt x="8" y="37"/>
                  </a:cubicBezTo>
                  <a:cubicBezTo>
                    <a:pt x="9" y="36"/>
                    <a:pt x="11" y="34"/>
                    <a:pt x="12" y="33"/>
                  </a:cubicBezTo>
                  <a:cubicBezTo>
                    <a:pt x="14" y="33"/>
                    <a:pt x="16" y="33"/>
                    <a:pt x="18" y="34"/>
                  </a:cubicBezTo>
                  <a:cubicBezTo>
                    <a:pt x="13" y="34"/>
                    <a:pt x="10" y="37"/>
                    <a:pt x="8" y="41"/>
                  </a:cubicBezTo>
                  <a:cubicBezTo>
                    <a:pt x="6" y="43"/>
                    <a:pt x="5" y="45"/>
                    <a:pt x="5" y="48"/>
                  </a:cubicBezTo>
                  <a:cubicBezTo>
                    <a:pt x="7" y="48"/>
                    <a:pt x="8" y="45"/>
                    <a:pt x="10" y="44"/>
                  </a:cubicBezTo>
                  <a:cubicBezTo>
                    <a:pt x="11" y="42"/>
                    <a:pt x="16" y="39"/>
                    <a:pt x="17" y="38"/>
                  </a:cubicBezTo>
                  <a:cubicBezTo>
                    <a:pt x="16" y="41"/>
                    <a:pt x="12" y="45"/>
                    <a:pt x="10" y="47"/>
                  </a:cubicBezTo>
                  <a:cubicBezTo>
                    <a:pt x="9" y="47"/>
                    <a:pt x="7" y="51"/>
                    <a:pt x="7" y="52"/>
                  </a:cubicBezTo>
                  <a:cubicBezTo>
                    <a:pt x="6" y="53"/>
                    <a:pt x="5" y="53"/>
                    <a:pt x="4" y="55"/>
                  </a:cubicBezTo>
                  <a:cubicBezTo>
                    <a:pt x="11" y="56"/>
                    <a:pt x="10" y="48"/>
                    <a:pt x="16" y="48"/>
                  </a:cubicBezTo>
                  <a:cubicBezTo>
                    <a:pt x="11" y="51"/>
                    <a:pt x="14" y="56"/>
                    <a:pt x="8" y="59"/>
                  </a:cubicBezTo>
                  <a:cubicBezTo>
                    <a:pt x="7" y="59"/>
                    <a:pt x="5" y="61"/>
                    <a:pt x="5" y="63"/>
                  </a:cubicBezTo>
                  <a:cubicBezTo>
                    <a:pt x="7" y="62"/>
                    <a:pt x="7" y="63"/>
                    <a:pt x="9" y="63"/>
                  </a:cubicBezTo>
                  <a:cubicBezTo>
                    <a:pt x="10" y="62"/>
                    <a:pt x="11" y="62"/>
                    <a:pt x="12" y="61"/>
                  </a:cubicBezTo>
                  <a:cubicBezTo>
                    <a:pt x="13" y="60"/>
                    <a:pt x="14" y="59"/>
                    <a:pt x="15" y="57"/>
                  </a:cubicBezTo>
                  <a:cubicBezTo>
                    <a:pt x="15" y="55"/>
                    <a:pt x="17" y="52"/>
                    <a:pt x="19" y="51"/>
                  </a:cubicBezTo>
                  <a:cubicBezTo>
                    <a:pt x="16" y="54"/>
                    <a:pt x="16" y="61"/>
                    <a:pt x="13" y="63"/>
                  </a:cubicBezTo>
                  <a:cubicBezTo>
                    <a:pt x="12" y="64"/>
                    <a:pt x="11" y="64"/>
                    <a:pt x="9" y="65"/>
                  </a:cubicBezTo>
                  <a:cubicBezTo>
                    <a:pt x="7" y="65"/>
                    <a:pt x="5" y="65"/>
                    <a:pt x="5" y="68"/>
                  </a:cubicBezTo>
                  <a:cubicBezTo>
                    <a:pt x="7" y="65"/>
                    <a:pt x="12" y="69"/>
                    <a:pt x="15" y="67"/>
                  </a:cubicBezTo>
                  <a:cubicBezTo>
                    <a:pt x="16" y="66"/>
                    <a:pt x="16" y="64"/>
                    <a:pt x="17" y="63"/>
                  </a:cubicBez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1" name="Freeform 1509"/>
            <p:cNvSpPr>
              <a:spLocks/>
            </p:cNvSpPr>
            <p:nvPr/>
          </p:nvSpPr>
          <p:spPr bwMode="auto">
            <a:xfrm>
              <a:off x="8077200" y="833438"/>
              <a:ext cx="53975" cy="41275"/>
            </a:xfrm>
            <a:custGeom>
              <a:avLst/>
              <a:gdLst>
                <a:gd name="T0" fmla="*/ 13 w 14"/>
                <a:gd name="T1" fmla="*/ 11 h 11"/>
                <a:gd name="T2" fmla="*/ 1 w 14"/>
                <a:gd name="T3" fmla="*/ 4 h 11"/>
                <a:gd name="T4" fmla="*/ 0 w 14"/>
                <a:gd name="T5" fmla="*/ 1 h 11"/>
                <a:gd name="T6" fmla="*/ 0 w 14"/>
                <a:gd name="T7" fmla="*/ 0 h 11"/>
                <a:gd name="T8" fmla="*/ 14 w 14"/>
                <a:gd name="T9" fmla="*/ 8 h 11"/>
                <a:gd name="T10" fmla="*/ 14 w 14"/>
                <a:gd name="T11" fmla="*/ 9 h 11"/>
                <a:gd name="T12" fmla="*/ 13 w 14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1">
                  <a:moveTo>
                    <a:pt x="13" y="11"/>
                  </a:moveTo>
                  <a:cubicBezTo>
                    <a:pt x="9" y="10"/>
                    <a:pt x="5" y="8"/>
                    <a:pt x="1" y="4"/>
                  </a:cubicBezTo>
                  <a:cubicBezTo>
                    <a:pt x="1" y="3"/>
                    <a:pt x="1" y="2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3"/>
                    <a:pt x="9" y="5"/>
                    <a:pt x="14" y="8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3" y="9"/>
                    <a:pt x="13" y="10"/>
                    <a:pt x="13" y="1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2" name="Freeform 1510"/>
            <p:cNvSpPr>
              <a:spLocks/>
            </p:cNvSpPr>
            <p:nvPr/>
          </p:nvSpPr>
          <p:spPr bwMode="auto">
            <a:xfrm>
              <a:off x="8118475" y="855663"/>
              <a:ext cx="12700" cy="12700"/>
            </a:xfrm>
            <a:custGeom>
              <a:avLst/>
              <a:gdLst>
                <a:gd name="T0" fmla="*/ 0 w 3"/>
                <a:gd name="T1" fmla="*/ 0 h 3"/>
                <a:gd name="T2" fmla="*/ 2 w 3"/>
                <a:gd name="T3" fmla="*/ 2 h 3"/>
                <a:gd name="T4" fmla="*/ 3 w 3"/>
                <a:gd name="T5" fmla="*/ 3 h 3"/>
                <a:gd name="T6" fmla="*/ 3 w 3"/>
                <a:gd name="T7" fmla="*/ 2 h 3"/>
                <a:gd name="T8" fmla="*/ 0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cubicBezTo>
                    <a:pt x="0" y="1"/>
                    <a:pt x="1" y="1"/>
                    <a:pt x="2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3" name="Freeform 1511"/>
            <p:cNvSpPr>
              <a:spLocks/>
            </p:cNvSpPr>
            <p:nvPr/>
          </p:nvSpPr>
          <p:spPr bwMode="auto">
            <a:xfrm>
              <a:off x="8107363" y="855663"/>
              <a:ext cx="23813" cy="19050"/>
            </a:xfrm>
            <a:custGeom>
              <a:avLst/>
              <a:gdLst>
                <a:gd name="T0" fmla="*/ 3 w 6"/>
                <a:gd name="T1" fmla="*/ 1 h 5"/>
                <a:gd name="T2" fmla="*/ 2 w 6"/>
                <a:gd name="T3" fmla="*/ 1 h 5"/>
                <a:gd name="T4" fmla="*/ 1 w 6"/>
                <a:gd name="T5" fmla="*/ 0 h 5"/>
                <a:gd name="T6" fmla="*/ 2 w 6"/>
                <a:gd name="T7" fmla="*/ 1 h 5"/>
                <a:gd name="T8" fmla="*/ 5 w 6"/>
                <a:gd name="T9" fmla="*/ 3 h 5"/>
                <a:gd name="T10" fmla="*/ 4 w 6"/>
                <a:gd name="T11" fmla="*/ 2 h 5"/>
                <a:gd name="T12" fmla="*/ 2 w 6"/>
                <a:gd name="T13" fmla="*/ 1 h 5"/>
                <a:gd name="T14" fmla="*/ 3 w 6"/>
                <a:gd name="T15" fmla="*/ 2 h 5"/>
                <a:gd name="T16" fmla="*/ 4 w 6"/>
                <a:gd name="T17" fmla="*/ 3 h 5"/>
                <a:gd name="T18" fmla="*/ 4 w 6"/>
                <a:gd name="T19" fmla="*/ 3 h 5"/>
                <a:gd name="T20" fmla="*/ 0 w 6"/>
                <a:gd name="T21" fmla="*/ 1 h 5"/>
                <a:gd name="T22" fmla="*/ 2 w 6"/>
                <a:gd name="T23" fmla="*/ 3 h 5"/>
                <a:gd name="T24" fmla="*/ 3 w 6"/>
                <a:gd name="T25" fmla="*/ 3 h 5"/>
                <a:gd name="T26" fmla="*/ 5 w 6"/>
                <a:gd name="T27" fmla="*/ 4 h 5"/>
                <a:gd name="T28" fmla="*/ 5 w 6"/>
                <a:gd name="T29" fmla="*/ 4 h 5"/>
                <a:gd name="T30" fmla="*/ 1 w 6"/>
                <a:gd name="T31" fmla="*/ 3 h 5"/>
                <a:gd name="T32" fmla="*/ 3 w 6"/>
                <a:gd name="T33" fmla="*/ 4 h 5"/>
                <a:gd name="T34" fmla="*/ 4 w 6"/>
                <a:gd name="T35" fmla="*/ 4 h 5"/>
                <a:gd name="T36" fmla="*/ 4 w 6"/>
                <a:gd name="T37" fmla="*/ 5 h 5"/>
                <a:gd name="T38" fmla="*/ 1 w 6"/>
                <a:gd name="T39" fmla="*/ 4 h 5"/>
                <a:gd name="T40" fmla="*/ 5 w 6"/>
                <a:gd name="T41" fmla="*/ 5 h 5"/>
                <a:gd name="T42" fmla="*/ 6 w 6"/>
                <a:gd name="T43" fmla="*/ 3 h 5"/>
                <a:gd name="T44" fmla="*/ 6 w 6"/>
                <a:gd name="T45" fmla="*/ 3 h 5"/>
                <a:gd name="T46" fmla="*/ 3 w 6"/>
                <a:gd name="T4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" h="5">
                  <a:moveTo>
                    <a:pt x="3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4" y="2"/>
                    <a:pt x="5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2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4" y="3"/>
                    <a:pt x="4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3" y="2"/>
                    <a:pt x="1" y="2"/>
                    <a:pt x="0" y="1"/>
                  </a:cubicBezTo>
                  <a:cubicBezTo>
                    <a:pt x="1" y="2"/>
                    <a:pt x="2" y="2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3" y="4"/>
                    <a:pt x="1" y="3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3" y="4"/>
                    <a:pt x="4" y="5"/>
                    <a:pt x="5" y="5"/>
                  </a:cubicBezTo>
                  <a:cubicBezTo>
                    <a:pt x="5" y="4"/>
                    <a:pt x="5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2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4" name="Freeform 1512"/>
            <p:cNvSpPr>
              <a:spLocks/>
            </p:cNvSpPr>
            <p:nvPr/>
          </p:nvSpPr>
          <p:spPr bwMode="auto">
            <a:xfrm>
              <a:off x="8077200" y="833438"/>
              <a:ext cx="23813" cy="30163"/>
            </a:xfrm>
            <a:custGeom>
              <a:avLst/>
              <a:gdLst>
                <a:gd name="T0" fmla="*/ 4 w 6"/>
                <a:gd name="T1" fmla="*/ 7 h 8"/>
                <a:gd name="T2" fmla="*/ 4 w 6"/>
                <a:gd name="T3" fmla="*/ 6 h 8"/>
                <a:gd name="T4" fmla="*/ 3 w 6"/>
                <a:gd name="T5" fmla="*/ 5 h 8"/>
                <a:gd name="T6" fmla="*/ 1 w 6"/>
                <a:gd name="T7" fmla="*/ 4 h 8"/>
                <a:gd name="T8" fmla="*/ 3 w 6"/>
                <a:gd name="T9" fmla="*/ 5 h 8"/>
                <a:gd name="T10" fmla="*/ 1 w 6"/>
                <a:gd name="T11" fmla="*/ 3 h 8"/>
                <a:gd name="T12" fmla="*/ 2 w 6"/>
                <a:gd name="T13" fmla="*/ 4 h 8"/>
                <a:gd name="T14" fmla="*/ 5 w 6"/>
                <a:gd name="T15" fmla="*/ 6 h 8"/>
                <a:gd name="T16" fmla="*/ 1 w 6"/>
                <a:gd name="T17" fmla="*/ 2 h 8"/>
                <a:gd name="T18" fmla="*/ 3 w 6"/>
                <a:gd name="T19" fmla="*/ 3 h 8"/>
                <a:gd name="T20" fmla="*/ 3 w 6"/>
                <a:gd name="T21" fmla="*/ 4 h 8"/>
                <a:gd name="T22" fmla="*/ 4 w 6"/>
                <a:gd name="T23" fmla="*/ 4 h 8"/>
                <a:gd name="T24" fmla="*/ 5 w 6"/>
                <a:gd name="T25" fmla="*/ 5 h 8"/>
                <a:gd name="T26" fmla="*/ 5 w 6"/>
                <a:gd name="T27" fmla="*/ 4 h 8"/>
                <a:gd name="T28" fmla="*/ 1 w 6"/>
                <a:gd name="T29" fmla="*/ 1 h 8"/>
                <a:gd name="T30" fmla="*/ 3 w 6"/>
                <a:gd name="T31" fmla="*/ 2 h 8"/>
                <a:gd name="T32" fmla="*/ 0 w 6"/>
                <a:gd name="T33" fmla="*/ 0 h 8"/>
                <a:gd name="T34" fmla="*/ 0 w 6"/>
                <a:gd name="T35" fmla="*/ 1 h 8"/>
                <a:gd name="T36" fmla="*/ 1 w 6"/>
                <a:gd name="T37" fmla="*/ 4 h 8"/>
                <a:gd name="T38" fmla="*/ 6 w 6"/>
                <a:gd name="T39" fmla="*/ 8 h 8"/>
                <a:gd name="T40" fmla="*/ 5 w 6"/>
                <a:gd name="T41" fmla="*/ 7 h 8"/>
                <a:gd name="T42" fmla="*/ 4 w 6"/>
                <a:gd name="T43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" h="8">
                  <a:moveTo>
                    <a:pt x="4" y="7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4"/>
                    <a:pt x="1" y="4"/>
                  </a:cubicBezTo>
                  <a:cubicBezTo>
                    <a:pt x="2" y="4"/>
                    <a:pt x="3" y="5"/>
                    <a:pt x="3" y="5"/>
                  </a:cubicBezTo>
                  <a:cubicBezTo>
                    <a:pt x="2" y="4"/>
                    <a:pt x="2" y="4"/>
                    <a:pt x="1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4" y="5"/>
                    <a:pt x="5" y="6"/>
                  </a:cubicBezTo>
                  <a:cubicBezTo>
                    <a:pt x="4" y="4"/>
                    <a:pt x="2" y="3"/>
                    <a:pt x="1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5" y="4"/>
                    <a:pt x="5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3" y="3"/>
                    <a:pt x="2" y="2"/>
                    <a:pt x="1" y="1"/>
                  </a:cubicBezTo>
                  <a:cubicBezTo>
                    <a:pt x="1" y="1"/>
                    <a:pt x="2" y="2"/>
                    <a:pt x="3" y="2"/>
                  </a:cubicBezTo>
                  <a:cubicBezTo>
                    <a:pt x="2" y="1"/>
                    <a:pt x="1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3"/>
                    <a:pt x="1" y="4"/>
                  </a:cubicBezTo>
                  <a:cubicBezTo>
                    <a:pt x="3" y="6"/>
                    <a:pt x="4" y="7"/>
                    <a:pt x="6" y="8"/>
                  </a:cubicBezTo>
                  <a:cubicBezTo>
                    <a:pt x="5" y="7"/>
                    <a:pt x="5" y="7"/>
                    <a:pt x="5" y="7"/>
                  </a:cubicBezTo>
                  <a:lnTo>
                    <a:pt x="4" y="7"/>
                  </a:ln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5" name="Freeform 1513"/>
            <p:cNvSpPr>
              <a:spLocks/>
            </p:cNvSpPr>
            <p:nvPr/>
          </p:nvSpPr>
          <p:spPr bwMode="auto">
            <a:xfrm>
              <a:off x="8183563" y="901701"/>
              <a:ext cx="3175" cy="41275"/>
            </a:xfrm>
            <a:custGeom>
              <a:avLst/>
              <a:gdLst>
                <a:gd name="T0" fmla="*/ 0 w 2"/>
                <a:gd name="T1" fmla="*/ 26 h 26"/>
                <a:gd name="T2" fmla="*/ 2 w 2"/>
                <a:gd name="T3" fmla="*/ 26 h 26"/>
                <a:gd name="T4" fmla="*/ 2 w 2"/>
                <a:gd name="T5" fmla="*/ 2 h 26"/>
                <a:gd name="T6" fmla="*/ 0 w 2"/>
                <a:gd name="T7" fmla="*/ 0 h 26"/>
                <a:gd name="T8" fmla="*/ 0 w 2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6">
                  <a:moveTo>
                    <a:pt x="0" y="26"/>
                  </a:moveTo>
                  <a:lnTo>
                    <a:pt x="2" y="26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6" name="Freeform 1514"/>
            <p:cNvSpPr>
              <a:spLocks/>
            </p:cNvSpPr>
            <p:nvPr/>
          </p:nvSpPr>
          <p:spPr bwMode="auto">
            <a:xfrm>
              <a:off x="8183563" y="893763"/>
              <a:ext cx="6350" cy="11113"/>
            </a:xfrm>
            <a:custGeom>
              <a:avLst/>
              <a:gdLst>
                <a:gd name="T0" fmla="*/ 2 w 4"/>
                <a:gd name="T1" fmla="*/ 7 h 7"/>
                <a:gd name="T2" fmla="*/ 2 w 4"/>
                <a:gd name="T3" fmla="*/ 7 h 7"/>
                <a:gd name="T4" fmla="*/ 0 w 4"/>
                <a:gd name="T5" fmla="*/ 5 h 7"/>
                <a:gd name="T6" fmla="*/ 2 w 4"/>
                <a:gd name="T7" fmla="*/ 0 h 7"/>
                <a:gd name="T8" fmla="*/ 2 w 4"/>
                <a:gd name="T9" fmla="*/ 0 h 7"/>
                <a:gd name="T10" fmla="*/ 2 w 4"/>
                <a:gd name="T11" fmla="*/ 0 h 7"/>
                <a:gd name="T12" fmla="*/ 4 w 4"/>
                <a:gd name="T13" fmla="*/ 3 h 7"/>
                <a:gd name="T14" fmla="*/ 2 w 4"/>
                <a:gd name="T15" fmla="*/ 7 h 7"/>
                <a:gd name="T16" fmla="*/ 2 w 4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7">
                  <a:moveTo>
                    <a:pt x="2" y="7"/>
                  </a:moveTo>
                  <a:lnTo>
                    <a:pt x="2" y="7"/>
                  </a:lnTo>
                  <a:lnTo>
                    <a:pt x="0" y="5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3"/>
                  </a:lnTo>
                  <a:lnTo>
                    <a:pt x="2" y="7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7" name="Freeform 1515"/>
            <p:cNvSpPr>
              <a:spLocks/>
            </p:cNvSpPr>
            <p:nvPr/>
          </p:nvSpPr>
          <p:spPr bwMode="auto">
            <a:xfrm>
              <a:off x="8178800" y="898526"/>
              <a:ext cx="4763" cy="11113"/>
            </a:xfrm>
            <a:custGeom>
              <a:avLst/>
              <a:gdLst>
                <a:gd name="T0" fmla="*/ 1 w 1"/>
                <a:gd name="T1" fmla="*/ 3 h 3"/>
                <a:gd name="T2" fmla="*/ 1 w 1"/>
                <a:gd name="T3" fmla="*/ 3 h 3"/>
                <a:gd name="T4" fmla="*/ 0 w 1"/>
                <a:gd name="T5" fmla="*/ 2 h 3"/>
                <a:gd name="T6" fmla="*/ 0 w 1"/>
                <a:gd name="T7" fmla="*/ 1 h 3"/>
                <a:gd name="T8" fmla="*/ 0 w 1"/>
                <a:gd name="T9" fmla="*/ 0 h 3"/>
                <a:gd name="T10" fmla="*/ 0 w 1"/>
                <a:gd name="T11" fmla="*/ 0 h 3"/>
                <a:gd name="T12" fmla="*/ 1 w 1"/>
                <a:gd name="T13" fmla="*/ 1 h 3"/>
                <a:gd name="T14" fmla="*/ 1 w 1"/>
                <a:gd name="T15" fmla="*/ 2 h 3"/>
                <a:gd name="T16" fmla="*/ 1 w 1"/>
                <a:gd name="T1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8" name="Freeform 1516"/>
            <p:cNvSpPr>
              <a:spLocks/>
            </p:cNvSpPr>
            <p:nvPr/>
          </p:nvSpPr>
          <p:spPr bwMode="auto">
            <a:xfrm>
              <a:off x="8178800" y="901701"/>
              <a:ext cx="4763" cy="7938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0 h 2"/>
                <a:gd name="T4" fmla="*/ 1 w 1"/>
                <a:gd name="T5" fmla="*/ 0 h 2"/>
                <a:gd name="T6" fmla="*/ 1 w 1"/>
                <a:gd name="T7" fmla="*/ 0 h 2"/>
                <a:gd name="T8" fmla="*/ 1 w 1"/>
                <a:gd name="T9" fmla="*/ 1 h 2"/>
                <a:gd name="T10" fmla="*/ 1 w 1"/>
                <a:gd name="T11" fmla="*/ 2 h 2"/>
                <a:gd name="T12" fmla="*/ 1 w 1"/>
                <a:gd name="T13" fmla="*/ 2 h 2"/>
                <a:gd name="T14" fmla="*/ 0 w 1"/>
                <a:gd name="T15" fmla="*/ 1 h 2"/>
                <a:gd name="T16" fmla="*/ 1 w 1"/>
                <a:gd name="T17" fmla="*/ 2 h 2"/>
                <a:gd name="T18" fmla="*/ 1 w 1"/>
                <a:gd name="T19" fmla="*/ 2 h 2"/>
                <a:gd name="T20" fmla="*/ 1 w 1"/>
                <a:gd name="T2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9" name="Freeform 1517"/>
            <p:cNvSpPr>
              <a:spLocks/>
            </p:cNvSpPr>
            <p:nvPr/>
          </p:nvSpPr>
          <p:spPr bwMode="auto">
            <a:xfrm>
              <a:off x="8186738" y="898526"/>
              <a:ext cx="7938" cy="11113"/>
            </a:xfrm>
            <a:custGeom>
              <a:avLst/>
              <a:gdLst>
                <a:gd name="T0" fmla="*/ 2 w 5"/>
                <a:gd name="T1" fmla="*/ 7 h 7"/>
                <a:gd name="T2" fmla="*/ 2 w 5"/>
                <a:gd name="T3" fmla="*/ 7 h 7"/>
                <a:gd name="T4" fmla="*/ 0 w 5"/>
                <a:gd name="T5" fmla="*/ 4 h 7"/>
                <a:gd name="T6" fmla="*/ 2 w 5"/>
                <a:gd name="T7" fmla="*/ 0 h 7"/>
                <a:gd name="T8" fmla="*/ 5 w 5"/>
                <a:gd name="T9" fmla="*/ 0 h 7"/>
                <a:gd name="T10" fmla="*/ 5 w 5"/>
                <a:gd name="T11" fmla="*/ 0 h 7"/>
                <a:gd name="T12" fmla="*/ 5 w 5"/>
                <a:gd name="T13" fmla="*/ 2 h 7"/>
                <a:gd name="T14" fmla="*/ 5 w 5"/>
                <a:gd name="T15" fmla="*/ 7 h 7"/>
                <a:gd name="T16" fmla="*/ 2 w 5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lnTo>
                    <a:pt x="2" y="7"/>
                  </a:lnTo>
                  <a:lnTo>
                    <a:pt x="0" y="4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7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0" name="Freeform 1518"/>
            <p:cNvSpPr>
              <a:spLocks/>
            </p:cNvSpPr>
            <p:nvPr/>
          </p:nvSpPr>
          <p:spPr bwMode="auto">
            <a:xfrm>
              <a:off x="8194675" y="901701"/>
              <a:ext cx="3175" cy="11113"/>
            </a:xfrm>
            <a:custGeom>
              <a:avLst/>
              <a:gdLst>
                <a:gd name="T0" fmla="*/ 0 w 2"/>
                <a:gd name="T1" fmla="*/ 7 h 7"/>
                <a:gd name="T2" fmla="*/ 0 w 2"/>
                <a:gd name="T3" fmla="*/ 7 h 7"/>
                <a:gd name="T4" fmla="*/ 0 w 2"/>
                <a:gd name="T5" fmla="*/ 5 h 7"/>
                <a:gd name="T6" fmla="*/ 0 w 2"/>
                <a:gd name="T7" fmla="*/ 0 h 7"/>
                <a:gd name="T8" fmla="*/ 2 w 2"/>
                <a:gd name="T9" fmla="*/ 0 h 7"/>
                <a:gd name="T10" fmla="*/ 2 w 2"/>
                <a:gd name="T11" fmla="*/ 0 h 7"/>
                <a:gd name="T12" fmla="*/ 2 w 2"/>
                <a:gd name="T13" fmla="*/ 2 h 7"/>
                <a:gd name="T14" fmla="*/ 2 w 2"/>
                <a:gd name="T15" fmla="*/ 7 h 7"/>
                <a:gd name="T16" fmla="*/ 0 w 2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7">
                  <a:moveTo>
                    <a:pt x="0" y="7"/>
                  </a:moveTo>
                  <a:lnTo>
                    <a:pt x="0" y="7"/>
                  </a:lnTo>
                  <a:lnTo>
                    <a:pt x="0" y="5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1" name="Freeform 1519"/>
            <p:cNvSpPr>
              <a:spLocks/>
            </p:cNvSpPr>
            <p:nvPr/>
          </p:nvSpPr>
          <p:spPr bwMode="auto">
            <a:xfrm>
              <a:off x="8197850" y="904876"/>
              <a:ext cx="3175" cy="11113"/>
            </a:xfrm>
            <a:custGeom>
              <a:avLst/>
              <a:gdLst>
                <a:gd name="T0" fmla="*/ 0 w 2"/>
                <a:gd name="T1" fmla="*/ 7 h 7"/>
                <a:gd name="T2" fmla="*/ 0 w 2"/>
                <a:gd name="T3" fmla="*/ 7 h 7"/>
                <a:gd name="T4" fmla="*/ 0 w 2"/>
                <a:gd name="T5" fmla="*/ 5 h 7"/>
                <a:gd name="T6" fmla="*/ 0 w 2"/>
                <a:gd name="T7" fmla="*/ 0 h 7"/>
                <a:gd name="T8" fmla="*/ 2 w 2"/>
                <a:gd name="T9" fmla="*/ 0 h 7"/>
                <a:gd name="T10" fmla="*/ 2 w 2"/>
                <a:gd name="T11" fmla="*/ 0 h 7"/>
                <a:gd name="T12" fmla="*/ 2 w 2"/>
                <a:gd name="T13" fmla="*/ 3 h 7"/>
                <a:gd name="T14" fmla="*/ 2 w 2"/>
                <a:gd name="T15" fmla="*/ 7 h 7"/>
                <a:gd name="T16" fmla="*/ 0 w 2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7">
                  <a:moveTo>
                    <a:pt x="0" y="7"/>
                  </a:moveTo>
                  <a:lnTo>
                    <a:pt x="0" y="7"/>
                  </a:lnTo>
                  <a:lnTo>
                    <a:pt x="0" y="5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2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2" name="Freeform 1520"/>
            <p:cNvSpPr>
              <a:spLocks/>
            </p:cNvSpPr>
            <p:nvPr/>
          </p:nvSpPr>
          <p:spPr bwMode="auto">
            <a:xfrm>
              <a:off x="8186738" y="898526"/>
              <a:ext cx="7938" cy="11113"/>
            </a:xfrm>
            <a:custGeom>
              <a:avLst/>
              <a:gdLst>
                <a:gd name="T0" fmla="*/ 5 w 5"/>
                <a:gd name="T1" fmla="*/ 0 h 7"/>
                <a:gd name="T2" fmla="*/ 5 w 5"/>
                <a:gd name="T3" fmla="*/ 0 h 7"/>
                <a:gd name="T4" fmla="*/ 2 w 5"/>
                <a:gd name="T5" fmla="*/ 7 h 7"/>
                <a:gd name="T6" fmla="*/ 2 w 5"/>
                <a:gd name="T7" fmla="*/ 7 h 7"/>
                <a:gd name="T8" fmla="*/ 2 w 5"/>
                <a:gd name="T9" fmla="*/ 7 h 7"/>
                <a:gd name="T10" fmla="*/ 0 w 5"/>
                <a:gd name="T11" fmla="*/ 4 h 7"/>
                <a:gd name="T12" fmla="*/ 2 w 5"/>
                <a:gd name="T13" fmla="*/ 7 h 7"/>
                <a:gd name="T14" fmla="*/ 2 w 5"/>
                <a:gd name="T15" fmla="*/ 7 h 7"/>
                <a:gd name="T16" fmla="*/ 5 w 5"/>
                <a:gd name="T17" fmla="*/ 7 h 7"/>
                <a:gd name="T18" fmla="*/ 5 w 5"/>
                <a:gd name="T19" fmla="*/ 2 h 7"/>
                <a:gd name="T20" fmla="*/ 5 w 5"/>
                <a:gd name="T2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7">
                  <a:moveTo>
                    <a:pt x="5" y="0"/>
                  </a:moveTo>
                  <a:lnTo>
                    <a:pt x="5" y="0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0" y="4"/>
                  </a:lnTo>
                  <a:lnTo>
                    <a:pt x="2" y="7"/>
                  </a:lnTo>
                  <a:lnTo>
                    <a:pt x="2" y="7"/>
                  </a:lnTo>
                  <a:lnTo>
                    <a:pt x="5" y="7"/>
                  </a:lnTo>
                  <a:lnTo>
                    <a:pt x="5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3" name="Freeform 1521"/>
            <p:cNvSpPr>
              <a:spLocks/>
            </p:cNvSpPr>
            <p:nvPr/>
          </p:nvSpPr>
          <p:spPr bwMode="auto">
            <a:xfrm>
              <a:off x="8194675" y="904876"/>
              <a:ext cx="3175" cy="7938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5 h 5"/>
                <a:gd name="T8" fmla="*/ 0 w 2"/>
                <a:gd name="T9" fmla="*/ 5 h 5"/>
                <a:gd name="T10" fmla="*/ 0 w 2"/>
                <a:gd name="T11" fmla="*/ 3 h 5"/>
                <a:gd name="T12" fmla="*/ 0 w 2"/>
                <a:gd name="T13" fmla="*/ 5 h 5"/>
                <a:gd name="T14" fmla="*/ 0 w 2"/>
                <a:gd name="T15" fmla="*/ 5 h 5"/>
                <a:gd name="T16" fmla="*/ 2 w 2"/>
                <a:gd name="T17" fmla="*/ 5 h 5"/>
                <a:gd name="T18" fmla="*/ 2 w 2"/>
                <a:gd name="T19" fmla="*/ 0 h 5"/>
                <a:gd name="T20" fmla="*/ 2 w 2"/>
                <a:gd name="T2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4" name="Freeform 1522"/>
            <p:cNvSpPr>
              <a:spLocks/>
            </p:cNvSpPr>
            <p:nvPr/>
          </p:nvSpPr>
          <p:spPr bwMode="auto">
            <a:xfrm>
              <a:off x="8197850" y="904876"/>
              <a:ext cx="3175" cy="11113"/>
            </a:xfrm>
            <a:custGeom>
              <a:avLst/>
              <a:gdLst>
                <a:gd name="T0" fmla="*/ 2 w 2"/>
                <a:gd name="T1" fmla="*/ 0 h 7"/>
                <a:gd name="T2" fmla="*/ 2 w 2"/>
                <a:gd name="T3" fmla="*/ 3 h 7"/>
                <a:gd name="T4" fmla="*/ 2 w 2"/>
                <a:gd name="T5" fmla="*/ 5 h 7"/>
                <a:gd name="T6" fmla="*/ 0 w 2"/>
                <a:gd name="T7" fmla="*/ 5 h 7"/>
                <a:gd name="T8" fmla="*/ 0 w 2"/>
                <a:gd name="T9" fmla="*/ 5 h 7"/>
                <a:gd name="T10" fmla="*/ 0 w 2"/>
                <a:gd name="T11" fmla="*/ 5 h 7"/>
                <a:gd name="T12" fmla="*/ 0 w 2"/>
                <a:gd name="T13" fmla="*/ 7 h 7"/>
                <a:gd name="T14" fmla="*/ 0 w 2"/>
                <a:gd name="T15" fmla="*/ 7 h 7"/>
                <a:gd name="T16" fmla="*/ 2 w 2"/>
                <a:gd name="T17" fmla="*/ 7 h 7"/>
                <a:gd name="T18" fmla="*/ 2 w 2"/>
                <a:gd name="T19" fmla="*/ 3 h 7"/>
                <a:gd name="T20" fmla="*/ 2 w 2"/>
                <a:gd name="T2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" h="7">
                  <a:moveTo>
                    <a:pt x="2" y="0"/>
                  </a:moveTo>
                  <a:lnTo>
                    <a:pt x="2" y="3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7"/>
                  </a:lnTo>
                  <a:lnTo>
                    <a:pt x="2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5" name="Freeform 1523"/>
            <p:cNvSpPr>
              <a:spLocks/>
            </p:cNvSpPr>
            <p:nvPr/>
          </p:nvSpPr>
          <p:spPr bwMode="auto">
            <a:xfrm>
              <a:off x="8183563" y="898526"/>
              <a:ext cx="6350" cy="6350"/>
            </a:xfrm>
            <a:custGeom>
              <a:avLst/>
              <a:gdLst>
                <a:gd name="T0" fmla="*/ 4 w 4"/>
                <a:gd name="T1" fmla="*/ 0 h 4"/>
                <a:gd name="T2" fmla="*/ 4 w 4"/>
                <a:gd name="T3" fmla="*/ 0 h 4"/>
                <a:gd name="T4" fmla="*/ 2 w 4"/>
                <a:gd name="T5" fmla="*/ 4 h 4"/>
                <a:gd name="T6" fmla="*/ 2 w 4"/>
                <a:gd name="T7" fmla="*/ 4 h 4"/>
                <a:gd name="T8" fmla="*/ 2 w 4"/>
                <a:gd name="T9" fmla="*/ 4 h 4"/>
                <a:gd name="T10" fmla="*/ 0 w 4"/>
                <a:gd name="T11" fmla="*/ 2 h 4"/>
                <a:gd name="T12" fmla="*/ 2 w 4"/>
                <a:gd name="T13" fmla="*/ 4 h 4"/>
                <a:gd name="T14" fmla="*/ 2 w 4"/>
                <a:gd name="T15" fmla="*/ 4 h 4"/>
                <a:gd name="T16" fmla="*/ 2 w 4"/>
                <a:gd name="T17" fmla="*/ 4 h 4"/>
                <a:gd name="T18" fmla="*/ 4 w 4"/>
                <a:gd name="T19" fmla="*/ 0 h 4"/>
                <a:gd name="T20" fmla="*/ 4 w 4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0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6" name="Freeform 1524"/>
            <p:cNvSpPr>
              <a:spLocks/>
            </p:cNvSpPr>
            <p:nvPr/>
          </p:nvSpPr>
          <p:spPr bwMode="auto">
            <a:xfrm>
              <a:off x="8153400" y="923926"/>
              <a:ext cx="63500" cy="38100"/>
            </a:xfrm>
            <a:custGeom>
              <a:avLst/>
              <a:gdLst>
                <a:gd name="T0" fmla="*/ 40 w 40"/>
                <a:gd name="T1" fmla="*/ 24 h 24"/>
                <a:gd name="T2" fmla="*/ 0 w 40"/>
                <a:gd name="T3" fmla="*/ 0 h 24"/>
                <a:gd name="T4" fmla="*/ 0 w 40"/>
                <a:gd name="T5" fmla="*/ 0 h 24"/>
                <a:gd name="T6" fmla="*/ 19 w 40"/>
                <a:gd name="T7" fmla="*/ 10 h 24"/>
                <a:gd name="T8" fmla="*/ 40 w 40"/>
                <a:gd name="T9" fmla="*/ 24 h 24"/>
                <a:gd name="T10" fmla="*/ 40 w 40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24">
                  <a:moveTo>
                    <a:pt x="40" y="24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9" y="10"/>
                  </a:lnTo>
                  <a:lnTo>
                    <a:pt x="40" y="24"/>
                  </a:lnTo>
                  <a:lnTo>
                    <a:pt x="40" y="24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7" name="Rectangle 1525"/>
            <p:cNvSpPr>
              <a:spLocks noChangeArrowheads="1"/>
            </p:cNvSpPr>
            <p:nvPr/>
          </p:nvSpPr>
          <p:spPr bwMode="auto">
            <a:xfrm>
              <a:off x="8156575" y="927101"/>
              <a:ext cx="1588" cy="76200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8" name="Freeform 1526"/>
            <p:cNvSpPr>
              <a:spLocks noEditPoints="1"/>
            </p:cNvSpPr>
            <p:nvPr/>
          </p:nvSpPr>
          <p:spPr bwMode="auto">
            <a:xfrm>
              <a:off x="8137525" y="923926"/>
              <a:ext cx="38100" cy="87313"/>
            </a:xfrm>
            <a:custGeom>
              <a:avLst/>
              <a:gdLst>
                <a:gd name="T0" fmla="*/ 24 w 24"/>
                <a:gd name="T1" fmla="*/ 55 h 55"/>
                <a:gd name="T2" fmla="*/ 0 w 24"/>
                <a:gd name="T3" fmla="*/ 43 h 55"/>
                <a:gd name="T4" fmla="*/ 0 w 24"/>
                <a:gd name="T5" fmla="*/ 43 h 55"/>
                <a:gd name="T6" fmla="*/ 0 w 24"/>
                <a:gd name="T7" fmla="*/ 40 h 55"/>
                <a:gd name="T8" fmla="*/ 12 w 24"/>
                <a:gd name="T9" fmla="*/ 2 h 55"/>
                <a:gd name="T10" fmla="*/ 12 w 24"/>
                <a:gd name="T11" fmla="*/ 0 h 55"/>
                <a:gd name="T12" fmla="*/ 12 w 24"/>
                <a:gd name="T13" fmla="*/ 2 h 55"/>
                <a:gd name="T14" fmla="*/ 24 w 24"/>
                <a:gd name="T15" fmla="*/ 55 h 55"/>
                <a:gd name="T16" fmla="*/ 24 w 24"/>
                <a:gd name="T17" fmla="*/ 55 h 55"/>
                <a:gd name="T18" fmla="*/ 24 w 24"/>
                <a:gd name="T19" fmla="*/ 55 h 55"/>
                <a:gd name="T20" fmla="*/ 0 w 24"/>
                <a:gd name="T21" fmla="*/ 40 h 55"/>
                <a:gd name="T22" fmla="*/ 24 w 24"/>
                <a:gd name="T23" fmla="*/ 55 h 55"/>
                <a:gd name="T24" fmla="*/ 12 w 24"/>
                <a:gd name="T25" fmla="*/ 2 h 55"/>
                <a:gd name="T26" fmla="*/ 0 w 24"/>
                <a:gd name="T27" fmla="*/ 4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55">
                  <a:moveTo>
                    <a:pt x="24" y="55"/>
                  </a:moveTo>
                  <a:lnTo>
                    <a:pt x="0" y="43"/>
                  </a:lnTo>
                  <a:lnTo>
                    <a:pt x="0" y="43"/>
                  </a:lnTo>
                  <a:lnTo>
                    <a:pt x="0" y="40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24" y="55"/>
                  </a:lnTo>
                  <a:lnTo>
                    <a:pt x="24" y="55"/>
                  </a:lnTo>
                  <a:lnTo>
                    <a:pt x="24" y="55"/>
                  </a:lnTo>
                  <a:close/>
                  <a:moveTo>
                    <a:pt x="0" y="40"/>
                  </a:moveTo>
                  <a:lnTo>
                    <a:pt x="24" y="55"/>
                  </a:lnTo>
                  <a:lnTo>
                    <a:pt x="12" y="2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9" name="Freeform 1527"/>
            <p:cNvSpPr>
              <a:spLocks/>
            </p:cNvSpPr>
            <p:nvPr/>
          </p:nvSpPr>
          <p:spPr bwMode="auto">
            <a:xfrm>
              <a:off x="8137525" y="992188"/>
              <a:ext cx="38100" cy="22225"/>
            </a:xfrm>
            <a:custGeom>
              <a:avLst/>
              <a:gdLst>
                <a:gd name="T0" fmla="*/ 0 w 10"/>
                <a:gd name="T1" fmla="*/ 0 h 6"/>
                <a:gd name="T2" fmla="*/ 5 w 10"/>
                <a:gd name="T3" fmla="*/ 5 h 6"/>
                <a:gd name="T4" fmla="*/ 10 w 10"/>
                <a:gd name="T5" fmla="*/ 5 h 6"/>
                <a:gd name="T6" fmla="*/ 0 w 10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6">
                  <a:moveTo>
                    <a:pt x="0" y="0"/>
                  </a:moveTo>
                  <a:cubicBezTo>
                    <a:pt x="1" y="2"/>
                    <a:pt x="3" y="4"/>
                    <a:pt x="5" y="5"/>
                  </a:cubicBezTo>
                  <a:cubicBezTo>
                    <a:pt x="7" y="6"/>
                    <a:pt x="9" y="6"/>
                    <a:pt x="10" y="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0" name="Freeform 1528"/>
            <p:cNvSpPr>
              <a:spLocks/>
            </p:cNvSpPr>
            <p:nvPr/>
          </p:nvSpPr>
          <p:spPr bwMode="auto">
            <a:xfrm>
              <a:off x="8137525" y="987426"/>
              <a:ext cx="38100" cy="26988"/>
            </a:xfrm>
            <a:custGeom>
              <a:avLst/>
              <a:gdLst>
                <a:gd name="T0" fmla="*/ 24 w 24"/>
                <a:gd name="T1" fmla="*/ 15 h 17"/>
                <a:gd name="T2" fmla="*/ 0 w 24"/>
                <a:gd name="T3" fmla="*/ 0 h 17"/>
                <a:gd name="T4" fmla="*/ 0 w 24"/>
                <a:gd name="T5" fmla="*/ 3 h 17"/>
                <a:gd name="T6" fmla="*/ 24 w 24"/>
                <a:gd name="T7" fmla="*/ 17 h 17"/>
                <a:gd name="T8" fmla="*/ 24 w 24"/>
                <a:gd name="T9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7">
                  <a:moveTo>
                    <a:pt x="24" y="15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4" y="17"/>
                  </a:lnTo>
                  <a:lnTo>
                    <a:pt x="24" y="15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1" name="Rectangle 1529"/>
            <p:cNvSpPr>
              <a:spLocks noChangeArrowheads="1"/>
            </p:cNvSpPr>
            <p:nvPr/>
          </p:nvSpPr>
          <p:spPr bwMode="auto">
            <a:xfrm>
              <a:off x="8213725" y="957263"/>
              <a:ext cx="1588" cy="79375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2" name="Freeform 1530"/>
            <p:cNvSpPr>
              <a:spLocks noEditPoints="1"/>
            </p:cNvSpPr>
            <p:nvPr/>
          </p:nvSpPr>
          <p:spPr bwMode="auto">
            <a:xfrm>
              <a:off x="8194675" y="957263"/>
              <a:ext cx="36513" cy="87313"/>
            </a:xfrm>
            <a:custGeom>
              <a:avLst/>
              <a:gdLst>
                <a:gd name="T0" fmla="*/ 23 w 23"/>
                <a:gd name="T1" fmla="*/ 55 h 55"/>
                <a:gd name="T2" fmla="*/ 0 w 23"/>
                <a:gd name="T3" fmla="*/ 41 h 55"/>
                <a:gd name="T4" fmla="*/ 0 w 23"/>
                <a:gd name="T5" fmla="*/ 41 h 55"/>
                <a:gd name="T6" fmla="*/ 0 w 23"/>
                <a:gd name="T7" fmla="*/ 41 h 55"/>
                <a:gd name="T8" fmla="*/ 12 w 23"/>
                <a:gd name="T9" fmla="*/ 0 h 55"/>
                <a:gd name="T10" fmla="*/ 12 w 23"/>
                <a:gd name="T11" fmla="*/ 0 h 55"/>
                <a:gd name="T12" fmla="*/ 12 w 23"/>
                <a:gd name="T13" fmla="*/ 0 h 55"/>
                <a:gd name="T14" fmla="*/ 23 w 23"/>
                <a:gd name="T15" fmla="*/ 55 h 55"/>
                <a:gd name="T16" fmla="*/ 23 w 23"/>
                <a:gd name="T17" fmla="*/ 55 h 55"/>
                <a:gd name="T18" fmla="*/ 23 w 23"/>
                <a:gd name="T19" fmla="*/ 55 h 55"/>
                <a:gd name="T20" fmla="*/ 0 w 23"/>
                <a:gd name="T21" fmla="*/ 41 h 55"/>
                <a:gd name="T22" fmla="*/ 23 w 23"/>
                <a:gd name="T23" fmla="*/ 52 h 55"/>
                <a:gd name="T24" fmla="*/ 12 w 23"/>
                <a:gd name="T25" fmla="*/ 3 h 55"/>
                <a:gd name="T26" fmla="*/ 0 w 23"/>
                <a:gd name="T27" fmla="*/ 4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55">
                  <a:moveTo>
                    <a:pt x="23" y="55"/>
                  </a:moveTo>
                  <a:lnTo>
                    <a:pt x="0" y="41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23" y="55"/>
                  </a:lnTo>
                  <a:lnTo>
                    <a:pt x="23" y="55"/>
                  </a:lnTo>
                  <a:lnTo>
                    <a:pt x="23" y="55"/>
                  </a:lnTo>
                  <a:close/>
                  <a:moveTo>
                    <a:pt x="0" y="41"/>
                  </a:moveTo>
                  <a:lnTo>
                    <a:pt x="23" y="52"/>
                  </a:lnTo>
                  <a:lnTo>
                    <a:pt x="12" y="3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3" name="Freeform 1531"/>
            <p:cNvSpPr>
              <a:spLocks/>
            </p:cNvSpPr>
            <p:nvPr/>
          </p:nvSpPr>
          <p:spPr bwMode="auto">
            <a:xfrm>
              <a:off x="8194675" y="1022351"/>
              <a:ext cx="36513" cy="25400"/>
            </a:xfrm>
            <a:custGeom>
              <a:avLst/>
              <a:gdLst>
                <a:gd name="T0" fmla="*/ 0 w 10"/>
                <a:gd name="T1" fmla="*/ 0 h 7"/>
                <a:gd name="T2" fmla="*/ 5 w 10"/>
                <a:gd name="T3" fmla="*/ 6 h 7"/>
                <a:gd name="T4" fmla="*/ 10 w 10"/>
                <a:gd name="T5" fmla="*/ 6 h 7"/>
                <a:gd name="T6" fmla="*/ 0 w 10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0" y="0"/>
                  </a:moveTo>
                  <a:cubicBezTo>
                    <a:pt x="1" y="2"/>
                    <a:pt x="3" y="4"/>
                    <a:pt x="5" y="6"/>
                  </a:cubicBezTo>
                  <a:cubicBezTo>
                    <a:pt x="7" y="7"/>
                    <a:pt x="9" y="7"/>
                    <a:pt x="10" y="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4" name="Freeform 1532"/>
            <p:cNvSpPr>
              <a:spLocks/>
            </p:cNvSpPr>
            <p:nvPr/>
          </p:nvSpPr>
          <p:spPr bwMode="auto">
            <a:xfrm>
              <a:off x="8194675" y="1022351"/>
              <a:ext cx="36513" cy="22225"/>
            </a:xfrm>
            <a:custGeom>
              <a:avLst/>
              <a:gdLst>
                <a:gd name="T0" fmla="*/ 23 w 23"/>
                <a:gd name="T1" fmla="*/ 14 h 14"/>
                <a:gd name="T2" fmla="*/ 0 w 23"/>
                <a:gd name="T3" fmla="*/ 0 h 14"/>
                <a:gd name="T4" fmla="*/ 0 w 23"/>
                <a:gd name="T5" fmla="*/ 0 h 14"/>
                <a:gd name="T6" fmla="*/ 23 w 23"/>
                <a:gd name="T7" fmla="*/ 14 h 14"/>
                <a:gd name="T8" fmla="*/ 23 w 23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4">
                  <a:moveTo>
                    <a:pt x="23" y="14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3" y="14"/>
                  </a:lnTo>
                  <a:lnTo>
                    <a:pt x="23" y="14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5" name="Freeform 1533"/>
            <p:cNvSpPr>
              <a:spLocks/>
            </p:cNvSpPr>
            <p:nvPr/>
          </p:nvSpPr>
          <p:spPr bwMode="auto">
            <a:xfrm>
              <a:off x="8047038" y="1228726"/>
              <a:ext cx="109538" cy="79375"/>
            </a:xfrm>
            <a:custGeom>
              <a:avLst/>
              <a:gdLst>
                <a:gd name="T0" fmla="*/ 69 w 69"/>
                <a:gd name="T1" fmla="*/ 50 h 50"/>
                <a:gd name="T2" fmla="*/ 0 w 69"/>
                <a:gd name="T3" fmla="*/ 12 h 50"/>
                <a:gd name="T4" fmla="*/ 0 w 69"/>
                <a:gd name="T5" fmla="*/ 0 h 50"/>
                <a:gd name="T6" fmla="*/ 69 w 69"/>
                <a:gd name="T7" fmla="*/ 40 h 50"/>
                <a:gd name="T8" fmla="*/ 69 w 69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50">
                  <a:moveTo>
                    <a:pt x="69" y="50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69" y="40"/>
                  </a:lnTo>
                  <a:lnTo>
                    <a:pt x="69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6" name="Freeform 1534"/>
            <p:cNvSpPr>
              <a:spLocks/>
            </p:cNvSpPr>
            <p:nvPr/>
          </p:nvSpPr>
          <p:spPr bwMode="auto">
            <a:xfrm>
              <a:off x="8032750" y="1236663"/>
              <a:ext cx="139700" cy="104775"/>
            </a:xfrm>
            <a:custGeom>
              <a:avLst/>
              <a:gdLst>
                <a:gd name="T0" fmla="*/ 88 w 88"/>
                <a:gd name="T1" fmla="*/ 66 h 66"/>
                <a:gd name="T2" fmla="*/ 0 w 88"/>
                <a:gd name="T3" fmla="*/ 14 h 66"/>
                <a:gd name="T4" fmla="*/ 0 w 88"/>
                <a:gd name="T5" fmla="*/ 0 h 66"/>
                <a:gd name="T6" fmla="*/ 88 w 88"/>
                <a:gd name="T7" fmla="*/ 52 h 66"/>
                <a:gd name="T8" fmla="*/ 88 w 88"/>
                <a:gd name="T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66">
                  <a:moveTo>
                    <a:pt x="88" y="66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88" y="52"/>
                  </a:lnTo>
                  <a:lnTo>
                    <a:pt x="88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7" name="Freeform 1535"/>
            <p:cNvSpPr>
              <a:spLocks/>
            </p:cNvSpPr>
            <p:nvPr/>
          </p:nvSpPr>
          <p:spPr bwMode="auto">
            <a:xfrm>
              <a:off x="8021638" y="1022351"/>
              <a:ext cx="127000" cy="266700"/>
            </a:xfrm>
            <a:custGeom>
              <a:avLst/>
              <a:gdLst>
                <a:gd name="T0" fmla="*/ 3 w 34"/>
                <a:gd name="T1" fmla="*/ 0 h 71"/>
                <a:gd name="T2" fmla="*/ 33 w 34"/>
                <a:gd name="T3" fmla="*/ 65 h 71"/>
                <a:gd name="T4" fmla="*/ 34 w 34"/>
                <a:gd name="T5" fmla="*/ 68 h 71"/>
                <a:gd name="T6" fmla="*/ 34 w 34"/>
                <a:gd name="T7" fmla="*/ 71 h 71"/>
                <a:gd name="T8" fmla="*/ 32 w 34"/>
                <a:gd name="T9" fmla="*/ 69 h 71"/>
                <a:gd name="T10" fmla="*/ 30 w 34"/>
                <a:gd name="T11" fmla="*/ 65 h 71"/>
                <a:gd name="T12" fmla="*/ 0 w 34"/>
                <a:gd name="T13" fmla="*/ 1 h 71"/>
                <a:gd name="T14" fmla="*/ 3 w 34"/>
                <a:gd name="T15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71">
                  <a:moveTo>
                    <a:pt x="3" y="0"/>
                  </a:moveTo>
                  <a:cubicBezTo>
                    <a:pt x="33" y="65"/>
                    <a:pt x="33" y="65"/>
                    <a:pt x="33" y="65"/>
                  </a:cubicBezTo>
                  <a:cubicBezTo>
                    <a:pt x="34" y="66"/>
                    <a:pt x="34" y="67"/>
                    <a:pt x="34" y="68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2" y="69"/>
                    <a:pt x="32" y="69"/>
                    <a:pt x="32" y="69"/>
                  </a:cubicBezTo>
                  <a:cubicBezTo>
                    <a:pt x="32" y="68"/>
                    <a:pt x="31" y="67"/>
                    <a:pt x="30" y="65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8" name="Freeform 1536"/>
            <p:cNvSpPr>
              <a:spLocks/>
            </p:cNvSpPr>
            <p:nvPr/>
          </p:nvSpPr>
          <p:spPr bwMode="auto">
            <a:xfrm>
              <a:off x="8002588" y="976313"/>
              <a:ext cx="26988" cy="46038"/>
            </a:xfrm>
            <a:custGeom>
              <a:avLst/>
              <a:gdLst>
                <a:gd name="T0" fmla="*/ 2 w 17"/>
                <a:gd name="T1" fmla="*/ 0 h 29"/>
                <a:gd name="T2" fmla="*/ 0 w 17"/>
                <a:gd name="T3" fmla="*/ 0 h 29"/>
                <a:gd name="T4" fmla="*/ 14 w 17"/>
                <a:gd name="T5" fmla="*/ 29 h 29"/>
                <a:gd name="T6" fmla="*/ 17 w 17"/>
                <a:gd name="T7" fmla="*/ 29 h 29"/>
                <a:gd name="T8" fmla="*/ 2 w 17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9">
                  <a:moveTo>
                    <a:pt x="2" y="0"/>
                  </a:moveTo>
                  <a:lnTo>
                    <a:pt x="0" y="0"/>
                  </a:lnTo>
                  <a:lnTo>
                    <a:pt x="14" y="29"/>
                  </a:lnTo>
                  <a:lnTo>
                    <a:pt x="17" y="2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9" name="Freeform 1537"/>
            <p:cNvSpPr>
              <a:spLocks/>
            </p:cNvSpPr>
            <p:nvPr/>
          </p:nvSpPr>
          <p:spPr bwMode="auto">
            <a:xfrm>
              <a:off x="8005763" y="1014413"/>
              <a:ext cx="41275" cy="19050"/>
            </a:xfrm>
            <a:custGeom>
              <a:avLst/>
              <a:gdLst>
                <a:gd name="T0" fmla="*/ 11 w 11"/>
                <a:gd name="T1" fmla="*/ 2 h 5"/>
                <a:gd name="T2" fmla="*/ 1 w 11"/>
                <a:gd name="T3" fmla="*/ 5 h 5"/>
                <a:gd name="T4" fmla="*/ 0 w 11"/>
                <a:gd name="T5" fmla="*/ 3 h 5"/>
                <a:gd name="T6" fmla="*/ 11 w 11"/>
                <a:gd name="T7" fmla="*/ 0 h 5"/>
                <a:gd name="T8" fmla="*/ 11 w 11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11" y="2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" y="1"/>
                    <a:pt x="7" y="0"/>
                    <a:pt x="11" y="0"/>
                  </a:cubicBezTo>
                  <a:lnTo>
                    <a:pt x="11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0" name="Freeform 1538"/>
            <p:cNvSpPr>
              <a:spLocks/>
            </p:cNvSpPr>
            <p:nvPr/>
          </p:nvSpPr>
          <p:spPr bwMode="auto">
            <a:xfrm>
              <a:off x="7999413" y="968376"/>
              <a:ext cx="11113" cy="7938"/>
            </a:xfrm>
            <a:custGeom>
              <a:avLst/>
              <a:gdLst>
                <a:gd name="T0" fmla="*/ 2 w 3"/>
                <a:gd name="T1" fmla="*/ 1 h 2"/>
                <a:gd name="T2" fmla="*/ 2 w 3"/>
                <a:gd name="T3" fmla="*/ 2 h 2"/>
                <a:gd name="T4" fmla="*/ 0 w 3"/>
                <a:gd name="T5" fmla="*/ 1 h 2"/>
                <a:gd name="T6" fmla="*/ 1 w 3"/>
                <a:gd name="T7" fmla="*/ 0 h 2"/>
                <a:gd name="T8" fmla="*/ 2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2" y="1"/>
                  </a:moveTo>
                  <a:cubicBezTo>
                    <a:pt x="3" y="1"/>
                    <a:pt x="2" y="2"/>
                    <a:pt x="2" y="2"/>
                  </a:cubicBezTo>
                  <a:cubicBezTo>
                    <a:pt x="1" y="2"/>
                    <a:pt x="1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1" name="Freeform 1539"/>
            <p:cNvSpPr>
              <a:spLocks/>
            </p:cNvSpPr>
            <p:nvPr/>
          </p:nvSpPr>
          <p:spPr bwMode="auto">
            <a:xfrm>
              <a:off x="8029575" y="1022351"/>
              <a:ext cx="119063" cy="266700"/>
            </a:xfrm>
            <a:custGeom>
              <a:avLst/>
              <a:gdLst>
                <a:gd name="T0" fmla="*/ 1 w 32"/>
                <a:gd name="T1" fmla="*/ 0 h 71"/>
                <a:gd name="T2" fmla="*/ 31 w 32"/>
                <a:gd name="T3" fmla="*/ 65 h 71"/>
                <a:gd name="T4" fmla="*/ 32 w 32"/>
                <a:gd name="T5" fmla="*/ 68 h 71"/>
                <a:gd name="T6" fmla="*/ 32 w 32"/>
                <a:gd name="T7" fmla="*/ 71 h 71"/>
                <a:gd name="T8" fmla="*/ 0 w 32"/>
                <a:gd name="T9" fmla="*/ 0 h 71"/>
                <a:gd name="T10" fmla="*/ 1 w 32"/>
                <a:gd name="T1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71">
                  <a:moveTo>
                    <a:pt x="1" y="0"/>
                  </a:moveTo>
                  <a:cubicBezTo>
                    <a:pt x="31" y="65"/>
                    <a:pt x="31" y="65"/>
                    <a:pt x="31" y="65"/>
                  </a:cubicBezTo>
                  <a:cubicBezTo>
                    <a:pt x="32" y="66"/>
                    <a:pt x="32" y="67"/>
                    <a:pt x="32" y="68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2" name="Freeform 1540"/>
            <p:cNvSpPr>
              <a:spLocks/>
            </p:cNvSpPr>
            <p:nvPr/>
          </p:nvSpPr>
          <p:spPr bwMode="auto">
            <a:xfrm>
              <a:off x="8010525" y="992188"/>
              <a:ext cx="22225" cy="30163"/>
            </a:xfrm>
            <a:custGeom>
              <a:avLst/>
              <a:gdLst>
                <a:gd name="T0" fmla="*/ 6 w 6"/>
                <a:gd name="T1" fmla="*/ 3 h 8"/>
                <a:gd name="T2" fmla="*/ 3 w 6"/>
                <a:gd name="T3" fmla="*/ 1 h 8"/>
                <a:gd name="T4" fmla="*/ 0 w 6"/>
                <a:gd name="T5" fmla="*/ 1 h 8"/>
                <a:gd name="T6" fmla="*/ 0 w 6"/>
                <a:gd name="T7" fmla="*/ 1 h 8"/>
                <a:gd name="T8" fmla="*/ 0 w 6"/>
                <a:gd name="T9" fmla="*/ 2 h 8"/>
                <a:gd name="T10" fmla="*/ 0 w 6"/>
                <a:gd name="T11" fmla="*/ 3 h 8"/>
                <a:gd name="T12" fmla="*/ 0 w 6"/>
                <a:gd name="T13" fmla="*/ 3 h 8"/>
                <a:gd name="T14" fmla="*/ 0 w 6"/>
                <a:gd name="T15" fmla="*/ 3 h 8"/>
                <a:gd name="T16" fmla="*/ 1 w 6"/>
                <a:gd name="T17" fmla="*/ 4 h 8"/>
                <a:gd name="T18" fmla="*/ 1 w 6"/>
                <a:gd name="T19" fmla="*/ 4 h 8"/>
                <a:gd name="T20" fmla="*/ 1 w 6"/>
                <a:gd name="T21" fmla="*/ 5 h 8"/>
                <a:gd name="T22" fmla="*/ 2 w 6"/>
                <a:gd name="T23" fmla="*/ 6 h 8"/>
                <a:gd name="T24" fmla="*/ 2 w 6"/>
                <a:gd name="T25" fmla="*/ 6 h 8"/>
                <a:gd name="T26" fmla="*/ 2 w 6"/>
                <a:gd name="T27" fmla="*/ 6 h 8"/>
                <a:gd name="T28" fmla="*/ 2 w 6"/>
                <a:gd name="T29" fmla="*/ 8 h 8"/>
                <a:gd name="T30" fmla="*/ 3 w 6"/>
                <a:gd name="T31" fmla="*/ 8 h 8"/>
                <a:gd name="T32" fmla="*/ 6 w 6"/>
                <a:gd name="T33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" h="8">
                  <a:moveTo>
                    <a:pt x="6" y="3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1" y="0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7"/>
                    <a:pt x="2" y="7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5" y="7"/>
                    <a:pt x="5" y="7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1543" name="Text Placeholder 1"/>
          <p:cNvSpPr txBox="1">
            <a:spLocks/>
          </p:cNvSpPr>
          <p:nvPr/>
        </p:nvSpPr>
        <p:spPr>
          <a:xfrm>
            <a:off x="-3138809" y="-60700"/>
            <a:ext cx="11573197" cy="72424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rPr>
              <a:t>Infographic Style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Arial Unicode MS"/>
              <a:cs typeface="Arial" pitchFamily="34" charset="0"/>
            </a:endParaRPr>
          </a:p>
        </p:txBody>
      </p:sp>
      <p:grpSp>
        <p:nvGrpSpPr>
          <p:cNvPr id="1544" name="Group 8">
            <a:extLst>
              <a:ext uri="{FF2B5EF4-FFF2-40B4-BE49-F238E27FC236}">
                <a16:creationId xmlns:a16="http://schemas.microsoft.com/office/drawing/2014/main" xmlns="" id="{B94EC125-50E4-4863-8ED6-8820C6D03697}"/>
              </a:ext>
            </a:extLst>
          </p:cNvPr>
          <p:cNvGrpSpPr/>
          <p:nvPr/>
        </p:nvGrpSpPr>
        <p:grpSpPr>
          <a:xfrm>
            <a:off x="762201" y="3754353"/>
            <a:ext cx="1926632" cy="1879428"/>
            <a:chOff x="910640" y="3222194"/>
            <a:chExt cx="1527408" cy="1879428"/>
          </a:xfrm>
        </p:grpSpPr>
        <p:sp>
          <p:nvSpPr>
            <p:cNvPr id="1545" name="TextBox 9">
              <a:extLst>
                <a:ext uri="{FF2B5EF4-FFF2-40B4-BE49-F238E27FC236}">
                  <a16:creationId xmlns:a16="http://schemas.microsoft.com/office/drawing/2014/main" xmlns="" id="{354E63C6-1E0F-4E39-BD38-DB62391B91E6}"/>
                </a:ext>
              </a:extLst>
            </p:cNvPr>
            <p:cNvSpPr txBox="1"/>
            <p:nvPr/>
          </p:nvSpPr>
          <p:spPr>
            <a:xfrm>
              <a:off x="910640" y="3222194"/>
              <a:ext cx="152740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73503F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  <p:sp>
          <p:nvSpPr>
            <p:cNvPr id="1546" name="TextBox 10">
              <a:extLst>
                <a:ext uri="{FF2B5EF4-FFF2-40B4-BE49-F238E27FC236}">
                  <a16:creationId xmlns:a16="http://schemas.microsoft.com/office/drawing/2014/main" xmlns="" id="{821B0CF3-F339-4E0C-80FA-64CF4A5BFADD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73503F"/>
                  </a:solidFill>
                  <a:cs typeface="Arial" pitchFamily="34" charset="0"/>
                </a:rPr>
                <a:t>Get a modern PowerPoint  Presentation that is beautifully designed. hope and I believe that this Template will your Time. Easy to change colors, photos and Text. </a:t>
              </a:r>
              <a:endParaRPr lang="ko-KR" altLang="en-US" sz="1200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</p:grpSp>
      <p:grpSp>
        <p:nvGrpSpPr>
          <p:cNvPr id="1547" name="Group 8">
            <a:extLst>
              <a:ext uri="{FF2B5EF4-FFF2-40B4-BE49-F238E27FC236}">
                <a16:creationId xmlns:a16="http://schemas.microsoft.com/office/drawing/2014/main" xmlns="" id="{B94EC125-50E4-4863-8ED6-8820C6D03697}"/>
              </a:ext>
            </a:extLst>
          </p:cNvPr>
          <p:cNvGrpSpPr/>
          <p:nvPr/>
        </p:nvGrpSpPr>
        <p:grpSpPr>
          <a:xfrm>
            <a:off x="9715701" y="1469340"/>
            <a:ext cx="1926632" cy="1879428"/>
            <a:chOff x="910640" y="3222194"/>
            <a:chExt cx="1527408" cy="1879428"/>
          </a:xfrm>
        </p:grpSpPr>
        <p:sp>
          <p:nvSpPr>
            <p:cNvPr id="1548" name="TextBox 9">
              <a:extLst>
                <a:ext uri="{FF2B5EF4-FFF2-40B4-BE49-F238E27FC236}">
                  <a16:creationId xmlns:a16="http://schemas.microsoft.com/office/drawing/2014/main" xmlns="" id="{354E63C6-1E0F-4E39-BD38-DB62391B91E6}"/>
                </a:ext>
              </a:extLst>
            </p:cNvPr>
            <p:cNvSpPr txBox="1"/>
            <p:nvPr/>
          </p:nvSpPr>
          <p:spPr>
            <a:xfrm>
              <a:off x="910640" y="3222194"/>
              <a:ext cx="152740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rgbClr val="73503F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  <p:sp>
          <p:nvSpPr>
            <p:cNvPr id="1549" name="TextBox 10">
              <a:extLst>
                <a:ext uri="{FF2B5EF4-FFF2-40B4-BE49-F238E27FC236}">
                  <a16:creationId xmlns:a16="http://schemas.microsoft.com/office/drawing/2014/main" xmlns="" id="{821B0CF3-F339-4E0C-80FA-64CF4A5BFADD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73503F"/>
                  </a:solidFill>
                  <a:cs typeface="Arial" pitchFamily="34" charset="0"/>
                </a:rPr>
                <a:t>Get a modern PowerPoint  Presentation that is beautifully designed. hope and I believe that this Template will your Time. Easy to change colors, photos and Text. </a:t>
              </a:r>
              <a:endParaRPr lang="ko-KR" altLang="en-US" sz="1200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</p:grpSp>
      <p:grpSp>
        <p:nvGrpSpPr>
          <p:cNvPr id="1550" name="Group 8">
            <a:extLst>
              <a:ext uri="{FF2B5EF4-FFF2-40B4-BE49-F238E27FC236}">
                <a16:creationId xmlns:a16="http://schemas.microsoft.com/office/drawing/2014/main" xmlns="" id="{B94EC125-50E4-4863-8ED6-8820C6D03697}"/>
              </a:ext>
            </a:extLst>
          </p:cNvPr>
          <p:cNvGrpSpPr/>
          <p:nvPr/>
        </p:nvGrpSpPr>
        <p:grpSpPr>
          <a:xfrm>
            <a:off x="9715701" y="3754353"/>
            <a:ext cx="1926632" cy="1879428"/>
            <a:chOff x="910640" y="3222194"/>
            <a:chExt cx="1527408" cy="1879428"/>
          </a:xfrm>
        </p:grpSpPr>
        <p:sp>
          <p:nvSpPr>
            <p:cNvPr id="1551" name="TextBox 9">
              <a:extLst>
                <a:ext uri="{FF2B5EF4-FFF2-40B4-BE49-F238E27FC236}">
                  <a16:creationId xmlns:a16="http://schemas.microsoft.com/office/drawing/2014/main" xmlns="" id="{354E63C6-1E0F-4E39-BD38-DB62391B91E6}"/>
                </a:ext>
              </a:extLst>
            </p:cNvPr>
            <p:cNvSpPr txBox="1"/>
            <p:nvPr/>
          </p:nvSpPr>
          <p:spPr>
            <a:xfrm>
              <a:off x="910640" y="3222194"/>
              <a:ext cx="152740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rgbClr val="73503F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  <p:sp>
          <p:nvSpPr>
            <p:cNvPr id="1552" name="TextBox 10">
              <a:extLst>
                <a:ext uri="{FF2B5EF4-FFF2-40B4-BE49-F238E27FC236}">
                  <a16:creationId xmlns:a16="http://schemas.microsoft.com/office/drawing/2014/main" xmlns="" id="{821B0CF3-F339-4E0C-80FA-64CF4A5BFADD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73503F"/>
                  </a:solidFill>
                  <a:cs typeface="Arial" pitchFamily="34" charset="0"/>
                </a:rPr>
                <a:t>Get a modern PowerPoint  Presentation that is beautifully designed. hope and I believe that this Template will your Time. Easy to change colors, photos and Text. </a:t>
              </a:r>
              <a:endParaRPr lang="ko-KR" altLang="en-US" sz="1200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</p:grpSp>
      <p:grpSp>
        <p:nvGrpSpPr>
          <p:cNvPr id="1553" name="Group 8">
            <a:extLst>
              <a:ext uri="{FF2B5EF4-FFF2-40B4-BE49-F238E27FC236}">
                <a16:creationId xmlns:a16="http://schemas.microsoft.com/office/drawing/2014/main" xmlns="" id="{B94EC125-50E4-4863-8ED6-8820C6D03697}"/>
              </a:ext>
            </a:extLst>
          </p:cNvPr>
          <p:cNvGrpSpPr/>
          <p:nvPr/>
        </p:nvGrpSpPr>
        <p:grpSpPr>
          <a:xfrm>
            <a:off x="758931" y="1406442"/>
            <a:ext cx="1926632" cy="1879428"/>
            <a:chOff x="910640" y="3222194"/>
            <a:chExt cx="1527408" cy="1879428"/>
          </a:xfrm>
        </p:grpSpPr>
        <p:sp>
          <p:nvSpPr>
            <p:cNvPr id="1554" name="TextBox 9">
              <a:extLst>
                <a:ext uri="{FF2B5EF4-FFF2-40B4-BE49-F238E27FC236}">
                  <a16:creationId xmlns:a16="http://schemas.microsoft.com/office/drawing/2014/main" xmlns="" id="{354E63C6-1E0F-4E39-BD38-DB62391B91E6}"/>
                </a:ext>
              </a:extLst>
            </p:cNvPr>
            <p:cNvSpPr txBox="1"/>
            <p:nvPr/>
          </p:nvSpPr>
          <p:spPr>
            <a:xfrm>
              <a:off x="910640" y="3222194"/>
              <a:ext cx="152740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73503F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  <p:sp>
          <p:nvSpPr>
            <p:cNvPr id="1555" name="TextBox 10">
              <a:extLst>
                <a:ext uri="{FF2B5EF4-FFF2-40B4-BE49-F238E27FC236}">
                  <a16:creationId xmlns:a16="http://schemas.microsoft.com/office/drawing/2014/main" xmlns="" id="{821B0CF3-F339-4E0C-80FA-64CF4A5BFADD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73503F"/>
                  </a:solidFill>
                  <a:cs typeface="Arial" pitchFamily="34" charset="0"/>
                </a:rPr>
                <a:t>Get a modern PowerPoint  Presentation that is beautifully designed. hope and I believe that this Template will your Time. Easy to change colors, photos and Text. </a:t>
              </a:r>
              <a:endParaRPr lang="ko-KR" altLang="en-US" sz="1200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052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43" name="Chart 6">
            <a:extLst>
              <a:ext uri="{FF2B5EF4-FFF2-40B4-BE49-F238E27FC236}">
                <a16:creationId xmlns="" xmlns:a16="http://schemas.microsoft.com/office/drawing/2014/main" id="{276ACCCC-5A77-4C72-AD2D-1AF7DE6B43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2477035"/>
              </p:ext>
            </p:extLst>
          </p:nvPr>
        </p:nvGraphicFramePr>
        <p:xfrm>
          <a:off x="6922620" y="1443964"/>
          <a:ext cx="1813332" cy="1680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45" name="Round Same Side Corner Rectangle 8"/>
          <p:cNvSpPr/>
          <p:nvPr/>
        </p:nvSpPr>
        <p:spPr>
          <a:xfrm>
            <a:off x="5178076" y="2409650"/>
            <a:ext cx="575459" cy="151561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grpSp>
        <p:nvGrpSpPr>
          <p:cNvPr id="1547" name="Group 6"/>
          <p:cNvGrpSpPr/>
          <p:nvPr/>
        </p:nvGrpSpPr>
        <p:grpSpPr>
          <a:xfrm>
            <a:off x="1101459" y="2930225"/>
            <a:ext cx="2000866" cy="1048024"/>
            <a:chOff x="803640" y="3362835"/>
            <a:chExt cx="2059657" cy="1048024"/>
          </a:xfrm>
        </p:grpSpPr>
        <p:sp>
          <p:nvSpPr>
            <p:cNvPr id="1548" name="TextBox 7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49" name="TextBox 8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50" name="Group 9"/>
          <p:cNvGrpSpPr/>
          <p:nvPr/>
        </p:nvGrpSpPr>
        <p:grpSpPr>
          <a:xfrm>
            <a:off x="8934564" y="3036228"/>
            <a:ext cx="2000866" cy="1048024"/>
            <a:chOff x="803640" y="3362835"/>
            <a:chExt cx="2059657" cy="1048024"/>
          </a:xfrm>
        </p:grpSpPr>
        <p:sp>
          <p:nvSpPr>
            <p:cNvPr id="1551" name="TextBox 10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52" name="TextBox 11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53" name="TextBox 12"/>
          <p:cNvSpPr txBox="1"/>
          <p:nvPr/>
        </p:nvSpPr>
        <p:spPr>
          <a:xfrm>
            <a:off x="1100731" y="2179632"/>
            <a:ext cx="2001594" cy="646331"/>
          </a:xfrm>
          <a:prstGeom prst="rect">
            <a:avLst/>
          </a:prstGeom>
          <a:solidFill>
            <a:srgbClr val="73503F"/>
          </a:solidFill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Modern  PowerPoint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54" name="TextBox 13"/>
          <p:cNvSpPr txBox="1"/>
          <p:nvPr/>
        </p:nvSpPr>
        <p:spPr>
          <a:xfrm>
            <a:off x="8934564" y="2283894"/>
            <a:ext cx="2001594" cy="646331"/>
          </a:xfrm>
          <a:prstGeom prst="rect">
            <a:avLst/>
          </a:prstGeom>
          <a:solidFill>
            <a:srgbClr val="73503F"/>
          </a:solidFill>
        </p:spPr>
        <p:txBody>
          <a:bodyPr wrap="square" rtlCol="0" anchor="ctr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Modern  PowerPoint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56" name="TextBox 17"/>
          <p:cNvSpPr txBox="1"/>
          <p:nvPr/>
        </p:nvSpPr>
        <p:spPr>
          <a:xfrm>
            <a:off x="7428826" y="2097816"/>
            <a:ext cx="80092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80%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57" name="Right Arrow 18"/>
          <p:cNvSpPr/>
          <p:nvPr/>
        </p:nvSpPr>
        <p:spPr>
          <a:xfrm>
            <a:off x="1230117" y="4122107"/>
            <a:ext cx="2816263" cy="1558484"/>
          </a:xfrm>
          <a:prstGeom prst="rightArrow">
            <a:avLst>
              <a:gd name="adj1" fmla="val 78163"/>
              <a:gd name="adj2" fmla="val 43898"/>
            </a:avLst>
          </a:prstGeom>
          <a:solidFill>
            <a:srgbClr val="735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558" name="Group 19"/>
          <p:cNvGrpSpPr/>
          <p:nvPr/>
        </p:nvGrpSpPr>
        <p:grpSpPr>
          <a:xfrm>
            <a:off x="1518149" y="4469670"/>
            <a:ext cx="1776191" cy="863358"/>
            <a:chOff x="803640" y="3362835"/>
            <a:chExt cx="2059657" cy="863358"/>
          </a:xfrm>
        </p:grpSpPr>
        <p:sp>
          <p:nvSpPr>
            <p:cNvPr id="1559" name="TextBox 20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60" name="TextBox 21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561" name="TextBox 22"/>
          <p:cNvSpPr txBox="1"/>
          <p:nvPr/>
        </p:nvSpPr>
        <p:spPr>
          <a:xfrm>
            <a:off x="8055110" y="4499520"/>
            <a:ext cx="332031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sp>
        <p:nvSpPr>
          <p:cNvPr id="21" name="Text Placeholder 1"/>
          <p:cNvSpPr txBox="1">
            <a:spLocks/>
          </p:cNvSpPr>
          <p:nvPr/>
        </p:nvSpPr>
        <p:spPr>
          <a:xfrm>
            <a:off x="-3968715" y="397057"/>
            <a:ext cx="11573197" cy="72424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rPr>
              <a:t>Infographic Style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Arial Unicode MS"/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412" y="2607059"/>
            <a:ext cx="3562684" cy="330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87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400050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7B4A2DAA-8557-4909-B3BA-648E6DB7DE95}"/>
              </a:ext>
            </a:extLst>
          </p:cNvPr>
          <p:cNvGrpSpPr/>
          <p:nvPr/>
        </p:nvGrpSpPr>
        <p:grpSpPr>
          <a:xfrm>
            <a:off x="4119043" y="2276874"/>
            <a:ext cx="3953917" cy="3953917"/>
            <a:chOff x="3018304" y="1378094"/>
            <a:chExt cx="3096667" cy="3096667"/>
          </a:xfrm>
          <a:solidFill>
            <a:srgbClr val="EDC7A0"/>
          </a:solidFill>
        </p:grpSpPr>
        <p:sp>
          <p:nvSpPr>
            <p:cNvPr id="4" name="Block Arc 3">
              <a:extLst>
                <a:ext uri="{FF2B5EF4-FFF2-40B4-BE49-F238E27FC236}">
                  <a16:creationId xmlns:a16="http://schemas.microsoft.com/office/drawing/2014/main" xmlns="" id="{0C2FAB3E-9069-4138-98CB-B3F58B2B73DF}"/>
                </a:ext>
              </a:extLst>
            </p:cNvPr>
            <p:cNvSpPr/>
            <p:nvPr/>
          </p:nvSpPr>
          <p:spPr>
            <a:xfrm rot="8261054">
              <a:off x="3018304" y="1378094"/>
              <a:ext cx="3096667" cy="3096667"/>
            </a:xfrm>
            <a:prstGeom prst="blockArc">
              <a:avLst>
                <a:gd name="adj1" fmla="val 13411126"/>
                <a:gd name="adj2" fmla="val 15919102"/>
                <a:gd name="adj3" fmla="val 690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" name="Block Arc 4">
              <a:extLst>
                <a:ext uri="{FF2B5EF4-FFF2-40B4-BE49-F238E27FC236}">
                  <a16:creationId xmlns:a16="http://schemas.microsoft.com/office/drawing/2014/main" xmlns="" id="{C9C0A69D-758E-457D-85C2-8FE7D35001E8}"/>
                </a:ext>
              </a:extLst>
            </p:cNvPr>
            <p:cNvSpPr/>
            <p:nvPr/>
          </p:nvSpPr>
          <p:spPr>
            <a:xfrm rot="19032052">
              <a:off x="3018304" y="1378094"/>
              <a:ext cx="3096667" cy="3096667"/>
            </a:xfrm>
            <a:prstGeom prst="blockArc">
              <a:avLst>
                <a:gd name="adj1" fmla="val 10899473"/>
                <a:gd name="adj2" fmla="val 13310838"/>
                <a:gd name="adj3" fmla="val 70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50C8AC41-A411-4172-A182-0DC01F0426A1}"/>
                </a:ext>
              </a:extLst>
            </p:cNvPr>
            <p:cNvGrpSpPr/>
            <p:nvPr/>
          </p:nvGrpSpPr>
          <p:grpSpPr>
            <a:xfrm>
              <a:off x="3018304" y="1378094"/>
              <a:ext cx="3096667" cy="3096667"/>
              <a:chOff x="3018304" y="1378094"/>
              <a:chExt cx="3096667" cy="3096667"/>
            </a:xfrm>
            <a:grpFill/>
          </p:grpSpPr>
          <p:sp>
            <p:nvSpPr>
              <p:cNvPr id="9" name="Block Arc 8">
                <a:extLst>
                  <a:ext uri="{FF2B5EF4-FFF2-40B4-BE49-F238E27FC236}">
                    <a16:creationId xmlns:a16="http://schemas.microsoft.com/office/drawing/2014/main" xmlns="" id="{984B9532-BC8D-437A-8678-E4DFBA5F85F9}"/>
                  </a:ext>
                </a:extLst>
              </p:cNvPr>
              <p:cNvSpPr/>
              <p:nvPr/>
            </p:nvSpPr>
            <p:spPr>
              <a:xfrm>
                <a:off x="3018304" y="1378094"/>
                <a:ext cx="3096667" cy="3096667"/>
              </a:xfrm>
              <a:prstGeom prst="blockArc">
                <a:avLst>
                  <a:gd name="adj1" fmla="val 10849205"/>
                  <a:gd name="adj2" fmla="val 13299261"/>
                  <a:gd name="adj3" fmla="val 7053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0" name="Block Arc 9">
                <a:extLst>
                  <a:ext uri="{FF2B5EF4-FFF2-40B4-BE49-F238E27FC236}">
                    <a16:creationId xmlns:a16="http://schemas.microsoft.com/office/drawing/2014/main" xmlns="" id="{BF9F09D1-E29E-4D22-AF18-03CA77319D3D}"/>
                  </a:ext>
                </a:extLst>
              </p:cNvPr>
              <p:cNvSpPr/>
              <p:nvPr/>
            </p:nvSpPr>
            <p:spPr>
              <a:xfrm rot="5400000">
                <a:off x="3018304" y="1378094"/>
                <a:ext cx="3096667" cy="3096667"/>
              </a:xfrm>
              <a:prstGeom prst="blockArc">
                <a:avLst>
                  <a:gd name="adj1" fmla="val 13650321"/>
                  <a:gd name="adj2" fmla="val 16152490"/>
                  <a:gd name="adj3" fmla="val 717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7" name="Block Arc 6">
              <a:extLst>
                <a:ext uri="{FF2B5EF4-FFF2-40B4-BE49-F238E27FC236}">
                  <a16:creationId xmlns:a16="http://schemas.microsoft.com/office/drawing/2014/main" xmlns="" id="{574A5117-2926-4F51-93FF-57612072D21D}"/>
                </a:ext>
              </a:extLst>
            </p:cNvPr>
            <p:cNvSpPr/>
            <p:nvPr/>
          </p:nvSpPr>
          <p:spPr>
            <a:xfrm rot="2854073">
              <a:off x="3018304" y="1378094"/>
              <a:ext cx="3096667" cy="3096667"/>
            </a:xfrm>
            <a:prstGeom prst="blockArc">
              <a:avLst>
                <a:gd name="adj1" fmla="val 10553048"/>
                <a:gd name="adj2" fmla="val 13271468"/>
                <a:gd name="adj3" fmla="val 703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Block Arc 7">
              <a:extLst>
                <a:ext uri="{FF2B5EF4-FFF2-40B4-BE49-F238E27FC236}">
                  <a16:creationId xmlns:a16="http://schemas.microsoft.com/office/drawing/2014/main" xmlns="" id="{467D3D69-EB10-4353-A641-C5799F44714A}"/>
                </a:ext>
              </a:extLst>
            </p:cNvPr>
            <p:cNvSpPr/>
            <p:nvPr/>
          </p:nvSpPr>
          <p:spPr>
            <a:xfrm rot="2854464">
              <a:off x="3018304" y="1378094"/>
              <a:ext cx="3096667" cy="3096667"/>
            </a:xfrm>
            <a:prstGeom prst="blockArc">
              <a:avLst>
                <a:gd name="adj1" fmla="val 13411126"/>
                <a:gd name="adj2" fmla="val 16068669"/>
                <a:gd name="adj3" fmla="val 719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FC4004FB-8EC5-40CD-BA0F-A0C46E53FF2D}"/>
              </a:ext>
            </a:extLst>
          </p:cNvPr>
          <p:cNvGrpSpPr/>
          <p:nvPr/>
        </p:nvGrpSpPr>
        <p:grpSpPr>
          <a:xfrm>
            <a:off x="7981218" y="1772819"/>
            <a:ext cx="2827389" cy="918329"/>
            <a:chOff x="6457218" y="1772816"/>
            <a:chExt cx="2291246" cy="91832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314C0DCF-2A70-41E0-A600-8092400D3C5F}"/>
                </a:ext>
              </a:extLst>
            </p:cNvPr>
            <p:cNvSpPr txBox="1"/>
            <p:nvPr/>
          </p:nvSpPr>
          <p:spPr>
            <a:xfrm>
              <a:off x="6457218" y="1772816"/>
              <a:ext cx="22912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rgbClr val="73503F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C2B0E010-88AE-4F9B-A3E1-338278EC00AD}"/>
                </a:ext>
              </a:extLst>
            </p:cNvPr>
            <p:cNvSpPr txBox="1"/>
            <p:nvPr/>
          </p:nvSpPr>
          <p:spPr>
            <a:xfrm>
              <a:off x="6457218" y="2044814"/>
              <a:ext cx="22912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73503F"/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ADF25A28-5BEE-4E09-98DF-E153EA152C82}"/>
              </a:ext>
            </a:extLst>
          </p:cNvPr>
          <p:cNvGrpSpPr/>
          <p:nvPr/>
        </p:nvGrpSpPr>
        <p:grpSpPr>
          <a:xfrm>
            <a:off x="8578643" y="3284987"/>
            <a:ext cx="2827389" cy="918329"/>
            <a:chOff x="6889266" y="3284984"/>
            <a:chExt cx="1998238" cy="91832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9D8FFBA8-6C81-406B-9D3D-8FD1651E179E}"/>
                </a:ext>
              </a:extLst>
            </p:cNvPr>
            <p:cNvSpPr txBox="1"/>
            <p:nvPr/>
          </p:nvSpPr>
          <p:spPr>
            <a:xfrm>
              <a:off x="6889266" y="3284984"/>
              <a:ext cx="19982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rgbClr val="73503F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A96B4E8F-81D1-45EB-A33E-4F1B2C8BDE01}"/>
                </a:ext>
              </a:extLst>
            </p:cNvPr>
            <p:cNvSpPr txBox="1"/>
            <p:nvPr/>
          </p:nvSpPr>
          <p:spPr>
            <a:xfrm>
              <a:off x="6889266" y="3556982"/>
              <a:ext cx="19982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73503F"/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298E8B0-E1EC-4E06-AA6B-8239629578D4}"/>
              </a:ext>
            </a:extLst>
          </p:cNvPr>
          <p:cNvGrpSpPr/>
          <p:nvPr/>
        </p:nvGrpSpPr>
        <p:grpSpPr>
          <a:xfrm>
            <a:off x="8197242" y="5127031"/>
            <a:ext cx="2827389" cy="918329"/>
            <a:chOff x="6673242" y="5020022"/>
            <a:chExt cx="2291246" cy="91832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675F3664-39C6-47C1-B7BB-39A5B68FF2D8}"/>
                </a:ext>
              </a:extLst>
            </p:cNvPr>
            <p:cNvSpPr txBox="1"/>
            <p:nvPr/>
          </p:nvSpPr>
          <p:spPr>
            <a:xfrm>
              <a:off x="6673242" y="5020022"/>
              <a:ext cx="22912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rgbClr val="73503F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DC075020-D593-4E08-A8FB-B84075A915DB}"/>
                </a:ext>
              </a:extLst>
            </p:cNvPr>
            <p:cNvSpPr txBox="1"/>
            <p:nvPr/>
          </p:nvSpPr>
          <p:spPr>
            <a:xfrm>
              <a:off x="6673242" y="5292020"/>
              <a:ext cx="22912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73503F"/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40AC0B7E-7D6A-46CF-B237-72AD297ECF20}"/>
              </a:ext>
            </a:extLst>
          </p:cNvPr>
          <p:cNvGrpSpPr/>
          <p:nvPr/>
        </p:nvGrpSpPr>
        <p:grpSpPr>
          <a:xfrm>
            <a:off x="1492844" y="1749944"/>
            <a:ext cx="2789947" cy="918329"/>
            <a:chOff x="467544" y="1749941"/>
            <a:chExt cx="2291246" cy="91832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1D5D2173-A187-4CC1-97A4-976D8761E558}"/>
                </a:ext>
              </a:extLst>
            </p:cNvPr>
            <p:cNvSpPr txBox="1"/>
            <p:nvPr/>
          </p:nvSpPr>
          <p:spPr>
            <a:xfrm>
              <a:off x="467544" y="1749941"/>
              <a:ext cx="22214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rgbClr val="73503F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128AA111-C28A-4CBC-91EC-D468B7D9B4D2}"/>
                </a:ext>
              </a:extLst>
            </p:cNvPr>
            <p:cNvSpPr txBox="1"/>
            <p:nvPr/>
          </p:nvSpPr>
          <p:spPr>
            <a:xfrm>
              <a:off x="467544" y="2021939"/>
              <a:ext cx="22912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73503F"/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B76BD7EC-8762-4C7B-A664-072B3D7370E2}"/>
              </a:ext>
            </a:extLst>
          </p:cNvPr>
          <p:cNvGrpSpPr/>
          <p:nvPr/>
        </p:nvGrpSpPr>
        <p:grpSpPr>
          <a:xfrm>
            <a:off x="820916" y="3284987"/>
            <a:ext cx="2802170" cy="918329"/>
            <a:chOff x="242744" y="3314387"/>
            <a:chExt cx="2011990" cy="918329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773A9552-755C-4090-875E-F18D43683C80}"/>
                </a:ext>
              </a:extLst>
            </p:cNvPr>
            <p:cNvSpPr txBox="1"/>
            <p:nvPr/>
          </p:nvSpPr>
          <p:spPr>
            <a:xfrm>
              <a:off x="242744" y="3314387"/>
              <a:ext cx="19421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rgbClr val="73503F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2F6F66EA-8992-4D53-8B0D-5F438006E146}"/>
                </a:ext>
              </a:extLst>
            </p:cNvPr>
            <p:cNvSpPr txBox="1"/>
            <p:nvPr/>
          </p:nvSpPr>
          <p:spPr>
            <a:xfrm>
              <a:off x="251520" y="3586385"/>
              <a:ext cx="20032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73503F"/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E31AD39F-467B-4481-B217-79A1E08132D7}"/>
              </a:ext>
            </a:extLst>
          </p:cNvPr>
          <p:cNvGrpSpPr/>
          <p:nvPr/>
        </p:nvGrpSpPr>
        <p:grpSpPr>
          <a:xfrm>
            <a:off x="1264596" y="5127031"/>
            <a:ext cx="2802170" cy="918329"/>
            <a:chOff x="251520" y="4998238"/>
            <a:chExt cx="2291246" cy="918329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95985777-3A71-4CC2-93C4-F99967D1B611}"/>
                </a:ext>
              </a:extLst>
            </p:cNvPr>
            <p:cNvSpPr txBox="1"/>
            <p:nvPr/>
          </p:nvSpPr>
          <p:spPr>
            <a:xfrm>
              <a:off x="251520" y="4998238"/>
              <a:ext cx="22214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rgbClr val="73503F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AB0C1EA6-FFA8-4F35-8B36-29D1633FEEDB}"/>
                </a:ext>
              </a:extLst>
            </p:cNvPr>
            <p:cNvSpPr txBox="1"/>
            <p:nvPr/>
          </p:nvSpPr>
          <p:spPr>
            <a:xfrm>
              <a:off x="251520" y="5270236"/>
              <a:ext cx="22912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73503F"/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</p:grpSp>
      <p:sp>
        <p:nvSpPr>
          <p:cNvPr id="33" name="Freeform 98">
            <a:extLst>
              <a:ext uri="{FF2B5EF4-FFF2-40B4-BE49-F238E27FC236}">
                <a16:creationId xmlns:a16="http://schemas.microsoft.com/office/drawing/2014/main" xmlns="" id="{94C5EA8C-DE29-47E3-A962-0D79EC62372E}"/>
              </a:ext>
            </a:extLst>
          </p:cNvPr>
          <p:cNvSpPr/>
          <p:nvPr/>
        </p:nvSpPr>
        <p:spPr>
          <a:xfrm>
            <a:off x="6986776" y="1893972"/>
            <a:ext cx="944880" cy="350520"/>
          </a:xfrm>
          <a:custGeom>
            <a:avLst/>
            <a:gdLst>
              <a:gd name="connsiteX0" fmla="*/ 0 w 944880"/>
              <a:gd name="connsiteY0" fmla="*/ 350520 h 350520"/>
              <a:gd name="connsiteX1" fmla="*/ 388620 w 944880"/>
              <a:gd name="connsiteY1" fmla="*/ 0 h 350520"/>
              <a:gd name="connsiteX2" fmla="*/ 944880 w 944880"/>
              <a:gd name="connsiteY2" fmla="*/ 0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4880" h="350520">
                <a:moveTo>
                  <a:pt x="0" y="350520"/>
                </a:moveTo>
                <a:lnTo>
                  <a:pt x="388620" y="0"/>
                </a:lnTo>
                <a:lnTo>
                  <a:pt x="944880" y="0"/>
                </a:lnTo>
              </a:path>
            </a:pathLst>
          </a:custGeom>
          <a:ln>
            <a:solidFill>
              <a:srgbClr val="73503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Freeform 99">
            <a:extLst>
              <a:ext uri="{FF2B5EF4-FFF2-40B4-BE49-F238E27FC236}">
                <a16:creationId xmlns:a16="http://schemas.microsoft.com/office/drawing/2014/main" xmlns="" id="{F5120325-B3F1-4279-9B4F-9F294C63174A}"/>
              </a:ext>
            </a:extLst>
          </p:cNvPr>
          <p:cNvSpPr/>
          <p:nvPr/>
        </p:nvSpPr>
        <p:spPr>
          <a:xfrm flipH="1">
            <a:off x="4282790" y="1893972"/>
            <a:ext cx="944880" cy="350520"/>
          </a:xfrm>
          <a:custGeom>
            <a:avLst/>
            <a:gdLst>
              <a:gd name="connsiteX0" fmla="*/ 0 w 944880"/>
              <a:gd name="connsiteY0" fmla="*/ 350520 h 350520"/>
              <a:gd name="connsiteX1" fmla="*/ 388620 w 944880"/>
              <a:gd name="connsiteY1" fmla="*/ 0 h 350520"/>
              <a:gd name="connsiteX2" fmla="*/ 944880 w 944880"/>
              <a:gd name="connsiteY2" fmla="*/ 0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4880" h="350520">
                <a:moveTo>
                  <a:pt x="0" y="350520"/>
                </a:moveTo>
                <a:lnTo>
                  <a:pt x="388620" y="0"/>
                </a:lnTo>
                <a:lnTo>
                  <a:pt x="944880" y="0"/>
                </a:lnTo>
              </a:path>
            </a:pathLst>
          </a:custGeom>
          <a:ln>
            <a:solidFill>
              <a:srgbClr val="73503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52DCE4C4-890D-42A6-B374-9C7FD3D2E1B5}"/>
              </a:ext>
            </a:extLst>
          </p:cNvPr>
          <p:cNvCxnSpPr>
            <a:cxnSpLocks/>
            <a:endCxn id="15" idx="1"/>
          </p:cNvCxnSpPr>
          <p:nvPr/>
        </p:nvCxnSpPr>
        <p:spPr>
          <a:xfrm>
            <a:off x="7996726" y="3433015"/>
            <a:ext cx="581917" cy="5861"/>
          </a:xfrm>
          <a:prstGeom prst="line">
            <a:avLst/>
          </a:prstGeom>
          <a:ln>
            <a:solidFill>
              <a:srgbClr val="73503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eform 103">
            <a:extLst>
              <a:ext uri="{FF2B5EF4-FFF2-40B4-BE49-F238E27FC236}">
                <a16:creationId xmlns:a16="http://schemas.microsoft.com/office/drawing/2014/main" xmlns="" id="{467C558E-CEDE-46EA-B4C7-AB0F70C8583C}"/>
              </a:ext>
            </a:extLst>
          </p:cNvPr>
          <p:cNvSpPr/>
          <p:nvPr/>
        </p:nvSpPr>
        <p:spPr>
          <a:xfrm flipH="1">
            <a:off x="3366630" y="4901981"/>
            <a:ext cx="684582" cy="191888"/>
          </a:xfrm>
          <a:custGeom>
            <a:avLst/>
            <a:gdLst>
              <a:gd name="connsiteX0" fmla="*/ 0 w 670560"/>
              <a:gd name="connsiteY0" fmla="*/ 0 h 137160"/>
              <a:gd name="connsiteX1" fmla="*/ 670560 w 670560"/>
              <a:gd name="connsiteY1" fmla="*/ 0 h 137160"/>
              <a:gd name="connsiteX2" fmla="*/ 670560 w 670560"/>
              <a:gd name="connsiteY2" fmla="*/ 137160 h 137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0560" h="137160">
                <a:moveTo>
                  <a:pt x="0" y="0"/>
                </a:moveTo>
                <a:lnTo>
                  <a:pt x="670560" y="0"/>
                </a:lnTo>
                <a:lnTo>
                  <a:pt x="670560" y="137160"/>
                </a:lnTo>
              </a:path>
            </a:pathLst>
          </a:custGeom>
          <a:ln>
            <a:solidFill>
              <a:srgbClr val="73503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335162D1-20EC-41B5-93EB-168E4576B0B8}"/>
              </a:ext>
            </a:extLst>
          </p:cNvPr>
          <p:cNvCxnSpPr>
            <a:cxnSpLocks/>
            <a:endCxn id="24" idx="3"/>
          </p:cNvCxnSpPr>
          <p:nvPr/>
        </p:nvCxnSpPr>
        <p:spPr>
          <a:xfrm flipH="1">
            <a:off x="3525854" y="3433015"/>
            <a:ext cx="593190" cy="5861"/>
          </a:xfrm>
          <a:prstGeom prst="line">
            <a:avLst/>
          </a:prstGeom>
          <a:ln>
            <a:solidFill>
              <a:srgbClr val="73503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reeform 103">
            <a:extLst>
              <a:ext uri="{FF2B5EF4-FFF2-40B4-BE49-F238E27FC236}">
                <a16:creationId xmlns:a16="http://schemas.microsoft.com/office/drawing/2014/main" xmlns="" id="{082D124F-4652-425A-9C21-48576177B4C5}"/>
              </a:ext>
            </a:extLst>
          </p:cNvPr>
          <p:cNvSpPr/>
          <p:nvPr/>
        </p:nvSpPr>
        <p:spPr>
          <a:xfrm>
            <a:off x="8129954" y="4901981"/>
            <a:ext cx="684582" cy="191888"/>
          </a:xfrm>
          <a:custGeom>
            <a:avLst/>
            <a:gdLst>
              <a:gd name="connsiteX0" fmla="*/ 0 w 670560"/>
              <a:gd name="connsiteY0" fmla="*/ 0 h 137160"/>
              <a:gd name="connsiteX1" fmla="*/ 670560 w 670560"/>
              <a:gd name="connsiteY1" fmla="*/ 0 h 137160"/>
              <a:gd name="connsiteX2" fmla="*/ 670560 w 670560"/>
              <a:gd name="connsiteY2" fmla="*/ 137160 h 137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0560" h="137160">
                <a:moveTo>
                  <a:pt x="0" y="0"/>
                </a:moveTo>
                <a:lnTo>
                  <a:pt x="670560" y="0"/>
                </a:lnTo>
                <a:lnTo>
                  <a:pt x="670560" y="137160"/>
                </a:lnTo>
              </a:path>
            </a:pathLst>
          </a:custGeom>
          <a:ln>
            <a:solidFill>
              <a:srgbClr val="73503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4" name="Grupo 43"/>
          <p:cNvGrpSpPr/>
          <p:nvPr/>
        </p:nvGrpSpPr>
        <p:grpSpPr>
          <a:xfrm>
            <a:off x="4792227" y="2927475"/>
            <a:ext cx="2754313" cy="2652713"/>
            <a:chOff x="3062288" y="542925"/>
            <a:chExt cx="2754313" cy="2652713"/>
          </a:xfrm>
        </p:grpSpPr>
        <p:grpSp>
          <p:nvGrpSpPr>
            <p:cNvPr id="45" name="Group 205"/>
            <p:cNvGrpSpPr>
              <a:grpSpLocks/>
            </p:cNvGrpSpPr>
            <p:nvPr/>
          </p:nvGrpSpPr>
          <p:grpSpPr bwMode="auto">
            <a:xfrm>
              <a:off x="3062288" y="542925"/>
              <a:ext cx="2754313" cy="2652713"/>
              <a:chOff x="1929" y="342"/>
              <a:chExt cx="1735" cy="1671"/>
            </a:xfrm>
          </p:grpSpPr>
          <p:sp>
            <p:nvSpPr>
              <p:cNvPr id="55" name="Freeform 5"/>
              <p:cNvSpPr>
                <a:spLocks noEditPoints="1"/>
              </p:cNvSpPr>
              <p:nvPr/>
            </p:nvSpPr>
            <p:spPr bwMode="auto">
              <a:xfrm>
                <a:off x="2083" y="974"/>
                <a:ext cx="104" cy="585"/>
              </a:xfrm>
              <a:custGeom>
                <a:avLst/>
                <a:gdLst>
                  <a:gd name="T0" fmla="*/ 40 w 44"/>
                  <a:gd name="T1" fmla="*/ 246 h 247"/>
                  <a:gd name="T2" fmla="*/ 35 w 44"/>
                  <a:gd name="T3" fmla="*/ 233 h 247"/>
                  <a:gd name="T4" fmla="*/ 43 w 44"/>
                  <a:gd name="T5" fmla="*/ 244 h 247"/>
                  <a:gd name="T6" fmla="*/ 41 w 44"/>
                  <a:gd name="T7" fmla="*/ 247 h 247"/>
                  <a:gd name="T8" fmla="*/ 28 w 44"/>
                  <a:gd name="T9" fmla="*/ 225 h 247"/>
                  <a:gd name="T10" fmla="*/ 25 w 44"/>
                  <a:gd name="T11" fmla="*/ 211 h 247"/>
                  <a:gd name="T12" fmla="*/ 32 w 44"/>
                  <a:gd name="T13" fmla="*/ 223 h 247"/>
                  <a:gd name="T14" fmla="*/ 30 w 44"/>
                  <a:gd name="T15" fmla="*/ 226 h 247"/>
                  <a:gd name="T16" fmla="*/ 19 w 44"/>
                  <a:gd name="T17" fmla="*/ 203 h 247"/>
                  <a:gd name="T18" fmla="*/ 16 w 44"/>
                  <a:gd name="T19" fmla="*/ 189 h 247"/>
                  <a:gd name="T20" fmla="*/ 23 w 44"/>
                  <a:gd name="T21" fmla="*/ 201 h 247"/>
                  <a:gd name="T22" fmla="*/ 21 w 44"/>
                  <a:gd name="T23" fmla="*/ 204 h 247"/>
                  <a:gd name="T24" fmla="*/ 11 w 44"/>
                  <a:gd name="T25" fmla="*/ 180 h 247"/>
                  <a:gd name="T26" fmla="*/ 10 w 44"/>
                  <a:gd name="T27" fmla="*/ 166 h 247"/>
                  <a:gd name="T28" fmla="*/ 15 w 44"/>
                  <a:gd name="T29" fmla="*/ 179 h 247"/>
                  <a:gd name="T30" fmla="*/ 13 w 44"/>
                  <a:gd name="T31" fmla="*/ 181 h 247"/>
                  <a:gd name="T32" fmla="*/ 6 w 44"/>
                  <a:gd name="T33" fmla="*/ 156 h 247"/>
                  <a:gd name="T34" fmla="*/ 5 w 44"/>
                  <a:gd name="T35" fmla="*/ 142 h 247"/>
                  <a:gd name="T36" fmla="*/ 10 w 44"/>
                  <a:gd name="T37" fmla="*/ 155 h 247"/>
                  <a:gd name="T38" fmla="*/ 4 w 44"/>
                  <a:gd name="T39" fmla="*/ 134 h 247"/>
                  <a:gd name="T40" fmla="*/ 1 w 44"/>
                  <a:gd name="T41" fmla="*/ 120 h 247"/>
                  <a:gd name="T42" fmla="*/ 5 w 44"/>
                  <a:gd name="T43" fmla="*/ 120 h 247"/>
                  <a:gd name="T44" fmla="*/ 4 w 44"/>
                  <a:gd name="T45" fmla="*/ 134 h 247"/>
                  <a:gd name="T46" fmla="*/ 0 w 44"/>
                  <a:gd name="T47" fmla="*/ 108 h 247"/>
                  <a:gd name="T48" fmla="*/ 0 w 44"/>
                  <a:gd name="T49" fmla="*/ 96 h 247"/>
                  <a:gd name="T50" fmla="*/ 2 w 44"/>
                  <a:gd name="T51" fmla="*/ 94 h 247"/>
                  <a:gd name="T52" fmla="*/ 4 w 44"/>
                  <a:gd name="T53" fmla="*/ 97 h 247"/>
                  <a:gd name="T54" fmla="*/ 2 w 44"/>
                  <a:gd name="T55" fmla="*/ 110 h 247"/>
                  <a:gd name="T56" fmla="*/ 2 w 44"/>
                  <a:gd name="T57" fmla="*/ 86 h 247"/>
                  <a:gd name="T58" fmla="*/ 1 w 44"/>
                  <a:gd name="T59" fmla="*/ 72 h 247"/>
                  <a:gd name="T60" fmla="*/ 5 w 44"/>
                  <a:gd name="T61" fmla="*/ 72 h 247"/>
                  <a:gd name="T62" fmla="*/ 2 w 44"/>
                  <a:gd name="T63" fmla="*/ 86 h 247"/>
                  <a:gd name="T64" fmla="*/ 4 w 44"/>
                  <a:gd name="T65" fmla="*/ 62 h 247"/>
                  <a:gd name="T66" fmla="*/ 4 w 44"/>
                  <a:gd name="T67" fmla="*/ 48 h 247"/>
                  <a:gd name="T68" fmla="*/ 8 w 44"/>
                  <a:gd name="T69" fmla="*/ 49 h 247"/>
                  <a:gd name="T70" fmla="*/ 4 w 44"/>
                  <a:gd name="T71" fmla="*/ 62 h 247"/>
                  <a:gd name="T72" fmla="*/ 8 w 44"/>
                  <a:gd name="T73" fmla="*/ 39 h 247"/>
                  <a:gd name="T74" fmla="*/ 9 w 44"/>
                  <a:gd name="T75" fmla="*/ 24 h 247"/>
                  <a:gd name="T76" fmla="*/ 13 w 44"/>
                  <a:gd name="T77" fmla="*/ 25 h 247"/>
                  <a:gd name="T78" fmla="*/ 8 w 44"/>
                  <a:gd name="T79" fmla="*/ 39 h 247"/>
                  <a:gd name="T80" fmla="*/ 13 w 44"/>
                  <a:gd name="T81" fmla="*/ 15 h 247"/>
                  <a:gd name="T82" fmla="*/ 16 w 44"/>
                  <a:gd name="T83" fmla="*/ 1 h 247"/>
                  <a:gd name="T84" fmla="*/ 20 w 44"/>
                  <a:gd name="T85" fmla="*/ 3 h 247"/>
                  <a:gd name="T86" fmla="*/ 14 w 44"/>
                  <a:gd name="T87" fmla="*/ 15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4" h="247">
                    <a:moveTo>
                      <a:pt x="41" y="247"/>
                    </a:moveTo>
                    <a:cubicBezTo>
                      <a:pt x="41" y="247"/>
                      <a:pt x="40" y="247"/>
                      <a:pt x="40" y="246"/>
                    </a:cubicBezTo>
                    <a:cubicBezTo>
                      <a:pt x="38" y="243"/>
                      <a:pt x="36" y="239"/>
                      <a:pt x="34" y="236"/>
                    </a:cubicBezTo>
                    <a:cubicBezTo>
                      <a:pt x="33" y="235"/>
                      <a:pt x="34" y="233"/>
                      <a:pt x="35" y="233"/>
                    </a:cubicBezTo>
                    <a:cubicBezTo>
                      <a:pt x="36" y="232"/>
                      <a:pt x="37" y="233"/>
                      <a:pt x="37" y="234"/>
                    </a:cubicBezTo>
                    <a:cubicBezTo>
                      <a:pt x="39" y="237"/>
                      <a:pt x="41" y="241"/>
                      <a:pt x="43" y="244"/>
                    </a:cubicBezTo>
                    <a:cubicBezTo>
                      <a:pt x="44" y="245"/>
                      <a:pt x="43" y="246"/>
                      <a:pt x="42" y="247"/>
                    </a:cubicBezTo>
                    <a:lnTo>
                      <a:pt x="41" y="247"/>
                    </a:lnTo>
                    <a:close/>
                    <a:moveTo>
                      <a:pt x="30" y="226"/>
                    </a:moveTo>
                    <a:cubicBezTo>
                      <a:pt x="30" y="226"/>
                      <a:pt x="29" y="225"/>
                      <a:pt x="28" y="225"/>
                    </a:cubicBezTo>
                    <a:cubicBezTo>
                      <a:pt x="27" y="221"/>
                      <a:pt x="25" y="217"/>
                      <a:pt x="23" y="214"/>
                    </a:cubicBezTo>
                    <a:cubicBezTo>
                      <a:pt x="23" y="213"/>
                      <a:pt x="24" y="212"/>
                      <a:pt x="25" y="211"/>
                    </a:cubicBezTo>
                    <a:cubicBezTo>
                      <a:pt x="26" y="211"/>
                      <a:pt x="27" y="211"/>
                      <a:pt x="27" y="212"/>
                    </a:cubicBezTo>
                    <a:cubicBezTo>
                      <a:pt x="29" y="216"/>
                      <a:pt x="30" y="219"/>
                      <a:pt x="32" y="223"/>
                    </a:cubicBezTo>
                    <a:cubicBezTo>
                      <a:pt x="33" y="224"/>
                      <a:pt x="32" y="225"/>
                      <a:pt x="31" y="226"/>
                    </a:cubicBezTo>
                    <a:lnTo>
                      <a:pt x="30" y="226"/>
                    </a:lnTo>
                    <a:close/>
                    <a:moveTo>
                      <a:pt x="21" y="204"/>
                    </a:moveTo>
                    <a:cubicBezTo>
                      <a:pt x="20" y="204"/>
                      <a:pt x="19" y="203"/>
                      <a:pt x="19" y="203"/>
                    </a:cubicBezTo>
                    <a:cubicBezTo>
                      <a:pt x="18" y="199"/>
                      <a:pt x="16" y="195"/>
                      <a:pt x="15" y="191"/>
                    </a:cubicBezTo>
                    <a:cubicBezTo>
                      <a:pt x="15" y="190"/>
                      <a:pt x="15" y="189"/>
                      <a:pt x="16" y="189"/>
                    </a:cubicBezTo>
                    <a:cubicBezTo>
                      <a:pt x="17" y="188"/>
                      <a:pt x="18" y="189"/>
                      <a:pt x="19" y="190"/>
                    </a:cubicBezTo>
                    <a:cubicBezTo>
                      <a:pt x="20" y="194"/>
                      <a:pt x="21" y="197"/>
                      <a:pt x="23" y="201"/>
                    </a:cubicBezTo>
                    <a:cubicBezTo>
                      <a:pt x="23" y="202"/>
                      <a:pt x="23" y="203"/>
                      <a:pt x="22" y="204"/>
                    </a:cubicBezTo>
                    <a:lnTo>
                      <a:pt x="21" y="204"/>
                    </a:lnTo>
                    <a:close/>
                    <a:moveTo>
                      <a:pt x="13" y="181"/>
                    </a:moveTo>
                    <a:cubicBezTo>
                      <a:pt x="12" y="181"/>
                      <a:pt x="12" y="180"/>
                      <a:pt x="11" y="180"/>
                    </a:cubicBezTo>
                    <a:cubicBezTo>
                      <a:pt x="10" y="176"/>
                      <a:pt x="9" y="172"/>
                      <a:pt x="8" y="168"/>
                    </a:cubicBezTo>
                    <a:cubicBezTo>
                      <a:pt x="8" y="167"/>
                      <a:pt x="9" y="166"/>
                      <a:pt x="10" y="166"/>
                    </a:cubicBezTo>
                    <a:cubicBezTo>
                      <a:pt x="11" y="165"/>
                      <a:pt x="12" y="166"/>
                      <a:pt x="12" y="167"/>
                    </a:cubicBezTo>
                    <a:cubicBezTo>
                      <a:pt x="13" y="171"/>
                      <a:pt x="14" y="175"/>
                      <a:pt x="15" y="179"/>
                    </a:cubicBezTo>
                    <a:cubicBezTo>
                      <a:pt x="15" y="180"/>
                      <a:pt x="15" y="181"/>
                      <a:pt x="14" y="181"/>
                    </a:cubicBezTo>
                    <a:lnTo>
                      <a:pt x="13" y="181"/>
                    </a:lnTo>
                    <a:close/>
                    <a:moveTo>
                      <a:pt x="8" y="158"/>
                    </a:moveTo>
                    <a:cubicBezTo>
                      <a:pt x="7" y="158"/>
                      <a:pt x="6" y="157"/>
                      <a:pt x="6" y="156"/>
                    </a:cubicBezTo>
                    <a:cubicBezTo>
                      <a:pt x="5" y="152"/>
                      <a:pt x="4" y="148"/>
                      <a:pt x="3" y="144"/>
                    </a:cubicBezTo>
                    <a:cubicBezTo>
                      <a:pt x="3" y="143"/>
                      <a:pt x="4" y="142"/>
                      <a:pt x="5" y="142"/>
                    </a:cubicBezTo>
                    <a:cubicBezTo>
                      <a:pt x="6" y="142"/>
                      <a:pt x="7" y="143"/>
                      <a:pt x="7" y="144"/>
                    </a:cubicBezTo>
                    <a:cubicBezTo>
                      <a:pt x="8" y="148"/>
                      <a:pt x="9" y="151"/>
                      <a:pt x="10" y="155"/>
                    </a:cubicBezTo>
                    <a:cubicBezTo>
                      <a:pt x="10" y="156"/>
                      <a:pt x="9" y="158"/>
                      <a:pt x="8" y="158"/>
                    </a:cubicBezTo>
                    <a:close/>
                    <a:moveTo>
                      <a:pt x="4" y="134"/>
                    </a:moveTo>
                    <a:cubicBezTo>
                      <a:pt x="3" y="134"/>
                      <a:pt x="2" y="133"/>
                      <a:pt x="2" y="132"/>
                    </a:cubicBezTo>
                    <a:cubicBezTo>
                      <a:pt x="1" y="128"/>
                      <a:pt x="1" y="124"/>
                      <a:pt x="1" y="120"/>
                    </a:cubicBezTo>
                    <a:cubicBezTo>
                      <a:pt x="1" y="119"/>
                      <a:pt x="1" y="118"/>
                      <a:pt x="2" y="118"/>
                    </a:cubicBezTo>
                    <a:cubicBezTo>
                      <a:pt x="4" y="118"/>
                      <a:pt x="5" y="119"/>
                      <a:pt x="5" y="120"/>
                    </a:cubicBezTo>
                    <a:cubicBezTo>
                      <a:pt x="5" y="124"/>
                      <a:pt x="5" y="128"/>
                      <a:pt x="6" y="132"/>
                    </a:cubicBezTo>
                    <a:cubicBezTo>
                      <a:pt x="6" y="133"/>
                      <a:pt x="5" y="134"/>
                      <a:pt x="4" y="134"/>
                    </a:cubicBezTo>
                    <a:close/>
                    <a:moveTo>
                      <a:pt x="2" y="110"/>
                    </a:moveTo>
                    <a:cubicBezTo>
                      <a:pt x="1" y="110"/>
                      <a:pt x="0" y="109"/>
                      <a:pt x="0" y="108"/>
                    </a:cubicBezTo>
                    <a:cubicBezTo>
                      <a:pt x="0" y="105"/>
                      <a:pt x="0" y="101"/>
                      <a:pt x="0" y="97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5"/>
                      <a:pt x="1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3" y="94"/>
                      <a:pt x="4" y="95"/>
                      <a:pt x="4" y="96"/>
                    </a:cubicBezTo>
                    <a:cubicBezTo>
                      <a:pt x="4" y="97"/>
                      <a:pt x="4" y="97"/>
                      <a:pt x="4" y="97"/>
                    </a:cubicBezTo>
                    <a:cubicBezTo>
                      <a:pt x="4" y="101"/>
                      <a:pt x="4" y="105"/>
                      <a:pt x="4" y="108"/>
                    </a:cubicBezTo>
                    <a:cubicBezTo>
                      <a:pt x="4" y="109"/>
                      <a:pt x="3" y="110"/>
                      <a:pt x="2" y="110"/>
                    </a:cubicBezTo>
                    <a:close/>
                    <a:moveTo>
                      <a:pt x="2" y="86"/>
                    </a:moveTo>
                    <a:cubicBezTo>
                      <a:pt x="2" y="86"/>
                      <a:pt x="2" y="86"/>
                      <a:pt x="2" y="86"/>
                    </a:cubicBezTo>
                    <a:cubicBezTo>
                      <a:pt x="1" y="86"/>
                      <a:pt x="0" y="85"/>
                      <a:pt x="0" y="84"/>
                    </a:cubicBezTo>
                    <a:cubicBezTo>
                      <a:pt x="0" y="80"/>
                      <a:pt x="1" y="76"/>
                      <a:pt x="1" y="72"/>
                    </a:cubicBezTo>
                    <a:cubicBezTo>
                      <a:pt x="1" y="71"/>
                      <a:pt x="2" y="70"/>
                      <a:pt x="3" y="70"/>
                    </a:cubicBezTo>
                    <a:cubicBezTo>
                      <a:pt x="4" y="70"/>
                      <a:pt x="5" y="71"/>
                      <a:pt x="5" y="72"/>
                    </a:cubicBezTo>
                    <a:cubicBezTo>
                      <a:pt x="4" y="76"/>
                      <a:pt x="4" y="80"/>
                      <a:pt x="4" y="84"/>
                    </a:cubicBezTo>
                    <a:cubicBezTo>
                      <a:pt x="4" y="85"/>
                      <a:pt x="3" y="86"/>
                      <a:pt x="2" y="86"/>
                    </a:cubicBezTo>
                    <a:close/>
                    <a:moveTo>
                      <a:pt x="4" y="62"/>
                    </a:moveTo>
                    <a:cubicBezTo>
                      <a:pt x="4" y="62"/>
                      <a:pt x="4" y="62"/>
                      <a:pt x="4" y="62"/>
                    </a:cubicBezTo>
                    <a:cubicBezTo>
                      <a:pt x="3" y="62"/>
                      <a:pt x="2" y="61"/>
                      <a:pt x="2" y="60"/>
                    </a:cubicBezTo>
                    <a:cubicBezTo>
                      <a:pt x="3" y="56"/>
                      <a:pt x="3" y="52"/>
                      <a:pt x="4" y="48"/>
                    </a:cubicBezTo>
                    <a:cubicBezTo>
                      <a:pt x="4" y="47"/>
                      <a:pt x="5" y="46"/>
                      <a:pt x="6" y="46"/>
                    </a:cubicBezTo>
                    <a:cubicBezTo>
                      <a:pt x="7" y="47"/>
                      <a:pt x="8" y="48"/>
                      <a:pt x="8" y="49"/>
                    </a:cubicBezTo>
                    <a:cubicBezTo>
                      <a:pt x="7" y="53"/>
                      <a:pt x="7" y="57"/>
                      <a:pt x="6" y="61"/>
                    </a:cubicBezTo>
                    <a:cubicBezTo>
                      <a:pt x="6" y="62"/>
                      <a:pt x="5" y="62"/>
                      <a:pt x="4" y="62"/>
                    </a:cubicBezTo>
                    <a:close/>
                    <a:moveTo>
                      <a:pt x="8" y="39"/>
                    </a:moveTo>
                    <a:cubicBezTo>
                      <a:pt x="8" y="39"/>
                      <a:pt x="8" y="39"/>
                      <a:pt x="8" y="39"/>
                    </a:cubicBezTo>
                    <a:cubicBezTo>
                      <a:pt x="7" y="38"/>
                      <a:pt x="6" y="37"/>
                      <a:pt x="6" y="36"/>
                    </a:cubicBezTo>
                    <a:cubicBezTo>
                      <a:pt x="7" y="32"/>
                      <a:pt x="8" y="28"/>
                      <a:pt x="9" y="24"/>
                    </a:cubicBezTo>
                    <a:cubicBezTo>
                      <a:pt x="9" y="23"/>
                      <a:pt x="10" y="23"/>
                      <a:pt x="11" y="23"/>
                    </a:cubicBezTo>
                    <a:cubicBezTo>
                      <a:pt x="12" y="23"/>
                      <a:pt x="13" y="24"/>
                      <a:pt x="13" y="25"/>
                    </a:cubicBezTo>
                    <a:cubicBezTo>
                      <a:pt x="12" y="29"/>
                      <a:pt x="11" y="33"/>
                      <a:pt x="10" y="37"/>
                    </a:cubicBezTo>
                    <a:cubicBezTo>
                      <a:pt x="10" y="38"/>
                      <a:pt x="9" y="39"/>
                      <a:pt x="8" y="39"/>
                    </a:cubicBezTo>
                    <a:close/>
                    <a:moveTo>
                      <a:pt x="14" y="15"/>
                    </a:moveTo>
                    <a:cubicBezTo>
                      <a:pt x="13" y="15"/>
                      <a:pt x="13" y="15"/>
                      <a:pt x="13" y="15"/>
                    </a:cubicBezTo>
                    <a:cubicBezTo>
                      <a:pt x="12" y="15"/>
                      <a:pt x="12" y="14"/>
                      <a:pt x="12" y="13"/>
                    </a:cubicBezTo>
                    <a:cubicBezTo>
                      <a:pt x="13" y="9"/>
                      <a:pt x="14" y="5"/>
                      <a:pt x="16" y="1"/>
                    </a:cubicBezTo>
                    <a:cubicBezTo>
                      <a:pt x="16" y="0"/>
                      <a:pt x="17" y="0"/>
                      <a:pt x="18" y="0"/>
                    </a:cubicBezTo>
                    <a:cubicBezTo>
                      <a:pt x="19" y="0"/>
                      <a:pt x="20" y="2"/>
                      <a:pt x="20" y="3"/>
                    </a:cubicBezTo>
                    <a:cubicBezTo>
                      <a:pt x="18" y="6"/>
                      <a:pt x="17" y="10"/>
                      <a:pt x="16" y="14"/>
                    </a:cubicBezTo>
                    <a:cubicBezTo>
                      <a:pt x="16" y="15"/>
                      <a:pt x="15" y="15"/>
                      <a:pt x="14" y="15"/>
                    </a:cubicBezTo>
                    <a:close/>
                  </a:path>
                </a:pathLst>
              </a:custGeom>
              <a:solidFill>
                <a:srgbClr val="9D9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6" name="Freeform 6"/>
              <p:cNvSpPr>
                <a:spLocks noEditPoints="1"/>
              </p:cNvSpPr>
              <p:nvPr/>
            </p:nvSpPr>
            <p:spPr bwMode="auto">
              <a:xfrm>
                <a:off x="2468" y="1173"/>
                <a:ext cx="1016" cy="731"/>
              </a:xfrm>
              <a:custGeom>
                <a:avLst/>
                <a:gdLst>
                  <a:gd name="T0" fmla="*/ 150 w 429"/>
                  <a:gd name="T1" fmla="*/ 305 h 309"/>
                  <a:gd name="T2" fmla="*/ 126 w 429"/>
                  <a:gd name="T3" fmla="*/ 309 h 309"/>
                  <a:gd name="T4" fmla="*/ 114 w 429"/>
                  <a:gd name="T5" fmla="*/ 305 h 309"/>
                  <a:gd name="T6" fmla="*/ 162 w 429"/>
                  <a:gd name="T7" fmla="*/ 308 h 309"/>
                  <a:gd name="T8" fmla="*/ 176 w 429"/>
                  <a:gd name="T9" fmla="*/ 304 h 309"/>
                  <a:gd name="T10" fmla="*/ 102 w 429"/>
                  <a:gd name="T11" fmla="*/ 308 h 309"/>
                  <a:gd name="T12" fmla="*/ 102 w 429"/>
                  <a:gd name="T13" fmla="*/ 304 h 309"/>
                  <a:gd name="T14" fmla="*/ 184 w 429"/>
                  <a:gd name="T15" fmla="*/ 303 h 309"/>
                  <a:gd name="T16" fmla="*/ 198 w 429"/>
                  <a:gd name="T17" fmla="*/ 302 h 309"/>
                  <a:gd name="T18" fmla="*/ 66 w 429"/>
                  <a:gd name="T19" fmla="*/ 302 h 309"/>
                  <a:gd name="T20" fmla="*/ 80 w 429"/>
                  <a:gd name="T21" fmla="*/ 303 h 309"/>
                  <a:gd name="T22" fmla="*/ 209 w 429"/>
                  <a:gd name="T23" fmla="*/ 295 h 309"/>
                  <a:gd name="T24" fmla="*/ 210 w 429"/>
                  <a:gd name="T25" fmla="*/ 299 h 309"/>
                  <a:gd name="T26" fmla="*/ 43 w 429"/>
                  <a:gd name="T27" fmla="*/ 296 h 309"/>
                  <a:gd name="T28" fmla="*/ 57 w 429"/>
                  <a:gd name="T29" fmla="*/ 298 h 309"/>
                  <a:gd name="T30" fmla="*/ 231 w 429"/>
                  <a:gd name="T31" fmla="*/ 288 h 309"/>
                  <a:gd name="T32" fmla="*/ 233 w 429"/>
                  <a:gd name="T33" fmla="*/ 292 h 309"/>
                  <a:gd name="T34" fmla="*/ 20 w 429"/>
                  <a:gd name="T35" fmla="*/ 287 h 309"/>
                  <a:gd name="T36" fmla="*/ 34 w 429"/>
                  <a:gd name="T37" fmla="*/ 290 h 309"/>
                  <a:gd name="T38" fmla="*/ 253 w 429"/>
                  <a:gd name="T39" fmla="*/ 279 h 309"/>
                  <a:gd name="T40" fmla="*/ 255 w 429"/>
                  <a:gd name="T41" fmla="*/ 283 h 309"/>
                  <a:gd name="T42" fmla="*/ 1 w 429"/>
                  <a:gd name="T43" fmla="*/ 279 h 309"/>
                  <a:gd name="T44" fmla="*/ 12 w 429"/>
                  <a:gd name="T45" fmla="*/ 281 h 309"/>
                  <a:gd name="T46" fmla="*/ 275 w 429"/>
                  <a:gd name="T47" fmla="*/ 269 h 309"/>
                  <a:gd name="T48" fmla="*/ 277 w 429"/>
                  <a:gd name="T49" fmla="*/ 272 h 309"/>
                  <a:gd name="T50" fmla="*/ 295 w 429"/>
                  <a:gd name="T51" fmla="*/ 256 h 309"/>
                  <a:gd name="T52" fmla="*/ 297 w 429"/>
                  <a:gd name="T53" fmla="*/ 260 h 309"/>
                  <a:gd name="T54" fmla="*/ 314 w 429"/>
                  <a:gd name="T55" fmla="*/ 242 h 309"/>
                  <a:gd name="T56" fmla="*/ 317 w 429"/>
                  <a:gd name="T57" fmla="*/ 245 h 309"/>
                  <a:gd name="T58" fmla="*/ 332 w 429"/>
                  <a:gd name="T59" fmla="*/ 227 h 309"/>
                  <a:gd name="T60" fmla="*/ 335 w 429"/>
                  <a:gd name="T61" fmla="*/ 230 h 309"/>
                  <a:gd name="T62" fmla="*/ 349 w 429"/>
                  <a:gd name="T63" fmla="*/ 210 h 309"/>
                  <a:gd name="T64" fmla="*/ 352 w 429"/>
                  <a:gd name="T65" fmla="*/ 212 h 309"/>
                  <a:gd name="T66" fmla="*/ 364 w 429"/>
                  <a:gd name="T67" fmla="*/ 191 h 309"/>
                  <a:gd name="T68" fmla="*/ 367 w 429"/>
                  <a:gd name="T69" fmla="*/ 194 h 309"/>
                  <a:gd name="T70" fmla="*/ 378 w 429"/>
                  <a:gd name="T71" fmla="*/ 172 h 309"/>
                  <a:gd name="T72" fmla="*/ 381 w 429"/>
                  <a:gd name="T73" fmla="*/ 174 h 309"/>
                  <a:gd name="T74" fmla="*/ 390 w 429"/>
                  <a:gd name="T75" fmla="*/ 151 h 309"/>
                  <a:gd name="T76" fmla="*/ 394 w 429"/>
                  <a:gd name="T77" fmla="*/ 153 h 309"/>
                  <a:gd name="T78" fmla="*/ 401 w 429"/>
                  <a:gd name="T79" fmla="*/ 130 h 309"/>
                  <a:gd name="T80" fmla="*/ 404 w 429"/>
                  <a:gd name="T81" fmla="*/ 131 h 309"/>
                  <a:gd name="T82" fmla="*/ 409 w 429"/>
                  <a:gd name="T83" fmla="*/ 108 h 309"/>
                  <a:gd name="T84" fmla="*/ 413 w 429"/>
                  <a:gd name="T85" fmla="*/ 109 h 309"/>
                  <a:gd name="T86" fmla="*/ 416 w 429"/>
                  <a:gd name="T87" fmla="*/ 85 h 309"/>
                  <a:gd name="T88" fmla="*/ 420 w 429"/>
                  <a:gd name="T89" fmla="*/ 86 h 309"/>
                  <a:gd name="T90" fmla="*/ 421 w 429"/>
                  <a:gd name="T91" fmla="*/ 61 h 309"/>
                  <a:gd name="T92" fmla="*/ 425 w 429"/>
                  <a:gd name="T93" fmla="*/ 62 h 309"/>
                  <a:gd name="T94" fmla="*/ 424 w 429"/>
                  <a:gd name="T95" fmla="*/ 38 h 309"/>
                  <a:gd name="T96" fmla="*/ 428 w 429"/>
                  <a:gd name="T97" fmla="*/ 38 h 309"/>
                  <a:gd name="T98" fmla="*/ 425 w 429"/>
                  <a:gd name="T99" fmla="*/ 13 h 309"/>
                  <a:gd name="T100" fmla="*/ 429 w 429"/>
                  <a:gd name="T101" fmla="*/ 13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29" h="309">
                    <a:moveTo>
                      <a:pt x="138" y="309"/>
                    </a:moveTo>
                    <a:cubicBezTo>
                      <a:pt x="137" y="309"/>
                      <a:pt x="136" y="308"/>
                      <a:pt x="136" y="307"/>
                    </a:cubicBezTo>
                    <a:cubicBezTo>
                      <a:pt x="136" y="306"/>
                      <a:pt x="137" y="305"/>
                      <a:pt x="138" y="305"/>
                    </a:cubicBezTo>
                    <a:cubicBezTo>
                      <a:pt x="142" y="305"/>
                      <a:pt x="146" y="305"/>
                      <a:pt x="150" y="305"/>
                    </a:cubicBezTo>
                    <a:cubicBezTo>
                      <a:pt x="151" y="305"/>
                      <a:pt x="152" y="306"/>
                      <a:pt x="152" y="307"/>
                    </a:cubicBezTo>
                    <a:cubicBezTo>
                      <a:pt x="152" y="308"/>
                      <a:pt x="151" y="309"/>
                      <a:pt x="150" y="309"/>
                    </a:cubicBezTo>
                    <a:cubicBezTo>
                      <a:pt x="146" y="309"/>
                      <a:pt x="142" y="309"/>
                      <a:pt x="138" y="309"/>
                    </a:cubicBezTo>
                    <a:close/>
                    <a:moveTo>
                      <a:pt x="126" y="309"/>
                    </a:moveTo>
                    <a:cubicBezTo>
                      <a:pt x="126" y="309"/>
                      <a:pt x="126" y="309"/>
                      <a:pt x="126" y="309"/>
                    </a:cubicBezTo>
                    <a:cubicBezTo>
                      <a:pt x="122" y="309"/>
                      <a:pt x="118" y="309"/>
                      <a:pt x="114" y="309"/>
                    </a:cubicBezTo>
                    <a:cubicBezTo>
                      <a:pt x="113" y="309"/>
                      <a:pt x="112" y="308"/>
                      <a:pt x="112" y="307"/>
                    </a:cubicBezTo>
                    <a:cubicBezTo>
                      <a:pt x="112" y="306"/>
                      <a:pt x="113" y="305"/>
                      <a:pt x="114" y="305"/>
                    </a:cubicBezTo>
                    <a:cubicBezTo>
                      <a:pt x="118" y="305"/>
                      <a:pt x="122" y="305"/>
                      <a:pt x="126" y="305"/>
                    </a:cubicBezTo>
                    <a:cubicBezTo>
                      <a:pt x="127" y="305"/>
                      <a:pt x="128" y="306"/>
                      <a:pt x="128" y="307"/>
                    </a:cubicBezTo>
                    <a:cubicBezTo>
                      <a:pt x="128" y="308"/>
                      <a:pt x="127" y="309"/>
                      <a:pt x="126" y="309"/>
                    </a:cubicBezTo>
                    <a:close/>
                    <a:moveTo>
                      <a:pt x="162" y="308"/>
                    </a:moveTo>
                    <a:cubicBezTo>
                      <a:pt x="161" y="308"/>
                      <a:pt x="160" y="307"/>
                      <a:pt x="160" y="306"/>
                    </a:cubicBezTo>
                    <a:cubicBezTo>
                      <a:pt x="160" y="305"/>
                      <a:pt x="161" y="304"/>
                      <a:pt x="162" y="304"/>
                    </a:cubicBezTo>
                    <a:cubicBezTo>
                      <a:pt x="166" y="304"/>
                      <a:pt x="170" y="303"/>
                      <a:pt x="174" y="303"/>
                    </a:cubicBezTo>
                    <a:cubicBezTo>
                      <a:pt x="175" y="302"/>
                      <a:pt x="176" y="303"/>
                      <a:pt x="176" y="304"/>
                    </a:cubicBezTo>
                    <a:cubicBezTo>
                      <a:pt x="176" y="305"/>
                      <a:pt x="175" y="306"/>
                      <a:pt x="174" y="307"/>
                    </a:cubicBezTo>
                    <a:cubicBezTo>
                      <a:pt x="170" y="307"/>
                      <a:pt x="166" y="308"/>
                      <a:pt x="162" y="308"/>
                    </a:cubicBezTo>
                    <a:close/>
                    <a:moveTo>
                      <a:pt x="102" y="308"/>
                    </a:moveTo>
                    <a:cubicBezTo>
                      <a:pt x="102" y="308"/>
                      <a:pt x="102" y="308"/>
                      <a:pt x="102" y="308"/>
                    </a:cubicBezTo>
                    <a:cubicBezTo>
                      <a:pt x="98" y="307"/>
                      <a:pt x="94" y="307"/>
                      <a:pt x="90" y="306"/>
                    </a:cubicBezTo>
                    <a:cubicBezTo>
                      <a:pt x="89" y="306"/>
                      <a:pt x="88" y="305"/>
                      <a:pt x="88" y="304"/>
                    </a:cubicBezTo>
                    <a:cubicBezTo>
                      <a:pt x="88" y="303"/>
                      <a:pt x="89" y="302"/>
                      <a:pt x="90" y="302"/>
                    </a:cubicBezTo>
                    <a:cubicBezTo>
                      <a:pt x="94" y="303"/>
                      <a:pt x="98" y="303"/>
                      <a:pt x="102" y="304"/>
                    </a:cubicBezTo>
                    <a:cubicBezTo>
                      <a:pt x="103" y="304"/>
                      <a:pt x="104" y="305"/>
                      <a:pt x="104" y="306"/>
                    </a:cubicBezTo>
                    <a:cubicBezTo>
                      <a:pt x="104" y="307"/>
                      <a:pt x="103" y="308"/>
                      <a:pt x="102" y="308"/>
                    </a:cubicBezTo>
                    <a:close/>
                    <a:moveTo>
                      <a:pt x="186" y="305"/>
                    </a:moveTo>
                    <a:cubicBezTo>
                      <a:pt x="185" y="305"/>
                      <a:pt x="184" y="304"/>
                      <a:pt x="184" y="303"/>
                    </a:cubicBezTo>
                    <a:cubicBezTo>
                      <a:pt x="184" y="302"/>
                      <a:pt x="184" y="301"/>
                      <a:pt x="185" y="301"/>
                    </a:cubicBezTo>
                    <a:cubicBezTo>
                      <a:pt x="189" y="300"/>
                      <a:pt x="193" y="299"/>
                      <a:pt x="197" y="298"/>
                    </a:cubicBezTo>
                    <a:cubicBezTo>
                      <a:pt x="198" y="298"/>
                      <a:pt x="199" y="299"/>
                      <a:pt x="199" y="300"/>
                    </a:cubicBezTo>
                    <a:cubicBezTo>
                      <a:pt x="200" y="301"/>
                      <a:pt x="199" y="302"/>
                      <a:pt x="198" y="302"/>
                    </a:cubicBezTo>
                    <a:cubicBezTo>
                      <a:pt x="194" y="303"/>
                      <a:pt x="190" y="304"/>
                      <a:pt x="186" y="305"/>
                    </a:cubicBezTo>
                    <a:close/>
                    <a:moveTo>
                      <a:pt x="78" y="304"/>
                    </a:moveTo>
                    <a:cubicBezTo>
                      <a:pt x="78" y="304"/>
                      <a:pt x="78" y="304"/>
                      <a:pt x="78" y="304"/>
                    </a:cubicBezTo>
                    <a:cubicBezTo>
                      <a:pt x="74" y="304"/>
                      <a:pt x="70" y="303"/>
                      <a:pt x="66" y="302"/>
                    </a:cubicBezTo>
                    <a:cubicBezTo>
                      <a:pt x="65" y="302"/>
                      <a:pt x="64" y="301"/>
                      <a:pt x="65" y="299"/>
                    </a:cubicBezTo>
                    <a:cubicBezTo>
                      <a:pt x="65" y="298"/>
                      <a:pt x="66" y="298"/>
                      <a:pt x="67" y="298"/>
                    </a:cubicBezTo>
                    <a:cubicBezTo>
                      <a:pt x="71" y="299"/>
                      <a:pt x="75" y="300"/>
                      <a:pt x="79" y="300"/>
                    </a:cubicBezTo>
                    <a:cubicBezTo>
                      <a:pt x="80" y="301"/>
                      <a:pt x="81" y="302"/>
                      <a:pt x="80" y="303"/>
                    </a:cubicBezTo>
                    <a:cubicBezTo>
                      <a:pt x="80" y="304"/>
                      <a:pt x="79" y="304"/>
                      <a:pt x="78" y="304"/>
                    </a:cubicBezTo>
                    <a:close/>
                    <a:moveTo>
                      <a:pt x="209" y="299"/>
                    </a:moveTo>
                    <a:cubicBezTo>
                      <a:pt x="208" y="299"/>
                      <a:pt x="207" y="299"/>
                      <a:pt x="207" y="298"/>
                    </a:cubicBezTo>
                    <a:cubicBezTo>
                      <a:pt x="207" y="297"/>
                      <a:pt x="208" y="296"/>
                      <a:pt x="209" y="295"/>
                    </a:cubicBezTo>
                    <a:cubicBezTo>
                      <a:pt x="212" y="294"/>
                      <a:pt x="216" y="293"/>
                      <a:pt x="220" y="292"/>
                    </a:cubicBezTo>
                    <a:cubicBezTo>
                      <a:pt x="221" y="292"/>
                      <a:pt x="222" y="292"/>
                      <a:pt x="223" y="293"/>
                    </a:cubicBezTo>
                    <a:cubicBezTo>
                      <a:pt x="223" y="294"/>
                      <a:pt x="222" y="296"/>
                      <a:pt x="221" y="296"/>
                    </a:cubicBezTo>
                    <a:cubicBezTo>
                      <a:pt x="217" y="297"/>
                      <a:pt x="214" y="298"/>
                      <a:pt x="210" y="299"/>
                    </a:cubicBezTo>
                    <a:lnTo>
                      <a:pt x="209" y="299"/>
                    </a:lnTo>
                    <a:close/>
                    <a:moveTo>
                      <a:pt x="55" y="299"/>
                    </a:moveTo>
                    <a:cubicBezTo>
                      <a:pt x="54" y="299"/>
                      <a:pt x="54" y="299"/>
                      <a:pt x="54" y="299"/>
                    </a:cubicBezTo>
                    <a:cubicBezTo>
                      <a:pt x="51" y="298"/>
                      <a:pt x="47" y="297"/>
                      <a:pt x="43" y="296"/>
                    </a:cubicBezTo>
                    <a:cubicBezTo>
                      <a:pt x="42" y="295"/>
                      <a:pt x="41" y="294"/>
                      <a:pt x="42" y="293"/>
                    </a:cubicBezTo>
                    <a:cubicBezTo>
                      <a:pt x="42" y="292"/>
                      <a:pt x="43" y="291"/>
                      <a:pt x="44" y="292"/>
                    </a:cubicBezTo>
                    <a:cubicBezTo>
                      <a:pt x="48" y="293"/>
                      <a:pt x="52" y="294"/>
                      <a:pt x="55" y="295"/>
                    </a:cubicBezTo>
                    <a:cubicBezTo>
                      <a:pt x="57" y="295"/>
                      <a:pt x="57" y="296"/>
                      <a:pt x="57" y="298"/>
                    </a:cubicBezTo>
                    <a:cubicBezTo>
                      <a:pt x="57" y="298"/>
                      <a:pt x="56" y="299"/>
                      <a:pt x="55" y="299"/>
                    </a:cubicBezTo>
                    <a:close/>
                    <a:moveTo>
                      <a:pt x="232" y="292"/>
                    </a:moveTo>
                    <a:cubicBezTo>
                      <a:pt x="231" y="292"/>
                      <a:pt x="230" y="292"/>
                      <a:pt x="230" y="291"/>
                    </a:cubicBezTo>
                    <a:cubicBezTo>
                      <a:pt x="230" y="290"/>
                      <a:pt x="230" y="289"/>
                      <a:pt x="231" y="288"/>
                    </a:cubicBezTo>
                    <a:cubicBezTo>
                      <a:pt x="235" y="287"/>
                      <a:pt x="239" y="286"/>
                      <a:pt x="243" y="284"/>
                    </a:cubicBezTo>
                    <a:cubicBezTo>
                      <a:pt x="244" y="284"/>
                      <a:pt x="245" y="284"/>
                      <a:pt x="245" y="285"/>
                    </a:cubicBezTo>
                    <a:cubicBezTo>
                      <a:pt x="246" y="286"/>
                      <a:pt x="245" y="287"/>
                      <a:pt x="244" y="288"/>
                    </a:cubicBezTo>
                    <a:cubicBezTo>
                      <a:pt x="240" y="289"/>
                      <a:pt x="237" y="291"/>
                      <a:pt x="233" y="292"/>
                    </a:cubicBezTo>
                    <a:lnTo>
                      <a:pt x="232" y="292"/>
                    </a:lnTo>
                    <a:close/>
                    <a:moveTo>
                      <a:pt x="32" y="292"/>
                    </a:moveTo>
                    <a:cubicBezTo>
                      <a:pt x="31" y="292"/>
                      <a:pt x="31" y="292"/>
                      <a:pt x="31" y="292"/>
                    </a:cubicBezTo>
                    <a:cubicBezTo>
                      <a:pt x="28" y="290"/>
                      <a:pt x="24" y="289"/>
                      <a:pt x="20" y="287"/>
                    </a:cubicBezTo>
                    <a:cubicBezTo>
                      <a:pt x="19" y="287"/>
                      <a:pt x="19" y="286"/>
                      <a:pt x="19" y="285"/>
                    </a:cubicBezTo>
                    <a:cubicBezTo>
                      <a:pt x="19" y="284"/>
                      <a:pt x="21" y="283"/>
                      <a:pt x="22" y="284"/>
                    </a:cubicBezTo>
                    <a:cubicBezTo>
                      <a:pt x="25" y="285"/>
                      <a:pt x="29" y="286"/>
                      <a:pt x="33" y="288"/>
                    </a:cubicBezTo>
                    <a:cubicBezTo>
                      <a:pt x="34" y="288"/>
                      <a:pt x="34" y="289"/>
                      <a:pt x="34" y="290"/>
                    </a:cubicBezTo>
                    <a:cubicBezTo>
                      <a:pt x="34" y="291"/>
                      <a:pt x="33" y="292"/>
                      <a:pt x="32" y="292"/>
                    </a:cubicBezTo>
                    <a:close/>
                    <a:moveTo>
                      <a:pt x="254" y="283"/>
                    </a:moveTo>
                    <a:cubicBezTo>
                      <a:pt x="253" y="283"/>
                      <a:pt x="253" y="283"/>
                      <a:pt x="252" y="282"/>
                    </a:cubicBezTo>
                    <a:cubicBezTo>
                      <a:pt x="252" y="281"/>
                      <a:pt x="252" y="280"/>
                      <a:pt x="253" y="279"/>
                    </a:cubicBezTo>
                    <a:cubicBezTo>
                      <a:pt x="257" y="278"/>
                      <a:pt x="261" y="276"/>
                      <a:pt x="264" y="274"/>
                    </a:cubicBezTo>
                    <a:cubicBezTo>
                      <a:pt x="265" y="274"/>
                      <a:pt x="266" y="274"/>
                      <a:pt x="267" y="275"/>
                    </a:cubicBezTo>
                    <a:cubicBezTo>
                      <a:pt x="267" y="276"/>
                      <a:pt x="267" y="277"/>
                      <a:pt x="266" y="278"/>
                    </a:cubicBezTo>
                    <a:cubicBezTo>
                      <a:pt x="262" y="280"/>
                      <a:pt x="259" y="281"/>
                      <a:pt x="255" y="283"/>
                    </a:cubicBezTo>
                    <a:lnTo>
                      <a:pt x="254" y="283"/>
                    </a:lnTo>
                    <a:close/>
                    <a:moveTo>
                      <a:pt x="10" y="283"/>
                    </a:moveTo>
                    <a:cubicBezTo>
                      <a:pt x="9" y="282"/>
                      <a:pt x="9" y="282"/>
                      <a:pt x="9" y="282"/>
                    </a:cubicBezTo>
                    <a:cubicBezTo>
                      <a:pt x="6" y="281"/>
                      <a:pt x="4" y="280"/>
                      <a:pt x="1" y="279"/>
                    </a:cubicBezTo>
                    <a:cubicBezTo>
                      <a:pt x="0" y="278"/>
                      <a:pt x="0" y="277"/>
                      <a:pt x="0" y="276"/>
                    </a:cubicBezTo>
                    <a:cubicBezTo>
                      <a:pt x="1" y="275"/>
                      <a:pt x="2" y="274"/>
                      <a:pt x="3" y="275"/>
                    </a:cubicBezTo>
                    <a:cubicBezTo>
                      <a:pt x="5" y="276"/>
                      <a:pt x="8" y="278"/>
                      <a:pt x="11" y="279"/>
                    </a:cubicBezTo>
                    <a:cubicBezTo>
                      <a:pt x="12" y="279"/>
                      <a:pt x="12" y="280"/>
                      <a:pt x="12" y="281"/>
                    </a:cubicBezTo>
                    <a:cubicBezTo>
                      <a:pt x="11" y="282"/>
                      <a:pt x="11" y="283"/>
                      <a:pt x="10" y="283"/>
                    </a:cubicBezTo>
                    <a:close/>
                    <a:moveTo>
                      <a:pt x="276" y="272"/>
                    </a:moveTo>
                    <a:cubicBezTo>
                      <a:pt x="275" y="272"/>
                      <a:pt x="274" y="272"/>
                      <a:pt x="274" y="271"/>
                    </a:cubicBezTo>
                    <a:cubicBezTo>
                      <a:pt x="273" y="270"/>
                      <a:pt x="274" y="269"/>
                      <a:pt x="275" y="269"/>
                    </a:cubicBezTo>
                    <a:cubicBezTo>
                      <a:pt x="278" y="267"/>
                      <a:pt x="282" y="265"/>
                      <a:pt x="285" y="263"/>
                    </a:cubicBezTo>
                    <a:cubicBezTo>
                      <a:pt x="286" y="262"/>
                      <a:pt x="287" y="262"/>
                      <a:pt x="288" y="263"/>
                    </a:cubicBezTo>
                    <a:cubicBezTo>
                      <a:pt x="288" y="264"/>
                      <a:pt x="288" y="265"/>
                      <a:pt x="287" y="266"/>
                    </a:cubicBezTo>
                    <a:cubicBezTo>
                      <a:pt x="284" y="268"/>
                      <a:pt x="280" y="270"/>
                      <a:pt x="277" y="272"/>
                    </a:cubicBezTo>
                    <a:lnTo>
                      <a:pt x="276" y="272"/>
                    </a:lnTo>
                    <a:close/>
                    <a:moveTo>
                      <a:pt x="296" y="260"/>
                    </a:moveTo>
                    <a:cubicBezTo>
                      <a:pt x="295" y="260"/>
                      <a:pt x="295" y="260"/>
                      <a:pt x="294" y="259"/>
                    </a:cubicBezTo>
                    <a:cubicBezTo>
                      <a:pt x="294" y="258"/>
                      <a:pt x="294" y="257"/>
                      <a:pt x="295" y="256"/>
                    </a:cubicBezTo>
                    <a:cubicBezTo>
                      <a:pt x="298" y="254"/>
                      <a:pt x="301" y="252"/>
                      <a:pt x="305" y="249"/>
                    </a:cubicBezTo>
                    <a:cubicBezTo>
                      <a:pt x="306" y="249"/>
                      <a:pt x="307" y="249"/>
                      <a:pt x="307" y="250"/>
                    </a:cubicBezTo>
                    <a:cubicBezTo>
                      <a:pt x="308" y="251"/>
                      <a:pt x="308" y="252"/>
                      <a:pt x="307" y="253"/>
                    </a:cubicBezTo>
                    <a:cubicBezTo>
                      <a:pt x="304" y="255"/>
                      <a:pt x="301" y="257"/>
                      <a:pt x="297" y="260"/>
                    </a:cubicBezTo>
                    <a:cubicBezTo>
                      <a:pt x="297" y="260"/>
                      <a:pt x="296" y="260"/>
                      <a:pt x="296" y="260"/>
                    </a:cubicBezTo>
                    <a:close/>
                    <a:moveTo>
                      <a:pt x="315" y="246"/>
                    </a:moveTo>
                    <a:cubicBezTo>
                      <a:pt x="315" y="246"/>
                      <a:pt x="314" y="246"/>
                      <a:pt x="314" y="245"/>
                    </a:cubicBezTo>
                    <a:cubicBezTo>
                      <a:pt x="313" y="244"/>
                      <a:pt x="313" y="243"/>
                      <a:pt x="314" y="242"/>
                    </a:cubicBezTo>
                    <a:cubicBezTo>
                      <a:pt x="317" y="240"/>
                      <a:pt x="320" y="237"/>
                      <a:pt x="323" y="235"/>
                    </a:cubicBezTo>
                    <a:cubicBezTo>
                      <a:pt x="324" y="234"/>
                      <a:pt x="325" y="234"/>
                      <a:pt x="326" y="235"/>
                    </a:cubicBezTo>
                    <a:cubicBezTo>
                      <a:pt x="327" y="236"/>
                      <a:pt x="327" y="237"/>
                      <a:pt x="326" y="238"/>
                    </a:cubicBezTo>
                    <a:cubicBezTo>
                      <a:pt x="323" y="240"/>
                      <a:pt x="320" y="243"/>
                      <a:pt x="317" y="245"/>
                    </a:cubicBezTo>
                    <a:cubicBezTo>
                      <a:pt x="316" y="246"/>
                      <a:pt x="316" y="246"/>
                      <a:pt x="315" y="246"/>
                    </a:cubicBezTo>
                    <a:close/>
                    <a:moveTo>
                      <a:pt x="334" y="230"/>
                    </a:moveTo>
                    <a:cubicBezTo>
                      <a:pt x="333" y="230"/>
                      <a:pt x="332" y="230"/>
                      <a:pt x="332" y="229"/>
                    </a:cubicBezTo>
                    <a:cubicBezTo>
                      <a:pt x="331" y="229"/>
                      <a:pt x="331" y="227"/>
                      <a:pt x="332" y="227"/>
                    </a:cubicBezTo>
                    <a:cubicBezTo>
                      <a:pt x="335" y="224"/>
                      <a:pt x="338" y="221"/>
                      <a:pt x="341" y="218"/>
                    </a:cubicBezTo>
                    <a:cubicBezTo>
                      <a:pt x="341" y="218"/>
                      <a:pt x="343" y="218"/>
                      <a:pt x="344" y="218"/>
                    </a:cubicBezTo>
                    <a:cubicBezTo>
                      <a:pt x="344" y="219"/>
                      <a:pt x="344" y="220"/>
                      <a:pt x="344" y="221"/>
                    </a:cubicBezTo>
                    <a:cubicBezTo>
                      <a:pt x="341" y="224"/>
                      <a:pt x="338" y="227"/>
                      <a:pt x="335" y="230"/>
                    </a:cubicBezTo>
                    <a:cubicBezTo>
                      <a:pt x="335" y="230"/>
                      <a:pt x="334" y="230"/>
                      <a:pt x="334" y="230"/>
                    </a:cubicBezTo>
                    <a:close/>
                    <a:moveTo>
                      <a:pt x="350" y="213"/>
                    </a:moveTo>
                    <a:cubicBezTo>
                      <a:pt x="350" y="213"/>
                      <a:pt x="349" y="213"/>
                      <a:pt x="349" y="212"/>
                    </a:cubicBezTo>
                    <a:cubicBezTo>
                      <a:pt x="348" y="212"/>
                      <a:pt x="348" y="210"/>
                      <a:pt x="349" y="210"/>
                    </a:cubicBezTo>
                    <a:cubicBezTo>
                      <a:pt x="352" y="207"/>
                      <a:pt x="354" y="204"/>
                      <a:pt x="357" y="201"/>
                    </a:cubicBezTo>
                    <a:cubicBezTo>
                      <a:pt x="357" y="200"/>
                      <a:pt x="359" y="200"/>
                      <a:pt x="360" y="200"/>
                    </a:cubicBezTo>
                    <a:cubicBezTo>
                      <a:pt x="360" y="201"/>
                      <a:pt x="361" y="202"/>
                      <a:pt x="360" y="203"/>
                    </a:cubicBezTo>
                    <a:cubicBezTo>
                      <a:pt x="357" y="206"/>
                      <a:pt x="355" y="209"/>
                      <a:pt x="352" y="212"/>
                    </a:cubicBezTo>
                    <a:cubicBezTo>
                      <a:pt x="351" y="213"/>
                      <a:pt x="351" y="213"/>
                      <a:pt x="350" y="213"/>
                    </a:cubicBezTo>
                    <a:close/>
                    <a:moveTo>
                      <a:pt x="366" y="195"/>
                    </a:moveTo>
                    <a:cubicBezTo>
                      <a:pt x="365" y="195"/>
                      <a:pt x="365" y="194"/>
                      <a:pt x="365" y="194"/>
                    </a:cubicBezTo>
                    <a:cubicBezTo>
                      <a:pt x="364" y="194"/>
                      <a:pt x="364" y="192"/>
                      <a:pt x="364" y="191"/>
                    </a:cubicBezTo>
                    <a:cubicBezTo>
                      <a:pt x="367" y="188"/>
                      <a:pt x="369" y="185"/>
                      <a:pt x="371" y="182"/>
                    </a:cubicBezTo>
                    <a:cubicBezTo>
                      <a:pt x="372" y="181"/>
                      <a:pt x="373" y="181"/>
                      <a:pt x="374" y="181"/>
                    </a:cubicBezTo>
                    <a:cubicBezTo>
                      <a:pt x="375" y="182"/>
                      <a:pt x="375" y="183"/>
                      <a:pt x="375" y="184"/>
                    </a:cubicBezTo>
                    <a:cubicBezTo>
                      <a:pt x="372" y="187"/>
                      <a:pt x="370" y="191"/>
                      <a:pt x="367" y="194"/>
                    </a:cubicBezTo>
                    <a:cubicBezTo>
                      <a:pt x="367" y="194"/>
                      <a:pt x="366" y="195"/>
                      <a:pt x="366" y="195"/>
                    </a:cubicBezTo>
                    <a:close/>
                    <a:moveTo>
                      <a:pt x="380" y="175"/>
                    </a:moveTo>
                    <a:cubicBezTo>
                      <a:pt x="379" y="175"/>
                      <a:pt x="379" y="175"/>
                      <a:pt x="379" y="175"/>
                    </a:cubicBezTo>
                    <a:cubicBezTo>
                      <a:pt x="378" y="174"/>
                      <a:pt x="377" y="173"/>
                      <a:pt x="378" y="172"/>
                    </a:cubicBezTo>
                    <a:cubicBezTo>
                      <a:pt x="380" y="169"/>
                      <a:pt x="382" y="165"/>
                      <a:pt x="384" y="162"/>
                    </a:cubicBezTo>
                    <a:cubicBezTo>
                      <a:pt x="385" y="161"/>
                      <a:pt x="386" y="161"/>
                      <a:pt x="387" y="161"/>
                    </a:cubicBezTo>
                    <a:cubicBezTo>
                      <a:pt x="388" y="162"/>
                      <a:pt x="388" y="163"/>
                      <a:pt x="388" y="164"/>
                    </a:cubicBezTo>
                    <a:cubicBezTo>
                      <a:pt x="386" y="167"/>
                      <a:pt x="384" y="171"/>
                      <a:pt x="381" y="174"/>
                    </a:cubicBezTo>
                    <a:cubicBezTo>
                      <a:pt x="381" y="175"/>
                      <a:pt x="380" y="175"/>
                      <a:pt x="380" y="175"/>
                    </a:cubicBezTo>
                    <a:close/>
                    <a:moveTo>
                      <a:pt x="392" y="154"/>
                    </a:moveTo>
                    <a:cubicBezTo>
                      <a:pt x="391" y="154"/>
                      <a:pt x="391" y="154"/>
                      <a:pt x="391" y="154"/>
                    </a:cubicBezTo>
                    <a:cubicBezTo>
                      <a:pt x="390" y="154"/>
                      <a:pt x="390" y="152"/>
                      <a:pt x="390" y="151"/>
                    </a:cubicBezTo>
                    <a:cubicBezTo>
                      <a:pt x="392" y="148"/>
                      <a:pt x="394" y="144"/>
                      <a:pt x="396" y="141"/>
                    </a:cubicBezTo>
                    <a:cubicBezTo>
                      <a:pt x="396" y="140"/>
                      <a:pt x="397" y="139"/>
                      <a:pt x="398" y="140"/>
                    </a:cubicBezTo>
                    <a:cubicBezTo>
                      <a:pt x="399" y="140"/>
                      <a:pt x="400" y="141"/>
                      <a:pt x="399" y="142"/>
                    </a:cubicBezTo>
                    <a:cubicBezTo>
                      <a:pt x="397" y="146"/>
                      <a:pt x="396" y="150"/>
                      <a:pt x="394" y="153"/>
                    </a:cubicBezTo>
                    <a:cubicBezTo>
                      <a:pt x="393" y="154"/>
                      <a:pt x="393" y="154"/>
                      <a:pt x="392" y="154"/>
                    </a:cubicBezTo>
                    <a:close/>
                    <a:moveTo>
                      <a:pt x="402" y="133"/>
                    </a:moveTo>
                    <a:cubicBezTo>
                      <a:pt x="402" y="133"/>
                      <a:pt x="402" y="133"/>
                      <a:pt x="402" y="133"/>
                    </a:cubicBezTo>
                    <a:cubicBezTo>
                      <a:pt x="401" y="132"/>
                      <a:pt x="400" y="131"/>
                      <a:pt x="401" y="130"/>
                    </a:cubicBezTo>
                    <a:cubicBezTo>
                      <a:pt x="402" y="126"/>
                      <a:pt x="404" y="123"/>
                      <a:pt x="405" y="119"/>
                    </a:cubicBezTo>
                    <a:cubicBezTo>
                      <a:pt x="405" y="118"/>
                      <a:pt x="407" y="117"/>
                      <a:pt x="408" y="118"/>
                    </a:cubicBezTo>
                    <a:cubicBezTo>
                      <a:pt x="409" y="118"/>
                      <a:pt x="409" y="119"/>
                      <a:pt x="409" y="120"/>
                    </a:cubicBezTo>
                    <a:cubicBezTo>
                      <a:pt x="407" y="124"/>
                      <a:pt x="406" y="128"/>
                      <a:pt x="404" y="131"/>
                    </a:cubicBezTo>
                    <a:cubicBezTo>
                      <a:pt x="404" y="132"/>
                      <a:pt x="403" y="133"/>
                      <a:pt x="402" y="133"/>
                    </a:cubicBezTo>
                    <a:close/>
                    <a:moveTo>
                      <a:pt x="411" y="110"/>
                    </a:moveTo>
                    <a:cubicBezTo>
                      <a:pt x="410" y="110"/>
                      <a:pt x="410" y="110"/>
                      <a:pt x="410" y="110"/>
                    </a:cubicBezTo>
                    <a:cubicBezTo>
                      <a:pt x="409" y="110"/>
                      <a:pt x="409" y="109"/>
                      <a:pt x="409" y="108"/>
                    </a:cubicBezTo>
                    <a:cubicBezTo>
                      <a:pt x="410" y="104"/>
                      <a:pt x="412" y="100"/>
                      <a:pt x="413" y="96"/>
                    </a:cubicBezTo>
                    <a:cubicBezTo>
                      <a:pt x="413" y="95"/>
                      <a:pt x="414" y="95"/>
                      <a:pt x="415" y="95"/>
                    </a:cubicBezTo>
                    <a:cubicBezTo>
                      <a:pt x="416" y="95"/>
                      <a:pt x="417" y="96"/>
                      <a:pt x="417" y="97"/>
                    </a:cubicBezTo>
                    <a:cubicBezTo>
                      <a:pt x="415" y="101"/>
                      <a:pt x="414" y="105"/>
                      <a:pt x="413" y="109"/>
                    </a:cubicBezTo>
                    <a:cubicBezTo>
                      <a:pt x="413" y="110"/>
                      <a:pt x="412" y="110"/>
                      <a:pt x="411" y="110"/>
                    </a:cubicBezTo>
                    <a:close/>
                    <a:moveTo>
                      <a:pt x="418" y="87"/>
                    </a:moveTo>
                    <a:cubicBezTo>
                      <a:pt x="417" y="87"/>
                      <a:pt x="417" y="87"/>
                      <a:pt x="417" y="87"/>
                    </a:cubicBezTo>
                    <a:cubicBezTo>
                      <a:pt x="416" y="87"/>
                      <a:pt x="416" y="86"/>
                      <a:pt x="416" y="85"/>
                    </a:cubicBezTo>
                    <a:cubicBezTo>
                      <a:pt x="417" y="81"/>
                      <a:pt x="418" y="77"/>
                      <a:pt x="419" y="73"/>
                    </a:cubicBezTo>
                    <a:cubicBezTo>
                      <a:pt x="419" y="72"/>
                      <a:pt x="420" y="71"/>
                      <a:pt x="421" y="72"/>
                    </a:cubicBezTo>
                    <a:cubicBezTo>
                      <a:pt x="422" y="72"/>
                      <a:pt x="423" y="73"/>
                      <a:pt x="422" y="74"/>
                    </a:cubicBezTo>
                    <a:cubicBezTo>
                      <a:pt x="422" y="78"/>
                      <a:pt x="421" y="82"/>
                      <a:pt x="420" y="86"/>
                    </a:cubicBezTo>
                    <a:cubicBezTo>
                      <a:pt x="420" y="87"/>
                      <a:pt x="419" y="87"/>
                      <a:pt x="418" y="87"/>
                    </a:cubicBezTo>
                    <a:close/>
                    <a:moveTo>
                      <a:pt x="423" y="64"/>
                    </a:moveTo>
                    <a:cubicBezTo>
                      <a:pt x="422" y="64"/>
                      <a:pt x="422" y="64"/>
                      <a:pt x="422" y="64"/>
                    </a:cubicBezTo>
                    <a:cubicBezTo>
                      <a:pt x="421" y="64"/>
                      <a:pt x="421" y="63"/>
                      <a:pt x="421" y="61"/>
                    </a:cubicBezTo>
                    <a:cubicBezTo>
                      <a:pt x="421" y="58"/>
                      <a:pt x="422" y="54"/>
                      <a:pt x="422" y="50"/>
                    </a:cubicBezTo>
                    <a:cubicBezTo>
                      <a:pt x="423" y="49"/>
                      <a:pt x="424" y="48"/>
                      <a:pt x="425" y="48"/>
                    </a:cubicBezTo>
                    <a:cubicBezTo>
                      <a:pt x="426" y="48"/>
                      <a:pt x="427" y="49"/>
                      <a:pt x="426" y="50"/>
                    </a:cubicBezTo>
                    <a:cubicBezTo>
                      <a:pt x="426" y="54"/>
                      <a:pt x="425" y="58"/>
                      <a:pt x="425" y="62"/>
                    </a:cubicBezTo>
                    <a:cubicBezTo>
                      <a:pt x="425" y="63"/>
                      <a:pt x="424" y="64"/>
                      <a:pt x="423" y="64"/>
                    </a:cubicBezTo>
                    <a:close/>
                    <a:moveTo>
                      <a:pt x="426" y="40"/>
                    </a:moveTo>
                    <a:cubicBezTo>
                      <a:pt x="425" y="40"/>
                      <a:pt x="425" y="40"/>
                      <a:pt x="425" y="40"/>
                    </a:cubicBezTo>
                    <a:cubicBezTo>
                      <a:pt x="424" y="40"/>
                      <a:pt x="424" y="39"/>
                      <a:pt x="424" y="38"/>
                    </a:cubicBezTo>
                    <a:cubicBezTo>
                      <a:pt x="424" y="34"/>
                      <a:pt x="424" y="30"/>
                      <a:pt x="424" y="26"/>
                    </a:cubicBezTo>
                    <a:cubicBezTo>
                      <a:pt x="424" y="25"/>
                      <a:pt x="425" y="24"/>
                      <a:pt x="426" y="24"/>
                    </a:cubicBezTo>
                    <a:cubicBezTo>
                      <a:pt x="428" y="24"/>
                      <a:pt x="428" y="25"/>
                      <a:pt x="428" y="26"/>
                    </a:cubicBezTo>
                    <a:cubicBezTo>
                      <a:pt x="428" y="30"/>
                      <a:pt x="428" y="34"/>
                      <a:pt x="428" y="38"/>
                    </a:cubicBezTo>
                    <a:cubicBezTo>
                      <a:pt x="428" y="39"/>
                      <a:pt x="427" y="40"/>
                      <a:pt x="426" y="40"/>
                    </a:cubicBezTo>
                    <a:close/>
                    <a:moveTo>
                      <a:pt x="427" y="16"/>
                    </a:moveTo>
                    <a:cubicBezTo>
                      <a:pt x="426" y="16"/>
                      <a:pt x="425" y="15"/>
                      <a:pt x="425" y="14"/>
                    </a:cubicBezTo>
                    <a:cubicBezTo>
                      <a:pt x="425" y="13"/>
                      <a:pt x="425" y="13"/>
                      <a:pt x="425" y="13"/>
                    </a:cubicBezTo>
                    <a:cubicBezTo>
                      <a:pt x="425" y="10"/>
                      <a:pt x="425" y="6"/>
                      <a:pt x="424" y="2"/>
                    </a:cubicBezTo>
                    <a:cubicBezTo>
                      <a:pt x="424" y="1"/>
                      <a:pt x="425" y="0"/>
                      <a:pt x="426" y="0"/>
                    </a:cubicBezTo>
                    <a:cubicBezTo>
                      <a:pt x="427" y="0"/>
                      <a:pt x="428" y="1"/>
                      <a:pt x="428" y="2"/>
                    </a:cubicBezTo>
                    <a:cubicBezTo>
                      <a:pt x="429" y="6"/>
                      <a:pt x="429" y="10"/>
                      <a:pt x="429" y="13"/>
                    </a:cubicBezTo>
                    <a:cubicBezTo>
                      <a:pt x="429" y="14"/>
                      <a:pt x="429" y="14"/>
                      <a:pt x="429" y="14"/>
                    </a:cubicBezTo>
                    <a:cubicBezTo>
                      <a:pt x="429" y="15"/>
                      <a:pt x="428" y="16"/>
                      <a:pt x="427" y="16"/>
                    </a:cubicBezTo>
                    <a:close/>
                  </a:path>
                </a:pathLst>
              </a:custGeom>
              <a:solidFill>
                <a:srgbClr val="9D9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7" name="Freeform 7"/>
              <p:cNvSpPr>
                <a:spLocks noEditPoints="1"/>
              </p:cNvSpPr>
              <p:nvPr/>
            </p:nvSpPr>
            <p:spPr bwMode="auto">
              <a:xfrm>
                <a:off x="2700" y="505"/>
                <a:ext cx="713" cy="398"/>
              </a:xfrm>
              <a:custGeom>
                <a:avLst/>
                <a:gdLst>
                  <a:gd name="T0" fmla="*/ 297 w 301"/>
                  <a:gd name="T1" fmla="*/ 167 h 168"/>
                  <a:gd name="T2" fmla="*/ 301 w 301"/>
                  <a:gd name="T3" fmla="*/ 165 h 168"/>
                  <a:gd name="T4" fmla="*/ 293 w 301"/>
                  <a:gd name="T5" fmla="*/ 157 h 168"/>
                  <a:gd name="T6" fmla="*/ 286 w 301"/>
                  <a:gd name="T7" fmla="*/ 143 h 168"/>
                  <a:gd name="T8" fmla="*/ 294 w 301"/>
                  <a:gd name="T9" fmla="*/ 157 h 168"/>
                  <a:gd name="T10" fmla="*/ 279 w 301"/>
                  <a:gd name="T11" fmla="*/ 136 h 168"/>
                  <a:gd name="T12" fmla="*/ 276 w 301"/>
                  <a:gd name="T13" fmla="*/ 124 h 168"/>
                  <a:gd name="T14" fmla="*/ 281 w 301"/>
                  <a:gd name="T15" fmla="*/ 137 h 168"/>
                  <a:gd name="T16" fmla="*/ 258 w 301"/>
                  <a:gd name="T17" fmla="*/ 107 h 168"/>
                  <a:gd name="T18" fmla="*/ 268 w 301"/>
                  <a:gd name="T19" fmla="*/ 114 h 168"/>
                  <a:gd name="T20" fmla="*/ 251 w 301"/>
                  <a:gd name="T21" fmla="*/ 99 h 168"/>
                  <a:gd name="T22" fmla="*/ 242 w 301"/>
                  <a:gd name="T23" fmla="*/ 87 h 168"/>
                  <a:gd name="T24" fmla="*/ 253 w 301"/>
                  <a:gd name="T25" fmla="*/ 98 h 168"/>
                  <a:gd name="T26" fmla="*/ 233 w 301"/>
                  <a:gd name="T27" fmla="*/ 81 h 168"/>
                  <a:gd name="T28" fmla="*/ 227 w 301"/>
                  <a:gd name="T29" fmla="*/ 70 h 168"/>
                  <a:gd name="T30" fmla="*/ 234 w 301"/>
                  <a:gd name="T31" fmla="*/ 82 h 168"/>
                  <a:gd name="T32" fmla="*/ 205 w 301"/>
                  <a:gd name="T33" fmla="*/ 59 h 168"/>
                  <a:gd name="T34" fmla="*/ 217 w 301"/>
                  <a:gd name="T35" fmla="*/ 63 h 168"/>
                  <a:gd name="T36" fmla="*/ 197 w 301"/>
                  <a:gd name="T37" fmla="*/ 52 h 168"/>
                  <a:gd name="T38" fmla="*/ 185 w 301"/>
                  <a:gd name="T39" fmla="*/ 43 h 168"/>
                  <a:gd name="T40" fmla="*/ 198 w 301"/>
                  <a:gd name="T41" fmla="*/ 51 h 168"/>
                  <a:gd name="T42" fmla="*/ 175 w 301"/>
                  <a:gd name="T43" fmla="*/ 40 h 168"/>
                  <a:gd name="T44" fmla="*/ 167 w 301"/>
                  <a:gd name="T45" fmla="*/ 30 h 168"/>
                  <a:gd name="T46" fmla="*/ 176 w 301"/>
                  <a:gd name="T47" fmla="*/ 40 h 168"/>
                  <a:gd name="T48" fmla="*/ 143 w 301"/>
                  <a:gd name="T49" fmla="*/ 24 h 168"/>
                  <a:gd name="T50" fmla="*/ 156 w 301"/>
                  <a:gd name="T51" fmla="*/ 25 h 168"/>
                  <a:gd name="T52" fmla="*/ 132 w 301"/>
                  <a:gd name="T53" fmla="*/ 20 h 168"/>
                  <a:gd name="T54" fmla="*/ 119 w 301"/>
                  <a:gd name="T55" fmla="*/ 14 h 168"/>
                  <a:gd name="T56" fmla="*/ 134 w 301"/>
                  <a:gd name="T57" fmla="*/ 19 h 168"/>
                  <a:gd name="T58" fmla="*/ 109 w 301"/>
                  <a:gd name="T59" fmla="*/ 13 h 168"/>
                  <a:gd name="T60" fmla="*/ 98 w 301"/>
                  <a:gd name="T61" fmla="*/ 6 h 168"/>
                  <a:gd name="T62" fmla="*/ 109 w 301"/>
                  <a:gd name="T63" fmla="*/ 13 h 168"/>
                  <a:gd name="T64" fmla="*/ 74 w 301"/>
                  <a:gd name="T65" fmla="*/ 6 h 168"/>
                  <a:gd name="T66" fmla="*/ 86 w 301"/>
                  <a:gd name="T67" fmla="*/ 4 h 168"/>
                  <a:gd name="T68" fmla="*/ 2 w 301"/>
                  <a:gd name="T69" fmla="*/ 5 h 168"/>
                  <a:gd name="T70" fmla="*/ 14 w 301"/>
                  <a:gd name="T71" fmla="*/ 0 h 168"/>
                  <a:gd name="T72" fmla="*/ 3 w 301"/>
                  <a:gd name="T73" fmla="*/ 5 h 168"/>
                  <a:gd name="T74" fmla="*/ 62 w 301"/>
                  <a:gd name="T75" fmla="*/ 5 h 168"/>
                  <a:gd name="T76" fmla="*/ 50 w 301"/>
                  <a:gd name="T77" fmla="*/ 0 h 168"/>
                  <a:gd name="T78" fmla="*/ 62 w 301"/>
                  <a:gd name="T79" fmla="*/ 5 h 168"/>
                  <a:gd name="T80" fmla="*/ 26 w 301"/>
                  <a:gd name="T81" fmla="*/ 0 h 168"/>
                  <a:gd name="T82" fmla="*/ 38 w 301"/>
                  <a:gd name="T83" fmla="*/ 4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01" h="168">
                    <a:moveTo>
                      <a:pt x="299" y="168"/>
                    </a:moveTo>
                    <a:cubicBezTo>
                      <a:pt x="298" y="168"/>
                      <a:pt x="297" y="168"/>
                      <a:pt x="297" y="167"/>
                    </a:cubicBezTo>
                    <a:cubicBezTo>
                      <a:pt x="297" y="167"/>
                      <a:pt x="297" y="167"/>
                      <a:pt x="297" y="167"/>
                    </a:cubicBezTo>
                    <a:cubicBezTo>
                      <a:pt x="296" y="166"/>
                      <a:pt x="297" y="165"/>
                      <a:pt x="298" y="164"/>
                    </a:cubicBezTo>
                    <a:cubicBezTo>
                      <a:pt x="299" y="164"/>
                      <a:pt x="300" y="164"/>
                      <a:pt x="300" y="165"/>
                    </a:cubicBezTo>
                    <a:cubicBezTo>
                      <a:pt x="301" y="165"/>
                      <a:pt x="301" y="165"/>
                      <a:pt x="301" y="165"/>
                    </a:cubicBezTo>
                    <a:cubicBezTo>
                      <a:pt x="301" y="166"/>
                      <a:pt x="301" y="168"/>
                      <a:pt x="300" y="168"/>
                    </a:cubicBezTo>
                    <a:lnTo>
                      <a:pt x="299" y="168"/>
                    </a:lnTo>
                    <a:close/>
                    <a:moveTo>
                      <a:pt x="293" y="157"/>
                    </a:moveTo>
                    <a:cubicBezTo>
                      <a:pt x="292" y="157"/>
                      <a:pt x="292" y="157"/>
                      <a:pt x="291" y="156"/>
                    </a:cubicBezTo>
                    <a:cubicBezTo>
                      <a:pt x="289" y="153"/>
                      <a:pt x="288" y="149"/>
                      <a:pt x="285" y="146"/>
                    </a:cubicBezTo>
                    <a:cubicBezTo>
                      <a:pt x="285" y="145"/>
                      <a:pt x="285" y="144"/>
                      <a:pt x="286" y="143"/>
                    </a:cubicBezTo>
                    <a:cubicBezTo>
                      <a:pt x="287" y="143"/>
                      <a:pt x="288" y="143"/>
                      <a:pt x="289" y="144"/>
                    </a:cubicBezTo>
                    <a:cubicBezTo>
                      <a:pt x="291" y="147"/>
                      <a:pt x="293" y="151"/>
                      <a:pt x="295" y="154"/>
                    </a:cubicBezTo>
                    <a:cubicBezTo>
                      <a:pt x="295" y="155"/>
                      <a:pt x="295" y="156"/>
                      <a:pt x="294" y="157"/>
                    </a:cubicBezTo>
                    <a:lnTo>
                      <a:pt x="293" y="157"/>
                    </a:lnTo>
                    <a:close/>
                    <a:moveTo>
                      <a:pt x="281" y="137"/>
                    </a:moveTo>
                    <a:cubicBezTo>
                      <a:pt x="280" y="137"/>
                      <a:pt x="280" y="136"/>
                      <a:pt x="279" y="136"/>
                    </a:cubicBezTo>
                    <a:cubicBezTo>
                      <a:pt x="277" y="132"/>
                      <a:pt x="275" y="129"/>
                      <a:pt x="272" y="126"/>
                    </a:cubicBezTo>
                    <a:cubicBezTo>
                      <a:pt x="272" y="125"/>
                      <a:pt x="272" y="124"/>
                      <a:pt x="273" y="123"/>
                    </a:cubicBezTo>
                    <a:cubicBezTo>
                      <a:pt x="274" y="123"/>
                      <a:pt x="275" y="123"/>
                      <a:pt x="276" y="124"/>
                    </a:cubicBezTo>
                    <a:cubicBezTo>
                      <a:pt x="278" y="127"/>
                      <a:pt x="280" y="130"/>
                      <a:pt x="283" y="134"/>
                    </a:cubicBezTo>
                    <a:cubicBezTo>
                      <a:pt x="283" y="135"/>
                      <a:pt x="283" y="136"/>
                      <a:pt x="282" y="136"/>
                    </a:cubicBezTo>
                    <a:cubicBezTo>
                      <a:pt x="282" y="137"/>
                      <a:pt x="281" y="137"/>
                      <a:pt x="281" y="137"/>
                    </a:cubicBezTo>
                    <a:close/>
                    <a:moveTo>
                      <a:pt x="267" y="117"/>
                    </a:moveTo>
                    <a:cubicBezTo>
                      <a:pt x="266" y="117"/>
                      <a:pt x="266" y="117"/>
                      <a:pt x="265" y="116"/>
                    </a:cubicBezTo>
                    <a:cubicBezTo>
                      <a:pt x="263" y="113"/>
                      <a:pt x="260" y="110"/>
                      <a:pt x="258" y="107"/>
                    </a:cubicBezTo>
                    <a:cubicBezTo>
                      <a:pt x="257" y="106"/>
                      <a:pt x="257" y="105"/>
                      <a:pt x="258" y="104"/>
                    </a:cubicBezTo>
                    <a:cubicBezTo>
                      <a:pt x="259" y="104"/>
                      <a:pt x="260" y="104"/>
                      <a:pt x="261" y="105"/>
                    </a:cubicBezTo>
                    <a:cubicBezTo>
                      <a:pt x="263" y="108"/>
                      <a:pt x="266" y="111"/>
                      <a:pt x="268" y="114"/>
                    </a:cubicBezTo>
                    <a:cubicBezTo>
                      <a:pt x="269" y="115"/>
                      <a:pt x="269" y="116"/>
                      <a:pt x="268" y="117"/>
                    </a:cubicBezTo>
                    <a:cubicBezTo>
                      <a:pt x="268" y="117"/>
                      <a:pt x="267" y="117"/>
                      <a:pt x="267" y="117"/>
                    </a:cubicBezTo>
                    <a:close/>
                    <a:moveTo>
                      <a:pt x="251" y="99"/>
                    </a:moveTo>
                    <a:cubicBezTo>
                      <a:pt x="251" y="99"/>
                      <a:pt x="250" y="99"/>
                      <a:pt x="250" y="98"/>
                    </a:cubicBezTo>
                    <a:cubicBezTo>
                      <a:pt x="247" y="95"/>
                      <a:pt x="245" y="92"/>
                      <a:pt x="242" y="90"/>
                    </a:cubicBezTo>
                    <a:cubicBezTo>
                      <a:pt x="241" y="89"/>
                      <a:pt x="241" y="88"/>
                      <a:pt x="242" y="87"/>
                    </a:cubicBezTo>
                    <a:cubicBezTo>
                      <a:pt x="242" y="86"/>
                      <a:pt x="244" y="86"/>
                      <a:pt x="245" y="87"/>
                    </a:cubicBezTo>
                    <a:cubicBezTo>
                      <a:pt x="247" y="90"/>
                      <a:pt x="250" y="93"/>
                      <a:pt x="253" y="96"/>
                    </a:cubicBezTo>
                    <a:cubicBezTo>
                      <a:pt x="254" y="96"/>
                      <a:pt x="254" y="98"/>
                      <a:pt x="253" y="98"/>
                    </a:cubicBezTo>
                    <a:cubicBezTo>
                      <a:pt x="252" y="99"/>
                      <a:pt x="252" y="99"/>
                      <a:pt x="251" y="99"/>
                    </a:cubicBezTo>
                    <a:close/>
                    <a:moveTo>
                      <a:pt x="234" y="82"/>
                    </a:moveTo>
                    <a:cubicBezTo>
                      <a:pt x="234" y="82"/>
                      <a:pt x="234" y="82"/>
                      <a:pt x="233" y="81"/>
                    </a:cubicBezTo>
                    <a:cubicBezTo>
                      <a:pt x="230" y="79"/>
                      <a:pt x="227" y="76"/>
                      <a:pt x="224" y="73"/>
                    </a:cubicBezTo>
                    <a:cubicBezTo>
                      <a:pt x="223" y="73"/>
                      <a:pt x="223" y="71"/>
                      <a:pt x="224" y="71"/>
                    </a:cubicBezTo>
                    <a:cubicBezTo>
                      <a:pt x="225" y="70"/>
                      <a:pt x="226" y="70"/>
                      <a:pt x="227" y="70"/>
                    </a:cubicBezTo>
                    <a:cubicBezTo>
                      <a:pt x="230" y="73"/>
                      <a:pt x="233" y="76"/>
                      <a:pt x="236" y="78"/>
                    </a:cubicBezTo>
                    <a:cubicBezTo>
                      <a:pt x="237" y="79"/>
                      <a:pt x="237" y="80"/>
                      <a:pt x="236" y="81"/>
                    </a:cubicBezTo>
                    <a:cubicBezTo>
                      <a:pt x="236" y="82"/>
                      <a:pt x="235" y="82"/>
                      <a:pt x="234" y="82"/>
                    </a:cubicBezTo>
                    <a:close/>
                    <a:moveTo>
                      <a:pt x="216" y="66"/>
                    </a:moveTo>
                    <a:cubicBezTo>
                      <a:pt x="216" y="66"/>
                      <a:pt x="215" y="66"/>
                      <a:pt x="215" y="66"/>
                    </a:cubicBezTo>
                    <a:cubicBezTo>
                      <a:pt x="212" y="63"/>
                      <a:pt x="209" y="61"/>
                      <a:pt x="205" y="59"/>
                    </a:cubicBezTo>
                    <a:cubicBezTo>
                      <a:pt x="205" y="58"/>
                      <a:pt x="204" y="57"/>
                      <a:pt x="205" y="56"/>
                    </a:cubicBezTo>
                    <a:cubicBezTo>
                      <a:pt x="206" y="55"/>
                      <a:pt x="207" y="55"/>
                      <a:pt x="208" y="55"/>
                    </a:cubicBezTo>
                    <a:cubicBezTo>
                      <a:pt x="211" y="58"/>
                      <a:pt x="214" y="60"/>
                      <a:pt x="217" y="63"/>
                    </a:cubicBezTo>
                    <a:cubicBezTo>
                      <a:pt x="218" y="63"/>
                      <a:pt x="219" y="65"/>
                      <a:pt x="218" y="65"/>
                    </a:cubicBezTo>
                    <a:cubicBezTo>
                      <a:pt x="217" y="66"/>
                      <a:pt x="217" y="66"/>
                      <a:pt x="216" y="66"/>
                    </a:cubicBezTo>
                    <a:close/>
                    <a:moveTo>
                      <a:pt x="197" y="52"/>
                    </a:moveTo>
                    <a:cubicBezTo>
                      <a:pt x="196" y="52"/>
                      <a:pt x="196" y="52"/>
                      <a:pt x="196" y="52"/>
                    </a:cubicBezTo>
                    <a:cubicBezTo>
                      <a:pt x="192" y="50"/>
                      <a:pt x="189" y="48"/>
                      <a:pt x="186" y="45"/>
                    </a:cubicBezTo>
                    <a:cubicBezTo>
                      <a:pt x="185" y="45"/>
                      <a:pt x="184" y="44"/>
                      <a:pt x="185" y="43"/>
                    </a:cubicBezTo>
                    <a:cubicBezTo>
                      <a:pt x="186" y="42"/>
                      <a:pt x="187" y="41"/>
                      <a:pt x="188" y="42"/>
                    </a:cubicBezTo>
                    <a:cubicBezTo>
                      <a:pt x="191" y="44"/>
                      <a:pt x="195" y="46"/>
                      <a:pt x="198" y="49"/>
                    </a:cubicBezTo>
                    <a:cubicBezTo>
                      <a:pt x="199" y="49"/>
                      <a:pt x="199" y="50"/>
                      <a:pt x="198" y="51"/>
                    </a:cubicBezTo>
                    <a:cubicBezTo>
                      <a:pt x="198" y="52"/>
                      <a:pt x="197" y="52"/>
                      <a:pt x="197" y="52"/>
                    </a:cubicBezTo>
                    <a:close/>
                    <a:moveTo>
                      <a:pt x="176" y="40"/>
                    </a:moveTo>
                    <a:cubicBezTo>
                      <a:pt x="175" y="40"/>
                      <a:pt x="175" y="40"/>
                      <a:pt x="175" y="40"/>
                    </a:cubicBezTo>
                    <a:cubicBezTo>
                      <a:pt x="172" y="38"/>
                      <a:pt x="168" y="36"/>
                      <a:pt x="165" y="34"/>
                    </a:cubicBezTo>
                    <a:cubicBezTo>
                      <a:pt x="164" y="34"/>
                      <a:pt x="163" y="32"/>
                      <a:pt x="164" y="31"/>
                    </a:cubicBezTo>
                    <a:cubicBezTo>
                      <a:pt x="164" y="30"/>
                      <a:pt x="166" y="30"/>
                      <a:pt x="167" y="30"/>
                    </a:cubicBezTo>
                    <a:cubicBezTo>
                      <a:pt x="170" y="32"/>
                      <a:pt x="174" y="34"/>
                      <a:pt x="177" y="36"/>
                    </a:cubicBezTo>
                    <a:cubicBezTo>
                      <a:pt x="178" y="37"/>
                      <a:pt x="179" y="38"/>
                      <a:pt x="178" y="39"/>
                    </a:cubicBezTo>
                    <a:cubicBezTo>
                      <a:pt x="178" y="39"/>
                      <a:pt x="177" y="40"/>
                      <a:pt x="176" y="40"/>
                    </a:cubicBezTo>
                    <a:close/>
                    <a:moveTo>
                      <a:pt x="155" y="29"/>
                    </a:moveTo>
                    <a:cubicBezTo>
                      <a:pt x="154" y="29"/>
                      <a:pt x="154" y="29"/>
                      <a:pt x="154" y="29"/>
                    </a:cubicBezTo>
                    <a:cubicBezTo>
                      <a:pt x="150" y="27"/>
                      <a:pt x="147" y="26"/>
                      <a:pt x="143" y="24"/>
                    </a:cubicBezTo>
                    <a:cubicBezTo>
                      <a:pt x="142" y="24"/>
                      <a:pt x="141" y="23"/>
                      <a:pt x="142" y="22"/>
                    </a:cubicBezTo>
                    <a:cubicBezTo>
                      <a:pt x="142" y="21"/>
                      <a:pt x="143" y="20"/>
                      <a:pt x="144" y="21"/>
                    </a:cubicBezTo>
                    <a:cubicBezTo>
                      <a:pt x="148" y="22"/>
                      <a:pt x="152" y="24"/>
                      <a:pt x="156" y="25"/>
                    </a:cubicBezTo>
                    <a:cubicBezTo>
                      <a:pt x="157" y="26"/>
                      <a:pt x="157" y="27"/>
                      <a:pt x="157" y="28"/>
                    </a:cubicBezTo>
                    <a:cubicBezTo>
                      <a:pt x="156" y="29"/>
                      <a:pt x="156" y="29"/>
                      <a:pt x="155" y="29"/>
                    </a:cubicBezTo>
                    <a:close/>
                    <a:moveTo>
                      <a:pt x="132" y="20"/>
                    </a:moveTo>
                    <a:cubicBezTo>
                      <a:pt x="132" y="20"/>
                      <a:pt x="132" y="20"/>
                      <a:pt x="132" y="20"/>
                    </a:cubicBezTo>
                    <a:cubicBezTo>
                      <a:pt x="128" y="19"/>
                      <a:pt x="124" y="17"/>
                      <a:pt x="120" y="16"/>
                    </a:cubicBezTo>
                    <a:cubicBezTo>
                      <a:pt x="119" y="16"/>
                      <a:pt x="119" y="15"/>
                      <a:pt x="119" y="14"/>
                    </a:cubicBezTo>
                    <a:cubicBezTo>
                      <a:pt x="119" y="13"/>
                      <a:pt x="121" y="12"/>
                      <a:pt x="122" y="12"/>
                    </a:cubicBezTo>
                    <a:cubicBezTo>
                      <a:pt x="125" y="14"/>
                      <a:pt x="129" y="15"/>
                      <a:pt x="133" y="16"/>
                    </a:cubicBezTo>
                    <a:cubicBezTo>
                      <a:pt x="134" y="17"/>
                      <a:pt x="135" y="18"/>
                      <a:pt x="134" y="19"/>
                    </a:cubicBezTo>
                    <a:cubicBezTo>
                      <a:pt x="134" y="20"/>
                      <a:pt x="133" y="20"/>
                      <a:pt x="132" y="20"/>
                    </a:cubicBezTo>
                    <a:close/>
                    <a:moveTo>
                      <a:pt x="109" y="13"/>
                    </a:moveTo>
                    <a:cubicBezTo>
                      <a:pt x="109" y="13"/>
                      <a:pt x="109" y="13"/>
                      <a:pt x="109" y="13"/>
                    </a:cubicBezTo>
                    <a:cubicBezTo>
                      <a:pt x="105" y="12"/>
                      <a:pt x="101" y="11"/>
                      <a:pt x="97" y="10"/>
                    </a:cubicBezTo>
                    <a:cubicBezTo>
                      <a:pt x="96" y="10"/>
                      <a:pt x="96" y="9"/>
                      <a:pt x="96" y="8"/>
                    </a:cubicBezTo>
                    <a:cubicBezTo>
                      <a:pt x="96" y="7"/>
                      <a:pt x="97" y="6"/>
                      <a:pt x="98" y="6"/>
                    </a:cubicBezTo>
                    <a:cubicBezTo>
                      <a:pt x="102" y="7"/>
                      <a:pt x="106" y="8"/>
                      <a:pt x="110" y="9"/>
                    </a:cubicBezTo>
                    <a:cubicBezTo>
                      <a:pt x="111" y="9"/>
                      <a:pt x="112" y="11"/>
                      <a:pt x="111" y="12"/>
                    </a:cubicBezTo>
                    <a:cubicBezTo>
                      <a:pt x="111" y="13"/>
                      <a:pt x="110" y="13"/>
                      <a:pt x="109" y="13"/>
                    </a:cubicBezTo>
                    <a:close/>
                    <a:moveTo>
                      <a:pt x="86" y="8"/>
                    </a:moveTo>
                    <a:cubicBezTo>
                      <a:pt x="86" y="8"/>
                      <a:pt x="86" y="8"/>
                      <a:pt x="86" y="8"/>
                    </a:cubicBezTo>
                    <a:cubicBezTo>
                      <a:pt x="82" y="7"/>
                      <a:pt x="78" y="7"/>
                      <a:pt x="74" y="6"/>
                    </a:cubicBezTo>
                    <a:cubicBezTo>
                      <a:pt x="73" y="6"/>
                      <a:pt x="72" y="5"/>
                      <a:pt x="72" y="4"/>
                    </a:cubicBezTo>
                    <a:cubicBezTo>
                      <a:pt x="72" y="3"/>
                      <a:pt x="73" y="2"/>
                      <a:pt x="74" y="2"/>
                    </a:cubicBezTo>
                    <a:cubicBezTo>
                      <a:pt x="78" y="3"/>
                      <a:pt x="82" y="3"/>
                      <a:pt x="86" y="4"/>
                    </a:cubicBezTo>
                    <a:cubicBezTo>
                      <a:pt x="87" y="4"/>
                      <a:pt x="88" y="5"/>
                      <a:pt x="88" y="6"/>
                    </a:cubicBezTo>
                    <a:cubicBezTo>
                      <a:pt x="88" y="7"/>
                      <a:pt x="87" y="8"/>
                      <a:pt x="86" y="8"/>
                    </a:cubicBezTo>
                    <a:close/>
                    <a:moveTo>
                      <a:pt x="2" y="5"/>
                    </a:moveTo>
                    <a:cubicBezTo>
                      <a:pt x="1" y="5"/>
                      <a:pt x="0" y="5"/>
                      <a:pt x="0" y="3"/>
                    </a:cubicBezTo>
                    <a:cubicBezTo>
                      <a:pt x="0" y="2"/>
                      <a:pt x="1" y="1"/>
                      <a:pt x="2" y="1"/>
                    </a:cubicBezTo>
                    <a:cubicBezTo>
                      <a:pt x="6" y="1"/>
                      <a:pt x="10" y="0"/>
                      <a:pt x="14" y="0"/>
                    </a:cubicBezTo>
                    <a:cubicBezTo>
                      <a:pt x="15" y="0"/>
                      <a:pt x="16" y="1"/>
                      <a:pt x="16" y="2"/>
                    </a:cubicBezTo>
                    <a:cubicBezTo>
                      <a:pt x="16" y="3"/>
                      <a:pt x="16" y="4"/>
                      <a:pt x="14" y="4"/>
                    </a:cubicBezTo>
                    <a:cubicBezTo>
                      <a:pt x="10" y="4"/>
                      <a:pt x="7" y="5"/>
                      <a:pt x="3" y="5"/>
                    </a:cubicBezTo>
                    <a:lnTo>
                      <a:pt x="2" y="5"/>
                    </a:lnTo>
                    <a:close/>
                    <a:moveTo>
                      <a:pt x="62" y="5"/>
                    </a:moveTo>
                    <a:cubicBezTo>
                      <a:pt x="62" y="5"/>
                      <a:pt x="62" y="5"/>
                      <a:pt x="62" y="5"/>
                    </a:cubicBezTo>
                    <a:cubicBezTo>
                      <a:pt x="58" y="4"/>
                      <a:pt x="54" y="4"/>
                      <a:pt x="50" y="4"/>
                    </a:cubicBezTo>
                    <a:cubicBezTo>
                      <a:pt x="49" y="4"/>
                      <a:pt x="48" y="3"/>
                      <a:pt x="48" y="2"/>
                    </a:cubicBezTo>
                    <a:cubicBezTo>
                      <a:pt x="48" y="1"/>
                      <a:pt x="49" y="0"/>
                      <a:pt x="50" y="0"/>
                    </a:cubicBezTo>
                    <a:cubicBezTo>
                      <a:pt x="54" y="0"/>
                      <a:pt x="58" y="0"/>
                      <a:pt x="62" y="1"/>
                    </a:cubicBezTo>
                    <a:cubicBezTo>
                      <a:pt x="64" y="1"/>
                      <a:pt x="64" y="2"/>
                      <a:pt x="64" y="3"/>
                    </a:cubicBezTo>
                    <a:cubicBezTo>
                      <a:pt x="64" y="4"/>
                      <a:pt x="63" y="5"/>
                      <a:pt x="62" y="5"/>
                    </a:cubicBezTo>
                    <a:close/>
                    <a:moveTo>
                      <a:pt x="26" y="4"/>
                    </a:moveTo>
                    <a:cubicBezTo>
                      <a:pt x="25" y="4"/>
                      <a:pt x="24" y="3"/>
                      <a:pt x="24" y="2"/>
                    </a:cubicBezTo>
                    <a:cubicBezTo>
                      <a:pt x="24" y="1"/>
                      <a:pt x="25" y="0"/>
                      <a:pt x="26" y="0"/>
                    </a:cubicBezTo>
                    <a:cubicBezTo>
                      <a:pt x="30" y="0"/>
                      <a:pt x="34" y="0"/>
                      <a:pt x="38" y="0"/>
                    </a:cubicBezTo>
                    <a:cubicBezTo>
                      <a:pt x="39" y="0"/>
                      <a:pt x="40" y="0"/>
                      <a:pt x="40" y="2"/>
                    </a:cubicBezTo>
                    <a:cubicBezTo>
                      <a:pt x="40" y="3"/>
                      <a:pt x="39" y="4"/>
                      <a:pt x="38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34" y="3"/>
                      <a:pt x="30" y="4"/>
                      <a:pt x="26" y="4"/>
                    </a:cubicBezTo>
                    <a:close/>
                  </a:path>
                </a:pathLst>
              </a:custGeom>
              <a:solidFill>
                <a:srgbClr val="9D9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8" name="Freeform 8"/>
              <p:cNvSpPr>
                <a:spLocks noEditPoints="1"/>
              </p:cNvSpPr>
              <p:nvPr/>
            </p:nvSpPr>
            <p:spPr bwMode="auto">
              <a:xfrm>
                <a:off x="2364" y="536"/>
                <a:ext cx="216" cy="114"/>
              </a:xfrm>
              <a:custGeom>
                <a:avLst/>
                <a:gdLst>
                  <a:gd name="T0" fmla="*/ 2 w 91"/>
                  <a:gd name="T1" fmla="*/ 48 h 48"/>
                  <a:gd name="T2" fmla="*/ 0 w 91"/>
                  <a:gd name="T3" fmla="*/ 47 h 48"/>
                  <a:gd name="T4" fmla="*/ 1 w 91"/>
                  <a:gd name="T5" fmla="*/ 44 h 48"/>
                  <a:gd name="T6" fmla="*/ 11 w 91"/>
                  <a:gd name="T7" fmla="*/ 37 h 48"/>
                  <a:gd name="T8" fmla="*/ 13 w 91"/>
                  <a:gd name="T9" fmla="*/ 38 h 48"/>
                  <a:gd name="T10" fmla="*/ 13 w 91"/>
                  <a:gd name="T11" fmla="*/ 41 h 48"/>
                  <a:gd name="T12" fmla="*/ 3 w 91"/>
                  <a:gd name="T13" fmla="*/ 48 h 48"/>
                  <a:gd name="T14" fmla="*/ 2 w 91"/>
                  <a:gd name="T15" fmla="*/ 48 h 48"/>
                  <a:gd name="T16" fmla="*/ 22 w 91"/>
                  <a:gd name="T17" fmla="*/ 35 h 48"/>
                  <a:gd name="T18" fmla="*/ 20 w 91"/>
                  <a:gd name="T19" fmla="*/ 34 h 48"/>
                  <a:gd name="T20" fmla="*/ 21 w 91"/>
                  <a:gd name="T21" fmla="*/ 31 h 48"/>
                  <a:gd name="T22" fmla="*/ 31 w 91"/>
                  <a:gd name="T23" fmla="*/ 25 h 48"/>
                  <a:gd name="T24" fmla="*/ 34 w 91"/>
                  <a:gd name="T25" fmla="*/ 25 h 48"/>
                  <a:gd name="T26" fmla="*/ 33 w 91"/>
                  <a:gd name="T27" fmla="*/ 28 h 48"/>
                  <a:gd name="T28" fmla="*/ 23 w 91"/>
                  <a:gd name="T29" fmla="*/ 34 h 48"/>
                  <a:gd name="T30" fmla="*/ 22 w 91"/>
                  <a:gd name="T31" fmla="*/ 35 h 48"/>
                  <a:gd name="T32" fmla="*/ 43 w 91"/>
                  <a:gd name="T33" fmla="*/ 23 h 48"/>
                  <a:gd name="T34" fmla="*/ 41 w 91"/>
                  <a:gd name="T35" fmla="*/ 22 h 48"/>
                  <a:gd name="T36" fmla="*/ 42 w 91"/>
                  <a:gd name="T37" fmla="*/ 19 h 48"/>
                  <a:gd name="T38" fmla="*/ 53 w 91"/>
                  <a:gd name="T39" fmla="*/ 14 h 48"/>
                  <a:gd name="T40" fmla="*/ 55 w 91"/>
                  <a:gd name="T41" fmla="*/ 15 h 48"/>
                  <a:gd name="T42" fmla="*/ 54 w 91"/>
                  <a:gd name="T43" fmla="*/ 17 h 48"/>
                  <a:gd name="T44" fmla="*/ 44 w 91"/>
                  <a:gd name="T45" fmla="*/ 23 h 48"/>
                  <a:gd name="T46" fmla="*/ 43 w 91"/>
                  <a:gd name="T47" fmla="*/ 23 h 48"/>
                  <a:gd name="T48" fmla="*/ 65 w 91"/>
                  <a:gd name="T49" fmla="*/ 13 h 48"/>
                  <a:gd name="T50" fmla="*/ 63 w 91"/>
                  <a:gd name="T51" fmla="*/ 11 h 48"/>
                  <a:gd name="T52" fmla="*/ 64 w 91"/>
                  <a:gd name="T53" fmla="*/ 9 h 48"/>
                  <a:gd name="T54" fmla="*/ 75 w 91"/>
                  <a:gd name="T55" fmla="*/ 4 h 48"/>
                  <a:gd name="T56" fmla="*/ 78 w 91"/>
                  <a:gd name="T57" fmla="*/ 6 h 48"/>
                  <a:gd name="T58" fmla="*/ 76 w 91"/>
                  <a:gd name="T59" fmla="*/ 8 h 48"/>
                  <a:gd name="T60" fmla="*/ 65 w 91"/>
                  <a:gd name="T61" fmla="*/ 13 h 48"/>
                  <a:gd name="T62" fmla="*/ 87 w 91"/>
                  <a:gd name="T63" fmla="*/ 4 h 48"/>
                  <a:gd name="T64" fmla="*/ 85 w 91"/>
                  <a:gd name="T65" fmla="*/ 3 h 48"/>
                  <a:gd name="T66" fmla="*/ 86 w 91"/>
                  <a:gd name="T67" fmla="*/ 1 h 48"/>
                  <a:gd name="T68" fmla="*/ 88 w 91"/>
                  <a:gd name="T69" fmla="*/ 0 h 48"/>
                  <a:gd name="T70" fmla="*/ 90 w 91"/>
                  <a:gd name="T71" fmla="*/ 1 h 48"/>
                  <a:gd name="T72" fmla="*/ 89 w 91"/>
                  <a:gd name="T73" fmla="*/ 4 h 48"/>
                  <a:gd name="T74" fmla="*/ 88 w 91"/>
                  <a:gd name="T75" fmla="*/ 4 h 48"/>
                  <a:gd name="T76" fmla="*/ 87 w 91"/>
                  <a:gd name="T77" fmla="*/ 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1" h="48">
                    <a:moveTo>
                      <a:pt x="2" y="48"/>
                    </a:moveTo>
                    <a:cubicBezTo>
                      <a:pt x="1" y="48"/>
                      <a:pt x="1" y="48"/>
                      <a:pt x="0" y="47"/>
                    </a:cubicBezTo>
                    <a:cubicBezTo>
                      <a:pt x="0" y="46"/>
                      <a:pt x="0" y="45"/>
                      <a:pt x="1" y="44"/>
                    </a:cubicBezTo>
                    <a:cubicBezTo>
                      <a:pt x="4" y="42"/>
                      <a:pt x="7" y="40"/>
                      <a:pt x="11" y="37"/>
                    </a:cubicBezTo>
                    <a:cubicBezTo>
                      <a:pt x="12" y="37"/>
                      <a:pt x="13" y="37"/>
                      <a:pt x="13" y="38"/>
                    </a:cubicBezTo>
                    <a:cubicBezTo>
                      <a:pt x="14" y="39"/>
                      <a:pt x="14" y="40"/>
                      <a:pt x="13" y="41"/>
                    </a:cubicBezTo>
                    <a:cubicBezTo>
                      <a:pt x="10" y="43"/>
                      <a:pt x="6" y="45"/>
                      <a:pt x="3" y="48"/>
                    </a:cubicBezTo>
                    <a:cubicBezTo>
                      <a:pt x="3" y="48"/>
                      <a:pt x="2" y="48"/>
                      <a:pt x="2" y="48"/>
                    </a:cubicBezTo>
                    <a:close/>
                    <a:moveTo>
                      <a:pt x="22" y="35"/>
                    </a:moveTo>
                    <a:cubicBezTo>
                      <a:pt x="21" y="35"/>
                      <a:pt x="21" y="34"/>
                      <a:pt x="20" y="34"/>
                    </a:cubicBezTo>
                    <a:cubicBezTo>
                      <a:pt x="20" y="33"/>
                      <a:pt x="20" y="31"/>
                      <a:pt x="21" y="31"/>
                    </a:cubicBezTo>
                    <a:cubicBezTo>
                      <a:pt x="24" y="29"/>
                      <a:pt x="28" y="27"/>
                      <a:pt x="31" y="25"/>
                    </a:cubicBezTo>
                    <a:cubicBezTo>
                      <a:pt x="32" y="24"/>
                      <a:pt x="33" y="24"/>
                      <a:pt x="34" y="25"/>
                    </a:cubicBezTo>
                    <a:cubicBezTo>
                      <a:pt x="34" y="26"/>
                      <a:pt x="34" y="28"/>
                      <a:pt x="33" y="28"/>
                    </a:cubicBezTo>
                    <a:cubicBezTo>
                      <a:pt x="30" y="30"/>
                      <a:pt x="26" y="32"/>
                      <a:pt x="23" y="34"/>
                    </a:cubicBezTo>
                    <a:lnTo>
                      <a:pt x="22" y="35"/>
                    </a:lnTo>
                    <a:close/>
                    <a:moveTo>
                      <a:pt x="43" y="23"/>
                    </a:moveTo>
                    <a:cubicBezTo>
                      <a:pt x="42" y="23"/>
                      <a:pt x="41" y="22"/>
                      <a:pt x="41" y="22"/>
                    </a:cubicBezTo>
                    <a:cubicBezTo>
                      <a:pt x="40" y="21"/>
                      <a:pt x="41" y="19"/>
                      <a:pt x="42" y="19"/>
                    </a:cubicBezTo>
                    <a:cubicBezTo>
                      <a:pt x="45" y="17"/>
                      <a:pt x="49" y="15"/>
                      <a:pt x="53" y="14"/>
                    </a:cubicBezTo>
                    <a:cubicBezTo>
                      <a:pt x="54" y="13"/>
                      <a:pt x="55" y="14"/>
                      <a:pt x="55" y="15"/>
                    </a:cubicBezTo>
                    <a:cubicBezTo>
                      <a:pt x="56" y="16"/>
                      <a:pt x="55" y="17"/>
                      <a:pt x="54" y="17"/>
                    </a:cubicBezTo>
                    <a:cubicBezTo>
                      <a:pt x="51" y="19"/>
                      <a:pt x="47" y="21"/>
                      <a:pt x="44" y="23"/>
                    </a:cubicBezTo>
                    <a:lnTo>
                      <a:pt x="43" y="23"/>
                    </a:lnTo>
                    <a:close/>
                    <a:moveTo>
                      <a:pt x="65" y="13"/>
                    </a:moveTo>
                    <a:cubicBezTo>
                      <a:pt x="64" y="13"/>
                      <a:pt x="63" y="12"/>
                      <a:pt x="63" y="11"/>
                    </a:cubicBezTo>
                    <a:cubicBezTo>
                      <a:pt x="62" y="10"/>
                      <a:pt x="63" y="9"/>
                      <a:pt x="64" y="9"/>
                    </a:cubicBezTo>
                    <a:cubicBezTo>
                      <a:pt x="67" y="7"/>
                      <a:pt x="71" y="6"/>
                      <a:pt x="75" y="4"/>
                    </a:cubicBezTo>
                    <a:cubicBezTo>
                      <a:pt x="76" y="4"/>
                      <a:pt x="77" y="5"/>
                      <a:pt x="78" y="6"/>
                    </a:cubicBezTo>
                    <a:cubicBezTo>
                      <a:pt x="78" y="7"/>
                      <a:pt x="77" y="8"/>
                      <a:pt x="76" y="8"/>
                    </a:cubicBezTo>
                    <a:cubicBezTo>
                      <a:pt x="73" y="10"/>
                      <a:pt x="69" y="11"/>
                      <a:pt x="65" y="13"/>
                    </a:cubicBezTo>
                    <a:close/>
                    <a:moveTo>
                      <a:pt x="87" y="4"/>
                    </a:moveTo>
                    <a:cubicBezTo>
                      <a:pt x="86" y="4"/>
                      <a:pt x="85" y="4"/>
                      <a:pt x="85" y="3"/>
                    </a:cubicBezTo>
                    <a:cubicBezTo>
                      <a:pt x="85" y="2"/>
                      <a:pt x="85" y="1"/>
                      <a:pt x="86" y="1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89" y="0"/>
                      <a:pt x="90" y="0"/>
                      <a:pt x="90" y="1"/>
                    </a:cubicBezTo>
                    <a:cubicBezTo>
                      <a:pt x="91" y="2"/>
                      <a:pt x="90" y="4"/>
                      <a:pt x="89" y="4"/>
                    </a:cubicBezTo>
                    <a:cubicBezTo>
                      <a:pt x="88" y="4"/>
                      <a:pt x="88" y="4"/>
                      <a:pt x="88" y="4"/>
                    </a:cubicBez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9D9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9" name="Freeform 9"/>
              <p:cNvSpPr>
                <a:spLocks/>
              </p:cNvSpPr>
              <p:nvPr/>
            </p:nvSpPr>
            <p:spPr bwMode="auto">
              <a:xfrm>
                <a:off x="2736" y="1154"/>
                <a:ext cx="137" cy="102"/>
              </a:xfrm>
              <a:custGeom>
                <a:avLst/>
                <a:gdLst>
                  <a:gd name="T0" fmla="*/ 58 w 58"/>
                  <a:gd name="T1" fmla="*/ 16 h 43"/>
                  <a:gd name="T2" fmla="*/ 58 w 58"/>
                  <a:gd name="T3" fmla="*/ 0 h 43"/>
                  <a:gd name="T4" fmla="*/ 29 w 58"/>
                  <a:gd name="T5" fmla="*/ 11 h 43"/>
                  <a:gd name="T6" fmla="*/ 29 w 58"/>
                  <a:gd name="T7" fmla="*/ 11 h 43"/>
                  <a:gd name="T8" fmla="*/ 29 w 58"/>
                  <a:gd name="T9" fmla="*/ 11 h 43"/>
                  <a:gd name="T10" fmla="*/ 29 w 58"/>
                  <a:gd name="T11" fmla="*/ 11 h 43"/>
                  <a:gd name="T12" fmla="*/ 29 w 58"/>
                  <a:gd name="T13" fmla="*/ 11 h 43"/>
                  <a:gd name="T14" fmla="*/ 0 w 58"/>
                  <a:gd name="T15" fmla="*/ 0 h 43"/>
                  <a:gd name="T16" fmla="*/ 0 w 58"/>
                  <a:gd name="T17" fmla="*/ 16 h 43"/>
                  <a:gd name="T18" fmla="*/ 29 w 58"/>
                  <a:gd name="T19" fmla="*/ 43 h 43"/>
                  <a:gd name="T20" fmla="*/ 58 w 58"/>
                  <a:gd name="T21" fmla="*/ 16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8" h="43">
                    <a:moveTo>
                      <a:pt x="58" y="16"/>
                    </a:moveTo>
                    <a:cubicBezTo>
                      <a:pt x="58" y="0"/>
                      <a:pt x="58" y="0"/>
                      <a:pt x="58" y="0"/>
                    </a:cubicBezTo>
                    <a:cubicBezTo>
                      <a:pt x="50" y="8"/>
                      <a:pt x="44" y="11"/>
                      <a:pt x="29" y="11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14" y="11"/>
                      <a:pt x="8" y="8"/>
                      <a:pt x="0" y="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9" y="43"/>
                      <a:pt x="29" y="43"/>
                      <a:pt x="29" y="43"/>
                    </a:cubicBezTo>
                    <a:lnTo>
                      <a:pt x="58" y="16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0" name="Freeform 10"/>
              <p:cNvSpPr>
                <a:spLocks/>
              </p:cNvSpPr>
              <p:nvPr/>
            </p:nvSpPr>
            <p:spPr bwMode="auto">
              <a:xfrm>
                <a:off x="2743" y="1275"/>
                <a:ext cx="43" cy="120"/>
              </a:xfrm>
              <a:custGeom>
                <a:avLst/>
                <a:gdLst>
                  <a:gd name="T0" fmla="*/ 17 w 43"/>
                  <a:gd name="T1" fmla="*/ 21 h 120"/>
                  <a:gd name="T2" fmla="*/ 0 w 43"/>
                  <a:gd name="T3" fmla="*/ 4 h 120"/>
                  <a:gd name="T4" fmla="*/ 35 w 43"/>
                  <a:gd name="T5" fmla="*/ 120 h 120"/>
                  <a:gd name="T6" fmla="*/ 43 w 43"/>
                  <a:gd name="T7" fmla="*/ 28 h 120"/>
                  <a:gd name="T8" fmla="*/ 40 w 43"/>
                  <a:gd name="T9" fmla="*/ 0 h 120"/>
                  <a:gd name="T10" fmla="*/ 17 w 43"/>
                  <a:gd name="T11" fmla="*/ 2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120">
                    <a:moveTo>
                      <a:pt x="17" y="21"/>
                    </a:moveTo>
                    <a:lnTo>
                      <a:pt x="0" y="4"/>
                    </a:lnTo>
                    <a:lnTo>
                      <a:pt x="35" y="120"/>
                    </a:lnTo>
                    <a:lnTo>
                      <a:pt x="43" y="28"/>
                    </a:lnTo>
                    <a:lnTo>
                      <a:pt x="40" y="0"/>
                    </a:lnTo>
                    <a:lnTo>
                      <a:pt x="17" y="21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1" name="Freeform 11"/>
              <p:cNvSpPr>
                <a:spLocks/>
              </p:cNvSpPr>
              <p:nvPr/>
            </p:nvSpPr>
            <p:spPr bwMode="auto">
              <a:xfrm>
                <a:off x="2823" y="1275"/>
                <a:ext cx="43" cy="120"/>
              </a:xfrm>
              <a:custGeom>
                <a:avLst/>
                <a:gdLst>
                  <a:gd name="T0" fmla="*/ 3 w 43"/>
                  <a:gd name="T1" fmla="*/ 0 h 120"/>
                  <a:gd name="T2" fmla="*/ 0 w 43"/>
                  <a:gd name="T3" fmla="*/ 28 h 120"/>
                  <a:gd name="T4" fmla="*/ 8 w 43"/>
                  <a:gd name="T5" fmla="*/ 120 h 120"/>
                  <a:gd name="T6" fmla="*/ 43 w 43"/>
                  <a:gd name="T7" fmla="*/ 4 h 120"/>
                  <a:gd name="T8" fmla="*/ 26 w 43"/>
                  <a:gd name="T9" fmla="*/ 21 h 120"/>
                  <a:gd name="T10" fmla="*/ 3 w 43"/>
                  <a:gd name="T1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120">
                    <a:moveTo>
                      <a:pt x="3" y="0"/>
                    </a:moveTo>
                    <a:lnTo>
                      <a:pt x="0" y="28"/>
                    </a:lnTo>
                    <a:lnTo>
                      <a:pt x="8" y="120"/>
                    </a:lnTo>
                    <a:lnTo>
                      <a:pt x="43" y="4"/>
                    </a:lnTo>
                    <a:lnTo>
                      <a:pt x="26" y="2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2" name="Freeform 12"/>
              <p:cNvSpPr>
                <a:spLocks/>
              </p:cNvSpPr>
              <p:nvPr/>
            </p:nvSpPr>
            <p:spPr bwMode="auto">
              <a:xfrm>
                <a:off x="2722" y="1192"/>
                <a:ext cx="82" cy="104"/>
              </a:xfrm>
              <a:custGeom>
                <a:avLst/>
                <a:gdLst>
                  <a:gd name="T0" fmla="*/ 21 w 82"/>
                  <a:gd name="T1" fmla="*/ 87 h 104"/>
                  <a:gd name="T2" fmla="*/ 38 w 82"/>
                  <a:gd name="T3" fmla="*/ 104 h 104"/>
                  <a:gd name="T4" fmla="*/ 61 w 82"/>
                  <a:gd name="T5" fmla="*/ 83 h 104"/>
                  <a:gd name="T6" fmla="*/ 82 w 82"/>
                  <a:gd name="T7" fmla="*/ 64 h 104"/>
                  <a:gd name="T8" fmla="*/ 14 w 82"/>
                  <a:gd name="T9" fmla="*/ 0 h 104"/>
                  <a:gd name="T10" fmla="*/ 0 w 82"/>
                  <a:gd name="T11" fmla="*/ 9 h 104"/>
                  <a:gd name="T12" fmla="*/ 21 w 82"/>
                  <a:gd name="T13" fmla="*/ 8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2" h="104">
                    <a:moveTo>
                      <a:pt x="21" y="87"/>
                    </a:moveTo>
                    <a:lnTo>
                      <a:pt x="38" y="104"/>
                    </a:lnTo>
                    <a:lnTo>
                      <a:pt x="61" y="83"/>
                    </a:lnTo>
                    <a:lnTo>
                      <a:pt x="82" y="64"/>
                    </a:lnTo>
                    <a:lnTo>
                      <a:pt x="14" y="0"/>
                    </a:lnTo>
                    <a:lnTo>
                      <a:pt x="0" y="9"/>
                    </a:lnTo>
                    <a:lnTo>
                      <a:pt x="21" y="87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3" name="Freeform 13"/>
              <p:cNvSpPr>
                <a:spLocks/>
              </p:cNvSpPr>
              <p:nvPr/>
            </p:nvSpPr>
            <p:spPr bwMode="auto">
              <a:xfrm>
                <a:off x="2804" y="1192"/>
                <a:ext cx="83" cy="104"/>
              </a:xfrm>
              <a:custGeom>
                <a:avLst/>
                <a:gdLst>
                  <a:gd name="T0" fmla="*/ 22 w 83"/>
                  <a:gd name="T1" fmla="*/ 83 h 104"/>
                  <a:gd name="T2" fmla="*/ 45 w 83"/>
                  <a:gd name="T3" fmla="*/ 104 h 104"/>
                  <a:gd name="T4" fmla="*/ 62 w 83"/>
                  <a:gd name="T5" fmla="*/ 87 h 104"/>
                  <a:gd name="T6" fmla="*/ 83 w 83"/>
                  <a:gd name="T7" fmla="*/ 9 h 104"/>
                  <a:gd name="T8" fmla="*/ 69 w 83"/>
                  <a:gd name="T9" fmla="*/ 0 h 104"/>
                  <a:gd name="T10" fmla="*/ 0 w 83"/>
                  <a:gd name="T11" fmla="*/ 64 h 104"/>
                  <a:gd name="T12" fmla="*/ 22 w 83"/>
                  <a:gd name="T13" fmla="*/ 83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3" h="104">
                    <a:moveTo>
                      <a:pt x="22" y="83"/>
                    </a:moveTo>
                    <a:lnTo>
                      <a:pt x="45" y="104"/>
                    </a:lnTo>
                    <a:lnTo>
                      <a:pt x="62" y="87"/>
                    </a:lnTo>
                    <a:lnTo>
                      <a:pt x="83" y="9"/>
                    </a:lnTo>
                    <a:lnTo>
                      <a:pt x="69" y="0"/>
                    </a:lnTo>
                    <a:lnTo>
                      <a:pt x="0" y="64"/>
                    </a:lnTo>
                    <a:lnTo>
                      <a:pt x="22" y="83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4" name="Freeform 14"/>
              <p:cNvSpPr>
                <a:spLocks/>
              </p:cNvSpPr>
              <p:nvPr/>
            </p:nvSpPr>
            <p:spPr bwMode="auto">
              <a:xfrm>
                <a:off x="2783" y="1256"/>
                <a:ext cx="43" cy="47"/>
              </a:xfrm>
              <a:custGeom>
                <a:avLst/>
                <a:gdLst>
                  <a:gd name="T0" fmla="*/ 21 w 43"/>
                  <a:gd name="T1" fmla="*/ 0 h 47"/>
                  <a:gd name="T2" fmla="*/ 0 w 43"/>
                  <a:gd name="T3" fmla="*/ 19 h 47"/>
                  <a:gd name="T4" fmla="*/ 3 w 43"/>
                  <a:gd name="T5" fmla="*/ 47 h 47"/>
                  <a:gd name="T6" fmla="*/ 40 w 43"/>
                  <a:gd name="T7" fmla="*/ 47 h 47"/>
                  <a:gd name="T8" fmla="*/ 43 w 43"/>
                  <a:gd name="T9" fmla="*/ 19 h 47"/>
                  <a:gd name="T10" fmla="*/ 21 w 43"/>
                  <a:gd name="T11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47">
                    <a:moveTo>
                      <a:pt x="21" y="0"/>
                    </a:moveTo>
                    <a:lnTo>
                      <a:pt x="0" y="19"/>
                    </a:lnTo>
                    <a:lnTo>
                      <a:pt x="3" y="47"/>
                    </a:lnTo>
                    <a:lnTo>
                      <a:pt x="40" y="47"/>
                    </a:lnTo>
                    <a:lnTo>
                      <a:pt x="43" y="19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5" name="Freeform 15"/>
              <p:cNvSpPr>
                <a:spLocks/>
              </p:cNvSpPr>
              <p:nvPr/>
            </p:nvSpPr>
            <p:spPr bwMode="auto">
              <a:xfrm>
                <a:off x="2778" y="1303"/>
                <a:ext cx="53" cy="121"/>
              </a:xfrm>
              <a:custGeom>
                <a:avLst/>
                <a:gdLst>
                  <a:gd name="T0" fmla="*/ 45 w 53"/>
                  <a:gd name="T1" fmla="*/ 0 h 121"/>
                  <a:gd name="T2" fmla="*/ 8 w 53"/>
                  <a:gd name="T3" fmla="*/ 0 h 121"/>
                  <a:gd name="T4" fmla="*/ 0 w 53"/>
                  <a:gd name="T5" fmla="*/ 92 h 121"/>
                  <a:gd name="T6" fmla="*/ 8 w 53"/>
                  <a:gd name="T7" fmla="*/ 121 h 121"/>
                  <a:gd name="T8" fmla="*/ 45 w 53"/>
                  <a:gd name="T9" fmla="*/ 121 h 121"/>
                  <a:gd name="T10" fmla="*/ 53 w 53"/>
                  <a:gd name="T11" fmla="*/ 92 h 121"/>
                  <a:gd name="T12" fmla="*/ 45 w 53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" h="121">
                    <a:moveTo>
                      <a:pt x="45" y="0"/>
                    </a:moveTo>
                    <a:lnTo>
                      <a:pt x="8" y="0"/>
                    </a:lnTo>
                    <a:lnTo>
                      <a:pt x="0" y="92"/>
                    </a:lnTo>
                    <a:lnTo>
                      <a:pt x="8" y="121"/>
                    </a:lnTo>
                    <a:lnTo>
                      <a:pt x="45" y="121"/>
                    </a:lnTo>
                    <a:lnTo>
                      <a:pt x="53" y="92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6" name="Freeform 16"/>
              <p:cNvSpPr>
                <a:spLocks/>
              </p:cNvSpPr>
              <p:nvPr/>
            </p:nvSpPr>
            <p:spPr bwMode="auto">
              <a:xfrm>
                <a:off x="2655" y="872"/>
                <a:ext cx="299" cy="308"/>
              </a:xfrm>
              <a:custGeom>
                <a:avLst/>
                <a:gdLst>
                  <a:gd name="T0" fmla="*/ 63 w 126"/>
                  <a:gd name="T1" fmla="*/ 130 h 130"/>
                  <a:gd name="T2" fmla="*/ 63 w 126"/>
                  <a:gd name="T3" fmla="*/ 130 h 130"/>
                  <a:gd name="T4" fmla="*/ 63 w 126"/>
                  <a:gd name="T5" fmla="*/ 130 h 130"/>
                  <a:gd name="T6" fmla="*/ 63 w 126"/>
                  <a:gd name="T7" fmla="*/ 130 h 130"/>
                  <a:gd name="T8" fmla="*/ 63 w 126"/>
                  <a:gd name="T9" fmla="*/ 130 h 130"/>
                  <a:gd name="T10" fmla="*/ 92 w 126"/>
                  <a:gd name="T11" fmla="*/ 119 h 130"/>
                  <a:gd name="T12" fmla="*/ 104 w 126"/>
                  <a:gd name="T13" fmla="*/ 102 h 130"/>
                  <a:gd name="T14" fmla="*/ 113 w 126"/>
                  <a:gd name="T15" fmla="*/ 77 h 130"/>
                  <a:gd name="T16" fmla="*/ 114 w 126"/>
                  <a:gd name="T17" fmla="*/ 77 h 130"/>
                  <a:gd name="T18" fmla="*/ 117 w 126"/>
                  <a:gd name="T19" fmla="*/ 77 h 130"/>
                  <a:gd name="T20" fmla="*/ 124 w 126"/>
                  <a:gd name="T21" fmla="*/ 61 h 130"/>
                  <a:gd name="T22" fmla="*/ 120 w 126"/>
                  <a:gd name="T23" fmla="*/ 42 h 130"/>
                  <a:gd name="T24" fmla="*/ 111 w 126"/>
                  <a:gd name="T25" fmla="*/ 47 h 130"/>
                  <a:gd name="T26" fmla="*/ 111 w 126"/>
                  <a:gd name="T27" fmla="*/ 21 h 130"/>
                  <a:gd name="T28" fmla="*/ 91 w 126"/>
                  <a:gd name="T29" fmla="*/ 0 h 130"/>
                  <a:gd name="T30" fmla="*/ 35 w 126"/>
                  <a:gd name="T31" fmla="*/ 0 h 130"/>
                  <a:gd name="T32" fmla="*/ 15 w 126"/>
                  <a:gd name="T33" fmla="*/ 21 h 130"/>
                  <a:gd name="T34" fmla="*/ 15 w 126"/>
                  <a:gd name="T35" fmla="*/ 47 h 130"/>
                  <a:gd name="T36" fmla="*/ 6 w 126"/>
                  <a:gd name="T37" fmla="*/ 42 h 130"/>
                  <a:gd name="T38" fmla="*/ 2 w 126"/>
                  <a:gd name="T39" fmla="*/ 61 h 130"/>
                  <a:gd name="T40" fmla="*/ 9 w 126"/>
                  <a:gd name="T41" fmla="*/ 77 h 130"/>
                  <a:gd name="T42" fmla="*/ 12 w 126"/>
                  <a:gd name="T43" fmla="*/ 77 h 130"/>
                  <a:gd name="T44" fmla="*/ 13 w 126"/>
                  <a:gd name="T45" fmla="*/ 77 h 130"/>
                  <a:gd name="T46" fmla="*/ 22 w 126"/>
                  <a:gd name="T47" fmla="*/ 102 h 130"/>
                  <a:gd name="T48" fmla="*/ 34 w 126"/>
                  <a:gd name="T49" fmla="*/ 119 h 130"/>
                  <a:gd name="T50" fmla="*/ 63 w 126"/>
                  <a:gd name="T51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26" h="130">
                    <a:moveTo>
                      <a:pt x="63" y="130"/>
                    </a:moveTo>
                    <a:cubicBezTo>
                      <a:pt x="63" y="130"/>
                      <a:pt x="63" y="130"/>
                      <a:pt x="63" y="130"/>
                    </a:cubicBezTo>
                    <a:cubicBezTo>
                      <a:pt x="63" y="130"/>
                      <a:pt x="63" y="130"/>
                      <a:pt x="63" y="130"/>
                    </a:cubicBezTo>
                    <a:cubicBezTo>
                      <a:pt x="63" y="130"/>
                      <a:pt x="63" y="130"/>
                      <a:pt x="63" y="130"/>
                    </a:cubicBezTo>
                    <a:cubicBezTo>
                      <a:pt x="63" y="130"/>
                      <a:pt x="63" y="130"/>
                      <a:pt x="63" y="130"/>
                    </a:cubicBezTo>
                    <a:cubicBezTo>
                      <a:pt x="78" y="130"/>
                      <a:pt x="84" y="127"/>
                      <a:pt x="92" y="119"/>
                    </a:cubicBezTo>
                    <a:cubicBezTo>
                      <a:pt x="95" y="115"/>
                      <a:pt x="99" y="109"/>
                      <a:pt x="104" y="102"/>
                    </a:cubicBezTo>
                    <a:cubicBezTo>
                      <a:pt x="108" y="97"/>
                      <a:pt x="111" y="88"/>
                      <a:pt x="113" y="77"/>
                    </a:cubicBezTo>
                    <a:cubicBezTo>
                      <a:pt x="114" y="77"/>
                      <a:pt x="114" y="77"/>
                      <a:pt x="114" y="77"/>
                    </a:cubicBezTo>
                    <a:cubicBezTo>
                      <a:pt x="115" y="77"/>
                      <a:pt x="116" y="77"/>
                      <a:pt x="117" y="77"/>
                    </a:cubicBezTo>
                    <a:cubicBezTo>
                      <a:pt x="121" y="75"/>
                      <a:pt x="123" y="69"/>
                      <a:pt x="124" y="61"/>
                    </a:cubicBezTo>
                    <a:cubicBezTo>
                      <a:pt x="126" y="51"/>
                      <a:pt x="125" y="43"/>
                      <a:pt x="120" y="42"/>
                    </a:cubicBezTo>
                    <a:cubicBezTo>
                      <a:pt x="117" y="41"/>
                      <a:pt x="114" y="43"/>
                      <a:pt x="111" y="47"/>
                    </a:cubicBezTo>
                    <a:cubicBezTo>
                      <a:pt x="111" y="21"/>
                      <a:pt x="111" y="21"/>
                      <a:pt x="111" y="21"/>
                    </a:cubicBezTo>
                    <a:cubicBezTo>
                      <a:pt x="111" y="9"/>
                      <a:pt x="102" y="0"/>
                      <a:pt x="91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24" y="0"/>
                      <a:pt x="15" y="9"/>
                      <a:pt x="15" y="21"/>
                    </a:cubicBezTo>
                    <a:cubicBezTo>
                      <a:pt x="15" y="47"/>
                      <a:pt x="15" y="47"/>
                      <a:pt x="15" y="47"/>
                    </a:cubicBezTo>
                    <a:cubicBezTo>
                      <a:pt x="12" y="43"/>
                      <a:pt x="9" y="41"/>
                      <a:pt x="6" y="42"/>
                    </a:cubicBezTo>
                    <a:cubicBezTo>
                      <a:pt x="1" y="43"/>
                      <a:pt x="0" y="51"/>
                      <a:pt x="2" y="61"/>
                    </a:cubicBezTo>
                    <a:cubicBezTo>
                      <a:pt x="3" y="69"/>
                      <a:pt x="5" y="75"/>
                      <a:pt x="9" y="77"/>
                    </a:cubicBezTo>
                    <a:cubicBezTo>
                      <a:pt x="10" y="77"/>
                      <a:pt x="11" y="77"/>
                      <a:pt x="12" y="77"/>
                    </a:cubicBezTo>
                    <a:cubicBezTo>
                      <a:pt x="13" y="77"/>
                      <a:pt x="13" y="77"/>
                      <a:pt x="13" y="77"/>
                    </a:cubicBezTo>
                    <a:cubicBezTo>
                      <a:pt x="15" y="88"/>
                      <a:pt x="18" y="97"/>
                      <a:pt x="22" y="102"/>
                    </a:cubicBezTo>
                    <a:cubicBezTo>
                      <a:pt x="27" y="109"/>
                      <a:pt x="31" y="115"/>
                      <a:pt x="34" y="119"/>
                    </a:cubicBezTo>
                    <a:cubicBezTo>
                      <a:pt x="42" y="127"/>
                      <a:pt x="48" y="130"/>
                      <a:pt x="63" y="130"/>
                    </a:cubicBez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7" name="Freeform 17"/>
              <p:cNvSpPr>
                <a:spLocks/>
              </p:cNvSpPr>
              <p:nvPr/>
            </p:nvSpPr>
            <p:spPr bwMode="auto">
              <a:xfrm>
                <a:off x="2665" y="806"/>
                <a:ext cx="279" cy="177"/>
              </a:xfrm>
              <a:custGeom>
                <a:avLst/>
                <a:gdLst>
                  <a:gd name="T0" fmla="*/ 105 w 118"/>
                  <a:gd name="T1" fmla="*/ 16 h 75"/>
                  <a:gd name="T2" fmla="*/ 59 w 118"/>
                  <a:gd name="T3" fmla="*/ 0 h 75"/>
                  <a:gd name="T4" fmla="*/ 59 w 118"/>
                  <a:gd name="T5" fmla="*/ 0 h 75"/>
                  <a:gd name="T6" fmla="*/ 59 w 118"/>
                  <a:gd name="T7" fmla="*/ 0 h 75"/>
                  <a:gd name="T8" fmla="*/ 13 w 118"/>
                  <a:gd name="T9" fmla="*/ 16 h 75"/>
                  <a:gd name="T10" fmla="*/ 1 w 118"/>
                  <a:gd name="T11" fmla="*/ 47 h 75"/>
                  <a:gd name="T12" fmla="*/ 2 w 118"/>
                  <a:gd name="T13" fmla="*/ 70 h 75"/>
                  <a:gd name="T14" fmla="*/ 11 w 118"/>
                  <a:gd name="T15" fmla="*/ 75 h 75"/>
                  <a:gd name="T16" fmla="*/ 11 w 118"/>
                  <a:gd name="T17" fmla="*/ 49 h 75"/>
                  <a:gd name="T18" fmla="*/ 21 w 118"/>
                  <a:gd name="T19" fmla="*/ 31 h 75"/>
                  <a:gd name="T20" fmla="*/ 107 w 118"/>
                  <a:gd name="T21" fmla="*/ 45 h 75"/>
                  <a:gd name="T22" fmla="*/ 107 w 118"/>
                  <a:gd name="T23" fmla="*/ 49 h 75"/>
                  <a:gd name="T24" fmla="*/ 107 w 118"/>
                  <a:gd name="T25" fmla="*/ 75 h 75"/>
                  <a:gd name="T26" fmla="*/ 116 w 118"/>
                  <a:gd name="T27" fmla="*/ 70 h 75"/>
                  <a:gd name="T28" fmla="*/ 117 w 118"/>
                  <a:gd name="T29" fmla="*/ 47 h 75"/>
                  <a:gd name="T30" fmla="*/ 105 w 118"/>
                  <a:gd name="T31" fmla="*/ 16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8" h="75">
                    <a:moveTo>
                      <a:pt x="105" y="16"/>
                    </a:moveTo>
                    <a:cubicBezTo>
                      <a:pt x="94" y="4"/>
                      <a:pt x="82" y="0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36" y="0"/>
                      <a:pt x="24" y="4"/>
                      <a:pt x="13" y="16"/>
                    </a:cubicBezTo>
                    <a:cubicBezTo>
                      <a:pt x="5" y="24"/>
                      <a:pt x="0" y="36"/>
                      <a:pt x="1" y="47"/>
                    </a:cubicBezTo>
                    <a:cubicBezTo>
                      <a:pt x="2" y="70"/>
                      <a:pt x="2" y="70"/>
                      <a:pt x="2" y="70"/>
                    </a:cubicBezTo>
                    <a:cubicBezTo>
                      <a:pt x="5" y="69"/>
                      <a:pt x="8" y="71"/>
                      <a:pt x="11" y="75"/>
                    </a:cubicBezTo>
                    <a:cubicBezTo>
                      <a:pt x="11" y="49"/>
                      <a:pt x="11" y="49"/>
                      <a:pt x="11" y="49"/>
                    </a:cubicBezTo>
                    <a:cubicBezTo>
                      <a:pt x="11" y="41"/>
                      <a:pt x="15" y="35"/>
                      <a:pt x="21" y="31"/>
                    </a:cubicBezTo>
                    <a:cubicBezTo>
                      <a:pt x="46" y="50"/>
                      <a:pt x="78" y="45"/>
                      <a:pt x="107" y="45"/>
                    </a:cubicBezTo>
                    <a:cubicBezTo>
                      <a:pt x="107" y="46"/>
                      <a:pt x="107" y="47"/>
                      <a:pt x="107" y="49"/>
                    </a:cubicBezTo>
                    <a:cubicBezTo>
                      <a:pt x="107" y="75"/>
                      <a:pt x="107" y="75"/>
                      <a:pt x="107" y="75"/>
                    </a:cubicBezTo>
                    <a:cubicBezTo>
                      <a:pt x="110" y="71"/>
                      <a:pt x="113" y="69"/>
                      <a:pt x="116" y="70"/>
                    </a:cubicBezTo>
                    <a:cubicBezTo>
                      <a:pt x="117" y="47"/>
                      <a:pt x="117" y="47"/>
                      <a:pt x="117" y="47"/>
                    </a:cubicBezTo>
                    <a:cubicBezTo>
                      <a:pt x="118" y="36"/>
                      <a:pt x="113" y="24"/>
                      <a:pt x="105" y="16"/>
                    </a:cubicBez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8" name="Freeform 18"/>
              <p:cNvSpPr>
                <a:spLocks/>
              </p:cNvSpPr>
              <p:nvPr/>
            </p:nvSpPr>
            <p:spPr bwMode="auto">
              <a:xfrm>
                <a:off x="2492" y="1173"/>
                <a:ext cx="353" cy="308"/>
              </a:xfrm>
              <a:custGeom>
                <a:avLst/>
                <a:gdLst>
                  <a:gd name="T0" fmla="*/ 102 w 149"/>
                  <a:gd name="T1" fmla="*/ 9 h 130"/>
                  <a:gd name="T2" fmla="*/ 103 w 149"/>
                  <a:gd name="T3" fmla="*/ 0 h 130"/>
                  <a:gd name="T4" fmla="*/ 94 w 149"/>
                  <a:gd name="T5" fmla="*/ 12 h 130"/>
                  <a:gd name="T6" fmla="*/ 65 w 149"/>
                  <a:gd name="T7" fmla="*/ 24 h 130"/>
                  <a:gd name="T8" fmla="*/ 33 w 149"/>
                  <a:gd name="T9" fmla="*/ 33 h 130"/>
                  <a:gd name="T10" fmla="*/ 0 w 149"/>
                  <a:gd name="T11" fmla="*/ 77 h 130"/>
                  <a:gd name="T12" fmla="*/ 0 w 149"/>
                  <a:gd name="T13" fmla="*/ 130 h 130"/>
                  <a:gd name="T14" fmla="*/ 149 w 149"/>
                  <a:gd name="T15" fmla="*/ 130 h 130"/>
                  <a:gd name="T16" fmla="*/ 102 w 149"/>
                  <a:gd name="T17" fmla="*/ 9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9" h="130">
                    <a:moveTo>
                      <a:pt x="102" y="9"/>
                    </a:moveTo>
                    <a:cubicBezTo>
                      <a:pt x="103" y="0"/>
                      <a:pt x="103" y="0"/>
                      <a:pt x="103" y="0"/>
                    </a:cubicBezTo>
                    <a:cubicBezTo>
                      <a:pt x="94" y="12"/>
                      <a:pt x="94" y="12"/>
                      <a:pt x="94" y="12"/>
                    </a:cubicBezTo>
                    <a:cubicBezTo>
                      <a:pt x="65" y="24"/>
                      <a:pt x="65" y="24"/>
                      <a:pt x="65" y="24"/>
                    </a:cubicBezTo>
                    <a:cubicBezTo>
                      <a:pt x="33" y="33"/>
                      <a:pt x="33" y="33"/>
                      <a:pt x="33" y="33"/>
                    </a:cubicBezTo>
                    <a:cubicBezTo>
                      <a:pt x="13" y="39"/>
                      <a:pt x="0" y="57"/>
                      <a:pt x="0" y="77"/>
                    </a:cubicBezTo>
                    <a:cubicBezTo>
                      <a:pt x="0" y="130"/>
                      <a:pt x="0" y="130"/>
                      <a:pt x="0" y="130"/>
                    </a:cubicBezTo>
                    <a:cubicBezTo>
                      <a:pt x="149" y="130"/>
                      <a:pt x="149" y="130"/>
                      <a:pt x="149" y="130"/>
                    </a:cubicBezTo>
                    <a:lnTo>
                      <a:pt x="102" y="9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9" name="Freeform 19"/>
              <p:cNvSpPr>
                <a:spLocks/>
              </p:cNvSpPr>
              <p:nvPr/>
            </p:nvSpPr>
            <p:spPr bwMode="auto">
              <a:xfrm>
                <a:off x="2700" y="1173"/>
                <a:ext cx="76" cy="130"/>
              </a:xfrm>
              <a:custGeom>
                <a:avLst/>
                <a:gdLst>
                  <a:gd name="T0" fmla="*/ 76 w 76"/>
                  <a:gd name="T1" fmla="*/ 130 h 130"/>
                  <a:gd name="T2" fmla="*/ 0 w 76"/>
                  <a:gd name="T3" fmla="*/ 87 h 130"/>
                  <a:gd name="T4" fmla="*/ 36 w 76"/>
                  <a:gd name="T5" fmla="*/ 0 h 130"/>
                  <a:gd name="T6" fmla="*/ 36 w 76"/>
                  <a:gd name="T7" fmla="*/ 19 h 130"/>
                  <a:gd name="T8" fmla="*/ 76 w 76"/>
                  <a:gd name="T9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130">
                    <a:moveTo>
                      <a:pt x="76" y="130"/>
                    </a:moveTo>
                    <a:lnTo>
                      <a:pt x="0" y="87"/>
                    </a:lnTo>
                    <a:lnTo>
                      <a:pt x="36" y="0"/>
                    </a:lnTo>
                    <a:lnTo>
                      <a:pt x="36" y="19"/>
                    </a:lnTo>
                    <a:lnTo>
                      <a:pt x="76" y="130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0" name="Freeform 20"/>
              <p:cNvSpPr>
                <a:spLocks/>
              </p:cNvSpPr>
              <p:nvPr/>
            </p:nvSpPr>
            <p:spPr bwMode="auto">
              <a:xfrm>
                <a:off x="2764" y="1173"/>
                <a:ext cx="353" cy="308"/>
              </a:xfrm>
              <a:custGeom>
                <a:avLst/>
                <a:gdLst>
                  <a:gd name="T0" fmla="*/ 47 w 149"/>
                  <a:gd name="T1" fmla="*/ 9 h 130"/>
                  <a:gd name="T2" fmla="*/ 46 w 149"/>
                  <a:gd name="T3" fmla="*/ 0 h 130"/>
                  <a:gd name="T4" fmla="*/ 55 w 149"/>
                  <a:gd name="T5" fmla="*/ 12 h 130"/>
                  <a:gd name="T6" fmla="*/ 84 w 149"/>
                  <a:gd name="T7" fmla="*/ 24 h 130"/>
                  <a:gd name="T8" fmla="*/ 116 w 149"/>
                  <a:gd name="T9" fmla="*/ 33 h 130"/>
                  <a:gd name="T10" fmla="*/ 149 w 149"/>
                  <a:gd name="T11" fmla="*/ 77 h 130"/>
                  <a:gd name="T12" fmla="*/ 149 w 149"/>
                  <a:gd name="T13" fmla="*/ 130 h 130"/>
                  <a:gd name="T14" fmla="*/ 0 w 149"/>
                  <a:gd name="T15" fmla="*/ 130 h 130"/>
                  <a:gd name="T16" fmla="*/ 47 w 149"/>
                  <a:gd name="T17" fmla="*/ 9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9" h="130">
                    <a:moveTo>
                      <a:pt x="47" y="9"/>
                    </a:moveTo>
                    <a:cubicBezTo>
                      <a:pt x="46" y="0"/>
                      <a:pt x="46" y="0"/>
                      <a:pt x="46" y="0"/>
                    </a:cubicBezTo>
                    <a:cubicBezTo>
                      <a:pt x="55" y="12"/>
                      <a:pt x="55" y="12"/>
                      <a:pt x="55" y="12"/>
                    </a:cubicBezTo>
                    <a:cubicBezTo>
                      <a:pt x="84" y="24"/>
                      <a:pt x="84" y="24"/>
                      <a:pt x="84" y="24"/>
                    </a:cubicBezTo>
                    <a:cubicBezTo>
                      <a:pt x="116" y="33"/>
                      <a:pt x="116" y="33"/>
                      <a:pt x="116" y="33"/>
                    </a:cubicBezTo>
                    <a:cubicBezTo>
                      <a:pt x="136" y="39"/>
                      <a:pt x="149" y="57"/>
                      <a:pt x="149" y="77"/>
                    </a:cubicBezTo>
                    <a:cubicBezTo>
                      <a:pt x="149" y="130"/>
                      <a:pt x="149" y="130"/>
                      <a:pt x="149" y="130"/>
                    </a:cubicBezTo>
                    <a:cubicBezTo>
                      <a:pt x="0" y="130"/>
                      <a:pt x="0" y="130"/>
                      <a:pt x="0" y="130"/>
                    </a:cubicBezTo>
                    <a:lnTo>
                      <a:pt x="47" y="9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1" name="Freeform 21"/>
              <p:cNvSpPr>
                <a:spLocks/>
              </p:cNvSpPr>
              <p:nvPr/>
            </p:nvSpPr>
            <p:spPr bwMode="auto">
              <a:xfrm>
                <a:off x="2833" y="1173"/>
                <a:ext cx="76" cy="130"/>
              </a:xfrm>
              <a:custGeom>
                <a:avLst/>
                <a:gdLst>
                  <a:gd name="T0" fmla="*/ 0 w 76"/>
                  <a:gd name="T1" fmla="*/ 130 h 130"/>
                  <a:gd name="T2" fmla="*/ 76 w 76"/>
                  <a:gd name="T3" fmla="*/ 87 h 130"/>
                  <a:gd name="T4" fmla="*/ 40 w 76"/>
                  <a:gd name="T5" fmla="*/ 0 h 130"/>
                  <a:gd name="T6" fmla="*/ 40 w 76"/>
                  <a:gd name="T7" fmla="*/ 19 h 130"/>
                  <a:gd name="T8" fmla="*/ 0 w 76"/>
                  <a:gd name="T9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130">
                    <a:moveTo>
                      <a:pt x="0" y="130"/>
                    </a:moveTo>
                    <a:lnTo>
                      <a:pt x="76" y="87"/>
                    </a:lnTo>
                    <a:lnTo>
                      <a:pt x="40" y="0"/>
                    </a:lnTo>
                    <a:lnTo>
                      <a:pt x="40" y="19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2" name="Freeform 22"/>
              <p:cNvSpPr>
                <a:spLocks/>
              </p:cNvSpPr>
              <p:nvPr/>
            </p:nvSpPr>
            <p:spPr bwMode="auto">
              <a:xfrm>
                <a:off x="2736" y="1154"/>
                <a:ext cx="137" cy="102"/>
              </a:xfrm>
              <a:custGeom>
                <a:avLst/>
                <a:gdLst>
                  <a:gd name="T0" fmla="*/ 58 w 58"/>
                  <a:gd name="T1" fmla="*/ 16 h 43"/>
                  <a:gd name="T2" fmla="*/ 58 w 58"/>
                  <a:gd name="T3" fmla="*/ 0 h 43"/>
                  <a:gd name="T4" fmla="*/ 29 w 58"/>
                  <a:gd name="T5" fmla="*/ 11 h 43"/>
                  <a:gd name="T6" fmla="*/ 29 w 58"/>
                  <a:gd name="T7" fmla="*/ 11 h 43"/>
                  <a:gd name="T8" fmla="*/ 29 w 58"/>
                  <a:gd name="T9" fmla="*/ 11 h 43"/>
                  <a:gd name="T10" fmla="*/ 29 w 58"/>
                  <a:gd name="T11" fmla="*/ 11 h 43"/>
                  <a:gd name="T12" fmla="*/ 29 w 58"/>
                  <a:gd name="T13" fmla="*/ 11 h 43"/>
                  <a:gd name="T14" fmla="*/ 0 w 58"/>
                  <a:gd name="T15" fmla="*/ 0 h 43"/>
                  <a:gd name="T16" fmla="*/ 0 w 58"/>
                  <a:gd name="T17" fmla="*/ 16 h 43"/>
                  <a:gd name="T18" fmla="*/ 29 w 58"/>
                  <a:gd name="T19" fmla="*/ 43 h 43"/>
                  <a:gd name="T20" fmla="*/ 58 w 58"/>
                  <a:gd name="T21" fmla="*/ 16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8" h="43">
                    <a:moveTo>
                      <a:pt x="58" y="16"/>
                    </a:moveTo>
                    <a:cubicBezTo>
                      <a:pt x="58" y="0"/>
                      <a:pt x="58" y="0"/>
                      <a:pt x="58" y="0"/>
                    </a:cubicBezTo>
                    <a:cubicBezTo>
                      <a:pt x="50" y="8"/>
                      <a:pt x="44" y="11"/>
                      <a:pt x="29" y="11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14" y="11"/>
                      <a:pt x="8" y="8"/>
                      <a:pt x="0" y="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9" y="43"/>
                      <a:pt x="29" y="43"/>
                      <a:pt x="29" y="43"/>
                    </a:cubicBezTo>
                    <a:lnTo>
                      <a:pt x="58" y="16"/>
                    </a:lnTo>
                    <a:close/>
                  </a:path>
                </a:pathLst>
              </a:custGeom>
              <a:solidFill>
                <a:srgbClr val="F2C2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3" name="Freeform 23"/>
              <p:cNvSpPr>
                <a:spLocks/>
              </p:cNvSpPr>
              <p:nvPr/>
            </p:nvSpPr>
            <p:spPr bwMode="auto">
              <a:xfrm>
                <a:off x="2743" y="1275"/>
                <a:ext cx="43" cy="120"/>
              </a:xfrm>
              <a:custGeom>
                <a:avLst/>
                <a:gdLst>
                  <a:gd name="T0" fmla="*/ 17 w 43"/>
                  <a:gd name="T1" fmla="*/ 21 h 120"/>
                  <a:gd name="T2" fmla="*/ 0 w 43"/>
                  <a:gd name="T3" fmla="*/ 4 h 120"/>
                  <a:gd name="T4" fmla="*/ 35 w 43"/>
                  <a:gd name="T5" fmla="*/ 120 h 120"/>
                  <a:gd name="T6" fmla="*/ 43 w 43"/>
                  <a:gd name="T7" fmla="*/ 28 h 120"/>
                  <a:gd name="T8" fmla="*/ 40 w 43"/>
                  <a:gd name="T9" fmla="*/ 0 h 120"/>
                  <a:gd name="T10" fmla="*/ 17 w 43"/>
                  <a:gd name="T11" fmla="*/ 2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120">
                    <a:moveTo>
                      <a:pt x="17" y="21"/>
                    </a:moveTo>
                    <a:lnTo>
                      <a:pt x="0" y="4"/>
                    </a:lnTo>
                    <a:lnTo>
                      <a:pt x="35" y="120"/>
                    </a:lnTo>
                    <a:lnTo>
                      <a:pt x="43" y="28"/>
                    </a:lnTo>
                    <a:lnTo>
                      <a:pt x="40" y="0"/>
                    </a:lnTo>
                    <a:lnTo>
                      <a:pt x="17" y="21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4" name="Freeform 24"/>
              <p:cNvSpPr>
                <a:spLocks/>
              </p:cNvSpPr>
              <p:nvPr/>
            </p:nvSpPr>
            <p:spPr bwMode="auto">
              <a:xfrm>
                <a:off x="2823" y="1275"/>
                <a:ext cx="43" cy="120"/>
              </a:xfrm>
              <a:custGeom>
                <a:avLst/>
                <a:gdLst>
                  <a:gd name="T0" fmla="*/ 3 w 43"/>
                  <a:gd name="T1" fmla="*/ 0 h 120"/>
                  <a:gd name="T2" fmla="*/ 0 w 43"/>
                  <a:gd name="T3" fmla="*/ 28 h 120"/>
                  <a:gd name="T4" fmla="*/ 8 w 43"/>
                  <a:gd name="T5" fmla="*/ 120 h 120"/>
                  <a:gd name="T6" fmla="*/ 43 w 43"/>
                  <a:gd name="T7" fmla="*/ 4 h 120"/>
                  <a:gd name="T8" fmla="*/ 26 w 43"/>
                  <a:gd name="T9" fmla="*/ 21 h 120"/>
                  <a:gd name="T10" fmla="*/ 3 w 43"/>
                  <a:gd name="T1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120">
                    <a:moveTo>
                      <a:pt x="3" y="0"/>
                    </a:moveTo>
                    <a:lnTo>
                      <a:pt x="0" y="28"/>
                    </a:lnTo>
                    <a:lnTo>
                      <a:pt x="8" y="120"/>
                    </a:lnTo>
                    <a:lnTo>
                      <a:pt x="43" y="4"/>
                    </a:lnTo>
                    <a:lnTo>
                      <a:pt x="26" y="2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5" name="Freeform 25"/>
              <p:cNvSpPr>
                <a:spLocks/>
              </p:cNvSpPr>
              <p:nvPr/>
            </p:nvSpPr>
            <p:spPr bwMode="auto">
              <a:xfrm>
                <a:off x="2722" y="1192"/>
                <a:ext cx="82" cy="104"/>
              </a:xfrm>
              <a:custGeom>
                <a:avLst/>
                <a:gdLst>
                  <a:gd name="T0" fmla="*/ 21 w 82"/>
                  <a:gd name="T1" fmla="*/ 87 h 104"/>
                  <a:gd name="T2" fmla="*/ 38 w 82"/>
                  <a:gd name="T3" fmla="*/ 104 h 104"/>
                  <a:gd name="T4" fmla="*/ 61 w 82"/>
                  <a:gd name="T5" fmla="*/ 83 h 104"/>
                  <a:gd name="T6" fmla="*/ 82 w 82"/>
                  <a:gd name="T7" fmla="*/ 64 h 104"/>
                  <a:gd name="T8" fmla="*/ 14 w 82"/>
                  <a:gd name="T9" fmla="*/ 0 h 104"/>
                  <a:gd name="T10" fmla="*/ 0 w 82"/>
                  <a:gd name="T11" fmla="*/ 9 h 104"/>
                  <a:gd name="T12" fmla="*/ 21 w 82"/>
                  <a:gd name="T13" fmla="*/ 8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2" h="104">
                    <a:moveTo>
                      <a:pt x="21" y="87"/>
                    </a:moveTo>
                    <a:lnTo>
                      <a:pt x="38" y="104"/>
                    </a:lnTo>
                    <a:lnTo>
                      <a:pt x="61" y="83"/>
                    </a:lnTo>
                    <a:lnTo>
                      <a:pt x="82" y="64"/>
                    </a:lnTo>
                    <a:lnTo>
                      <a:pt x="14" y="0"/>
                    </a:lnTo>
                    <a:lnTo>
                      <a:pt x="0" y="9"/>
                    </a:lnTo>
                    <a:lnTo>
                      <a:pt x="21" y="87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6" name="Freeform 26"/>
              <p:cNvSpPr>
                <a:spLocks/>
              </p:cNvSpPr>
              <p:nvPr/>
            </p:nvSpPr>
            <p:spPr bwMode="auto">
              <a:xfrm>
                <a:off x="2804" y="1192"/>
                <a:ext cx="83" cy="104"/>
              </a:xfrm>
              <a:custGeom>
                <a:avLst/>
                <a:gdLst>
                  <a:gd name="T0" fmla="*/ 22 w 83"/>
                  <a:gd name="T1" fmla="*/ 83 h 104"/>
                  <a:gd name="T2" fmla="*/ 45 w 83"/>
                  <a:gd name="T3" fmla="*/ 104 h 104"/>
                  <a:gd name="T4" fmla="*/ 62 w 83"/>
                  <a:gd name="T5" fmla="*/ 87 h 104"/>
                  <a:gd name="T6" fmla="*/ 83 w 83"/>
                  <a:gd name="T7" fmla="*/ 9 h 104"/>
                  <a:gd name="T8" fmla="*/ 69 w 83"/>
                  <a:gd name="T9" fmla="*/ 0 h 104"/>
                  <a:gd name="T10" fmla="*/ 0 w 83"/>
                  <a:gd name="T11" fmla="*/ 64 h 104"/>
                  <a:gd name="T12" fmla="*/ 22 w 83"/>
                  <a:gd name="T13" fmla="*/ 83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3" h="104">
                    <a:moveTo>
                      <a:pt x="22" y="83"/>
                    </a:moveTo>
                    <a:lnTo>
                      <a:pt x="45" y="104"/>
                    </a:lnTo>
                    <a:lnTo>
                      <a:pt x="62" y="87"/>
                    </a:lnTo>
                    <a:lnTo>
                      <a:pt x="83" y="9"/>
                    </a:lnTo>
                    <a:lnTo>
                      <a:pt x="69" y="0"/>
                    </a:lnTo>
                    <a:lnTo>
                      <a:pt x="0" y="64"/>
                    </a:lnTo>
                    <a:lnTo>
                      <a:pt x="22" y="83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7" name="Freeform 27"/>
              <p:cNvSpPr>
                <a:spLocks/>
              </p:cNvSpPr>
              <p:nvPr/>
            </p:nvSpPr>
            <p:spPr bwMode="auto">
              <a:xfrm>
                <a:off x="2783" y="1256"/>
                <a:ext cx="43" cy="47"/>
              </a:xfrm>
              <a:custGeom>
                <a:avLst/>
                <a:gdLst>
                  <a:gd name="T0" fmla="*/ 21 w 43"/>
                  <a:gd name="T1" fmla="*/ 0 h 47"/>
                  <a:gd name="T2" fmla="*/ 0 w 43"/>
                  <a:gd name="T3" fmla="*/ 19 h 47"/>
                  <a:gd name="T4" fmla="*/ 3 w 43"/>
                  <a:gd name="T5" fmla="*/ 47 h 47"/>
                  <a:gd name="T6" fmla="*/ 40 w 43"/>
                  <a:gd name="T7" fmla="*/ 47 h 47"/>
                  <a:gd name="T8" fmla="*/ 43 w 43"/>
                  <a:gd name="T9" fmla="*/ 19 h 47"/>
                  <a:gd name="T10" fmla="*/ 21 w 43"/>
                  <a:gd name="T11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47">
                    <a:moveTo>
                      <a:pt x="21" y="0"/>
                    </a:moveTo>
                    <a:lnTo>
                      <a:pt x="0" y="19"/>
                    </a:lnTo>
                    <a:lnTo>
                      <a:pt x="3" y="47"/>
                    </a:lnTo>
                    <a:lnTo>
                      <a:pt x="40" y="47"/>
                    </a:lnTo>
                    <a:lnTo>
                      <a:pt x="43" y="19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3844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8" name="Freeform 28"/>
              <p:cNvSpPr>
                <a:spLocks/>
              </p:cNvSpPr>
              <p:nvPr/>
            </p:nvSpPr>
            <p:spPr bwMode="auto">
              <a:xfrm>
                <a:off x="2778" y="1303"/>
                <a:ext cx="53" cy="121"/>
              </a:xfrm>
              <a:custGeom>
                <a:avLst/>
                <a:gdLst>
                  <a:gd name="T0" fmla="*/ 45 w 53"/>
                  <a:gd name="T1" fmla="*/ 0 h 121"/>
                  <a:gd name="T2" fmla="*/ 8 w 53"/>
                  <a:gd name="T3" fmla="*/ 0 h 121"/>
                  <a:gd name="T4" fmla="*/ 0 w 53"/>
                  <a:gd name="T5" fmla="*/ 92 h 121"/>
                  <a:gd name="T6" fmla="*/ 8 w 53"/>
                  <a:gd name="T7" fmla="*/ 121 h 121"/>
                  <a:gd name="T8" fmla="*/ 45 w 53"/>
                  <a:gd name="T9" fmla="*/ 121 h 121"/>
                  <a:gd name="T10" fmla="*/ 53 w 53"/>
                  <a:gd name="T11" fmla="*/ 92 h 121"/>
                  <a:gd name="T12" fmla="*/ 45 w 53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" h="121">
                    <a:moveTo>
                      <a:pt x="45" y="0"/>
                    </a:moveTo>
                    <a:lnTo>
                      <a:pt x="8" y="0"/>
                    </a:lnTo>
                    <a:lnTo>
                      <a:pt x="0" y="92"/>
                    </a:lnTo>
                    <a:lnTo>
                      <a:pt x="8" y="121"/>
                    </a:lnTo>
                    <a:lnTo>
                      <a:pt x="45" y="121"/>
                    </a:lnTo>
                    <a:lnTo>
                      <a:pt x="53" y="92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4856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9" name="Freeform 29"/>
              <p:cNvSpPr>
                <a:spLocks/>
              </p:cNvSpPr>
              <p:nvPr/>
            </p:nvSpPr>
            <p:spPr bwMode="auto">
              <a:xfrm>
                <a:off x="2655" y="872"/>
                <a:ext cx="299" cy="308"/>
              </a:xfrm>
              <a:custGeom>
                <a:avLst/>
                <a:gdLst>
                  <a:gd name="T0" fmla="*/ 63 w 126"/>
                  <a:gd name="T1" fmla="*/ 130 h 130"/>
                  <a:gd name="T2" fmla="*/ 63 w 126"/>
                  <a:gd name="T3" fmla="*/ 130 h 130"/>
                  <a:gd name="T4" fmla="*/ 63 w 126"/>
                  <a:gd name="T5" fmla="*/ 130 h 130"/>
                  <a:gd name="T6" fmla="*/ 63 w 126"/>
                  <a:gd name="T7" fmla="*/ 130 h 130"/>
                  <a:gd name="T8" fmla="*/ 63 w 126"/>
                  <a:gd name="T9" fmla="*/ 130 h 130"/>
                  <a:gd name="T10" fmla="*/ 92 w 126"/>
                  <a:gd name="T11" fmla="*/ 119 h 130"/>
                  <a:gd name="T12" fmla="*/ 104 w 126"/>
                  <a:gd name="T13" fmla="*/ 102 h 130"/>
                  <a:gd name="T14" fmla="*/ 113 w 126"/>
                  <a:gd name="T15" fmla="*/ 77 h 130"/>
                  <a:gd name="T16" fmla="*/ 114 w 126"/>
                  <a:gd name="T17" fmla="*/ 77 h 130"/>
                  <a:gd name="T18" fmla="*/ 117 w 126"/>
                  <a:gd name="T19" fmla="*/ 77 h 130"/>
                  <a:gd name="T20" fmla="*/ 124 w 126"/>
                  <a:gd name="T21" fmla="*/ 61 h 130"/>
                  <a:gd name="T22" fmla="*/ 120 w 126"/>
                  <a:gd name="T23" fmla="*/ 42 h 130"/>
                  <a:gd name="T24" fmla="*/ 111 w 126"/>
                  <a:gd name="T25" fmla="*/ 47 h 130"/>
                  <a:gd name="T26" fmla="*/ 111 w 126"/>
                  <a:gd name="T27" fmla="*/ 21 h 130"/>
                  <a:gd name="T28" fmla="*/ 91 w 126"/>
                  <a:gd name="T29" fmla="*/ 0 h 130"/>
                  <a:gd name="T30" fmla="*/ 35 w 126"/>
                  <a:gd name="T31" fmla="*/ 0 h 130"/>
                  <a:gd name="T32" fmla="*/ 15 w 126"/>
                  <a:gd name="T33" fmla="*/ 21 h 130"/>
                  <a:gd name="T34" fmla="*/ 15 w 126"/>
                  <a:gd name="T35" fmla="*/ 47 h 130"/>
                  <a:gd name="T36" fmla="*/ 6 w 126"/>
                  <a:gd name="T37" fmla="*/ 42 h 130"/>
                  <a:gd name="T38" fmla="*/ 2 w 126"/>
                  <a:gd name="T39" fmla="*/ 61 h 130"/>
                  <a:gd name="T40" fmla="*/ 9 w 126"/>
                  <a:gd name="T41" fmla="*/ 77 h 130"/>
                  <a:gd name="T42" fmla="*/ 12 w 126"/>
                  <a:gd name="T43" fmla="*/ 77 h 130"/>
                  <a:gd name="T44" fmla="*/ 13 w 126"/>
                  <a:gd name="T45" fmla="*/ 77 h 130"/>
                  <a:gd name="T46" fmla="*/ 22 w 126"/>
                  <a:gd name="T47" fmla="*/ 102 h 130"/>
                  <a:gd name="T48" fmla="*/ 34 w 126"/>
                  <a:gd name="T49" fmla="*/ 119 h 130"/>
                  <a:gd name="T50" fmla="*/ 63 w 126"/>
                  <a:gd name="T51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26" h="130">
                    <a:moveTo>
                      <a:pt x="63" y="130"/>
                    </a:moveTo>
                    <a:cubicBezTo>
                      <a:pt x="63" y="130"/>
                      <a:pt x="63" y="130"/>
                      <a:pt x="63" y="130"/>
                    </a:cubicBezTo>
                    <a:cubicBezTo>
                      <a:pt x="63" y="130"/>
                      <a:pt x="63" y="130"/>
                      <a:pt x="63" y="130"/>
                    </a:cubicBezTo>
                    <a:cubicBezTo>
                      <a:pt x="63" y="130"/>
                      <a:pt x="63" y="130"/>
                      <a:pt x="63" y="130"/>
                    </a:cubicBezTo>
                    <a:cubicBezTo>
                      <a:pt x="63" y="130"/>
                      <a:pt x="63" y="130"/>
                      <a:pt x="63" y="130"/>
                    </a:cubicBezTo>
                    <a:cubicBezTo>
                      <a:pt x="78" y="130"/>
                      <a:pt x="84" y="127"/>
                      <a:pt x="92" y="119"/>
                    </a:cubicBezTo>
                    <a:cubicBezTo>
                      <a:pt x="95" y="115"/>
                      <a:pt x="99" y="109"/>
                      <a:pt x="104" y="102"/>
                    </a:cubicBezTo>
                    <a:cubicBezTo>
                      <a:pt x="108" y="97"/>
                      <a:pt x="111" y="88"/>
                      <a:pt x="113" y="77"/>
                    </a:cubicBezTo>
                    <a:cubicBezTo>
                      <a:pt x="114" y="77"/>
                      <a:pt x="114" y="77"/>
                      <a:pt x="114" y="77"/>
                    </a:cubicBezTo>
                    <a:cubicBezTo>
                      <a:pt x="115" y="77"/>
                      <a:pt x="116" y="77"/>
                      <a:pt x="117" y="77"/>
                    </a:cubicBezTo>
                    <a:cubicBezTo>
                      <a:pt x="121" y="75"/>
                      <a:pt x="123" y="69"/>
                      <a:pt x="124" y="61"/>
                    </a:cubicBezTo>
                    <a:cubicBezTo>
                      <a:pt x="126" y="51"/>
                      <a:pt x="125" y="43"/>
                      <a:pt x="120" y="42"/>
                    </a:cubicBezTo>
                    <a:cubicBezTo>
                      <a:pt x="117" y="41"/>
                      <a:pt x="114" y="43"/>
                      <a:pt x="111" y="47"/>
                    </a:cubicBezTo>
                    <a:cubicBezTo>
                      <a:pt x="111" y="21"/>
                      <a:pt x="111" y="21"/>
                      <a:pt x="111" y="21"/>
                    </a:cubicBezTo>
                    <a:cubicBezTo>
                      <a:pt x="111" y="9"/>
                      <a:pt x="102" y="0"/>
                      <a:pt x="91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24" y="0"/>
                      <a:pt x="15" y="9"/>
                      <a:pt x="15" y="21"/>
                    </a:cubicBezTo>
                    <a:cubicBezTo>
                      <a:pt x="15" y="47"/>
                      <a:pt x="15" y="47"/>
                      <a:pt x="15" y="47"/>
                    </a:cubicBezTo>
                    <a:cubicBezTo>
                      <a:pt x="12" y="43"/>
                      <a:pt x="9" y="41"/>
                      <a:pt x="6" y="42"/>
                    </a:cubicBezTo>
                    <a:cubicBezTo>
                      <a:pt x="1" y="43"/>
                      <a:pt x="0" y="51"/>
                      <a:pt x="2" y="61"/>
                    </a:cubicBezTo>
                    <a:cubicBezTo>
                      <a:pt x="3" y="69"/>
                      <a:pt x="5" y="75"/>
                      <a:pt x="9" y="77"/>
                    </a:cubicBezTo>
                    <a:cubicBezTo>
                      <a:pt x="10" y="77"/>
                      <a:pt x="11" y="77"/>
                      <a:pt x="12" y="77"/>
                    </a:cubicBezTo>
                    <a:cubicBezTo>
                      <a:pt x="13" y="77"/>
                      <a:pt x="13" y="77"/>
                      <a:pt x="13" y="77"/>
                    </a:cubicBezTo>
                    <a:cubicBezTo>
                      <a:pt x="15" y="88"/>
                      <a:pt x="18" y="97"/>
                      <a:pt x="22" y="102"/>
                    </a:cubicBezTo>
                    <a:cubicBezTo>
                      <a:pt x="27" y="109"/>
                      <a:pt x="31" y="115"/>
                      <a:pt x="34" y="119"/>
                    </a:cubicBezTo>
                    <a:cubicBezTo>
                      <a:pt x="42" y="127"/>
                      <a:pt x="48" y="130"/>
                      <a:pt x="63" y="130"/>
                    </a:cubicBezTo>
                    <a:close/>
                  </a:path>
                </a:pathLst>
              </a:custGeom>
              <a:solidFill>
                <a:srgbClr val="FFD2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0" name="Freeform 30"/>
              <p:cNvSpPr>
                <a:spLocks/>
              </p:cNvSpPr>
              <p:nvPr/>
            </p:nvSpPr>
            <p:spPr bwMode="auto">
              <a:xfrm>
                <a:off x="2665" y="806"/>
                <a:ext cx="279" cy="177"/>
              </a:xfrm>
              <a:custGeom>
                <a:avLst/>
                <a:gdLst>
                  <a:gd name="T0" fmla="*/ 105 w 118"/>
                  <a:gd name="T1" fmla="*/ 16 h 75"/>
                  <a:gd name="T2" fmla="*/ 59 w 118"/>
                  <a:gd name="T3" fmla="*/ 0 h 75"/>
                  <a:gd name="T4" fmla="*/ 59 w 118"/>
                  <a:gd name="T5" fmla="*/ 0 h 75"/>
                  <a:gd name="T6" fmla="*/ 59 w 118"/>
                  <a:gd name="T7" fmla="*/ 0 h 75"/>
                  <a:gd name="T8" fmla="*/ 13 w 118"/>
                  <a:gd name="T9" fmla="*/ 16 h 75"/>
                  <a:gd name="T10" fmla="*/ 1 w 118"/>
                  <a:gd name="T11" fmla="*/ 47 h 75"/>
                  <a:gd name="T12" fmla="*/ 2 w 118"/>
                  <a:gd name="T13" fmla="*/ 70 h 75"/>
                  <a:gd name="T14" fmla="*/ 11 w 118"/>
                  <a:gd name="T15" fmla="*/ 75 h 75"/>
                  <a:gd name="T16" fmla="*/ 11 w 118"/>
                  <a:gd name="T17" fmla="*/ 49 h 75"/>
                  <a:gd name="T18" fmla="*/ 21 w 118"/>
                  <a:gd name="T19" fmla="*/ 31 h 75"/>
                  <a:gd name="T20" fmla="*/ 107 w 118"/>
                  <a:gd name="T21" fmla="*/ 45 h 75"/>
                  <a:gd name="T22" fmla="*/ 107 w 118"/>
                  <a:gd name="T23" fmla="*/ 49 h 75"/>
                  <a:gd name="T24" fmla="*/ 107 w 118"/>
                  <a:gd name="T25" fmla="*/ 75 h 75"/>
                  <a:gd name="T26" fmla="*/ 116 w 118"/>
                  <a:gd name="T27" fmla="*/ 70 h 75"/>
                  <a:gd name="T28" fmla="*/ 117 w 118"/>
                  <a:gd name="T29" fmla="*/ 47 h 75"/>
                  <a:gd name="T30" fmla="*/ 105 w 118"/>
                  <a:gd name="T31" fmla="*/ 16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8" h="75">
                    <a:moveTo>
                      <a:pt x="105" y="16"/>
                    </a:moveTo>
                    <a:cubicBezTo>
                      <a:pt x="94" y="4"/>
                      <a:pt x="82" y="0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36" y="0"/>
                      <a:pt x="24" y="4"/>
                      <a:pt x="13" y="16"/>
                    </a:cubicBezTo>
                    <a:cubicBezTo>
                      <a:pt x="5" y="24"/>
                      <a:pt x="0" y="36"/>
                      <a:pt x="1" y="47"/>
                    </a:cubicBezTo>
                    <a:cubicBezTo>
                      <a:pt x="2" y="70"/>
                      <a:pt x="2" y="70"/>
                      <a:pt x="2" y="70"/>
                    </a:cubicBezTo>
                    <a:cubicBezTo>
                      <a:pt x="5" y="69"/>
                      <a:pt x="8" y="71"/>
                      <a:pt x="11" y="75"/>
                    </a:cubicBezTo>
                    <a:cubicBezTo>
                      <a:pt x="11" y="49"/>
                      <a:pt x="11" y="49"/>
                      <a:pt x="11" y="49"/>
                    </a:cubicBezTo>
                    <a:cubicBezTo>
                      <a:pt x="11" y="41"/>
                      <a:pt x="15" y="35"/>
                      <a:pt x="21" y="31"/>
                    </a:cubicBezTo>
                    <a:cubicBezTo>
                      <a:pt x="46" y="50"/>
                      <a:pt x="78" y="45"/>
                      <a:pt x="107" y="45"/>
                    </a:cubicBezTo>
                    <a:cubicBezTo>
                      <a:pt x="107" y="46"/>
                      <a:pt x="107" y="47"/>
                      <a:pt x="107" y="49"/>
                    </a:cubicBezTo>
                    <a:cubicBezTo>
                      <a:pt x="107" y="75"/>
                      <a:pt x="107" y="75"/>
                      <a:pt x="107" y="75"/>
                    </a:cubicBezTo>
                    <a:cubicBezTo>
                      <a:pt x="110" y="71"/>
                      <a:pt x="113" y="69"/>
                      <a:pt x="116" y="70"/>
                    </a:cubicBezTo>
                    <a:cubicBezTo>
                      <a:pt x="117" y="47"/>
                      <a:pt x="117" y="47"/>
                      <a:pt x="117" y="47"/>
                    </a:cubicBezTo>
                    <a:cubicBezTo>
                      <a:pt x="118" y="36"/>
                      <a:pt x="113" y="24"/>
                      <a:pt x="105" y="16"/>
                    </a:cubicBezTo>
                    <a:close/>
                  </a:path>
                </a:pathLst>
              </a:custGeom>
              <a:solidFill>
                <a:srgbClr val="7D4E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1" name="Freeform 31"/>
              <p:cNvSpPr>
                <a:spLocks/>
              </p:cNvSpPr>
              <p:nvPr/>
            </p:nvSpPr>
            <p:spPr bwMode="auto">
              <a:xfrm>
                <a:off x="2492" y="1173"/>
                <a:ext cx="353" cy="308"/>
              </a:xfrm>
              <a:custGeom>
                <a:avLst/>
                <a:gdLst>
                  <a:gd name="T0" fmla="*/ 102 w 149"/>
                  <a:gd name="T1" fmla="*/ 9 h 130"/>
                  <a:gd name="T2" fmla="*/ 103 w 149"/>
                  <a:gd name="T3" fmla="*/ 0 h 130"/>
                  <a:gd name="T4" fmla="*/ 94 w 149"/>
                  <a:gd name="T5" fmla="*/ 12 h 130"/>
                  <a:gd name="T6" fmla="*/ 65 w 149"/>
                  <a:gd name="T7" fmla="*/ 24 h 130"/>
                  <a:gd name="T8" fmla="*/ 33 w 149"/>
                  <a:gd name="T9" fmla="*/ 33 h 130"/>
                  <a:gd name="T10" fmla="*/ 0 w 149"/>
                  <a:gd name="T11" fmla="*/ 77 h 130"/>
                  <a:gd name="T12" fmla="*/ 0 w 149"/>
                  <a:gd name="T13" fmla="*/ 130 h 130"/>
                  <a:gd name="T14" fmla="*/ 149 w 149"/>
                  <a:gd name="T15" fmla="*/ 130 h 130"/>
                  <a:gd name="T16" fmla="*/ 102 w 149"/>
                  <a:gd name="T17" fmla="*/ 9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9" h="130">
                    <a:moveTo>
                      <a:pt x="102" y="9"/>
                    </a:moveTo>
                    <a:cubicBezTo>
                      <a:pt x="103" y="0"/>
                      <a:pt x="103" y="0"/>
                      <a:pt x="103" y="0"/>
                    </a:cubicBezTo>
                    <a:cubicBezTo>
                      <a:pt x="94" y="12"/>
                      <a:pt x="94" y="12"/>
                      <a:pt x="94" y="12"/>
                    </a:cubicBezTo>
                    <a:cubicBezTo>
                      <a:pt x="65" y="24"/>
                      <a:pt x="65" y="24"/>
                      <a:pt x="65" y="24"/>
                    </a:cubicBezTo>
                    <a:cubicBezTo>
                      <a:pt x="33" y="33"/>
                      <a:pt x="33" y="33"/>
                      <a:pt x="33" y="33"/>
                    </a:cubicBezTo>
                    <a:cubicBezTo>
                      <a:pt x="13" y="39"/>
                      <a:pt x="0" y="57"/>
                      <a:pt x="0" y="77"/>
                    </a:cubicBezTo>
                    <a:cubicBezTo>
                      <a:pt x="0" y="130"/>
                      <a:pt x="0" y="130"/>
                      <a:pt x="0" y="130"/>
                    </a:cubicBezTo>
                    <a:cubicBezTo>
                      <a:pt x="149" y="130"/>
                      <a:pt x="149" y="130"/>
                      <a:pt x="149" y="130"/>
                    </a:cubicBezTo>
                    <a:lnTo>
                      <a:pt x="102" y="9"/>
                    </a:lnTo>
                    <a:close/>
                  </a:path>
                </a:pathLst>
              </a:custGeom>
              <a:solidFill>
                <a:srgbClr val="2832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2" name="Freeform 32"/>
              <p:cNvSpPr>
                <a:spLocks/>
              </p:cNvSpPr>
              <p:nvPr/>
            </p:nvSpPr>
            <p:spPr bwMode="auto">
              <a:xfrm>
                <a:off x="2700" y="1173"/>
                <a:ext cx="76" cy="130"/>
              </a:xfrm>
              <a:custGeom>
                <a:avLst/>
                <a:gdLst>
                  <a:gd name="T0" fmla="*/ 76 w 76"/>
                  <a:gd name="T1" fmla="*/ 130 h 130"/>
                  <a:gd name="T2" fmla="*/ 0 w 76"/>
                  <a:gd name="T3" fmla="*/ 87 h 130"/>
                  <a:gd name="T4" fmla="*/ 36 w 76"/>
                  <a:gd name="T5" fmla="*/ 0 h 130"/>
                  <a:gd name="T6" fmla="*/ 36 w 76"/>
                  <a:gd name="T7" fmla="*/ 19 h 130"/>
                  <a:gd name="T8" fmla="*/ 76 w 76"/>
                  <a:gd name="T9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130">
                    <a:moveTo>
                      <a:pt x="76" y="130"/>
                    </a:moveTo>
                    <a:lnTo>
                      <a:pt x="0" y="87"/>
                    </a:lnTo>
                    <a:lnTo>
                      <a:pt x="36" y="0"/>
                    </a:lnTo>
                    <a:lnTo>
                      <a:pt x="36" y="19"/>
                    </a:lnTo>
                    <a:lnTo>
                      <a:pt x="76" y="13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3" name="Freeform 33"/>
              <p:cNvSpPr>
                <a:spLocks/>
              </p:cNvSpPr>
              <p:nvPr/>
            </p:nvSpPr>
            <p:spPr bwMode="auto">
              <a:xfrm>
                <a:off x="2764" y="1173"/>
                <a:ext cx="353" cy="308"/>
              </a:xfrm>
              <a:custGeom>
                <a:avLst/>
                <a:gdLst>
                  <a:gd name="T0" fmla="*/ 47 w 149"/>
                  <a:gd name="T1" fmla="*/ 9 h 130"/>
                  <a:gd name="T2" fmla="*/ 46 w 149"/>
                  <a:gd name="T3" fmla="*/ 0 h 130"/>
                  <a:gd name="T4" fmla="*/ 55 w 149"/>
                  <a:gd name="T5" fmla="*/ 12 h 130"/>
                  <a:gd name="T6" fmla="*/ 84 w 149"/>
                  <a:gd name="T7" fmla="*/ 24 h 130"/>
                  <a:gd name="T8" fmla="*/ 116 w 149"/>
                  <a:gd name="T9" fmla="*/ 33 h 130"/>
                  <a:gd name="T10" fmla="*/ 149 w 149"/>
                  <a:gd name="T11" fmla="*/ 77 h 130"/>
                  <a:gd name="T12" fmla="*/ 149 w 149"/>
                  <a:gd name="T13" fmla="*/ 130 h 130"/>
                  <a:gd name="T14" fmla="*/ 0 w 149"/>
                  <a:gd name="T15" fmla="*/ 130 h 130"/>
                  <a:gd name="T16" fmla="*/ 47 w 149"/>
                  <a:gd name="T17" fmla="*/ 9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9" h="130">
                    <a:moveTo>
                      <a:pt x="47" y="9"/>
                    </a:moveTo>
                    <a:cubicBezTo>
                      <a:pt x="46" y="0"/>
                      <a:pt x="46" y="0"/>
                      <a:pt x="46" y="0"/>
                    </a:cubicBezTo>
                    <a:cubicBezTo>
                      <a:pt x="55" y="12"/>
                      <a:pt x="55" y="12"/>
                      <a:pt x="55" y="12"/>
                    </a:cubicBezTo>
                    <a:cubicBezTo>
                      <a:pt x="84" y="24"/>
                      <a:pt x="84" y="24"/>
                      <a:pt x="84" y="24"/>
                    </a:cubicBezTo>
                    <a:cubicBezTo>
                      <a:pt x="116" y="33"/>
                      <a:pt x="116" y="33"/>
                      <a:pt x="116" y="33"/>
                    </a:cubicBezTo>
                    <a:cubicBezTo>
                      <a:pt x="136" y="39"/>
                      <a:pt x="149" y="57"/>
                      <a:pt x="149" y="77"/>
                    </a:cubicBezTo>
                    <a:cubicBezTo>
                      <a:pt x="149" y="130"/>
                      <a:pt x="149" y="130"/>
                      <a:pt x="149" y="130"/>
                    </a:cubicBezTo>
                    <a:cubicBezTo>
                      <a:pt x="0" y="130"/>
                      <a:pt x="0" y="130"/>
                      <a:pt x="0" y="130"/>
                    </a:cubicBezTo>
                    <a:lnTo>
                      <a:pt x="47" y="9"/>
                    </a:lnTo>
                    <a:close/>
                  </a:path>
                </a:pathLst>
              </a:custGeom>
              <a:solidFill>
                <a:srgbClr val="2832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4" name="Freeform 34"/>
              <p:cNvSpPr>
                <a:spLocks/>
              </p:cNvSpPr>
              <p:nvPr/>
            </p:nvSpPr>
            <p:spPr bwMode="auto">
              <a:xfrm>
                <a:off x="2833" y="1173"/>
                <a:ext cx="76" cy="130"/>
              </a:xfrm>
              <a:custGeom>
                <a:avLst/>
                <a:gdLst>
                  <a:gd name="T0" fmla="*/ 0 w 76"/>
                  <a:gd name="T1" fmla="*/ 130 h 130"/>
                  <a:gd name="T2" fmla="*/ 76 w 76"/>
                  <a:gd name="T3" fmla="*/ 87 h 130"/>
                  <a:gd name="T4" fmla="*/ 40 w 76"/>
                  <a:gd name="T5" fmla="*/ 0 h 130"/>
                  <a:gd name="T6" fmla="*/ 40 w 76"/>
                  <a:gd name="T7" fmla="*/ 19 h 130"/>
                  <a:gd name="T8" fmla="*/ 0 w 76"/>
                  <a:gd name="T9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130">
                    <a:moveTo>
                      <a:pt x="0" y="130"/>
                    </a:moveTo>
                    <a:lnTo>
                      <a:pt x="76" y="87"/>
                    </a:lnTo>
                    <a:lnTo>
                      <a:pt x="40" y="0"/>
                    </a:lnTo>
                    <a:lnTo>
                      <a:pt x="40" y="19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5" name="Freeform 35"/>
              <p:cNvSpPr>
                <a:spLocks/>
              </p:cNvSpPr>
              <p:nvPr/>
            </p:nvSpPr>
            <p:spPr bwMode="auto">
              <a:xfrm>
                <a:off x="2696" y="1630"/>
                <a:ext cx="210" cy="258"/>
              </a:xfrm>
              <a:custGeom>
                <a:avLst/>
                <a:gdLst>
                  <a:gd name="T0" fmla="*/ 179 w 210"/>
                  <a:gd name="T1" fmla="*/ 0 h 258"/>
                  <a:gd name="T2" fmla="*/ 0 w 210"/>
                  <a:gd name="T3" fmla="*/ 21 h 258"/>
                  <a:gd name="T4" fmla="*/ 30 w 210"/>
                  <a:gd name="T5" fmla="*/ 258 h 258"/>
                  <a:gd name="T6" fmla="*/ 210 w 210"/>
                  <a:gd name="T7" fmla="*/ 234 h 258"/>
                  <a:gd name="T8" fmla="*/ 179 w 210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0" h="258">
                    <a:moveTo>
                      <a:pt x="179" y="0"/>
                    </a:moveTo>
                    <a:lnTo>
                      <a:pt x="0" y="21"/>
                    </a:lnTo>
                    <a:lnTo>
                      <a:pt x="30" y="258"/>
                    </a:lnTo>
                    <a:lnTo>
                      <a:pt x="210" y="234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6" name="Freeform 36"/>
              <p:cNvSpPr>
                <a:spLocks/>
              </p:cNvSpPr>
              <p:nvPr/>
            </p:nvSpPr>
            <p:spPr bwMode="auto">
              <a:xfrm>
                <a:off x="2677" y="1618"/>
                <a:ext cx="210" cy="258"/>
              </a:xfrm>
              <a:custGeom>
                <a:avLst/>
                <a:gdLst>
                  <a:gd name="T0" fmla="*/ 182 w 210"/>
                  <a:gd name="T1" fmla="*/ 0 h 258"/>
                  <a:gd name="T2" fmla="*/ 0 w 210"/>
                  <a:gd name="T3" fmla="*/ 23 h 258"/>
                  <a:gd name="T4" fmla="*/ 30 w 210"/>
                  <a:gd name="T5" fmla="*/ 258 h 258"/>
                  <a:gd name="T6" fmla="*/ 210 w 210"/>
                  <a:gd name="T7" fmla="*/ 237 h 258"/>
                  <a:gd name="T8" fmla="*/ 182 w 210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0" h="258">
                    <a:moveTo>
                      <a:pt x="182" y="0"/>
                    </a:moveTo>
                    <a:lnTo>
                      <a:pt x="0" y="23"/>
                    </a:lnTo>
                    <a:lnTo>
                      <a:pt x="30" y="258"/>
                    </a:lnTo>
                    <a:lnTo>
                      <a:pt x="210" y="237"/>
                    </a:ln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7" name="Freeform 37"/>
              <p:cNvSpPr>
                <a:spLocks/>
              </p:cNvSpPr>
              <p:nvPr/>
            </p:nvSpPr>
            <p:spPr bwMode="auto">
              <a:xfrm>
                <a:off x="2658" y="1613"/>
                <a:ext cx="222" cy="265"/>
              </a:xfrm>
              <a:custGeom>
                <a:avLst/>
                <a:gdLst>
                  <a:gd name="T0" fmla="*/ 222 w 222"/>
                  <a:gd name="T1" fmla="*/ 232 h 265"/>
                  <a:gd name="T2" fmla="*/ 42 w 222"/>
                  <a:gd name="T3" fmla="*/ 265 h 265"/>
                  <a:gd name="T4" fmla="*/ 0 w 222"/>
                  <a:gd name="T5" fmla="*/ 33 h 265"/>
                  <a:gd name="T6" fmla="*/ 177 w 222"/>
                  <a:gd name="T7" fmla="*/ 0 h 265"/>
                  <a:gd name="T8" fmla="*/ 222 w 222"/>
                  <a:gd name="T9" fmla="*/ 232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265">
                    <a:moveTo>
                      <a:pt x="222" y="232"/>
                    </a:moveTo>
                    <a:lnTo>
                      <a:pt x="42" y="265"/>
                    </a:lnTo>
                    <a:lnTo>
                      <a:pt x="0" y="33"/>
                    </a:lnTo>
                    <a:lnTo>
                      <a:pt x="177" y="0"/>
                    </a:lnTo>
                    <a:lnTo>
                      <a:pt x="222" y="232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8" name="Freeform 38"/>
              <p:cNvSpPr>
                <a:spLocks/>
              </p:cNvSpPr>
              <p:nvPr/>
            </p:nvSpPr>
            <p:spPr bwMode="auto">
              <a:xfrm>
                <a:off x="2693" y="1694"/>
                <a:ext cx="76" cy="68"/>
              </a:xfrm>
              <a:custGeom>
                <a:avLst/>
                <a:gdLst>
                  <a:gd name="T0" fmla="*/ 76 w 76"/>
                  <a:gd name="T1" fmla="*/ 54 h 68"/>
                  <a:gd name="T2" fmla="*/ 10 w 76"/>
                  <a:gd name="T3" fmla="*/ 68 h 68"/>
                  <a:gd name="T4" fmla="*/ 0 w 76"/>
                  <a:gd name="T5" fmla="*/ 11 h 68"/>
                  <a:gd name="T6" fmla="*/ 67 w 76"/>
                  <a:gd name="T7" fmla="*/ 0 h 68"/>
                  <a:gd name="T8" fmla="*/ 76 w 76"/>
                  <a:gd name="T9" fmla="*/ 5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8">
                    <a:moveTo>
                      <a:pt x="76" y="54"/>
                    </a:moveTo>
                    <a:lnTo>
                      <a:pt x="10" y="68"/>
                    </a:lnTo>
                    <a:lnTo>
                      <a:pt x="0" y="11"/>
                    </a:lnTo>
                    <a:lnTo>
                      <a:pt x="67" y="0"/>
                    </a:lnTo>
                    <a:lnTo>
                      <a:pt x="76" y="54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9" name="Freeform 39"/>
              <p:cNvSpPr>
                <a:spLocks/>
              </p:cNvSpPr>
              <p:nvPr/>
            </p:nvSpPr>
            <p:spPr bwMode="auto">
              <a:xfrm>
                <a:off x="2767" y="1682"/>
                <a:ext cx="68" cy="66"/>
              </a:xfrm>
              <a:custGeom>
                <a:avLst/>
                <a:gdLst>
                  <a:gd name="T0" fmla="*/ 68 w 68"/>
                  <a:gd name="T1" fmla="*/ 54 h 66"/>
                  <a:gd name="T2" fmla="*/ 11 w 68"/>
                  <a:gd name="T3" fmla="*/ 66 h 66"/>
                  <a:gd name="T4" fmla="*/ 0 w 68"/>
                  <a:gd name="T5" fmla="*/ 9 h 66"/>
                  <a:gd name="T6" fmla="*/ 59 w 68"/>
                  <a:gd name="T7" fmla="*/ 0 h 66"/>
                  <a:gd name="T8" fmla="*/ 68 w 68"/>
                  <a:gd name="T9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66">
                    <a:moveTo>
                      <a:pt x="68" y="54"/>
                    </a:moveTo>
                    <a:lnTo>
                      <a:pt x="11" y="66"/>
                    </a:lnTo>
                    <a:lnTo>
                      <a:pt x="0" y="9"/>
                    </a:lnTo>
                    <a:lnTo>
                      <a:pt x="59" y="0"/>
                    </a:lnTo>
                    <a:lnTo>
                      <a:pt x="68" y="54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0" name="Freeform 40"/>
              <p:cNvSpPr>
                <a:spLocks/>
              </p:cNvSpPr>
              <p:nvPr/>
            </p:nvSpPr>
            <p:spPr bwMode="auto">
              <a:xfrm>
                <a:off x="2688" y="1665"/>
                <a:ext cx="135" cy="31"/>
              </a:xfrm>
              <a:custGeom>
                <a:avLst/>
                <a:gdLst>
                  <a:gd name="T0" fmla="*/ 133 w 135"/>
                  <a:gd name="T1" fmla="*/ 0 h 31"/>
                  <a:gd name="T2" fmla="*/ 0 w 135"/>
                  <a:gd name="T3" fmla="*/ 26 h 31"/>
                  <a:gd name="T4" fmla="*/ 3 w 135"/>
                  <a:gd name="T5" fmla="*/ 31 h 31"/>
                  <a:gd name="T6" fmla="*/ 135 w 135"/>
                  <a:gd name="T7" fmla="*/ 5 h 31"/>
                  <a:gd name="T8" fmla="*/ 133 w 135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5" h="31">
                    <a:moveTo>
                      <a:pt x="133" y="0"/>
                    </a:moveTo>
                    <a:lnTo>
                      <a:pt x="0" y="26"/>
                    </a:lnTo>
                    <a:lnTo>
                      <a:pt x="3" y="31"/>
                    </a:lnTo>
                    <a:lnTo>
                      <a:pt x="135" y="5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1" name="Freeform 41"/>
              <p:cNvSpPr>
                <a:spLocks/>
              </p:cNvSpPr>
              <p:nvPr/>
            </p:nvSpPr>
            <p:spPr bwMode="auto">
              <a:xfrm>
                <a:off x="2705" y="1746"/>
                <a:ext cx="133" cy="30"/>
              </a:xfrm>
              <a:custGeom>
                <a:avLst/>
                <a:gdLst>
                  <a:gd name="T0" fmla="*/ 133 w 133"/>
                  <a:gd name="T1" fmla="*/ 0 h 30"/>
                  <a:gd name="T2" fmla="*/ 0 w 133"/>
                  <a:gd name="T3" fmla="*/ 26 h 30"/>
                  <a:gd name="T4" fmla="*/ 0 w 133"/>
                  <a:gd name="T5" fmla="*/ 30 h 30"/>
                  <a:gd name="T6" fmla="*/ 133 w 133"/>
                  <a:gd name="T7" fmla="*/ 7 h 30"/>
                  <a:gd name="T8" fmla="*/ 133 w 133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3" h="30">
                    <a:moveTo>
                      <a:pt x="133" y="0"/>
                    </a:moveTo>
                    <a:lnTo>
                      <a:pt x="0" y="26"/>
                    </a:lnTo>
                    <a:lnTo>
                      <a:pt x="0" y="30"/>
                    </a:lnTo>
                    <a:lnTo>
                      <a:pt x="133" y="7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2" name="Freeform 42"/>
              <p:cNvSpPr>
                <a:spLocks/>
              </p:cNvSpPr>
              <p:nvPr/>
            </p:nvSpPr>
            <p:spPr bwMode="auto">
              <a:xfrm>
                <a:off x="2707" y="1762"/>
                <a:ext cx="133" cy="29"/>
              </a:xfrm>
              <a:custGeom>
                <a:avLst/>
                <a:gdLst>
                  <a:gd name="T0" fmla="*/ 133 w 133"/>
                  <a:gd name="T1" fmla="*/ 0 h 29"/>
                  <a:gd name="T2" fmla="*/ 0 w 133"/>
                  <a:gd name="T3" fmla="*/ 24 h 29"/>
                  <a:gd name="T4" fmla="*/ 0 w 133"/>
                  <a:gd name="T5" fmla="*/ 29 h 29"/>
                  <a:gd name="T6" fmla="*/ 133 w 133"/>
                  <a:gd name="T7" fmla="*/ 5 h 29"/>
                  <a:gd name="T8" fmla="*/ 133 w 133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3" h="29">
                    <a:moveTo>
                      <a:pt x="133" y="0"/>
                    </a:moveTo>
                    <a:lnTo>
                      <a:pt x="0" y="24"/>
                    </a:lnTo>
                    <a:lnTo>
                      <a:pt x="0" y="29"/>
                    </a:lnTo>
                    <a:lnTo>
                      <a:pt x="133" y="5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3" name="Freeform 43"/>
              <p:cNvSpPr>
                <a:spLocks/>
              </p:cNvSpPr>
              <p:nvPr/>
            </p:nvSpPr>
            <p:spPr bwMode="auto">
              <a:xfrm>
                <a:off x="2710" y="1776"/>
                <a:ext cx="135" cy="31"/>
              </a:xfrm>
              <a:custGeom>
                <a:avLst/>
                <a:gdLst>
                  <a:gd name="T0" fmla="*/ 132 w 135"/>
                  <a:gd name="T1" fmla="*/ 0 h 31"/>
                  <a:gd name="T2" fmla="*/ 0 w 135"/>
                  <a:gd name="T3" fmla="*/ 26 h 31"/>
                  <a:gd name="T4" fmla="*/ 2 w 135"/>
                  <a:gd name="T5" fmla="*/ 31 h 31"/>
                  <a:gd name="T6" fmla="*/ 135 w 135"/>
                  <a:gd name="T7" fmla="*/ 5 h 31"/>
                  <a:gd name="T8" fmla="*/ 132 w 135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5" h="31">
                    <a:moveTo>
                      <a:pt x="132" y="0"/>
                    </a:moveTo>
                    <a:lnTo>
                      <a:pt x="0" y="26"/>
                    </a:lnTo>
                    <a:lnTo>
                      <a:pt x="2" y="31"/>
                    </a:lnTo>
                    <a:lnTo>
                      <a:pt x="135" y="5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4" name="Freeform 44"/>
              <p:cNvSpPr>
                <a:spLocks/>
              </p:cNvSpPr>
              <p:nvPr/>
            </p:nvSpPr>
            <p:spPr bwMode="auto">
              <a:xfrm>
                <a:off x="2712" y="1791"/>
                <a:ext cx="135" cy="30"/>
              </a:xfrm>
              <a:custGeom>
                <a:avLst/>
                <a:gdLst>
                  <a:gd name="T0" fmla="*/ 133 w 135"/>
                  <a:gd name="T1" fmla="*/ 0 h 30"/>
                  <a:gd name="T2" fmla="*/ 0 w 135"/>
                  <a:gd name="T3" fmla="*/ 26 h 30"/>
                  <a:gd name="T4" fmla="*/ 3 w 135"/>
                  <a:gd name="T5" fmla="*/ 30 h 30"/>
                  <a:gd name="T6" fmla="*/ 135 w 135"/>
                  <a:gd name="T7" fmla="*/ 4 h 30"/>
                  <a:gd name="T8" fmla="*/ 133 w 135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5" h="30">
                    <a:moveTo>
                      <a:pt x="133" y="0"/>
                    </a:moveTo>
                    <a:lnTo>
                      <a:pt x="0" y="26"/>
                    </a:lnTo>
                    <a:lnTo>
                      <a:pt x="3" y="30"/>
                    </a:lnTo>
                    <a:lnTo>
                      <a:pt x="135" y="4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5" name="Freeform 45"/>
              <p:cNvSpPr>
                <a:spLocks/>
              </p:cNvSpPr>
              <p:nvPr/>
            </p:nvSpPr>
            <p:spPr bwMode="auto">
              <a:xfrm>
                <a:off x="2717" y="1807"/>
                <a:ext cx="132" cy="29"/>
              </a:xfrm>
              <a:custGeom>
                <a:avLst/>
                <a:gdLst>
                  <a:gd name="T0" fmla="*/ 130 w 132"/>
                  <a:gd name="T1" fmla="*/ 0 h 29"/>
                  <a:gd name="T2" fmla="*/ 0 w 132"/>
                  <a:gd name="T3" fmla="*/ 24 h 29"/>
                  <a:gd name="T4" fmla="*/ 0 w 132"/>
                  <a:gd name="T5" fmla="*/ 29 h 29"/>
                  <a:gd name="T6" fmla="*/ 132 w 132"/>
                  <a:gd name="T7" fmla="*/ 5 h 29"/>
                  <a:gd name="T8" fmla="*/ 130 w 132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" h="29">
                    <a:moveTo>
                      <a:pt x="130" y="0"/>
                    </a:moveTo>
                    <a:lnTo>
                      <a:pt x="0" y="24"/>
                    </a:lnTo>
                    <a:lnTo>
                      <a:pt x="0" y="29"/>
                    </a:lnTo>
                    <a:lnTo>
                      <a:pt x="132" y="5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6" name="Freeform 46"/>
              <p:cNvSpPr>
                <a:spLocks/>
              </p:cNvSpPr>
              <p:nvPr/>
            </p:nvSpPr>
            <p:spPr bwMode="auto">
              <a:xfrm>
                <a:off x="2719" y="1821"/>
                <a:ext cx="133" cy="31"/>
              </a:xfrm>
              <a:custGeom>
                <a:avLst/>
                <a:gdLst>
                  <a:gd name="T0" fmla="*/ 133 w 133"/>
                  <a:gd name="T1" fmla="*/ 0 h 31"/>
                  <a:gd name="T2" fmla="*/ 0 w 133"/>
                  <a:gd name="T3" fmla="*/ 24 h 31"/>
                  <a:gd name="T4" fmla="*/ 0 w 133"/>
                  <a:gd name="T5" fmla="*/ 31 h 31"/>
                  <a:gd name="T6" fmla="*/ 133 w 133"/>
                  <a:gd name="T7" fmla="*/ 5 h 31"/>
                  <a:gd name="T8" fmla="*/ 133 w 133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3" h="31">
                    <a:moveTo>
                      <a:pt x="133" y="0"/>
                    </a:moveTo>
                    <a:lnTo>
                      <a:pt x="0" y="24"/>
                    </a:lnTo>
                    <a:lnTo>
                      <a:pt x="0" y="31"/>
                    </a:lnTo>
                    <a:lnTo>
                      <a:pt x="133" y="5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7" name="Freeform 47"/>
              <p:cNvSpPr>
                <a:spLocks/>
              </p:cNvSpPr>
              <p:nvPr/>
            </p:nvSpPr>
            <p:spPr bwMode="auto">
              <a:xfrm>
                <a:off x="2686" y="1651"/>
                <a:ext cx="135" cy="31"/>
              </a:xfrm>
              <a:custGeom>
                <a:avLst/>
                <a:gdLst>
                  <a:gd name="T0" fmla="*/ 133 w 135"/>
                  <a:gd name="T1" fmla="*/ 0 h 31"/>
                  <a:gd name="T2" fmla="*/ 0 w 135"/>
                  <a:gd name="T3" fmla="*/ 26 h 31"/>
                  <a:gd name="T4" fmla="*/ 2 w 135"/>
                  <a:gd name="T5" fmla="*/ 31 h 31"/>
                  <a:gd name="T6" fmla="*/ 135 w 135"/>
                  <a:gd name="T7" fmla="*/ 5 h 31"/>
                  <a:gd name="T8" fmla="*/ 133 w 135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5" h="31">
                    <a:moveTo>
                      <a:pt x="133" y="0"/>
                    </a:moveTo>
                    <a:lnTo>
                      <a:pt x="0" y="26"/>
                    </a:lnTo>
                    <a:lnTo>
                      <a:pt x="2" y="31"/>
                    </a:lnTo>
                    <a:lnTo>
                      <a:pt x="135" y="5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8" name="Freeform 48"/>
              <p:cNvSpPr>
                <a:spLocks/>
              </p:cNvSpPr>
              <p:nvPr/>
            </p:nvSpPr>
            <p:spPr bwMode="auto">
              <a:xfrm>
                <a:off x="2684" y="1637"/>
                <a:ext cx="132" cy="31"/>
              </a:xfrm>
              <a:custGeom>
                <a:avLst/>
                <a:gdLst>
                  <a:gd name="T0" fmla="*/ 132 w 132"/>
                  <a:gd name="T1" fmla="*/ 0 h 31"/>
                  <a:gd name="T2" fmla="*/ 0 w 132"/>
                  <a:gd name="T3" fmla="*/ 26 h 31"/>
                  <a:gd name="T4" fmla="*/ 2 w 132"/>
                  <a:gd name="T5" fmla="*/ 31 h 31"/>
                  <a:gd name="T6" fmla="*/ 132 w 132"/>
                  <a:gd name="T7" fmla="*/ 7 h 31"/>
                  <a:gd name="T8" fmla="*/ 132 w 132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" h="31">
                    <a:moveTo>
                      <a:pt x="132" y="0"/>
                    </a:moveTo>
                    <a:lnTo>
                      <a:pt x="0" y="26"/>
                    </a:lnTo>
                    <a:lnTo>
                      <a:pt x="2" y="31"/>
                    </a:lnTo>
                    <a:lnTo>
                      <a:pt x="132" y="7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9" name="Freeform 49"/>
              <p:cNvSpPr>
                <a:spLocks/>
              </p:cNvSpPr>
              <p:nvPr/>
            </p:nvSpPr>
            <p:spPr bwMode="auto">
              <a:xfrm>
                <a:off x="2589" y="1812"/>
                <a:ext cx="230" cy="201"/>
              </a:xfrm>
              <a:custGeom>
                <a:avLst/>
                <a:gdLst>
                  <a:gd name="T0" fmla="*/ 0 w 230"/>
                  <a:gd name="T1" fmla="*/ 114 h 201"/>
                  <a:gd name="T2" fmla="*/ 59 w 230"/>
                  <a:gd name="T3" fmla="*/ 0 h 201"/>
                  <a:gd name="T4" fmla="*/ 230 w 230"/>
                  <a:gd name="T5" fmla="*/ 90 h 201"/>
                  <a:gd name="T6" fmla="*/ 173 w 230"/>
                  <a:gd name="T7" fmla="*/ 201 h 201"/>
                  <a:gd name="T8" fmla="*/ 0 w 230"/>
                  <a:gd name="T9" fmla="*/ 114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0" h="201">
                    <a:moveTo>
                      <a:pt x="0" y="114"/>
                    </a:moveTo>
                    <a:lnTo>
                      <a:pt x="59" y="0"/>
                    </a:lnTo>
                    <a:lnTo>
                      <a:pt x="230" y="90"/>
                    </a:lnTo>
                    <a:lnTo>
                      <a:pt x="173" y="201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C6BA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0" name="Freeform 50"/>
              <p:cNvSpPr>
                <a:spLocks/>
              </p:cNvSpPr>
              <p:nvPr/>
            </p:nvSpPr>
            <p:spPr bwMode="auto">
              <a:xfrm>
                <a:off x="2589" y="1902"/>
                <a:ext cx="178" cy="111"/>
              </a:xfrm>
              <a:custGeom>
                <a:avLst/>
                <a:gdLst>
                  <a:gd name="T0" fmla="*/ 51 w 75"/>
                  <a:gd name="T1" fmla="*/ 0 h 47"/>
                  <a:gd name="T2" fmla="*/ 9 w 75"/>
                  <a:gd name="T3" fmla="*/ 3 h 47"/>
                  <a:gd name="T4" fmla="*/ 1 w 75"/>
                  <a:gd name="T5" fmla="*/ 9 h 47"/>
                  <a:gd name="T6" fmla="*/ 0 w 75"/>
                  <a:gd name="T7" fmla="*/ 10 h 47"/>
                  <a:gd name="T8" fmla="*/ 73 w 75"/>
                  <a:gd name="T9" fmla="*/ 47 h 47"/>
                  <a:gd name="T10" fmla="*/ 73 w 75"/>
                  <a:gd name="T11" fmla="*/ 47 h 47"/>
                  <a:gd name="T12" fmla="*/ 73 w 75"/>
                  <a:gd name="T13" fmla="*/ 37 h 47"/>
                  <a:gd name="T14" fmla="*/ 51 w 75"/>
                  <a:gd name="T1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5" h="47">
                    <a:moveTo>
                      <a:pt x="51" y="0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5" y="3"/>
                      <a:pt x="2" y="6"/>
                      <a:pt x="1" y="9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73" y="47"/>
                      <a:pt x="73" y="47"/>
                      <a:pt x="73" y="47"/>
                    </a:cubicBezTo>
                    <a:cubicBezTo>
                      <a:pt x="73" y="47"/>
                      <a:pt x="73" y="47"/>
                      <a:pt x="73" y="47"/>
                    </a:cubicBezTo>
                    <a:cubicBezTo>
                      <a:pt x="75" y="43"/>
                      <a:pt x="75" y="40"/>
                      <a:pt x="73" y="37"/>
                    </a:cubicBez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DACC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1" name="Freeform 51"/>
              <p:cNvSpPr>
                <a:spLocks/>
              </p:cNvSpPr>
              <p:nvPr/>
            </p:nvSpPr>
            <p:spPr bwMode="auto">
              <a:xfrm>
                <a:off x="2639" y="1812"/>
                <a:ext cx="180" cy="114"/>
              </a:xfrm>
              <a:custGeom>
                <a:avLst/>
                <a:gdLst>
                  <a:gd name="T0" fmla="*/ 26 w 76"/>
                  <a:gd name="T1" fmla="*/ 46 h 48"/>
                  <a:gd name="T2" fmla="*/ 21 w 76"/>
                  <a:gd name="T3" fmla="*/ 41 h 48"/>
                  <a:gd name="T4" fmla="*/ 3 w 76"/>
                  <a:gd name="T5" fmla="*/ 16 h 48"/>
                  <a:gd name="T6" fmla="*/ 2 w 76"/>
                  <a:gd name="T7" fmla="*/ 4 h 48"/>
                  <a:gd name="T8" fmla="*/ 4 w 76"/>
                  <a:gd name="T9" fmla="*/ 0 h 48"/>
                  <a:gd name="T10" fmla="*/ 76 w 76"/>
                  <a:gd name="T11" fmla="*/ 38 h 48"/>
                  <a:gd name="T12" fmla="*/ 75 w 76"/>
                  <a:gd name="T13" fmla="*/ 42 h 48"/>
                  <a:gd name="T14" fmla="*/ 64 w 76"/>
                  <a:gd name="T15" fmla="*/ 48 h 48"/>
                  <a:gd name="T16" fmla="*/ 34 w 76"/>
                  <a:gd name="T17" fmla="*/ 48 h 48"/>
                  <a:gd name="T18" fmla="*/ 26 w 76"/>
                  <a:gd name="T19" fmla="*/ 4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6" h="48">
                    <a:moveTo>
                      <a:pt x="26" y="46"/>
                    </a:moveTo>
                    <a:cubicBezTo>
                      <a:pt x="24" y="44"/>
                      <a:pt x="22" y="43"/>
                      <a:pt x="21" y="41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0" y="13"/>
                      <a:pt x="0" y="8"/>
                      <a:pt x="2" y="4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76" y="38"/>
                      <a:pt x="76" y="38"/>
                      <a:pt x="76" y="38"/>
                    </a:cubicBezTo>
                    <a:cubicBezTo>
                      <a:pt x="75" y="42"/>
                      <a:pt x="75" y="42"/>
                      <a:pt x="75" y="42"/>
                    </a:cubicBezTo>
                    <a:cubicBezTo>
                      <a:pt x="72" y="46"/>
                      <a:pt x="68" y="48"/>
                      <a:pt x="64" y="48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1" y="47"/>
                      <a:pt x="29" y="47"/>
                      <a:pt x="26" y="46"/>
                    </a:cubicBezTo>
                    <a:close/>
                  </a:path>
                </a:pathLst>
              </a:custGeom>
              <a:solidFill>
                <a:srgbClr val="EDDE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2" name="Freeform 52"/>
              <p:cNvSpPr>
                <a:spLocks/>
              </p:cNvSpPr>
              <p:nvPr/>
            </p:nvSpPr>
            <p:spPr bwMode="auto">
              <a:xfrm>
                <a:off x="2745" y="1791"/>
                <a:ext cx="273" cy="191"/>
              </a:xfrm>
              <a:custGeom>
                <a:avLst/>
                <a:gdLst>
                  <a:gd name="T0" fmla="*/ 7 w 115"/>
                  <a:gd name="T1" fmla="*/ 81 h 81"/>
                  <a:gd name="T2" fmla="*/ 0 w 115"/>
                  <a:gd name="T3" fmla="*/ 74 h 81"/>
                  <a:gd name="T4" fmla="*/ 0 w 115"/>
                  <a:gd name="T5" fmla="*/ 7 h 81"/>
                  <a:gd name="T6" fmla="*/ 6 w 115"/>
                  <a:gd name="T7" fmla="*/ 0 h 81"/>
                  <a:gd name="T8" fmla="*/ 7 w 115"/>
                  <a:gd name="T9" fmla="*/ 0 h 81"/>
                  <a:gd name="T10" fmla="*/ 109 w 115"/>
                  <a:gd name="T11" fmla="*/ 0 h 81"/>
                  <a:gd name="T12" fmla="*/ 110 w 115"/>
                  <a:gd name="T13" fmla="*/ 0 h 81"/>
                  <a:gd name="T14" fmla="*/ 115 w 115"/>
                  <a:gd name="T15" fmla="*/ 7 h 81"/>
                  <a:gd name="T16" fmla="*/ 115 w 115"/>
                  <a:gd name="T17" fmla="*/ 74 h 81"/>
                  <a:gd name="T18" fmla="*/ 109 w 115"/>
                  <a:gd name="T19" fmla="*/ 81 h 81"/>
                  <a:gd name="T20" fmla="*/ 7 w 115"/>
                  <a:gd name="T21" fmla="*/ 8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5" h="81">
                    <a:moveTo>
                      <a:pt x="7" y="81"/>
                    </a:moveTo>
                    <a:cubicBezTo>
                      <a:pt x="3" y="81"/>
                      <a:pt x="0" y="78"/>
                      <a:pt x="0" y="74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1"/>
                      <a:pt x="6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109" y="0"/>
                      <a:pt x="109" y="0"/>
                      <a:pt x="109" y="0"/>
                    </a:cubicBezTo>
                    <a:cubicBezTo>
                      <a:pt x="110" y="0"/>
                      <a:pt x="110" y="0"/>
                      <a:pt x="110" y="0"/>
                    </a:cubicBezTo>
                    <a:cubicBezTo>
                      <a:pt x="113" y="1"/>
                      <a:pt x="115" y="3"/>
                      <a:pt x="115" y="7"/>
                    </a:cubicBezTo>
                    <a:cubicBezTo>
                      <a:pt x="115" y="74"/>
                      <a:pt x="115" y="74"/>
                      <a:pt x="115" y="74"/>
                    </a:cubicBezTo>
                    <a:cubicBezTo>
                      <a:pt x="115" y="78"/>
                      <a:pt x="112" y="81"/>
                      <a:pt x="109" y="81"/>
                    </a:cubicBezTo>
                    <a:lnTo>
                      <a:pt x="7" y="81"/>
                    </a:lnTo>
                    <a:close/>
                  </a:path>
                </a:pathLst>
              </a:custGeom>
              <a:solidFill>
                <a:srgbClr val="4329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3" name="Freeform 53"/>
              <p:cNvSpPr>
                <a:spLocks/>
              </p:cNvSpPr>
              <p:nvPr/>
            </p:nvSpPr>
            <p:spPr bwMode="auto">
              <a:xfrm>
                <a:off x="2745" y="1791"/>
                <a:ext cx="273" cy="101"/>
              </a:xfrm>
              <a:custGeom>
                <a:avLst/>
                <a:gdLst>
                  <a:gd name="T0" fmla="*/ 33 w 115"/>
                  <a:gd name="T1" fmla="*/ 43 h 43"/>
                  <a:gd name="T2" fmla="*/ 18 w 115"/>
                  <a:gd name="T3" fmla="*/ 36 h 43"/>
                  <a:gd name="T4" fmla="*/ 0 w 115"/>
                  <a:gd name="T5" fmla="*/ 18 h 43"/>
                  <a:gd name="T6" fmla="*/ 0 w 115"/>
                  <a:gd name="T7" fmla="*/ 7 h 43"/>
                  <a:gd name="T8" fmla="*/ 6 w 115"/>
                  <a:gd name="T9" fmla="*/ 0 h 43"/>
                  <a:gd name="T10" fmla="*/ 7 w 115"/>
                  <a:gd name="T11" fmla="*/ 0 h 43"/>
                  <a:gd name="T12" fmla="*/ 109 w 115"/>
                  <a:gd name="T13" fmla="*/ 0 h 43"/>
                  <a:gd name="T14" fmla="*/ 110 w 115"/>
                  <a:gd name="T15" fmla="*/ 0 h 43"/>
                  <a:gd name="T16" fmla="*/ 115 w 115"/>
                  <a:gd name="T17" fmla="*/ 7 h 43"/>
                  <a:gd name="T18" fmla="*/ 115 w 115"/>
                  <a:gd name="T19" fmla="*/ 18 h 43"/>
                  <a:gd name="T20" fmla="*/ 98 w 115"/>
                  <a:gd name="T21" fmla="*/ 36 h 43"/>
                  <a:gd name="T22" fmla="*/ 83 w 115"/>
                  <a:gd name="T23" fmla="*/ 43 h 43"/>
                  <a:gd name="T24" fmla="*/ 33 w 115"/>
                  <a:gd name="T2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5" h="43">
                    <a:moveTo>
                      <a:pt x="33" y="43"/>
                    </a:moveTo>
                    <a:cubicBezTo>
                      <a:pt x="27" y="43"/>
                      <a:pt x="22" y="40"/>
                      <a:pt x="18" y="36"/>
                    </a:cubicBezTo>
                    <a:cubicBezTo>
                      <a:pt x="10" y="28"/>
                      <a:pt x="0" y="18"/>
                      <a:pt x="0" y="18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1"/>
                      <a:pt x="6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109" y="0"/>
                      <a:pt x="109" y="0"/>
                      <a:pt x="109" y="0"/>
                    </a:cubicBezTo>
                    <a:cubicBezTo>
                      <a:pt x="110" y="0"/>
                      <a:pt x="110" y="0"/>
                      <a:pt x="110" y="0"/>
                    </a:cubicBezTo>
                    <a:cubicBezTo>
                      <a:pt x="113" y="1"/>
                      <a:pt x="115" y="3"/>
                      <a:pt x="115" y="7"/>
                    </a:cubicBezTo>
                    <a:cubicBezTo>
                      <a:pt x="115" y="18"/>
                      <a:pt x="115" y="18"/>
                      <a:pt x="115" y="18"/>
                    </a:cubicBezTo>
                    <a:cubicBezTo>
                      <a:pt x="115" y="18"/>
                      <a:pt x="106" y="28"/>
                      <a:pt x="98" y="36"/>
                    </a:cubicBezTo>
                    <a:cubicBezTo>
                      <a:pt x="94" y="40"/>
                      <a:pt x="88" y="43"/>
                      <a:pt x="83" y="43"/>
                    </a:cubicBezTo>
                    <a:lnTo>
                      <a:pt x="33" y="43"/>
                    </a:lnTo>
                    <a:close/>
                  </a:path>
                </a:pathLst>
              </a:custGeom>
              <a:solidFill>
                <a:srgbClr val="683C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4" name="Freeform 54"/>
              <p:cNvSpPr>
                <a:spLocks/>
              </p:cNvSpPr>
              <p:nvPr/>
            </p:nvSpPr>
            <p:spPr bwMode="auto">
              <a:xfrm>
                <a:off x="2868" y="1869"/>
                <a:ext cx="26" cy="49"/>
              </a:xfrm>
              <a:custGeom>
                <a:avLst/>
                <a:gdLst>
                  <a:gd name="T0" fmla="*/ 3 w 11"/>
                  <a:gd name="T1" fmla="*/ 21 h 21"/>
                  <a:gd name="T2" fmla="*/ 0 w 11"/>
                  <a:gd name="T3" fmla="*/ 18 h 21"/>
                  <a:gd name="T4" fmla="*/ 0 w 11"/>
                  <a:gd name="T5" fmla="*/ 0 h 21"/>
                  <a:gd name="T6" fmla="*/ 11 w 11"/>
                  <a:gd name="T7" fmla="*/ 0 h 21"/>
                  <a:gd name="T8" fmla="*/ 11 w 11"/>
                  <a:gd name="T9" fmla="*/ 18 h 21"/>
                  <a:gd name="T10" fmla="*/ 8 w 11"/>
                  <a:gd name="T11" fmla="*/ 21 h 21"/>
                  <a:gd name="T12" fmla="*/ 3 w 11"/>
                  <a:gd name="T13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21">
                    <a:moveTo>
                      <a:pt x="3" y="21"/>
                    </a:moveTo>
                    <a:cubicBezTo>
                      <a:pt x="2" y="21"/>
                      <a:pt x="0" y="20"/>
                      <a:pt x="0" y="1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20"/>
                      <a:pt x="10" y="21"/>
                      <a:pt x="8" y="21"/>
                    </a:cubicBezTo>
                    <a:lnTo>
                      <a:pt x="3" y="21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5" name="Rectangle 55"/>
              <p:cNvSpPr>
                <a:spLocks noChangeArrowheads="1"/>
              </p:cNvSpPr>
              <p:nvPr/>
            </p:nvSpPr>
            <p:spPr bwMode="auto">
              <a:xfrm>
                <a:off x="2866" y="1892"/>
                <a:ext cx="31" cy="8"/>
              </a:xfrm>
              <a:prstGeom prst="rect">
                <a:avLst/>
              </a:pr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6" name="Freeform 56"/>
              <p:cNvSpPr>
                <a:spLocks/>
              </p:cNvSpPr>
              <p:nvPr/>
            </p:nvSpPr>
            <p:spPr bwMode="auto">
              <a:xfrm>
                <a:off x="2859" y="1869"/>
                <a:ext cx="47" cy="19"/>
              </a:xfrm>
              <a:custGeom>
                <a:avLst/>
                <a:gdLst>
                  <a:gd name="T0" fmla="*/ 2 w 20"/>
                  <a:gd name="T1" fmla="*/ 8 h 8"/>
                  <a:gd name="T2" fmla="*/ 0 w 20"/>
                  <a:gd name="T3" fmla="*/ 6 h 8"/>
                  <a:gd name="T4" fmla="*/ 0 w 20"/>
                  <a:gd name="T5" fmla="*/ 2 h 8"/>
                  <a:gd name="T6" fmla="*/ 2 w 20"/>
                  <a:gd name="T7" fmla="*/ 0 h 8"/>
                  <a:gd name="T8" fmla="*/ 18 w 20"/>
                  <a:gd name="T9" fmla="*/ 0 h 8"/>
                  <a:gd name="T10" fmla="*/ 20 w 20"/>
                  <a:gd name="T11" fmla="*/ 2 h 8"/>
                  <a:gd name="T12" fmla="*/ 20 w 20"/>
                  <a:gd name="T13" fmla="*/ 6 h 8"/>
                  <a:gd name="T14" fmla="*/ 18 w 20"/>
                  <a:gd name="T15" fmla="*/ 8 h 8"/>
                  <a:gd name="T16" fmla="*/ 2 w 20"/>
                  <a:gd name="T1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8">
                    <a:moveTo>
                      <a:pt x="2" y="8"/>
                    </a:moveTo>
                    <a:cubicBezTo>
                      <a:pt x="1" y="8"/>
                      <a:pt x="0" y="7"/>
                      <a:pt x="0" y="6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0"/>
                      <a:pt x="20" y="1"/>
                      <a:pt x="20" y="2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7"/>
                      <a:pt x="19" y="8"/>
                      <a:pt x="18" y="8"/>
                    </a:cubicBezTo>
                    <a:lnTo>
                      <a:pt x="2" y="8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7" name="Freeform 57"/>
              <p:cNvSpPr>
                <a:spLocks/>
              </p:cNvSpPr>
              <p:nvPr/>
            </p:nvSpPr>
            <p:spPr bwMode="auto">
              <a:xfrm>
                <a:off x="2873" y="1900"/>
                <a:ext cx="19" cy="16"/>
              </a:xfrm>
              <a:custGeom>
                <a:avLst/>
                <a:gdLst>
                  <a:gd name="T0" fmla="*/ 1 w 8"/>
                  <a:gd name="T1" fmla="*/ 7 h 7"/>
                  <a:gd name="T2" fmla="*/ 0 w 8"/>
                  <a:gd name="T3" fmla="*/ 5 h 7"/>
                  <a:gd name="T4" fmla="*/ 0 w 8"/>
                  <a:gd name="T5" fmla="*/ 0 h 7"/>
                  <a:gd name="T6" fmla="*/ 8 w 8"/>
                  <a:gd name="T7" fmla="*/ 0 h 7"/>
                  <a:gd name="T8" fmla="*/ 8 w 8"/>
                  <a:gd name="T9" fmla="*/ 5 h 7"/>
                  <a:gd name="T10" fmla="*/ 6 w 8"/>
                  <a:gd name="T11" fmla="*/ 7 h 7"/>
                  <a:gd name="T12" fmla="*/ 1 w 8"/>
                  <a:gd name="T1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7">
                    <a:moveTo>
                      <a:pt x="1" y="7"/>
                    </a:moveTo>
                    <a:cubicBezTo>
                      <a:pt x="0" y="7"/>
                      <a:pt x="0" y="6"/>
                      <a:pt x="0" y="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6"/>
                      <a:pt x="7" y="7"/>
                      <a:pt x="6" y="7"/>
                    </a:cubicBezTo>
                    <a:lnTo>
                      <a:pt x="1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8" name="Oval 58"/>
              <p:cNvSpPr>
                <a:spLocks noChangeArrowheads="1"/>
              </p:cNvSpPr>
              <p:nvPr/>
            </p:nvSpPr>
            <p:spPr bwMode="auto">
              <a:xfrm>
                <a:off x="2864" y="1873"/>
                <a:ext cx="4" cy="8"/>
              </a:xfrm>
              <a:prstGeom prst="ellipse">
                <a:avLst/>
              </a:pr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9" name="Oval 59"/>
              <p:cNvSpPr>
                <a:spLocks noChangeArrowheads="1"/>
              </p:cNvSpPr>
              <p:nvPr/>
            </p:nvSpPr>
            <p:spPr bwMode="auto">
              <a:xfrm>
                <a:off x="2894" y="1873"/>
                <a:ext cx="8" cy="8"/>
              </a:xfrm>
              <a:prstGeom prst="ellipse">
                <a:avLst/>
              </a:pr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0" name="Freeform 60"/>
              <p:cNvSpPr>
                <a:spLocks/>
              </p:cNvSpPr>
              <p:nvPr/>
            </p:nvSpPr>
            <p:spPr bwMode="auto">
              <a:xfrm>
                <a:off x="2875" y="1902"/>
                <a:ext cx="15" cy="2"/>
              </a:xfrm>
              <a:custGeom>
                <a:avLst/>
                <a:gdLst>
                  <a:gd name="T0" fmla="*/ 0 w 15"/>
                  <a:gd name="T1" fmla="*/ 2 h 2"/>
                  <a:gd name="T2" fmla="*/ 0 w 15"/>
                  <a:gd name="T3" fmla="*/ 2 h 2"/>
                  <a:gd name="T4" fmla="*/ 0 w 15"/>
                  <a:gd name="T5" fmla="*/ 0 h 2"/>
                  <a:gd name="T6" fmla="*/ 12 w 15"/>
                  <a:gd name="T7" fmla="*/ 0 h 2"/>
                  <a:gd name="T8" fmla="*/ 15 w 15"/>
                  <a:gd name="T9" fmla="*/ 2 h 2"/>
                  <a:gd name="T10" fmla="*/ 12 w 15"/>
                  <a:gd name="T11" fmla="*/ 2 h 2"/>
                  <a:gd name="T12" fmla="*/ 0 w 15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5" y="2"/>
                    </a:lnTo>
                    <a:lnTo>
                      <a:pt x="12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1" name="Freeform 61"/>
              <p:cNvSpPr>
                <a:spLocks/>
              </p:cNvSpPr>
              <p:nvPr/>
            </p:nvSpPr>
            <p:spPr bwMode="auto">
              <a:xfrm>
                <a:off x="2875" y="1907"/>
                <a:ext cx="15" cy="2"/>
              </a:xfrm>
              <a:custGeom>
                <a:avLst/>
                <a:gdLst>
                  <a:gd name="T0" fmla="*/ 0 w 15"/>
                  <a:gd name="T1" fmla="*/ 2 h 2"/>
                  <a:gd name="T2" fmla="*/ 0 w 15"/>
                  <a:gd name="T3" fmla="*/ 2 h 2"/>
                  <a:gd name="T4" fmla="*/ 0 w 15"/>
                  <a:gd name="T5" fmla="*/ 0 h 2"/>
                  <a:gd name="T6" fmla="*/ 12 w 15"/>
                  <a:gd name="T7" fmla="*/ 0 h 2"/>
                  <a:gd name="T8" fmla="*/ 15 w 15"/>
                  <a:gd name="T9" fmla="*/ 2 h 2"/>
                  <a:gd name="T10" fmla="*/ 12 w 15"/>
                  <a:gd name="T11" fmla="*/ 2 h 2"/>
                  <a:gd name="T12" fmla="*/ 0 w 15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5" y="2"/>
                    </a:lnTo>
                    <a:lnTo>
                      <a:pt x="12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2" name="Freeform 62"/>
              <p:cNvSpPr>
                <a:spLocks/>
              </p:cNvSpPr>
              <p:nvPr/>
            </p:nvSpPr>
            <p:spPr bwMode="auto">
              <a:xfrm>
                <a:off x="2875" y="1911"/>
                <a:ext cx="15" cy="3"/>
              </a:xfrm>
              <a:custGeom>
                <a:avLst/>
                <a:gdLst>
                  <a:gd name="T0" fmla="*/ 0 w 15"/>
                  <a:gd name="T1" fmla="*/ 3 h 3"/>
                  <a:gd name="T2" fmla="*/ 0 w 15"/>
                  <a:gd name="T3" fmla="*/ 3 h 3"/>
                  <a:gd name="T4" fmla="*/ 0 w 15"/>
                  <a:gd name="T5" fmla="*/ 0 h 3"/>
                  <a:gd name="T6" fmla="*/ 12 w 15"/>
                  <a:gd name="T7" fmla="*/ 0 h 3"/>
                  <a:gd name="T8" fmla="*/ 15 w 15"/>
                  <a:gd name="T9" fmla="*/ 3 h 3"/>
                  <a:gd name="T10" fmla="*/ 12 w 15"/>
                  <a:gd name="T11" fmla="*/ 3 h 3"/>
                  <a:gd name="T12" fmla="*/ 0 w 15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5" y="3"/>
                    </a:lnTo>
                    <a:lnTo>
                      <a:pt x="1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3" name="Freeform 63"/>
              <p:cNvSpPr>
                <a:spLocks/>
              </p:cNvSpPr>
              <p:nvPr/>
            </p:nvSpPr>
            <p:spPr bwMode="auto">
              <a:xfrm>
                <a:off x="2845" y="1769"/>
                <a:ext cx="75" cy="19"/>
              </a:xfrm>
              <a:custGeom>
                <a:avLst/>
                <a:gdLst>
                  <a:gd name="T0" fmla="*/ 16 w 32"/>
                  <a:gd name="T1" fmla="*/ 4 h 8"/>
                  <a:gd name="T2" fmla="*/ 4 w 32"/>
                  <a:gd name="T3" fmla="*/ 7 h 8"/>
                  <a:gd name="T4" fmla="*/ 1 w 32"/>
                  <a:gd name="T5" fmla="*/ 7 h 8"/>
                  <a:gd name="T6" fmla="*/ 2 w 32"/>
                  <a:gd name="T7" fmla="*/ 4 h 8"/>
                  <a:gd name="T8" fmla="*/ 16 w 32"/>
                  <a:gd name="T9" fmla="*/ 0 h 8"/>
                  <a:gd name="T10" fmla="*/ 30 w 32"/>
                  <a:gd name="T11" fmla="*/ 4 h 8"/>
                  <a:gd name="T12" fmla="*/ 31 w 32"/>
                  <a:gd name="T13" fmla="*/ 7 h 8"/>
                  <a:gd name="T14" fmla="*/ 28 w 32"/>
                  <a:gd name="T15" fmla="*/ 7 h 8"/>
                  <a:gd name="T16" fmla="*/ 16 w 32"/>
                  <a:gd name="T17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8">
                    <a:moveTo>
                      <a:pt x="16" y="4"/>
                    </a:moveTo>
                    <a:cubicBezTo>
                      <a:pt x="12" y="4"/>
                      <a:pt x="8" y="5"/>
                      <a:pt x="4" y="7"/>
                    </a:cubicBezTo>
                    <a:cubicBezTo>
                      <a:pt x="3" y="8"/>
                      <a:pt x="1" y="8"/>
                      <a:pt x="1" y="7"/>
                    </a:cubicBezTo>
                    <a:cubicBezTo>
                      <a:pt x="0" y="6"/>
                      <a:pt x="0" y="5"/>
                      <a:pt x="2" y="4"/>
                    </a:cubicBezTo>
                    <a:cubicBezTo>
                      <a:pt x="6" y="1"/>
                      <a:pt x="11" y="0"/>
                      <a:pt x="16" y="0"/>
                    </a:cubicBezTo>
                    <a:cubicBezTo>
                      <a:pt x="21" y="0"/>
                      <a:pt x="26" y="1"/>
                      <a:pt x="30" y="4"/>
                    </a:cubicBezTo>
                    <a:cubicBezTo>
                      <a:pt x="31" y="5"/>
                      <a:pt x="32" y="6"/>
                      <a:pt x="31" y="7"/>
                    </a:cubicBezTo>
                    <a:cubicBezTo>
                      <a:pt x="30" y="8"/>
                      <a:pt x="29" y="8"/>
                      <a:pt x="28" y="7"/>
                    </a:cubicBezTo>
                    <a:cubicBezTo>
                      <a:pt x="24" y="5"/>
                      <a:pt x="20" y="4"/>
                      <a:pt x="16" y="4"/>
                    </a:cubicBezTo>
                    <a:close/>
                  </a:path>
                </a:pathLst>
              </a:custGeom>
              <a:solidFill>
                <a:srgbClr val="4329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4" name="Freeform 64"/>
              <p:cNvSpPr>
                <a:spLocks/>
              </p:cNvSpPr>
              <p:nvPr/>
            </p:nvSpPr>
            <p:spPr bwMode="auto">
              <a:xfrm>
                <a:off x="3044" y="406"/>
                <a:ext cx="276" cy="357"/>
              </a:xfrm>
              <a:custGeom>
                <a:avLst/>
                <a:gdLst>
                  <a:gd name="T0" fmla="*/ 276 w 276"/>
                  <a:gd name="T1" fmla="*/ 350 h 357"/>
                  <a:gd name="T2" fmla="*/ 269 w 276"/>
                  <a:gd name="T3" fmla="*/ 357 h 357"/>
                  <a:gd name="T4" fmla="*/ 7 w 276"/>
                  <a:gd name="T5" fmla="*/ 350 h 357"/>
                  <a:gd name="T6" fmla="*/ 0 w 276"/>
                  <a:gd name="T7" fmla="*/ 7 h 357"/>
                  <a:gd name="T8" fmla="*/ 7 w 276"/>
                  <a:gd name="T9" fmla="*/ 0 h 357"/>
                  <a:gd name="T10" fmla="*/ 276 w 276"/>
                  <a:gd name="T11" fmla="*/ 0 h 357"/>
                  <a:gd name="T12" fmla="*/ 276 w 276"/>
                  <a:gd name="T13" fmla="*/ 350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6" h="357">
                    <a:moveTo>
                      <a:pt x="276" y="350"/>
                    </a:moveTo>
                    <a:lnTo>
                      <a:pt x="269" y="357"/>
                    </a:lnTo>
                    <a:lnTo>
                      <a:pt x="7" y="350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276" y="0"/>
                    </a:lnTo>
                    <a:lnTo>
                      <a:pt x="276" y="350"/>
                    </a:lnTo>
                    <a:close/>
                  </a:path>
                </a:pathLst>
              </a:custGeom>
              <a:solidFill>
                <a:srgbClr val="4D2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5" name="Rectangle 65"/>
              <p:cNvSpPr>
                <a:spLocks noChangeArrowheads="1"/>
              </p:cNvSpPr>
              <p:nvPr/>
            </p:nvSpPr>
            <p:spPr bwMode="auto">
              <a:xfrm>
                <a:off x="3044" y="413"/>
                <a:ext cx="269" cy="350"/>
              </a:xfrm>
              <a:prstGeom prst="rect">
                <a:avLst/>
              </a:prstGeom>
              <a:solidFill>
                <a:srgbClr val="8557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6" name="Freeform 66"/>
              <p:cNvSpPr>
                <a:spLocks/>
              </p:cNvSpPr>
              <p:nvPr/>
            </p:nvSpPr>
            <p:spPr bwMode="auto">
              <a:xfrm>
                <a:off x="3003" y="444"/>
                <a:ext cx="280" cy="357"/>
              </a:xfrm>
              <a:custGeom>
                <a:avLst/>
                <a:gdLst>
                  <a:gd name="T0" fmla="*/ 280 w 280"/>
                  <a:gd name="T1" fmla="*/ 350 h 357"/>
                  <a:gd name="T2" fmla="*/ 273 w 280"/>
                  <a:gd name="T3" fmla="*/ 357 h 357"/>
                  <a:gd name="T4" fmla="*/ 7 w 280"/>
                  <a:gd name="T5" fmla="*/ 350 h 357"/>
                  <a:gd name="T6" fmla="*/ 0 w 280"/>
                  <a:gd name="T7" fmla="*/ 7 h 357"/>
                  <a:gd name="T8" fmla="*/ 7 w 280"/>
                  <a:gd name="T9" fmla="*/ 0 h 357"/>
                  <a:gd name="T10" fmla="*/ 280 w 280"/>
                  <a:gd name="T11" fmla="*/ 0 h 357"/>
                  <a:gd name="T12" fmla="*/ 280 w 280"/>
                  <a:gd name="T13" fmla="*/ 350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0" h="357">
                    <a:moveTo>
                      <a:pt x="280" y="350"/>
                    </a:moveTo>
                    <a:lnTo>
                      <a:pt x="273" y="357"/>
                    </a:lnTo>
                    <a:lnTo>
                      <a:pt x="7" y="350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280" y="0"/>
                    </a:lnTo>
                    <a:lnTo>
                      <a:pt x="280" y="350"/>
                    </a:lnTo>
                    <a:close/>
                  </a:path>
                </a:pathLst>
              </a:custGeom>
              <a:solidFill>
                <a:srgbClr val="4D2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7" name="Rectangle 67"/>
              <p:cNvSpPr>
                <a:spLocks noChangeArrowheads="1"/>
              </p:cNvSpPr>
              <p:nvPr/>
            </p:nvSpPr>
            <p:spPr bwMode="auto">
              <a:xfrm>
                <a:off x="3003" y="451"/>
                <a:ext cx="273" cy="350"/>
              </a:xfrm>
              <a:prstGeom prst="rect">
                <a:avLst/>
              </a:prstGeom>
              <a:solidFill>
                <a:srgbClr val="8557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8" name="Freeform 68"/>
              <p:cNvSpPr>
                <a:spLocks/>
              </p:cNvSpPr>
              <p:nvPr/>
            </p:nvSpPr>
            <p:spPr bwMode="auto">
              <a:xfrm>
                <a:off x="3034" y="477"/>
                <a:ext cx="211" cy="298"/>
              </a:xfrm>
              <a:custGeom>
                <a:avLst/>
                <a:gdLst>
                  <a:gd name="T0" fmla="*/ 0 w 89"/>
                  <a:gd name="T1" fmla="*/ 115 h 126"/>
                  <a:gd name="T2" fmla="*/ 0 w 89"/>
                  <a:gd name="T3" fmla="*/ 11 h 126"/>
                  <a:gd name="T4" fmla="*/ 11 w 89"/>
                  <a:gd name="T5" fmla="*/ 0 h 126"/>
                  <a:gd name="T6" fmla="*/ 78 w 89"/>
                  <a:gd name="T7" fmla="*/ 0 h 126"/>
                  <a:gd name="T8" fmla="*/ 89 w 89"/>
                  <a:gd name="T9" fmla="*/ 11 h 126"/>
                  <a:gd name="T10" fmla="*/ 89 w 89"/>
                  <a:gd name="T11" fmla="*/ 115 h 126"/>
                  <a:gd name="T12" fmla="*/ 78 w 89"/>
                  <a:gd name="T13" fmla="*/ 126 h 126"/>
                  <a:gd name="T14" fmla="*/ 11 w 89"/>
                  <a:gd name="T15" fmla="*/ 126 h 126"/>
                  <a:gd name="T16" fmla="*/ 0 w 89"/>
                  <a:gd name="T17" fmla="*/ 115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9" h="126">
                    <a:moveTo>
                      <a:pt x="0" y="115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6" y="11"/>
                      <a:pt x="11" y="7"/>
                      <a:pt x="11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78" y="7"/>
                      <a:pt x="83" y="11"/>
                      <a:pt x="89" y="11"/>
                    </a:cubicBezTo>
                    <a:cubicBezTo>
                      <a:pt x="89" y="115"/>
                      <a:pt x="89" y="115"/>
                      <a:pt x="89" y="115"/>
                    </a:cubicBezTo>
                    <a:cubicBezTo>
                      <a:pt x="83" y="115"/>
                      <a:pt x="78" y="120"/>
                      <a:pt x="78" y="126"/>
                    </a:cubicBezTo>
                    <a:cubicBezTo>
                      <a:pt x="11" y="126"/>
                      <a:pt x="11" y="126"/>
                      <a:pt x="11" y="126"/>
                    </a:cubicBezTo>
                    <a:cubicBezTo>
                      <a:pt x="11" y="120"/>
                      <a:pt x="6" y="115"/>
                      <a:pt x="0" y="115"/>
                    </a:cubicBezTo>
                    <a:close/>
                  </a:path>
                </a:pathLst>
              </a:custGeom>
              <a:solidFill>
                <a:srgbClr val="B17F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9" name="Freeform 69"/>
              <p:cNvSpPr>
                <a:spLocks noEditPoints="1"/>
              </p:cNvSpPr>
              <p:nvPr/>
            </p:nvSpPr>
            <p:spPr bwMode="auto">
              <a:xfrm>
                <a:off x="3077" y="500"/>
                <a:ext cx="26" cy="48"/>
              </a:xfrm>
              <a:custGeom>
                <a:avLst/>
                <a:gdLst>
                  <a:gd name="T0" fmla="*/ 0 w 11"/>
                  <a:gd name="T1" fmla="*/ 1 h 20"/>
                  <a:gd name="T2" fmla="*/ 0 w 11"/>
                  <a:gd name="T3" fmla="*/ 1 h 20"/>
                  <a:gd name="T4" fmla="*/ 1 w 11"/>
                  <a:gd name="T5" fmla="*/ 0 h 20"/>
                  <a:gd name="T6" fmla="*/ 6 w 11"/>
                  <a:gd name="T7" fmla="*/ 0 h 20"/>
                  <a:gd name="T8" fmla="*/ 8 w 11"/>
                  <a:gd name="T9" fmla="*/ 1 h 20"/>
                  <a:gd name="T10" fmla="*/ 10 w 11"/>
                  <a:gd name="T11" fmla="*/ 2 h 20"/>
                  <a:gd name="T12" fmla="*/ 11 w 11"/>
                  <a:gd name="T13" fmla="*/ 4 h 20"/>
                  <a:gd name="T14" fmla="*/ 11 w 11"/>
                  <a:gd name="T15" fmla="*/ 6 h 20"/>
                  <a:gd name="T16" fmla="*/ 11 w 11"/>
                  <a:gd name="T17" fmla="*/ 7 h 20"/>
                  <a:gd name="T18" fmla="*/ 11 w 11"/>
                  <a:gd name="T19" fmla="*/ 9 h 20"/>
                  <a:gd name="T20" fmla="*/ 10 w 11"/>
                  <a:gd name="T21" fmla="*/ 11 h 20"/>
                  <a:gd name="T22" fmla="*/ 8 w 11"/>
                  <a:gd name="T23" fmla="*/ 12 h 20"/>
                  <a:gd name="T24" fmla="*/ 5 w 11"/>
                  <a:gd name="T25" fmla="*/ 12 h 20"/>
                  <a:gd name="T26" fmla="*/ 2 w 11"/>
                  <a:gd name="T27" fmla="*/ 12 h 20"/>
                  <a:gd name="T28" fmla="*/ 2 w 11"/>
                  <a:gd name="T29" fmla="*/ 19 h 20"/>
                  <a:gd name="T30" fmla="*/ 1 w 11"/>
                  <a:gd name="T31" fmla="*/ 20 h 20"/>
                  <a:gd name="T32" fmla="*/ 1 w 11"/>
                  <a:gd name="T33" fmla="*/ 20 h 20"/>
                  <a:gd name="T34" fmla="*/ 0 w 11"/>
                  <a:gd name="T35" fmla="*/ 20 h 20"/>
                  <a:gd name="T36" fmla="*/ 0 w 11"/>
                  <a:gd name="T37" fmla="*/ 19 h 20"/>
                  <a:gd name="T38" fmla="*/ 0 w 11"/>
                  <a:gd name="T39" fmla="*/ 1 h 20"/>
                  <a:gd name="T40" fmla="*/ 2 w 11"/>
                  <a:gd name="T41" fmla="*/ 3 h 20"/>
                  <a:gd name="T42" fmla="*/ 2 w 11"/>
                  <a:gd name="T43" fmla="*/ 10 h 20"/>
                  <a:gd name="T44" fmla="*/ 5 w 11"/>
                  <a:gd name="T45" fmla="*/ 10 h 20"/>
                  <a:gd name="T46" fmla="*/ 8 w 11"/>
                  <a:gd name="T47" fmla="*/ 10 h 20"/>
                  <a:gd name="T48" fmla="*/ 9 w 11"/>
                  <a:gd name="T49" fmla="*/ 7 h 20"/>
                  <a:gd name="T50" fmla="*/ 9 w 11"/>
                  <a:gd name="T51" fmla="*/ 6 h 20"/>
                  <a:gd name="T52" fmla="*/ 8 w 11"/>
                  <a:gd name="T53" fmla="*/ 3 h 20"/>
                  <a:gd name="T54" fmla="*/ 5 w 11"/>
                  <a:gd name="T55" fmla="*/ 3 h 20"/>
                  <a:gd name="T56" fmla="*/ 2 w 11"/>
                  <a:gd name="T57" fmla="*/ 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" h="2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7" y="1"/>
                      <a:pt x="8" y="1"/>
                    </a:cubicBezTo>
                    <a:cubicBezTo>
                      <a:pt x="8" y="1"/>
                      <a:pt x="9" y="1"/>
                      <a:pt x="10" y="2"/>
                    </a:cubicBezTo>
                    <a:cubicBezTo>
                      <a:pt x="10" y="2"/>
                      <a:pt x="11" y="3"/>
                      <a:pt x="11" y="4"/>
                    </a:cubicBezTo>
                    <a:cubicBezTo>
                      <a:pt x="11" y="4"/>
                      <a:pt x="11" y="5"/>
                      <a:pt x="11" y="6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8"/>
                      <a:pt x="11" y="8"/>
                      <a:pt x="11" y="9"/>
                    </a:cubicBezTo>
                    <a:cubicBezTo>
                      <a:pt x="11" y="10"/>
                      <a:pt x="10" y="11"/>
                      <a:pt x="10" y="11"/>
                    </a:cubicBezTo>
                    <a:cubicBezTo>
                      <a:pt x="9" y="11"/>
                      <a:pt x="8" y="12"/>
                      <a:pt x="8" y="12"/>
                    </a:cubicBezTo>
                    <a:cubicBezTo>
                      <a:pt x="7" y="12"/>
                      <a:pt x="6" y="12"/>
                      <a:pt x="5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19"/>
                      <a:pt x="0" y="19"/>
                      <a:pt x="0" y="19"/>
                    </a:cubicBezTo>
                    <a:lnTo>
                      <a:pt x="0" y="1"/>
                    </a:lnTo>
                    <a:close/>
                    <a:moveTo>
                      <a:pt x="2" y="3"/>
                    </a:moveTo>
                    <a:cubicBezTo>
                      <a:pt x="2" y="10"/>
                      <a:pt x="2" y="10"/>
                      <a:pt x="2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7" y="10"/>
                      <a:pt x="7" y="10"/>
                      <a:pt x="8" y="10"/>
                    </a:cubicBezTo>
                    <a:cubicBezTo>
                      <a:pt x="9" y="9"/>
                      <a:pt x="9" y="8"/>
                      <a:pt x="9" y="7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5"/>
                      <a:pt x="9" y="4"/>
                      <a:pt x="8" y="3"/>
                    </a:cubicBezTo>
                    <a:cubicBezTo>
                      <a:pt x="7" y="3"/>
                      <a:pt x="7" y="3"/>
                      <a:pt x="5" y="3"/>
                    </a:cubicBez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8557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0" name="Freeform 70"/>
              <p:cNvSpPr>
                <a:spLocks noEditPoints="1"/>
              </p:cNvSpPr>
              <p:nvPr/>
            </p:nvSpPr>
            <p:spPr bwMode="auto">
              <a:xfrm>
                <a:off x="3105" y="517"/>
                <a:ext cx="26" cy="31"/>
              </a:xfrm>
              <a:custGeom>
                <a:avLst/>
                <a:gdLst>
                  <a:gd name="T0" fmla="*/ 6 w 11"/>
                  <a:gd name="T1" fmla="*/ 0 h 13"/>
                  <a:gd name="T2" fmla="*/ 8 w 11"/>
                  <a:gd name="T3" fmla="*/ 1 h 13"/>
                  <a:gd name="T4" fmla="*/ 9 w 11"/>
                  <a:gd name="T5" fmla="*/ 2 h 13"/>
                  <a:gd name="T6" fmla="*/ 11 w 11"/>
                  <a:gd name="T7" fmla="*/ 3 h 13"/>
                  <a:gd name="T8" fmla="*/ 11 w 11"/>
                  <a:gd name="T9" fmla="*/ 5 h 13"/>
                  <a:gd name="T10" fmla="*/ 11 w 11"/>
                  <a:gd name="T11" fmla="*/ 6 h 13"/>
                  <a:gd name="T12" fmla="*/ 10 w 11"/>
                  <a:gd name="T13" fmla="*/ 7 h 13"/>
                  <a:gd name="T14" fmla="*/ 9 w 11"/>
                  <a:gd name="T15" fmla="*/ 7 h 13"/>
                  <a:gd name="T16" fmla="*/ 9 w 11"/>
                  <a:gd name="T17" fmla="*/ 7 h 13"/>
                  <a:gd name="T18" fmla="*/ 3 w 11"/>
                  <a:gd name="T19" fmla="*/ 7 h 13"/>
                  <a:gd name="T20" fmla="*/ 3 w 11"/>
                  <a:gd name="T21" fmla="*/ 8 h 13"/>
                  <a:gd name="T22" fmla="*/ 4 w 11"/>
                  <a:gd name="T23" fmla="*/ 11 h 13"/>
                  <a:gd name="T24" fmla="*/ 7 w 11"/>
                  <a:gd name="T25" fmla="*/ 11 h 13"/>
                  <a:gd name="T26" fmla="*/ 8 w 11"/>
                  <a:gd name="T27" fmla="*/ 11 h 13"/>
                  <a:gd name="T28" fmla="*/ 9 w 11"/>
                  <a:gd name="T29" fmla="*/ 11 h 13"/>
                  <a:gd name="T30" fmla="*/ 9 w 11"/>
                  <a:gd name="T31" fmla="*/ 11 h 13"/>
                  <a:gd name="T32" fmla="*/ 10 w 11"/>
                  <a:gd name="T33" fmla="*/ 10 h 13"/>
                  <a:gd name="T34" fmla="*/ 10 w 11"/>
                  <a:gd name="T35" fmla="*/ 11 h 13"/>
                  <a:gd name="T36" fmla="*/ 11 w 11"/>
                  <a:gd name="T37" fmla="*/ 11 h 13"/>
                  <a:gd name="T38" fmla="*/ 10 w 11"/>
                  <a:gd name="T39" fmla="*/ 12 h 13"/>
                  <a:gd name="T40" fmla="*/ 10 w 11"/>
                  <a:gd name="T41" fmla="*/ 13 h 13"/>
                  <a:gd name="T42" fmla="*/ 8 w 11"/>
                  <a:gd name="T43" fmla="*/ 13 h 13"/>
                  <a:gd name="T44" fmla="*/ 6 w 11"/>
                  <a:gd name="T45" fmla="*/ 13 h 13"/>
                  <a:gd name="T46" fmla="*/ 4 w 11"/>
                  <a:gd name="T47" fmla="*/ 13 h 13"/>
                  <a:gd name="T48" fmla="*/ 2 w 11"/>
                  <a:gd name="T49" fmla="*/ 12 h 13"/>
                  <a:gd name="T50" fmla="*/ 1 w 11"/>
                  <a:gd name="T51" fmla="*/ 10 h 13"/>
                  <a:gd name="T52" fmla="*/ 0 w 11"/>
                  <a:gd name="T53" fmla="*/ 8 h 13"/>
                  <a:gd name="T54" fmla="*/ 0 w 11"/>
                  <a:gd name="T55" fmla="*/ 5 h 13"/>
                  <a:gd name="T56" fmla="*/ 1 w 11"/>
                  <a:gd name="T57" fmla="*/ 3 h 13"/>
                  <a:gd name="T58" fmla="*/ 2 w 11"/>
                  <a:gd name="T59" fmla="*/ 2 h 13"/>
                  <a:gd name="T60" fmla="*/ 4 w 11"/>
                  <a:gd name="T61" fmla="*/ 1 h 13"/>
                  <a:gd name="T62" fmla="*/ 6 w 11"/>
                  <a:gd name="T63" fmla="*/ 0 h 13"/>
                  <a:gd name="T64" fmla="*/ 8 w 11"/>
                  <a:gd name="T65" fmla="*/ 6 h 13"/>
                  <a:gd name="T66" fmla="*/ 9 w 11"/>
                  <a:gd name="T67" fmla="*/ 6 h 13"/>
                  <a:gd name="T68" fmla="*/ 9 w 11"/>
                  <a:gd name="T69" fmla="*/ 5 h 13"/>
                  <a:gd name="T70" fmla="*/ 9 w 11"/>
                  <a:gd name="T71" fmla="*/ 4 h 13"/>
                  <a:gd name="T72" fmla="*/ 8 w 11"/>
                  <a:gd name="T73" fmla="*/ 3 h 13"/>
                  <a:gd name="T74" fmla="*/ 7 w 11"/>
                  <a:gd name="T75" fmla="*/ 2 h 13"/>
                  <a:gd name="T76" fmla="*/ 6 w 11"/>
                  <a:gd name="T77" fmla="*/ 2 h 13"/>
                  <a:gd name="T78" fmla="*/ 5 w 11"/>
                  <a:gd name="T79" fmla="*/ 2 h 13"/>
                  <a:gd name="T80" fmla="*/ 4 w 11"/>
                  <a:gd name="T81" fmla="*/ 3 h 13"/>
                  <a:gd name="T82" fmla="*/ 3 w 11"/>
                  <a:gd name="T83" fmla="*/ 4 h 13"/>
                  <a:gd name="T84" fmla="*/ 3 w 11"/>
                  <a:gd name="T85" fmla="*/ 5 h 13"/>
                  <a:gd name="T86" fmla="*/ 3 w 11"/>
                  <a:gd name="T87" fmla="*/ 6 h 13"/>
                  <a:gd name="T88" fmla="*/ 8 w 11"/>
                  <a:gd name="T89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" h="13">
                    <a:moveTo>
                      <a:pt x="6" y="0"/>
                    </a:moveTo>
                    <a:cubicBezTo>
                      <a:pt x="6" y="0"/>
                      <a:pt x="7" y="0"/>
                      <a:pt x="8" y="1"/>
                    </a:cubicBezTo>
                    <a:cubicBezTo>
                      <a:pt x="8" y="1"/>
                      <a:pt x="9" y="1"/>
                      <a:pt x="9" y="2"/>
                    </a:cubicBezTo>
                    <a:cubicBezTo>
                      <a:pt x="10" y="2"/>
                      <a:pt x="10" y="3"/>
                      <a:pt x="11" y="3"/>
                    </a:cubicBezTo>
                    <a:cubicBezTo>
                      <a:pt x="11" y="4"/>
                      <a:pt x="11" y="4"/>
                      <a:pt x="11" y="5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9"/>
                      <a:pt x="3" y="10"/>
                      <a:pt x="4" y="11"/>
                    </a:cubicBezTo>
                    <a:cubicBezTo>
                      <a:pt x="4" y="11"/>
                      <a:pt x="5" y="11"/>
                      <a:pt x="7" y="11"/>
                    </a:cubicBezTo>
                    <a:cubicBezTo>
                      <a:pt x="7" y="11"/>
                      <a:pt x="7" y="11"/>
                      <a:pt x="8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2"/>
                      <a:pt x="10" y="12"/>
                      <a:pt x="10" y="13"/>
                    </a:cubicBezTo>
                    <a:cubicBezTo>
                      <a:pt x="9" y="13"/>
                      <a:pt x="9" y="13"/>
                      <a:pt x="8" y="13"/>
                    </a:cubicBezTo>
                    <a:cubicBezTo>
                      <a:pt x="8" y="13"/>
                      <a:pt x="7" y="13"/>
                      <a:pt x="6" y="13"/>
                    </a:cubicBezTo>
                    <a:cubicBezTo>
                      <a:pt x="6" y="13"/>
                      <a:pt x="5" y="13"/>
                      <a:pt x="4" y="13"/>
                    </a:cubicBezTo>
                    <a:cubicBezTo>
                      <a:pt x="3" y="13"/>
                      <a:pt x="3" y="12"/>
                      <a:pt x="2" y="12"/>
                    </a:cubicBezTo>
                    <a:cubicBezTo>
                      <a:pt x="2" y="11"/>
                      <a:pt x="1" y="11"/>
                      <a:pt x="1" y="10"/>
                    </a:cubicBezTo>
                    <a:cubicBezTo>
                      <a:pt x="1" y="10"/>
                      <a:pt x="0" y="9"/>
                      <a:pt x="0" y="8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1" y="4"/>
                      <a:pt x="1" y="3"/>
                    </a:cubicBezTo>
                    <a:cubicBezTo>
                      <a:pt x="1" y="3"/>
                      <a:pt x="2" y="2"/>
                      <a:pt x="2" y="2"/>
                    </a:cubicBezTo>
                    <a:cubicBezTo>
                      <a:pt x="3" y="1"/>
                      <a:pt x="3" y="1"/>
                      <a:pt x="4" y="1"/>
                    </a:cubicBezTo>
                    <a:cubicBezTo>
                      <a:pt x="4" y="0"/>
                      <a:pt x="5" y="0"/>
                      <a:pt x="6" y="0"/>
                    </a:cubicBezTo>
                    <a:close/>
                    <a:moveTo>
                      <a:pt x="8" y="6"/>
                    </a:moveTo>
                    <a:cubicBezTo>
                      <a:pt x="8" y="6"/>
                      <a:pt x="8" y="6"/>
                      <a:pt x="9" y="6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9" y="4"/>
                      <a:pt x="9" y="4"/>
                    </a:cubicBezTo>
                    <a:cubicBezTo>
                      <a:pt x="8" y="4"/>
                      <a:pt x="8" y="3"/>
                      <a:pt x="8" y="3"/>
                    </a:cubicBezTo>
                    <a:cubicBezTo>
                      <a:pt x="8" y="3"/>
                      <a:pt x="7" y="2"/>
                      <a:pt x="7" y="2"/>
                    </a:cubicBezTo>
                    <a:cubicBezTo>
                      <a:pt x="7" y="2"/>
                      <a:pt x="6" y="2"/>
                      <a:pt x="6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4" y="3"/>
                      <a:pt x="4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5"/>
                    </a:cubicBezTo>
                    <a:cubicBezTo>
                      <a:pt x="3" y="6"/>
                      <a:pt x="3" y="6"/>
                      <a:pt x="3" y="6"/>
                    </a:cubicBez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8557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1" name="Freeform 71"/>
              <p:cNvSpPr>
                <a:spLocks/>
              </p:cNvSpPr>
              <p:nvPr/>
            </p:nvSpPr>
            <p:spPr bwMode="auto">
              <a:xfrm>
                <a:off x="3136" y="517"/>
                <a:ext cx="26" cy="31"/>
              </a:xfrm>
              <a:custGeom>
                <a:avLst/>
                <a:gdLst>
                  <a:gd name="T0" fmla="*/ 3 w 11"/>
                  <a:gd name="T1" fmla="*/ 12 h 13"/>
                  <a:gd name="T2" fmla="*/ 2 w 11"/>
                  <a:gd name="T3" fmla="*/ 13 h 13"/>
                  <a:gd name="T4" fmla="*/ 2 w 11"/>
                  <a:gd name="T5" fmla="*/ 13 h 13"/>
                  <a:gd name="T6" fmla="*/ 1 w 11"/>
                  <a:gd name="T7" fmla="*/ 13 h 13"/>
                  <a:gd name="T8" fmla="*/ 0 w 11"/>
                  <a:gd name="T9" fmla="*/ 12 h 13"/>
                  <a:gd name="T10" fmla="*/ 0 w 11"/>
                  <a:gd name="T11" fmla="*/ 1 h 13"/>
                  <a:gd name="T12" fmla="*/ 1 w 11"/>
                  <a:gd name="T13" fmla="*/ 1 h 13"/>
                  <a:gd name="T14" fmla="*/ 2 w 11"/>
                  <a:gd name="T15" fmla="*/ 0 h 13"/>
                  <a:gd name="T16" fmla="*/ 2 w 11"/>
                  <a:gd name="T17" fmla="*/ 1 h 13"/>
                  <a:gd name="T18" fmla="*/ 3 w 11"/>
                  <a:gd name="T19" fmla="*/ 1 h 13"/>
                  <a:gd name="T20" fmla="*/ 3 w 11"/>
                  <a:gd name="T21" fmla="*/ 2 h 13"/>
                  <a:gd name="T22" fmla="*/ 4 w 11"/>
                  <a:gd name="T23" fmla="*/ 1 h 13"/>
                  <a:gd name="T24" fmla="*/ 6 w 11"/>
                  <a:gd name="T25" fmla="*/ 0 h 13"/>
                  <a:gd name="T26" fmla="*/ 8 w 11"/>
                  <a:gd name="T27" fmla="*/ 1 h 13"/>
                  <a:gd name="T28" fmla="*/ 9 w 11"/>
                  <a:gd name="T29" fmla="*/ 2 h 13"/>
                  <a:gd name="T30" fmla="*/ 10 w 11"/>
                  <a:gd name="T31" fmla="*/ 3 h 13"/>
                  <a:gd name="T32" fmla="*/ 11 w 11"/>
                  <a:gd name="T33" fmla="*/ 5 h 13"/>
                  <a:gd name="T34" fmla="*/ 11 w 11"/>
                  <a:gd name="T35" fmla="*/ 12 h 13"/>
                  <a:gd name="T36" fmla="*/ 11 w 11"/>
                  <a:gd name="T37" fmla="*/ 13 h 13"/>
                  <a:gd name="T38" fmla="*/ 10 w 11"/>
                  <a:gd name="T39" fmla="*/ 13 h 13"/>
                  <a:gd name="T40" fmla="*/ 9 w 11"/>
                  <a:gd name="T41" fmla="*/ 13 h 13"/>
                  <a:gd name="T42" fmla="*/ 9 w 11"/>
                  <a:gd name="T43" fmla="*/ 12 h 13"/>
                  <a:gd name="T44" fmla="*/ 9 w 11"/>
                  <a:gd name="T45" fmla="*/ 5 h 13"/>
                  <a:gd name="T46" fmla="*/ 8 w 11"/>
                  <a:gd name="T47" fmla="*/ 4 h 13"/>
                  <a:gd name="T48" fmla="*/ 8 w 11"/>
                  <a:gd name="T49" fmla="*/ 3 h 13"/>
                  <a:gd name="T50" fmla="*/ 7 w 11"/>
                  <a:gd name="T51" fmla="*/ 2 h 13"/>
                  <a:gd name="T52" fmla="*/ 6 w 11"/>
                  <a:gd name="T53" fmla="*/ 2 h 13"/>
                  <a:gd name="T54" fmla="*/ 5 w 11"/>
                  <a:gd name="T55" fmla="*/ 2 h 13"/>
                  <a:gd name="T56" fmla="*/ 4 w 11"/>
                  <a:gd name="T57" fmla="*/ 3 h 13"/>
                  <a:gd name="T58" fmla="*/ 3 w 11"/>
                  <a:gd name="T59" fmla="*/ 4 h 13"/>
                  <a:gd name="T60" fmla="*/ 3 w 11"/>
                  <a:gd name="T61" fmla="*/ 5 h 13"/>
                  <a:gd name="T62" fmla="*/ 3 w 11"/>
                  <a:gd name="T63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" h="13">
                    <a:moveTo>
                      <a:pt x="3" y="12"/>
                    </a:move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1"/>
                      <a:pt x="4" y="1"/>
                    </a:cubicBezTo>
                    <a:cubicBezTo>
                      <a:pt x="4" y="0"/>
                      <a:pt x="5" y="0"/>
                      <a:pt x="6" y="0"/>
                    </a:cubicBezTo>
                    <a:cubicBezTo>
                      <a:pt x="7" y="0"/>
                      <a:pt x="7" y="0"/>
                      <a:pt x="8" y="1"/>
                    </a:cubicBezTo>
                    <a:cubicBezTo>
                      <a:pt x="9" y="1"/>
                      <a:pt x="9" y="1"/>
                      <a:pt x="9" y="2"/>
                    </a:cubicBezTo>
                    <a:cubicBezTo>
                      <a:pt x="10" y="2"/>
                      <a:pt x="10" y="3"/>
                      <a:pt x="10" y="3"/>
                    </a:cubicBezTo>
                    <a:cubicBezTo>
                      <a:pt x="11" y="4"/>
                      <a:pt x="11" y="5"/>
                      <a:pt x="11" y="5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9" y="5"/>
                      <a:pt x="8" y="4"/>
                    </a:cubicBezTo>
                    <a:cubicBezTo>
                      <a:pt x="8" y="4"/>
                      <a:pt x="8" y="3"/>
                      <a:pt x="8" y="3"/>
                    </a:cubicBezTo>
                    <a:cubicBezTo>
                      <a:pt x="7" y="3"/>
                      <a:pt x="7" y="3"/>
                      <a:pt x="7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3"/>
                      <a:pt x="3" y="4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lnTo>
                      <a:pt x="3" y="12"/>
                    </a:lnTo>
                    <a:close/>
                  </a:path>
                </a:pathLst>
              </a:custGeom>
              <a:solidFill>
                <a:srgbClr val="8557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2" name="Freeform 72"/>
              <p:cNvSpPr>
                <a:spLocks noEditPoints="1"/>
              </p:cNvSpPr>
              <p:nvPr/>
            </p:nvSpPr>
            <p:spPr bwMode="auto">
              <a:xfrm>
                <a:off x="3167" y="517"/>
                <a:ext cx="23" cy="31"/>
              </a:xfrm>
              <a:custGeom>
                <a:avLst/>
                <a:gdLst>
                  <a:gd name="T0" fmla="*/ 5 w 10"/>
                  <a:gd name="T1" fmla="*/ 0 h 13"/>
                  <a:gd name="T2" fmla="*/ 7 w 10"/>
                  <a:gd name="T3" fmla="*/ 1 h 13"/>
                  <a:gd name="T4" fmla="*/ 9 w 10"/>
                  <a:gd name="T5" fmla="*/ 2 h 13"/>
                  <a:gd name="T6" fmla="*/ 10 w 10"/>
                  <a:gd name="T7" fmla="*/ 3 h 13"/>
                  <a:gd name="T8" fmla="*/ 10 w 10"/>
                  <a:gd name="T9" fmla="*/ 5 h 13"/>
                  <a:gd name="T10" fmla="*/ 10 w 10"/>
                  <a:gd name="T11" fmla="*/ 12 h 13"/>
                  <a:gd name="T12" fmla="*/ 10 w 10"/>
                  <a:gd name="T13" fmla="*/ 13 h 13"/>
                  <a:gd name="T14" fmla="*/ 9 w 10"/>
                  <a:gd name="T15" fmla="*/ 13 h 13"/>
                  <a:gd name="T16" fmla="*/ 8 w 10"/>
                  <a:gd name="T17" fmla="*/ 13 h 13"/>
                  <a:gd name="T18" fmla="*/ 8 w 10"/>
                  <a:gd name="T19" fmla="*/ 12 h 13"/>
                  <a:gd name="T20" fmla="*/ 8 w 10"/>
                  <a:gd name="T21" fmla="*/ 11 h 13"/>
                  <a:gd name="T22" fmla="*/ 6 w 10"/>
                  <a:gd name="T23" fmla="*/ 13 h 13"/>
                  <a:gd name="T24" fmla="*/ 4 w 10"/>
                  <a:gd name="T25" fmla="*/ 13 h 13"/>
                  <a:gd name="T26" fmla="*/ 2 w 10"/>
                  <a:gd name="T27" fmla="*/ 13 h 13"/>
                  <a:gd name="T28" fmla="*/ 1 w 10"/>
                  <a:gd name="T29" fmla="*/ 12 h 13"/>
                  <a:gd name="T30" fmla="*/ 0 w 10"/>
                  <a:gd name="T31" fmla="*/ 11 h 13"/>
                  <a:gd name="T32" fmla="*/ 0 w 10"/>
                  <a:gd name="T33" fmla="*/ 10 h 13"/>
                  <a:gd name="T34" fmla="*/ 1 w 10"/>
                  <a:gd name="T35" fmla="*/ 8 h 13"/>
                  <a:gd name="T36" fmla="*/ 2 w 10"/>
                  <a:gd name="T37" fmla="*/ 7 h 13"/>
                  <a:gd name="T38" fmla="*/ 4 w 10"/>
                  <a:gd name="T39" fmla="*/ 6 h 13"/>
                  <a:gd name="T40" fmla="*/ 6 w 10"/>
                  <a:gd name="T41" fmla="*/ 6 h 13"/>
                  <a:gd name="T42" fmla="*/ 8 w 10"/>
                  <a:gd name="T43" fmla="*/ 6 h 13"/>
                  <a:gd name="T44" fmla="*/ 8 w 10"/>
                  <a:gd name="T45" fmla="*/ 5 h 13"/>
                  <a:gd name="T46" fmla="*/ 7 w 10"/>
                  <a:gd name="T47" fmla="*/ 4 h 13"/>
                  <a:gd name="T48" fmla="*/ 7 w 10"/>
                  <a:gd name="T49" fmla="*/ 3 h 13"/>
                  <a:gd name="T50" fmla="*/ 6 w 10"/>
                  <a:gd name="T51" fmla="*/ 2 h 13"/>
                  <a:gd name="T52" fmla="*/ 5 w 10"/>
                  <a:gd name="T53" fmla="*/ 2 h 13"/>
                  <a:gd name="T54" fmla="*/ 4 w 10"/>
                  <a:gd name="T55" fmla="*/ 2 h 13"/>
                  <a:gd name="T56" fmla="*/ 3 w 10"/>
                  <a:gd name="T57" fmla="*/ 3 h 13"/>
                  <a:gd name="T58" fmla="*/ 2 w 10"/>
                  <a:gd name="T59" fmla="*/ 3 h 13"/>
                  <a:gd name="T60" fmla="*/ 2 w 10"/>
                  <a:gd name="T61" fmla="*/ 3 h 13"/>
                  <a:gd name="T62" fmla="*/ 1 w 10"/>
                  <a:gd name="T63" fmla="*/ 3 h 13"/>
                  <a:gd name="T64" fmla="*/ 1 w 10"/>
                  <a:gd name="T65" fmla="*/ 2 h 13"/>
                  <a:gd name="T66" fmla="*/ 1 w 10"/>
                  <a:gd name="T67" fmla="*/ 1 h 13"/>
                  <a:gd name="T68" fmla="*/ 2 w 10"/>
                  <a:gd name="T69" fmla="*/ 1 h 13"/>
                  <a:gd name="T70" fmla="*/ 3 w 10"/>
                  <a:gd name="T71" fmla="*/ 0 h 13"/>
                  <a:gd name="T72" fmla="*/ 5 w 10"/>
                  <a:gd name="T73" fmla="*/ 0 h 13"/>
                  <a:gd name="T74" fmla="*/ 8 w 10"/>
                  <a:gd name="T75" fmla="*/ 7 h 13"/>
                  <a:gd name="T76" fmla="*/ 7 w 10"/>
                  <a:gd name="T77" fmla="*/ 7 h 13"/>
                  <a:gd name="T78" fmla="*/ 5 w 10"/>
                  <a:gd name="T79" fmla="*/ 7 h 13"/>
                  <a:gd name="T80" fmla="*/ 4 w 10"/>
                  <a:gd name="T81" fmla="*/ 8 h 13"/>
                  <a:gd name="T82" fmla="*/ 3 w 10"/>
                  <a:gd name="T83" fmla="*/ 8 h 13"/>
                  <a:gd name="T84" fmla="*/ 2 w 10"/>
                  <a:gd name="T85" fmla="*/ 9 h 13"/>
                  <a:gd name="T86" fmla="*/ 3 w 10"/>
                  <a:gd name="T87" fmla="*/ 11 h 13"/>
                  <a:gd name="T88" fmla="*/ 4 w 10"/>
                  <a:gd name="T89" fmla="*/ 11 h 13"/>
                  <a:gd name="T90" fmla="*/ 6 w 10"/>
                  <a:gd name="T91" fmla="*/ 11 h 13"/>
                  <a:gd name="T92" fmla="*/ 7 w 10"/>
                  <a:gd name="T93" fmla="*/ 11 h 13"/>
                  <a:gd name="T94" fmla="*/ 7 w 10"/>
                  <a:gd name="T95" fmla="*/ 10 h 13"/>
                  <a:gd name="T96" fmla="*/ 8 w 10"/>
                  <a:gd name="T97" fmla="*/ 9 h 13"/>
                  <a:gd name="T98" fmla="*/ 8 w 10"/>
                  <a:gd name="T99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0" h="13">
                    <a:moveTo>
                      <a:pt x="5" y="0"/>
                    </a:moveTo>
                    <a:cubicBezTo>
                      <a:pt x="6" y="0"/>
                      <a:pt x="6" y="0"/>
                      <a:pt x="7" y="1"/>
                    </a:cubicBezTo>
                    <a:cubicBezTo>
                      <a:pt x="8" y="1"/>
                      <a:pt x="8" y="1"/>
                      <a:pt x="9" y="2"/>
                    </a:cubicBezTo>
                    <a:cubicBezTo>
                      <a:pt x="9" y="2"/>
                      <a:pt x="9" y="3"/>
                      <a:pt x="10" y="3"/>
                    </a:cubicBezTo>
                    <a:cubicBezTo>
                      <a:pt x="10" y="4"/>
                      <a:pt x="10" y="5"/>
                      <a:pt x="10" y="5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7" y="12"/>
                      <a:pt x="7" y="12"/>
                      <a:pt x="6" y="13"/>
                    </a:cubicBezTo>
                    <a:cubicBezTo>
                      <a:pt x="5" y="13"/>
                      <a:pt x="5" y="13"/>
                      <a:pt x="4" y="13"/>
                    </a:cubicBezTo>
                    <a:cubicBezTo>
                      <a:pt x="3" y="13"/>
                      <a:pt x="3" y="13"/>
                      <a:pt x="2" y="13"/>
                    </a:cubicBezTo>
                    <a:cubicBezTo>
                      <a:pt x="2" y="13"/>
                      <a:pt x="1" y="13"/>
                      <a:pt x="1" y="12"/>
                    </a:cubicBezTo>
                    <a:cubicBezTo>
                      <a:pt x="1" y="12"/>
                      <a:pt x="1" y="12"/>
                      <a:pt x="0" y="11"/>
                    </a:cubicBezTo>
                    <a:cubicBezTo>
                      <a:pt x="0" y="11"/>
                      <a:pt x="0" y="10"/>
                      <a:pt x="0" y="10"/>
                    </a:cubicBezTo>
                    <a:cubicBezTo>
                      <a:pt x="0" y="9"/>
                      <a:pt x="0" y="8"/>
                      <a:pt x="1" y="8"/>
                    </a:cubicBezTo>
                    <a:cubicBezTo>
                      <a:pt x="1" y="7"/>
                      <a:pt x="1" y="7"/>
                      <a:pt x="2" y="7"/>
                    </a:cubicBezTo>
                    <a:cubicBezTo>
                      <a:pt x="2" y="6"/>
                      <a:pt x="3" y="6"/>
                      <a:pt x="4" y="6"/>
                    </a:cubicBezTo>
                    <a:cubicBezTo>
                      <a:pt x="5" y="6"/>
                      <a:pt x="5" y="6"/>
                      <a:pt x="6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7" y="4"/>
                    </a:cubicBezTo>
                    <a:cubicBezTo>
                      <a:pt x="7" y="4"/>
                      <a:pt x="7" y="4"/>
                      <a:pt x="7" y="3"/>
                    </a:cubicBezTo>
                    <a:cubicBezTo>
                      <a:pt x="7" y="3"/>
                      <a:pt x="6" y="3"/>
                      <a:pt x="6" y="2"/>
                    </a:cubicBezTo>
                    <a:cubicBezTo>
                      <a:pt x="6" y="2"/>
                      <a:pt x="5" y="2"/>
                      <a:pt x="5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0"/>
                      <a:pt x="3" y="0"/>
                    </a:cubicBezTo>
                    <a:cubicBezTo>
                      <a:pt x="4" y="0"/>
                      <a:pt x="4" y="0"/>
                      <a:pt x="5" y="0"/>
                    </a:cubicBezTo>
                    <a:close/>
                    <a:moveTo>
                      <a:pt x="8" y="7"/>
                    </a:moveTo>
                    <a:cubicBezTo>
                      <a:pt x="7" y="7"/>
                      <a:pt x="7" y="7"/>
                      <a:pt x="7" y="7"/>
                    </a:cubicBezTo>
                    <a:cubicBezTo>
                      <a:pt x="6" y="7"/>
                      <a:pt x="6" y="7"/>
                      <a:pt x="5" y="7"/>
                    </a:cubicBezTo>
                    <a:cubicBezTo>
                      <a:pt x="5" y="7"/>
                      <a:pt x="4" y="8"/>
                      <a:pt x="4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0"/>
                      <a:pt x="3" y="11"/>
                      <a:pt x="3" y="11"/>
                    </a:cubicBezTo>
                    <a:cubicBezTo>
                      <a:pt x="3" y="11"/>
                      <a:pt x="4" y="11"/>
                      <a:pt x="4" y="11"/>
                    </a:cubicBezTo>
                    <a:cubicBezTo>
                      <a:pt x="5" y="11"/>
                      <a:pt x="5" y="11"/>
                      <a:pt x="6" y="11"/>
                    </a:cubicBezTo>
                    <a:cubicBezTo>
                      <a:pt x="6" y="11"/>
                      <a:pt x="6" y="11"/>
                      <a:pt x="7" y="11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8" y="9"/>
                      <a:pt x="8" y="9"/>
                      <a:pt x="8" y="9"/>
                    </a:cubicBezTo>
                    <a:lnTo>
                      <a:pt x="8" y="7"/>
                    </a:lnTo>
                    <a:close/>
                  </a:path>
                </a:pathLst>
              </a:custGeom>
              <a:solidFill>
                <a:srgbClr val="8557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3" name="Freeform 73"/>
              <p:cNvSpPr>
                <a:spLocks/>
              </p:cNvSpPr>
              <p:nvPr/>
            </p:nvSpPr>
            <p:spPr bwMode="auto">
              <a:xfrm>
                <a:off x="3197" y="500"/>
                <a:ext cx="5" cy="48"/>
              </a:xfrm>
              <a:custGeom>
                <a:avLst/>
                <a:gdLst>
                  <a:gd name="T0" fmla="*/ 3 w 5"/>
                  <a:gd name="T1" fmla="*/ 0 h 48"/>
                  <a:gd name="T2" fmla="*/ 5 w 5"/>
                  <a:gd name="T3" fmla="*/ 0 h 48"/>
                  <a:gd name="T4" fmla="*/ 5 w 5"/>
                  <a:gd name="T5" fmla="*/ 0 h 48"/>
                  <a:gd name="T6" fmla="*/ 5 w 5"/>
                  <a:gd name="T7" fmla="*/ 45 h 48"/>
                  <a:gd name="T8" fmla="*/ 5 w 5"/>
                  <a:gd name="T9" fmla="*/ 48 h 48"/>
                  <a:gd name="T10" fmla="*/ 3 w 5"/>
                  <a:gd name="T11" fmla="*/ 48 h 48"/>
                  <a:gd name="T12" fmla="*/ 0 w 5"/>
                  <a:gd name="T13" fmla="*/ 48 h 48"/>
                  <a:gd name="T14" fmla="*/ 0 w 5"/>
                  <a:gd name="T15" fmla="*/ 45 h 48"/>
                  <a:gd name="T16" fmla="*/ 0 w 5"/>
                  <a:gd name="T17" fmla="*/ 0 h 48"/>
                  <a:gd name="T18" fmla="*/ 0 w 5"/>
                  <a:gd name="T19" fmla="*/ 0 h 48"/>
                  <a:gd name="T20" fmla="*/ 3 w 5"/>
                  <a:gd name="T21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48">
                    <a:moveTo>
                      <a:pt x="3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5" y="45"/>
                    </a:lnTo>
                    <a:lnTo>
                      <a:pt x="5" y="48"/>
                    </a:lnTo>
                    <a:lnTo>
                      <a:pt x="3" y="48"/>
                    </a:lnTo>
                    <a:lnTo>
                      <a:pt x="0" y="48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557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4" name="Freeform 74"/>
              <p:cNvSpPr>
                <a:spLocks/>
              </p:cNvSpPr>
              <p:nvPr/>
            </p:nvSpPr>
            <p:spPr bwMode="auto">
              <a:xfrm>
                <a:off x="3081" y="560"/>
                <a:ext cx="26" cy="47"/>
              </a:xfrm>
              <a:custGeom>
                <a:avLst/>
                <a:gdLst>
                  <a:gd name="T0" fmla="*/ 9 w 11"/>
                  <a:gd name="T1" fmla="*/ 6 h 20"/>
                  <a:gd name="T2" fmla="*/ 9 w 11"/>
                  <a:gd name="T3" fmla="*/ 5 h 20"/>
                  <a:gd name="T4" fmla="*/ 8 w 11"/>
                  <a:gd name="T5" fmla="*/ 4 h 20"/>
                  <a:gd name="T6" fmla="*/ 7 w 11"/>
                  <a:gd name="T7" fmla="*/ 3 h 20"/>
                  <a:gd name="T8" fmla="*/ 6 w 11"/>
                  <a:gd name="T9" fmla="*/ 2 h 20"/>
                  <a:gd name="T10" fmla="*/ 3 w 11"/>
                  <a:gd name="T11" fmla="*/ 3 h 20"/>
                  <a:gd name="T12" fmla="*/ 2 w 11"/>
                  <a:gd name="T13" fmla="*/ 6 h 20"/>
                  <a:gd name="T14" fmla="*/ 2 w 11"/>
                  <a:gd name="T15" fmla="*/ 14 h 20"/>
                  <a:gd name="T16" fmla="*/ 3 w 11"/>
                  <a:gd name="T17" fmla="*/ 17 h 20"/>
                  <a:gd name="T18" fmla="*/ 6 w 11"/>
                  <a:gd name="T19" fmla="*/ 18 h 20"/>
                  <a:gd name="T20" fmla="*/ 7 w 11"/>
                  <a:gd name="T21" fmla="*/ 18 h 20"/>
                  <a:gd name="T22" fmla="*/ 8 w 11"/>
                  <a:gd name="T23" fmla="*/ 17 h 20"/>
                  <a:gd name="T24" fmla="*/ 9 w 11"/>
                  <a:gd name="T25" fmla="*/ 16 h 20"/>
                  <a:gd name="T26" fmla="*/ 9 w 11"/>
                  <a:gd name="T27" fmla="*/ 15 h 20"/>
                  <a:gd name="T28" fmla="*/ 10 w 11"/>
                  <a:gd name="T29" fmla="*/ 14 h 20"/>
                  <a:gd name="T30" fmla="*/ 11 w 11"/>
                  <a:gd name="T31" fmla="*/ 14 h 20"/>
                  <a:gd name="T32" fmla="*/ 11 w 11"/>
                  <a:gd name="T33" fmla="*/ 15 h 20"/>
                  <a:gd name="T34" fmla="*/ 11 w 11"/>
                  <a:gd name="T35" fmla="*/ 17 h 20"/>
                  <a:gd name="T36" fmla="*/ 10 w 11"/>
                  <a:gd name="T37" fmla="*/ 19 h 20"/>
                  <a:gd name="T38" fmla="*/ 8 w 11"/>
                  <a:gd name="T39" fmla="*/ 20 h 20"/>
                  <a:gd name="T40" fmla="*/ 6 w 11"/>
                  <a:gd name="T41" fmla="*/ 20 h 20"/>
                  <a:gd name="T42" fmla="*/ 3 w 11"/>
                  <a:gd name="T43" fmla="*/ 20 h 20"/>
                  <a:gd name="T44" fmla="*/ 1 w 11"/>
                  <a:gd name="T45" fmla="*/ 19 h 20"/>
                  <a:gd name="T46" fmla="*/ 0 w 11"/>
                  <a:gd name="T47" fmla="*/ 17 h 20"/>
                  <a:gd name="T48" fmla="*/ 0 w 11"/>
                  <a:gd name="T49" fmla="*/ 14 h 20"/>
                  <a:gd name="T50" fmla="*/ 0 w 11"/>
                  <a:gd name="T51" fmla="*/ 6 h 20"/>
                  <a:gd name="T52" fmla="*/ 0 w 11"/>
                  <a:gd name="T53" fmla="*/ 4 h 20"/>
                  <a:gd name="T54" fmla="*/ 2 w 11"/>
                  <a:gd name="T55" fmla="*/ 2 h 20"/>
                  <a:gd name="T56" fmla="*/ 3 w 11"/>
                  <a:gd name="T57" fmla="*/ 1 h 20"/>
                  <a:gd name="T58" fmla="*/ 6 w 11"/>
                  <a:gd name="T59" fmla="*/ 0 h 20"/>
                  <a:gd name="T60" fmla="*/ 8 w 11"/>
                  <a:gd name="T61" fmla="*/ 1 h 20"/>
                  <a:gd name="T62" fmla="*/ 10 w 11"/>
                  <a:gd name="T63" fmla="*/ 2 h 20"/>
                  <a:gd name="T64" fmla="*/ 11 w 11"/>
                  <a:gd name="T65" fmla="*/ 3 h 20"/>
                  <a:gd name="T66" fmla="*/ 11 w 11"/>
                  <a:gd name="T67" fmla="*/ 5 h 20"/>
                  <a:gd name="T68" fmla="*/ 11 w 11"/>
                  <a:gd name="T69" fmla="*/ 6 h 20"/>
                  <a:gd name="T70" fmla="*/ 10 w 11"/>
                  <a:gd name="T71" fmla="*/ 6 h 20"/>
                  <a:gd name="T72" fmla="*/ 9 w 11"/>
                  <a:gd name="T73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" h="20">
                    <a:moveTo>
                      <a:pt x="9" y="6"/>
                    </a:moveTo>
                    <a:cubicBezTo>
                      <a:pt x="9" y="5"/>
                      <a:pt x="9" y="5"/>
                      <a:pt x="9" y="5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3"/>
                      <a:pt x="8" y="3"/>
                      <a:pt x="7" y="3"/>
                    </a:cubicBezTo>
                    <a:cubicBezTo>
                      <a:pt x="7" y="3"/>
                      <a:pt x="6" y="2"/>
                      <a:pt x="6" y="2"/>
                    </a:cubicBezTo>
                    <a:cubicBezTo>
                      <a:pt x="4" y="2"/>
                      <a:pt x="4" y="3"/>
                      <a:pt x="3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6"/>
                      <a:pt x="2" y="17"/>
                      <a:pt x="3" y="17"/>
                    </a:cubicBezTo>
                    <a:cubicBezTo>
                      <a:pt x="4" y="18"/>
                      <a:pt x="5" y="18"/>
                      <a:pt x="6" y="18"/>
                    </a:cubicBezTo>
                    <a:cubicBezTo>
                      <a:pt x="6" y="18"/>
                      <a:pt x="7" y="18"/>
                      <a:pt x="7" y="18"/>
                    </a:cubicBezTo>
                    <a:cubicBezTo>
                      <a:pt x="8" y="18"/>
                      <a:pt x="8" y="17"/>
                      <a:pt x="8" y="17"/>
                    </a:cubicBezTo>
                    <a:cubicBezTo>
                      <a:pt x="9" y="17"/>
                      <a:pt x="9" y="16"/>
                      <a:pt x="9" y="16"/>
                    </a:cubicBezTo>
                    <a:cubicBezTo>
                      <a:pt x="9" y="16"/>
                      <a:pt x="9" y="15"/>
                      <a:pt x="9" y="15"/>
                    </a:cubicBezTo>
                    <a:cubicBezTo>
                      <a:pt x="9" y="14"/>
                      <a:pt x="10" y="14"/>
                      <a:pt x="10" y="14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6"/>
                      <a:pt x="11" y="17"/>
                      <a:pt x="11" y="17"/>
                    </a:cubicBezTo>
                    <a:cubicBezTo>
                      <a:pt x="11" y="18"/>
                      <a:pt x="10" y="18"/>
                      <a:pt x="10" y="19"/>
                    </a:cubicBezTo>
                    <a:cubicBezTo>
                      <a:pt x="9" y="19"/>
                      <a:pt x="9" y="20"/>
                      <a:pt x="8" y="20"/>
                    </a:cubicBezTo>
                    <a:cubicBezTo>
                      <a:pt x="7" y="20"/>
                      <a:pt x="6" y="20"/>
                      <a:pt x="6" y="20"/>
                    </a:cubicBezTo>
                    <a:cubicBezTo>
                      <a:pt x="5" y="20"/>
                      <a:pt x="4" y="20"/>
                      <a:pt x="3" y="20"/>
                    </a:cubicBezTo>
                    <a:cubicBezTo>
                      <a:pt x="3" y="20"/>
                      <a:pt x="2" y="19"/>
                      <a:pt x="1" y="19"/>
                    </a:cubicBezTo>
                    <a:cubicBezTo>
                      <a:pt x="1" y="18"/>
                      <a:pt x="1" y="18"/>
                      <a:pt x="0" y="17"/>
                    </a:cubicBezTo>
                    <a:cubicBezTo>
                      <a:pt x="0" y="16"/>
                      <a:pt x="0" y="15"/>
                      <a:pt x="0" y="14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4"/>
                      <a:pt x="0" y="4"/>
                    </a:cubicBezTo>
                    <a:cubicBezTo>
                      <a:pt x="1" y="3"/>
                      <a:pt x="1" y="2"/>
                      <a:pt x="2" y="2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4" y="1"/>
                      <a:pt x="5" y="0"/>
                      <a:pt x="6" y="0"/>
                    </a:cubicBezTo>
                    <a:cubicBezTo>
                      <a:pt x="6" y="0"/>
                      <a:pt x="7" y="1"/>
                      <a:pt x="8" y="1"/>
                    </a:cubicBezTo>
                    <a:cubicBezTo>
                      <a:pt x="9" y="1"/>
                      <a:pt x="9" y="1"/>
                      <a:pt x="10" y="2"/>
                    </a:cubicBezTo>
                    <a:cubicBezTo>
                      <a:pt x="10" y="2"/>
                      <a:pt x="11" y="3"/>
                      <a:pt x="11" y="3"/>
                    </a:cubicBezTo>
                    <a:cubicBezTo>
                      <a:pt x="11" y="4"/>
                      <a:pt x="11" y="4"/>
                      <a:pt x="11" y="5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6"/>
                      <a:pt x="11" y="6"/>
                      <a:pt x="10" y="6"/>
                    </a:cubicBezTo>
                    <a:cubicBezTo>
                      <a:pt x="10" y="6"/>
                      <a:pt x="9" y="6"/>
                      <a:pt x="9" y="6"/>
                    </a:cubicBezTo>
                    <a:close/>
                  </a:path>
                </a:pathLst>
              </a:custGeom>
              <a:solidFill>
                <a:srgbClr val="8557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5" name="Freeform 75"/>
              <p:cNvSpPr>
                <a:spLocks noEditPoints="1"/>
              </p:cNvSpPr>
              <p:nvPr/>
            </p:nvSpPr>
            <p:spPr bwMode="auto">
              <a:xfrm>
                <a:off x="3112" y="576"/>
                <a:ext cx="26" cy="31"/>
              </a:xfrm>
              <a:custGeom>
                <a:avLst/>
                <a:gdLst>
                  <a:gd name="T0" fmla="*/ 6 w 11"/>
                  <a:gd name="T1" fmla="*/ 0 h 13"/>
                  <a:gd name="T2" fmla="*/ 8 w 11"/>
                  <a:gd name="T3" fmla="*/ 1 h 13"/>
                  <a:gd name="T4" fmla="*/ 9 w 11"/>
                  <a:gd name="T5" fmla="*/ 2 h 13"/>
                  <a:gd name="T6" fmla="*/ 11 w 11"/>
                  <a:gd name="T7" fmla="*/ 3 h 13"/>
                  <a:gd name="T8" fmla="*/ 11 w 11"/>
                  <a:gd name="T9" fmla="*/ 5 h 13"/>
                  <a:gd name="T10" fmla="*/ 11 w 11"/>
                  <a:gd name="T11" fmla="*/ 8 h 13"/>
                  <a:gd name="T12" fmla="*/ 11 w 11"/>
                  <a:gd name="T13" fmla="*/ 10 h 13"/>
                  <a:gd name="T14" fmla="*/ 9 w 11"/>
                  <a:gd name="T15" fmla="*/ 12 h 13"/>
                  <a:gd name="T16" fmla="*/ 8 w 11"/>
                  <a:gd name="T17" fmla="*/ 13 h 13"/>
                  <a:gd name="T18" fmla="*/ 6 w 11"/>
                  <a:gd name="T19" fmla="*/ 13 h 13"/>
                  <a:gd name="T20" fmla="*/ 4 w 11"/>
                  <a:gd name="T21" fmla="*/ 13 h 13"/>
                  <a:gd name="T22" fmla="*/ 2 w 11"/>
                  <a:gd name="T23" fmla="*/ 12 h 13"/>
                  <a:gd name="T24" fmla="*/ 1 w 11"/>
                  <a:gd name="T25" fmla="*/ 10 h 13"/>
                  <a:gd name="T26" fmla="*/ 0 w 11"/>
                  <a:gd name="T27" fmla="*/ 8 h 13"/>
                  <a:gd name="T28" fmla="*/ 0 w 11"/>
                  <a:gd name="T29" fmla="*/ 5 h 13"/>
                  <a:gd name="T30" fmla="*/ 1 w 11"/>
                  <a:gd name="T31" fmla="*/ 3 h 13"/>
                  <a:gd name="T32" fmla="*/ 2 w 11"/>
                  <a:gd name="T33" fmla="*/ 2 h 13"/>
                  <a:gd name="T34" fmla="*/ 4 w 11"/>
                  <a:gd name="T35" fmla="*/ 1 h 13"/>
                  <a:gd name="T36" fmla="*/ 6 w 11"/>
                  <a:gd name="T37" fmla="*/ 0 h 13"/>
                  <a:gd name="T38" fmla="*/ 9 w 11"/>
                  <a:gd name="T39" fmla="*/ 5 h 13"/>
                  <a:gd name="T40" fmla="*/ 9 w 11"/>
                  <a:gd name="T41" fmla="*/ 4 h 13"/>
                  <a:gd name="T42" fmla="*/ 8 w 11"/>
                  <a:gd name="T43" fmla="*/ 3 h 13"/>
                  <a:gd name="T44" fmla="*/ 7 w 11"/>
                  <a:gd name="T45" fmla="*/ 2 h 13"/>
                  <a:gd name="T46" fmla="*/ 6 w 11"/>
                  <a:gd name="T47" fmla="*/ 2 h 13"/>
                  <a:gd name="T48" fmla="*/ 4 w 11"/>
                  <a:gd name="T49" fmla="*/ 2 h 13"/>
                  <a:gd name="T50" fmla="*/ 4 w 11"/>
                  <a:gd name="T51" fmla="*/ 3 h 13"/>
                  <a:gd name="T52" fmla="*/ 3 w 11"/>
                  <a:gd name="T53" fmla="*/ 4 h 13"/>
                  <a:gd name="T54" fmla="*/ 3 w 11"/>
                  <a:gd name="T55" fmla="*/ 5 h 13"/>
                  <a:gd name="T56" fmla="*/ 3 w 11"/>
                  <a:gd name="T57" fmla="*/ 8 h 13"/>
                  <a:gd name="T58" fmla="*/ 3 w 11"/>
                  <a:gd name="T59" fmla="*/ 9 h 13"/>
                  <a:gd name="T60" fmla="*/ 4 w 11"/>
                  <a:gd name="T61" fmla="*/ 10 h 13"/>
                  <a:gd name="T62" fmla="*/ 5 w 11"/>
                  <a:gd name="T63" fmla="*/ 11 h 13"/>
                  <a:gd name="T64" fmla="*/ 6 w 11"/>
                  <a:gd name="T65" fmla="*/ 11 h 13"/>
                  <a:gd name="T66" fmla="*/ 7 w 11"/>
                  <a:gd name="T67" fmla="*/ 11 h 13"/>
                  <a:gd name="T68" fmla="*/ 8 w 11"/>
                  <a:gd name="T69" fmla="*/ 10 h 13"/>
                  <a:gd name="T70" fmla="*/ 9 w 11"/>
                  <a:gd name="T71" fmla="*/ 9 h 13"/>
                  <a:gd name="T72" fmla="*/ 9 w 11"/>
                  <a:gd name="T73" fmla="*/ 8 h 13"/>
                  <a:gd name="T74" fmla="*/ 9 w 11"/>
                  <a:gd name="T75" fmla="*/ 5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1" h="13">
                    <a:moveTo>
                      <a:pt x="6" y="0"/>
                    </a:moveTo>
                    <a:cubicBezTo>
                      <a:pt x="6" y="0"/>
                      <a:pt x="7" y="0"/>
                      <a:pt x="8" y="1"/>
                    </a:cubicBezTo>
                    <a:cubicBezTo>
                      <a:pt x="8" y="1"/>
                      <a:pt x="9" y="1"/>
                      <a:pt x="9" y="2"/>
                    </a:cubicBezTo>
                    <a:cubicBezTo>
                      <a:pt x="10" y="2"/>
                      <a:pt x="10" y="3"/>
                      <a:pt x="11" y="3"/>
                    </a:cubicBezTo>
                    <a:cubicBezTo>
                      <a:pt x="11" y="4"/>
                      <a:pt x="11" y="5"/>
                      <a:pt x="11" y="5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9"/>
                      <a:pt x="11" y="9"/>
                      <a:pt x="11" y="10"/>
                    </a:cubicBezTo>
                    <a:cubicBezTo>
                      <a:pt x="10" y="11"/>
                      <a:pt x="10" y="11"/>
                      <a:pt x="9" y="12"/>
                    </a:cubicBezTo>
                    <a:cubicBezTo>
                      <a:pt x="9" y="12"/>
                      <a:pt x="8" y="13"/>
                      <a:pt x="8" y="13"/>
                    </a:cubicBezTo>
                    <a:cubicBezTo>
                      <a:pt x="7" y="13"/>
                      <a:pt x="6" y="13"/>
                      <a:pt x="6" y="13"/>
                    </a:cubicBezTo>
                    <a:cubicBezTo>
                      <a:pt x="5" y="13"/>
                      <a:pt x="4" y="13"/>
                      <a:pt x="4" y="13"/>
                    </a:cubicBezTo>
                    <a:cubicBezTo>
                      <a:pt x="3" y="13"/>
                      <a:pt x="2" y="12"/>
                      <a:pt x="2" y="12"/>
                    </a:cubicBezTo>
                    <a:cubicBezTo>
                      <a:pt x="2" y="11"/>
                      <a:pt x="1" y="11"/>
                      <a:pt x="1" y="10"/>
                    </a:cubicBezTo>
                    <a:cubicBezTo>
                      <a:pt x="1" y="9"/>
                      <a:pt x="0" y="9"/>
                      <a:pt x="0" y="8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1" y="4"/>
                      <a:pt x="1" y="3"/>
                    </a:cubicBezTo>
                    <a:cubicBezTo>
                      <a:pt x="1" y="3"/>
                      <a:pt x="1" y="2"/>
                      <a:pt x="2" y="2"/>
                    </a:cubicBezTo>
                    <a:cubicBezTo>
                      <a:pt x="2" y="1"/>
                      <a:pt x="3" y="1"/>
                      <a:pt x="4" y="1"/>
                    </a:cubicBezTo>
                    <a:cubicBezTo>
                      <a:pt x="4" y="0"/>
                      <a:pt x="5" y="0"/>
                      <a:pt x="6" y="0"/>
                    </a:cubicBezTo>
                    <a:close/>
                    <a:moveTo>
                      <a:pt x="9" y="5"/>
                    </a:moveTo>
                    <a:cubicBezTo>
                      <a:pt x="9" y="5"/>
                      <a:pt x="9" y="5"/>
                      <a:pt x="9" y="4"/>
                    </a:cubicBezTo>
                    <a:cubicBezTo>
                      <a:pt x="8" y="4"/>
                      <a:pt x="8" y="3"/>
                      <a:pt x="8" y="3"/>
                    </a:cubicBezTo>
                    <a:cubicBezTo>
                      <a:pt x="8" y="3"/>
                      <a:pt x="7" y="3"/>
                      <a:pt x="7" y="2"/>
                    </a:cubicBezTo>
                    <a:cubicBezTo>
                      <a:pt x="7" y="2"/>
                      <a:pt x="6" y="2"/>
                      <a:pt x="6" y="2"/>
                    </a:cubicBezTo>
                    <a:cubicBezTo>
                      <a:pt x="5" y="2"/>
                      <a:pt x="5" y="2"/>
                      <a:pt x="4" y="2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3"/>
                      <a:pt x="3" y="4"/>
                      <a:pt x="3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9"/>
                      <a:pt x="3" y="9"/>
                    </a:cubicBezTo>
                    <a:cubicBezTo>
                      <a:pt x="3" y="10"/>
                      <a:pt x="3" y="10"/>
                      <a:pt x="4" y="10"/>
                    </a:cubicBezTo>
                    <a:cubicBezTo>
                      <a:pt x="4" y="11"/>
                      <a:pt x="4" y="11"/>
                      <a:pt x="5" y="11"/>
                    </a:cubicBezTo>
                    <a:cubicBezTo>
                      <a:pt x="5" y="11"/>
                      <a:pt x="5" y="11"/>
                      <a:pt x="6" y="11"/>
                    </a:cubicBezTo>
                    <a:cubicBezTo>
                      <a:pt x="6" y="11"/>
                      <a:pt x="7" y="11"/>
                      <a:pt x="7" y="11"/>
                    </a:cubicBezTo>
                    <a:cubicBezTo>
                      <a:pt x="7" y="11"/>
                      <a:pt x="8" y="11"/>
                      <a:pt x="8" y="10"/>
                    </a:cubicBezTo>
                    <a:cubicBezTo>
                      <a:pt x="8" y="10"/>
                      <a:pt x="8" y="10"/>
                      <a:pt x="9" y="9"/>
                    </a:cubicBezTo>
                    <a:cubicBezTo>
                      <a:pt x="9" y="9"/>
                      <a:pt x="9" y="8"/>
                      <a:pt x="9" y="8"/>
                    </a:cubicBez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8557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6" name="Freeform 76"/>
              <p:cNvSpPr>
                <a:spLocks noEditPoints="1"/>
              </p:cNvSpPr>
              <p:nvPr/>
            </p:nvSpPr>
            <p:spPr bwMode="auto">
              <a:xfrm>
                <a:off x="3143" y="560"/>
                <a:ext cx="26" cy="47"/>
              </a:xfrm>
              <a:custGeom>
                <a:avLst/>
                <a:gdLst>
                  <a:gd name="T0" fmla="*/ 10 w 11"/>
                  <a:gd name="T1" fmla="*/ 0 h 20"/>
                  <a:gd name="T2" fmla="*/ 10 w 11"/>
                  <a:gd name="T3" fmla="*/ 0 h 20"/>
                  <a:gd name="T4" fmla="*/ 11 w 11"/>
                  <a:gd name="T5" fmla="*/ 0 h 20"/>
                  <a:gd name="T6" fmla="*/ 11 w 11"/>
                  <a:gd name="T7" fmla="*/ 19 h 20"/>
                  <a:gd name="T8" fmla="*/ 10 w 11"/>
                  <a:gd name="T9" fmla="*/ 20 h 20"/>
                  <a:gd name="T10" fmla="*/ 10 w 11"/>
                  <a:gd name="T11" fmla="*/ 20 h 20"/>
                  <a:gd name="T12" fmla="*/ 9 w 11"/>
                  <a:gd name="T13" fmla="*/ 20 h 20"/>
                  <a:gd name="T14" fmla="*/ 9 w 11"/>
                  <a:gd name="T15" fmla="*/ 19 h 20"/>
                  <a:gd name="T16" fmla="*/ 9 w 11"/>
                  <a:gd name="T17" fmla="*/ 18 h 20"/>
                  <a:gd name="T18" fmla="*/ 7 w 11"/>
                  <a:gd name="T19" fmla="*/ 20 h 20"/>
                  <a:gd name="T20" fmla="*/ 5 w 11"/>
                  <a:gd name="T21" fmla="*/ 20 h 20"/>
                  <a:gd name="T22" fmla="*/ 3 w 11"/>
                  <a:gd name="T23" fmla="*/ 20 h 20"/>
                  <a:gd name="T24" fmla="*/ 2 w 11"/>
                  <a:gd name="T25" fmla="*/ 19 h 20"/>
                  <a:gd name="T26" fmla="*/ 1 w 11"/>
                  <a:gd name="T27" fmla="*/ 17 h 20"/>
                  <a:gd name="T28" fmla="*/ 0 w 11"/>
                  <a:gd name="T29" fmla="*/ 15 h 20"/>
                  <a:gd name="T30" fmla="*/ 0 w 11"/>
                  <a:gd name="T31" fmla="*/ 12 h 20"/>
                  <a:gd name="T32" fmla="*/ 1 w 11"/>
                  <a:gd name="T33" fmla="*/ 10 h 20"/>
                  <a:gd name="T34" fmla="*/ 2 w 11"/>
                  <a:gd name="T35" fmla="*/ 9 h 20"/>
                  <a:gd name="T36" fmla="*/ 3 w 11"/>
                  <a:gd name="T37" fmla="*/ 8 h 20"/>
                  <a:gd name="T38" fmla="*/ 5 w 11"/>
                  <a:gd name="T39" fmla="*/ 7 h 20"/>
                  <a:gd name="T40" fmla="*/ 7 w 11"/>
                  <a:gd name="T41" fmla="*/ 8 h 20"/>
                  <a:gd name="T42" fmla="*/ 9 w 11"/>
                  <a:gd name="T43" fmla="*/ 9 h 20"/>
                  <a:gd name="T44" fmla="*/ 9 w 11"/>
                  <a:gd name="T45" fmla="*/ 0 h 20"/>
                  <a:gd name="T46" fmla="*/ 9 w 11"/>
                  <a:gd name="T47" fmla="*/ 0 h 20"/>
                  <a:gd name="T48" fmla="*/ 10 w 11"/>
                  <a:gd name="T49" fmla="*/ 0 h 20"/>
                  <a:gd name="T50" fmla="*/ 2 w 11"/>
                  <a:gd name="T51" fmla="*/ 15 h 20"/>
                  <a:gd name="T52" fmla="*/ 3 w 11"/>
                  <a:gd name="T53" fmla="*/ 16 h 20"/>
                  <a:gd name="T54" fmla="*/ 3 w 11"/>
                  <a:gd name="T55" fmla="*/ 17 h 20"/>
                  <a:gd name="T56" fmla="*/ 4 w 11"/>
                  <a:gd name="T57" fmla="*/ 18 h 20"/>
                  <a:gd name="T58" fmla="*/ 5 w 11"/>
                  <a:gd name="T59" fmla="*/ 18 h 20"/>
                  <a:gd name="T60" fmla="*/ 7 w 11"/>
                  <a:gd name="T61" fmla="*/ 18 h 20"/>
                  <a:gd name="T62" fmla="*/ 8 w 11"/>
                  <a:gd name="T63" fmla="*/ 17 h 20"/>
                  <a:gd name="T64" fmla="*/ 8 w 11"/>
                  <a:gd name="T65" fmla="*/ 16 h 20"/>
                  <a:gd name="T66" fmla="*/ 9 w 11"/>
                  <a:gd name="T67" fmla="*/ 16 h 20"/>
                  <a:gd name="T68" fmla="*/ 9 w 11"/>
                  <a:gd name="T69" fmla="*/ 12 h 20"/>
                  <a:gd name="T70" fmla="*/ 8 w 11"/>
                  <a:gd name="T71" fmla="*/ 11 h 20"/>
                  <a:gd name="T72" fmla="*/ 8 w 11"/>
                  <a:gd name="T73" fmla="*/ 10 h 20"/>
                  <a:gd name="T74" fmla="*/ 7 w 11"/>
                  <a:gd name="T75" fmla="*/ 9 h 20"/>
                  <a:gd name="T76" fmla="*/ 5 w 11"/>
                  <a:gd name="T77" fmla="*/ 9 h 20"/>
                  <a:gd name="T78" fmla="*/ 4 w 11"/>
                  <a:gd name="T79" fmla="*/ 9 h 20"/>
                  <a:gd name="T80" fmla="*/ 3 w 11"/>
                  <a:gd name="T81" fmla="*/ 10 h 20"/>
                  <a:gd name="T82" fmla="*/ 3 w 11"/>
                  <a:gd name="T83" fmla="*/ 11 h 20"/>
                  <a:gd name="T84" fmla="*/ 2 w 11"/>
                  <a:gd name="T85" fmla="*/ 12 h 20"/>
                  <a:gd name="T86" fmla="*/ 2 w 11"/>
                  <a:gd name="T87" fmla="*/ 1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1" h="20">
                    <a:moveTo>
                      <a:pt x="10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8" y="19"/>
                      <a:pt x="8" y="19"/>
                      <a:pt x="7" y="20"/>
                    </a:cubicBezTo>
                    <a:cubicBezTo>
                      <a:pt x="7" y="20"/>
                      <a:pt x="6" y="20"/>
                      <a:pt x="5" y="20"/>
                    </a:cubicBezTo>
                    <a:cubicBezTo>
                      <a:pt x="4" y="20"/>
                      <a:pt x="4" y="20"/>
                      <a:pt x="3" y="20"/>
                    </a:cubicBezTo>
                    <a:cubicBezTo>
                      <a:pt x="3" y="20"/>
                      <a:pt x="2" y="19"/>
                      <a:pt x="2" y="19"/>
                    </a:cubicBezTo>
                    <a:cubicBezTo>
                      <a:pt x="1" y="18"/>
                      <a:pt x="1" y="18"/>
                      <a:pt x="1" y="17"/>
                    </a:cubicBezTo>
                    <a:cubicBezTo>
                      <a:pt x="0" y="16"/>
                      <a:pt x="0" y="16"/>
                      <a:pt x="0" y="15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1"/>
                      <a:pt x="1" y="10"/>
                    </a:cubicBezTo>
                    <a:cubicBezTo>
                      <a:pt x="1" y="10"/>
                      <a:pt x="1" y="9"/>
                      <a:pt x="2" y="9"/>
                    </a:cubicBezTo>
                    <a:cubicBezTo>
                      <a:pt x="2" y="8"/>
                      <a:pt x="3" y="8"/>
                      <a:pt x="3" y="8"/>
                    </a:cubicBezTo>
                    <a:cubicBezTo>
                      <a:pt x="4" y="7"/>
                      <a:pt x="4" y="7"/>
                      <a:pt x="5" y="7"/>
                    </a:cubicBezTo>
                    <a:cubicBezTo>
                      <a:pt x="6" y="7"/>
                      <a:pt x="7" y="7"/>
                      <a:pt x="7" y="8"/>
                    </a:cubicBezTo>
                    <a:cubicBezTo>
                      <a:pt x="8" y="8"/>
                      <a:pt x="8" y="9"/>
                      <a:pt x="9" y="9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lnTo>
                      <a:pt x="10" y="0"/>
                    </a:lnTo>
                    <a:close/>
                    <a:moveTo>
                      <a:pt x="2" y="15"/>
                    </a:moveTo>
                    <a:cubicBezTo>
                      <a:pt x="2" y="15"/>
                      <a:pt x="3" y="16"/>
                      <a:pt x="3" y="16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6" y="18"/>
                      <a:pt x="6" y="18"/>
                      <a:pt x="7" y="18"/>
                    </a:cubicBezTo>
                    <a:cubicBezTo>
                      <a:pt x="7" y="18"/>
                      <a:pt x="7" y="18"/>
                      <a:pt x="8" y="17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2"/>
                      <a:pt x="8" y="11"/>
                      <a:pt x="8" y="11"/>
                    </a:cubicBezTo>
                    <a:cubicBezTo>
                      <a:pt x="8" y="11"/>
                      <a:pt x="8" y="10"/>
                      <a:pt x="8" y="10"/>
                    </a:cubicBezTo>
                    <a:cubicBezTo>
                      <a:pt x="7" y="10"/>
                      <a:pt x="7" y="10"/>
                      <a:pt x="7" y="9"/>
                    </a:cubicBezTo>
                    <a:cubicBezTo>
                      <a:pt x="6" y="9"/>
                      <a:pt x="6" y="9"/>
                      <a:pt x="5" y="9"/>
                    </a:cubicBezTo>
                    <a:cubicBezTo>
                      <a:pt x="5" y="9"/>
                      <a:pt x="5" y="9"/>
                      <a:pt x="4" y="9"/>
                    </a:cubicBezTo>
                    <a:cubicBezTo>
                      <a:pt x="4" y="10"/>
                      <a:pt x="4" y="10"/>
                      <a:pt x="3" y="10"/>
                    </a:cubicBezTo>
                    <a:cubicBezTo>
                      <a:pt x="3" y="10"/>
                      <a:pt x="3" y="11"/>
                      <a:pt x="3" y="11"/>
                    </a:cubicBezTo>
                    <a:cubicBezTo>
                      <a:pt x="3" y="12"/>
                      <a:pt x="2" y="12"/>
                      <a:pt x="2" y="12"/>
                    </a:cubicBezTo>
                    <a:lnTo>
                      <a:pt x="2" y="15"/>
                    </a:lnTo>
                    <a:close/>
                  </a:path>
                </a:pathLst>
              </a:custGeom>
              <a:solidFill>
                <a:srgbClr val="8557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7" name="Freeform 77"/>
              <p:cNvSpPr>
                <a:spLocks noEditPoints="1"/>
              </p:cNvSpPr>
              <p:nvPr/>
            </p:nvSpPr>
            <p:spPr bwMode="auto">
              <a:xfrm>
                <a:off x="3174" y="576"/>
                <a:ext cx="26" cy="31"/>
              </a:xfrm>
              <a:custGeom>
                <a:avLst/>
                <a:gdLst>
                  <a:gd name="T0" fmla="*/ 6 w 11"/>
                  <a:gd name="T1" fmla="*/ 0 h 13"/>
                  <a:gd name="T2" fmla="*/ 8 w 11"/>
                  <a:gd name="T3" fmla="*/ 1 h 13"/>
                  <a:gd name="T4" fmla="*/ 9 w 11"/>
                  <a:gd name="T5" fmla="*/ 2 h 13"/>
                  <a:gd name="T6" fmla="*/ 10 w 11"/>
                  <a:gd name="T7" fmla="*/ 3 h 13"/>
                  <a:gd name="T8" fmla="*/ 11 w 11"/>
                  <a:gd name="T9" fmla="*/ 5 h 13"/>
                  <a:gd name="T10" fmla="*/ 11 w 11"/>
                  <a:gd name="T11" fmla="*/ 6 h 13"/>
                  <a:gd name="T12" fmla="*/ 10 w 11"/>
                  <a:gd name="T13" fmla="*/ 7 h 13"/>
                  <a:gd name="T14" fmla="*/ 9 w 11"/>
                  <a:gd name="T15" fmla="*/ 7 h 13"/>
                  <a:gd name="T16" fmla="*/ 9 w 11"/>
                  <a:gd name="T17" fmla="*/ 7 h 13"/>
                  <a:gd name="T18" fmla="*/ 3 w 11"/>
                  <a:gd name="T19" fmla="*/ 7 h 13"/>
                  <a:gd name="T20" fmla="*/ 3 w 11"/>
                  <a:gd name="T21" fmla="*/ 8 h 13"/>
                  <a:gd name="T22" fmla="*/ 4 w 11"/>
                  <a:gd name="T23" fmla="*/ 10 h 13"/>
                  <a:gd name="T24" fmla="*/ 6 w 11"/>
                  <a:gd name="T25" fmla="*/ 11 h 13"/>
                  <a:gd name="T26" fmla="*/ 8 w 11"/>
                  <a:gd name="T27" fmla="*/ 11 h 13"/>
                  <a:gd name="T28" fmla="*/ 9 w 11"/>
                  <a:gd name="T29" fmla="*/ 11 h 13"/>
                  <a:gd name="T30" fmla="*/ 9 w 11"/>
                  <a:gd name="T31" fmla="*/ 10 h 13"/>
                  <a:gd name="T32" fmla="*/ 10 w 11"/>
                  <a:gd name="T33" fmla="*/ 10 h 13"/>
                  <a:gd name="T34" fmla="*/ 10 w 11"/>
                  <a:gd name="T35" fmla="*/ 11 h 13"/>
                  <a:gd name="T36" fmla="*/ 11 w 11"/>
                  <a:gd name="T37" fmla="*/ 11 h 13"/>
                  <a:gd name="T38" fmla="*/ 10 w 11"/>
                  <a:gd name="T39" fmla="*/ 12 h 13"/>
                  <a:gd name="T40" fmla="*/ 9 w 11"/>
                  <a:gd name="T41" fmla="*/ 13 h 13"/>
                  <a:gd name="T42" fmla="*/ 8 w 11"/>
                  <a:gd name="T43" fmla="*/ 13 h 13"/>
                  <a:gd name="T44" fmla="*/ 6 w 11"/>
                  <a:gd name="T45" fmla="*/ 13 h 13"/>
                  <a:gd name="T46" fmla="*/ 4 w 11"/>
                  <a:gd name="T47" fmla="*/ 13 h 13"/>
                  <a:gd name="T48" fmla="*/ 2 w 11"/>
                  <a:gd name="T49" fmla="*/ 12 h 13"/>
                  <a:gd name="T50" fmla="*/ 1 w 11"/>
                  <a:gd name="T51" fmla="*/ 10 h 13"/>
                  <a:gd name="T52" fmla="*/ 0 w 11"/>
                  <a:gd name="T53" fmla="*/ 8 h 13"/>
                  <a:gd name="T54" fmla="*/ 0 w 11"/>
                  <a:gd name="T55" fmla="*/ 5 h 13"/>
                  <a:gd name="T56" fmla="*/ 1 w 11"/>
                  <a:gd name="T57" fmla="*/ 3 h 13"/>
                  <a:gd name="T58" fmla="*/ 2 w 11"/>
                  <a:gd name="T59" fmla="*/ 2 h 13"/>
                  <a:gd name="T60" fmla="*/ 4 w 11"/>
                  <a:gd name="T61" fmla="*/ 1 h 13"/>
                  <a:gd name="T62" fmla="*/ 6 w 11"/>
                  <a:gd name="T63" fmla="*/ 0 h 13"/>
                  <a:gd name="T64" fmla="*/ 8 w 11"/>
                  <a:gd name="T65" fmla="*/ 6 h 13"/>
                  <a:gd name="T66" fmla="*/ 9 w 11"/>
                  <a:gd name="T67" fmla="*/ 6 h 13"/>
                  <a:gd name="T68" fmla="*/ 9 w 11"/>
                  <a:gd name="T69" fmla="*/ 5 h 13"/>
                  <a:gd name="T70" fmla="*/ 9 w 11"/>
                  <a:gd name="T71" fmla="*/ 4 h 13"/>
                  <a:gd name="T72" fmla="*/ 8 w 11"/>
                  <a:gd name="T73" fmla="*/ 3 h 13"/>
                  <a:gd name="T74" fmla="*/ 7 w 11"/>
                  <a:gd name="T75" fmla="*/ 2 h 13"/>
                  <a:gd name="T76" fmla="*/ 6 w 11"/>
                  <a:gd name="T77" fmla="*/ 2 h 13"/>
                  <a:gd name="T78" fmla="*/ 5 w 11"/>
                  <a:gd name="T79" fmla="*/ 2 h 13"/>
                  <a:gd name="T80" fmla="*/ 4 w 11"/>
                  <a:gd name="T81" fmla="*/ 3 h 13"/>
                  <a:gd name="T82" fmla="*/ 3 w 11"/>
                  <a:gd name="T83" fmla="*/ 4 h 13"/>
                  <a:gd name="T84" fmla="*/ 3 w 11"/>
                  <a:gd name="T85" fmla="*/ 5 h 13"/>
                  <a:gd name="T86" fmla="*/ 3 w 11"/>
                  <a:gd name="T87" fmla="*/ 6 h 13"/>
                  <a:gd name="T88" fmla="*/ 8 w 11"/>
                  <a:gd name="T89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" h="13">
                    <a:moveTo>
                      <a:pt x="6" y="0"/>
                    </a:moveTo>
                    <a:cubicBezTo>
                      <a:pt x="6" y="0"/>
                      <a:pt x="7" y="0"/>
                      <a:pt x="8" y="1"/>
                    </a:cubicBezTo>
                    <a:cubicBezTo>
                      <a:pt x="8" y="1"/>
                      <a:pt x="9" y="1"/>
                      <a:pt x="9" y="2"/>
                    </a:cubicBezTo>
                    <a:cubicBezTo>
                      <a:pt x="10" y="2"/>
                      <a:pt x="10" y="3"/>
                      <a:pt x="10" y="3"/>
                    </a:cubicBezTo>
                    <a:cubicBezTo>
                      <a:pt x="11" y="4"/>
                      <a:pt x="11" y="4"/>
                      <a:pt x="11" y="5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9"/>
                      <a:pt x="3" y="10"/>
                      <a:pt x="4" y="10"/>
                    </a:cubicBezTo>
                    <a:cubicBezTo>
                      <a:pt x="4" y="11"/>
                      <a:pt x="5" y="11"/>
                      <a:pt x="6" y="11"/>
                    </a:cubicBezTo>
                    <a:cubicBezTo>
                      <a:pt x="7" y="11"/>
                      <a:pt x="7" y="11"/>
                      <a:pt x="8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2"/>
                      <a:pt x="10" y="12"/>
                      <a:pt x="9" y="13"/>
                    </a:cubicBezTo>
                    <a:cubicBezTo>
                      <a:pt x="9" y="13"/>
                      <a:pt x="9" y="13"/>
                      <a:pt x="8" y="13"/>
                    </a:cubicBezTo>
                    <a:cubicBezTo>
                      <a:pt x="8" y="13"/>
                      <a:pt x="7" y="13"/>
                      <a:pt x="6" y="13"/>
                    </a:cubicBezTo>
                    <a:cubicBezTo>
                      <a:pt x="6" y="13"/>
                      <a:pt x="5" y="13"/>
                      <a:pt x="4" y="13"/>
                    </a:cubicBezTo>
                    <a:cubicBezTo>
                      <a:pt x="3" y="13"/>
                      <a:pt x="3" y="12"/>
                      <a:pt x="2" y="12"/>
                    </a:cubicBezTo>
                    <a:cubicBezTo>
                      <a:pt x="2" y="11"/>
                      <a:pt x="1" y="11"/>
                      <a:pt x="1" y="10"/>
                    </a:cubicBezTo>
                    <a:cubicBezTo>
                      <a:pt x="1" y="10"/>
                      <a:pt x="0" y="9"/>
                      <a:pt x="0" y="8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1" y="4"/>
                      <a:pt x="1" y="3"/>
                    </a:cubicBezTo>
                    <a:cubicBezTo>
                      <a:pt x="1" y="3"/>
                      <a:pt x="2" y="2"/>
                      <a:pt x="2" y="2"/>
                    </a:cubicBezTo>
                    <a:cubicBezTo>
                      <a:pt x="2" y="1"/>
                      <a:pt x="3" y="1"/>
                      <a:pt x="4" y="1"/>
                    </a:cubicBezTo>
                    <a:cubicBezTo>
                      <a:pt x="4" y="0"/>
                      <a:pt x="5" y="0"/>
                      <a:pt x="6" y="0"/>
                    </a:cubicBezTo>
                    <a:close/>
                    <a:moveTo>
                      <a:pt x="8" y="6"/>
                    </a:moveTo>
                    <a:cubicBezTo>
                      <a:pt x="8" y="6"/>
                      <a:pt x="8" y="6"/>
                      <a:pt x="9" y="6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9" y="4"/>
                      <a:pt x="9" y="4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7" y="2"/>
                      <a:pt x="7" y="2"/>
                    </a:cubicBezTo>
                    <a:cubicBezTo>
                      <a:pt x="7" y="2"/>
                      <a:pt x="6" y="2"/>
                      <a:pt x="6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4" y="3"/>
                      <a:pt x="4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5"/>
                    </a:cubicBezTo>
                    <a:cubicBezTo>
                      <a:pt x="3" y="6"/>
                      <a:pt x="3" y="6"/>
                      <a:pt x="3" y="6"/>
                    </a:cubicBez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8557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8" name="Freeform 78"/>
              <p:cNvSpPr>
                <a:spLocks/>
              </p:cNvSpPr>
              <p:nvPr/>
            </p:nvSpPr>
            <p:spPr bwMode="auto">
              <a:xfrm>
                <a:off x="3081" y="640"/>
                <a:ext cx="119" cy="12"/>
              </a:xfrm>
              <a:custGeom>
                <a:avLst/>
                <a:gdLst>
                  <a:gd name="T0" fmla="*/ 119 w 119"/>
                  <a:gd name="T1" fmla="*/ 12 h 12"/>
                  <a:gd name="T2" fmla="*/ 0 w 119"/>
                  <a:gd name="T3" fmla="*/ 12 h 12"/>
                  <a:gd name="T4" fmla="*/ 0 w 119"/>
                  <a:gd name="T5" fmla="*/ 7 h 12"/>
                  <a:gd name="T6" fmla="*/ 60 w 119"/>
                  <a:gd name="T7" fmla="*/ 0 h 12"/>
                  <a:gd name="T8" fmla="*/ 119 w 119"/>
                  <a:gd name="T9" fmla="*/ 7 h 12"/>
                  <a:gd name="T10" fmla="*/ 119 w 119"/>
                  <a:gd name="T1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" h="12">
                    <a:moveTo>
                      <a:pt x="119" y="12"/>
                    </a:moveTo>
                    <a:lnTo>
                      <a:pt x="0" y="12"/>
                    </a:lnTo>
                    <a:lnTo>
                      <a:pt x="0" y="7"/>
                    </a:lnTo>
                    <a:lnTo>
                      <a:pt x="60" y="0"/>
                    </a:lnTo>
                    <a:lnTo>
                      <a:pt x="119" y="7"/>
                    </a:lnTo>
                    <a:lnTo>
                      <a:pt x="119" y="12"/>
                    </a:lnTo>
                    <a:close/>
                  </a:path>
                </a:pathLst>
              </a:custGeom>
              <a:solidFill>
                <a:srgbClr val="8557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9" name="Freeform 79"/>
              <p:cNvSpPr>
                <a:spLocks/>
              </p:cNvSpPr>
              <p:nvPr/>
            </p:nvSpPr>
            <p:spPr bwMode="auto">
              <a:xfrm>
                <a:off x="3065" y="716"/>
                <a:ext cx="50" cy="24"/>
              </a:xfrm>
              <a:custGeom>
                <a:avLst/>
                <a:gdLst>
                  <a:gd name="T0" fmla="*/ 0 w 21"/>
                  <a:gd name="T1" fmla="*/ 0 h 10"/>
                  <a:gd name="T2" fmla="*/ 10 w 21"/>
                  <a:gd name="T3" fmla="*/ 10 h 10"/>
                  <a:gd name="T4" fmla="*/ 21 w 21"/>
                  <a:gd name="T5" fmla="*/ 0 h 10"/>
                  <a:gd name="T6" fmla="*/ 0 w 21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10">
                    <a:moveTo>
                      <a:pt x="0" y="0"/>
                    </a:moveTo>
                    <a:cubicBezTo>
                      <a:pt x="0" y="6"/>
                      <a:pt x="5" y="10"/>
                      <a:pt x="10" y="10"/>
                    </a:cubicBezTo>
                    <a:cubicBezTo>
                      <a:pt x="16" y="10"/>
                      <a:pt x="21" y="6"/>
                      <a:pt x="2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557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0" name="Rectangle 80"/>
              <p:cNvSpPr>
                <a:spLocks noChangeArrowheads="1"/>
              </p:cNvSpPr>
              <p:nvPr/>
            </p:nvSpPr>
            <p:spPr bwMode="auto">
              <a:xfrm>
                <a:off x="3136" y="626"/>
                <a:ext cx="9" cy="118"/>
              </a:xfrm>
              <a:prstGeom prst="rect">
                <a:avLst/>
              </a:prstGeom>
              <a:solidFill>
                <a:srgbClr val="8557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1" name="Freeform 81"/>
              <p:cNvSpPr>
                <a:spLocks/>
              </p:cNvSpPr>
              <p:nvPr/>
            </p:nvSpPr>
            <p:spPr bwMode="auto">
              <a:xfrm>
                <a:off x="3065" y="650"/>
                <a:ext cx="50" cy="68"/>
              </a:xfrm>
              <a:custGeom>
                <a:avLst/>
                <a:gdLst>
                  <a:gd name="T0" fmla="*/ 2 w 50"/>
                  <a:gd name="T1" fmla="*/ 68 h 68"/>
                  <a:gd name="T2" fmla="*/ 0 w 50"/>
                  <a:gd name="T3" fmla="*/ 68 h 68"/>
                  <a:gd name="T4" fmla="*/ 0 w 50"/>
                  <a:gd name="T5" fmla="*/ 66 h 68"/>
                  <a:gd name="T6" fmla="*/ 24 w 50"/>
                  <a:gd name="T7" fmla="*/ 0 h 68"/>
                  <a:gd name="T8" fmla="*/ 50 w 50"/>
                  <a:gd name="T9" fmla="*/ 66 h 68"/>
                  <a:gd name="T10" fmla="*/ 50 w 50"/>
                  <a:gd name="T11" fmla="*/ 68 h 68"/>
                  <a:gd name="T12" fmla="*/ 47 w 50"/>
                  <a:gd name="T13" fmla="*/ 66 h 68"/>
                  <a:gd name="T14" fmla="*/ 24 w 50"/>
                  <a:gd name="T15" fmla="*/ 9 h 68"/>
                  <a:gd name="T16" fmla="*/ 2 w 50"/>
                  <a:gd name="T17" fmla="*/ 66 h 68"/>
                  <a:gd name="T18" fmla="*/ 2 w 50"/>
                  <a:gd name="T19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68">
                    <a:moveTo>
                      <a:pt x="2" y="68"/>
                    </a:moveTo>
                    <a:lnTo>
                      <a:pt x="0" y="68"/>
                    </a:lnTo>
                    <a:lnTo>
                      <a:pt x="0" y="66"/>
                    </a:lnTo>
                    <a:lnTo>
                      <a:pt x="24" y="0"/>
                    </a:lnTo>
                    <a:lnTo>
                      <a:pt x="50" y="66"/>
                    </a:lnTo>
                    <a:lnTo>
                      <a:pt x="50" y="68"/>
                    </a:lnTo>
                    <a:lnTo>
                      <a:pt x="47" y="66"/>
                    </a:lnTo>
                    <a:lnTo>
                      <a:pt x="24" y="9"/>
                    </a:lnTo>
                    <a:lnTo>
                      <a:pt x="2" y="66"/>
                    </a:lnTo>
                    <a:lnTo>
                      <a:pt x="2" y="68"/>
                    </a:lnTo>
                    <a:close/>
                  </a:path>
                </a:pathLst>
              </a:custGeom>
              <a:solidFill>
                <a:srgbClr val="8557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2" name="Freeform 82"/>
              <p:cNvSpPr>
                <a:spLocks/>
              </p:cNvSpPr>
              <p:nvPr/>
            </p:nvSpPr>
            <p:spPr bwMode="auto">
              <a:xfrm>
                <a:off x="3167" y="716"/>
                <a:ext cx="49" cy="24"/>
              </a:xfrm>
              <a:custGeom>
                <a:avLst/>
                <a:gdLst>
                  <a:gd name="T0" fmla="*/ 0 w 21"/>
                  <a:gd name="T1" fmla="*/ 0 h 10"/>
                  <a:gd name="T2" fmla="*/ 10 w 21"/>
                  <a:gd name="T3" fmla="*/ 10 h 10"/>
                  <a:gd name="T4" fmla="*/ 21 w 21"/>
                  <a:gd name="T5" fmla="*/ 0 h 10"/>
                  <a:gd name="T6" fmla="*/ 0 w 21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10">
                    <a:moveTo>
                      <a:pt x="0" y="0"/>
                    </a:moveTo>
                    <a:cubicBezTo>
                      <a:pt x="0" y="6"/>
                      <a:pt x="5" y="10"/>
                      <a:pt x="10" y="10"/>
                    </a:cubicBezTo>
                    <a:cubicBezTo>
                      <a:pt x="16" y="10"/>
                      <a:pt x="20" y="6"/>
                      <a:pt x="2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557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3" name="Freeform 83"/>
              <p:cNvSpPr>
                <a:spLocks/>
              </p:cNvSpPr>
              <p:nvPr/>
            </p:nvSpPr>
            <p:spPr bwMode="auto">
              <a:xfrm>
                <a:off x="3167" y="650"/>
                <a:ext cx="49" cy="68"/>
              </a:xfrm>
              <a:custGeom>
                <a:avLst/>
                <a:gdLst>
                  <a:gd name="T0" fmla="*/ 0 w 49"/>
                  <a:gd name="T1" fmla="*/ 68 h 68"/>
                  <a:gd name="T2" fmla="*/ 0 w 49"/>
                  <a:gd name="T3" fmla="*/ 68 h 68"/>
                  <a:gd name="T4" fmla="*/ 0 w 49"/>
                  <a:gd name="T5" fmla="*/ 66 h 68"/>
                  <a:gd name="T6" fmla="*/ 23 w 49"/>
                  <a:gd name="T7" fmla="*/ 0 h 68"/>
                  <a:gd name="T8" fmla="*/ 49 w 49"/>
                  <a:gd name="T9" fmla="*/ 66 h 68"/>
                  <a:gd name="T10" fmla="*/ 47 w 49"/>
                  <a:gd name="T11" fmla="*/ 68 h 68"/>
                  <a:gd name="T12" fmla="*/ 47 w 49"/>
                  <a:gd name="T13" fmla="*/ 66 h 68"/>
                  <a:gd name="T14" fmla="*/ 23 w 49"/>
                  <a:gd name="T15" fmla="*/ 9 h 68"/>
                  <a:gd name="T16" fmla="*/ 2 w 49"/>
                  <a:gd name="T17" fmla="*/ 66 h 68"/>
                  <a:gd name="T18" fmla="*/ 0 w 49"/>
                  <a:gd name="T19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68">
                    <a:moveTo>
                      <a:pt x="0" y="68"/>
                    </a:moveTo>
                    <a:lnTo>
                      <a:pt x="0" y="68"/>
                    </a:lnTo>
                    <a:lnTo>
                      <a:pt x="0" y="66"/>
                    </a:lnTo>
                    <a:lnTo>
                      <a:pt x="23" y="0"/>
                    </a:lnTo>
                    <a:lnTo>
                      <a:pt x="49" y="66"/>
                    </a:lnTo>
                    <a:lnTo>
                      <a:pt x="47" y="68"/>
                    </a:lnTo>
                    <a:lnTo>
                      <a:pt x="47" y="66"/>
                    </a:lnTo>
                    <a:lnTo>
                      <a:pt x="23" y="9"/>
                    </a:lnTo>
                    <a:lnTo>
                      <a:pt x="2" y="66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8557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4" name="Freeform 84"/>
              <p:cNvSpPr>
                <a:spLocks/>
              </p:cNvSpPr>
              <p:nvPr/>
            </p:nvSpPr>
            <p:spPr bwMode="auto">
              <a:xfrm>
                <a:off x="2982" y="406"/>
                <a:ext cx="69" cy="45"/>
              </a:xfrm>
              <a:custGeom>
                <a:avLst/>
                <a:gdLst>
                  <a:gd name="T0" fmla="*/ 9 w 29"/>
                  <a:gd name="T1" fmla="*/ 19 h 19"/>
                  <a:gd name="T2" fmla="*/ 0 w 29"/>
                  <a:gd name="T3" fmla="*/ 19 h 19"/>
                  <a:gd name="T4" fmla="*/ 19 w 29"/>
                  <a:gd name="T5" fmla="*/ 0 h 19"/>
                  <a:gd name="T6" fmla="*/ 29 w 29"/>
                  <a:gd name="T7" fmla="*/ 0 h 19"/>
                  <a:gd name="T8" fmla="*/ 9 w 29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9">
                    <a:moveTo>
                      <a:pt x="9" y="19"/>
                    </a:moveTo>
                    <a:cubicBezTo>
                      <a:pt x="0" y="19"/>
                      <a:pt x="0" y="19"/>
                      <a:pt x="0" y="19"/>
                    </a:cubicBezTo>
                    <a:cubicBezTo>
                      <a:pt x="2" y="11"/>
                      <a:pt x="9" y="5"/>
                      <a:pt x="19" y="0"/>
                    </a:cubicBezTo>
                    <a:cubicBezTo>
                      <a:pt x="29" y="0"/>
                      <a:pt x="29" y="0"/>
                      <a:pt x="29" y="0"/>
                    </a:cubicBezTo>
                    <a:lnTo>
                      <a:pt x="9" y="19"/>
                    </a:lnTo>
                    <a:close/>
                  </a:path>
                </a:pathLst>
              </a:custGeom>
              <a:solidFill>
                <a:srgbClr val="683C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5" name="Rectangle 85"/>
              <p:cNvSpPr>
                <a:spLocks noChangeArrowheads="1"/>
              </p:cNvSpPr>
              <p:nvPr/>
            </p:nvSpPr>
            <p:spPr bwMode="auto">
              <a:xfrm>
                <a:off x="2982" y="451"/>
                <a:ext cx="21" cy="350"/>
              </a:xfrm>
              <a:prstGeom prst="rect">
                <a:avLst/>
              </a:prstGeom>
              <a:solidFill>
                <a:srgbClr val="4D2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6" name="Freeform 86"/>
              <p:cNvSpPr>
                <a:spLocks/>
              </p:cNvSpPr>
              <p:nvPr/>
            </p:nvSpPr>
            <p:spPr bwMode="auto">
              <a:xfrm>
                <a:off x="2977" y="500"/>
                <a:ext cx="26" cy="19"/>
              </a:xfrm>
              <a:custGeom>
                <a:avLst/>
                <a:gdLst>
                  <a:gd name="T0" fmla="*/ 11 w 11"/>
                  <a:gd name="T1" fmla="*/ 8 h 8"/>
                  <a:gd name="T2" fmla="*/ 2 w 11"/>
                  <a:gd name="T3" fmla="*/ 8 h 8"/>
                  <a:gd name="T4" fmla="*/ 2 w 11"/>
                  <a:gd name="T5" fmla="*/ 0 h 8"/>
                  <a:gd name="T6" fmla="*/ 11 w 11"/>
                  <a:gd name="T7" fmla="*/ 0 h 8"/>
                  <a:gd name="T8" fmla="*/ 11 w 11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8">
                    <a:moveTo>
                      <a:pt x="11" y="8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0" y="6"/>
                      <a:pt x="0" y="3"/>
                      <a:pt x="2" y="0"/>
                    </a:cubicBezTo>
                    <a:cubicBezTo>
                      <a:pt x="11" y="0"/>
                      <a:pt x="11" y="0"/>
                      <a:pt x="11" y="0"/>
                    </a:cubicBez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683C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7" name="Freeform 87"/>
              <p:cNvSpPr>
                <a:spLocks/>
              </p:cNvSpPr>
              <p:nvPr/>
            </p:nvSpPr>
            <p:spPr bwMode="auto">
              <a:xfrm>
                <a:off x="2977" y="735"/>
                <a:ext cx="26" cy="19"/>
              </a:xfrm>
              <a:custGeom>
                <a:avLst/>
                <a:gdLst>
                  <a:gd name="T0" fmla="*/ 11 w 11"/>
                  <a:gd name="T1" fmla="*/ 8 h 8"/>
                  <a:gd name="T2" fmla="*/ 2 w 11"/>
                  <a:gd name="T3" fmla="*/ 8 h 8"/>
                  <a:gd name="T4" fmla="*/ 2 w 11"/>
                  <a:gd name="T5" fmla="*/ 0 h 8"/>
                  <a:gd name="T6" fmla="*/ 11 w 11"/>
                  <a:gd name="T7" fmla="*/ 0 h 8"/>
                  <a:gd name="T8" fmla="*/ 11 w 11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8">
                    <a:moveTo>
                      <a:pt x="11" y="8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0" y="5"/>
                      <a:pt x="0" y="2"/>
                      <a:pt x="2" y="0"/>
                    </a:cubicBezTo>
                    <a:cubicBezTo>
                      <a:pt x="11" y="0"/>
                      <a:pt x="11" y="0"/>
                      <a:pt x="11" y="0"/>
                    </a:cubicBez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683C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8" name="Freeform 88"/>
              <p:cNvSpPr>
                <a:spLocks/>
              </p:cNvSpPr>
              <p:nvPr/>
            </p:nvSpPr>
            <p:spPr bwMode="auto">
              <a:xfrm>
                <a:off x="3010" y="413"/>
                <a:ext cx="34" cy="31"/>
              </a:xfrm>
              <a:custGeom>
                <a:avLst/>
                <a:gdLst>
                  <a:gd name="T0" fmla="*/ 0 w 34"/>
                  <a:gd name="T1" fmla="*/ 31 h 31"/>
                  <a:gd name="T2" fmla="*/ 34 w 34"/>
                  <a:gd name="T3" fmla="*/ 31 h 31"/>
                  <a:gd name="T4" fmla="*/ 34 w 34"/>
                  <a:gd name="T5" fmla="*/ 0 h 31"/>
                  <a:gd name="T6" fmla="*/ 0 w 34"/>
                  <a:gd name="T7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31">
                    <a:moveTo>
                      <a:pt x="0" y="31"/>
                    </a:moveTo>
                    <a:lnTo>
                      <a:pt x="34" y="31"/>
                    </a:lnTo>
                    <a:lnTo>
                      <a:pt x="34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4D2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9" name="Freeform 89"/>
              <p:cNvSpPr>
                <a:spLocks/>
              </p:cNvSpPr>
              <p:nvPr/>
            </p:nvSpPr>
            <p:spPr bwMode="auto">
              <a:xfrm>
                <a:off x="3020" y="422"/>
                <a:ext cx="284" cy="22"/>
              </a:xfrm>
              <a:custGeom>
                <a:avLst/>
                <a:gdLst>
                  <a:gd name="T0" fmla="*/ 284 w 284"/>
                  <a:gd name="T1" fmla="*/ 0 h 22"/>
                  <a:gd name="T2" fmla="*/ 24 w 284"/>
                  <a:gd name="T3" fmla="*/ 0 h 22"/>
                  <a:gd name="T4" fmla="*/ 0 w 284"/>
                  <a:gd name="T5" fmla="*/ 22 h 22"/>
                  <a:gd name="T6" fmla="*/ 263 w 284"/>
                  <a:gd name="T7" fmla="*/ 22 h 22"/>
                  <a:gd name="T8" fmla="*/ 284 w 284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4" h="22">
                    <a:moveTo>
                      <a:pt x="284" y="0"/>
                    </a:moveTo>
                    <a:lnTo>
                      <a:pt x="24" y="0"/>
                    </a:lnTo>
                    <a:lnTo>
                      <a:pt x="0" y="22"/>
                    </a:lnTo>
                    <a:lnTo>
                      <a:pt x="263" y="22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CAB6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0" name="Freeform 90"/>
              <p:cNvSpPr>
                <a:spLocks/>
              </p:cNvSpPr>
              <p:nvPr/>
            </p:nvSpPr>
            <p:spPr bwMode="auto">
              <a:xfrm>
                <a:off x="3283" y="422"/>
                <a:ext cx="21" cy="358"/>
              </a:xfrm>
              <a:custGeom>
                <a:avLst/>
                <a:gdLst>
                  <a:gd name="T0" fmla="*/ 21 w 21"/>
                  <a:gd name="T1" fmla="*/ 0 h 358"/>
                  <a:gd name="T2" fmla="*/ 21 w 21"/>
                  <a:gd name="T3" fmla="*/ 337 h 358"/>
                  <a:gd name="T4" fmla="*/ 0 w 21"/>
                  <a:gd name="T5" fmla="*/ 358 h 358"/>
                  <a:gd name="T6" fmla="*/ 0 w 21"/>
                  <a:gd name="T7" fmla="*/ 22 h 358"/>
                  <a:gd name="T8" fmla="*/ 21 w 21"/>
                  <a:gd name="T9" fmla="*/ 0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358">
                    <a:moveTo>
                      <a:pt x="21" y="0"/>
                    </a:moveTo>
                    <a:lnTo>
                      <a:pt x="21" y="337"/>
                    </a:lnTo>
                    <a:lnTo>
                      <a:pt x="0" y="358"/>
                    </a:lnTo>
                    <a:lnTo>
                      <a:pt x="0" y="2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B59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1" name="Freeform 91"/>
              <p:cNvSpPr>
                <a:spLocks/>
              </p:cNvSpPr>
              <p:nvPr/>
            </p:nvSpPr>
            <p:spPr bwMode="auto">
              <a:xfrm>
                <a:off x="3027" y="434"/>
                <a:ext cx="54" cy="17"/>
              </a:xfrm>
              <a:custGeom>
                <a:avLst/>
                <a:gdLst>
                  <a:gd name="T0" fmla="*/ 38 w 54"/>
                  <a:gd name="T1" fmla="*/ 17 h 17"/>
                  <a:gd name="T2" fmla="*/ 0 w 54"/>
                  <a:gd name="T3" fmla="*/ 17 h 17"/>
                  <a:gd name="T4" fmla="*/ 17 w 54"/>
                  <a:gd name="T5" fmla="*/ 0 h 17"/>
                  <a:gd name="T6" fmla="*/ 54 w 54"/>
                  <a:gd name="T7" fmla="*/ 0 h 17"/>
                  <a:gd name="T8" fmla="*/ 38 w 54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17">
                    <a:moveTo>
                      <a:pt x="38" y="17"/>
                    </a:moveTo>
                    <a:lnTo>
                      <a:pt x="0" y="17"/>
                    </a:lnTo>
                    <a:lnTo>
                      <a:pt x="17" y="0"/>
                    </a:lnTo>
                    <a:lnTo>
                      <a:pt x="54" y="0"/>
                    </a:lnTo>
                    <a:lnTo>
                      <a:pt x="38" y="17"/>
                    </a:lnTo>
                    <a:close/>
                  </a:path>
                </a:pathLst>
              </a:custGeom>
              <a:solidFill>
                <a:srgbClr val="E936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2" name="Freeform 92"/>
              <p:cNvSpPr>
                <a:spLocks/>
              </p:cNvSpPr>
              <p:nvPr/>
            </p:nvSpPr>
            <p:spPr bwMode="auto">
              <a:xfrm>
                <a:off x="3027" y="451"/>
                <a:ext cx="38" cy="97"/>
              </a:xfrm>
              <a:custGeom>
                <a:avLst/>
                <a:gdLst>
                  <a:gd name="T0" fmla="*/ 38 w 38"/>
                  <a:gd name="T1" fmla="*/ 0 h 97"/>
                  <a:gd name="T2" fmla="*/ 0 w 38"/>
                  <a:gd name="T3" fmla="*/ 0 h 97"/>
                  <a:gd name="T4" fmla="*/ 0 w 38"/>
                  <a:gd name="T5" fmla="*/ 97 h 97"/>
                  <a:gd name="T6" fmla="*/ 19 w 38"/>
                  <a:gd name="T7" fmla="*/ 83 h 97"/>
                  <a:gd name="T8" fmla="*/ 38 w 38"/>
                  <a:gd name="T9" fmla="*/ 97 h 97"/>
                  <a:gd name="T10" fmla="*/ 38 w 38"/>
                  <a:gd name="T11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97">
                    <a:moveTo>
                      <a:pt x="38" y="0"/>
                    </a:moveTo>
                    <a:lnTo>
                      <a:pt x="0" y="0"/>
                    </a:lnTo>
                    <a:lnTo>
                      <a:pt x="0" y="97"/>
                    </a:lnTo>
                    <a:lnTo>
                      <a:pt x="19" y="83"/>
                    </a:lnTo>
                    <a:lnTo>
                      <a:pt x="38" y="97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FF3B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3" name="Freeform 93"/>
              <p:cNvSpPr>
                <a:spLocks/>
              </p:cNvSpPr>
              <p:nvPr/>
            </p:nvSpPr>
            <p:spPr bwMode="auto">
              <a:xfrm>
                <a:off x="2012" y="1149"/>
                <a:ext cx="265" cy="301"/>
              </a:xfrm>
              <a:custGeom>
                <a:avLst/>
                <a:gdLst>
                  <a:gd name="T0" fmla="*/ 112 w 112"/>
                  <a:gd name="T1" fmla="*/ 98 h 127"/>
                  <a:gd name="T2" fmla="*/ 112 w 112"/>
                  <a:gd name="T3" fmla="*/ 36 h 127"/>
                  <a:gd name="T4" fmla="*/ 96 w 112"/>
                  <a:gd name="T5" fmla="*/ 13 h 127"/>
                  <a:gd name="T6" fmla="*/ 17 w 112"/>
                  <a:gd name="T7" fmla="*/ 13 h 127"/>
                  <a:gd name="T8" fmla="*/ 0 w 112"/>
                  <a:gd name="T9" fmla="*/ 36 h 127"/>
                  <a:gd name="T10" fmla="*/ 0 w 112"/>
                  <a:gd name="T11" fmla="*/ 98 h 127"/>
                  <a:gd name="T12" fmla="*/ 112 w 112"/>
                  <a:gd name="T13" fmla="*/ 98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2" h="127">
                    <a:moveTo>
                      <a:pt x="112" y="98"/>
                    </a:moveTo>
                    <a:cubicBezTo>
                      <a:pt x="112" y="36"/>
                      <a:pt x="112" y="36"/>
                      <a:pt x="112" y="36"/>
                    </a:cubicBezTo>
                    <a:cubicBezTo>
                      <a:pt x="112" y="28"/>
                      <a:pt x="107" y="19"/>
                      <a:pt x="96" y="13"/>
                    </a:cubicBezTo>
                    <a:cubicBezTo>
                      <a:pt x="74" y="0"/>
                      <a:pt x="39" y="0"/>
                      <a:pt x="17" y="13"/>
                    </a:cubicBezTo>
                    <a:cubicBezTo>
                      <a:pt x="6" y="19"/>
                      <a:pt x="0" y="28"/>
                      <a:pt x="0" y="36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20" y="122"/>
                      <a:pt x="86" y="127"/>
                      <a:pt x="112" y="98"/>
                    </a:cubicBezTo>
                    <a:close/>
                  </a:path>
                </a:pathLst>
              </a:custGeom>
              <a:solidFill>
                <a:srgbClr val="2832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4" name="Freeform 94"/>
              <p:cNvSpPr>
                <a:spLocks/>
              </p:cNvSpPr>
              <p:nvPr/>
            </p:nvSpPr>
            <p:spPr bwMode="auto">
              <a:xfrm>
                <a:off x="1929" y="1144"/>
                <a:ext cx="433" cy="171"/>
              </a:xfrm>
              <a:custGeom>
                <a:avLst/>
                <a:gdLst>
                  <a:gd name="T0" fmla="*/ 433 w 433"/>
                  <a:gd name="T1" fmla="*/ 86 h 171"/>
                  <a:gd name="T2" fmla="*/ 215 w 433"/>
                  <a:gd name="T3" fmla="*/ 171 h 171"/>
                  <a:gd name="T4" fmla="*/ 0 w 433"/>
                  <a:gd name="T5" fmla="*/ 86 h 171"/>
                  <a:gd name="T6" fmla="*/ 0 w 433"/>
                  <a:gd name="T7" fmla="*/ 78 h 171"/>
                  <a:gd name="T8" fmla="*/ 215 w 433"/>
                  <a:gd name="T9" fmla="*/ 0 h 171"/>
                  <a:gd name="T10" fmla="*/ 433 w 433"/>
                  <a:gd name="T11" fmla="*/ 78 h 171"/>
                  <a:gd name="T12" fmla="*/ 433 w 433"/>
                  <a:gd name="T13" fmla="*/ 86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3" h="171">
                    <a:moveTo>
                      <a:pt x="433" y="86"/>
                    </a:moveTo>
                    <a:lnTo>
                      <a:pt x="215" y="171"/>
                    </a:lnTo>
                    <a:lnTo>
                      <a:pt x="0" y="86"/>
                    </a:lnTo>
                    <a:lnTo>
                      <a:pt x="0" y="78"/>
                    </a:lnTo>
                    <a:lnTo>
                      <a:pt x="215" y="0"/>
                    </a:lnTo>
                    <a:lnTo>
                      <a:pt x="433" y="78"/>
                    </a:lnTo>
                    <a:lnTo>
                      <a:pt x="433" y="86"/>
                    </a:lnTo>
                    <a:close/>
                  </a:path>
                </a:pathLst>
              </a:custGeom>
              <a:solidFill>
                <a:srgbClr val="2832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5" name="Freeform 95"/>
              <p:cNvSpPr>
                <a:spLocks/>
              </p:cNvSpPr>
              <p:nvPr/>
            </p:nvSpPr>
            <p:spPr bwMode="auto">
              <a:xfrm>
                <a:off x="1929" y="1137"/>
                <a:ext cx="433" cy="171"/>
              </a:xfrm>
              <a:custGeom>
                <a:avLst/>
                <a:gdLst>
                  <a:gd name="T0" fmla="*/ 433 w 433"/>
                  <a:gd name="T1" fmla="*/ 85 h 171"/>
                  <a:gd name="T2" fmla="*/ 215 w 433"/>
                  <a:gd name="T3" fmla="*/ 171 h 171"/>
                  <a:gd name="T4" fmla="*/ 0 w 433"/>
                  <a:gd name="T5" fmla="*/ 85 h 171"/>
                  <a:gd name="T6" fmla="*/ 215 w 433"/>
                  <a:gd name="T7" fmla="*/ 0 h 171"/>
                  <a:gd name="T8" fmla="*/ 433 w 433"/>
                  <a:gd name="T9" fmla="*/ 85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3" h="171">
                    <a:moveTo>
                      <a:pt x="433" y="85"/>
                    </a:moveTo>
                    <a:lnTo>
                      <a:pt x="215" y="171"/>
                    </a:lnTo>
                    <a:lnTo>
                      <a:pt x="0" y="85"/>
                    </a:lnTo>
                    <a:lnTo>
                      <a:pt x="215" y="0"/>
                    </a:lnTo>
                    <a:lnTo>
                      <a:pt x="433" y="85"/>
                    </a:lnTo>
                    <a:close/>
                  </a:path>
                </a:pathLst>
              </a:custGeom>
              <a:solidFill>
                <a:srgbClr val="4856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6" name="Freeform 96"/>
              <p:cNvSpPr>
                <a:spLocks/>
              </p:cNvSpPr>
              <p:nvPr/>
            </p:nvSpPr>
            <p:spPr bwMode="auto">
              <a:xfrm>
                <a:off x="2234" y="1315"/>
                <a:ext cx="38" cy="78"/>
              </a:xfrm>
              <a:custGeom>
                <a:avLst/>
                <a:gdLst>
                  <a:gd name="T0" fmla="*/ 16 w 16"/>
                  <a:gd name="T1" fmla="*/ 28 h 33"/>
                  <a:gd name="T2" fmla="*/ 13 w 16"/>
                  <a:gd name="T3" fmla="*/ 0 h 33"/>
                  <a:gd name="T4" fmla="*/ 3 w 16"/>
                  <a:gd name="T5" fmla="*/ 0 h 33"/>
                  <a:gd name="T6" fmla="*/ 0 w 16"/>
                  <a:gd name="T7" fmla="*/ 28 h 33"/>
                  <a:gd name="T8" fmla="*/ 2 w 16"/>
                  <a:gd name="T9" fmla="*/ 32 h 33"/>
                  <a:gd name="T10" fmla="*/ 14 w 16"/>
                  <a:gd name="T11" fmla="*/ 32 h 33"/>
                  <a:gd name="T12" fmla="*/ 16 w 16"/>
                  <a:gd name="T13" fmla="*/ 28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33">
                    <a:moveTo>
                      <a:pt x="16" y="28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30"/>
                      <a:pt x="0" y="31"/>
                      <a:pt x="2" y="32"/>
                    </a:cubicBezTo>
                    <a:cubicBezTo>
                      <a:pt x="5" y="33"/>
                      <a:pt x="11" y="33"/>
                      <a:pt x="14" y="32"/>
                    </a:cubicBezTo>
                    <a:cubicBezTo>
                      <a:pt x="16" y="31"/>
                      <a:pt x="16" y="30"/>
                      <a:pt x="16" y="28"/>
                    </a:cubicBezTo>
                    <a:close/>
                  </a:path>
                </a:pathLst>
              </a:custGeom>
              <a:solidFill>
                <a:srgbClr val="F89F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7" name="Freeform 97"/>
              <p:cNvSpPr>
                <a:spLocks/>
              </p:cNvSpPr>
              <p:nvPr/>
            </p:nvSpPr>
            <p:spPr bwMode="auto">
              <a:xfrm>
                <a:off x="2239" y="1308"/>
                <a:ext cx="28" cy="14"/>
              </a:xfrm>
              <a:custGeom>
                <a:avLst/>
                <a:gdLst>
                  <a:gd name="T0" fmla="*/ 10 w 12"/>
                  <a:gd name="T1" fmla="*/ 1 h 6"/>
                  <a:gd name="T2" fmla="*/ 10 w 12"/>
                  <a:gd name="T3" fmla="*/ 5 h 6"/>
                  <a:gd name="T4" fmla="*/ 2 w 12"/>
                  <a:gd name="T5" fmla="*/ 5 h 6"/>
                  <a:gd name="T6" fmla="*/ 2 w 12"/>
                  <a:gd name="T7" fmla="*/ 1 h 6"/>
                  <a:gd name="T8" fmla="*/ 10 w 12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10" y="1"/>
                    </a:moveTo>
                    <a:cubicBezTo>
                      <a:pt x="12" y="2"/>
                      <a:pt x="12" y="4"/>
                      <a:pt x="10" y="5"/>
                    </a:cubicBezTo>
                    <a:cubicBezTo>
                      <a:pt x="8" y="6"/>
                      <a:pt x="4" y="6"/>
                      <a:pt x="2" y="5"/>
                    </a:cubicBezTo>
                    <a:cubicBezTo>
                      <a:pt x="0" y="4"/>
                      <a:pt x="0" y="2"/>
                      <a:pt x="2" y="1"/>
                    </a:cubicBezTo>
                    <a:cubicBezTo>
                      <a:pt x="4" y="0"/>
                      <a:pt x="8" y="0"/>
                      <a:pt x="10" y="1"/>
                    </a:cubicBezTo>
                    <a:close/>
                  </a:path>
                </a:pathLst>
              </a:custGeom>
              <a:solidFill>
                <a:srgbClr val="FFE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8" name="Oval 98"/>
              <p:cNvSpPr>
                <a:spLocks noChangeArrowheads="1"/>
              </p:cNvSpPr>
              <p:nvPr/>
            </p:nvSpPr>
            <p:spPr bwMode="auto">
              <a:xfrm>
                <a:off x="2241" y="1298"/>
                <a:ext cx="24" cy="19"/>
              </a:xfrm>
              <a:prstGeom prst="ellipse">
                <a:avLst/>
              </a:prstGeom>
              <a:solidFill>
                <a:srgbClr val="F89F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9" name="Freeform 99"/>
              <p:cNvSpPr>
                <a:spLocks/>
              </p:cNvSpPr>
              <p:nvPr/>
            </p:nvSpPr>
            <p:spPr bwMode="auto">
              <a:xfrm>
                <a:off x="2139" y="1218"/>
                <a:ext cx="119" cy="85"/>
              </a:xfrm>
              <a:custGeom>
                <a:avLst/>
                <a:gdLst>
                  <a:gd name="T0" fmla="*/ 48 w 50"/>
                  <a:gd name="T1" fmla="*/ 36 h 36"/>
                  <a:gd name="T2" fmla="*/ 46 w 50"/>
                  <a:gd name="T3" fmla="*/ 34 h 36"/>
                  <a:gd name="T4" fmla="*/ 46 w 50"/>
                  <a:gd name="T5" fmla="*/ 22 h 36"/>
                  <a:gd name="T6" fmla="*/ 45 w 50"/>
                  <a:gd name="T7" fmla="*/ 20 h 36"/>
                  <a:gd name="T8" fmla="*/ 2 w 50"/>
                  <a:gd name="T9" fmla="*/ 3 h 36"/>
                  <a:gd name="T10" fmla="*/ 1 w 50"/>
                  <a:gd name="T11" fmla="*/ 1 h 36"/>
                  <a:gd name="T12" fmla="*/ 3 w 50"/>
                  <a:gd name="T13" fmla="*/ 1 h 36"/>
                  <a:gd name="T14" fmla="*/ 47 w 50"/>
                  <a:gd name="T15" fmla="*/ 18 h 36"/>
                  <a:gd name="T16" fmla="*/ 50 w 50"/>
                  <a:gd name="T17" fmla="*/ 21 h 36"/>
                  <a:gd name="T18" fmla="*/ 50 w 50"/>
                  <a:gd name="T19" fmla="*/ 34 h 36"/>
                  <a:gd name="T20" fmla="*/ 48 w 50"/>
                  <a:gd name="T21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0" h="36">
                    <a:moveTo>
                      <a:pt x="48" y="36"/>
                    </a:moveTo>
                    <a:cubicBezTo>
                      <a:pt x="47" y="36"/>
                      <a:pt x="46" y="35"/>
                      <a:pt x="46" y="34"/>
                    </a:cubicBezTo>
                    <a:cubicBezTo>
                      <a:pt x="46" y="22"/>
                      <a:pt x="46" y="22"/>
                      <a:pt x="46" y="22"/>
                    </a:cubicBezTo>
                    <a:cubicBezTo>
                      <a:pt x="46" y="21"/>
                      <a:pt x="46" y="21"/>
                      <a:pt x="45" y="2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2"/>
                      <a:pt x="1" y="1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47" y="18"/>
                      <a:pt x="47" y="18"/>
                      <a:pt x="47" y="18"/>
                    </a:cubicBezTo>
                    <a:cubicBezTo>
                      <a:pt x="49" y="18"/>
                      <a:pt x="50" y="20"/>
                      <a:pt x="50" y="21"/>
                    </a:cubicBezTo>
                    <a:cubicBezTo>
                      <a:pt x="50" y="34"/>
                      <a:pt x="50" y="34"/>
                      <a:pt x="50" y="34"/>
                    </a:cubicBezTo>
                    <a:cubicBezTo>
                      <a:pt x="50" y="35"/>
                      <a:pt x="49" y="36"/>
                      <a:pt x="48" y="36"/>
                    </a:cubicBezTo>
                    <a:close/>
                  </a:path>
                </a:pathLst>
              </a:custGeom>
              <a:solidFill>
                <a:srgbClr val="FFE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0" name="Freeform 100"/>
              <p:cNvSpPr>
                <a:spLocks/>
              </p:cNvSpPr>
              <p:nvPr/>
            </p:nvSpPr>
            <p:spPr bwMode="auto">
              <a:xfrm>
                <a:off x="2002" y="524"/>
                <a:ext cx="428" cy="123"/>
              </a:xfrm>
              <a:custGeom>
                <a:avLst/>
                <a:gdLst>
                  <a:gd name="T0" fmla="*/ 0 w 428"/>
                  <a:gd name="T1" fmla="*/ 123 h 123"/>
                  <a:gd name="T2" fmla="*/ 213 w 428"/>
                  <a:gd name="T3" fmla="*/ 0 h 123"/>
                  <a:gd name="T4" fmla="*/ 428 w 428"/>
                  <a:gd name="T5" fmla="*/ 123 h 123"/>
                  <a:gd name="T6" fmla="*/ 0 w 428"/>
                  <a:gd name="T7" fmla="*/ 123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8" h="123">
                    <a:moveTo>
                      <a:pt x="0" y="123"/>
                    </a:moveTo>
                    <a:lnTo>
                      <a:pt x="213" y="0"/>
                    </a:lnTo>
                    <a:lnTo>
                      <a:pt x="428" y="123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EDE6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1" name="Freeform 101"/>
              <p:cNvSpPr>
                <a:spLocks/>
              </p:cNvSpPr>
              <p:nvPr/>
            </p:nvSpPr>
            <p:spPr bwMode="auto">
              <a:xfrm>
                <a:off x="2106" y="555"/>
                <a:ext cx="218" cy="64"/>
              </a:xfrm>
              <a:custGeom>
                <a:avLst/>
                <a:gdLst>
                  <a:gd name="T0" fmla="*/ 0 w 218"/>
                  <a:gd name="T1" fmla="*/ 64 h 64"/>
                  <a:gd name="T2" fmla="*/ 109 w 218"/>
                  <a:gd name="T3" fmla="*/ 0 h 64"/>
                  <a:gd name="T4" fmla="*/ 218 w 218"/>
                  <a:gd name="T5" fmla="*/ 64 h 64"/>
                  <a:gd name="T6" fmla="*/ 0 w 218"/>
                  <a:gd name="T7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8" h="64">
                    <a:moveTo>
                      <a:pt x="0" y="64"/>
                    </a:moveTo>
                    <a:lnTo>
                      <a:pt x="109" y="0"/>
                    </a:lnTo>
                    <a:lnTo>
                      <a:pt x="218" y="64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C6C0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2" name="Rectangle 102"/>
              <p:cNvSpPr>
                <a:spLocks noChangeArrowheads="1"/>
              </p:cNvSpPr>
              <p:nvPr/>
            </p:nvSpPr>
            <p:spPr bwMode="auto">
              <a:xfrm>
                <a:off x="2007" y="671"/>
                <a:ext cx="416" cy="12"/>
              </a:xfrm>
              <a:prstGeom prst="rect">
                <a:avLst/>
              </a:prstGeom>
              <a:solidFill>
                <a:srgbClr val="EDE6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3" name="Rectangle 103"/>
              <p:cNvSpPr>
                <a:spLocks noChangeArrowheads="1"/>
              </p:cNvSpPr>
              <p:nvPr/>
            </p:nvSpPr>
            <p:spPr bwMode="auto">
              <a:xfrm>
                <a:off x="2012" y="704"/>
                <a:ext cx="59" cy="7"/>
              </a:xfrm>
              <a:prstGeom prst="rect">
                <a:avLst/>
              </a:prstGeom>
              <a:solidFill>
                <a:srgbClr val="85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4" name="Rectangle 104"/>
              <p:cNvSpPr>
                <a:spLocks noChangeArrowheads="1"/>
              </p:cNvSpPr>
              <p:nvPr/>
            </p:nvSpPr>
            <p:spPr bwMode="auto">
              <a:xfrm>
                <a:off x="2012" y="934"/>
                <a:ext cx="59" cy="7"/>
              </a:xfrm>
              <a:prstGeom prst="rect">
                <a:avLst/>
              </a:prstGeom>
              <a:solidFill>
                <a:srgbClr val="85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5" name="Rectangle 105"/>
              <p:cNvSpPr>
                <a:spLocks noChangeArrowheads="1"/>
              </p:cNvSpPr>
              <p:nvPr/>
            </p:nvSpPr>
            <p:spPr bwMode="auto">
              <a:xfrm>
                <a:off x="2019" y="711"/>
                <a:ext cx="45" cy="223"/>
              </a:xfrm>
              <a:prstGeom prst="rect">
                <a:avLst/>
              </a:prstGeom>
              <a:solidFill>
                <a:srgbClr val="DAD3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6" name="Rectangle 106"/>
              <p:cNvSpPr>
                <a:spLocks noChangeArrowheads="1"/>
              </p:cNvSpPr>
              <p:nvPr/>
            </p:nvSpPr>
            <p:spPr bwMode="auto">
              <a:xfrm>
                <a:off x="2099" y="704"/>
                <a:ext cx="59" cy="7"/>
              </a:xfrm>
              <a:prstGeom prst="rect">
                <a:avLst/>
              </a:prstGeom>
              <a:solidFill>
                <a:srgbClr val="85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7" name="Rectangle 107"/>
              <p:cNvSpPr>
                <a:spLocks noChangeArrowheads="1"/>
              </p:cNvSpPr>
              <p:nvPr/>
            </p:nvSpPr>
            <p:spPr bwMode="auto">
              <a:xfrm>
                <a:off x="2099" y="934"/>
                <a:ext cx="59" cy="7"/>
              </a:xfrm>
              <a:prstGeom prst="rect">
                <a:avLst/>
              </a:prstGeom>
              <a:solidFill>
                <a:srgbClr val="85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8" name="Rectangle 108"/>
              <p:cNvSpPr>
                <a:spLocks noChangeArrowheads="1"/>
              </p:cNvSpPr>
              <p:nvPr/>
            </p:nvSpPr>
            <p:spPr bwMode="auto">
              <a:xfrm>
                <a:off x="2106" y="711"/>
                <a:ext cx="45" cy="223"/>
              </a:xfrm>
              <a:prstGeom prst="rect">
                <a:avLst/>
              </a:prstGeom>
              <a:solidFill>
                <a:srgbClr val="DAD3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9" name="Rectangle 109"/>
              <p:cNvSpPr>
                <a:spLocks noChangeArrowheads="1"/>
              </p:cNvSpPr>
              <p:nvPr/>
            </p:nvSpPr>
            <p:spPr bwMode="auto">
              <a:xfrm>
                <a:off x="2187" y="704"/>
                <a:ext cx="56" cy="7"/>
              </a:xfrm>
              <a:prstGeom prst="rect">
                <a:avLst/>
              </a:prstGeom>
              <a:solidFill>
                <a:srgbClr val="85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0" name="Rectangle 110"/>
              <p:cNvSpPr>
                <a:spLocks noChangeArrowheads="1"/>
              </p:cNvSpPr>
              <p:nvPr/>
            </p:nvSpPr>
            <p:spPr bwMode="auto">
              <a:xfrm>
                <a:off x="2187" y="934"/>
                <a:ext cx="56" cy="7"/>
              </a:xfrm>
              <a:prstGeom prst="rect">
                <a:avLst/>
              </a:prstGeom>
              <a:solidFill>
                <a:srgbClr val="85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1" name="Rectangle 111"/>
              <p:cNvSpPr>
                <a:spLocks noChangeArrowheads="1"/>
              </p:cNvSpPr>
              <p:nvPr/>
            </p:nvSpPr>
            <p:spPr bwMode="auto">
              <a:xfrm>
                <a:off x="2191" y="711"/>
                <a:ext cx="48" cy="223"/>
              </a:xfrm>
              <a:prstGeom prst="rect">
                <a:avLst/>
              </a:prstGeom>
              <a:solidFill>
                <a:srgbClr val="DAD3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2" name="Rectangle 112"/>
              <p:cNvSpPr>
                <a:spLocks noChangeArrowheads="1"/>
              </p:cNvSpPr>
              <p:nvPr/>
            </p:nvSpPr>
            <p:spPr bwMode="auto">
              <a:xfrm>
                <a:off x="2274" y="704"/>
                <a:ext cx="57" cy="7"/>
              </a:xfrm>
              <a:prstGeom prst="rect">
                <a:avLst/>
              </a:prstGeom>
              <a:solidFill>
                <a:srgbClr val="85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3" name="Rectangle 113"/>
              <p:cNvSpPr>
                <a:spLocks noChangeArrowheads="1"/>
              </p:cNvSpPr>
              <p:nvPr/>
            </p:nvSpPr>
            <p:spPr bwMode="auto">
              <a:xfrm>
                <a:off x="2274" y="934"/>
                <a:ext cx="57" cy="7"/>
              </a:xfrm>
              <a:prstGeom prst="rect">
                <a:avLst/>
              </a:prstGeom>
              <a:solidFill>
                <a:srgbClr val="85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4" name="Rectangle 114"/>
              <p:cNvSpPr>
                <a:spLocks noChangeArrowheads="1"/>
              </p:cNvSpPr>
              <p:nvPr/>
            </p:nvSpPr>
            <p:spPr bwMode="auto">
              <a:xfrm>
                <a:off x="2279" y="711"/>
                <a:ext cx="45" cy="223"/>
              </a:xfrm>
              <a:prstGeom prst="rect">
                <a:avLst/>
              </a:prstGeom>
              <a:solidFill>
                <a:srgbClr val="DAD3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5" name="Rectangle 115"/>
              <p:cNvSpPr>
                <a:spLocks noChangeArrowheads="1"/>
              </p:cNvSpPr>
              <p:nvPr/>
            </p:nvSpPr>
            <p:spPr bwMode="auto">
              <a:xfrm>
                <a:off x="2362" y="704"/>
                <a:ext cx="57" cy="7"/>
              </a:xfrm>
              <a:prstGeom prst="rect">
                <a:avLst/>
              </a:prstGeom>
              <a:solidFill>
                <a:srgbClr val="85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6" name="Rectangle 116"/>
              <p:cNvSpPr>
                <a:spLocks noChangeArrowheads="1"/>
              </p:cNvSpPr>
              <p:nvPr/>
            </p:nvSpPr>
            <p:spPr bwMode="auto">
              <a:xfrm>
                <a:off x="2362" y="934"/>
                <a:ext cx="57" cy="7"/>
              </a:xfrm>
              <a:prstGeom prst="rect">
                <a:avLst/>
              </a:prstGeom>
              <a:solidFill>
                <a:srgbClr val="85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7" name="Rectangle 117"/>
              <p:cNvSpPr>
                <a:spLocks noChangeArrowheads="1"/>
              </p:cNvSpPr>
              <p:nvPr/>
            </p:nvSpPr>
            <p:spPr bwMode="auto">
              <a:xfrm>
                <a:off x="2367" y="711"/>
                <a:ext cx="45" cy="223"/>
              </a:xfrm>
              <a:prstGeom prst="rect">
                <a:avLst/>
              </a:prstGeom>
              <a:solidFill>
                <a:srgbClr val="DAD3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8" name="Rectangle 118"/>
              <p:cNvSpPr>
                <a:spLocks noChangeArrowheads="1"/>
              </p:cNvSpPr>
              <p:nvPr/>
            </p:nvSpPr>
            <p:spPr bwMode="auto">
              <a:xfrm>
                <a:off x="2002" y="678"/>
                <a:ext cx="426" cy="26"/>
              </a:xfrm>
              <a:prstGeom prst="rect">
                <a:avLst/>
              </a:prstGeom>
              <a:solidFill>
                <a:srgbClr val="C6C0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9" name="Rectangle 119"/>
              <p:cNvSpPr>
                <a:spLocks noChangeArrowheads="1"/>
              </p:cNvSpPr>
              <p:nvPr/>
            </p:nvSpPr>
            <p:spPr bwMode="auto">
              <a:xfrm>
                <a:off x="2002" y="645"/>
                <a:ext cx="426" cy="26"/>
              </a:xfrm>
              <a:prstGeom prst="rect">
                <a:avLst/>
              </a:prstGeom>
              <a:solidFill>
                <a:srgbClr val="C6C0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0" name="Rectangle 120"/>
              <p:cNvSpPr>
                <a:spLocks noChangeArrowheads="1"/>
              </p:cNvSpPr>
              <p:nvPr/>
            </p:nvSpPr>
            <p:spPr bwMode="auto">
              <a:xfrm>
                <a:off x="2002" y="941"/>
                <a:ext cx="426" cy="16"/>
              </a:xfrm>
              <a:prstGeom prst="rect">
                <a:avLst/>
              </a:prstGeom>
              <a:solidFill>
                <a:srgbClr val="C6C0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1" name="Rectangle 121"/>
              <p:cNvSpPr>
                <a:spLocks noChangeArrowheads="1"/>
              </p:cNvSpPr>
              <p:nvPr/>
            </p:nvSpPr>
            <p:spPr bwMode="auto">
              <a:xfrm>
                <a:off x="1985" y="957"/>
                <a:ext cx="460" cy="19"/>
              </a:xfrm>
              <a:prstGeom prst="rect">
                <a:avLst/>
              </a:prstGeom>
              <a:solidFill>
                <a:srgbClr val="EDE6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2" name="Rectangle 122"/>
              <p:cNvSpPr>
                <a:spLocks noChangeArrowheads="1"/>
              </p:cNvSpPr>
              <p:nvPr/>
            </p:nvSpPr>
            <p:spPr bwMode="auto">
              <a:xfrm>
                <a:off x="1974" y="976"/>
                <a:ext cx="485" cy="19"/>
              </a:xfrm>
              <a:prstGeom prst="rect">
                <a:avLst/>
              </a:prstGeom>
              <a:solidFill>
                <a:srgbClr val="C6C0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3" name="Rectangle 123"/>
              <p:cNvSpPr>
                <a:spLocks noChangeArrowheads="1"/>
              </p:cNvSpPr>
              <p:nvPr/>
            </p:nvSpPr>
            <p:spPr bwMode="auto">
              <a:xfrm>
                <a:off x="1957" y="995"/>
                <a:ext cx="516" cy="17"/>
              </a:xfrm>
              <a:prstGeom prst="rect">
                <a:avLst/>
              </a:prstGeom>
              <a:solidFill>
                <a:srgbClr val="EDE6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4" name="Freeform 124"/>
              <p:cNvSpPr>
                <a:spLocks noEditPoints="1"/>
              </p:cNvSpPr>
              <p:nvPr/>
            </p:nvSpPr>
            <p:spPr bwMode="auto">
              <a:xfrm>
                <a:off x="2963" y="1021"/>
                <a:ext cx="225" cy="175"/>
              </a:xfrm>
              <a:custGeom>
                <a:avLst/>
                <a:gdLst>
                  <a:gd name="T0" fmla="*/ 1 w 95"/>
                  <a:gd name="T1" fmla="*/ 57 h 74"/>
                  <a:gd name="T2" fmla="*/ 0 w 95"/>
                  <a:gd name="T3" fmla="*/ 57 h 74"/>
                  <a:gd name="T4" fmla="*/ 16 w 95"/>
                  <a:gd name="T5" fmla="*/ 71 h 74"/>
                  <a:gd name="T6" fmla="*/ 32 w 95"/>
                  <a:gd name="T7" fmla="*/ 57 h 74"/>
                  <a:gd name="T8" fmla="*/ 31 w 95"/>
                  <a:gd name="T9" fmla="*/ 57 h 74"/>
                  <a:gd name="T10" fmla="*/ 32 w 95"/>
                  <a:gd name="T11" fmla="*/ 56 h 74"/>
                  <a:gd name="T12" fmla="*/ 17 w 95"/>
                  <a:gd name="T13" fmla="*/ 17 h 74"/>
                  <a:gd name="T14" fmla="*/ 45 w 95"/>
                  <a:gd name="T15" fmla="*/ 17 h 74"/>
                  <a:gd name="T16" fmla="*/ 45 w 95"/>
                  <a:gd name="T17" fmla="*/ 74 h 74"/>
                  <a:gd name="T18" fmla="*/ 50 w 95"/>
                  <a:gd name="T19" fmla="*/ 74 h 74"/>
                  <a:gd name="T20" fmla="*/ 50 w 95"/>
                  <a:gd name="T21" fmla="*/ 17 h 74"/>
                  <a:gd name="T22" fmla="*/ 79 w 95"/>
                  <a:gd name="T23" fmla="*/ 17 h 74"/>
                  <a:gd name="T24" fmla="*/ 64 w 95"/>
                  <a:gd name="T25" fmla="*/ 56 h 74"/>
                  <a:gd name="T26" fmla="*/ 64 w 95"/>
                  <a:gd name="T27" fmla="*/ 57 h 74"/>
                  <a:gd name="T28" fmla="*/ 63 w 95"/>
                  <a:gd name="T29" fmla="*/ 57 h 74"/>
                  <a:gd name="T30" fmla="*/ 79 w 95"/>
                  <a:gd name="T31" fmla="*/ 71 h 74"/>
                  <a:gd name="T32" fmla="*/ 95 w 95"/>
                  <a:gd name="T33" fmla="*/ 57 h 74"/>
                  <a:gd name="T34" fmla="*/ 95 w 95"/>
                  <a:gd name="T35" fmla="*/ 57 h 74"/>
                  <a:gd name="T36" fmla="*/ 95 w 95"/>
                  <a:gd name="T37" fmla="*/ 56 h 74"/>
                  <a:gd name="T38" fmla="*/ 80 w 95"/>
                  <a:gd name="T39" fmla="*/ 17 h 74"/>
                  <a:gd name="T40" fmla="*/ 85 w 95"/>
                  <a:gd name="T41" fmla="*/ 17 h 74"/>
                  <a:gd name="T42" fmla="*/ 85 w 95"/>
                  <a:gd name="T43" fmla="*/ 14 h 74"/>
                  <a:gd name="T44" fmla="*/ 50 w 95"/>
                  <a:gd name="T45" fmla="*/ 10 h 74"/>
                  <a:gd name="T46" fmla="*/ 50 w 95"/>
                  <a:gd name="T47" fmla="*/ 0 h 74"/>
                  <a:gd name="T48" fmla="*/ 45 w 95"/>
                  <a:gd name="T49" fmla="*/ 0 h 74"/>
                  <a:gd name="T50" fmla="*/ 45 w 95"/>
                  <a:gd name="T51" fmla="*/ 10 h 74"/>
                  <a:gd name="T52" fmla="*/ 11 w 95"/>
                  <a:gd name="T53" fmla="*/ 14 h 74"/>
                  <a:gd name="T54" fmla="*/ 11 w 95"/>
                  <a:gd name="T55" fmla="*/ 17 h 74"/>
                  <a:gd name="T56" fmla="*/ 15 w 95"/>
                  <a:gd name="T57" fmla="*/ 17 h 74"/>
                  <a:gd name="T58" fmla="*/ 1 w 95"/>
                  <a:gd name="T59" fmla="*/ 56 h 74"/>
                  <a:gd name="T60" fmla="*/ 1 w 95"/>
                  <a:gd name="T61" fmla="*/ 57 h 74"/>
                  <a:gd name="T62" fmla="*/ 93 w 95"/>
                  <a:gd name="T63" fmla="*/ 57 h 74"/>
                  <a:gd name="T64" fmla="*/ 66 w 95"/>
                  <a:gd name="T65" fmla="*/ 57 h 74"/>
                  <a:gd name="T66" fmla="*/ 79 w 95"/>
                  <a:gd name="T67" fmla="*/ 21 h 74"/>
                  <a:gd name="T68" fmla="*/ 93 w 95"/>
                  <a:gd name="T69" fmla="*/ 57 h 74"/>
                  <a:gd name="T70" fmla="*/ 16 w 95"/>
                  <a:gd name="T71" fmla="*/ 21 h 74"/>
                  <a:gd name="T72" fmla="*/ 30 w 95"/>
                  <a:gd name="T73" fmla="*/ 57 h 74"/>
                  <a:gd name="T74" fmla="*/ 3 w 95"/>
                  <a:gd name="T75" fmla="*/ 57 h 74"/>
                  <a:gd name="T76" fmla="*/ 16 w 95"/>
                  <a:gd name="T77" fmla="*/ 2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5" h="74">
                    <a:moveTo>
                      <a:pt x="1" y="57"/>
                    </a:moveTo>
                    <a:cubicBezTo>
                      <a:pt x="0" y="57"/>
                      <a:pt x="0" y="57"/>
                      <a:pt x="0" y="57"/>
                    </a:cubicBezTo>
                    <a:cubicBezTo>
                      <a:pt x="1" y="65"/>
                      <a:pt x="8" y="71"/>
                      <a:pt x="16" y="71"/>
                    </a:cubicBezTo>
                    <a:cubicBezTo>
                      <a:pt x="24" y="71"/>
                      <a:pt x="31" y="65"/>
                      <a:pt x="32" y="57"/>
                    </a:cubicBezTo>
                    <a:cubicBezTo>
                      <a:pt x="31" y="57"/>
                      <a:pt x="31" y="57"/>
                      <a:pt x="31" y="57"/>
                    </a:cubicBezTo>
                    <a:cubicBezTo>
                      <a:pt x="32" y="56"/>
                      <a:pt x="32" y="56"/>
                      <a:pt x="32" y="56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45" y="17"/>
                      <a:pt x="45" y="17"/>
                      <a:pt x="45" y="17"/>
                    </a:cubicBezTo>
                    <a:cubicBezTo>
                      <a:pt x="45" y="74"/>
                      <a:pt x="45" y="74"/>
                      <a:pt x="45" y="74"/>
                    </a:cubicBezTo>
                    <a:cubicBezTo>
                      <a:pt x="50" y="74"/>
                      <a:pt x="50" y="74"/>
                      <a:pt x="50" y="74"/>
                    </a:cubicBezTo>
                    <a:cubicBezTo>
                      <a:pt x="50" y="17"/>
                      <a:pt x="50" y="17"/>
                      <a:pt x="50" y="17"/>
                    </a:cubicBezTo>
                    <a:cubicBezTo>
                      <a:pt x="79" y="17"/>
                      <a:pt x="79" y="17"/>
                      <a:pt x="79" y="17"/>
                    </a:cubicBezTo>
                    <a:cubicBezTo>
                      <a:pt x="64" y="56"/>
                      <a:pt x="64" y="56"/>
                      <a:pt x="64" y="56"/>
                    </a:cubicBezTo>
                    <a:cubicBezTo>
                      <a:pt x="64" y="57"/>
                      <a:pt x="64" y="57"/>
                      <a:pt x="64" y="57"/>
                    </a:cubicBezTo>
                    <a:cubicBezTo>
                      <a:pt x="63" y="57"/>
                      <a:pt x="63" y="57"/>
                      <a:pt x="63" y="57"/>
                    </a:cubicBezTo>
                    <a:cubicBezTo>
                      <a:pt x="64" y="65"/>
                      <a:pt x="71" y="71"/>
                      <a:pt x="79" y="71"/>
                    </a:cubicBezTo>
                    <a:cubicBezTo>
                      <a:pt x="87" y="71"/>
                      <a:pt x="94" y="65"/>
                      <a:pt x="95" y="57"/>
                    </a:cubicBezTo>
                    <a:cubicBezTo>
                      <a:pt x="95" y="57"/>
                      <a:pt x="95" y="57"/>
                      <a:pt x="95" y="57"/>
                    </a:cubicBezTo>
                    <a:cubicBezTo>
                      <a:pt x="95" y="56"/>
                      <a:pt x="95" y="56"/>
                      <a:pt x="95" y="56"/>
                    </a:cubicBezTo>
                    <a:cubicBezTo>
                      <a:pt x="80" y="17"/>
                      <a:pt x="80" y="17"/>
                      <a:pt x="80" y="17"/>
                    </a:cubicBezTo>
                    <a:cubicBezTo>
                      <a:pt x="85" y="17"/>
                      <a:pt x="85" y="17"/>
                      <a:pt x="85" y="17"/>
                    </a:cubicBezTo>
                    <a:cubicBezTo>
                      <a:pt x="85" y="14"/>
                      <a:pt x="85" y="14"/>
                      <a:pt x="85" y="14"/>
                    </a:cubicBezTo>
                    <a:cubicBezTo>
                      <a:pt x="50" y="10"/>
                      <a:pt x="50" y="10"/>
                      <a:pt x="50" y="1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" y="56"/>
                      <a:pt x="1" y="56"/>
                      <a:pt x="1" y="56"/>
                    </a:cubicBezTo>
                    <a:lnTo>
                      <a:pt x="1" y="57"/>
                    </a:lnTo>
                    <a:close/>
                    <a:moveTo>
                      <a:pt x="93" y="57"/>
                    </a:moveTo>
                    <a:cubicBezTo>
                      <a:pt x="66" y="57"/>
                      <a:pt x="66" y="57"/>
                      <a:pt x="66" y="57"/>
                    </a:cubicBezTo>
                    <a:cubicBezTo>
                      <a:pt x="79" y="21"/>
                      <a:pt x="79" y="21"/>
                      <a:pt x="79" y="21"/>
                    </a:cubicBezTo>
                    <a:lnTo>
                      <a:pt x="93" y="57"/>
                    </a:lnTo>
                    <a:close/>
                    <a:moveTo>
                      <a:pt x="16" y="21"/>
                    </a:moveTo>
                    <a:cubicBezTo>
                      <a:pt x="30" y="57"/>
                      <a:pt x="30" y="57"/>
                      <a:pt x="30" y="57"/>
                    </a:cubicBezTo>
                    <a:cubicBezTo>
                      <a:pt x="3" y="57"/>
                      <a:pt x="3" y="57"/>
                      <a:pt x="3" y="57"/>
                    </a:cubicBezTo>
                    <a:lnTo>
                      <a:pt x="16" y="21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5" name="Freeform 125"/>
              <p:cNvSpPr>
                <a:spLocks noEditPoints="1"/>
              </p:cNvSpPr>
              <p:nvPr/>
            </p:nvSpPr>
            <p:spPr bwMode="auto">
              <a:xfrm>
                <a:off x="2454" y="799"/>
                <a:ext cx="154" cy="118"/>
              </a:xfrm>
              <a:custGeom>
                <a:avLst/>
                <a:gdLst>
                  <a:gd name="T0" fmla="*/ 1 w 65"/>
                  <a:gd name="T1" fmla="*/ 39 h 50"/>
                  <a:gd name="T2" fmla="*/ 0 w 65"/>
                  <a:gd name="T3" fmla="*/ 39 h 50"/>
                  <a:gd name="T4" fmla="*/ 11 w 65"/>
                  <a:gd name="T5" fmla="*/ 49 h 50"/>
                  <a:gd name="T6" fmla="*/ 22 w 65"/>
                  <a:gd name="T7" fmla="*/ 39 h 50"/>
                  <a:gd name="T8" fmla="*/ 22 w 65"/>
                  <a:gd name="T9" fmla="*/ 39 h 50"/>
                  <a:gd name="T10" fmla="*/ 22 w 65"/>
                  <a:gd name="T11" fmla="*/ 39 h 50"/>
                  <a:gd name="T12" fmla="*/ 12 w 65"/>
                  <a:gd name="T13" fmla="*/ 12 h 50"/>
                  <a:gd name="T14" fmla="*/ 31 w 65"/>
                  <a:gd name="T15" fmla="*/ 12 h 50"/>
                  <a:gd name="T16" fmla="*/ 31 w 65"/>
                  <a:gd name="T17" fmla="*/ 50 h 50"/>
                  <a:gd name="T18" fmla="*/ 35 w 65"/>
                  <a:gd name="T19" fmla="*/ 50 h 50"/>
                  <a:gd name="T20" fmla="*/ 35 w 65"/>
                  <a:gd name="T21" fmla="*/ 12 h 50"/>
                  <a:gd name="T22" fmla="*/ 54 w 65"/>
                  <a:gd name="T23" fmla="*/ 12 h 50"/>
                  <a:gd name="T24" fmla="*/ 44 w 65"/>
                  <a:gd name="T25" fmla="*/ 39 h 50"/>
                  <a:gd name="T26" fmla="*/ 44 w 65"/>
                  <a:gd name="T27" fmla="*/ 39 h 50"/>
                  <a:gd name="T28" fmla="*/ 44 w 65"/>
                  <a:gd name="T29" fmla="*/ 39 h 50"/>
                  <a:gd name="T30" fmla="*/ 54 w 65"/>
                  <a:gd name="T31" fmla="*/ 49 h 50"/>
                  <a:gd name="T32" fmla="*/ 65 w 65"/>
                  <a:gd name="T33" fmla="*/ 39 h 50"/>
                  <a:gd name="T34" fmla="*/ 65 w 65"/>
                  <a:gd name="T35" fmla="*/ 39 h 50"/>
                  <a:gd name="T36" fmla="*/ 65 w 65"/>
                  <a:gd name="T37" fmla="*/ 39 h 50"/>
                  <a:gd name="T38" fmla="*/ 55 w 65"/>
                  <a:gd name="T39" fmla="*/ 12 h 50"/>
                  <a:gd name="T40" fmla="*/ 58 w 65"/>
                  <a:gd name="T41" fmla="*/ 12 h 50"/>
                  <a:gd name="T42" fmla="*/ 58 w 65"/>
                  <a:gd name="T43" fmla="*/ 10 h 50"/>
                  <a:gd name="T44" fmla="*/ 35 w 65"/>
                  <a:gd name="T45" fmla="*/ 7 h 50"/>
                  <a:gd name="T46" fmla="*/ 35 w 65"/>
                  <a:gd name="T47" fmla="*/ 0 h 50"/>
                  <a:gd name="T48" fmla="*/ 31 w 65"/>
                  <a:gd name="T49" fmla="*/ 0 h 50"/>
                  <a:gd name="T50" fmla="*/ 31 w 65"/>
                  <a:gd name="T51" fmla="*/ 7 h 50"/>
                  <a:gd name="T52" fmla="*/ 8 w 65"/>
                  <a:gd name="T53" fmla="*/ 10 h 50"/>
                  <a:gd name="T54" fmla="*/ 8 w 65"/>
                  <a:gd name="T55" fmla="*/ 12 h 50"/>
                  <a:gd name="T56" fmla="*/ 11 w 65"/>
                  <a:gd name="T57" fmla="*/ 12 h 50"/>
                  <a:gd name="T58" fmla="*/ 1 w 65"/>
                  <a:gd name="T59" fmla="*/ 39 h 50"/>
                  <a:gd name="T60" fmla="*/ 64 w 65"/>
                  <a:gd name="T61" fmla="*/ 39 h 50"/>
                  <a:gd name="T62" fmla="*/ 45 w 65"/>
                  <a:gd name="T63" fmla="*/ 39 h 50"/>
                  <a:gd name="T64" fmla="*/ 54 w 65"/>
                  <a:gd name="T65" fmla="*/ 15 h 50"/>
                  <a:gd name="T66" fmla="*/ 64 w 65"/>
                  <a:gd name="T67" fmla="*/ 39 h 50"/>
                  <a:gd name="T68" fmla="*/ 11 w 65"/>
                  <a:gd name="T69" fmla="*/ 15 h 50"/>
                  <a:gd name="T70" fmla="*/ 20 w 65"/>
                  <a:gd name="T71" fmla="*/ 39 h 50"/>
                  <a:gd name="T72" fmla="*/ 2 w 65"/>
                  <a:gd name="T73" fmla="*/ 39 h 50"/>
                  <a:gd name="T74" fmla="*/ 11 w 65"/>
                  <a:gd name="T75" fmla="*/ 1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5" h="50">
                    <a:moveTo>
                      <a:pt x="1" y="39"/>
                    </a:moveTo>
                    <a:cubicBezTo>
                      <a:pt x="0" y="39"/>
                      <a:pt x="0" y="39"/>
                      <a:pt x="0" y="39"/>
                    </a:cubicBezTo>
                    <a:cubicBezTo>
                      <a:pt x="1" y="44"/>
                      <a:pt x="6" y="49"/>
                      <a:pt x="11" y="49"/>
                    </a:cubicBezTo>
                    <a:cubicBezTo>
                      <a:pt x="17" y="49"/>
                      <a:pt x="21" y="44"/>
                      <a:pt x="22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50"/>
                      <a:pt x="31" y="50"/>
                      <a:pt x="31" y="50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54" y="12"/>
                      <a:pt x="54" y="12"/>
                      <a:pt x="54" y="12"/>
                    </a:cubicBezTo>
                    <a:cubicBezTo>
                      <a:pt x="44" y="39"/>
                      <a:pt x="44" y="39"/>
                      <a:pt x="44" y="39"/>
                    </a:cubicBezTo>
                    <a:cubicBezTo>
                      <a:pt x="44" y="39"/>
                      <a:pt x="44" y="39"/>
                      <a:pt x="44" y="39"/>
                    </a:cubicBezTo>
                    <a:cubicBezTo>
                      <a:pt x="44" y="39"/>
                      <a:pt x="44" y="39"/>
                      <a:pt x="44" y="39"/>
                    </a:cubicBezTo>
                    <a:cubicBezTo>
                      <a:pt x="44" y="44"/>
                      <a:pt x="49" y="49"/>
                      <a:pt x="54" y="49"/>
                    </a:cubicBezTo>
                    <a:cubicBezTo>
                      <a:pt x="60" y="49"/>
                      <a:pt x="65" y="44"/>
                      <a:pt x="65" y="39"/>
                    </a:cubicBezTo>
                    <a:cubicBezTo>
                      <a:pt x="65" y="39"/>
                      <a:pt x="65" y="39"/>
                      <a:pt x="65" y="39"/>
                    </a:cubicBezTo>
                    <a:cubicBezTo>
                      <a:pt x="65" y="39"/>
                      <a:pt x="65" y="39"/>
                      <a:pt x="65" y="39"/>
                    </a:cubicBezTo>
                    <a:cubicBezTo>
                      <a:pt x="55" y="12"/>
                      <a:pt x="55" y="12"/>
                      <a:pt x="55" y="12"/>
                    </a:cubicBezTo>
                    <a:cubicBezTo>
                      <a:pt x="58" y="12"/>
                      <a:pt x="58" y="12"/>
                      <a:pt x="58" y="12"/>
                    </a:cubicBezTo>
                    <a:cubicBezTo>
                      <a:pt x="58" y="10"/>
                      <a:pt x="58" y="10"/>
                      <a:pt x="58" y="10"/>
                    </a:cubicBezTo>
                    <a:cubicBezTo>
                      <a:pt x="35" y="7"/>
                      <a:pt x="35" y="7"/>
                      <a:pt x="35" y="7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" y="39"/>
                      <a:pt x="1" y="39"/>
                      <a:pt x="1" y="39"/>
                    </a:cubicBezTo>
                    <a:close/>
                    <a:moveTo>
                      <a:pt x="64" y="39"/>
                    </a:moveTo>
                    <a:cubicBezTo>
                      <a:pt x="45" y="39"/>
                      <a:pt x="45" y="39"/>
                      <a:pt x="45" y="39"/>
                    </a:cubicBezTo>
                    <a:cubicBezTo>
                      <a:pt x="54" y="15"/>
                      <a:pt x="54" y="15"/>
                      <a:pt x="54" y="15"/>
                    </a:cubicBezTo>
                    <a:lnTo>
                      <a:pt x="64" y="39"/>
                    </a:lnTo>
                    <a:close/>
                    <a:moveTo>
                      <a:pt x="11" y="15"/>
                    </a:moveTo>
                    <a:cubicBezTo>
                      <a:pt x="20" y="39"/>
                      <a:pt x="20" y="39"/>
                      <a:pt x="20" y="39"/>
                    </a:cubicBezTo>
                    <a:cubicBezTo>
                      <a:pt x="2" y="39"/>
                      <a:pt x="2" y="39"/>
                      <a:pt x="2" y="39"/>
                    </a:cubicBezTo>
                    <a:lnTo>
                      <a:pt x="11" y="15"/>
                    </a:ln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6" name="Freeform 126"/>
              <p:cNvSpPr>
                <a:spLocks noEditPoints="1"/>
              </p:cNvSpPr>
              <p:nvPr/>
            </p:nvSpPr>
            <p:spPr bwMode="auto">
              <a:xfrm>
                <a:off x="2518" y="1689"/>
                <a:ext cx="111" cy="87"/>
              </a:xfrm>
              <a:custGeom>
                <a:avLst/>
                <a:gdLst>
                  <a:gd name="T0" fmla="*/ 0 w 47"/>
                  <a:gd name="T1" fmla="*/ 28 h 37"/>
                  <a:gd name="T2" fmla="*/ 0 w 47"/>
                  <a:gd name="T3" fmla="*/ 28 h 37"/>
                  <a:gd name="T4" fmla="*/ 8 w 47"/>
                  <a:gd name="T5" fmla="*/ 35 h 37"/>
                  <a:gd name="T6" fmla="*/ 16 w 47"/>
                  <a:gd name="T7" fmla="*/ 28 h 37"/>
                  <a:gd name="T8" fmla="*/ 15 w 47"/>
                  <a:gd name="T9" fmla="*/ 28 h 37"/>
                  <a:gd name="T10" fmla="*/ 15 w 47"/>
                  <a:gd name="T11" fmla="*/ 28 h 37"/>
                  <a:gd name="T12" fmla="*/ 8 w 47"/>
                  <a:gd name="T13" fmla="*/ 9 h 37"/>
                  <a:gd name="T14" fmla="*/ 22 w 47"/>
                  <a:gd name="T15" fmla="*/ 9 h 37"/>
                  <a:gd name="T16" fmla="*/ 22 w 47"/>
                  <a:gd name="T17" fmla="*/ 37 h 37"/>
                  <a:gd name="T18" fmla="*/ 25 w 47"/>
                  <a:gd name="T19" fmla="*/ 37 h 37"/>
                  <a:gd name="T20" fmla="*/ 25 w 47"/>
                  <a:gd name="T21" fmla="*/ 9 h 37"/>
                  <a:gd name="T22" fmla="*/ 39 w 47"/>
                  <a:gd name="T23" fmla="*/ 9 h 37"/>
                  <a:gd name="T24" fmla="*/ 32 w 47"/>
                  <a:gd name="T25" fmla="*/ 28 h 37"/>
                  <a:gd name="T26" fmla="*/ 32 w 47"/>
                  <a:gd name="T27" fmla="*/ 28 h 37"/>
                  <a:gd name="T28" fmla="*/ 31 w 47"/>
                  <a:gd name="T29" fmla="*/ 28 h 37"/>
                  <a:gd name="T30" fmla="*/ 39 w 47"/>
                  <a:gd name="T31" fmla="*/ 35 h 37"/>
                  <a:gd name="T32" fmla="*/ 47 w 47"/>
                  <a:gd name="T33" fmla="*/ 28 h 37"/>
                  <a:gd name="T34" fmla="*/ 47 w 47"/>
                  <a:gd name="T35" fmla="*/ 28 h 37"/>
                  <a:gd name="T36" fmla="*/ 47 w 47"/>
                  <a:gd name="T37" fmla="*/ 28 h 37"/>
                  <a:gd name="T38" fmla="*/ 40 w 47"/>
                  <a:gd name="T39" fmla="*/ 9 h 37"/>
                  <a:gd name="T40" fmla="*/ 42 w 47"/>
                  <a:gd name="T41" fmla="*/ 9 h 37"/>
                  <a:gd name="T42" fmla="*/ 42 w 47"/>
                  <a:gd name="T43" fmla="*/ 7 h 37"/>
                  <a:gd name="T44" fmla="*/ 25 w 47"/>
                  <a:gd name="T45" fmla="*/ 5 h 37"/>
                  <a:gd name="T46" fmla="*/ 25 w 47"/>
                  <a:gd name="T47" fmla="*/ 0 h 37"/>
                  <a:gd name="T48" fmla="*/ 22 w 47"/>
                  <a:gd name="T49" fmla="*/ 0 h 37"/>
                  <a:gd name="T50" fmla="*/ 22 w 47"/>
                  <a:gd name="T51" fmla="*/ 5 h 37"/>
                  <a:gd name="T52" fmla="*/ 5 w 47"/>
                  <a:gd name="T53" fmla="*/ 7 h 37"/>
                  <a:gd name="T54" fmla="*/ 5 w 47"/>
                  <a:gd name="T55" fmla="*/ 9 h 37"/>
                  <a:gd name="T56" fmla="*/ 7 w 47"/>
                  <a:gd name="T57" fmla="*/ 9 h 37"/>
                  <a:gd name="T58" fmla="*/ 0 w 47"/>
                  <a:gd name="T59" fmla="*/ 28 h 37"/>
                  <a:gd name="T60" fmla="*/ 46 w 47"/>
                  <a:gd name="T61" fmla="*/ 28 h 37"/>
                  <a:gd name="T62" fmla="*/ 33 w 47"/>
                  <a:gd name="T63" fmla="*/ 28 h 37"/>
                  <a:gd name="T64" fmla="*/ 39 w 47"/>
                  <a:gd name="T65" fmla="*/ 10 h 37"/>
                  <a:gd name="T66" fmla="*/ 46 w 47"/>
                  <a:gd name="T67" fmla="*/ 28 h 37"/>
                  <a:gd name="T68" fmla="*/ 8 w 47"/>
                  <a:gd name="T69" fmla="*/ 10 h 37"/>
                  <a:gd name="T70" fmla="*/ 14 w 47"/>
                  <a:gd name="T71" fmla="*/ 28 h 37"/>
                  <a:gd name="T72" fmla="*/ 1 w 47"/>
                  <a:gd name="T73" fmla="*/ 28 h 37"/>
                  <a:gd name="T74" fmla="*/ 8 w 47"/>
                  <a:gd name="T75" fmla="*/ 1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7" h="37">
                    <a:moveTo>
                      <a:pt x="0" y="28"/>
                    </a:moveTo>
                    <a:cubicBezTo>
                      <a:pt x="0" y="28"/>
                      <a:pt x="0" y="28"/>
                      <a:pt x="0" y="28"/>
                    </a:cubicBezTo>
                    <a:cubicBezTo>
                      <a:pt x="0" y="32"/>
                      <a:pt x="3" y="35"/>
                      <a:pt x="8" y="35"/>
                    </a:cubicBezTo>
                    <a:cubicBezTo>
                      <a:pt x="12" y="35"/>
                      <a:pt x="15" y="32"/>
                      <a:pt x="16" y="28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22" y="37"/>
                      <a:pt x="22" y="37"/>
                      <a:pt x="22" y="37"/>
                    </a:cubicBezTo>
                    <a:cubicBezTo>
                      <a:pt x="25" y="37"/>
                      <a:pt x="25" y="37"/>
                      <a:pt x="25" y="37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39" y="9"/>
                      <a:pt x="39" y="9"/>
                      <a:pt x="39" y="9"/>
                    </a:cubicBezTo>
                    <a:cubicBezTo>
                      <a:pt x="32" y="28"/>
                      <a:pt x="32" y="28"/>
                      <a:pt x="32" y="28"/>
                    </a:cubicBezTo>
                    <a:cubicBezTo>
                      <a:pt x="32" y="28"/>
                      <a:pt x="32" y="28"/>
                      <a:pt x="32" y="28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2" y="32"/>
                      <a:pt x="35" y="35"/>
                      <a:pt x="39" y="35"/>
                    </a:cubicBezTo>
                    <a:cubicBezTo>
                      <a:pt x="43" y="35"/>
                      <a:pt x="47" y="32"/>
                      <a:pt x="47" y="28"/>
                    </a:cubicBezTo>
                    <a:cubicBezTo>
                      <a:pt x="47" y="28"/>
                      <a:pt x="47" y="28"/>
                      <a:pt x="47" y="28"/>
                    </a:cubicBezTo>
                    <a:cubicBezTo>
                      <a:pt x="47" y="28"/>
                      <a:pt x="47" y="28"/>
                      <a:pt x="47" y="28"/>
                    </a:cubicBezTo>
                    <a:cubicBezTo>
                      <a:pt x="40" y="9"/>
                      <a:pt x="40" y="9"/>
                      <a:pt x="40" y="9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42" y="7"/>
                      <a:pt x="42" y="7"/>
                      <a:pt x="42" y="7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0" y="28"/>
                      <a:pt x="0" y="28"/>
                      <a:pt x="0" y="28"/>
                    </a:cubicBezTo>
                    <a:close/>
                    <a:moveTo>
                      <a:pt x="46" y="28"/>
                    </a:moveTo>
                    <a:cubicBezTo>
                      <a:pt x="33" y="28"/>
                      <a:pt x="33" y="28"/>
                      <a:pt x="33" y="28"/>
                    </a:cubicBezTo>
                    <a:cubicBezTo>
                      <a:pt x="39" y="10"/>
                      <a:pt x="39" y="10"/>
                      <a:pt x="39" y="10"/>
                    </a:cubicBezTo>
                    <a:lnTo>
                      <a:pt x="46" y="28"/>
                    </a:lnTo>
                    <a:close/>
                    <a:moveTo>
                      <a:pt x="8" y="10"/>
                    </a:moveTo>
                    <a:cubicBezTo>
                      <a:pt x="14" y="28"/>
                      <a:pt x="14" y="28"/>
                      <a:pt x="14" y="28"/>
                    </a:cubicBezTo>
                    <a:cubicBezTo>
                      <a:pt x="1" y="28"/>
                      <a:pt x="1" y="28"/>
                      <a:pt x="1" y="28"/>
                    </a:cubicBez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7" name="Freeform 127"/>
              <p:cNvSpPr>
                <a:spLocks noEditPoints="1"/>
              </p:cNvSpPr>
              <p:nvPr/>
            </p:nvSpPr>
            <p:spPr bwMode="auto">
              <a:xfrm>
                <a:off x="3365" y="671"/>
                <a:ext cx="114" cy="88"/>
              </a:xfrm>
              <a:custGeom>
                <a:avLst/>
                <a:gdLst>
                  <a:gd name="T0" fmla="*/ 1 w 48"/>
                  <a:gd name="T1" fmla="*/ 29 h 37"/>
                  <a:gd name="T2" fmla="*/ 0 w 48"/>
                  <a:gd name="T3" fmla="*/ 29 h 37"/>
                  <a:gd name="T4" fmla="*/ 8 w 48"/>
                  <a:gd name="T5" fmla="*/ 36 h 37"/>
                  <a:gd name="T6" fmla="*/ 16 w 48"/>
                  <a:gd name="T7" fmla="*/ 29 h 37"/>
                  <a:gd name="T8" fmla="*/ 16 w 48"/>
                  <a:gd name="T9" fmla="*/ 29 h 37"/>
                  <a:gd name="T10" fmla="*/ 16 w 48"/>
                  <a:gd name="T11" fmla="*/ 29 h 37"/>
                  <a:gd name="T12" fmla="*/ 9 w 48"/>
                  <a:gd name="T13" fmla="*/ 9 h 37"/>
                  <a:gd name="T14" fmla="*/ 23 w 48"/>
                  <a:gd name="T15" fmla="*/ 9 h 37"/>
                  <a:gd name="T16" fmla="*/ 23 w 48"/>
                  <a:gd name="T17" fmla="*/ 37 h 37"/>
                  <a:gd name="T18" fmla="*/ 26 w 48"/>
                  <a:gd name="T19" fmla="*/ 37 h 37"/>
                  <a:gd name="T20" fmla="*/ 26 w 48"/>
                  <a:gd name="T21" fmla="*/ 9 h 37"/>
                  <a:gd name="T22" fmla="*/ 40 w 48"/>
                  <a:gd name="T23" fmla="*/ 9 h 37"/>
                  <a:gd name="T24" fmla="*/ 32 w 48"/>
                  <a:gd name="T25" fmla="*/ 29 h 37"/>
                  <a:gd name="T26" fmla="*/ 32 w 48"/>
                  <a:gd name="T27" fmla="*/ 29 h 37"/>
                  <a:gd name="T28" fmla="*/ 32 w 48"/>
                  <a:gd name="T29" fmla="*/ 29 h 37"/>
                  <a:gd name="T30" fmla="*/ 40 w 48"/>
                  <a:gd name="T31" fmla="*/ 36 h 37"/>
                  <a:gd name="T32" fmla="*/ 48 w 48"/>
                  <a:gd name="T33" fmla="*/ 29 h 37"/>
                  <a:gd name="T34" fmla="*/ 48 w 48"/>
                  <a:gd name="T35" fmla="*/ 29 h 37"/>
                  <a:gd name="T36" fmla="*/ 48 w 48"/>
                  <a:gd name="T37" fmla="*/ 29 h 37"/>
                  <a:gd name="T38" fmla="*/ 40 w 48"/>
                  <a:gd name="T39" fmla="*/ 9 h 37"/>
                  <a:gd name="T40" fmla="*/ 43 w 48"/>
                  <a:gd name="T41" fmla="*/ 9 h 37"/>
                  <a:gd name="T42" fmla="*/ 43 w 48"/>
                  <a:gd name="T43" fmla="*/ 7 h 37"/>
                  <a:gd name="T44" fmla="*/ 26 w 48"/>
                  <a:gd name="T45" fmla="*/ 5 h 37"/>
                  <a:gd name="T46" fmla="*/ 26 w 48"/>
                  <a:gd name="T47" fmla="*/ 0 h 37"/>
                  <a:gd name="T48" fmla="*/ 23 w 48"/>
                  <a:gd name="T49" fmla="*/ 0 h 37"/>
                  <a:gd name="T50" fmla="*/ 23 w 48"/>
                  <a:gd name="T51" fmla="*/ 5 h 37"/>
                  <a:gd name="T52" fmla="*/ 6 w 48"/>
                  <a:gd name="T53" fmla="*/ 7 h 37"/>
                  <a:gd name="T54" fmla="*/ 6 w 48"/>
                  <a:gd name="T55" fmla="*/ 9 h 37"/>
                  <a:gd name="T56" fmla="*/ 8 w 48"/>
                  <a:gd name="T57" fmla="*/ 9 h 37"/>
                  <a:gd name="T58" fmla="*/ 1 w 48"/>
                  <a:gd name="T59" fmla="*/ 29 h 37"/>
                  <a:gd name="T60" fmla="*/ 47 w 48"/>
                  <a:gd name="T61" fmla="*/ 29 h 37"/>
                  <a:gd name="T62" fmla="*/ 33 w 48"/>
                  <a:gd name="T63" fmla="*/ 29 h 37"/>
                  <a:gd name="T64" fmla="*/ 40 w 48"/>
                  <a:gd name="T65" fmla="*/ 11 h 37"/>
                  <a:gd name="T66" fmla="*/ 47 w 48"/>
                  <a:gd name="T67" fmla="*/ 29 h 37"/>
                  <a:gd name="T68" fmla="*/ 8 w 48"/>
                  <a:gd name="T69" fmla="*/ 11 h 37"/>
                  <a:gd name="T70" fmla="*/ 15 w 48"/>
                  <a:gd name="T71" fmla="*/ 29 h 37"/>
                  <a:gd name="T72" fmla="*/ 1 w 48"/>
                  <a:gd name="T73" fmla="*/ 29 h 37"/>
                  <a:gd name="T74" fmla="*/ 8 w 48"/>
                  <a:gd name="T75" fmla="*/ 1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8" h="37">
                    <a:moveTo>
                      <a:pt x="1" y="29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1" y="33"/>
                      <a:pt x="4" y="36"/>
                      <a:pt x="8" y="36"/>
                    </a:cubicBezTo>
                    <a:cubicBezTo>
                      <a:pt x="12" y="36"/>
                      <a:pt x="16" y="33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26" y="37"/>
                      <a:pt x="26" y="37"/>
                      <a:pt x="26" y="37"/>
                    </a:cubicBezTo>
                    <a:cubicBezTo>
                      <a:pt x="26" y="9"/>
                      <a:pt x="26" y="9"/>
                      <a:pt x="26" y="9"/>
                    </a:cubicBezTo>
                    <a:cubicBezTo>
                      <a:pt x="40" y="9"/>
                      <a:pt x="40" y="9"/>
                      <a:pt x="40" y="9"/>
                    </a:cubicBezTo>
                    <a:cubicBezTo>
                      <a:pt x="32" y="29"/>
                      <a:pt x="32" y="29"/>
                      <a:pt x="32" y="29"/>
                    </a:cubicBezTo>
                    <a:cubicBezTo>
                      <a:pt x="32" y="29"/>
                      <a:pt x="32" y="29"/>
                      <a:pt x="32" y="29"/>
                    </a:cubicBezTo>
                    <a:cubicBezTo>
                      <a:pt x="32" y="29"/>
                      <a:pt x="32" y="29"/>
                      <a:pt x="32" y="29"/>
                    </a:cubicBezTo>
                    <a:cubicBezTo>
                      <a:pt x="33" y="33"/>
                      <a:pt x="36" y="36"/>
                      <a:pt x="40" y="36"/>
                    </a:cubicBezTo>
                    <a:cubicBezTo>
                      <a:pt x="44" y="36"/>
                      <a:pt x="48" y="33"/>
                      <a:pt x="48" y="29"/>
                    </a:cubicBezTo>
                    <a:cubicBezTo>
                      <a:pt x="48" y="29"/>
                      <a:pt x="48" y="29"/>
                      <a:pt x="48" y="29"/>
                    </a:cubicBezTo>
                    <a:cubicBezTo>
                      <a:pt x="48" y="29"/>
                      <a:pt x="48" y="29"/>
                      <a:pt x="48" y="29"/>
                    </a:cubicBezTo>
                    <a:cubicBezTo>
                      <a:pt x="40" y="9"/>
                      <a:pt x="40" y="9"/>
                      <a:pt x="40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1" y="29"/>
                      <a:pt x="1" y="29"/>
                      <a:pt x="1" y="29"/>
                    </a:cubicBezTo>
                    <a:close/>
                    <a:moveTo>
                      <a:pt x="47" y="29"/>
                    </a:moveTo>
                    <a:cubicBezTo>
                      <a:pt x="33" y="29"/>
                      <a:pt x="33" y="29"/>
                      <a:pt x="33" y="29"/>
                    </a:cubicBezTo>
                    <a:cubicBezTo>
                      <a:pt x="40" y="11"/>
                      <a:pt x="40" y="11"/>
                      <a:pt x="40" y="11"/>
                    </a:cubicBezTo>
                    <a:lnTo>
                      <a:pt x="47" y="29"/>
                    </a:lnTo>
                    <a:close/>
                    <a:moveTo>
                      <a:pt x="8" y="11"/>
                    </a:moveTo>
                    <a:cubicBezTo>
                      <a:pt x="15" y="29"/>
                      <a:pt x="15" y="29"/>
                      <a:pt x="15" y="29"/>
                    </a:cubicBezTo>
                    <a:cubicBezTo>
                      <a:pt x="1" y="29"/>
                      <a:pt x="1" y="29"/>
                      <a:pt x="1" y="29"/>
                    </a:cubicBezTo>
                    <a:lnTo>
                      <a:pt x="8" y="11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8" name="Freeform 128"/>
              <p:cNvSpPr>
                <a:spLocks noEditPoints="1"/>
              </p:cNvSpPr>
              <p:nvPr/>
            </p:nvSpPr>
            <p:spPr bwMode="auto">
              <a:xfrm>
                <a:off x="2305" y="425"/>
                <a:ext cx="144" cy="113"/>
              </a:xfrm>
              <a:custGeom>
                <a:avLst/>
                <a:gdLst>
                  <a:gd name="T0" fmla="*/ 1 w 61"/>
                  <a:gd name="T1" fmla="*/ 37 h 48"/>
                  <a:gd name="T2" fmla="*/ 0 w 61"/>
                  <a:gd name="T3" fmla="*/ 37 h 48"/>
                  <a:gd name="T4" fmla="*/ 11 w 61"/>
                  <a:gd name="T5" fmla="*/ 46 h 48"/>
                  <a:gd name="T6" fmla="*/ 21 w 61"/>
                  <a:gd name="T7" fmla="*/ 37 h 48"/>
                  <a:gd name="T8" fmla="*/ 20 w 61"/>
                  <a:gd name="T9" fmla="*/ 37 h 48"/>
                  <a:gd name="T10" fmla="*/ 20 w 61"/>
                  <a:gd name="T11" fmla="*/ 37 h 48"/>
                  <a:gd name="T12" fmla="*/ 11 w 61"/>
                  <a:gd name="T13" fmla="*/ 12 h 48"/>
                  <a:gd name="T14" fmla="*/ 29 w 61"/>
                  <a:gd name="T15" fmla="*/ 12 h 48"/>
                  <a:gd name="T16" fmla="*/ 29 w 61"/>
                  <a:gd name="T17" fmla="*/ 48 h 48"/>
                  <a:gd name="T18" fmla="*/ 33 w 61"/>
                  <a:gd name="T19" fmla="*/ 48 h 48"/>
                  <a:gd name="T20" fmla="*/ 33 w 61"/>
                  <a:gd name="T21" fmla="*/ 12 h 48"/>
                  <a:gd name="T22" fmla="*/ 51 w 61"/>
                  <a:gd name="T23" fmla="*/ 12 h 48"/>
                  <a:gd name="T24" fmla="*/ 41 w 61"/>
                  <a:gd name="T25" fmla="*/ 37 h 48"/>
                  <a:gd name="T26" fmla="*/ 41 w 61"/>
                  <a:gd name="T27" fmla="*/ 37 h 48"/>
                  <a:gd name="T28" fmla="*/ 41 w 61"/>
                  <a:gd name="T29" fmla="*/ 37 h 48"/>
                  <a:gd name="T30" fmla="*/ 51 w 61"/>
                  <a:gd name="T31" fmla="*/ 46 h 48"/>
                  <a:gd name="T32" fmla="*/ 61 w 61"/>
                  <a:gd name="T33" fmla="*/ 37 h 48"/>
                  <a:gd name="T34" fmla="*/ 61 w 61"/>
                  <a:gd name="T35" fmla="*/ 37 h 48"/>
                  <a:gd name="T36" fmla="*/ 61 w 61"/>
                  <a:gd name="T37" fmla="*/ 37 h 48"/>
                  <a:gd name="T38" fmla="*/ 52 w 61"/>
                  <a:gd name="T39" fmla="*/ 12 h 48"/>
                  <a:gd name="T40" fmla="*/ 55 w 61"/>
                  <a:gd name="T41" fmla="*/ 12 h 48"/>
                  <a:gd name="T42" fmla="*/ 55 w 61"/>
                  <a:gd name="T43" fmla="*/ 10 h 48"/>
                  <a:gd name="T44" fmla="*/ 33 w 61"/>
                  <a:gd name="T45" fmla="*/ 7 h 48"/>
                  <a:gd name="T46" fmla="*/ 33 w 61"/>
                  <a:gd name="T47" fmla="*/ 0 h 48"/>
                  <a:gd name="T48" fmla="*/ 29 w 61"/>
                  <a:gd name="T49" fmla="*/ 0 h 48"/>
                  <a:gd name="T50" fmla="*/ 29 w 61"/>
                  <a:gd name="T51" fmla="*/ 7 h 48"/>
                  <a:gd name="T52" fmla="*/ 7 w 61"/>
                  <a:gd name="T53" fmla="*/ 10 h 48"/>
                  <a:gd name="T54" fmla="*/ 7 w 61"/>
                  <a:gd name="T55" fmla="*/ 12 h 48"/>
                  <a:gd name="T56" fmla="*/ 10 w 61"/>
                  <a:gd name="T57" fmla="*/ 12 h 48"/>
                  <a:gd name="T58" fmla="*/ 1 w 61"/>
                  <a:gd name="T59" fmla="*/ 37 h 48"/>
                  <a:gd name="T60" fmla="*/ 60 w 61"/>
                  <a:gd name="T61" fmla="*/ 37 h 48"/>
                  <a:gd name="T62" fmla="*/ 42 w 61"/>
                  <a:gd name="T63" fmla="*/ 37 h 48"/>
                  <a:gd name="T64" fmla="*/ 51 w 61"/>
                  <a:gd name="T65" fmla="*/ 14 h 48"/>
                  <a:gd name="T66" fmla="*/ 60 w 61"/>
                  <a:gd name="T67" fmla="*/ 37 h 48"/>
                  <a:gd name="T68" fmla="*/ 11 w 61"/>
                  <a:gd name="T69" fmla="*/ 14 h 48"/>
                  <a:gd name="T70" fmla="*/ 19 w 61"/>
                  <a:gd name="T71" fmla="*/ 37 h 48"/>
                  <a:gd name="T72" fmla="*/ 2 w 61"/>
                  <a:gd name="T73" fmla="*/ 37 h 48"/>
                  <a:gd name="T74" fmla="*/ 11 w 61"/>
                  <a:gd name="T75" fmla="*/ 1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1" h="48">
                    <a:moveTo>
                      <a:pt x="1" y="37"/>
                    </a:moveTo>
                    <a:cubicBezTo>
                      <a:pt x="0" y="37"/>
                      <a:pt x="0" y="37"/>
                      <a:pt x="0" y="37"/>
                    </a:cubicBezTo>
                    <a:cubicBezTo>
                      <a:pt x="1" y="42"/>
                      <a:pt x="5" y="46"/>
                      <a:pt x="11" y="46"/>
                    </a:cubicBezTo>
                    <a:cubicBezTo>
                      <a:pt x="16" y="46"/>
                      <a:pt x="20" y="42"/>
                      <a:pt x="21" y="37"/>
                    </a:cubicBezTo>
                    <a:cubicBezTo>
                      <a:pt x="20" y="37"/>
                      <a:pt x="20" y="37"/>
                      <a:pt x="20" y="37"/>
                    </a:cubicBezTo>
                    <a:cubicBezTo>
                      <a:pt x="20" y="37"/>
                      <a:pt x="20" y="37"/>
                      <a:pt x="20" y="37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29" y="48"/>
                      <a:pt x="29" y="48"/>
                      <a:pt x="29" y="48"/>
                    </a:cubicBezTo>
                    <a:cubicBezTo>
                      <a:pt x="33" y="48"/>
                      <a:pt x="33" y="48"/>
                      <a:pt x="33" y="48"/>
                    </a:cubicBezTo>
                    <a:cubicBezTo>
                      <a:pt x="33" y="12"/>
                      <a:pt x="33" y="12"/>
                      <a:pt x="33" y="12"/>
                    </a:cubicBezTo>
                    <a:cubicBezTo>
                      <a:pt x="51" y="12"/>
                      <a:pt x="51" y="12"/>
                      <a:pt x="51" y="12"/>
                    </a:cubicBezTo>
                    <a:cubicBezTo>
                      <a:pt x="41" y="37"/>
                      <a:pt x="41" y="37"/>
                      <a:pt x="41" y="37"/>
                    </a:cubicBezTo>
                    <a:cubicBezTo>
                      <a:pt x="41" y="37"/>
                      <a:pt x="41" y="37"/>
                      <a:pt x="41" y="37"/>
                    </a:cubicBezTo>
                    <a:cubicBezTo>
                      <a:pt x="41" y="37"/>
                      <a:pt x="41" y="37"/>
                      <a:pt x="41" y="37"/>
                    </a:cubicBezTo>
                    <a:cubicBezTo>
                      <a:pt x="42" y="42"/>
                      <a:pt x="46" y="46"/>
                      <a:pt x="51" y="46"/>
                    </a:cubicBezTo>
                    <a:cubicBezTo>
                      <a:pt x="56" y="46"/>
                      <a:pt x="61" y="42"/>
                      <a:pt x="61" y="37"/>
                    </a:cubicBezTo>
                    <a:cubicBezTo>
                      <a:pt x="61" y="37"/>
                      <a:pt x="61" y="37"/>
                      <a:pt x="61" y="37"/>
                    </a:cubicBezTo>
                    <a:cubicBezTo>
                      <a:pt x="61" y="37"/>
                      <a:pt x="61" y="37"/>
                      <a:pt x="61" y="37"/>
                    </a:cubicBezTo>
                    <a:cubicBezTo>
                      <a:pt x="52" y="12"/>
                      <a:pt x="52" y="12"/>
                      <a:pt x="52" y="12"/>
                    </a:cubicBezTo>
                    <a:cubicBezTo>
                      <a:pt x="55" y="12"/>
                      <a:pt x="55" y="12"/>
                      <a:pt x="55" y="12"/>
                    </a:cubicBezTo>
                    <a:cubicBezTo>
                      <a:pt x="55" y="10"/>
                      <a:pt x="55" y="10"/>
                      <a:pt x="55" y="10"/>
                    </a:cubicBezTo>
                    <a:cubicBezTo>
                      <a:pt x="33" y="7"/>
                      <a:pt x="33" y="7"/>
                      <a:pt x="33" y="7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9" y="7"/>
                      <a:pt x="29" y="7"/>
                      <a:pt x="29" y="7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" y="37"/>
                      <a:pt x="1" y="37"/>
                      <a:pt x="1" y="37"/>
                    </a:cubicBezTo>
                    <a:close/>
                    <a:moveTo>
                      <a:pt x="60" y="37"/>
                    </a:moveTo>
                    <a:cubicBezTo>
                      <a:pt x="42" y="37"/>
                      <a:pt x="42" y="37"/>
                      <a:pt x="42" y="37"/>
                    </a:cubicBezTo>
                    <a:cubicBezTo>
                      <a:pt x="51" y="14"/>
                      <a:pt x="51" y="14"/>
                      <a:pt x="51" y="14"/>
                    </a:cubicBezTo>
                    <a:lnTo>
                      <a:pt x="60" y="37"/>
                    </a:lnTo>
                    <a:close/>
                    <a:moveTo>
                      <a:pt x="11" y="14"/>
                    </a:moveTo>
                    <a:cubicBezTo>
                      <a:pt x="19" y="37"/>
                      <a:pt x="19" y="37"/>
                      <a:pt x="19" y="37"/>
                    </a:cubicBezTo>
                    <a:cubicBezTo>
                      <a:pt x="2" y="37"/>
                      <a:pt x="2" y="37"/>
                      <a:pt x="2" y="37"/>
                    </a:cubicBezTo>
                    <a:lnTo>
                      <a:pt x="11" y="14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9" name="Freeform 129"/>
              <p:cNvSpPr>
                <a:spLocks noEditPoints="1"/>
              </p:cNvSpPr>
              <p:nvPr/>
            </p:nvSpPr>
            <p:spPr bwMode="auto">
              <a:xfrm>
                <a:off x="1931" y="1059"/>
                <a:ext cx="109" cy="85"/>
              </a:xfrm>
              <a:custGeom>
                <a:avLst/>
                <a:gdLst>
                  <a:gd name="T0" fmla="*/ 0 w 46"/>
                  <a:gd name="T1" fmla="*/ 28 h 36"/>
                  <a:gd name="T2" fmla="*/ 0 w 46"/>
                  <a:gd name="T3" fmla="*/ 28 h 36"/>
                  <a:gd name="T4" fmla="*/ 8 w 46"/>
                  <a:gd name="T5" fmla="*/ 34 h 36"/>
                  <a:gd name="T6" fmla="*/ 15 w 46"/>
                  <a:gd name="T7" fmla="*/ 28 h 36"/>
                  <a:gd name="T8" fmla="*/ 15 w 46"/>
                  <a:gd name="T9" fmla="*/ 28 h 36"/>
                  <a:gd name="T10" fmla="*/ 15 w 46"/>
                  <a:gd name="T11" fmla="*/ 27 h 36"/>
                  <a:gd name="T12" fmla="*/ 8 w 46"/>
                  <a:gd name="T13" fmla="*/ 8 h 36"/>
                  <a:gd name="T14" fmla="*/ 22 w 46"/>
                  <a:gd name="T15" fmla="*/ 8 h 36"/>
                  <a:gd name="T16" fmla="*/ 22 w 46"/>
                  <a:gd name="T17" fmla="*/ 36 h 36"/>
                  <a:gd name="T18" fmla="*/ 24 w 46"/>
                  <a:gd name="T19" fmla="*/ 36 h 36"/>
                  <a:gd name="T20" fmla="*/ 24 w 46"/>
                  <a:gd name="T21" fmla="*/ 8 h 36"/>
                  <a:gd name="T22" fmla="*/ 38 w 46"/>
                  <a:gd name="T23" fmla="*/ 8 h 36"/>
                  <a:gd name="T24" fmla="*/ 31 w 46"/>
                  <a:gd name="T25" fmla="*/ 27 h 36"/>
                  <a:gd name="T26" fmla="*/ 31 w 46"/>
                  <a:gd name="T27" fmla="*/ 28 h 36"/>
                  <a:gd name="T28" fmla="*/ 31 w 46"/>
                  <a:gd name="T29" fmla="*/ 28 h 36"/>
                  <a:gd name="T30" fmla="*/ 38 w 46"/>
                  <a:gd name="T31" fmla="*/ 34 h 36"/>
                  <a:gd name="T32" fmla="*/ 46 w 46"/>
                  <a:gd name="T33" fmla="*/ 28 h 36"/>
                  <a:gd name="T34" fmla="*/ 46 w 46"/>
                  <a:gd name="T35" fmla="*/ 28 h 36"/>
                  <a:gd name="T36" fmla="*/ 46 w 46"/>
                  <a:gd name="T37" fmla="*/ 27 h 36"/>
                  <a:gd name="T38" fmla="*/ 39 w 46"/>
                  <a:gd name="T39" fmla="*/ 8 h 36"/>
                  <a:gd name="T40" fmla="*/ 41 w 46"/>
                  <a:gd name="T41" fmla="*/ 8 h 36"/>
                  <a:gd name="T42" fmla="*/ 41 w 46"/>
                  <a:gd name="T43" fmla="*/ 7 h 36"/>
                  <a:gd name="T44" fmla="*/ 24 w 46"/>
                  <a:gd name="T45" fmla="*/ 5 h 36"/>
                  <a:gd name="T46" fmla="*/ 24 w 46"/>
                  <a:gd name="T47" fmla="*/ 0 h 36"/>
                  <a:gd name="T48" fmla="*/ 22 w 46"/>
                  <a:gd name="T49" fmla="*/ 0 h 36"/>
                  <a:gd name="T50" fmla="*/ 22 w 46"/>
                  <a:gd name="T51" fmla="*/ 5 h 36"/>
                  <a:gd name="T52" fmla="*/ 5 w 46"/>
                  <a:gd name="T53" fmla="*/ 7 h 36"/>
                  <a:gd name="T54" fmla="*/ 5 w 46"/>
                  <a:gd name="T55" fmla="*/ 8 h 36"/>
                  <a:gd name="T56" fmla="*/ 7 w 46"/>
                  <a:gd name="T57" fmla="*/ 8 h 36"/>
                  <a:gd name="T58" fmla="*/ 0 w 46"/>
                  <a:gd name="T59" fmla="*/ 27 h 36"/>
                  <a:gd name="T60" fmla="*/ 0 w 46"/>
                  <a:gd name="T61" fmla="*/ 28 h 36"/>
                  <a:gd name="T62" fmla="*/ 45 w 46"/>
                  <a:gd name="T63" fmla="*/ 28 h 36"/>
                  <a:gd name="T64" fmla="*/ 32 w 46"/>
                  <a:gd name="T65" fmla="*/ 28 h 36"/>
                  <a:gd name="T66" fmla="*/ 38 w 46"/>
                  <a:gd name="T67" fmla="*/ 10 h 36"/>
                  <a:gd name="T68" fmla="*/ 45 w 46"/>
                  <a:gd name="T69" fmla="*/ 28 h 36"/>
                  <a:gd name="T70" fmla="*/ 8 w 46"/>
                  <a:gd name="T71" fmla="*/ 10 h 36"/>
                  <a:gd name="T72" fmla="*/ 14 w 46"/>
                  <a:gd name="T73" fmla="*/ 28 h 36"/>
                  <a:gd name="T74" fmla="*/ 1 w 46"/>
                  <a:gd name="T75" fmla="*/ 28 h 36"/>
                  <a:gd name="T76" fmla="*/ 8 w 46"/>
                  <a:gd name="T77" fmla="*/ 1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6" h="36">
                    <a:moveTo>
                      <a:pt x="0" y="28"/>
                    </a:moveTo>
                    <a:cubicBezTo>
                      <a:pt x="0" y="28"/>
                      <a:pt x="0" y="28"/>
                      <a:pt x="0" y="28"/>
                    </a:cubicBezTo>
                    <a:cubicBezTo>
                      <a:pt x="0" y="31"/>
                      <a:pt x="4" y="34"/>
                      <a:pt x="8" y="34"/>
                    </a:cubicBezTo>
                    <a:cubicBezTo>
                      <a:pt x="12" y="34"/>
                      <a:pt x="15" y="31"/>
                      <a:pt x="15" y="28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38" y="8"/>
                      <a:pt x="38" y="8"/>
                      <a:pt x="38" y="8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1" y="31"/>
                      <a:pt x="34" y="34"/>
                      <a:pt x="38" y="34"/>
                    </a:cubicBezTo>
                    <a:cubicBezTo>
                      <a:pt x="42" y="34"/>
                      <a:pt x="45" y="31"/>
                      <a:pt x="46" y="28"/>
                    </a:cubicBezTo>
                    <a:cubicBezTo>
                      <a:pt x="46" y="28"/>
                      <a:pt x="46" y="28"/>
                      <a:pt x="46" y="28"/>
                    </a:cubicBezTo>
                    <a:cubicBezTo>
                      <a:pt x="46" y="27"/>
                      <a:pt x="46" y="27"/>
                      <a:pt x="46" y="27"/>
                    </a:cubicBezTo>
                    <a:cubicBezTo>
                      <a:pt x="39" y="8"/>
                      <a:pt x="39" y="8"/>
                      <a:pt x="39" y="8"/>
                    </a:cubicBezTo>
                    <a:cubicBezTo>
                      <a:pt x="41" y="8"/>
                      <a:pt x="41" y="8"/>
                      <a:pt x="41" y="8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0" y="27"/>
                      <a:pt x="0" y="27"/>
                      <a:pt x="0" y="27"/>
                    </a:cubicBezTo>
                    <a:lnTo>
                      <a:pt x="0" y="28"/>
                    </a:lnTo>
                    <a:close/>
                    <a:moveTo>
                      <a:pt x="45" y="28"/>
                    </a:moveTo>
                    <a:cubicBezTo>
                      <a:pt x="32" y="28"/>
                      <a:pt x="32" y="28"/>
                      <a:pt x="32" y="28"/>
                    </a:cubicBezTo>
                    <a:cubicBezTo>
                      <a:pt x="38" y="10"/>
                      <a:pt x="38" y="10"/>
                      <a:pt x="38" y="10"/>
                    </a:cubicBezTo>
                    <a:lnTo>
                      <a:pt x="45" y="28"/>
                    </a:lnTo>
                    <a:close/>
                    <a:moveTo>
                      <a:pt x="8" y="10"/>
                    </a:moveTo>
                    <a:cubicBezTo>
                      <a:pt x="14" y="28"/>
                      <a:pt x="14" y="28"/>
                      <a:pt x="14" y="28"/>
                    </a:cubicBezTo>
                    <a:cubicBezTo>
                      <a:pt x="1" y="28"/>
                      <a:pt x="1" y="28"/>
                      <a:pt x="1" y="28"/>
                    </a:cubicBez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80" name="Freeform 130"/>
              <p:cNvSpPr>
                <a:spLocks noEditPoints="1"/>
              </p:cNvSpPr>
              <p:nvPr/>
            </p:nvSpPr>
            <p:spPr bwMode="auto">
              <a:xfrm>
                <a:off x="3077" y="1850"/>
                <a:ext cx="109" cy="85"/>
              </a:xfrm>
              <a:custGeom>
                <a:avLst/>
                <a:gdLst>
                  <a:gd name="T0" fmla="*/ 0 w 46"/>
                  <a:gd name="T1" fmla="*/ 28 h 36"/>
                  <a:gd name="T2" fmla="*/ 0 w 46"/>
                  <a:gd name="T3" fmla="*/ 28 h 36"/>
                  <a:gd name="T4" fmla="*/ 8 w 46"/>
                  <a:gd name="T5" fmla="*/ 34 h 36"/>
                  <a:gd name="T6" fmla="*/ 15 w 46"/>
                  <a:gd name="T7" fmla="*/ 28 h 36"/>
                  <a:gd name="T8" fmla="*/ 15 w 46"/>
                  <a:gd name="T9" fmla="*/ 28 h 36"/>
                  <a:gd name="T10" fmla="*/ 15 w 46"/>
                  <a:gd name="T11" fmla="*/ 27 h 36"/>
                  <a:gd name="T12" fmla="*/ 8 w 46"/>
                  <a:gd name="T13" fmla="*/ 8 h 36"/>
                  <a:gd name="T14" fmla="*/ 22 w 46"/>
                  <a:gd name="T15" fmla="*/ 8 h 36"/>
                  <a:gd name="T16" fmla="*/ 22 w 46"/>
                  <a:gd name="T17" fmla="*/ 36 h 36"/>
                  <a:gd name="T18" fmla="*/ 24 w 46"/>
                  <a:gd name="T19" fmla="*/ 36 h 36"/>
                  <a:gd name="T20" fmla="*/ 24 w 46"/>
                  <a:gd name="T21" fmla="*/ 8 h 36"/>
                  <a:gd name="T22" fmla="*/ 38 w 46"/>
                  <a:gd name="T23" fmla="*/ 8 h 36"/>
                  <a:gd name="T24" fmla="*/ 31 w 46"/>
                  <a:gd name="T25" fmla="*/ 27 h 36"/>
                  <a:gd name="T26" fmla="*/ 31 w 46"/>
                  <a:gd name="T27" fmla="*/ 28 h 36"/>
                  <a:gd name="T28" fmla="*/ 31 w 46"/>
                  <a:gd name="T29" fmla="*/ 28 h 36"/>
                  <a:gd name="T30" fmla="*/ 38 w 46"/>
                  <a:gd name="T31" fmla="*/ 34 h 36"/>
                  <a:gd name="T32" fmla="*/ 46 w 46"/>
                  <a:gd name="T33" fmla="*/ 28 h 36"/>
                  <a:gd name="T34" fmla="*/ 46 w 46"/>
                  <a:gd name="T35" fmla="*/ 28 h 36"/>
                  <a:gd name="T36" fmla="*/ 46 w 46"/>
                  <a:gd name="T37" fmla="*/ 27 h 36"/>
                  <a:gd name="T38" fmla="*/ 39 w 46"/>
                  <a:gd name="T39" fmla="*/ 8 h 36"/>
                  <a:gd name="T40" fmla="*/ 41 w 46"/>
                  <a:gd name="T41" fmla="*/ 8 h 36"/>
                  <a:gd name="T42" fmla="*/ 41 w 46"/>
                  <a:gd name="T43" fmla="*/ 7 h 36"/>
                  <a:gd name="T44" fmla="*/ 24 w 46"/>
                  <a:gd name="T45" fmla="*/ 5 h 36"/>
                  <a:gd name="T46" fmla="*/ 24 w 46"/>
                  <a:gd name="T47" fmla="*/ 0 h 36"/>
                  <a:gd name="T48" fmla="*/ 22 w 46"/>
                  <a:gd name="T49" fmla="*/ 0 h 36"/>
                  <a:gd name="T50" fmla="*/ 22 w 46"/>
                  <a:gd name="T51" fmla="*/ 5 h 36"/>
                  <a:gd name="T52" fmla="*/ 5 w 46"/>
                  <a:gd name="T53" fmla="*/ 7 h 36"/>
                  <a:gd name="T54" fmla="*/ 5 w 46"/>
                  <a:gd name="T55" fmla="*/ 8 h 36"/>
                  <a:gd name="T56" fmla="*/ 7 w 46"/>
                  <a:gd name="T57" fmla="*/ 8 h 36"/>
                  <a:gd name="T58" fmla="*/ 0 w 46"/>
                  <a:gd name="T59" fmla="*/ 27 h 36"/>
                  <a:gd name="T60" fmla="*/ 0 w 46"/>
                  <a:gd name="T61" fmla="*/ 28 h 36"/>
                  <a:gd name="T62" fmla="*/ 45 w 46"/>
                  <a:gd name="T63" fmla="*/ 28 h 36"/>
                  <a:gd name="T64" fmla="*/ 32 w 46"/>
                  <a:gd name="T65" fmla="*/ 28 h 36"/>
                  <a:gd name="T66" fmla="*/ 38 w 46"/>
                  <a:gd name="T67" fmla="*/ 10 h 36"/>
                  <a:gd name="T68" fmla="*/ 45 w 46"/>
                  <a:gd name="T69" fmla="*/ 28 h 36"/>
                  <a:gd name="T70" fmla="*/ 8 w 46"/>
                  <a:gd name="T71" fmla="*/ 10 h 36"/>
                  <a:gd name="T72" fmla="*/ 14 w 46"/>
                  <a:gd name="T73" fmla="*/ 28 h 36"/>
                  <a:gd name="T74" fmla="*/ 1 w 46"/>
                  <a:gd name="T75" fmla="*/ 28 h 36"/>
                  <a:gd name="T76" fmla="*/ 8 w 46"/>
                  <a:gd name="T77" fmla="*/ 1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6" h="36">
                    <a:moveTo>
                      <a:pt x="0" y="28"/>
                    </a:moveTo>
                    <a:cubicBezTo>
                      <a:pt x="0" y="28"/>
                      <a:pt x="0" y="28"/>
                      <a:pt x="0" y="28"/>
                    </a:cubicBezTo>
                    <a:cubicBezTo>
                      <a:pt x="0" y="31"/>
                      <a:pt x="4" y="34"/>
                      <a:pt x="8" y="34"/>
                    </a:cubicBezTo>
                    <a:cubicBezTo>
                      <a:pt x="12" y="34"/>
                      <a:pt x="15" y="31"/>
                      <a:pt x="15" y="28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38" y="8"/>
                      <a:pt x="38" y="8"/>
                      <a:pt x="38" y="8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1" y="31"/>
                      <a:pt x="34" y="34"/>
                      <a:pt x="38" y="34"/>
                    </a:cubicBezTo>
                    <a:cubicBezTo>
                      <a:pt x="42" y="34"/>
                      <a:pt x="46" y="31"/>
                      <a:pt x="46" y="28"/>
                    </a:cubicBezTo>
                    <a:cubicBezTo>
                      <a:pt x="46" y="28"/>
                      <a:pt x="46" y="28"/>
                      <a:pt x="46" y="28"/>
                    </a:cubicBezTo>
                    <a:cubicBezTo>
                      <a:pt x="46" y="27"/>
                      <a:pt x="46" y="27"/>
                      <a:pt x="46" y="27"/>
                    </a:cubicBezTo>
                    <a:cubicBezTo>
                      <a:pt x="39" y="8"/>
                      <a:pt x="39" y="8"/>
                      <a:pt x="39" y="8"/>
                    </a:cubicBezTo>
                    <a:cubicBezTo>
                      <a:pt x="41" y="8"/>
                      <a:pt x="41" y="8"/>
                      <a:pt x="41" y="8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0" y="27"/>
                      <a:pt x="0" y="27"/>
                      <a:pt x="0" y="27"/>
                    </a:cubicBezTo>
                    <a:lnTo>
                      <a:pt x="0" y="28"/>
                    </a:lnTo>
                    <a:close/>
                    <a:moveTo>
                      <a:pt x="45" y="28"/>
                    </a:moveTo>
                    <a:cubicBezTo>
                      <a:pt x="32" y="28"/>
                      <a:pt x="32" y="28"/>
                      <a:pt x="32" y="28"/>
                    </a:cubicBezTo>
                    <a:cubicBezTo>
                      <a:pt x="38" y="10"/>
                      <a:pt x="38" y="10"/>
                      <a:pt x="38" y="10"/>
                    </a:cubicBezTo>
                    <a:lnTo>
                      <a:pt x="45" y="28"/>
                    </a:lnTo>
                    <a:close/>
                    <a:moveTo>
                      <a:pt x="8" y="10"/>
                    </a:moveTo>
                    <a:cubicBezTo>
                      <a:pt x="14" y="28"/>
                      <a:pt x="14" y="28"/>
                      <a:pt x="14" y="28"/>
                    </a:cubicBezTo>
                    <a:cubicBezTo>
                      <a:pt x="1" y="28"/>
                      <a:pt x="1" y="28"/>
                      <a:pt x="1" y="28"/>
                    </a:cubicBez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81" name="Freeform 131"/>
              <p:cNvSpPr>
                <a:spLocks/>
              </p:cNvSpPr>
              <p:nvPr/>
            </p:nvSpPr>
            <p:spPr bwMode="auto">
              <a:xfrm>
                <a:off x="2561" y="659"/>
                <a:ext cx="187" cy="111"/>
              </a:xfrm>
              <a:custGeom>
                <a:avLst/>
                <a:gdLst>
                  <a:gd name="T0" fmla="*/ 187 w 187"/>
                  <a:gd name="T1" fmla="*/ 111 h 111"/>
                  <a:gd name="T2" fmla="*/ 187 w 187"/>
                  <a:gd name="T3" fmla="*/ 0 h 111"/>
                  <a:gd name="T4" fmla="*/ 0 w 187"/>
                  <a:gd name="T5" fmla="*/ 0 h 111"/>
                  <a:gd name="T6" fmla="*/ 0 w 187"/>
                  <a:gd name="T7" fmla="*/ 111 h 111"/>
                  <a:gd name="T8" fmla="*/ 4 w 187"/>
                  <a:gd name="T9" fmla="*/ 111 h 111"/>
                  <a:gd name="T10" fmla="*/ 4 w 187"/>
                  <a:gd name="T11" fmla="*/ 5 h 111"/>
                  <a:gd name="T12" fmla="*/ 182 w 187"/>
                  <a:gd name="T13" fmla="*/ 5 h 111"/>
                  <a:gd name="T14" fmla="*/ 182 w 187"/>
                  <a:gd name="T15" fmla="*/ 111 h 111"/>
                  <a:gd name="T16" fmla="*/ 187 w 187"/>
                  <a:gd name="T17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7" h="111">
                    <a:moveTo>
                      <a:pt x="187" y="111"/>
                    </a:moveTo>
                    <a:lnTo>
                      <a:pt x="187" y="0"/>
                    </a:lnTo>
                    <a:lnTo>
                      <a:pt x="0" y="0"/>
                    </a:lnTo>
                    <a:lnTo>
                      <a:pt x="0" y="111"/>
                    </a:lnTo>
                    <a:lnTo>
                      <a:pt x="4" y="111"/>
                    </a:lnTo>
                    <a:lnTo>
                      <a:pt x="4" y="5"/>
                    </a:lnTo>
                    <a:lnTo>
                      <a:pt x="182" y="5"/>
                    </a:lnTo>
                    <a:lnTo>
                      <a:pt x="182" y="111"/>
                    </a:lnTo>
                    <a:lnTo>
                      <a:pt x="187" y="111"/>
                    </a:lnTo>
                    <a:close/>
                  </a:path>
                </a:pathLst>
              </a:custGeom>
              <a:solidFill>
                <a:srgbClr val="9D9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82" name="Freeform 132"/>
              <p:cNvSpPr>
                <a:spLocks noEditPoints="1"/>
              </p:cNvSpPr>
              <p:nvPr/>
            </p:nvSpPr>
            <p:spPr bwMode="auto">
              <a:xfrm>
                <a:off x="2513" y="605"/>
                <a:ext cx="282" cy="33"/>
              </a:xfrm>
              <a:custGeom>
                <a:avLst/>
                <a:gdLst>
                  <a:gd name="T0" fmla="*/ 282 w 282"/>
                  <a:gd name="T1" fmla="*/ 0 h 33"/>
                  <a:gd name="T2" fmla="*/ 0 w 282"/>
                  <a:gd name="T3" fmla="*/ 0 h 33"/>
                  <a:gd name="T4" fmla="*/ 0 w 282"/>
                  <a:gd name="T5" fmla="*/ 33 h 33"/>
                  <a:gd name="T6" fmla="*/ 282 w 282"/>
                  <a:gd name="T7" fmla="*/ 33 h 33"/>
                  <a:gd name="T8" fmla="*/ 282 w 282"/>
                  <a:gd name="T9" fmla="*/ 0 h 33"/>
                  <a:gd name="T10" fmla="*/ 277 w 282"/>
                  <a:gd name="T11" fmla="*/ 28 h 33"/>
                  <a:gd name="T12" fmla="*/ 5 w 282"/>
                  <a:gd name="T13" fmla="*/ 28 h 33"/>
                  <a:gd name="T14" fmla="*/ 5 w 282"/>
                  <a:gd name="T15" fmla="*/ 4 h 33"/>
                  <a:gd name="T16" fmla="*/ 277 w 282"/>
                  <a:gd name="T17" fmla="*/ 4 h 33"/>
                  <a:gd name="T18" fmla="*/ 277 w 282"/>
                  <a:gd name="T19" fmla="*/ 28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2" h="33">
                    <a:moveTo>
                      <a:pt x="282" y="0"/>
                    </a:moveTo>
                    <a:lnTo>
                      <a:pt x="0" y="0"/>
                    </a:lnTo>
                    <a:lnTo>
                      <a:pt x="0" y="33"/>
                    </a:lnTo>
                    <a:lnTo>
                      <a:pt x="282" y="33"/>
                    </a:lnTo>
                    <a:lnTo>
                      <a:pt x="282" y="0"/>
                    </a:lnTo>
                    <a:close/>
                    <a:moveTo>
                      <a:pt x="277" y="28"/>
                    </a:moveTo>
                    <a:lnTo>
                      <a:pt x="5" y="28"/>
                    </a:lnTo>
                    <a:lnTo>
                      <a:pt x="5" y="4"/>
                    </a:lnTo>
                    <a:lnTo>
                      <a:pt x="277" y="4"/>
                    </a:lnTo>
                    <a:lnTo>
                      <a:pt x="277" y="28"/>
                    </a:lnTo>
                    <a:close/>
                  </a:path>
                </a:pathLst>
              </a:custGeom>
              <a:solidFill>
                <a:srgbClr val="9D9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83" name="Freeform 133"/>
              <p:cNvSpPr>
                <a:spLocks noEditPoints="1"/>
              </p:cNvSpPr>
              <p:nvPr/>
            </p:nvSpPr>
            <p:spPr bwMode="auto">
              <a:xfrm>
                <a:off x="2729" y="342"/>
                <a:ext cx="149" cy="125"/>
              </a:xfrm>
              <a:custGeom>
                <a:avLst/>
                <a:gdLst>
                  <a:gd name="T0" fmla="*/ 19 w 63"/>
                  <a:gd name="T1" fmla="*/ 39 h 53"/>
                  <a:gd name="T2" fmla="*/ 33 w 63"/>
                  <a:gd name="T3" fmla="*/ 41 h 53"/>
                  <a:gd name="T4" fmla="*/ 63 w 63"/>
                  <a:gd name="T5" fmla="*/ 20 h 53"/>
                  <a:gd name="T6" fmla="*/ 33 w 63"/>
                  <a:gd name="T7" fmla="*/ 0 h 53"/>
                  <a:gd name="T8" fmla="*/ 3 w 63"/>
                  <a:gd name="T9" fmla="*/ 20 h 53"/>
                  <a:gd name="T10" fmla="*/ 9 w 63"/>
                  <a:gd name="T11" fmla="*/ 33 h 53"/>
                  <a:gd name="T12" fmla="*/ 0 w 63"/>
                  <a:gd name="T13" fmla="*/ 53 h 53"/>
                  <a:gd name="T14" fmla="*/ 19 w 63"/>
                  <a:gd name="T15" fmla="*/ 39 h 53"/>
                  <a:gd name="T16" fmla="*/ 11 w 63"/>
                  <a:gd name="T17" fmla="*/ 33 h 53"/>
                  <a:gd name="T18" fmla="*/ 4 w 63"/>
                  <a:gd name="T19" fmla="*/ 20 h 53"/>
                  <a:gd name="T20" fmla="*/ 33 w 63"/>
                  <a:gd name="T21" fmla="*/ 1 h 53"/>
                  <a:gd name="T22" fmla="*/ 61 w 63"/>
                  <a:gd name="T23" fmla="*/ 20 h 53"/>
                  <a:gd name="T24" fmla="*/ 33 w 63"/>
                  <a:gd name="T25" fmla="*/ 40 h 53"/>
                  <a:gd name="T26" fmla="*/ 19 w 63"/>
                  <a:gd name="T27" fmla="*/ 37 h 53"/>
                  <a:gd name="T28" fmla="*/ 19 w 63"/>
                  <a:gd name="T29" fmla="*/ 37 h 53"/>
                  <a:gd name="T30" fmla="*/ 4 w 63"/>
                  <a:gd name="T31" fmla="*/ 48 h 53"/>
                  <a:gd name="T32" fmla="*/ 11 w 63"/>
                  <a:gd name="T33" fmla="*/ 3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53">
                    <a:moveTo>
                      <a:pt x="19" y="39"/>
                    </a:moveTo>
                    <a:cubicBezTo>
                      <a:pt x="23" y="40"/>
                      <a:pt x="28" y="41"/>
                      <a:pt x="33" y="41"/>
                    </a:cubicBezTo>
                    <a:cubicBezTo>
                      <a:pt x="49" y="41"/>
                      <a:pt x="63" y="32"/>
                      <a:pt x="63" y="20"/>
                    </a:cubicBezTo>
                    <a:cubicBezTo>
                      <a:pt x="63" y="9"/>
                      <a:pt x="49" y="0"/>
                      <a:pt x="33" y="0"/>
                    </a:cubicBezTo>
                    <a:cubicBezTo>
                      <a:pt x="16" y="0"/>
                      <a:pt x="3" y="9"/>
                      <a:pt x="3" y="20"/>
                    </a:cubicBezTo>
                    <a:cubicBezTo>
                      <a:pt x="3" y="25"/>
                      <a:pt x="5" y="30"/>
                      <a:pt x="9" y="33"/>
                    </a:cubicBezTo>
                    <a:cubicBezTo>
                      <a:pt x="0" y="53"/>
                      <a:pt x="0" y="53"/>
                      <a:pt x="0" y="53"/>
                    </a:cubicBezTo>
                    <a:lnTo>
                      <a:pt x="19" y="39"/>
                    </a:lnTo>
                    <a:close/>
                    <a:moveTo>
                      <a:pt x="11" y="33"/>
                    </a:moveTo>
                    <a:cubicBezTo>
                      <a:pt x="6" y="29"/>
                      <a:pt x="4" y="25"/>
                      <a:pt x="4" y="20"/>
                    </a:cubicBezTo>
                    <a:cubicBezTo>
                      <a:pt x="4" y="10"/>
                      <a:pt x="17" y="1"/>
                      <a:pt x="33" y="1"/>
                    </a:cubicBezTo>
                    <a:cubicBezTo>
                      <a:pt x="49" y="1"/>
                      <a:pt x="61" y="10"/>
                      <a:pt x="61" y="20"/>
                    </a:cubicBezTo>
                    <a:cubicBezTo>
                      <a:pt x="61" y="31"/>
                      <a:pt x="49" y="40"/>
                      <a:pt x="33" y="40"/>
                    </a:cubicBezTo>
                    <a:cubicBezTo>
                      <a:pt x="28" y="40"/>
                      <a:pt x="23" y="39"/>
                      <a:pt x="19" y="37"/>
                    </a:cubicBezTo>
                    <a:cubicBezTo>
                      <a:pt x="19" y="37"/>
                      <a:pt x="19" y="37"/>
                      <a:pt x="19" y="37"/>
                    </a:cubicBezTo>
                    <a:cubicBezTo>
                      <a:pt x="4" y="48"/>
                      <a:pt x="4" y="48"/>
                      <a:pt x="4" y="48"/>
                    </a:cubicBezTo>
                    <a:cubicBezTo>
                      <a:pt x="11" y="33"/>
                      <a:pt x="11" y="33"/>
                      <a:pt x="11" y="33"/>
                    </a:cubicBezTo>
                    <a:close/>
                  </a:path>
                </a:pathLst>
              </a:custGeom>
              <a:solidFill>
                <a:srgbClr val="9D9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84" name="Oval 134"/>
              <p:cNvSpPr>
                <a:spLocks noChangeArrowheads="1"/>
              </p:cNvSpPr>
              <p:nvPr/>
            </p:nvSpPr>
            <p:spPr bwMode="auto">
              <a:xfrm>
                <a:off x="2778" y="392"/>
                <a:ext cx="10" cy="9"/>
              </a:xfrm>
              <a:prstGeom prst="ellipse">
                <a:avLst/>
              </a:prstGeom>
              <a:solidFill>
                <a:srgbClr val="9D9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85" name="Oval 135"/>
              <p:cNvSpPr>
                <a:spLocks noChangeArrowheads="1"/>
              </p:cNvSpPr>
              <p:nvPr/>
            </p:nvSpPr>
            <p:spPr bwMode="auto">
              <a:xfrm>
                <a:off x="2800" y="392"/>
                <a:ext cx="9" cy="9"/>
              </a:xfrm>
              <a:prstGeom prst="ellipse">
                <a:avLst/>
              </a:prstGeom>
              <a:solidFill>
                <a:srgbClr val="9D9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86" name="Oval 136"/>
              <p:cNvSpPr>
                <a:spLocks noChangeArrowheads="1"/>
              </p:cNvSpPr>
              <p:nvPr/>
            </p:nvSpPr>
            <p:spPr bwMode="auto">
              <a:xfrm>
                <a:off x="2821" y="392"/>
                <a:ext cx="10" cy="9"/>
              </a:xfrm>
              <a:prstGeom prst="ellipse">
                <a:avLst/>
              </a:prstGeom>
              <a:solidFill>
                <a:srgbClr val="9D9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87" name="Freeform 137"/>
              <p:cNvSpPr>
                <a:spLocks/>
              </p:cNvSpPr>
              <p:nvPr/>
            </p:nvSpPr>
            <p:spPr bwMode="auto">
              <a:xfrm>
                <a:off x="2532" y="640"/>
                <a:ext cx="244" cy="130"/>
              </a:xfrm>
              <a:custGeom>
                <a:avLst/>
                <a:gdLst>
                  <a:gd name="T0" fmla="*/ 244 w 244"/>
                  <a:gd name="T1" fmla="*/ 130 h 130"/>
                  <a:gd name="T2" fmla="*/ 244 w 244"/>
                  <a:gd name="T3" fmla="*/ 0 h 130"/>
                  <a:gd name="T4" fmla="*/ 0 w 244"/>
                  <a:gd name="T5" fmla="*/ 0 h 130"/>
                  <a:gd name="T6" fmla="*/ 0 w 244"/>
                  <a:gd name="T7" fmla="*/ 130 h 130"/>
                  <a:gd name="T8" fmla="*/ 3 w 244"/>
                  <a:gd name="T9" fmla="*/ 130 h 130"/>
                  <a:gd name="T10" fmla="*/ 3 w 244"/>
                  <a:gd name="T11" fmla="*/ 12 h 130"/>
                  <a:gd name="T12" fmla="*/ 242 w 244"/>
                  <a:gd name="T13" fmla="*/ 12 h 130"/>
                  <a:gd name="T14" fmla="*/ 242 w 244"/>
                  <a:gd name="T15" fmla="*/ 130 h 130"/>
                  <a:gd name="T16" fmla="*/ 244 w 244"/>
                  <a:gd name="T17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130">
                    <a:moveTo>
                      <a:pt x="244" y="13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30"/>
                    </a:lnTo>
                    <a:lnTo>
                      <a:pt x="3" y="130"/>
                    </a:lnTo>
                    <a:lnTo>
                      <a:pt x="3" y="12"/>
                    </a:lnTo>
                    <a:lnTo>
                      <a:pt x="242" y="12"/>
                    </a:lnTo>
                    <a:lnTo>
                      <a:pt x="242" y="130"/>
                    </a:lnTo>
                    <a:lnTo>
                      <a:pt x="244" y="130"/>
                    </a:lnTo>
                    <a:close/>
                  </a:path>
                </a:pathLst>
              </a:custGeom>
              <a:solidFill>
                <a:srgbClr val="9D9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88" name="Freeform 138"/>
              <p:cNvSpPr>
                <a:spLocks/>
              </p:cNvSpPr>
              <p:nvPr/>
            </p:nvSpPr>
            <p:spPr bwMode="auto">
              <a:xfrm>
                <a:off x="2646" y="541"/>
                <a:ext cx="16" cy="16"/>
              </a:xfrm>
              <a:custGeom>
                <a:avLst/>
                <a:gdLst>
                  <a:gd name="T0" fmla="*/ 0 w 16"/>
                  <a:gd name="T1" fmla="*/ 7 h 16"/>
                  <a:gd name="T2" fmla="*/ 0 w 16"/>
                  <a:gd name="T3" fmla="*/ 16 h 16"/>
                  <a:gd name="T4" fmla="*/ 14 w 16"/>
                  <a:gd name="T5" fmla="*/ 16 h 16"/>
                  <a:gd name="T6" fmla="*/ 16 w 16"/>
                  <a:gd name="T7" fmla="*/ 7 h 16"/>
                  <a:gd name="T8" fmla="*/ 7 w 16"/>
                  <a:gd name="T9" fmla="*/ 0 h 16"/>
                  <a:gd name="T10" fmla="*/ 0 w 16"/>
                  <a:gd name="T11" fmla="*/ 7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16">
                    <a:moveTo>
                      <a:pt x="0" y="7"/>
                    </a:moveTo>
                    <a:lnTo>
                      <a:pt x="0" y="16"/>
                    </a:lnTo>
                    <a:lnTo>
                      <a:pt x="14" y="16"/>
                    </a:lnTo>
                    <a:lnTo>
                      <a:pt x="16" y="7"/>
                    </a:lnTo>
                    <a:lnTo>
                      <a:pt x="7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D9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89" name="Freeform 139"/>
              <p:cNvSpPr>
                <a:spLocks/>
              </p:cNvSpPr>
              <p:nvPr/>
            </p:nvSpPr>
            <p:spPr bwMode="auto">
              <a:xfrm>
                <a:off x="2679" y="529"/>
                <a:ext cx="78" cy="73"/>
              </a:xfrm>
              <a:custGeom>
                <a:avLst/>
                <a:gdLst>
                  <a:gd name="T0" fmla="*/ 12 w 33"/>
                  <a:gd name="T1" fmla="*/ 11 h 31"/>
                  <a:gd name="T2" fmla="*/ 11 w 33"/>
                  <a:gd name="T3" fmla="*/ 11 h 31"/>
                  <a:gd name="T4" fmla="*/ 9 w 33"/>
                  <a:gd name="T5" fmla="*/ 11 h 31"/>
                  <a:gd name="T6" fmla="*/ 11 w 33"/>
                  <a:gd name="T7" fmla="*/ 12 h 31"/>
                  <a:gd name="T8" fmla="*/ 11 w 33"/>
                  <a:gd name="T9" fmla="*/ 13 h 31"/>
                  <a:gd name="T10" fmla="*/ 11 w 33"/>
                  <a:gd name="T11" fmla="*/ 14 h 31"/>
                  <a:gd name="T12" fmla="*/ 0 w 33"/>
                  <a:gd name="T13" fmla="*/ 31 h 31"/>
                  <a:gd name="T14" fmla="*/ 16 w 33"/>
                  <a:gd name="T15" fmla="*/ 31 h 31"/>
                  <a:gd name="T16" fmla="*/ 19 w 33"/>
                  <a:gd name="T17" fmla="*/ 31 h 31"/>
                  <a:gd name="T18" fmla="*/ 29 w 33"/>
                  <a:gd name="T19" fmla="*/ 31 h 31"/>
                  <a:gd name="T20" fmla="*/ 33 w 33"/>
                  <a:gd name="T21" fmla="*/ 31 h 31"/>
                  <a:gd name="T22" fmla="*/ 33 w 33"/>
                  <a:gd name="T23" fmla="*/ 15 h 31"/>
                  <a:gd name="T24" fmla="*/ 23 w 33"/>
                  <a:gd name="T25" fmla="*/ 2 h 31"/>
                  <a:gd name="T26" fmla="*/ 15 w 33"/>
                  <a:gd name="T27" fmla="*/ 0 h 31"/>
                  <a:gd name="T28" fmla="*/ 12 w 33"/>
                  <a:gd name="T29" fmla="*/ 10 h 31"/>
                  <a:gd name="T30" fmla="*/ 12 w 33"/>
                  <a:gd name="T31" fmla="*/ 1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3" h="31">
                    <a:moveTo>
                      <a:pt x="12" y="11"/>
                    </a:moveTo>
                    <a:cubicBezTo>
                      <a:pt x="11" y="11"/>
                      <a:pt x="11" y="11"/>
                      <a:pt x="11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9" y="31"/>
                      <a:pt x="19" y="31"/>
                      <a:pt x="19" y="31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33" y="31"/>
                      <a:pt x="33" y="31"/>
                      <a:pt x="33" y="31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9"/>
                      <a:pt x="29" y="4"/>
                      <a:pt x="23" y="2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2" y="10"/>
                      <a:pt x="12" y="10"/>
                      <a:pt x="12" y="10"/>
                    </a:cubicBezTo>
                    <a:lnTo>
                      <a:pt x="12" y="11"/>
                    </a:lnTo>
                    <a:close/>
                  </a:path>
                </a:pathLst>
              </a:custGeom>
              <a:solidFill>
                <a:srgbClr val="9D9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90" name="Freeform 140"/>
              <p:cNvSpPr>
                <a:spLocks/>
              </p:cNvSpPr>
              <p:nvPr/>
            </p:nvSpPr>
            <p:spPr bwMode="auto">
              <a:xfrm>
                <a:off x="2551" y="529"/>
                <a:ext cx="76" cy="73"/>
              </a:xfrm>
              <a:custGeom>
                <a:avLst/>
                <a:gdLst>
                  <a:gd name="T0" fmla="*/ 14 w 32"/>
                  <a:gd name="T1" fmla="*/ 31 h 31"/>
                  <a:gd name="T2" fmla="*/ 17 w 32"/>
                  <a:gd name="T3" fmla="*/ 31 h 31"/>
                  <a:gd name="T4" fmla="*/ 32 w 32"/>
                  <a:gd name="T5" fmla="*/ 31 h 31"/>
                  <a:gd name="T6" fmla="*/ 22 w 32"/>
                  <a:gd name="T7" fmla="*/ 14 h 31"/>
                  <a:gd name="T8" fmla="*/ 21 w 32"/>
                  <a:gd name="T9" fmla="*/ 13 h 31"/>
                  <a:gd name="T10" fmla="*/ 22 w 32"/>
                  <a:gd name="T11" fmla="*/ 12 h 31"/>
                  <a:gd name="T12" fmla="*/ 24 w 32"/>
                  <a:gd name="T13" fmla="*/ 11 h 31"/>
                  <a:gd name="T14" fmla="*/ 22 w 32"/>
                  <a:gd name="T15" fmla="*/ 11 h 31"/>
                  <a:gd name="T16" fmla="*/ 21 w 32"/>
                  <a:gd name="T17" fmla="*/ 11 h 31"/>
                  <a:gd name="T18" fmla="*/ 21 w 32"/>
                  <a:gd name="T19" fmla="*/ 10 h 31"/>
                  <a:gd name="T20" fmla="*/ 18 w 32"/>
                  <a:gd name="T21" fmla="*/ 0 h 31"/>
                  <a:gd name="T22" fmla="*/ 10 w 32"/>
                  <a:gd name="T23" fmla="*/ 2 h 31"/>
                  <a:gd name="T24" fmla="*/ 0 w 32"/>
                  <a:gd name="T25" fmla="*/ 15 h 31"/>
                  <a:gd name="T26" fmla="*/ 0 w 32"/>
                  <a:gd name="T27" fmla="*/ 31 h 31"/>
                  <a:gd name="T28" fmla="*/ 4 w 32"/>
                  <a:gd name="T29" fmla="*/ 31 h 31"/>
                  <a:gd name="T30" fmla="*/ 14 w 32"/>
                  <a:gd name="T31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2" h="31">
                    <a:moveTo>
                      <a:pt x="14" y="31"/>
                    </a:moveTo>
                    <a:cubicBezTo>
                      <a:pt x="17" y="31"/>
                      <a:pt x="17" y="31"/>
                      <a:pt x="17" y="31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1" y="10"/>
                      <a:pt x="21" y="10"/>
                      <a:pt x="21" y="1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4" y="4"/>
                      <a:pt x="0" y="9"/>
                      <a:pt x="0" y="15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4" y="31"/>
                      <a:pt x="4" y="31"/>
                      <a:pt x="4" y="31"/>
                    </a:cubicBezTo>
                    <a:lnTo>
                      <a:pt x="14" y="31"/>
                    </a:lnTo>
                    <a:close/>
                  </a:path>
                </a:pathLst>
              </a:custGeom>
              <a:solidFill>
                <a:srgbClr val="9D9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91" name="Freeform 141"/>
              <p:cNvSpPr>
                <a:spLocks/>
              </p:cNvSpPr>
              <p:nvPr/>
            </p:nvSpPr>
            <p:spPr bwMode="auto">
              <a:xfrm>
                <a:off x="2625" y="512"/>
                <a:ext cx="59" cy="43"/>
              </a:xfrm>
              <a:custGeom>
                <a:avLst/>
                <a:gdLst>
                  <a:gd name="T0" fmla="*/ 0 w 59"/>
                  <a:gd name="T1" fmla="*/ 3 h 43"/>
                  <a:gd name="T2" fmla="*/ 0 w 59"/>
                  <a:gd name="T3" fmla="*/ 5 h 43"/>
                  <a:gd name="T4" fmla="*/ 0 w 59"/>
                  <a:gd name="T5" fmla="*/ 5 h 43"/>
                  <a:gd name="T6" fmla="*/ 2 w 59"/>
                  <a:gd name="T7" fmla="*/ 3 h 43"/>
                  <a:gd name="T8" fmla="*/ 26 w 59"/>
                  <a:gd name="T9" fmla="*/ 26 h 43"/>
                  <a:gd name="T10" fmla="*/ 19 w 59"/>
                  <a:gd name="T11" fmla="*/ 31 h 43"/>
                  <a:gd name="T12" fmla="*/ 9 w 59"/>
                  <a:gd name="T13" fmla="*/ 38 h 43"/>
                  <a:gd name="T14" fmla="*/ 9 w 59"/>
                  <a:gd name="T15" fmla="*/ 43 h 43"/>
                  <a:gd name="T16" fmla="*/ 21 w 59"/>
                  <a:gd name="T17" fmla="*/ 33 h 43"/>
                  <a:gd name="T18" fmla="*/ 28 w 59"/>
                  <a:gd name="T19" fmla="*/ 26 h 43"/>
                  <a:gd name="T20" fmla="*/ 37 w 59"/>
                  <a:gd name="T21" fmla="*/ 33 h 43"/>
                  <a:gd name="T22" fmla="*/ 47 w 59"/>
                  <a:gd name="T23" fmla="*/ 43 h 43"/>
                  <a:gd name="T24" fmla="*/ 49 w 59"/>
                  <a:gd name="T25" fmla="*/ 38 h 43"/>
                  <a:gd name="T26" fmla="*/ 37 w 59"/>
                  <a:gd name="T27" fmla="*/ 31 h 43"/>
                  <a:gd name="T28" fmla="*/ 33 w 59"/>
                  <a:gd name="T29" fmla="*/ 26 h 43"/>
                  <a:gd name="T30" fmla="*/ 56 w 59"/>
                  <a:gd name="T31" fmla="*/ 3 h 43"/>
                  <a:gd name="T32" fmla="*/ 59 w 59"/>
                  <a:gd name="T33" fmla="*/ 5 h 43"/>
                  <a:gd name="T34" fmla="*/ 59 w 59"/>
                  <a:gd name="T35" fmla="*/ 5 h 43"/>
                  <a:gd name="T36" fmla="*/ 59 w 59"/>
                  <a:gd name="T37" fmla="*/ 3 h 43"/>
                  <a:gd name="T38" fmla="*/ 56 w 59"/>
                  <a:gd name="T39" fmla="*/ 0 h 43"/>
                  <a:gd name="T40" fmla="*/ 28 w 59"/>
                  <a:gd name="T41" fmla="*/ 26 h 43"/>
                  <a:gd name="T42" fmla="*/ 2 w 59"/>
                  <a:gd name="T43" fmla="*/ 0 h 43"/>
                  <a:gd name="T44" fmla="*/ 0 w 59"/>
                  <a:gd name="T45" fmla="*/ 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9" h="43">
                    <a:moveTo>
                      <a:pt x="0" y="3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2" y="3"/>
                    </a:lnTo>
                    <a:lnTo>
                      <a:pt x="26" y="26"/>
                    </a:lnTo>
                    <a:lnTo>
                      <a:pt x="19" y="31"/>
                    </a:lnTo>
                    <a:lnTo>
                      <a:pt x="9" y="38"/>
                    </a:lnTo>
                    <a:lnTo>
                      <a:pt x="9" y="43"/>
                    </a:lnTo>
                    <a:lnTo>
                      <a:pt x="21" y="33"/>
                    </a:lnTo>
                    <a:lnTo>
                      <a:pt x="28" y="26"/>
                    </a:lnTo>
                    <a:lnTo>
                      <a:pt x="37" y="33"/>
                    </a:lnTo>
                    <a:lnTo>
                      <a:pt x="47" y="43"/>
                    </a:lnTo>
                    <a:lnTo>
                      <a:pt x="49" y="38"/>
                    </a:lnTo>
                    <a:lnTo>
                      <a:pt x="37" y="31"/>
                    </a:lnTo>
                    <a:lnTo>
                      <a:pt x="33" y="26"/>
                    </a:lnTo>
                    <a:lnTo>
                      <a:pt x="56" y="3"/>
                    </a:lnTo>
                    <a:lnTo>
                      <a:pt x="59" y="5"/>
                    </a:lnTo>
                    <a:lnTo>
                      <a:pt x="59" y="5"/>
                    </a:lnTo>
                    <a:lnTo>
                      <a:pt x="59" y="3"/>
                    </a:lnTo>
                    <a:lnTo>
                      <a:pt x="56" y="0"/>
                    </a:lnTo>
                    <a:lnTo>
                      <a:pt x="28" y="26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D9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92" name="Freeform 142"/>
              <p:cNvSpPr>
                <a:spLocks/>
              </p:cNvSpPr>
              <p:nvPr/>
            </p:nvSpPr>
            <p:spPr bwMode="auto">
              <a:xfrm>
                <a:off x="2677" y="503"/>
                <a:ext cx="4" cy="9"/>
              </a:xfrm>
              <a:custGeom>
                <a:avLst/>
                <a:gdLst>
                  <a:gd name="T0" fmla="*/ 2 w 2"/>
                  <a:gd name="T1" fmla="*/ 0 h 4"/>
                  <a:gd name="T2" fmla="*/ 0 w 2"/>
                  <a:gd name="T3" fmla="*/ 1 h 4"/>
                  <a:gd name="T4" fmla="*/ 0 w 2"/>
                  <a:gd name="T5" fmla="*/ 4 h 4"/>
                  <a:gd name="T6" fmla="*/ 2 w 2"/>
                  <a:gd name="T7" fmla="*/ 3 h 4"/>
                  <a:gd name="T8" fmla="*/ 2 w 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3"/>
                      <a:pt x="2" y="3"/>
                      <a:pt x="2" y="3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9D9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93" name="Freeform 143"/>
              <p:cNvSpPr>
                <a:spLocks/>
              </p:cNvSpPr>
              <p:nvPr/>
            </p:nvSpPr>
            <p:spPr bwMode="auto">
              <a:xfrm>
                <a:off x="2627" y="503"/>
                <a:ext cx="5" cy="9"/>
              </a:xfrm>
              <a:custGeom>
                <a:avLst/>
                <a:gdLst>
                  <a:gd name="T0" fmla="*/ 0 w 2"/>
                  <a:gd name="T1" fmla="*/ 0 h 4"/>
                  <a:gd name="T2" fmla="*/ 0 w 2"/>
                  <a:gd name="T3" fmla="*/ 3 h 4"/>
                  <a:gd name="T4" fmla="*/ 2 w 2"/>
                  <a:gd name="T5" fmla="*/ 4 h 4"/>
                  <a:gd name="T6" fmla="*/ 2 w 2"/>
                  <a:gd name="T7" fmla="*/ 1 h 4"/>
                  <a:gd name="T8" fmla="*/ 0 w 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9D9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94" name="Freeform 144"/>
              <p:cNvSpPr>
                <a:spLocks/>
              </p:cNvSpPr>
              <p:nvPr/>
            </p:nvSpPr>
            <p:spPr bwMode="auto">
              <a:xfrm>
                <a:off x="2644" y="560"/>
                <a:ext cx="21" cy="42"/>
              </a:xfrm>
              <a:custGeom>
                <a:avLst/>
                <a:gdLst>
                  <a:gd name="T0" fmla="*/ 4 w 21"/>
                  <a:gd name="T1" fmla="*/ 42 h 42"/>
                  <a:gd name="T2" fmla="*/ 14 w 21"/>
                  <a:gd name="T3" fmla="*/ 42 h 42"/>
                  <a:gd name="T4" fmla="*/ 16 w 21"/>
                  <a:gd name="T5" fmla="*/ 42 h 42"/>
                  <a:gd name="T6" fmla="*/ 18 w 21"/>
                  <a:gd name="T7" fmla="*/ 30 h 42"/>
                  <a:gd name="T8" fmla="*/ 21 w 21"/>
                  <a:gd name="T9" fmla="*/ 26 h 42"/>
                  <a:gd name="T10" fmla="*/ 16 w 21"/>
                  <a:gd name="T11" fmla="*/ 0 h 42"/>
                  <a:gd name="T12" fmla="*/ 2 w 21"/>
                  <a:gd name="T13" fmla="*/ 0 h 42"/>
                  <a:gd name="T14" fmla="*/ 0 w 21"/>
                  <a:gd name="T15" fmla="*/ 26 h 42"/>
                  <a:gd name="T16" fmla="*/ 2 w 21"/>
                  <a:gd name="T17" fmla="*/ 30 h 42"/>
                  <a:gd name="T18" fmla="*/ 4 w 21"/>
                  <a:gd name="T19" fmla="*/ 42 h 42"/>
                  <a:gd name="T20" fmla="*/ 4 w 21"/>
                  <a:gd name="T21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" h="42">
                    <a:moveTo>
                      <a:pt x="4" y="42"/>
                    </a:moveTo>
                    <a:lnTo>
                      <a:pt x="14" y="42"/>
                    </a:lnTo>
                    <a:lnTo>
                      <a:pt x="16" y="42"/>
                    </a:lnTo>
                    <a:lnTo>
                      <a:pt x="18" y="30"/>
                    </a:lnTo>
                    <a:lnTo>
                      <a:pt x="21" y="26"/>
                    </a:lnTo>
                    <a:lnTo>
                      <a:pt x="16" y="0"/>
                    </a:lnTo>
                    <a:lnTo>
                      <a:pt x="2" y="0"/>
                    </a:lnTo>
                    <a:lnTo>
                      <a:pt x="0" y="26"/>
                    </a:lnTo>
                    <a:lnTo>
                      <a:pt x="2" y="30"/>
                    </a:lnTo>
                    <a:lnTo>
                      <a:pt x="4" y="42"/>
                    </a:lnTo>
                    <a:lnTo>
                      <a:pt x="4" y="42"/>
                    </a:lnTo>
                    <a:close/>
                  </a:path>
                </a:pathLst>
              </a:custGeom>
              <a:solidFill>
                <a:srgbClr val="9D9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95" name="Freeform 145"/>
              <p:cNvSpPr>
                <a:spLocks/>
              </p:cNvSpPr>
              <p:nvPr/>
            </p:nvSpPr>
            <p:spPr bwMode="auto">
              <a:xfrm>
                <a:off x="2660" y="517"/>
                <a:ext cx="52" cy="85"/>
              </a:xfrm>
              <a:custGeom>
                <a:avLst/>
                <a:gdLst>
                  <a:gd name="T0" fmla="*/ 12 w 52"/>
                  <a:gd name="T1" fmla="*/ 85 h 85"/>
                  <a:gd name="T2" fmla="*/ 17 w 52"/>
                  <a:gd name="T3" fmla="*/ 85 h 85"/>
                  <a:gd name="T4" fmla="*/ 43 w 52"/>
                  <a:gd name="T5" fmla="*/ 43 h 85"/>
                  <a:gd name="T6" fmla="*/ 31 w 52"/>
                  <a:gd name="T7" fmla="*/ 36 h 85"/>
                  <a:gd name="T8" fmla="*/ 45 w 52"/>
                  <a:gd name="T9" fmla="*/ 36 h 85"/>
                  <a:gd name="T10" fmla="*/ 52 w 52"/>
                  <a:gd name="T11" fmla="*/ 12 h 85"/>
                  <a:gd name="T12" fmla="*/ 52 w 52"/>
                  <a:gd name="T13" fmla="*/ 12 h 85"/>
                  <a:gd name="T14" fmla="*/ 26 w 52"/>
                  <a:gd name="T15" fmla="*/ 0 h 85"/>
                  <a:gd name="T16" fmla="*/ 17 w 52"/>
                  <a:gd name="T17" fmla="*/ 31 h 85"/>
                  <a:gd name="T18" fmla="*/ 5 w 52"/>
                  <a:gd name="T19" fmla="*/ 73 h 85"/>
                  <a:gd name="T20" fmla="*/ 0 w 52"/>
                  <a:gd name="T21" fmla="*/ 85 h 85"/>
                  <a:gd name="T22" fmla="*/ 5 w 52"/>
                  <a:gd name="T23" fmla="*/ 85 h 85"/>
                  <a:gd name="T24" fmla="*/ 12 w 52"/>
                  <a:gd name="T25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2" h="85">
                    <a:moveTo>
                      <a:pt x="12" y="85"/>
                    </a:moveTo>
                    <a:lnTo>
                      <a:pt x="17" y="85"/>
                    </a:lnTo>
                    <a:lnTo>
                      <a:pt x="43" y="43"/>
                    </a:lnTo>
                    <a:lnTo>
                      <a:pt x="31" y="36"/>
                    </a:lnTo>
                    <a:lnTo>
                      <a:pt x="45" y="36"/>
                    </a:lnTo>
                    <a:lnTo>
                      <a:pt x="52" y="12"/>
                    </a:lnTo>
                    <a:lnTo>
                      <a:pt x="52" y="12"/>
                    </a:lnTo>
                    <a:lnTo>
                      <a:pt x="26" y="0"/>
                    </a:lnTo>
                    <a:lnTo>
                      <a:pt x="17" y="31"/>
                    </a:lnTo>
                    <a:lnTo>
                      <a:pt x="5" y="73"/>
                    </a:lnTo>
                    <a:lnTo>
                      <a:pt x="0" y="85"/>
                    </a:lnTo>
                    <a:lnTo>
                      <a:pt x="5" y="85"/>
                    </a:lnTo>
                    <a:lnTo>
                      <a:pt x="12" y="85"/>
                    </a:lnTo>
                    <a:close/>
                  </a:path>
                </a:pathLst>
              </a:custGeom>
              <a:solidFill>
                <a:srgbClr val="9D9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96" name="Freeform 146"/>
              <p:cNvSpPr>
                <a:spLocks/>
              </p:cNvSpPr>
              <p:nvPr/>
            </p:nvSpPr>
            <p:spPr bwMode="auto">
              <a:xfrm>
                <a:off x="2596" y="517"/>
                <a:ext cx="50" cy="85"/>
              </a:xfrm>
              <a:custGeom>
                <a:avLst/>
                <a:gdLst>
                  <a:gd name="T0" fmla="*/ 0 w 50"/>
                  <a:gd name="T1" fmla="*/ 12 h 85"/>
                  <a:gd name="T2" fmla="*/ 7 w 50"/>
                  <a:gd name="T3" fmla="*/ 36 h 85"/>
                  <a:gd name="T4" fmla="*/ 19 w 50"/>
                  <a:gd name="T5" fmla="*/ 36 h 85"/>
                  <a:gd name="T6" fmla="*/ 10 w 50"/>
                  <a:gd name="T7" fmla="*/ 43 h 85"/>
                  <a:gd name="T8" fmla="*/ 33 w 50"/>
                  <a:gd name="T9" fmla="*/ 85 h 85"/>
                  <a:gd name="T10" fmla="*/ 38 w 50"/>
                  <a:gd name="T11" fmla="*/ 85 h 85"/>
                  <a:gd name="T12" fmla="*/ 48 w 50"/>
                  <a:gd name="T13" fmla="*/ 85 h 85"/>
                  <a:gd name="T14" fmla="*/ 50 w 50"/>
                  <a:gd name="T15" fmla="*/ 85 h 85"/>
                  <a:gd name="T16" fmla="*/ 48 w 50"/>
                  <a:gd name="T17" fmla="*/ 73 h 85"/>
                  <a:gd name="T18" fmla="*/ 36 w 50"/>
                  <a:gd name="T19" fmla="*/ 31 h 85"/>
                  <a:gd name="T20" fmla="*/ 26 w 50"/>
                  <a:gd name="T21" fmla="*/ 0 h 85"/>
                  <a:gd name="T22" fmla="*/ 0 w 50"/>
                  <a:gd name="T23" fmla="*/ 12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0" h="85">
                    <a:moveTo>
                      <a:pt x="0" y="12"/>
                    </a:moveTo>
                    <a:lnTo>
                      <a:pt x="7" y="36"/>
                    </a:lnTo>
                    <a:lnTo>
                      <a:pt x="19" y="36"/>
                    </a:lnTo>
                    <a:lnTo>
                      <a:pt x="10" y="43"/>
                    </a:lnTo>
                    <a:lnTo>
                      <a:pt x="33" y="85"/>
                    </a:lnTo>
                    <a:lnTo>
                      <a:pt x="38" y="85"/>
                    </a:lnTo>
                    <a:lnTo>
                      <a:pt x="48" y="85"/>
                    </a:lnTo>
                    <a:lnTo>
                      <a:pt x="50" y="85"/>
                    </a:lnTo>
                    <a:lnTo>
                      <a:pt x="48" y="73"/>
                    </a:lnTo>
                    <a:lnTo>
                      <a:pt x="36" y="31"/>
                    </a:lnTo>
                    <a:lnTo>
                      <a:pt x="26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9D9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97" name="Freeform 147"/>
              <p:cNvSpPr>
                <a:spLocks noEditPoints="1"/>
              </p:cNvSpPr>
              <p:nvPr/>
            </p:nvSpPr>
            <p:spPr bwMode="auto">
              <a:xfrm>
                <a:off x="2594" y="363"/>
                <a:ext cx="118" cy="147"/>
              </a:xfrm>
              <a:custGeom>
                <a:avLst/>
                <a:gdLst>
                  <a:gd name="T0" fmla="*/ 6 w 50"/>
                  <a:gd name="T1" fmla="*/ 41 h 62"/>
                  <a:gd name="T2" fmla="*/ 6 w 50"/>
                  <a:gd name="T3" fmla="*/ 44 h 62"/>
                  <a:gd name="T4" fmla="*/ 8 w 50"/>
                  <a:gd name="T5" fmla="*/ 48 h 62"/>
                  <a:gd name="T6" fmla="*/ 14 w 50"/>
                  <a:gd name="T7" fmla="*/ 57 h 62"/>
                  <a:gd name="T8" fmla="*/ 25 w 50"/>
                  <a:gd name="T9" fmla="*/ 62 h 62"/>
                  <a:gd name="T10" fmla="*/ 37 w 50"/>
                  <a:gd name="T11" fmla="*/ 57 h 62"/>
                  <a:gd name="T12" fmla="*/ 45 w 50"/>
                  <a:gd name="T13" fmla="*/ 41 h 62"/>
                  <a:gd name="T14" fmla="*/ 50 w 50"/>
                  <a:gd name="T15" fmla="*/ 35 h 62"/>
                  <a:gd name="T16" fmla="*/ 47 w 50"/>
                  <a:gd name="T17" fmla="*/ 27 h 62"/>
                  <a:gd name="T18" fmla="*/ 43 w 50"/>
                  <a:gd name="T19" fmla="*/ 7 h 62"/>
                  <a:gd name="T20" fmla="*/ 25 w 50"/>
                  <a:gd name="T21" fmla="*/ 0 h 62"/>
                  <a:gd name="T22" fmla="*/ 19 w 50"/>
                  <a:gd name="T23" fmla="*/ 1 h 62"/>
                  <a:gd name="T24" fmla="*/ 7 w 50"/>
                  <a:gd name="T25" fmla="*/ 7 h 62"/>
                  <a:gd name="T26" fmla="*/ 3 w 50"/>
                  <a:gd name="T27" fmla="*/ 27 h 62"/>
                  <a:gd name="T28" fmla="*/ 1 w 50"/>
                  <a:gd name="T29" fmla="*/ 35 h 62"/>
                  <a:gd name="T30" fmla="*/ 4 w 50"/>
                  <a:gd name="T31" fmla="*/ 28 h 62"/>
                  <a:gd name="T32" fmla="*/ 7 w 50"/>
                  <a:gd name="T33" fmla="*/ 31 h 62"/>
                  <a:gd name="T34" fmla="*/ 7 w 50"/>
                  <a:gd name="T35" fmla="*/ 18 h 62"/>
                  <a:gd name="T36" fmla="*/ 19 w 50"/>
                  <a:gd name="T37" fmla="*/ 19 h 62"/>
                  <a:gd name="T38" fmla="*/ 43 w 50"/>
                  <a:gd name="T39" fmla="*/ 19 h 62"/>
                  <a:gd name="T40" fmla="*/ 45 w 50"/>
                  <a:gd name="T41" fmla="*/ 30 h 62"/>
                  <a:gd name="T42" fmla="*/ 48 w 50"/>
                  <a:gd name="T43" fmla="*/ 35 h 62"/>
                  <a:gd name="T44" fmla="*/ 45 w 50"/>
                  <a:gd name="T45" fmla="*/ 40 h 62"/>
                  <a:gd name="T46" fmla="*/ 44 w 50"/>
                  <a:gd name="T47" fmla="*/ 40 h 62"/>
                  <a:gd name="T48" fmla="*/ 40 w 50"/>
                  <a:gd name="T49" fmla="*/ 50 h 62"/>
                  <a:gd name="T50" fmla="*/ 25 w 50"/>
                  <a:gd name="T51" fmla="*/ 60 h 62"/>
                  <a:gd name="T52" fmla="*/ 25 w 50"/>
                  <a:gd name="T53" fmla="*/ 60 h 62"/>
                  <a:gd name="T54" fmla="*/ 10 w 50"/>
                  <a:gd name="T55" fmla="*/ 50 h 62"/>
                  <a:gd name="T56" fmla="*/ 8 w 50"/>
                  <a:gd name="T57" fmla="*/ 44 h 62"/>
                  <a:gd name="T58" fmla="*/ 7 w 50"/>
                  <a:gd name="T59" fmla="*/ 40 h 62"/>
                  <a:gd name="T60" fmla="*/ 6 w 50"/>
                  <a:gd name="T61" fmla="*/ 40 h 62"/>
                  <a:gd name="T62" fmla="*/ 3 w 50"/>
                  <a:gd name="T63" fmla="*/ 35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0" h="62">
                    <a:moveTo>
                      <a:pt x="4" y="41"/>
                    </a:moveTo>
                    <a:cubicBezTo>
                      <a:pt x="5" y="41"/>
                      <a:pt x="5" y="42"/>
                      <a:pt x="6" y="41"/>
                    </a:cubicBezTo>
                    <a:cubicBezTo>
                      <a:pt x="6" y="42"/>
                      <a:pt x="6" y="43"/>
                      <a:pt x="6" y="44"/>
                    </a:cubicBezTo>
                    <a:cubicBezTo>
                      <a:pt x="6" y="44"/>
                      <a:pt x="6" y="44"/>
                      <a:pt x="6" y="44"/>
                    </a:cubicBezTo>
                    <a:cubicBezTo>
                      <a:pt x="7" y="46"/>
                      <a:pt x="7" y="47"/>
                      <a:pt x="8" y="48"/>
                    </a:cubicBezTo>
                    <a:cubicBezTo>
                      <a:pt x="8" y="48"/>
                      <a:pt x="8" y="48"/>
                      <a:pt x="8" y="48"/>
                    </a:cubicBezTo>
                    <a:cubicBezTo>
                      <a:pt x="8" y="49"/>
                      <a:pt x="9" y="50"/>
                      <a:pt x="9" y="51"/>
                    </a:cubicBezTo>
                    <a:cubicBezTo>
                      <a:pt x="11" y="53"/>
                      <a:pt x="12" y="56"/>
                      <a:pt x="14" y="57"/>
                    </a:cubicBezTo>
                    <a:cubicBezTo>
                      <a:pt x="17" y="61"/>
                      <a:pt x="19" y="62"/>
                      <a:pt x="25" y="62"/>
                    </a:cubicBezTo>
                    <a:cubicBezTo>
                      <a:pt x="25" y="62"/>
                      <a:pt x="25" y="62"/>
                      <a:pt x="25" y="62"/>
                    </a:cubicBezTo>
                    <a:cubicBezTo>
                      <a:pt x="25" y="62"/>
                      <a:pt x="25" y="62"/>
                      <a:pt x="25" y="62"/>
                    </a:cubicBezTo>
                    <a:cubicBezTo>
                      <a:pt x="31" y="62"/>
                      <a:pt x="34" y="61"/>
                      <a:pt x="37" y="57"/>
                    </a:cubicBezTo>
                    <a:cubicBezTo>
                      <a:pt x="38" y="56"/>
                      <a:pt x="40" y="53"/>
                      <a:pt x="42" y="51"/>
                    </a:cubicBezTo>
                    <a:cubicBezTo>
                      <a:pt x="43" y="49"/>
                      <a:pt x="44" y="46"/>
                      <a:pt x="45" y="41"/>
                    </a:cubicBezTo>
                    <a:cubicBezTo>
                      <a:pt x="46" y="42"/>
                      <a:pt x="46" y="41"/>
                      <a:pt x="46" y="41"/>
                    </a:cubicBezTo>
                    <a:cubicBezTo>
                      <a:pt x="48" y="41"/>
                      <a:pt x="49" y="38"/>
                      <a:pt x="50" y="35"/>
                    </a:cubicBezTo>
                    <a:cubicBezTo>
                      <a:pt x="50" y="30"/>
                      <a:pt x="50" y="27"/>
                      <a:pt x="47" y="27"/>
                    </a:cubicBezTo>
                    <a:cubicBezTo>
                      <a:pt x="47" y="27"/>
                      <a:pt x="47" y="27"/>
                      <a:pt x="47" y="27"/>
                    </a:cubicBezTo>
                    <a:cubicBezTo>
                      <a:pt x="48" y="19"/>
                      <a:pt x="48" y="19"/>
                      <a:pt x="48" y="19"/>
                    </a:cubicBezTo>
                    <a:cubicBezTo>
                      <a:pt x="48" y="14"/>
                      <a:pt x="46" y="10"/>
                      <a:pt x="43" y="7"/>
                    </a:cubicBezTo>
                    <a:cubicBezTo>
                      <a:pt x="39" y="2"/>
                      <a:pt x="34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3" y="0"/>
                      <a:pt x="21" y="0"/>
                      <a:pt x="19" y="1"/>
                    </a:cubicBezTo>
                    <a:cubicBezTo>
                      <a:pt x="18" y="1"/>
                      <a:pt x="16" y="1"/>
                      <a:pt x="15" y="2"/>
                    </a:cubicBezTo>
                    <a:cubicBezTo>
                      <a:pt x="12" y="2"/>
                      <a:pt x="10" y="4"/>
                      <a:pt x="7" y="7"/>
                    </a:cubicBezTo>
                    <a:cubicBezTo>
                      <a:pt x="4" y="10"/>
                      <a:pt x="3" y="14"/>
                      <a:pt x="3" y="19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2" y="27"/>
                      <a:pt x="0" y="29"/>
                      <a:pt x="1" y="35"/>
                    </a:cubicBezTo>
                    <a:cubicBezTo>
                      <a:pt x="2" y="38"/>
                      <a:pt x="2" y="41"/>
                      <a:pt x="4" y="41"/>
                    </a:cubicBezTo>
                    <a:close/>
                    <a:moveTo>
                      <a:pt x="4" y="28"/>
                    </a:moveTo>
                    <a:cubicBezTo>
                      <a:pt x="4" y="28"/>
                      <a:pt x="5" y="28"/>
                      <a:pt x="6" y="30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9" y="18"/>
                      <a:pt x="10" y="18"/>
                      <a:pt x="12" y="18"/>
                    </a:cubicBezTo>
                    <a:cubicBezTo>
                      <a:pt x="14" y="19"/>
                      <a:pt x="16" y="19"/>
                      <a:pt x="19" y="19"/>
                    </a:cubicBezTo>
                    <a:cubicBezTo>
                      <a:pt x="25" y="19"/>
                      <a:pt x="33" y="18"/>
                      <a:pt x="40" y="13"/>
                    </a:cubicBezTo>
                    <a:cubicBezTo>
                      <a:pt x="42" y="15"/>
                      <a:pt x="43" y="17"/>
                      <a:pt x="43" y="19"/>
                    </a:cubicBezTo>
                    <a:cubicBezTo>
                      <a:pt x="43" y="31"/>
                      <a:pt x="43" y="31"/>
                      <a:pt x="43" y="31"/>
                    </a:cubicBezTo>
                    <a:cubicBezTo>
                      <a:pt x="45" y="30"/>
                      <a:pt x="45" y="30"/>
                      <a:pt x="45" y="30"/>
                    </a:cubicBezTo>
                    <a:cubicBezTo>
                      <a:pt x="45" y="28"/>
                      <a:pt x="46" y="28"/>
                      <a:pt x="47" y="28"/>
                    </a:cubicBezTo>
                    <a:cubicBezTo>
                      <a:pt x="48" y="28"/>
                      <a:pt x="49" y="31"/>
                      <a:pt x="48" y="35"/>
                    </a:cubicBezTo>
                    <a:cubicBezTo>
                      <a:pt x="48" y="37"/>
                      <a:pt x="47" y="40"/>
                      <a:pt x="46" y="40"/>
                    </a:cubicBezTo>
                    <a:cubicBezTo>
                      <a:pt x="45" y="40"/>
                      <a:pt x="45" y="40"/>
                      <a:pt x="45" y="40"/>
                    </a:cubicBezTo>
                    <a:cubicBezTo>
                      <a:pt x="45" y="40"/>
                      <a:pt x="45" y="40"/>
                      <a:pt x="45" y="40"/>
                    </a:cubicBezTo>
                    <a:cubicBezTo>
                      <a:pt x="44" y="40"/>
                      <a:pt x="44" y="40"/>
                      <a:pt x="44" y="40"/>
                    </a:cubicBezTo>
                    <a:cubicBezTo>
                      <a:pt x="44" y="41"/>
                      <a:pt x="44" y="41"/>
                      <a:pt x="44" y="41"/>
                    </a:cubicBezTo>
                    <a:cubicBezTo>
                      <a:pt x="43" y="45"/>
                      <a:pt x="42" y="48"/>
                      <a:pt x="40" y="50"/>
                    </a:cubicBezTo>
                    <a:cubicBezTo>
                      <a:pt x="39" y="53"/>
                      <a:pt x="37" y="55"/>
                      <a:pt x="36" y="56"/>
                    </a:cubicBezTo>
                    <a:cubicBezTo>
                      <a:pt x="33" y="60"/>
                      <a:pt x="31" y="60"/>
                      <a:pt x="25" y="60"/>
                    </a:cubicBezTo>
                    <a:cubicBezTo>
                      <a:pt x="25" y="60"/>
                      <a:pt x="25" y="60"/>
                      <a:pt x="25" y="60"/>
                    </a:cubicBezTo>
                    <a:cubicBezTo>
                      <a:pt x="25" y="60"/>
                      <a:pt x="25" y="60"/>
                      <a:pt x="25" y="60"/>
                    </a:cubicBezTo>
                    <a:cubicBezTo>
                      <a:pt x="20" y="60"/>
                      <a:pt x="18" y="60"/>
                      <a:pt x="15" y="56"/>
                    </a:cubicBezTo>
                    <a:cubicBezTo>
                      <a:pt x="13" y="55"/>
                      <a:pt x="12" y="53"/>
                      <a:pt x="10" y="50"/>
                    </a:cubicBezTo>
                    <a:cubicBezTo>
                      <a:pt x="10" y="50"/>
                      <a:pt x="9" y="49"/>
                      <a:pt x="9" y="48"/>
                    </a:cubicBezTo>
                    <a:cubicBezTo>
                      <a:pt x="8" y="47"/>
                      <a:pt x="8" y="45"/>
                      <a:pt x="8" y="44"/>
                    </a:cubicBezTo>
                    <a:cubicBezTo>
                      <a:pt x="7" y="43"/>
                      <a:pt x="7" y="42"/>
                      <a:pt x="7" y="41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6" y="40"/>
                      <a:pt x="6" y="40"/>
                      <a:pt x="6" y="40"/>
                    </a:cubicBezTo>
                    <a:cubicBezTo>
                      <a:pt x="6" y="40"/>
                      <a:pt x="6" y="40"/>
                      <a:pt x="6" y="40"/>
                    </a:cubicBezTo>
                    <a:cubicBezTo>
                      <a:pt x="5" y="40"/>
                      <a:pt x="5" y="40"/>
                      <a:pt x="5" y="40"/>
                    </a:cubicBezTo>
                    <a:cubicBezTo>
                      <a:pt x="3" y="40"/>
                      <a:pt x="3" y="37"/>
                      <a:pt x="3" y="35"/>
                    </a:cubicBezTo>
                    <a:cubicBezTo>
                      <a:pt x="2" y="31"/>
                      <a:pt x="2" y="28"/>
                      <a:pt x="4" y="28"/>
                    </a:cubicBezTo>
                    <a:close/>
                  </a:path>
                </a:pathLst>
              </a:custGeom>
              <a:solidFill>
                <a:srgbClr val="9D9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98" name="Freeform 148"/>
              <p:cNvSpPr>
                <a:spLocks noEditPoints="1"/>
              </p:cNvSpPr>
              <p:nvPr/>
            </p:nvSpPr>
            <p:spPr bwMode="auto">
              <a:xfrm>
                <a:off x="2475" y="1052"/>
                <a:ext cx="150" cy="128"/>
              </a:xfrm>
              <a:custGeom>
                <a:avLst/>
                <a:gdLst>
                  <a:gd name="T0" fmla="*/ 63 w 63"/>
                  <a:gd name="T1" fmla="*/ 54 h 54"/>
                  <a:gd name="T2" fmla="*/ 54 w 63"/>
                  <a:gd name="T3" fmla="*/ 34 h 54"/>
                  <a:gd name="T4" fmla="*/ 60 w 63"/>
                  <a:gd name="T5" fmla="*/ 21 h 54"/>
                  <a:gd name="T6" fmla="*/ 30 w 63"/>
                  <a:gd name="T7" fmla="*/ 0 h 54"/>
                  <a:gd name="T8" fmla="*/ 0 w 63"/>
                  <a:gd name="T9" fmla="*/ 21 h 54"/>
                  <a:gd name="T10" fmla="*/ 30 w 63"/>
                  <a:gd name="T11" fmla="*/ 42 h 54"/>
                  <a:gd name="T12" fmla="*/ 44 w 63"/>
                  <a:gd name="T13" fmla="*/ 39 h 54"/>
                  <a:gd name="T14" fmla="*/ 63 w 63"/>
                  <a:gd name="T15" fmla="*/ 54 h 54"/>
                  <a:gd name="T16" fmla="*/ 52 w 63"/>
                  <a:gd name="T17" fmla="*/ 33 h 54"/>
                  <a:gd name="T18" fmla="*/ 59 w 63"/>
                  <a:gd name="T19" fmla="*/ 49 h 54"/>
                  <a:gd name="T20" fmla="*/ 44 w 63"/>
                  <a:gd name="T21" fmla="*/ 37 h 54"/>
                  <a:gd name="T22" fmla="*/ 44 w 63"/>
                  <a:gd name="T23" fmla="*/ 38 h 54"/>
                  <a:gd name="T24" fmla="*/ 30 w 63"/>
                  <a:gd name="T25" fmla="*/ 40 h 54"/>
                  <a:gd name="T26" fmla="*/ 2 w 63"/>
                  <a:gd name="T27" fmla="*/ 21 h 54"/>
                  <a:gd name="T28" fmla="*/ 30 w 63"/>
                  <a:gd name="T29" fmla="*/ 2 h 54"/>
                  <a:gd name="T30" fmla="*/ 59 w 63"/>
                  <a:gd name="T31" fmla="*/ 21 h 54"/>
                  <a:gd name="T32" fmla="*/ 52 w 63"/>
                  <a:gd name="T33" fmla="*/ 3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54">
                    <a:moveTo>
                      <a:pt x="63" y="54"/>
                    </a:moveTo>
                    <a:cubicBezTo>
                      <a:pt x="54" y="34"/>
                      <a:pt x="54" y="34"/>
                      <a:pt x="54" y="34"/>
                    </a:cubicBezTo>
                    <a:cubicBezTo>
                      <a:pt x="58" y="30"/>
                      <a:pt x="60" y="26"/>
                      <a:pt x="60" y="21"/>
                    </a:cubicBezTo>
                    <a:cubicBezTo>
                      <a:pt x="60" y="9"/>
                      <a:pt x="47" y="0"/>
                      <a:pt x="30" y="0"/>
                    </a:cubicBezTo>
                    <a:cubicBezTo>
                      <a:pt x="14" y="0"/>
                      <a:pt x="0" y="9"/>
                      <a:pt x="0" y="21"/>
                    </a:cubicBezTo>
                    <a:cubicBezTo>
                      <a:pt x="0" y="32"/>
                      <a:pt x="14" y="42"/>
                      <a:pt x="30" y="42"/>
                    </a:cubicBezTo>
                    <a:cubicBezTo>
                      <a:pt x="35" y="42"/>
                      <a:pt x="40" y="41"/>
                      <a:pt x="44" y="39"/>
                    </a:cubicBezTo>
                    <a:lnTo>
                      <a:pt x="63" y="54"/>
                    </a:lnTo>
                    <a:close/>
                    <a:moveTo>
                      <a:pt x="52" y="33"/>
                    </a:moveTo>
                    <a:cubicBezTo>
                      <a:pt x="59" y="49"/>
                      <a:pt x="59" y="49"/>
                      <a:pt x="59" y="49"/>
                    </a:cubicBezTo>
                    <a:cubicBezTo>
                      <a:pt x="44" y="37"/>
                      <a:pt x="44" y="37"/>
                      <a:pt x="44" y="37"/>
                    </a:cubicBezTo>
                    <a:cubicBezTo>
                      <a:pt x="44" y="38"/>
                      <a:pt x="44" y="38"/>
                      <a:pt x="44" y="38"/>
                    </a:cubicBezTo>
                    <a:cubicBezTo>
                      <a:pt x="40" y="39"/>
                      <a:pt x="35" y="40"/>
                      <a:pt x="30" y="40"/>
                    </a:cubicBezTo>
                    <a:cubicBezTo>
                      <a:pt x="14" y="40"/>
                      <a:pt x="2" y="31"/>
                      <a:pt x="2" y="21"/>
                    </a:cubicBezTo>
                    <a:cubicBezTo>
                      <a:pt x="2" y="10"/>
                      <a:pt x="14" y="2"/>
                      <a:pt x="30" y="2"/>
                    </a:cubicBezTo>
                    <a:cubicBezTo>
                      <a:pt x="46" y="2"/>
                      <a:pt x="59" y="10"/>
                      <a:pt x="59" y="21"/>
                    </a:cubicBezTo>
                    <a:cubicBezTo>
                      <a:pt x="59" y="25"/>
                      <a:pt x="57" y="30"/>
                      <a:pt x="52" y="3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99" name="Oval 149"/>
              <p:cNvSpPr>
                <a:spLocks noChangeArrowheads="1"/>
              </p:cNvSpPr>
              <p:nvPr/>
            </p:nvSpPr>
            <p:spPr bwMode="auto">
              <a:xfrm>
                <a:off x="2565" y="1102"/>
                <a:ext cx="10" cy="12"/>
              </a:xfrm>
              <a:prstGeom prst="ellipse">
                <a:avLst/>
              </a:pr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00" name="Oval 150"/>
              <p:cNvSpPr>
                <a:spLocks noChangeArrowheads="1"/>
              </p:cNvSpPr>
              <p:nvPr/>
            </p:nvSpPr>
            <p:spPr bwMode="auto">
              <a:xfrm>
                <a:off x="2544" y="1102"/>
                <a:ext cx="10" cy="12"/>
              </a:xfrm>
              <a:prstGeom prst="ellipse">
                <a:avLst/>
              </a:pr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01" name="Oval 151"/>
              <p:cNvSpPr>
                <a:spLocks noChangeArrowheads="1"/>
              </p:cNvSpPr>
              <p:nvPr/>
            </p:nvSpPr>
            <p:spPr bwMode="auto">
              <a:xfrm>
                <a:off x="2523" y="1102"/>
                <a:ext cx="9" cy="12"/>
              </a:xfrm>
              <a:prstGeom prst="ellipse">
                <a:avLst/>
              </a:pr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02" name="Freeform 152"/>
              <p:cNvSpPr>
                <a:spLocks noEditPoints="1"/>
              </p:cNvSpPr>
              <p:nvPr/>
            </p:nvSpPr>
            <p:spPr bwMode="auto">
              <a:xfrm>
                <a:off x="2303" y="1357"/>
                <a:ext cx="149" cy="126"/>
              </a:xfrm>
              <a:custGeom>
                <a:avLst/>
                <a:gdLst>
                  <a:gd name="T0" fmla="*/ 63 w 63"/>
                  <a:gd name="T1" fmla="*/ 53 h 53"/>
                  <a:gd name="T2" fmla="*/ 54 w 63"/>
                  <a:gd name="T3" fmla="*/ 33 h 53"/>
                  <a:gd name="T4" fmla="*/ 61 w 63"/>
                  <a:gd name="T5" fmla="*/ 20 h 53"/>
                  <a:gd name="T6" fmla="*/ 30 w 63"/>
                  <a:gd name="T7" fmla="*/ 0 h 53"/>
                  <a:gd name="T8" fmla="*/ 0 w 63"/>
                  <a:gd name="T9" fmla="*/ 20 h 53"/>
                  <a:gd name="T10" fmla="*/ 30 w 63"/>
                  <a:gd name="T11" fmla="*/ 41 h 53"/>
                  <a:gd name="T12" fmla="*/ 44 w 63"/>
                  <a:gd name="T13" fmla="*/ 39 h 53"/>
                  <a:gd name="T14" fmla="*/ 63 w 63"/>
                  <a:gd name="T15" fmla="*/ 53 h 53"/>
                  <a:gd name="T16" fmla="*/ 52 w 63"/>
                  <a:gd name="T17" fmla="*/ 33 h 53"/>
                  <a:gd name="T18" fmla="*/ 59 w 63"/>
                  <a:gd name="T19" fmla="*/ 48 h 53"/>
                  <a:gd name="T20" fmla="*/ 45 w 63"/>
                  <a:gd name="T21" fmla="*/ 37 h 53"/>
                  <a:gd name="T22" fmla="*/ 44 w 63"/>
                  <a:gd name="T23" fmla="*/ 37 h 53"/>
                  <a:gd name="T24" fmla="*/ 30 w 63"/>
                  <a:gd name="T25" fmla="*/ 40 h 53"/>
                  <a:gd name="T26" fmla="*/ 2 w 63"/>
                  <a:gd name="T27" fmla="*/ 20 h 53"/>
                  <a:gd name="T28" fmla="*/ 30 w 63"/>
                  <a:gd name="T29" fmla="*/ 1 h 53"/>
                  <a:gd name="T30" fmla="*/ 59 w 63"/>
                  <a:gd name="T31" fmla="*/ 20 h 53"/>
                  <a:gd name="T32" fmla="*/ 53 w 63"/>
                  <a:gd name="T33" fmla="*/ 32 h 53"/>
                  <a:gd name="T34" fmla="*/ 52 w 63"/>
                  <a:gd name="T35" fmla="*/ 3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3" h="53">
                    <a:moveTo>
                      <a:pt x="63" y="53"/>
                    </a:moveTo>
                    <a:cubicBezTo>
                      <a:pt x="54" y="33"/>
                      <a:pt x="54" y="33"/>
                      <a:pt x="54" y="33"/>
                    </a:cubicBezTo>
                    <a:cubicBezTo>
                      <a:pt x="58" y="30"/>
                      <a:pt x="61" y="25"/>
                      <a:pt x="61" y="20"/>
                    </a:cubicBezTo>
                    <a:cubicBezTo>
                      <a:pt x="61" y="9"/>
                      <a:pt x="47" y="0"/>
                      <a:pt x="30" y="0"/>
                    </a:cubicBezTo>
                    <a:cubicBezTo>
                      <a:pt x="14" y="0"/>
                      <a:pt x="0" y="9"/>
                      <a:pt x="0" y="20"/>
                    </a:cubicBezTo>
                    <a:cubicBezTo>
                      <a:pt x="0" y="32"/>
                      <a:pt x="14" y="41"/>
                      <a:pt x="30" y="41"/>
                    </a:cubicBezTo>
                    <a:cubicBezTo>
                      <a:pt x="35" y="41"/>
                      <a:pt x="40" y="40"/>
                      <a:pt x="44" y="39"/>
                    </a:cubicBezTo>
                    <a:lnTo>
                      <a:pt x="63" y="53"/>
                    </a:lnTo>
                    <a:close/>
                    <a:moveTo>
                      <a:pt x="52" y="33"/>
                    </a:moveTo>
                    <a:cubicBezTo>
                      <a:pt x="59" y="48"/>
                      <a:pt x="59" y="48"/>
                      <a:pt x="59" y="48"/>
                    </a:cubicBezTo>
                    <a:cubicBezTo>
                      <a:pt x="45" y="37"/>
                      <a:pt x="45" y="37"/>
                      <a:pt x="45" y="37"/>
                    </a:cubicBezTo>
                    <a:cubicBezTo>
                      <a:pt x="44" y="37"/>
                      <a:pt x="44" y="37"/>
                      <a:pt x="44" y="37"/>
                    </a:cubicBezTo>
                    <a:cubicBezTo>
                      <a:pt x="40" y="39"/>
                      <a:pt x="35" y="40"/>
                      <a:pt x="30" y="40"/>
                    </a:cubicBezTo>
                    <a:cubicBezTo>
                      <a:pt x="15" y="40"/>
                      <a:pt x="2" y="31"/>
                      <a:pt x="2" y="20"/>
                    </a:cubicBezTo>
                    <a:cubicBezTo>
                      <a:pt x="2" y="10"/>
                      <a:pt x="15" y="1"/>
                      <a:pt x="30" y="1"/>
                    </a:cubicBezTo>
                    <a:cubicBezTo>
                      <a:pt x="46" y="1"/>
                      <a:pt x="59" y="10"/>
                      <a:pt x="59" y="20"/>
                    </a:cubicBezTo>
                    <a:cubicBezTo>
                      <a:pt x="59" y="25"/>
                      <a:pt x="57" y="29"/>
                      <a:pt x="53" y="32"/>
                    </a:cubicBezTo>
                    <a:lnTo>
                      <a:pt x="52" y="33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03" name="Oval 153"/>
              <p:cNvSpPr>
                <a:spLocks noChangeArrowheads="1"/>
              </p:cNvSpPr>
              <p:nvPr/>
            </p:nvSpPr>
            <p:spPr bwMode="auto">
              <a:xfrm>
                <a:off x="2393" y="1407"/>
                <a:ext cx="9" cy="10"/>
              </a:xfrm>
              <a:prstGeom prst="ellipse">
                <a:avLst/>
              </a:pr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04" name="Oval 154"/>
              <p:cNvSpPr>
                <a:spLocks noChangeArrowheads="1"/>
              </p:cNvSpPr>
              <p:nvPr/>
            </p:nvSpPr>
            <p:spPr bwMode="auto">
              <a:xfrm>
                <a:off x="2371" y="1407"/>
                <a:ext cx="10" cy="10"/>
              </a:xfrm>
              <a:prstGeom prst="ellipse">
                <a:avLst/>
              </a:pr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05" name="Oval 155"/>
              <p:cNvSpPr>
                <a:spLocks noChangeArrowheads="1"/>
              </p:cNvSpPr>
              <p:nvPr/>
            </p:nvSpPr>
            <p:spPr bwMode="auto">
              <a:xfrm>
                <a:off x="2350" y="1407"/>
                <a:ext cx="12" cy="10"/>
              </a:xfrm>
              <a:prstGeom prst="ellipse">
                <a:avLst/>
              </a:pr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06" name="Freeform 156"/>
              <p:cNvSpPr>
                <a:spLocks noEditPoints="1"/>
              </p:cNvSpPr>
              <p:nvPr/>
            </p:nvSpPr>
            <p:spPr bwMode="auto">
              <a:xfrm>
                <a:off x="3552" y="946"/>
                <a:ext cx="112" cy="97"/>
              </a:xfrm>
              <a:custGeom>
                <a:avLst/>
                <a:gdLst>
                  <a:gd name="T0" fmla="*/ 14 w 47"/>
                  <a:gd name="T1" fmla="*/ 30 h 41"/>
                  <a:gd name="T2" fmla="*/ 24 w 47"/>
                  <a:gd name="T3" fmla="*/ 32 h 41"/>
                  <a:gd name="T4" fmla="*/ 47 w 47"/>
                  <a:gd name="T5" fmla="*/ 16 h 41"/>
                  <a:gd name="T6" fmla="*/ 24 w 47"/>
                  <a:gd name="T7" fmla="*/ 0 h 41"/>
                  <a:gd name="T8" fmla="*/ 2 w 47"/>
                  <a:gd name="T9" fmla="*/ 16 h 41"/>
                  <a:gd name="T10" fmla="*/ 7 w 47"/>
                  <a:gd name="T11" fmla="*/ 26 h 41"/>
                  <a:gd name="T12" fmla="*/ 0 w 47"/>
                  <a:gd name="T13" fmla="*/ 41 h 41"/>
                  <a:gd name="T14" fmla="*/ 14 w 47"/>
                  <a:gd name="T15" fmla="*/ 30 h 41"/>
                  <a:gd name="T16" fmla="*/ 8 w 47"/>
                  <a:gd name="T17" fmla="*/ 25 h 41"/>
                  <a:gd name="T18" fmla="*/ 3 w 47"/>
                  <a:gd name="T19" fmla="*/ 16 h 41"/>
                  <a:gd name="T20" fmla="*/ 24 w 47"/>
                  <a:gd name="T21" fmla="*/ 2 h 41"/>
                  <a:gd name="T22" fmla="*/ 46 w 47"/>
                  <a:gd name="T23" fmla="*/ 16 h 41"/>
                  <a:gd name="T24" fmla="*/ 24 w 47"/>
                  <a:gd name="T25" fmla="*/ 30 h 41"/>
                  <a:gd name="T26" fmla="*/ 14 w 47"/>
                  <a:gd name="T27" fmla="*/ 29 h 41"/>
                  <a:gd name="T28" fmla="*/ 14 w 47"/>
                  <a:gd name="T29" fmla="*/ 28 h 41"/>
                  <a:gd name="T30" fmla="*/ 3 w 47"/>
                  <a:gd name="T31" fmla="*/ 37 h 41"/>
                  <a:gd name="T32" fmla="*/ 8 w 47"/>
                  <a:gd name="T33" fmla="*/ 25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41">
                    <a:moveTo>
                      <a:pt x="14" y="30"/>
                    </a:moveTo>
                    <a:cubicBezTo>
                      <a:pt x="17" y="31"/>
                      <a:pt x="21" y="32"/>
                      <a:pt x="24" y="32"/>
                    </a:cubicBezTo>
                    <a:cubicBezTo>
                      <a:pt x="37" y="32"/>
                      <a:pt x="47" y="25"/>
                      <a:pt x="47" y="16"/>
                    </a:cubicBezTo>
                    <a:cubicBezTo>
                      <a:pt x="47" y="7"/>
                      <a:pt x="37" y="0"/>
                      <a:pt x="24" y="0"/>
                    </a:cubicBezTo>
                    <a:cubicBezTo>
                      <a:pt x="12" y="0"/>
                      <a:pt x="2" y="7"/>
                      <a:pt x="2" y="16"/>
                    </a:cubicBezTo>
                    <a:cubicBezTo>
                      <a:pt x="2" y="19"/>
                      <a:pt x="3" y="23"/>
                      <a:pt x="7" y="26"/>
                    </a:cubicBezTo>
                    <a:cubicBezTo>
                      <a:pt x="0" y="41"/>
                      <a:pt x="0" y="41"/>
                      <a:pt x="0" y="41"/>
                    </a:cubicBezTo>
                    <a:lnTo>
                      <a:pt x="14" y="30"/>
                    </a:lnTo>
                    <a:close/>
                    <a:moveTo>
                      <a:pt x="8" y="25"/>
                    </a:moveTo>
                    <a:cubicBezTo>
                      <a:pt x="4" y="22"/>
                      <a:pt x="3" y="19"/>
                      <a:pt x="3" y="16"/>
                    </a:cubicBezTo>
                    <a:cubicBezTo>
                      <a:pt x="3" y="8"/>
                      <a:pt x="12" y="2"/>
                      <a:pt x="24" y="2"/>
                    </a:cubicBezTo>
                    <a:cubicBezTo>
                      <a:pt x="36" y="2"/>
                      <a:pt x="46" y="8"/>
                      <a:pt x="46" y="16"/>
                    </a:cubicBezTo>
                    <a:cubicBezTo>
                      <a:pt x="46" y="24"/>
                      <a:pt x="36" y="30"/>
                      <a:pt x="24" y="30"/>
                    </a:cubicBezTo>
                    <a:cubicBezTo>
                      <a:pt x="21" y="30"/>
                      <a:pt x="17" y="30"/>
                      <a:pt x="14" y="29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3" y="37"/>
                      <a:pt x="3" y="37"/>
                      <a:pt x="3" y="37"/>
                    </a:cubicBezTo>
                    <a:cubicBezTo>
                      <a:pt x="8" y="25"/>
                      <a:pt x="8" y="25"/>
                      <a:pt x="8" y="25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07" name="Oval 157"/>
              <p:cNvSpPr>
                <a:spLocks noChangeArrowheads="1"/>
              </p:cNvSpPr>
              <p:nvPr/>
            </p:nvSpPr>
            <p:spPr bwMode="auto">
              <a:xfrm>
                <a:off x="3590" y="983"/>
                <a:ext cx="7" cy="10"/>
              </a:xfrm>
              <a:prstGeom prst="ellipse">
                <a:avLst/>
              </a:pr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08" name="Oval 158"/>
              <p:cNvSpPr>
                <a:spLocks noChangeArrowheads="1"/>
              </p:cNvSpPr>
              <p:nvPr/>
            </p:nvSpPr>
            <p:spPr bwMode="auto">
              <a:xfrm>
                <a:off x="3605" y="983"/>
                <a:ext cx="7" cy="10"/>
              </a:xfrm>
              <a:prstGeom prst="ellipse">
                <a:avLst/>
              </a:pr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09" name="Oval 159"/>
              <p:cNvSpPr>
                <a:spLocks noChangeArrowheads="1"/>
              </p:cNvSpPr>
              <p:nvPr/>
            </p:nvSpPr>
            <p:spPr bwMode="auto">
              <a:xfrm>
                <a:off x="3621" y="983"/>
                <a:ext cx="7" cy="10"/>
              </a:xfrm>
              <a:prstGeom prst="ellipse">
                <a:avLst/>
              </a:pr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10" name="Freeform 160"/>
              <p:cNvSpPr>
                <a:spLocks noEditPoints="1"/>
              </p:cNvSpPr>
              <p:nvPr/>
            </p:nvSpPr>
            <p:spPr bwMode="auto">
              <a:xfrm>
                <a:off x="3148" y="1376"/>
                <a:ext cx="158" cy="133"/>
              </a:xfrm>
              <a:custGeom>
                <a:avLst/>
                <a:gdLst>
                  <a:gd name="T0" fmla="*/ 20 w 67"/>
                  <a:gd name="T1" fmla="*/ 41 h 56"/>
                  <a:gd name="T2" fmla="*/ 35 w 67"/>
                  <a:gd name="T3" fmla="*/ 44 h 56"/>
                  <a:gd name="T4" fmla="*/ 67 w 67"/>
                  <a:gd name="T5" fmla="*/ 22 h 56"/>
                  <a:gd name="T6" fmla="*/ 35 w 67"/>
                  <a:gd name="T7" fmla="*/ 0 h 56"/>
                  <a:gd name="T8" fmla="*/ 3 w 67"/>
                  <a:gd name="T9" fmla="*/ 22 h 56"/>
                  <a:gd name="T10" fmla="*/ 10 w 67"/>
                  <a:gd name="T11" fmla="*/ 35 h 56"/>
                  <a:gd name="T12" fmla="*/ 0 w 67"/>
                  <a:gd name="T13" fmla="*/ 56 h 56"/>
                  <a:gd name="T14" fmla="*/ 20 w 67"/>
                  <a:gd name="T15" fmla="*/ 41 h 56"/>
                  <a:gd name="T16" fmla="*/ 12 w 67"/>
                  <a:gd name="T17" fmla="*/ 34 h 56"/>
                  <a:gd name="T18" fmla="*/ 5 w 67"/>
                  <a:gd name="T19" fmla="*/ 22 h 56"/>
                  <a:gd name="T20" fmla="*/ 35 w 67"/>
                  <a:gd name="T21" fmla="*/ 1 h 56"/>
                  <a:gd name="T22" fmla="*/ 65 w 67"/>
                  <a:gd name="T23" fmla="*/ 22 h 56"/>
                  <a:gd name="T24" fmla="*/ 35 w 67"/>
                  <a:gd name="T25" fmla="*/ 42 h 56"/>
                  <a:gd name="T26" fmla="*/ 20 w 67"/>
                  <a:gd name="T27" fmla="*/ 39 h 56"/>
                  <a:gd name="T28" fmla="*/ 20 w 67"/>
                  <a:gd name="T29" fmla="*/ 39 h 56"/>
                  <a:gd name="T30" fmla="*/ 5 w 67"/>
                  <a:gd name="T31" fmla="*/ 51 h 56"/>
                  <a:gd name="T32" fmla="*/ 12 w 67"/>
                  <a:gd name="T33" fmla="*/ 35 h 56"/>
                  <a:gd name="T34" fmla="*/ 12 w 67"/>
                  <a:gd name="T35" fmla="*/ 34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7" h="56">
                    <a:moveTo>
                      <a:pt x="20" y="41"/>
                    </a:moveTo>
                    <a:cubicBezTo>
                      <a:pt x="25" y="43"/>
                      <a:pt x="30" y="44"/>
                      <a:pt x="35" y="44"/>
                    </a:cubicBezTo>
                    <a:cubicBezTo>
                      <a:pt x="53" y="44"/>
                      <a:pt x="67" y="34"/>
                      <a:pt x="67" y="22"/>
                    </a:cubicBezTo>
                    <a:cubicBezTo>
                      <a:pt x="67" y="9"/>
                      <a:pt x="53" y="0"/>
                      <a:pt x="35" y="0"/>
                    </a:cubicBezTo>
                    <a:cubicBezTo>
                      <a:pt x="17" y="0"/>
                      <a:pt x="3" y="9"/>
                      <a:pt x="3" y="22"/>
                    </a:cubicBezTo>
                    <a:cubicBezTo>
                      <a:pt x="3" y="27"/>
                      <a:pt x="6" y="31"/>
                      <a:pt x="10" y="35"/>
                    </a:cubicBezTo>
                    <a:cubicBezTo>
                      <a:pt x="0" y="56"/>
                      <a:pt x="0" y="56"/>
                      <a:pt x="0" y="56"/>
                    </a:cubicBezTo>
                    <a:lnTo>
                      <a:pt x="20" y="41"/>
                    </a:lnTo>
                    <a:close/>
                    <a:moveTo>
                      <a:pt x="12" y="34"/>
                    </a:moveTo>
                    <a:cubicBezTo>
                      <a:pt x="7" y="31"/>
                      <a:pt x="5" y="26"/>
                      <a:pt x="5" y="22"/>
                    </a:cubicBezTo>
                    <a:cubicBezTo>
                      <a:pt x="5" y="10"/>
                      <a:pt x="18" y="1"/>
                      <a:pt x="35" y="1"/>
                    </a:cubicBezTo>
                    <a:cubicBezTo>
                      <a:pt x="52" y="1"/>
                      <a:pt x="65" y="10"/>
                      <a:pt x="65" y="22"/>
                    </a:cubicBezTo>
                    <a:cubicBezTo>
                      <a:pt x="65" y="33"/>
                      <a:pt x="52" y="42"/>
                      <a:pt x="35" y="42"/>
                    </a:cubicBezTo>
                    <a:cubicBezTo>
                      <a:pt x="30" y="42"/>
                      <a:pt x="25" y="41"/>
                      <a:pt x="20" y="39"/>
                    </a:cubicBezTo>
                    <a:cubicBezTo>
                      <a:pt x="20" y="39"/>
                      <a:pt x="20" y="39"/>
                      <a:pt x="20" y="39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12" y="35"/>
                      <a:pt x="12" y="35"/>
                      <a:pt x="12" y="35"/>
                    </a:cubicBez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11" name="Oval 161"/>
              <p:cNvSpPr>
                <a:spLocks noChangeArrowheads="1"/>
              </p:cNvSpPr>
              <p:nvPr/>
            </p:nvSpPr>
            <p:spPr bwMode="auto">
              <a:xfrm>
                <a:off x="3202" y="1428"/>
                <a:ext cx="10" cy="12"/>
              </a:xfrm>
              <a:prstGeom prst="ellipse">
                <a:avLst/>
              </a:pr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12" name="Oval 162"/>
              <p:cNvSpPr>
                <a:spLocks noChangeArrowheads="1"/>
              </p:cNvSpPr>
              <p:nvPr/>
            </p:nvSpPr>
            <p:spPr bwMode="auto">
              <a:xfrm>
                <a:off x="3223" y="1428"/>
                <a:ext cx="12" cy="12"/>
              </a:xfrm>
              <a:prstGeom prst="ellipse">
                <a:avLst/>
              </a:pr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13" name="Oval 163"/>
              <p:cNvSpPr>
                <a:spLocks noChangeArrowheads="1"/>
              </p:cNvSpPr>
              <p:nvPr/>
            </p:nvSpPr>
            <p:spPr bwMode="auto">
              <a:xfrm>
                <a:off x="3245" y="1428"/>
                <a:ext cx="12" cy="12"/>
              </a:xfrm>
              <a:prstGeom prst="ellipse">
                <a:avLst/>
              </a:pr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14" name="Freeform 164"/>
              <p:cNvSpPr>
                <a:spLocks/>
              </p:cNvSpPr>
              <p:nvPr/>
            </p:nvSpPr>
            <p:spPr bwMode="auto">
              <a:xfrm>
                <a:off x="2189" y="1499"/>
                <a:ext cx="286" cy="367"/>
              </a:xfrm>
              <a:custGeom>
                <a:avLst/>
                <a:gdLst>
                  <a:gd name="T0" fmla="*/ 121 w 121"/>
                  <a:gd name="T1" fmla="*/ 149 h 155"/>
                  <a:gd name="T2" fmla="*/ 121 w 121"/>
                  <a:gd name="T3" fmla="*/ 4 h 155"/>
                  <a:gd name="T4" fmla="*/ 6 w 121"/>
                  <a:gd name="T5" fmla="*/ 0 h 155"/>
                  <a:gd name="T6" fmla="*/ 0 w 121"/>
                  <a:gd name="T7" fmla="*/ 6 h 155"/>
                  <a:gd name="T8" fmla="*/ 114 w 121"/>
                  <a:gd name="T9" fmla="*/ 12 h 155"/>
                  <a:gd name="T10" fmla="*/ 114 w 121"/>
                  <a:gd name="T11" fmla="*/ 155 h 155"/>
                  <a:gd name="T12" fmla="*/ 121 w 121"/>
                  <a:gd name="T13" fmla="*/ 149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1" h="155">
                    <a:moveTo>
                      <a:pt x="121" y="149"/>
                    </a:moveTo>
                    <a:cubicBezTo>
                      <a:pt x="121" y="4"/>
                      <a:pt x="121" y="4"/>
                      <a:pt x="121" y="4"/>
                    </a:cubicBezTo>
                    <a:cubicBezTo>
                      <a:pt x="65" y="2"/>
                      <a:pt x="41" y="8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35" y="15"/>
                      <a:pt x="59" y="9"/>
                      <a:pt x="114" y="12"/>
                    </a:cubicBezTo>
                    <a:cubicBezTo>
                      <a:pt x="114" y="155"/>
                      <a:pt x="114" y="155"/>
                      <a:pt x="114" y="155"/>
                    </a:cubicBezTo>
                    <a:cubicBezTo>
                      <a:pt x="114" y="155"/>
                      <a:pt x="120" y="149"/>
                      <a:pt x="121" y="149"/>
                    </a:cubicBezTo>
                    <a:close/>
                  </a:path>
                </a:pathLst>
              </a:custGeom>
              <a:solidFill>
                <a:srgbClr val="9D9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15" name="Freeform 165"/>
              <p:cNvSpPr>
                <a:spLocks noEditPoints="1"/>
              </p:cNvSpPr>
              <p:nvPr/>
            </p:nvSpPr>
            <p:spPr bwMode="auto">
              <a:xfrm>
                <a:off x="2182" y="1518"/>
                <a:ext cx="272" cy="363"/>
              </a:xfrm>
              <a:custGeom>
                <a:avLst/>
                <a:gdLst>
                  <a:gd name="T0" fmla="*/ 109 w 115"/>
                  <a:gd name="T1" fmla="*/ 152 h 153"/>
                  <a:gd name="T2" fmla="*/ 115 w 115"/>
                  <a:gd name="T3" fmla="*/ 152 h 153"/>
                  <a:gd name="T4" fmla="*/ 115 w 115"/>
                  <a:gd name="T5" fmla="*/ 150 h 153"/>
                  <a:gd name="T6" fmla="*/ 115 w 115"/>
                  <a:gd name="T7" fmla="*/ 7 h 153"/>
                  <a:gd name="T8" fmla="*/ 71 w 115"/>
                  <a:gd name="T9" fmla="*/ 6 h 153"/>
                  <a:gd name="T10" fmla="*/ 54 w 115"/>
                  <a:gd name="T11" fmla="*/ 6 h 153"/>
                  <a:gd name="T12" fmla="*/ 0 w 115"/>
                  <a:gd name="T13" fmla="*/ 0 h 153"/>
                  <a:gd name="T14" fmla="*/ 1 w 115"/>
                  <a:gd name="T15" fmla="*/ 146 h 153"/>
                  <a:gd name="T16" fmla="*/ 58 w 115"/>
                  <a:gd name="T17" fmla="*/ 153 h 153"/>
                  <a:gd name="T18" fmla="*/ 109 w 115"/>
                  <a:gd name="T19" fmla="*/ 152 h 153"/>
                  <a:gd name="T20" fmla="*/ 2 w 115"/>
                  <a:gd name="T21" fmla="*/ 2 h 153"/>
                  <a:gd name="T22" fmla="*/ 54 w 115"/>
                  <a:gd name="T23" fmla="*/ 7 h 153"/>
                  <a:gd name="T24" fmla="*/ 62 w 115"/>
                  <a:gd name="T25" fmla="*/ 7 h 153"/>
                  <a:gd name="T26" fmla="*/ 71 w 115"/>
                  <a:gd name="T27" fmla="*/ 7 h 153"/>
                  <a:gd name="T28" fmla="*/ 113 w 115"/>
                  <a:gd name="T29" fmla="*/ 8 h 153"/>
                  <a:gd name="T30" fmla="*/ 113 w 115"/>
                  <a:gd name="T31" fmla="*/ 150 h 153"/>
                  <a:gd name="T32" fmla="*/ 113 w 115"/>
                  <a:gd name="T33" fmla="*/ 150 h 153"/>
                  <a:gd name="T34" fmla="*/ 109 w 115"/>
                  <a:gd name="T35" fmla="*/ 150 h 153"/>
                  <a:gd name="T36" fmla="*/ 81 w 115"/>
                  <a:gd name="T37" fmla="*/ 151 h 153"/>
                  <a:gd name="T38" fmla="*/ 58 w 115"/>
                  <a:gd name="T39" fmla="*/ 151 h 153"/>
                  <a:gd name="T40" fmla="*/ 2 w 115"/>
                  <a:gd name="T41" fmla="*/ 145 h 153"/>
                  <a:gd name="T42" fmla="*/ 2 w 115"/>
                  <a:gd name="T43" fmla="*/ 2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5" h="153">
                    <a:moveTo>
                      <a:pt x="109" y="152"/>
                    </a:moveTo>
                    <a:cubicBezTo>
                      <a:pt x="111" y="152"/>
                      <a:pt x="113" y="152"/>
                      <a:pt x="115" y="152"/>
                    </a:cubicBezTo>
                    <a:cubicBezTo>
                      <a:pt x="115" y="150"/>
                      <a:pt x="115" y="150"/>
                      <a:pt x="115" y="150"/>
                    </a:cubicBezTo>
                    <a:cubicBezTo>
                      <a:pt x="115" y="7"/>
                      <a:pt x="115" y="7"/>
                      <a:pt x="115" y="7"/>
                    </a:cubicBezTo>
                    <a:cubicBezTo>
                      <a:pt x="98" y="6"/>
                      <a:pt x="83" y="6"/>
                      <a:pt x="71" y="6"/>
                    </a:cubicBezTo>
                    <a:cubicBezTo>
                      <a:pt x="65" y="6"/>
                      <a:pt x="59" y="6"/>
                      <a:pt x="54" y="6"/>
                    </a:cubicBezTo>
                    <a:cubicBezTo>
                      <a:pt x="35" y="6"/>
                      <a:pt x="19" y="5"/>
                      <a:pt x="0" y="0"/>
                    </a:cubicBezTo>
                    <a:cubicBezTo>
                      <a:pt x="1" y="146"/>
                      <a:pt x="1" y="146"/>
                      <a:pt x="1" y="146"/>
                    </a:cubicBezTo>
                    <a:cubicBezTo>
                      <a:pt x="21" y="151"/>
                      <a:pt x="39" y="153"/>
                      <a:pt x="58" y="153"/>
                    </a:cubicBezTo>
                    <a:cubicBezTo>
                      <a:pt x="74" y="153"/>
                      <a:pt x="90" y="152"/>
                      <a:pt x="109" y="152"/>
                    </a:cubicBezTo>
                    <a:close/>
                    <a:moveTo>
                      <a:pt x="2" y="2"/>
                    </a:moveTo>
                    <a:cubicBezTo>
                      <a:pt x="21" y="7"/>
                      <a:pt x="37" y="7"/>
                      <a:pt x="54" y="7"/>
                    </a:cubicBezTo>
                    <a:cubicBezTo>
                      <a:pt x="57" y="7"/>
                      <a:pt x="59" y="7"/>
                      <a:pt x="62" y="7"/>
                    </a:cubicBezTo>
                    <a:cubicBezTo>
                      <a:pt x="65" y="7"/>
                      <a:pt x="68" y="7"/>
                      <a:pt x="71" y="7"/>
                    </a:cubicBezTo>
                    <a:cubicBezTo>
                      <a:pt x="82" y="7"/>
                      <a:pt x="96" y="7"/>
                      <a:pt x="113" y="8"/>
                    </a:cubicBezTo>
                    <a:cubicBezTo>
                      <a:pt x="113" y="150"/>
                      <a:pt x="113" y="150"/>
                      <a:pt x="113" y="150"/>
                    </a:cubicBezTo>
                    <a:cubicBezTo>
                      <a:pt x="113" y="150"/>
                      <a:pt x="113" y="150"/>
                      <a:pt x="113" y="150"/>
                    </a:cubicBezTo>
                    <a:cubicBezTo>
                      <a:pt x="112" y="150"/>
                      <a:pt x="110" y="150"/>
                      <a:pt x="109" y="150"/>
                    </a:cubicBezTo>
                    <a:cubicBezTo>
                      <a:pt x="99" y="150"/>
                      <a:pt x="90" y="150"/>
                      <a:pt x="81" y="151"/>
                    </a:cubicBezTo>
                    <a:cubicBezTo>
                      <a:pt x="73" y="151"/>
                      <a:pt x="66" y="151"/>
                      <a:pt x="58" y="151"/>
                    </a:cubicBezTo>
                    <a:cubicBezTo>
                      <a:pt x="42" y="151"/>
                      <a:pt x="23" y="150"/>
                      <a:pt x="2" y="145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9D9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16" name="Freeform 166"/>
              <p:cNvSpPr>
                <a:spLocks noEditPoints="1"/>
              </p:cNvSpPr>
              <p:nvPr/>
            </p:nvSpPr>
            <p:spPr bwMode="auto">
              <a:xfrm>
                <a:off x="2203" y="1547"/>
                <a:ext cx="230" cy="312"/>
              </a:xfrm>
              <a:custGeom>
                <a:avLst/>
                <a:gdLst>
                  <a:gd name="T0" fmla="*/ 72 w 97"/>
                  <a:gd name="T1" fmla="*/ 132 h 132"/>
                  <a:gd name="T2" fmla="*/ 90 w 97"/>
                  <a:gd name="T3" fmla="*/ 131 h 132"/>
                  <a:gd name="T4" fmla="*/ 97 w 97"/>
                  <a:gd name="T5" fmla="*/ 124 h 132"/>
                  <a:gd name="T6" fmla="*/ 97 w 97"/>
                  <a:gd name="T7" fmla="*/ 10 h 132"/>
                  <a:gd name="T8" fmla="*/ 90 w 97"/>
                  <a:gd name="T9" fmla="*/ 3 h 132"/>
                  <a:gd name="T10" fmla="*/ 62 w 97"/>
                  <a:gd name="T11" fmla="*/ 2 h 132"/>
                  <a:gd name="T12" fmla="*/ 54 w 97"/>
                  <a:gd name="T13" fmla="*/ 2 h 132"/>
                  <a:gd name="T14" fmla="*/ 53 w 97"/>
                  <a:gd name="T15" fmla="*/ 2 h 132"/>
                  <a:gd name="T16" fmla="*/ 45 w 97"/>
                  <a:gd name="T17" fmla="*/ 2 h 132"/>
                  <a:gd name="T18" fmla="*/ 8 w 97"/>
                  <a:gd name="T19" fmla="*/ 0 h 132"/>
                  <a:gd name="T20" fmla="*/ 0 w 97"/>
                  <a:gd name="T21" fmla="*/ 8 h 132"/>
                  <a:gd name="T22" fmla="*/ 0 w 97"/>
                  <a:gd name="T23" fmla="*/ 121 h 132"/>
                  <a:gd name="T24" fmla="*/ 6 w 97"/>
                  <a:gd name="T25" fmla="*/ 128 h 132"/>
                  <a:gd name="T26" fmla="*/ 49 w 97"/>
                  <a:gd name="T27" fmla="*/ 132 h 132"/>
                  <a:gd name="T28" fmla="*/ 72 w 97"/>
                  <a:gd name="T29" fmla="*/ 132 h 132"/>
                  <a:gd name="T30" fmla="*/ 49 w 97"/>
                  <a:gd name="T31" fmla="*/ 131 h 132"/>
                  <a:gd name="T32" fmla="*/ 6 w 97"/>
                  <a:gd name="T33" fmla="*/ 127 h 132"/>
                  <a:gd name="T34" fmla="*/ 1 w 97"/>
                  <a:gd name="T35" fmla="*/ 121 h 132"/>
                  <a:gd name="T36" fmla="*/ 1 w 97"/>
                  <a:gd name="T37" fmla="*/ 8 h 132"/>
                  <a:gd name="T38" fmla="*/ 7 w 97"/>
                  <a:gd name="T39" fmla="*/ 2 h 132"/>
                  <a:gd name="T40" fmla="*/ 8 w 97"/>
                  <a:gd name="T41" fmla="*/ 2 h 132"/>
                  <a:gd name="T42" fmla="*/ 45 w 97"/>
                  <a:gd name="T43" fmla="*/ 3 h 132"/>
                  <a:gd name="T44" fmla="*/ 53 w 97"/>
                  <a:gd name="T45" fmla="*/ 3 h 132"/>
                  <a:gd name="T46" fmla="*/ 54 w 97"/>
                  <a:gd name="T47" fmla="*/ 3 h 132"/>
                  <a:gd name="T48" fmla="*/ 62 w 97"/>
                  <a:gd name="T49" fmla="*/ 3 h 132"/>
                  <a:gd name="T50" fmla="*/ 90 w 97"/>
                  <a:gd name="T51" fmla="*/ 4 h 132"/>
                  <a:gd name="T52" fmla="*/ 96 w 97"/>
                  <a:gd name="T53" fmla="*/ 10 h 132"/>
                  <a:gd name="T54" fmla="*/ 96 w 97"/>
                  <a:gd name="T55" fmla="*/ 124 h 132"/>
                  <a:gd name="T56" fmla="*/ 90 w 97"/>
                  <a:gd name="T57" fmla="*/ 130 h 132"/>
                  <a:gd name="T58" fmla="*/ 72 w 97"/>
                  <a:gd name="T59" fmla="*/ 130 h 132"/>
                  <a:gd name="T60" fmla="*/ 72 w 97"/>
                  <a:gd name="T61" fmla="*/ 130 h 132"/>
                  <a:gd name="T62" fmla="*/ 49 w 97"/>
                  <a:gd name="T63" fmla="*/ 131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7" h="132">
                    <a:moveTo>
                      <a:pt x="72" y="132"/>
                    </a:moveTo>
                    <a:cubicBezTo>
                      <a:pt x="78" y="131"/>
                      <a:pt x="84" y="131"/>
                      <a:pt x="90" y="131"/>
                    </a:cubicBezTo>
                    <a:cubicBezTo>
                      <a:pt x="94" y="131"/>
                      <a:pt x="97" y="128"/>
                      <a:pt x="97" y="124"/>
                    </a:cubicBezTo>
                    <a:cubicBezTo>
                      <a:pt x="97" y="10"/>
                      <a:pt x="97" y="10"/>
                      <a:pt x="97" y="10"/>
                    </a:cubicBezTo>
                    <a:cubicBezTo>
                      <a:pt x="97" y="6"/>
                      <a:pt x="94" y="3"/>
                      <a:pt x="90" y="3"/>
                    </a:cubicBezTo>
                    <a:cubicBezTo>
                      <a:pt x="79" y="2"/>
                      <a:pt x="69" y="2"/>
                      <a:pt x="62" y="2"/>
                    </a:cubicBezTo>
                    <a:cubicBezTo>
                      <a:pt x="59" y="2"/>
                      <a:pt x="56" y="2"/>
                      <a:pt x="54" y="2"/>
                    </a:cubicBezTo>
                    <a:cubicBezTo>
                      <a:pt x="53" y="2"/>
                      <a:pt x="53" y="2"/>
                      <a:pt x="53" y="2"/>
                    </a:cubicBezTo>
                    <a:cubicBezTo>
                      <a:pt x="50" y="2"/>
                      <a:pt x="48" y="2"/>
                      <a:pt x="45" y="2"/>
                    </a:cubicBezTo>
                    <a:cubicBezTo>
                      <a:pt x="34" y="2"/>
                      <a:pt x="21" y="2"/>
                      <a:pt x="8" y="0"/>
                    </a:cubicBezTo>
                    <a:cubicBezTo>
                      <a:pt x="4" y="0"/>
                      <a:pt x="0" y="3"/>
                      <a:pt x="0" y="8"/>
                    </a:cubicBezTo>
                    <a:cubicBezTo>
                      <a:pt x="0" y="121"/>
                      <a:pt x="0" y="121"/>
                      <a:pt x="0" y="121"/>
                    </a:cubicBezTo>
                    <a:cubicBezTo>
                      <a:pt x="0" y="125"/>
                      <a:pt x="3" y="128"/>
                      <a:pt x="6" y="128"/>
                    </a:cubicBezTo>
                    <a:cubicBezTo>
                      <a:pt x="22" y="131"/>
                      <a:pt x="37" y="132"/>
                      <a:pt x="49" y="132"/>
                    </a:cubicBezTo>
                    <a:cubicBezTo>
                      <a:pt x="57" y="132"/>
                      <a:pt x="64" y="132"/>
                      <a:pt x="72" y="132"/>
                    </a:cubicBezTo>
                    <a:close/>
                    <a:moveTo>
                      <a:pt x="49" y="131"/>
                    </a:moveTo>
                    <a:cubicBezTo>
                      <a:pt x="37" y="131"/>
                      <a:pt x="22" y="130"/>
                      <a:pt x="6" y="127"/>
                    </a:cubicBezTo>
                    <a:cubicBezTo>
                      <a:pt x="4" y="127"/>
                      <a:pt x="1" y="124"/>
                      <a:pt x="1" y="121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4"/>
                      <a:pt x="4" y="2"/>
                      <a:pt x="7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21" y="3"/>
                      <a:pt x="33" y="3"/>
                      <a:pt x="45" y="3"/>
                    </a:cubicBezTo>
                    <a:cubicBezTo>
                      <a:pt x="48" y="3"/>
                      <a:pt x="50" y="3"/>
                      <a:pt x="53" y="3"/>
                    </a:cubicBezTo>
                    <a:cubicBezTo>
                      <a:pt x="54" y="3"/>
                      <a:pt x="54" y="3"/>
                      <a:pt x="54" y="3"/>
                    </a:cubicBezTo>
                    <a:cubicBezTo>
                      <a:pt x="56" y="3"/>
                      <a:pt x="59" y="3"/>
                      <a:pt x="62" y="3"/>
                    </a:cubicBezTo>
                    <a:cubicBezTo>
                      <a:pt x="69" y="3"/>
                      <a:pt x="79" y="3"/>
                      <a:pt x="90" y="4"/>
                    </a:cubicBezTo>
                    <a:cubicBezTo>
                      <a:pt x="93" y="4"/>
                      <a:pt x="96" y="7"/>
                      <a:pt x="96" y="10"/>
                    </a:cubicBezTo>
                    <a:cubicBezTo>
                      <a:pt x="96" y="124"/>
                      <a:pt x="96" y="124"/>
                      <a:pt x="96" y="124"/>
                    </a:cubicBezTo>
                    <a:cubicBezTo>
                      <a:pt x="96" y="127"/>
                      <a:pt x="93" y="130"/>
                      <a:pt x="90" y="130"/>
                    </a:cubicBezTo>
                    <a:cubicBezTo>
                      <a:pt x="84" y="130"/>
                      <a:pt x="78" y="130"/>
                      <a:pt x="72" y="130"/>
                    </a:cubicBezTo>
                    <a:cubicBezTo>
                      <a:pt x="72" y="130"/>
                      <a:pt x="72" y="130"/>
                      <a:pt x="72" y="130"/>
                    </a:cubicBezTo>
                    <a:cubicBezTo>
                      <a:pt x="64" y="131"/>
                      <a:pt x="57" y="131"/>
                      <a:pt x="49" y="131"/>
                    </a:cubicBezTo>
                    <a:close/>
                  </a:path>
                </a:pathLst>
              </a:custGeom>
              <a:solidFill>
                <a:srgbClr val="9D9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17" name="Freeform 167"/>
              <p:cNvSpPr>
                <a:spLocks/>
              </p:cNvSpPr>
              <p:nvPr/>
            </p:nvSpPr>
            <p:spPr bwMode="auto">
              <a:xfrm>
                <a:off x="2251" y="1672"/>
                <a:ext cx="127" cy="3"/>
              </a:xfrm>
              <a:custGeom>
                <a:avLst/>
                <a:gdLst>
                  <a:gd name="T0" fmla="*/ 34 w 54"/>
                  <a:gd name="T1" fmla="*/ 1 h 1"/>
                  <a:gd name="T2" fmla="*/ 35 w 54"/>
                  <a:gd name="T3" fmla="*/ 1 h 1"/>
                  <a:gd name="T4" fmla="*/ 54 w 54"/>
                  <a:gd name="T5" fmla="*/ 1 h 1"/>
                  <a:gd name="T6" fmla="*/ 54 w 54"/>
                  <a:gd name="T7" fmla="*/ 0 h 1"/>
                  <a:gd name="T8" fmla="*/ 35 w 54"/>
                  <a:gd name="T9" fmla="*/ 0 h 1"/>
                  <a:gd name="T10" fmla="*/ 34 w 54"/>
                  <a:gd name="T11" fmla="*/ 0 h 1"/>
                  <a:gd name="T12" fmla="*/ 24 w 54"/>
                  <a:gd name="T13" fmla="*/ 0 h 1"/>
                  <a:gd name="T14" fmla="*/ 0 w 54"/>
                  <a:gd name="T15" fmla="*/ 0 h 1"/>
                  <a:gd name="T16" fmla="*/ 0 w 54"/>
                  <a:gd name="T17" fmla="*/ 1 h 1"/>
                  <a:gd name="T18" fmla="*/ 24 w 54"/>
                  <a:gd name="T19" fmla="*/ 1 h 1"/>
                  <a:gd name="T20" fmla="*/ 34 w 54"/>
                  <a:gd name="T2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4" h="1">
                    <a:moveTo>
                      <a:pt x="34" y="1"/>
                    </a:moveTo>
                    <a:cubicBezTo>
                      <a:pt x="35" y="1"/>
                      <a:pt x="35" y="1"/>
                      <a:pt x="35" y="1"/>
                    </a:cubicBezTo>
                    <a:cubicBezTo>
                      <a:pt x="41" y="1"/>
                      <a:pt x="47" y="1"/>
                      <a:pt x="54" y="1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47" y="0"/>
                      <a:pt x="41" y="0"/>
                      <a:pt x="35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1" y="0"/>
                      <a:pt x="27" y="0"/>
                      <a:pt x="24" y="0"/>
                    </a:cubicBezTo>
                    <a:cubicBezTo>
                      <a:pt x="17" y="0"/>
                      <a:pt x="8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8" y="1"/>
                      <a:pt x="17" y="1"/>
                      <a:pt x="24" y="1"/>
                    </a:cubicBezTo>
                    <a:cubicBezTo>
                      <a:pt x="27" y="1"/>
                      <a:pt x="31" y="1"/>
                      <a:pt x="34" y="1"/>
                    </a:cubicBezTo>
                    <a:close/>
                  </a:path>
                </a:pathLst>
              </a:custGeom>
              <a:solidFill>
                <a:srgbClr val="9D9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18" name="Freeform 168"/>
              <p:cNvSpPr>
                <a:spLocks/>
              </p:cNvSpPr>
              <p:nvPr/>
            </p:nvSpPr>
            <p:spPr bwMode="auto">
              <a:xfrm>
                <a:off x="2251" y="1691"/>
                <a:ext cx="127" cy="3"/>
              </a:xfrm>
              <a:custGeom>
                <a:avLst/>
                <a:gdLst>
                  <a:gd name="T0" fmla="*/ 33 w 54"/>
                  <a:gd name="T1" fmla="*/ 1 h 1"/>
                  <a:gd name="T2" fmla="*/ 35 w 54"/>
                  <a:gd name="T3" fmla="*/ 1 h 1"/>
                  <a:gd name="T4" fmla="*/ 54 w 54"/>
                  <a:gd name="T5" fmla="*/ 1 h 1"/>
                  <a:gd name="T6" fmla="*/ 54 w 54"/>
                  <a:gd name="T7" fmla="*/ 0 h 1"/>
                  <a:gd name="T8" fmla="*/ 35 w 54"/>
                  <a:gd name="T9" fmla="*/ 0 h 1"/>
                  <a:gd name="T10" fmla="*/ 33 w 54"/>
                  <a:gd name="T11" fmla="*/ 0 h 1"/>
                  <a:gd name="T12" fmla="*/ 24 w 54"/>
                  <a:gd name="T13" fmla="*/ 0 h 1"/>
                  <a:gd name="T14" fmla="*/ 0 w 54"/>
                  <a:gd name="T15" fmla="*/ 0 h 1"/>
                  <a:gd name="T16" fmla="*/ 0 w 54"/>
                  <a:gd name="T17" fmla="*/ 1 h 1"/>
                  <a:gd name="T18" fmla="*/ 24 w 54"/>
                  <a:gd name="T19" fmla="*/ 1 h 1"/>
                  <a:gd name="T20" fmla="*/ 33 w 54"/>
                  <a:gd name="T2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4" h="1">
                    <a:moveTo>
                      <a:pt x="33" y="1"/>
                    </a:moveTo>
                    <a:cubicBezTo>
                      <a:pt x="35" y="1"/>
                      <a:pt x="35" y="1"/>
                      <a:pt x="35" y="1"/>
                    </a:cubicBezTo>
                    <a:cubicBezTo>
                      <a:pt x="41" y="1"/>
                      <a:pt x="47" y="1"/>
                      <a:pt x="54" y="1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47" y="0"/>
                      <a:pt x="41" y="0"/>
                      <a:pt x="35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0" y="0"/>
                      <a:pt x="27" y="0"/>
                      <a:pt x="24" y="0"/>
                    </a:cubicBezTo>
                    <a:cubicBezTo>
                      <a:pt x="17" y="0"/>
                      <a:pt x="8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8" y="1"/>
                      <a:pt x="17" y="1"/>
                      <a:pt x="24" y="1"/>
                    </a:cubicBezTo>
                    <a:cubicBezTo>
                      <a:pt x="27" y="1"/>
                      <a:pt x="30" y="1"/>
                      <a:pt x="33" y="1"/>
                    </a:cubicBezTo>
                    <a:close/>
                  </a:path>
                </a:pathLst>
              </a:custGeom>
              <a:solidFill>
                <a:srgbClr val="9D9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19" name="Freeform 169"/>
              <p:cNvSpPr>
                <a:spLocks/>
              </p:cNvSpPr>
              <p:nvPr/>
            </p:nvSpPr>
            <p:spPr bwMode="auto">
              <a:xfrm>
                <a:off x="2251" y="1710"/>
                <a:ext cx="127" cy="5"/>
              </a:xfrm>
              <a:custGeom>
                <a:avLst/>
                <a:gdLst>
                  <a:gd name="T0" fmla="*/ 34 w 54"/>
                  <a:gd name="T1" fmla="*/ 2 h 2"/>
                  <a:gd name="T2" fmla="*/ 35 w 54"/>
                  <a:gd name="T3" fmla="*/ 2 h 2"/>
                  <a:gd name="T4" fmla="*/ 54 w 54"/>
                  <a:gd name="T5" fmla="*/ 2 h 2"/>
                  <a:gd name="T6" fmla="*/ 54 w 54"/>
                  <a:gd name="T7" fmla="*/ 1 h 2"/>
                  <a:gd name="T8" fmla="*/ 35 w 54"/>
                  <a:gd name="T9" fmla="*/ 1 h 2"/>
                  <a:gd name="T10" fmla="*/ 34 w 54"/>
                  <a:gd name="T11" fmla="*/ 1 h 2"/>
                  <a:gd name="T12" fmla="*/ 24 w 54"/>
                  <a:gd name="T13" fmla="*/ 1 h 2"/>
                  <a:gd name="T14" fmla="*/ 0 w 54"/>
                  <a:gd name="T15" fmla="*/ 0 h 2"/>
                  <a:gd name="T16" fmla="*/ 0 w 54"/>
                  <a:gd name="T17" fmla="*/ 1 h 2"/>
                  <a:gd name="T18" fmla="*/ 24 w 54"/>
                  <a:gd name="T19" fmla="*/ 2 h 2"/>
                  <a:gd name="T20" fmla="*/ 34 w 54"/>
                  <a:gd name="T2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4" h="2">
                    <a:moveTo>
                      <a:pt x="34" y="2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41" y="2"/>
                      <a:pt x="47" y="2"/>
                      <a:pt x="54" y="2"/>
                    </a:cubicBezTo>
                    <a:cubicBezTo>
                      <a:pt x="54" y="1"/>
                      <a:pt x="54" y="1"/>
                      <a:pt x="54" y="1"/>
                    </a:cubicBezTo>
                    <a:cubicBezTo>
                      <a:pt x="47" y="1"/>
                      <a:pt x="41" y="1"/>
                      <a:pt x="35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1" y="1"/>
                      <a:pt x="27" y="1"/>
                      <a:pt x="24" y="1"/>
                    </a:cubicBezTo>
                    <a:cubicBezTo>
                      <a:pt x="17" y="1"/>
                      <a:pt x="8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8" y="2"/>
                      <a:pt x="17" y="2"/>
                      <a:pt x="24" y="2"/>
                    </a:cubicBezTo>
                    <a:cubicBezTo>
                      <a:pt x="27" y="2"/>
                      <a:pt x="31" y="2"/>
                      <a:pt x="34" y="2"/>
                    </a:cubicBezTo>
                    <a:close/>
                  </a:path>
                </a:pathLst>
              </a:custGeom>
              <a:solidFill>
                <a:srgbClr val="9D9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0" name="Freeform 170"/>
              <p:cNvSpPr>
                <a:spLocks/>
              </p:cNvSpPr>
              <p:nvPr/>
            </p:nvSpPr>
            <p:spPr bwMode="auto">
              <a:xfrm>
                <a:off x="2251" y="1729"/>
                <a:ext cx="127" cy="5"/>
              </a:xfrm>
              <a:custGeom>
                <a:avLst/>
                <a:gdLst>
                  <a:gd name="T0" fmla="*/ 34 w 54"/>
                  <a:gd name="T1" fmla="*/ 2 h 2"/>
                  <a:gd name="T2" fmla="*/ 35 w 54"/>
                  <a:gd name="T3" fmla="*/ 2 h 2"/>
                  <a:gd name="T4" fmla="*/ 54 w 54"/>
                  <a:gd name="T5" fmla="*/ 2 h 2"/>
                  <a:gd name="T6" fmla="*/ 54 w 54"/>
                  <a:gd name="T7" fmla="*/ 1 h 2"/>
                  <a:gd name="T8" fmla="*/ 35 w 54"/>
                  <a:gd name="T9" fmla="*/ 1 h 2"/>
                  <a:gd name="T10" fmla="*/ 34 w 54"/>
                  <a:gd name="T11" fmla="*/ 1 h 2"/>
                  <a:gd name="T12" fmla="*/ 24 w 54"/>
                  <a:gd name="T13" fmla="*/ 1 h 2"/>
                  <a:gd name="T14" fmla="*/ 0 w 54"/>
                  <a:gd name="T15" fmla="*/ 0 h 2"/>
                  <a:gd name="T16" fmla="*/ 0 w 54"/>
                  <a:gd name="T17" fmla="*/ 2 h 2"/>
                  <a:gd name="T18" fmla="*/ 24 w 54"/>
                  <a:gd name="T19" fmla="*/ 2 h 2"/>
                  <a:gd name="T20" fmla="*/ 34 w 54"/>
                  <a:gd name="T2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4" h="2">
                    <a:moveTo>
                      <a:pt x="34" y="2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41" y="2"/>
                      <a:pt x="47" y="2"/>
                      <a:pt x="54" y="2"/>
                    </a:cubicBezTo>
                    <a:cubicBezTo>
                      <a:pt x="54" y="1"/>
                      <a:pt x="54" y="1"/>
                      <a:pt x="54" y="1"/>
                    </a:cubicBezTo>
                    <a:cubicBezTo>
                      <a:pt x="47" y="1"/>
                      <a:pt x="41" y="1"/>
                      <a:pt x="35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1" y="1"/>
                      <a:pt x="27" y="1"/>
                      <a:pt x="24" y="1"/>
                    </a:cubicBezTo>
                    <a:cubicBezTo>
                      <a:pt x="17" y="1"/>
                      <a:pt x="8" y="1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8" y="2"/>
                      <a:pt x="17" y="2"/>
                      <a:pt x="24" y="2"/>
                    </a:cubicBezTo>
                    <a:cubicBezTo>
                      <a:pt x="27" y="2"/>
                      <a:pt x="31" y="2"/>
                      <a:pt x="34" y="2"/>
                    </a:cubicBezTo>
                    <a:close/>
                  </a:path>
                </a:pathLst>
              </a:custGeom>
              <a:solidFill>
                <a:srgbClr val="9D9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1" name="Freeform 171"/>
              <p:cNvSpPr>
                <a:spLocks/>
              </p:cNvSpPr>
              <p:nvPr/>
            </p:nvSpPr>
            <p:spPr bwMode="auto">
              <a:xfrm>
                <a:off x="2251" y="1750"/>
                <a:ext cx="127" cy="3"/>
              </a:xfrm>
              <a:custGeom>
                <a:avLst/>
                <a:gdLst>
                  <a:gd name="T0" fmla="*/ 54 w 54"/>
                  <a:gd name="T1" fmla="*/ 0 h 1"/>
                  <a:gd name="T2" fmla="*/ 35 w 54"/>
                  <a:gd name="T3" fmla="*/ 0 h 1"/>
                  <a:gd name="T4" fmla="*/ 34 w 54"/>
                  <a:gd name="T5" fmla="*/ 0 h 1"/>
                  <a:gd name="T6" fmla="*/ 24 w 54"/>
                  <a:gd name="T7" fmla="*/ 0 h 1"/>
                  <a:gd name="T8" fmla="*/ 0 w 54"/>
                  <a:gd name="T9" fmla="*/ 0 h 1"/>
                  <a:gd name="T10" fmla="*/ 0 w 54"/>
                  <a:gd name="T11" fmla="*/ 1 h 1"/>
                  <a:gd name="T12" fmla="*/ 24 w 54"/>
                  <a:gd name="T13" fmla="*/ 1 h 1"/>
                  <a:gd name="T14" fmla="*/ 34 w 54"/>
                  <a:gd name="T15" fmla="*/ 1 h 1"/>
                  <a:gd name="T16" fmla="*/ 35 w 54"/>
                  <a:gd name="T17" fmla="*/ 1 h 1"/>
                  <a:gd name="T18" fmla="*/ 54 w 54"/>
                  <a:gd name="T19" fmla="*/ 1 h 1"/>
                  <a:gd name="T20" fmla="*/ 54 w 54"/>
                  <a:gd name="T2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4" h="1">
                    <a:moveTo>
                      <a:pt x="54" y="0"/>
                    </a:moveTo>
                    <a:cubicBezTo>
                      <a:pt x="47" y="0"/>
                      <a:pt x="41" y="0"/>
                      <a:pt x="35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1" y="0"/>
                      <a:pt x="27" y="0"/>
                      <a:pt x="24" y="0"/>
                    </a:cubicBezTo>
                    <a:cubicBezTo>
                      <a:pt x="17" y="0"/>
                      <a:pt x="8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8" y="1"/>
                      <a:pt x="17" y="1"/>
                      <a:pt x="24" y="1"/>
                    </a:cubicBezTo>
                    <a:cubicBezTo>
                      <a:pt x="27" y="1"/>
                      <a:pt x="31" y="1"/>
                      <a:pt x="34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41" y="1"/>
                      <a:pt x="47" y="1"/>
                      <a:pt x="54" y="1"/>
                    </a:cubicBez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9D9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2" name="Freeform 172"/>
              <p:cNvSpPr>
                <a:spLocks/>
              </p:cNvSpPr>
              <p:nvPr/>
            </p:nvSpPr>
            <p:spPr bwMode="auto">
              <a:xfrm>
                <a:off x="2258" y="1606"/>
                <a:ext cx="16" cy="31"/>
              </a:xfrm>
              <a:custGeom>
                <a:avLst/>
                <a:gdLst>
                  <a:gd name="T0" fmla="*/ 1 w 7"/>
                  <a:gd name="T1" fmla="*/ 12 h 13"/>
                  <a:gd name="T2" fmla="*/ 2 w 7"/>
                  <a:gd name="T3" fmla="*/ 12 h 13"/>
                  <a:gd name="T4" fmla="*/ 3 w 7"/>
                  <a:gd name="T5" fmla="*/ 13 h 13"/>
                  <a:gd name="T6" fmla="*/ 5 w 7"/>
                  <a:gd name="T7" fmla="*/ 12 h 13"/>
                  <a:gd name="T8" fmla="*/ 6 w 7"/>
                  <a:gd name="T9" fmla="*/ 12 h 13"/>
                  <a:gd name="T10" fmla="*/ 6 w 7"/>
                  <a:gd name="T11" fmla="*/ 11 h 13"/>
                  <a:gd name="T12" fmla="*/ 7 w 7"/>
                  <a:gd name="T13" fmla="*/ 10 h 13"/>
                  <a:gd name="T14" fmla="*/ 7 w 7"/>
                  <a:gd name="T15" fmla="*/ 9 h 13"/>
                  <a:gd name="T16" fmla="*/ 6 w 7"/>
                  <a:gd name="T17" fmla="*/ 9 h 13"/>
                  <a:gd name="T18" fmla="*/ 6 w 7"/>
                  <a:gd name="T19" fmla="*/ 9 h 13"/>
                  <a:gd name="T20" fmla="*/ 5 w 7"/>
                  <a:gd name="T21" fmla="*/ 10 h 13"/>
                  <a:gd name="T22" fmla="*/ 5 w 7"/>
                  <a:gd name="T23" fmla="*/ 11 h 13"/>
                  <a:gd name="T24" fmla="*/ 4 w 7"/>
                  <a:gd name="T25" fmla="*/ 11 h 13"/>
                  <a:gd name="T26" fmla="*/ 3 w 7"/>
                  <a:gd name="T27" fmla="*/ 12 h 13"/>
                  <a:gd name="T28" fmla="*/ 1 w 7"/>
                  <a:gd name="T29" fmla="*/ 11 h 13"/>
                  <a:gd name="T30" fmla="*/ 1 w 7"/>
                  <a:gd name="T31" fmla="*/ 9 h 13"/>
                  <a:gd name="T32" fmla="*/ 1 w 7"/>
                  <a:gd name="T33" fmla="*/ 4 h 13"/>
                  <a:gd name="T34" fmla="*/ 1 w 7"/>
                  <a:gd name="T35" fmla="*/ 2 h 13"/>
                  <a:gd name="T36" fmla="*/ 3 w 7"/>
                  <a:gd name="T37" fmla="*/ 1 h 13"/>
                  <a:gd name="T38" fmla="*/ 4 w 7"/>
                  <a:gd name="T39" fmla="*/ 1 h 13"/>
                  <a:gd name="T40" fmla="*/ 5 w 7"/>
                  <a:gd name="T41" fmla="*/ 2 h 13"/>
                  <a:gd name="T42" fmla="*/ 5 w 7"/>
                  <a:gd name="T43" fmla="*/ 2 h 13"/>
                  <a:gd name="T44" fmla="*/ 6 w 7"/>
                  <a:gd name="T45" fmla="*/ 3 h 13"/>
                  <a:gd name="T46" fmla="*/ 6 w 7"/>
                  <a:gd name="T47" fmla="*/ 3 h 13"/>
                  <a:gd name="T48" fmla="*/ 6 w 7"/>
                  <a:gd name="T49" fmla="*/ 4 h 13"/>
                  <a:gd name="T50" fmla="*/ 7 w 7"/>
                  <a:gd name="T51" fmla="*/ 3 h 13"/>
                  <a:gd name="T52" fmla="*/ 7 w 7"/>
                  <a:gd name="T53" fmla="*/ 3 h 13"/>
                  <a:gd name="T54" fmla="*/ 6 w 7"/>
                  <a:gd name="T55" fmla="*/ 2 h 13"/>
                  <a:gd name="T56" fmla="*/ 6 w 7"/>
                  <a:gd name="T57" fmla="*/ 1 h 13"/>
                  <a:gd name="T58" fmla="*/ 5 w 7"/>
                  <a:gd name="T59" fmla="*/ 0 h 13"/>
                  <a:gd name="T60" fmla="*/ 3 w 7"/>
                  <a:gd name="T61" fmla="*/ 0 h 13"/>
                  <a:gd name="T62" fmla="*/ 2 w 7"/>
                  <a:gd name="T63" fmla="*/ 0 h 13"/>
                  <a:gd name="T64" fmla="*/ 1 w 7"/>
                  <a:gd name="T65" fmla="*/ 1 h 13"/>
                  <a:gd name="T66" fmla="*/ 0 w 7"/>
                  <a:gd name="T67" fmla="*/ 2 h 13"/>
                  <a:gd name="T68" fmla="*/ 0 w 7"/>
                  <a:gd name="T69" fmla="*/ 4 h 13"/>
                  <a:gd name="T70" fmla="*/ 0 w 7"/>
                  <a:gd name="T71" fmla="*/ 9 h 13"/>
                  <a:gd name="T72" fmla="*/ 0 w 7"/>
                  <a:gd name="T73" fmla="*/ 11 h 13"/>
                  <a:gd name="T74" fmla="*/ 1 w 7"/>
                  <a:gd name="T75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" h="13">
                    <a:moveTo>
                      <a:pt x="1" y="12"/>
                    </a:moveTo>
                    <a:cubicBezTo>
                      <a:pt x="1" y="12"/>
                      <a:pt x="1" y="12"/>
                      <a:pt x="2" y="12"/>
                    </a:cubicBezTo>
                    <a:cubicBezTo>
                      <a:pt x="2" y="12"/>
                      <a:pt x="3" y="13"/>
                      <a:pt x="3" y="13"/>
                    </a:cubicBezTo>
                    <a:cubicBezTo>
                      <a:pt x="4" y="13"/>
                      <a:pt x="4" y="12"/>
                      <a:pt x="5" y="12"/>
                    </a:cubicBezTo>
                    <a:cubicBezTo>
                      <a:pt x="5" y="12"/>
                      <a:pt x="5" y="12"/>
                      <a:pt x="6" y="12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4" y="12"/>
                      <a:pt x="3" y="12"/>
                    </a:cubicBezTo>
                    <a:cubicBezTo>
                      <a:pt x="2" y="12"/>
                      <a:pt x="2" y="11"/>
                      <a:pt x="1" y="11"/>
                    </a:cubicBezTo>
                    <a:cubicBezTo>
                      <a:pt x="1" y="10"/>
                      <a:pt x="1" y="10"/>
                      <a:pt x="1" y="9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2"/>
                      <a:pt x="7" y="2"/>
                      <a:pt x="6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5" y="0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3"/>
                      <a:pt x="0" y="4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0" y="10"/>
                      <a:pt x="0" y="11"/>
                    </a:cubicBezTo>
                    <a:cubicBezTo>
                      <a:pt x="0" y="11"/>
                      <a:pt x="0" y="11"/>
                      <a:pt x="1" y="12"/>
                    </a:cubicBezTo>
                    <a:close/>
                  </a:path>
                </a:pathLst>
              </a:custGeom>
              <a:solidFill>
                <a:srgbClr val="9D9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3" name="Freeform 173"/>
              <p:cNvSpPr>
                <a:spLocks noEditPoints="1"/>
              </p:cNvSpPr>
              <p:nvPr/>
            </p:nvSpPr>
            <p:spPr bwMode="auto">
              <a:xfrm>
                <a:off x="2277" y="1606"/>
                <a:ext cx="19" cy="28"/>
              </a:xfrm>
              <a:custGeom>
                <a:avLst/>
                <a:gdLst>
                  <a:gd name="T0" fmla="*/ 0 w 19"/>
                  <a:gd name="T1" fmla="*/ 28 h 28"/>
                  <a:gd name="T2" fmla="*/ 2 w 19"/>
                  <a:gd name="T3" fmla="*/ 28 h 28"/>
                  <a:gd name="T4" fmla="*/ 2 w 19"/>
                  <a:gd name="T5" fmla="*/ 28 h 28"/>
                  <a:gd name="T6" fmla="*/ 4 w 19"/>
                  <a:gd name="T7" fmla="*/ 24 h 28"/>
                  <a:gd name="T8" fmla="*/ 14 w 19"/>
                  <a:gd name="T9" fmla="*/ 24 h 28"/>
                  <a:gd name="T10" fmla="*/ 16 w 19"/>
                  <a:gd name="T11" fmla="*/ 28 h 28"/>
                  <a:gd name="T12" fmla="*/ 19 w 19"/>
                  <a:gd name="T13" fmla="*/ 28 h 28"/>
                  <a:gd name="T14" fmla="*/ 19 w 19"/>
                  <a:gd name="T15" fmla="*/ 28 h 28"/>
                  <a:gd name="T16" fmla="*/ 19 w 19"/>
                  <a:gd name="T17" fmla="*/ 28 h 28"/>
                  <a:gd name="T18" fmla="*/ 19 w 19"/>
                  <a:gd name="T19" fmla="*/ 28 h 28"/>
                  <a:gd name="T20" fmla="*/ 19 w 19"/>
                  <a:gd name="T21" fmla="*/ 28 h 28"/>
                  <a:gd name="T22" fmla="*/ 11 w 19"/>
                  <a:gd name="T23" fmla="*/ 0 h 28"/>
                  <a:gd name="T24" fmla="*/ 9 w 19"/>
                  <a:gd name="T25" fmla="*/ 0 h 28"/>
                  <a:gd name="T26" fmla="*/ 9 w 19"/>
                  <a:gd name="T27" fmla="*/ 0 h 28"/>
                  <a:gd name="T28" fmla="*/ 9 w 19"/>
                  <a:gd name="T29" fmla="*/ 0 h 28"/>
                  <a:gd name="T30" fmla="*/ 7 w 19"/>
                  <a:gd name="T31" fmla="*/ 0 h 28"/>
                  <a:gd name="T32" fmla="*/ 0 w 19"/>
                  <a:gd name="T33" fmla="*/ 28 h 28"/>
                  <a:gd name="T34" fmla="*/ 0 w 19"/>
                  <a:gd name="T35" fmla="*/ 28 h 28"/>
                  <a:gd name="T36" fmla="*/ 0 w 19"/>
                  <a:gd name="T37" fmla="*/ 28 h 28"/>
                  <a:gd name="T38" fmla="*/ 0 w 19"/>
                  <a:gd name="T39" fmla="*/ 28 h 28"/>
                  <a:gd name="T40" fmla="*/ 9 w 19"/>
                  <a:gd name="T41" fmla="*/ 5 h 28"/>
                  <a:gd name="T42" fmla="*/ 14 w 19"/>
                  <a:gd name="T43" fmla="*/ 21 h 28"/>
                  <a:gd name="T44" fmla="*/ 4 w 19"/>
                  <a:gd name="T45" fmla="*/ 21 h 28"/>
                  <a:gd name="T46" fmla="*/ 9 w 19"/>
                  <a:gd name="T47" fmla="*/ 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" h="28">
                    <a:moveTo>
                      <a:pt x="0" y="28"/>
                    </a:moveTo>
                    <a:lnTo>
                      <a:pt x="2" y="28"/>
                    </a:lnTo>
                    <a:lnTo>
                      <a:pt x="2" y="28"/>
                    </a:lnTo>
                    <a:lnTo>
                      <a:pt x="4" y="24"/>
                    </a:lnTo>
                    <a:lnTo>
                      <a:pt x="14" y="24"/>
                    </a:lnTo>
                    <a:lnTo>
                      <a:pt x="16" y="28"/>
                    </a:lnTo>
                    <a:lnTo>
                      <a:pt x="19" y="28"/>
                    </a:lnTo>
                    <a:lnTo>
                      <a:pt x="19" y="28"/>
                    </a:lnTo>
                    <a:lnTo>
                      <a:pt x="19" y="28"/>
                    </a:lnTo>
                    <a:lnTo>
                      <a:pt x="19" y="28"/>
                    </a:lnTo>
                    <a:lnTo>
                      <a:pt x="19" y="28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  <a:moveTo>
                      <a:pt x="9" y="5"/>
                    </a:moveTo>
                    <a:lnTo>
                      <a:pt x="14" y="21"/>
                    </a:lnTo>
                    <a:lnTo>
                      <a:pt x="4" y="21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9D9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4" name="Freeform 174"/>
              <p:cNvSpPr>
                <a:spLocks/>
              </p:cNvSpPr>
              <p:nvPr/>
            </p:nvSpPr>
            <p:spPr bwMode="auto">
              <a:xfrm>
                <a:off x="2298" y="1606"/>
                <a:ext cx="17" cy="31"/>
              </a:xfrm>
              <a:custGeom>
                <a:avLst/>
                <a:gdLst>
                  <a:gd name="T0" fmla="*/ 1 w 7"/>
                  <a:gd name="T1" fmla="*/ 12 h 13"/>
                  <a:gd name="T2" fmla="*/ 2 w 7"/>
                  <a:gd name="T3" fmla="*/ 12 h 13"/>
                  <a:gd name="T4" fmla="*/ 4 w 7"/>
                  <a:gd name="T5" fmla="*/ 13 h 13"/>
                  <a:gd name="T6" fmla="*/ 5 w 7"/>
                  <a:gd name="T7" fmla="*/ 12 h 13"/>
                  <a:gd name="T8" fmla="*/ 6 w 7"/>
                  <a:gd name="T9" fmla="*/ 12 h 13"/>
                  <a:gd name="T10" fmla="*/ 7 w 7"/>
                  <a:gd name="T11" fmla="*/ 11 h 13"/>
                  <a:gd name="T12" fmla="*/ 7 w 7"/>
                  <a:gd name="T13" fmla="*/ 9 h 13"/>
                  <a:gd name="T14" fmla="*/ 7 w 7"/>
                  <a:gd name="T15" fmla="*/ 7 h 13"/>
                  <a:gd name="T16" fmla="*/ 6 w 7"/>
                  <a:gd name="T17" fmla="*/ 6 h 13"/>
                  <a:gd name="T18" fmla="*/ 4 w 7"/>
                  <a:gd name="T19" fmla="*/ 5 h 13"/>
                  <a:gd name="T20" fmla="*/ 3 w 7"/>
                  <a:gd name="T21" fmla="*/ 5 h 13"/>
                  <a:gd name="T22" fmla="*/ 2 w 7"/>
                  <a:gd name="T23" fmla="*/ 4 h 13"/>
                  <a:gd name="T24" fmla="*/ 2 w 7"/>
                  <a:gd name="T25" fmla="*/ 3 h 13"/>
                  <a:gd name="T26" fmla="*/ 2 w 7"/>
                  <a:gd name="T27" fmla="*/ 2 h 13"/>
                  <a:gd name="T28" fmla="*/ 2 w 7"/>
                  <a:gd name="T29" fmla="*/ 1 h 13"/>
                  <a:gd name="T30" fmla="*/ 3 w 7"/>
                  <a:gd name="T31" fmla="*/ 1 h 13"/>
                  <a:gd name="T32" fmla="*/ 4 w 7"/>
                  <a:gd name="T33" fmla="*/ 1 h 13"/>
                  <a:gd name="T34" fmla="*/ 5 w 7"/>
                  <a:gd name="T35" fmla="*/ 1 h 13"/>
                  <a:gd name="T36" fmla="*/ 6 w 7"/>
                  <a:gd name="T37" fmla="*/ 1 h 13"/>
                  <a:gd name="T38" fmla="*/ 6 w 7"/>
                  <a:gd name="T39" fmla="*/ 2 h 13"/>
                  <a:gd name="T40" fmla="*/ 6 w 7"/>
                  <a:gd name="T41" fmla="*/ 2 h 13"/>
                  <a:gd name="T42" fmla="*/ 7 w 7"/>
                  <a:gd name="T43" fmla="*/ 1 h 13"/>
                  <a:gd name="T44" fmla="*/ 7 w 7"/>
                  <a:gd name="T45" fmla="*/ 1 h 13"/>
                  <a:gd name="T46" fmla="*/ 7 w 7"/>
                  <a:gd name="T47" fmla="*/ 1 h 13"/>
                  <a:gd name="T48" fmla="*/ 6 w 7"/>
                  <a:gd name="T49" fmla="*/ 0 h 13"/>
                  <a:gd name="T50" fmla="*/ 5 w 7"/>
                  <a:gd name="T51" fmla="*/ 0 h 13"/>
                  <a:gd name="T52" fmla="*/ 4 w 7"/>
                  <a:gd name="T53" fmla="*/ 0 h 13"/>
                  <a:gd name="T54" fmla="*/ 3 w 7"/>
                  <a:gd name="T55" fmla="*/ 0 h 13"/>
                  <a:gd name="T56" fmla="*/ 2 w 7"/>
                  <a:gd name="T57" fmla="*/ 1 h 13"/>
                  <a:gd name="T58" fmla="*/ 1 w 7"/>
                  <a:gd name="T59" fmla="*/ 2 h 13"/>
                  <a:gd name="T60" fmla="*/ 0 w 7"/>
                  <a:gd name="T61" fmla="*/ 3 h 13"/>
                  <a:gd name="T62" fmla="*/ 1 w 7"/>
                  <a:gd name="T63" fmla="*/ 5 h 13"/>
                  <a:gd name="T64" fmla="*/ 2 w 7"/>
                  <a:gd name="T65" fmla="*/ 6 h 13"/>
                  <a:gd name="T66" fmla="*/ 3 w 7"/>
                  <a:gd name="T67" fmla="*/ 6 h 13"/>
                  <a:gd name="T68" fmla="*/ 5 w 7"/>
                  <a:gd name="T69" fmla="*/ 7 h 13"/>
                  <a:gd name="T70" fmla="*/ 6 w 7"/>
                  <a:gd name="T71" fmla="*/ 8 h 13"/>
                  <a:gd name="T72" fmla="*/ 6 w 7"/>
                  <a:gd name="T73" fmla="*/ 9 h 13"/>
                  <a:gd name="T74" fmla="*/ 5 w 7"/>
                  <a:gd name="T75" fmla="*/ 11 h 13"/>
                  <a:gd name="T76" fmla="*/ 4 w 7"/>
                  <a:gd name="T77" fmla="*/ 12 h 13"/>
                  <a:gd name="T78" fmla="*/ 2 w 7"/>
                  <a:gd name="T79" fmla="*/ 11 h 13"/>
                  <a:gd name="T80" fmla="*/ 2 w 7"/>
                  <a:gd name="T81" fmla="*/ 11 h 13"/>
                  <a:gd name="T82" fmla="*/ 1 w 7"/>
                  <a:gd name="T83" fmla="*/ 10 h 13"/>
                  <a:gd name="T84" fmla="*/ 1 w 7"/>
                  <a:gd name="T85" fmla="*/ 10 h 13"/>
                  <a:gd name="T86" fmla="*/ 0 w 7"/>
                  <a:gd name="T87" fmla="*/ 10 h 13"/>
                  <a:gd name="T88" fmla="*/ 0 w 7"/>
                  <a:gd name="T89" fmla="*/ 11 h 13"/>
                  <a:gd name="T90" fmla="*/ 0 w 7"/>
                  <a:gd name="T91" fmla="*/ 11 h 13"/>
                  <a:gd name="T92" fmla="*/ 1 w 7"/>
                  <a:gd name="T93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7" h="13">
                    <a:moveTo>
                      <a:pt x="1" y="12"/>
                    </a:moveTo>
                    <a:cubicBezTo>
                      <a:pt x="1" y="12"/>
                      <a:pt x="2" y="12"/>
                      <a:pt x="2" y="12"/>
                    </a:cubicBezTo>
                    <a:cubicBezTo>
                      <a:pt x="3" y="12"/>
                      <a:pt x="3" y="13"/>
                      <a:pt x="4" y="13"/>
                    </a:cubicBezTo>
                    <a:cubicBezTo>
                      <a:pt x="4" y="13"/>
                      <a:pt x="5" y="12"/>
                      <a:pt x="5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0"/>
                      <a:pt x="7" y="10"/>
                      <a:pt x="7" y="9"/>
                    </a:cubicBezTo>
                    <a:cubicBezTo>
                      <a:pt x="7" y="8"/>
                      <a:pt x="7" y="8"/>
                      <a:pt x="7" y="7"/>
                    </a:cubicBezTo>
                    <a:cubicBezTo>
                      <a:pt x="7" y="7"/>
                      <a:pt x="6" y="6"/>
                      <a:pt x="6" y="6"/>
                    </a:cubicBezTo>
                    <a:cubicBezTo>
                      <a:pt x="5" y="6"/>
                      <a:pt x="5" y="6"/>
                      <a:pt x="4" y="5"/>
                    </a:cubicBezTo>
                    <a:cubicBezTo>
                      <a:pt x="4" y="5"/>
                      <a:pt x="3" y="5"/>
                      <a:pt x="3" y="5"/>
                    </a:cubicBezTo>
                    <a:cubicBezTo>
                      <a:pt x="3" y="5"/>
                      <a:pt x="2" y="4"/>
                      <a:pt x="2" y="4"/>
                    </a:cubicBezTo>
                    <a:cubicBezTo>
                      <a:pt x="2" y="4"/>
                      <a:pt x="2" y="3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5" y="1"/>
                      <a:pt x="5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0" y="2"/>
                      <a:pt x="0" y="3"/>
                    </a:cubicBezTo>
                    <a:cubicBezTo>
                      <a:pt x="0" y="4"/>
                      <a:pt x="1" y="4"/>
                      <a:pt x="1" y="5"/>
                    </a:cubicBezTo>
                    <a:cubicBezTo>
                      <a:pt x="1" y="5"/>
                      <a:pt x="2" y="5"/>
                      <a:pt x="2" y="6"/>
                    </a:cubicBezTo>
                    <a:cubicBezTo>
                      <a:pt x="2" y="6"/>
                      <a:pt x="3" y="6"/>
                      <a:pt x="3" y="6"/>
                    </a:cubicBezTo>
                    <a:cubicBezTo>
                      <a:pt x="4" y="6"/>
                      <a:pt x="4" y="7"/>
                      <a:pt x="5" y="7"/>
                    </a:cubicBezTo>
                    <a:cubicBezTo>
                      <a:pt x="5" y="7"/>
                      <a:pt x="5" y="7"/>
                      <a:pt x="6" y="8"/>
                    </a:cubicBezTo>
                    <a:cubicBezTo>
                      <a:pt x="6" y="8"/>
                      <a:pt x="6" y="9"/>
                      <a:pt x="6" y="9"/>
                    </a:cubicBezTo>
                    <a:cubicBezTo>
                      <a:pt x="6" y="10"/>
                      <a:pt x="6" y="11"/>
                      <a:pt x="5" y="11"/>
                    </a:cubicBezTo>
                    <a:cubicBezTo>
                      <a:pt x="5" y="11"/>
                      <a:pt x="4" y="12"/>
                      <a:pt x="4" y="12"/>
                    </a:cubicBezTo>
                    <a:cubicBezTo>
                      <a:pt x="3" y="12"/>
                      <a:pt x="3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lnTo>
                      <a:pt x="1" y="12"/>
                    </a:lnTo>
                    <a:close/>
                  </a:path>
                </a:pathLst>
              </a:custGeom>
              <a:solidFill>
                <a:srgbClr val="9D9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5" name="Freeform 175"/>
              <p:cNvSpPr>
                <a:spLocks/>
              </p:cNvSpPr>
              <p:nvPr/>
            </p:nvSpPr>
            <p:spPr bwMode="auto">
              <a:xfrm>
                <a:off x="2319" y="1606"/>
                <a:ext cx="17" cy="28"/>
              </a:xfrm>
              <a:custGeom>
                <a:avLst/>
                <a:gdLst>
                  <a:gd name="T0" fmla="*/ 3 w 17"/>
                  <a:gd name="T1" fmla="*/ 28 h 28"/>
                  <a:gd name="T2" fmla="*/ 17 w 17"/>
                  <a:gd name="T3" fmla="*/ 28 h 28"/>
                  <a:gd name="T4" fmla="*/ 17 w 17"/>
                  <a:gd name="T5" fmla="*/ 28 h 28"/>
                  <a:gd name="T6" fmla="*/ 17 w 17"/>
                  <a:gd name="T7" fmla="*/ 28 h 28"/>
                  <a:gd name="T8" fmla="*/ 17 w 17"/>
                  <a:gd name="T9" fmla="*/ 28 h 28"/>
                  <a:gd name="T10" fmla="*/ 17 w 17"/>
                  <a:gd name="T11" fmla="*/ 26 h 28"/>
                  <a:gd name="T12" fmla="*/ 3 w 17"/>
                  <a:gd name="T13" fmla="*/ 26 h 28"/>
                  <a:gd name="T14" fmla="*/ 3 w 17"/>
                  <a:gd name="T15" fmla="*/ 17 h 28"/>
                  <a:gd name="T16" fmla="*/ 10 w 17"/>
                  <a:gd name="T17" fmla="*/ 17 h 28"/>
                  <a:gd name="T18" fmla="*/ 10 w 17"/>
                  <a:gd name="T19" fmla="*/ 17 h 28"/>
                  <a:gd name="T20" fmla="*/ 10 w 17"/>
                  <a:gd name="T21" fmla="*/ 14 h 28"/>
                  <a:gd name="T22" fmla="*/ 10 w 17"/>
                  <a:gd name="T23" fmla="*/ 14 h 28"/>
                  <a:gd name="T24" fmla="*/ 10 w 17"/>
                  <a:gd name="T25" fmla="*/ 14 h 28"/>
                  <a:gd name="T26" fmla="*/ 3 w 17"/>
                  <a:gd name="T27" fmla="*/ 14 h 28"/>
                  <a:gd name="T28" fmla="*/ 3 w 17"/>
                  <a:gd name="T29" fmla="*/ 2 h 28"/>
                  <a:gd name="T30" fmla="*/ 17 w 17"/>
                  <a:gd name="T31" fmla="*/ 2 h 28"/>
                  <a:gd name="T32" fmla="*/ 17 w 17"/>
                  <a:gd name="T33" fmla="*/ 2 h 28"/>
                  <a:gd name="T34" fmla="*/ 17 w 17"/>
                  <a:gd name="T35" fmla="*/ 2 h 28"/>
                  <a:gd name="T36" fmla="*/ 17 w 17"/>
                  <a:gd name="T37" fmla="*/ 0 h 28"/>
                  <a:gd name="T38" fmla="*/ 17 w 17"/>
                  <a:gd name="T39" fmla="*/ 0 h 28"/>
                  <a:gd name="T40" fmla="*/ 3 w 17"/>
                  <a:gd name="T41" fmla="*/ 0 h 28"/>
                  <a:gd name="T42" fmla="*/ 0 w 17"/>
                  <a:gd name="T43" fmla="*/ 0 h 28"/>
                  <a:gd name="T44" fmla="*/ 0 w 17"/>
                  <a:gd name="T45" fmla="*/ 0 h 28"/>
                  <a:gd name="T46" fmla="*/ 0 w 17"/>
                  <a:gd name="T47" fmla="*/ 28 h 28"/>
                  <a:gd name="T48" fmla="*/ 0 w 17"/>
                  <a:gd name="T49" fmla="*/ 28 h 28"/>
                  <a:gd name="T50" fmla="*/ 3 w 17"/>
                  <a:gd name="T5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" h="28">
                    <a:moveTo>
                      <a:pt x="3" y="28"/>
                    </a:moveTo>
                    <a:lnTo>
                      <a:pt x="17" y="28"/>
                    </a:lnTo>
                    <a:lnTo>
                      <a:pt x="17" y="28"/>
                    </a:lnTo>
                    <a:lnTo>
                      <a:pt x="17" y="28"/>
                    </a:lnTo>
                    <a:lnTo>
                      <a:pt x="17" y="28"/>
                    </a:lnTo>
                    <a:lnTo>
                      <a:pt x="17" y="26"/>
                    </a:lnTo>
                    <a:lnTo>
                      <a:pt x="3" y="26"/>
                    </a:lnTo>
                    <a:lnTo>
                      <a:pt x="3" y="17"/>
                    </a:lnTo>
                    <a:lnTo>
                      <a:pt x="10" y="17"/>
                    </a:lnTo>
                    <a:lnTo>
                      <a:pt x="10" y="17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3" y="14"/>
                    </a:lnTo>
                    <a:lnTo>
                      <a:pt x="3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3" y="28"/>
                    </a:lnTo>
                    <a:close/>
                  </a:path>
                </a:pathLst>
              </a:custGeom>
              <a:solidFill>
                <a:srgbClr val="9D9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6" name="Freeform 176"/>
              <p:cNvSpPr>
                <a:spLocks/>
              </p:cNvSpPr>
              <p:nvPr/>
            </p:nvSpPr>
            <p:spPr bwMode="auto">
              <a:xfrm>
                <a:off x="2348" y="1606"/>
                <a:ext cx="16" cy="28"/>
              </a:xfrm>
              <a:custGeom>
                <a:avLst/>
                <a:gdLst>
                  <a:gd name="T0" fmla="*/ 2 w 16"/>
                  <a:gd name="T1" fmla="*/ 28 h 28"/>
                  <a:gd name="T2" fmla="*/ 2 w 16"/>
                  <a:gd name="T3" fmla="*/ 28 h 28"/>
                  <a:gd name="T4" fmla="*/ 2 w 16"/>
                  <a:gd name="T5" fmla="*/ 28 h 28"/>
                  <a:gd name="T6" fmla="*/ 2 w 16"/>
                  <a:gd name="T7" fmla="*/ 7 h 28"/>
                  <a:gd name="T8" fmla="*/ 14 w 16"/>
                  <a:gd name="T9" fmla="*/ 28 h 28"/>
                  <a:gd name="T10" fmla="*/ 14 w 16"/>
                  <a:gd name="T11" fmla="*/ 28 h 28"/>
                  <a:gd name="T12" fmla="*/ 16 w 16"/>
                  <a:gd name="T13" fmla="*/ 28 h 28"/>
                  <a:gd name="T14" fmla="*/ 16 w 16"/>
                  <a:gd name="T15" fmla="*/ 28 h 28"/>
                  <a:gd name="T16" fmla="*/ 16 w 16"/>
                  <a:gd name="T17" fmla="*/ 28 h 28"/>
                  <a:gd name="T18" fmla="*/ 16 w 16"/>
                  <a:gd name="T19" fmla="*/ 0 h 28"/>
                  <a:gd name="T20" fmla="*/ 16 w 16"/>
                  <a:gd name="T21" fmla="*/ 0 h 28"/>
                  <a:gd name="T22" fmla="*/ 16 w 16"/>
                  <a:gd name="T23" fmla="*/ 0 h 28"/>
                  <a:gd name="T24" fmla="*/ 16 w 16"/>
                  <a:gd name="T25" fmla="*/ 0 h 28"/>
                  <a:gd name="T26" fmla="*/ 14 w 16"/>
                  <a:gd name="T27" fmla="*/ 0 h 28"/>
                  <a:gd name="T28" fmla="*/ 14 w 16"/>
                  <a:gd name="T29" fmla="*/ 24 h 28"/>
                  <a:gd name="T30" fmla="*/ 4 w 16"/>
                  <a:gd name="T31" fmla="*/ 2 h 28"/>
                  <a:gd name="T32" fmla="*/ 2 w 16"/>
                  <a:gd name="T33" fmla="*/ 0 h 28"/>
                  <a:gd name="T34" fmla="*/ 2 w 16"/>
                  <a:gd name="T35" fmla="*/ 0 h 28"/>
                  <a:gd name="T36" fmla="*/ 0 w 16"/>
                  <a:gd name="T37" fmla="*/ 0 h 28"/>
                  <a:gd name="T38" fmla="*/ 0 w 16"/>
                  <a:gd name="T39" fmla="*/ 0 h 28"/>
                  <a:gd name="T40" fmla="*/ 0 w 16"/>
                  <a:gd name="T41" fmla="*/ 28 h 28"/>
                  <a:gd name="T42" fmla="*/ 0 w 16"/>
                  <a:gd name="T43" fmla="*/ 28 h 28"/>
                  <a:gd name="T44" fmla="*/ 2 w 16"/>
                  <a:gd name="T45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6" h="28">
                    <a:moveTo>
                      <a:pt x="2" y="28"/>
                    </a:moveTo>
                    <a:lnTo>
                      <a:pt x="2" y="28"/>
                    </a:lnTo>
                    <a:lnTo>
                      <a:pt x="2" y="28"/>
                    </a:lnTo>
                    <a:lnTo>
                      <a:pt x="2" y="7"/>
                    </a:lnTo>
                    <a:lnTo>
                      <a:pt x="14" y="28"/>
                    </a:lnTo>
                    <a:lnTo>
                      <a:pt x="14" y="28"/>
                    </a:lnTo>
                    <a:lnTo>
                      <a:pt x="16" y="28"/>
                    </a:lnTo>
                    <a:lnTo>
                      <a:pt x="16" y="28"/>
                    </a:lnTo>
                    <a:lnTo>
                      <a:pt x="16" y="28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4" y="24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28"/>
                    </a:lnTo>
                    <a:close/>
                  </a:path>
                </a:pathLst>
              </a:custGeom>
              <a:solidFill>
                <a:srgbClr val="9D9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7" name="Freeform 177"/>
              <p:cNvSpPr>
                <a:spLocks noEditPoints="1"/>
              </p:cNvSpPr>
              <p:nvPr/>
            </p:nvSpPr>
            <p:spPr bwMode="auto">
              <a:xfrm>
                <a:off x="2369" y="1606"/>
                <a:ext cx="17" cy="14"/>
              </a:xfrm>
              <a:custGeom>
                <a:avLst/>
                <a:gdLst>
                  <a:gd name="T0" fmla="*/ 4 w 7"/>
                  <a:gd name="T1" fmla="*/ 6 h 6"/>
                  <a:gd name="T2" fmla="*/ 7 w 7"/>
                  <a:gd name="T3" fmla="*/ 3 h 6"/>
                  <a:gd name="T4" fmla="*/ 4 w 7"/>
                  <a:gd name="T5" fmla="*/ 0 h 6"/>
                  <a:gd name="T6" fmla="*/ 0 w 7"/>
                  <a:gd name="T7" fmla="*/ 3 h 6"/>
                  <a:gd name="T8" fmla="*/ 4 w 7"/>
                  <a:gd name="T9" fmla="*/ 6 h 6"/>
                  <a:gd name="T10" fmla="*/ 4 w 7"/>
                  <a:gd name="T11" fmla="*/ 1 h 6"/>
                  <a:gd name="T12" fmla="*/ 6 w 7"/>
                  <a:gd name="T13" fmla="*/ 3 h 6"/>
                  <a:gd name="T14" fmla="*/ 4 w 7"/>
                  <a:gd name="T15" fmla="*/ 5 h 6"/>
                  <a:gd name="T16" fmla="*/ 1 w 7"/>
                  <a:gd name="T17" fmla="*/ 3 h 6"/>
                  <a:gd name="T18" fmla="*/ 4 w 7"/>
                  <a:gd name="T1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6">
                    <a:moveTo>
                      <a:pt x="4" y="6"/>
                    </a:moveTo>
                    <a:cubicBezTo>
                      <a:pt x="5" y="6"/>
                      <a:pt x="7" y="5"/>
                      <a:pt x="7" y="3"/>
                    </a:cubicBezTo>
                    <a:cubicBezTo>
                      <a:pt x="7" y="2"/>
                      <a:pt x="5" y="0"/>
                      <a:pt x="4" y="0"/>
                    </a:cubicBezTo>
                    <a:cubicBezTo>
                      <a:pt x="2" y="0"/>
                      <a:pt x="0" y="2"/>
                      <a:pt x="0" y="3"/>
                    </a:cubicBezTo>
                    <a:cubicBezTo>
                      <a:pt x="0" y="5"/>
                      <a:pt x="2" y="6"/>
                      <a:pt x="4" y="6"/>
                    </a:cubicBezTo>
                    <a:close/>
                    <a:moveTo>
                      <a:pt x="4" y="1"/>
                    </a:moveTo>
                    <a:cubicBezTo>
                      <a:pt x="5" y="1"/>
                      <a:pt x="6" y="2"/>
                      <a:pt x="6" y="3"/>
                    </a:cubicBezTo>
                    <a:cubicBezTo>
                      <a:pt x="6" y="4"/>
                      <a:pt x="5" y="5"/>
                      <a:pt x="4" y="5"/>
                    </a:cubicBezTo>
                    <a:cubicBezTo>
                      <a:pt x="2" y="5"/>
                      <a:pt x="1" y="4"/>
                      <a:pt x="1" y="3"/>
                    </a:cubicBezTo>
                    <a:cubicBezTo>
                      <a:pt x="1" y="2"/>
                      <a:pt x="2" y="1"/>
                      <a:pt x="4" y="1"/>
                    </a:cubicBezTo>
                    <a:close/>
                  </a:path>
                </a:pathLst>
              </a:custGeom>
              <a:solidFill>
                <a:srgbClr val="9D9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8" name="Freeform 178"/>
              <p:cNvSpPr>
                <a:spLocks/>
              </p:cNvSpPr>
              <p:nvPr/>
            </p:nvSpPr>
            <p:spPr bwMode="auto">
              <a:xfrm>
                <a:off x="3446" y="1092"/>
                <a:ext cx="19" cy="22"/>
              </a:xfrm>
              <a:custGeom>
                <a:avLst/>
                <a:gdLst>
                  <a:gd name="T0" fmla="*/ 0 w 19"/>
                  <a:gd name="T1" fmla="*/ 10 h 22"/>
                  <a:gd name="T2" fmla="*/ 0 w 19"/>
                  <a:gd name="T3" fmla="*/ 22 h 22"/>
                  <a:gd name="T4" fmla="*/ 17 w 19"/>
                  <a:gd name="T5" fmla="*/ 22 h 22"/>
                  <a:gd name="T6" fmla="*/ 19 w 19"/>
                  <a:gd name="T7" fmla="*/ 10 h 22"/>
                  <a:gd name="T8" fmla="*/ 9 w 19"/>
                  <a:gd name="T9" fmla="*/ 0 h 22"/>
                  <a:gd name="T10" fmla="*/ 0 w 19"/>
                  <a:gd name="T11" fmla="*/ 1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2">
                    <a:moveTo>
                      <a:pt x="0" y="10"/>
                    </a:moveTo>
                    <a:lnTo>
                      <a:pt x="0" y="22"/>
                    </a:lnTo>
                    <a:lnTo>
                      <a:pt x="17" y="22"/>
                    </a:lnTo>
                    <a:lnTo>
                      <a:pt x="19" y="10"/>
                    </a:lnTo>
                    <a:lnTo>
                      <a:pt x="9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9D9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9" name="Freeform 179"/>
              <p:cNvSpPr>
                <a:spLocks/>
              </p:cNvSpPr>
              <p:nvPr/>
            </p:nvSpPr>
            <p:spPr bwMode="auto">
              <a:xfrm>
                <a:off x="3380" y="1078"/>
                <a:ext cx="42" cy="90"/>
              </a:xfrm>
              <a:custGeom>
                <a:avLst/>
                <a:gdLst>
                  <a:gd name="T0" fmla="*/ 11 w 42"/>
                  <a:gd name="T1" fmla="*/ 40 h 90"/>
                  <a:gd name="T2" fmla="*/ 11 w 42"/>
                  <a:gd name="T3" fmla="*/ 38 h 90"/>
                  <a:gd name="T4" fmla="*/ 11 w 42"/>
                  <a:gd name="T5" fmla="*/ 36 h 90"/>
                  <a:gd name="T6" fmla="*/ 19 w 42"/>
                  <a:gd name="T7" fmla="*/ 31 h 90"/>
                  <a:gd name="T8" fmla="*/ 11 w 42"/>
                  <a:gd name="T9" fmla="*/ 33 h 90"/>
                  <a:gd name="T10" fmla="*/ 9 w 42"/>
                  <a:gd name="T11" fmla="*/ 33 h 90"/>
                  <a:gd name="T12" fmla="*/ 9 w 42"/>
                  <a:gd name="T13" fmla="*/ 31 h 90"/>
                  <a:gd name="T14" fmla="*/ 2 w 42"/>
                  <a:gd name="T15" fmla="*/ 0 h 90"/>
                  <a:gd name="T16" fmla="*/ 0 w 42"/>
                  <a:gd name="T17" fmla="*/ 0 h 90"/>
                  <a:gd name="T18" fmla="*/ 0 w 42"/>
                  <a:gd name="T19" fmla="*/ 90 h 90"/>
                  <a:gd name="T20" fmla="*/ 42 w 42"/>
                  <a:gd name="T21" fmla="*/ 90 h 90"/>
                  <a:gd name="T22" fmla="*/ 11 w 42"/>
                  <a:gd name="T23" fmla="*/ 4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" h="90">
                    <a:moveTo>
                      <a:pt x="11" y="40"/>
                    </a:moveTo>
                    <a:lnTo>
                      <a:pt x="11" y="38"/>
                    </a:lnTo>
                    <a:lnTo>
                      <a:pt x="11" y="36"/>
                    </a:lnTo>
                    <a:lnTo>
                      <a:pt x="19" y="31"/>
                    </a:lnTo>
                    <a:lnTo>
                      <a:pt x="11" y="33"/>
                    </a:lnTo>
                    <a:lnTo>
                      <a:pt x="9" y="33"/>
                    </a:lnTo>
                    <a:lnTo>
                      <a:pt x="9" y="3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90"/>
                    </a:lnTo>
                    <a:lnTo>
                      <a:pt x="42" y="90"/>
                    </a:lnTo>
                    <a:lnTo>
                      <a:pt x="11" y="40"/>
                    </a:lnTo>
                    <a:close/>
                  </a:path>
                </a:pathLst>
              </a:custGeom>
              <a:solidFill>
                <a:srgbClr val="9D9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0" name="Freeform 180"/>
              <p:cNvSpPr>
                <a:spLocks/>
              </p:cNvSpPr>
              <p:nvPr/>
            </p:nvSpPr>
            <p:spPr bwMode="auto">
              <a:xfrm>
                <a:off x="3486" y="1078"/>
                <a:ext cx="95" cy="90"/>
              </a:xfrm>
              <a:custGeom>
                <a:avLst/>
                <a:gdLst>
                  <a:gd name="T0" fmla="*/ 36 w 40"/>
                  <a:gd name="T1" fmla="*/ 38 h 38"/>
                  <a:gd name="T2" fmla="*/ 40 w 40"/>
                  <a:gd name="T3" fmla="*/ 38 h 38"/>
                  <a:gd name="T4" fmla="*/ 40 w 40"/>
                  <a:gd name="T5" fmla="*/ 19 h 38"/>
                  <a:gd name="T6" fmla="*/ 29 w 40"/>
                  <a:gd name="T7" fmla="*/ 3 h 38"/>
                  <a:gd name="T8" fmla="*/ 18 w 40"/>
                  <a:gd name="T9" fmla="*/ 0 h 38"/>
                  <a:gd name="T10" fmla="*/ 15 w 40"/>
                  <a:gd name="T11" fmla="*/ 13 h 38"/>
                  <a:gd name="T12" fmla="*/ 15 w 40"/>
                  <a:gd name="T13" fmla="*/ 14 h 38"/>
                  <a:gd name="T14" fmla="*/ 14 w 40"/>
                  <a:gd name="T15" fmla="*/ 14 h 38"/>
                  <a:gd name="T16" fmla="*/ 11 w 40"/>
                  <a:gd name="T17" fmla="*/ 13 h 38"/>
                  <a:gd name="T18" fmla="*/ 13 w 40"/>
                  <a:gd name="T19" fmla="*/ 15 h 38"/>
                  <a:gd name="T20" fmla="*/ 14 w 40"/>
                  <a:gd name="T21" fmla="*/ 16 h 38"/>
                  <a:gd name="T22" fmla="*/ 14 w 40"/>
                  <a:gd name="T23" fmla="*/ 17 h 38"/>
                  <a:gd name="T24" fmla="*/ 0 w 40"/>
                  <a:gd name="T25" fmla="*/ 38 h 38"/>
                  <a:gd name="T26" fmla="*/ 20 w 40"/>
                  <a:gd name="T27" fmla="*/ 38 h 38"/>
                  <a:gd name="T28" fmla="*/ 23 w 40"/>
                  <a:gd name="T29" fmla="*/ 38 h 38"/>
                  <a:gd name="T30" fmla="*/ 36 w 40"/>
                  <a:gd name="T31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0" h="38">
                    <a:moveTo>
                      <a:pt x="36" y="38"/>
                    </a:moveTo>
                    <a:cubicBezTo>
                      <a:pt x="40" y="38"/>
                      <a:pt x="40" y="38"/>
                      <a:pt x="40" y="38"/>
                    </a:cubicBezTo>
                    <a:cubicBezTo>
                      <a:pt x="40" y="19"/>
                      <a:pt x="40" y="19"/>
                      <a:pt x="40" y="19"/>
                    </a:cubicBezTo>
                    <a:cubicBezTo>
                      <a:pt x="40" y="12"/>
                      <a:pt x="36" y="5"/>
                      <a:pt x="29" y="3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20" y="38"/>
                      <a:pt x="20" y="38"/>
                      <a:pt x="20" y="38"/>
                    </a:cubicBezTo>
                    <a:cubicBezTo>
                      <a:pt x="23" y="38"/>
                      <a:pt x="23" y="38"/>
                      <a:pt x="23" y="38"/>
                    </a:cubicBezTo>
                    <a:lnTo>
                      <a:pt x="36" y="38"/>
                    </a:lnTo>
                    <a:close/>
                  </a:path>
                </a:pathLst>
              </a:custGeom>
              <a:solidFill>
                <a:srgbClr val="9D9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1" name="Freeform 181"/>
              <p:cNvSpPr>
                <a:spLocks/>
              </p:cNvSpPr>
              <p:nvPr/>
            </p:nvSpPr>
            <p:spPr bwMode="auto">
              <a:xfrm>
                <a:off x="3418" y="1059"/>
                <a:ext cx="75" cy="50"/>
              </a:xfrm>
              <a:custGeom>
                <a:avLst/>
                <a:gdLst>
                  <a:gd name="T0" fmla="*/ 0 w 75"/>
                  <a:gd name="T1" fmla="*/ 3 h 50"/>
                  <a:gd name="T2" fmla="*/ 0 w 75"/>
                  <a:gd name="T3" fmla="*/ 3 h 50"/>
                  <a:gd name="T4" fmla="*/ 0 w 75"/>
                  <a:gd name="T5" fmla="*/ 5 h 50"/>
                  <a:gd name="T6" fmla="*/ 4 w 75"/>
                  <a:gd name="T7" fmla="*/ 3 h 50"/>
                  <a:gd name="T8" fmla="*/ 33 w 75"/>
                  <a:gd name="T9" fmla="*/ 31 h 50"/>
                  <a:gd name="T10" fmla="*/ 26 w 75"/>
                  <a:gd name="T11" fmla="*/ 36 h 50"/>
                  <a:gd name="T12" fmla="*/ 14 w 75"/>
                  <a:gd name="T13" fmla="*/ 47 h 50"/>
                  <a:gd name="T14" fmla="*/ 14 w 75"/>
                  <a:gd name="T15" fmla="*/ 50 h 50"/>
                  <a:gd name="T16" fmla="*/ 28 w 75"/>
                  <a:gd name="T17" fmla="*/ 38 h 50"/>
                  <a:gd name="T18" fmla="*/ 37 w 75"/>
                  <a:gd name="T19" fmla="*/ 31 h 50"/>
                  <a:gd name="T20" fmla="*/ 47 w 75"/>
                  <a:gd name="T21" fmla="*/ 38 h 50"/>
                  <a:gd name="T22" fmla="*/ 61 w 75"/>
                  <a:gd name="T23" fmla="*/ 50 h 50"/>
                  <a:gd name="T24" fmla="*/ 61 w 75"/>
                  <a:gd name="T25" fmla="*/ 47 h 50"/>
                  <a:gd name="T26" fmla="*/ 49 w 75"/>
                  <a:gd name="T27" fmla="*/ 36 h 50"/>
                  <a:gd name="T28" fmla="*/ 42 w 75"/>
                  <a:gd name="T29" fmla="*/ 31 h 50"/>
                  <a:gd name="T30" fmla="*/ 71 w 75"/>
                  <a:gd name="T31" fmla="*/ 3 h 50"/>
                  <a:gd name="T32" fmla="*/ 73 w 75"/>
                  <a:gd name="T33" fmla="*/ 5 h 50"/>
                  <a:gd name="T34" fmla="*/ 73 w 75"/>
                  <a:gd name="T35" fmla="*/ 3 h 50"/>
                  <a:gd name="T36" fmla="*/ 75 w 75"/>
                  <a:gd name="T37" fmla="*/ 3 h 50"/>
                  <a:gd name="T38" fmla="*/ 71 w 75"/>
                  <a:gd name="T39" fmla="*/ 0 h 50"/>
                  <a:gd name="T40" fmla="*/ 37 w 75"/>
                  <a:gd name="T41" fmla="*/ 31 h 50"/>
                  <a:gd name="T42" fmla="*/ 4 w 75"/>
                  <a:gd name="T43" fmla="*/ 0 h 50"/>
                  <a:gd name="T44" fmla="*/ 0 w 75"/>
                  <a:gd name="T45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5" h="50">
                    <a:moveTo>
                      <a:pt x="0" y="3"/>
                    </a:moveTo>
                    <a:lnTo>
                      <a:pt x="0" y="3"/>
                    </a:lnTo>
                    <a:lnTo>
                      <a:pt x="0" y="5"/>
                    </a:lnTo>
                    <a:lnTo>
                      <a:pt x="4" y="3"/>
                    </a:lnTo>
                    <a:lnTo>
                      <a:pt x="33" y="31"/>
                    </a:lnTo>
                    <a:lnTo>
                      <a:pt x="26" y="36"/>
                    </a:lnTo>
                    <a:lnTo>
                      <a:pt x="14" y="47"/>
                    </a:lnTo>
                    <a:lnTo>
                      <a:pt x="14" y="50"/>
                    </a:lnTo>
                    <a:lnTo>
                      <a:pt x="28" y="38"/>
                    </a:lnTo>
                    <a:lnTo>
                      <a:pt x="37" y="31"/>
                    </a:lnTo>
                    <a:lnTo>
                      <a:pt x="47" y="38"/>
                    </a:lnTo>
                    <a:lnTo>
                      <a:pt x="61" y="50"/>
                    </a:lnTo>
                    <a:lnTo>
                      <a:pt x="61" y="47"/>
                    </a:lnTo>
                    <a:lnTo>
                      <a:pt x="49" y="36"/>
                    </a:lnTo>
                    <a:lnTo>
                      <a:pt x="42" y="31"/>
                    </a:lnTo>
                    <a:lnTo>
                      <a:pt x="71" y="3"/>
                    </a:lnTo>
                    <a:lnTo>
                      <a:pt x="73" y="5"/>
                    </a:lnTo>
                    <a:lnTo>
                      <a:pt x="73" y="3"/>
                    </a:lnTo>
                    <a:lnTo>
                      <a:pt x="75" y="3"/>
                    </a:lnTo>
                    <a:lnTo>
                      <a:pt x="71" y="0"/>
                    </a:lnTo>
                    <a:lnTo>
                      <a:pt x="37" y="31"/>
                    </a:lnTo>
                    <a:lnTo>
                      <a:pt x="4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D9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2" name="Freeform 182"/>
              <p:cNvSpPr>
                <a:spLocks/>
              </p:cNvSpPr>
              <p:nvPr/>
            </p:nvSpPr>
            <p:spPr bwMode="auto">
              <a:xfrm>
                <a:off x="3422" y="1047"/>
                <a:ext cx="5" cy="10"/>
              </a:xfrm>
              <a:custGeom>
                <a:avLst/>
                <a:gdLst>
                  <a:gd name="T0" fmla="*/ 0 w 2"/>
                  <a:gd name="T1" fmla="*/ 0 h 4"/>
                  <a:gd name="T2" fmla="*/ 0 w 2"/>
                  <a:gd name="T3" fmla="*/ 3 h 4"/>
                  <a:gd name="T4" fmla="*/ 2 w 2"/>
                  <a:gd name="T5" fmla="*/ 4 h 4"/>
                  <a:gd name="T6" fmla="*/ 2 w 2"/>
                  <a:gd name="T7" fmla="*/ 1 h 4"/>
                  <a:gd name="T8" fmla="*/ 0 w 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9D9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3" name="Freeform 183"/>
              <p:cNvSpPr>
                <a:spLocks/>
              </p:cNvSpPr>
              <p:nvPr/>
            </p:nvSpPr>
            <p:spPr bwMode="auto">
              <a:xfrm>
                <a:off x="3484" y="1047"/>
                <a:ext cx="5" cy="10"/>
              </a:xfrm>
              <a:custGeom>
                <a:avLst/>
                <a:gdLst>
                  <a:gd name="T0" fmla="*/ 2 w 2"/>
                  <a:gd name="T1" fmla="*/ 0 h 4"/>
                  <a:gd name="T2" fmla="*/ 0 w 2"/>
                  <a:gd name="T3" fmla="*/ 1 h 4"/>
                  <a:gd name="T4" fmla="*/ 0 w 2"/>
                  <a:gd name="T5" fmla="*/ 4 h 4"/>
                  <a:gd name="T6" fmla="*/ 2 w 2"/>
                  <a:gd name="T7" fmla="*/ 3 h 4"/>
                  <a:gd name="T8" fmla="*/ 2 w 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3"/>
                      <a:pt x="2" y="3"/>
                      <a:pt x="2" y="3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9D9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4" name="Freeform 184"/>
              <p:cNvSpPr>
                <a:spLocks/>
              </p:cNvSpPr>
              <p:nvPr/>
            </p:nvSpPr>
            <p:spPr bwMode="auto">
              <a:xfrm>
                <a:off x="3444" y="1116"/>
                <a:ext cx="23" cy="52"/>
              </a:xfrm>
              <a:custGeom>
                <a:avLst/>
                <a:gdLst>
                  <a:gd name="T0" fmla="*/ 4 w 23"/>
                  <a:gd name="T1" fmla="*/ 52 h 52"/>
                  <a:gd name="T2" fmla="*/ 16 w 23"/>
                  <a:gd name="T3" fmla="*/ 52 h 52"/>
                  <a:gd name="T4" fmla="*/ 16 w 23"/>
                  <a:gd name="T5" fmla="*/ 52 h 52"/>
                  <a:gd name="T6" fmla="*/ 21 w 23"/>
                  <a:gd name="T7" fmla="*/ 40 h 52"/>
                  <a:gd name="T8" fmla="*/ 23 w 23"/>
                  <a:gd name="T9" fmla="*/ 33 h 52"/>
                  <a:gd name="T10" fmla="*/ 21 w 23"/>
                  <a:gd name="T11" fmla="*/ 0 h 52"/>
                  <a:gd name="T12" fmla="*/ 2 w 23"/>
                  <a:gd name="T13" fmla="*/ 0 h 52"/>
                  <a:gd name="T14" fmla="*/ 0 w 23"/>
                  <a:gd name="T15" fmla="*/ 33 h 52"/>
                  <a:gd name="T16" fmla="*/ 2 w 23"/>
                  <a:gd name="T17" fmla="*/ 40 h 52"/>
                  <a:gd name="T18" fmla="*/ 4 w 23"/>
                  <a:gd name="T19" fmla="*/ 52 h 52"/>
                  <a:gd name="T20" fmla="*/ 4 w 23"/>
                  <a:gd name="T21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52">
                    <a:moveTo>
                      <a:pt x="4" y="52"/>
                    </a:moveTo>
                    <a:lnTo>
                      <a:pt x="16" y="52"/>
                    </a:lnTo>
                    <a:lnTo>
                      <a:pt x="16" y="52"/>
                    </a:lnTo>
                    <a:lnTo>
                      <a:pt x="21" y="40"/>
                    </a:lnTo>
                    <a:lnTo>
                      <a:pt x="23" y="33"/>
                    </a:lnTo>
                    <a:lnTo>
                      <a:pt x="21" y="0"/>
                    </a:lnTo>
                    <a:lnTo>
                      <a:pt x="2" y="0"/>
                    </a:lnTo>
                    <a:lnTo>
                      <a:pt x="0" y="33"/>
                    </a:lnTo>
                    <a:lnTo>
                      <a:pt x="2" y="40"/>
                    </a:lnTo>
                    <a:lnTo>
                      <a:pt x="4" y="52"/>
                    </a:lnTo>
                    <a:lnTo>
                      <a:pt x="4" y="52"/>
                    </a:lnTo>
                    <a:close/>
                  </a:path>
                </a:pathLst>
              </a:custGeom>
              <a:solidFill>
                <a:srgbClr val="9D9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5" name="Freeform 185"/>
              <p:cNvSpPr>
                <a:spLocks/>
              </p:cNvSpPr>
              <p:nvPr/>
            </p:nvSpPr>
            <p:spPr bwMode="auto">
              <a:xfrm>
                <a:off x="3384" y="1064"/>
                <a:ext cx="62" cy="104"/>
              </a:xfrm>
              <a:custGeom>
                <a:avLst/>
                <a:gdLst>
                  <a:gd name="T0" fmla="*/ 0 w 62"/>
                  <a:gd name="T1" fmla="*/ 14 h 104"/>
                  <a:gd name="T2" fmla="*/ 0 w 62"/>
                  <a:gd name="T3" fmla="*/ 14 h 104"/>
                  <a:gd name="T4" fmla="*/ 7 w 62"/>
                  <a:gd name="T5" fmla="*/ 45 h 104"/>
                  <a:gd name="T6" fmla="*/ 24 w 62"/>
                  <a:gd name="T7" fmla="*/ 42 h 104"/>
                  <a:gd name="T8" fmla="*/ 10 w 62"/>
                  <a:gd name="T9" fmla="*/ 52 h 104"/>
                  <a:gd name="T10" fmla="*/ 43 w 62"/>
                  <a:gd name="T11" fmla="*/ 104 h 104"/>
                  <a:gd name="T12" fmla="*/ 48 w 62"/>
                  <a:gd name="T13" fmla="*/ 104 h 104"/>
                  <a:gd name="T14" fmla="*/ 57 w 62"/>
                  <a:gd name="T15" fmla="*/ 104 h 104"/>
                  <a:gd name="T16" fmla="*/ 62 w 62"/>
                  <a:gd name="T17" fmla="*/ 104 h 104"/>
                  <a:gd name="T18" fmla="*/ 60 w 62"/>
                  <a:gd name="T19" fmla="*/ 92 h 104"/>
                  <a:gd name="T20" fmla="*/ 43 w 62"/>
                  <a:gd name="T21" fmla="*/ 35 h 104"/>
                  <a:gd name="T22" fmla="*/ 31 w 62"/>
                  <a:gd name="T23" fmla="*/ 0 h 104"/>
                  <a:gd name="T24" fmla="*/ 0 w 62"/>
                  <a:gd name="T25" fmla="*/ 1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104">
                    <a:moveTo>
                      <a:pt x="0" y="14"/>
                    </a:moveTo>
                    <a:lnTo>
                      <a:pt x="0" y="14"/>
                    </a:lnTo>
                    <a:lnTo>
                      <a:pt x="7" y="45"/>
                    </a:lnTo>
                    <a:lnTo>
                      <a:pt x="24" y="42"/>
                    </a:lnTo>
                    <a:lnTo>
                      <a:pt x="10" y="52"/>
                    </a:lnTo>
                    <a:lnTo>
                      <a:pt x="43" y="104"/>
                    </a:lnTo>
                    <a:lnTo>
                      <a:pt x="48" y="104"/>
                    </a:lnTo>
                    <a:lnTo>
                      <a:pt x="57" y="104"/>
                    </a:lnTo>
                    <a:lnTo>
                      <a:pt x="62" y="104"/>
                    </a:lnTo>
                    <a:lnTo>
                      <a:pt x="60" y="92"/>
                    </a:lnTo>
                    <a:lnTo>
                      <a:pt x="43" y="35"/>
                    </a:lnTo>
                    <a:lnTo>
                      <a:pt x="31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9D9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6" name="Freeform 186"/>
              <p:cNvSpPr>
                <a:spLocks/>
              </p:cNvSpPr>
              <p:nvPr/>
            </p:nvSpPr>
            <p:spPr bwMode="auto">
              <a:xfrm>
                <a:off x="3463" y="1064"/>
                <a:ext cx="63" cy="104"/>
              </a:xfrm>
              <a:custGeom>
                <a:avLst/>
                <a:gdLst>
                  <a:gd name="T0" fmla="*/ 40 w 63"/>
                  <a:gd name="T1" fmla="*/ 42 h 104"/>
                  <a:gd name="T2" fmla="*/ 56 w 63"/>
                  <a:gd name="T3" fmla="*/ 45 h 104"/>
                  <a:gd name="T4" fmla="*/ 63 w 63"/>
                  <a:gd name="T5" fmla="*/ 14 h 104"/>
                  <a:gd name="T6" fmla="*/ 33 w 63"/>
                  <a:gd name="T7" fmla="*/ 0 h 104"/>
                  <a:gd name="T8" fmla="*/ 21 w 63"/>
                  <a:gd name="T9" fmla="*/ 35 h 104"/>
                  <a:gd name="T10" fmla="*/ 4 w 63"/>
                  <a:gd name="T11" fmla="*/ 92 h 104"/>
                  <a:gd name="T12" fmla="*/ 0 w 63"/>
                  <a:gd name="T13" fmla="*/ 104 h 104"/>
                  <a:gd name="T14" fmla="*/ 7 w 63"/>
                  <a:gd name="T15" fmla="*/ 104 h 104"/>
                  <a:gd name="T16" fmla="*/ 16 w 63"/>
                  <a:gd name="T17" fmla="*/ 104 h 104"/>
                  <a:gd name="T18" fmla="*/ 21 w 63"/>
                  <a:gd name="T19" fmla="*/ 104 h 104"/>
                  <a:gd name="T20" fmla="*/ 54 w 63"/>
                  <a:gd name="T21" fmla="*/ 52 h 104"/>
                  <a:gd name="T22" fmla="*/ 40 w 63"/>
                  <a:gd name="T23" fmla="*/ 4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3" h="104">
                    <a:moveTo>
                      <a:pt x="40" y="42"/>
                    </a:moveTo>
                    <a:lnTo>
                      <a:pt x="56" y="45"/>
                    </a:lnTo>
                    <a:lnTo>
                      <a:pt x="63" y="14"/>
                    </a:lnTo>
                    <a:lnTo>
                      <a:pt x="33" y="0"/>
                    </a:lnTo>
                    <a:lnTo>
                      <a:pt x="21" y="35"/>
                    </a:lnTo>
                    <a:lnTo>
                      <a:pt x="4" y="92"/>
                    </a:lnTo>
                    <a:lnTo>
                      <a:pt x="0" y="104"/>
                    </a:lnTo>
                    <a:lnTo>
                      <a:pt x="7" y="104"/>
                    </a:lnTo>
                    <a:lnTo>
                      <a:pt x="16" y="104"/>
                    </a:lnTo>
                    <a:lnTo>
                      <a:pt x="21" y="104"/>
                    </a:lnTo>
                    <a:lnTo>
                      <a:pt x="54" y="52"/>
                    </a:lnTo>
                    <a:lnTo>
                      <a:pt x="40" y="42"/>
                    </a:lnTo>
                    <a:close/>
                  </a:path>
                </a:pathLst>
              </a:custGeom>
              <a:solidFill>
                <a:srgbClr val="9D9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7" name="Freeform 187"/>
              <p:cNvSpPr>
                <a:spLocks noEditPoints="1"/>
              </p:cNvSpPr>
              <p:nvPr/>
            </p:nvSpPr>
            <p:spPr bwMode="auto">
              <a:xfrm>
                <a:off x="3382" y="875"/>
                <a:ext cx="147" cy="179"/>
              </a:xfrm>
              <a:custGeom>
                <a:avLst/>
                <a:gdLst>
                  <a:gd name="T0" fmla="*/ 58 w 62"/>
                  <a:gd name="T1" fmla="*/ 33 h 76"/>
                  <a:gd name="T2" fmla="*/ 53 w 62"/>
                  <a:gd name="T3" fmla="*/ 8 h 76"/>
                  <a:gd name="T4" fmla="*/ 39 w 62"/>
                  <a:gd name="T5" fmla="*/ 0 h 76"/>
                  <a:gd name="T6" fmla="*/ 31 w 62"/>
                  <a:gd name="T7" fmla="*/ 0 h 76"/>
                  <a:gd name="T8" fmla="*/ 9 w 62"/>
                  <a:gd name="T9" fmla="*/ 8 h 76"/>
                  <a:gd name="T10" fmla="*/ 4 w 62"/>
                  <a:gd name="T11" fmla="*/ 33 h 76"/>
                  <a:gd name="T12" fmla="*/ 1 w 62"/>
                  <a:gd name="T13" fmla="*/ 43 h 76"/>
                  <a:gd name="T14" fmla="*/ 6 w 62"/>
                  <a:gd name="T15" fmla="*/ 51 h 76"/>
                  <a:gd name="T16" fmla="*/ 16 w 62"/>
                  <a:gd name="T17" fmla="*/ 70 h 76"/>
                  <a:gd name="T18" fmla="*/ 31 w 62"/>
                  <a:gd name="T19" fmla="*/ 76 h 76"/>
                  <a:gd name="T20" fmla="*/ 45 w 62"/>
                  <a:gd name="T21" fmla="*/ 70 h 76"/>
                  <a:gd name="T22" fmla="*/ 53 w 62"/>
                  <a:gd name="T23" fmla="*/ 59 h 76"/>
                  <a:gd name="T24" fmla="*/ 54 w 62"/>
                  <a:gd name="T25" fmla="*/ 54 h 76"/>
                  <a:gd name="T26" fmla="*/ 55 w 62"/>
                  <a:gd name="T27" fmla="*/ 51 h 76"/>
                  <a:gd name="T28" fmla="*/ 61 w 62"/>
                  <a:gd name="T29" fmla="*/ 43 h 76"/>
                  <a:gd name="T30" fmla="*/ 59 w 62"/>
                  <a:gd name="T31" fmla="*/ 42 h 76"/>
                  <a:gd name="T32" fmla="*/ 55 w 62"/>
                  <a:gd name="T33" fmla="*/ 49 h 76"/>
                  <a:gd name="T34" fmla="*/ 54 w 62"/>
                  <a:gd name="T35" fmla="*/ 49 h 76"/>
                  <a:gd name="T36" fmla="*/ 53 w 62"/>
                  <a:gd name="T37" fmla="*/ 54 h 76"/>
                  <a:gd name="T38" fmla="*/ 50 w 62"/>
                  <a:gd name="T39" fmla="*/ 62 h 76"/>
                  <a:gd name="T40" fmla="*/ 31 w 62"/>
                  <a:gd name="T41" fmla="*/ 74 h 76"/>
                  <a:gd name="T42" fmla="*/ 31 w 62"/>
                  <a:gd name="T43" fmla="*/ 74 h 76"/>
                  <a:gd name="T44" fmla="*/ 12 w 62"/>
                  <a:gd name="T45" fmla="*/ 62 h 76"/>
                  <a:gd name="T46" fmla="*/ 8 w 62"/>
                  <a:gd name="T47" fmla="*/ 49 h 76"/>
                  <a:gd name="T48" fmla="*/ 6 w 62"/>
                  <a:gd name="T49" fmla="*/ 49 h 76"/>
                  <a:gd name="T50" fmla="*/ 2 w 62"/>
                  <a:gd name="T51" fmla="*/ 42 h 76"/>
                  <a:gd name="T52" fmla="*/ 7 w 62"/>
                  <a:gd name="T53" fmla="*/ 36 h 76"/>
                  <a:gd name="T54" fmla="*/ 9 w 62"/>
                  <a:gd name="T55" fmla="*/ 23 h 76"/>
                  <a:gd name="T56" fmla="*/ 39 w 62"/>
                  <a:gd name="T57" fmla="*/ 23 h 76"/>
                  <a:gd name="T58" fmla="*/ 53 w 62"/>
                  <a:gd name="T59" fmla="*/ 22 h 76"/>
                  <a:gd name="T60" fmla="*/ 53 w 62"/>
                  <a:gd name="T61" fmla="*/ 38 h 76"/>
                  <a:gd name="T62" fmla="*/ 58 w 62"/>
                  <a:gd name="T63" fmla="*/ 3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2" h="76">
                    <a:moveTo>
                      <a:pt x="58" y="33"/>
                    </a:moveTo>
                    <a:cubicBezTo>
                      <a:pt x="58" y="33"/>
                      <a:pt x="58" y="33"/>
                      <a:pt x="58" y="33"/>
                    </a:cubicBezTo>
                    <a:cubicBezTo>
                      <a:pt x="59" y="23"/>
                      <a:pt x="59" y="23"/>
                      <a:pt x="59" y="23"/>
                    </a:cubicBezTo>
                    <a:cubicBezTo>
                      <a:pt x="59" y="17"/>
                      <a:pt x="57" y="12"/>
                      <a:pt x="53" y="8"/>
                    </a:cubicBezTo>
                    <a:cubicBezTo>
                      <a:pt x="50" y="5"/>
                      <a:pt x="47" y="3"/>
                      <a:pt x="43" y="1"/>
                    </a:cubicBezTo>
                    <a:cubicBezTo>
                      <a:pt x="42" y="1"/>
                      <a:pt x="40" y="1"/>
                      <a:pt x="39" y="0"/>
                    </a:cubicBezTo>
                    <a:cubicBezTo>
                      <a:pt x="36" y="0"/>
                      <a:pt x="34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20" y="0"/>
                      <a:pt x="14" y="2"/>
                      <a:pt x="9" y="8"/>
                    </a:cubicBezTo>
                    <a:cubicBezTo>
                      <a:pt x="5" y="12"/>
                      <a:pt x="3" y="17"/>
                      <a:pt x="3" y="2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1" y="33"/>
                      <a:pt x="0" y="37"/>
                      <a:pt x="1" y="43"/>
                    </a:cubicBezTo>
                    <a:cubicBezTo>
                      <a:pt x="1" y="46"/>
                      <a:pt x="2" y="50"/>
                      <a:pt x="5" y="51"/>
                    </a:cubicBezTo>
                    <a:cubicBezTo>
                      <a:pt x="5" y="51"/>
                      <a:pt x="6" y="51"/>
                      <a:pt x="6" y="51"/>
                    </a:cubicBezTo>
                    <a:cubicBezTo>
                      <a:pt x="8" y="56"/>
                      <a:pt x="9" y="60"/>
                      <a:pt x="11" y="63"/>
                    </a:cubicBezTo>
                    <a:cubicBezTo>
                      <a:pt x="13" y="66"/>
                      <a:pt x="15" y="68"/>
                      <a:pt x="16" y="70"/>
                    </a:cubicBezTo>
                    <a:cubicBezTo>
                      <a:pt x="20" y="75"/>
                      <a:pt x="23" y="76"/>
                      <a:pt x="31" y="76"/>
                    </a:cubicBezTo>
                    <a:cubicBezTo>
                      <a:pt x="31" y="76"/>
                      <a:pt x="31" y="76"/>
                      <a:pt x="31" y="76"/>
                    </a:cubicBezTo>
                    <a:cubicBezTo>
                      <a:pt x="31" y="76"/>
                      <a:pt x="31" y="76"/>
                      <a:pt x="31" y="76"/>
                    </a:cubicBezTo>
                    <a:cubicBezTo>
                      <a:pt x="38" y="76"/>
                      <a:pt x="42" y="75"/>
                      <a:pt x="45" y="70"/>
                    </a:cubicBezTo>
                    <a:cubicBezTo>
                      <a:pt x="47" y="68"/>
                      <a:pt x="49" y="66"/>
                      <a:pt x="51" y="63"/>
                    </a:cubicBezTo>
                    <a:cubicBezTo>
                      <a:pt x="52" y="62"/>
                      <a:pt x="52" y="61"/>
                      <a:pt x="53" y="59"/>
                    </a:cubicBezTo>
                    <a:cubicBezTo>
                      <a:pt x="53" y="59"/>
                      <a:pt x="53" y="59"/>
                      <a:pt x="53" y="59"/>
                    </a:cubicBezTo>
                    <a:cubicBezTo>
                      <a:pt x="53" y="58"/>
                      <a:pt x="54" y="56"/>
                      <a:pt x="54" y="54"/>
                    </a:cubicBezTo>
                    <a:cubicBezTo>
                      <a:pt x="55" y="54"/>
                      <a:pt x="55" y="54"/>
                      <a:pt x="55" y="54"/>
                    </a:cubicBezTo>
                    <a:cubicBezTo>
                      <a:pt x="55" y="53"/>
                      <a:pt x="55" y="52"/>
                      <a:pt x="55" y="51"/>
                    </a:cubicBezTo>
                    <a:cubicBezTo>
                      <a:pt x="56" y="51"/>
                      <a:pt x="56" y="51"/>
                      <a:pt x="57" y="51"/>
                    </a:cubicBezTo>
                    <a:cubicBezTo>
                      <a:pt x="59" y="50"/>
                      <a:pt x="60" y="47"/>
                      <a:pt x="61" y="43"/>
                    </a:cubicBezTo>
                    <a:cubicBezTo>
                      <a:pt x="62" y="35"/>
                      <a:pt x="60" y="33"/>
                      <a:pt x="58" y="33"/>
                    </a:cubicBezTo>
                    <a:close/>
                    <a:moveTo>
                      <a:pt x="59" y="42"/>
                    </a:moveTo>
                    <a:cubicBezTo>
                      <a:pt x="59" y="46"/>
                      <a:pt x="58" y="48"/>
                      <a:pt x="56" y="49"/>
                    </a:cubicBezTo>
                    <a:cubicBezTo>
                      <a:pt x="55" y="49"/>
                      <a:pt x="55" y="49"/>
                      <a:pt x="55" y="49"/>
                    </a:cubicBezTo>
                    <a:cubicBezTo>
                      <a:pt x="55" y="49"/>
                      <a:pt x="55" y="49"/>
                      <a:pt x="55" y="49"/>
                    </a:cubicBezTo>
                    <a:cubicBezTo>
                      <a:pt x="54" y="49"/>
                      <a:pt x="54" y="49"/>
                      <a:pt x="54" y="49"/>
                    </a:cubicBezTo>
                    <a:cubicBezTo>
                      <a:pt x="54" y="50"/>
                      <a:pt x="54" y="50"/>
                      <a:pt x="54" y="50"/>
                    </a:cubicBezTo>
                    <a:cubicBezTo>
                      <a:pt x="54" y="51"/>
                      <a:pt x="53" y="52"/>
                      <a:pt x="53" y="54"/>
                    </a:cubicBezTo>
                    <a:cubicBezTo>
                      <a:pt x="52" y="56"/>
                      <a:pt x="52" y="57"/>
                      <a:pt x="51" y="59"/>
                    </a:cubicBezTo>
                    <a:cubicBezTo>
                      <a:pt x="51" y="60"/>
                      <a:pt x="50" y="61"/>
                      <a:pt x="50" y="62"/>
                    </a:cubicBezTo>
                    <a:cubicBezTo>
                      <a:pt x="48" y="65"/>
                      <a:pt x="46" y="67"/>
                      <a:pt x="44" y="69"/>
                    </a:cubicBezTo>
                    <a:cubicBezTo>
                      <a:pt x="41" y="73"/>
                      <a:pt x="38" y="74"/>
                      <a:pt x="31" y="74"/>
                    </a:cubicBezTo>
                    <a:cubicBezTo>
                      <a:pt x="31" y="74"/>
                      <a:pt x="31" y="74"/>
                      <a:pt x="31" y="74"/>
                    </a:cubicBezTo>
                    <a:cubicBezTo>
                      <a:pt x="31" y="74"/>
                      <a:pt x="31" y="74"/>
                      <a:pt x="31" y="74"/>
                    </a:cubicBezTo>
                    <a:cubicBezTo>
                      <a:pt x="24" y="74"/>
                      <a:pt x="21" y="73"/>
                      <a:pt x="18" y="69"/>
                    </a:cubicBezTo>
                    <a:cubicBezTo>
                      <a:pt x="16" y="67"/>
                      <a:pt x="14" y="65"/>
                      <a:pt x="12" y="62"/>
                    </a:cubicBezTo>
                    <a:cubicBezTo>
                      <a:pt x="10" y="59"/>
                      <a:pt x="9" y="55"/>
                      <a:pt x="8" y="50"/>
                    </a:cubicBezTo>
                    <a:cubicBezTo>
                      <a:pt x="8" y="49"/>
                      <a:pt x="8" y="49"/>
                      <a:pt x="8" y="49"/>
                    </a:cubicBezTo>
                    <a:cubicBezTo>
                      <a:pt x="7" y="49"/>
                      <a:pt x="7" y="49"/>
                      <a:pt x="7" y="49"/>
                    </a:cubicBezTo>
                    <a:cubicBezTo>
                      <a:pt x="6" y="49"/>
                      <a:pt x="6" y="49"/>
                      <a:pt x="6" y="49"/>
                    </a:cubicBezTo>
                    <a:cubicBezTo>
                      <a:pt x="5" y="49"/>
                      <a:pt x="5" y="49"/>
                      <a:pt x="5" y="49"/>
                    </a:cubicBezTo>
                    <a:cubicBezTo>
                      <a:pt x="4" y="48"/>
                      <a:pt x="3" y="45"/>
                      <a:pt x="2" y="42"/>
                    </a:cubicBezTo>
                    <a:cubicBezTo>
                      <a:pt x="2" y="38"/>
                      <a:pt x="2" y="34"/>
                      <a:pt x="4" y="34"/>
                    </a:cubicBezTo>
                    <a:cubicBezTo>
                      <a:pt x="5" y="34"/>
                      <a:pt x="6" y="35"/>
                      <a:pt x="7" y="36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20"/>
                      <a:pt x="10" y="18"/>
                      <a:pt x="13" y="16"/>
                    </a:cubicBezTo>
                    <a:cubicBezTo>
                      <a:pt x="21" y="22"/>
                      <a:pt x="31" y="23"/>
                      <a:pt x="39" y="23"/>
                    </a:cubicBezTo>
                    <a:cubicBezTo>
                      <a:pt x="42" y="23"/>
                      <a:pt x="45" y="22"/>
                      <a:pt x="47" y="22"/>
                    </a:cubicBezTo>
                    <a:cubicBezTo>
                      <a:pt x="49" y="22"/>
                      <a:pt x="51" y="22"/>
                      <a:pt x="53" y="22"/>
                    </a:cubicBezTo>
                    <a:cubicBezTo>
                      <a:pt x="53" y="23"/>
                      <a:pt x="53" y="23"/>
                      <a:pt x="53" y="23"/>
                    </a:cubicBezTo>
                    <a:cubicBezTo>
                      <a:pt x="53" y="38"/>
                      <a:pt x="53" y="38"/>
                      <a:pt x="53" y="38"/>
                    </a:cubicBezTo>
                    <a:cubicBezTo>
                      <a:pt x="55" y="36"/>
                      <a:pt x="55" y="36"/>
                      <a:pt x="55" y="36"/>
                    </a:cubicBezTo>
                    <a:cubicBezTo>
                      <a:pt x="56" y="35"/>
                      <a:pt x="57" y="34"/>
                      <a:pt x="58" y="34"/>
                    </a:cubicBezTo>
                    <a:cubicBezTo>
                      <a:pt x="59" y="34"/>
                      <a:pt x="60" y="37"/>
                      <a:pt x="59" y="42"/>
                    </a:cubicBezTo>
                    <a:close/>
                  </a:path>
                </a:pathLst>
              </a:custGeom>
              <a:solidFill>
                <a:srgbClr val="9D9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8" name="Rectangle 188"/>
              <p:cNvSpPr>
                <a:spLocks noChangeArrowheads="1"/>
              </p:cNvSpPr>
              <p:nvPr/>
            </p:nvSpPr>
            <p:spPr bwMode="auto">
              <a:xfrm>
                <a:off x="3245" y="1050"/>
                <a:ext cx="111" cy="7"/>
              </a:xfrm>
              <a:prstGeom prst="rect">
                <a:avLst/>
              </a:prstGeom>
              <a:solidFill>
                <a:srgbClr val="9D9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9" name="Rectangle 189"/>
              <p:cNvSpPr>
                <a:spLocks noChangeArrowheads="1"/>
              </p:cNvSpPr>
              <p:nvPr/>
            </p:nvSpPr>
            <p:spPr bwMode="auto">
              <a:xfrm>
                <a:off x="3245" y="1066"/>
                <a:ext cx="111" cy="7"/>
              </a:xfrm>
              <a:prstGeom prst="rect">
                <a:avLst/>
              </a:prstGeom>
              <a:solidFill>
                <a:srgbClr val="9D9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0" name="Rectangle 190"/>
              <p:cNvSpPr>
                <a:spLocks noChangeArrowheads="1"/>
              </p:cNvSpPr>
              <p:nvPr/>
            </p:nvSpPr>
            <p:spPr bwMode="auto">
              <a:xfrm>
                <a:off x="3245" y="1085"/>
                <a:ext cx="111" cy="5"/>
              </a:xfrm>
              <a:prstGeom prst="rect">
                <a:avLst/>
              </a:prstGeom>
              <a:solidFill>
                <a:srgbClr val="9D9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1" name="Rectangle 191"/>
              <p:cNvSpPr>
                <a:spLocks noChangeArrowheads="1"/>
              </p:cNvSpPr>
              <p:nvPr/>
            </p:nvSpPr>
            <p:spPr bwMode="auto">
              <a:xfrm>
                <a:off x="3245" y="1102"/>
                <a:ext cx="111" cy="7"/>
              </a:xfrm>
              <a:prstGeom prst="rect">
                <a:avLst/>
              </a:prstGeom>
              <a:solidFill>
                <a:srgbClr val="9D9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2" name="Rectangle 192"/>
              <p:cNvSpPr>
                <a:spLocks noChangeArrowheads="1"/>
              </p:cNvSpPr>
              <p:nvPr/>
            </p:nvSpPr>
            <p:spPr bwMode="auto">
              <a:xfrm>
                <a:off x="3245" y="1118"/>
                <a:ext cx="111" cy="7"/>
              </a:xfrm>
              <a:prstGeom prst="rect">
                <a:avLst/>
              </a:prstGeom>
              <a:solidFill>
                <a:srgbClr val="9D9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3" name="Rectangle 193"/>
              <p:cNvSpPr>
                <a:spLocks noChangeArrowheads="1"/>
              </p:cNvSpPr>
              <p:nvPr/>
            </p:nvSpPr>
            <p:spPr bwMode="auto">
              <a:xfrm>
                <a:off x="3245" y="1135"/>
                <a:ext cx="111" cy="7"/>
              </a:xfrm>
              <a:prstGeom prst="rect">
                <a:avLst/>
              </a:prstGeom>
              <a:solidFill>
                <a:srgbClr val="9D9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4" name="Rectangle 194"/>
              <p:cNvSpPr>
                <a:spLocks noChangeArrowheads="1"/>
              </p:cNvSpPr>
              <p:nvPr/>
            </p:nvSpPr>
            <p:spPr bwMode="auto">
              <a:xfrm>
                <a:off x="3245" y="1154"/>
                <a:ext cx="111" cy="7"/>
              </a:xfrm>
              <a:prstGeom prst="rect">
                <a:avLst/>
              </a:prstGeom>
              <a:solidFill>
                <a:srgbClr val="9D9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5" name="Rectangle 195"/>
              <p:cNvSpPr>
                <a:spLocks noChangeArrowheads="1"/>
              </p:cNvSpPr>
              <p:nvPr/>
            </p:nvSpPr>
            <p:spPr bwMode="auto">
              <a:xfrm>
                <a:off x="3292" y="1170"/>
                <a:ext cx="64" cy="8"/>
              </a:xfrm>
              <a:prstGeom prst="rect">
                <a:avLst/>
              </a:prstGeom>
              <a:solidFill>
                <a:srgbClr val="9D9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6" name="Rectangle 196"/>
              <p:cNvSpPr>
                <a:spLocks noChangeArrowheads="1"/>
              </p:cNvSpPr>
              <p:nvPr/>
            </p:nvSpPr>
            <p:spPr bwMode="auto">
              <a:xfrm>
                <a:off x="3292" y="1187"/>
                <a:ext cx="64" cy="7"/>
              </a:xfrm>
              <a:prstGeom prst="rect">
                <a:avLst/>
              </a:prstGeom>
              <a:solidFill>
                <a:srgbClr val="9D9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7" name="Freeform 197"/>
              <p:cNvSpPr>
                <a:spLocks noEditPoints="1"/>
              </p:cNvSpPr>
              <p:nvPr/>
            </p:nvSpPr>
            <p:spPr bwMode="auto">
              <a:xfrm>
                <a:off x="3280" y="1002"/>
                <a:ext cx="64" cy="33"/>
              </a:xfrm>
              <a:custGeom>
                <a:avLst/>
                <a:gdLst>
                  <a:gd name="T0" fmla="*/ 23 w 27"/>
                  <a:gd name="T1" fmla="*/ 0 h 14"/>
                  <a:gd name="T2" fmla="*/ 20 w 27"/>
                  <a:gd name="T3" fmla="*/ 1 h 14"/>
                  <a:gd name="T4" fmla="*/ 17 w 27"/>
                  <a:gd name="T5" fmla="*/ 0 h 14"/>
                  <a:gd name="T6" fmla="*/ 13 w 27"/>
                  <a:gd name="T7" fmla="*/ 1 h 14"/>
                  <a:gd name="T8" fmla="*/ 10 w 27"/>
                  <a:gd name="T9" fmla="*/ 0 h 14"/>
                  <a:gd name="T10" fmla="*/ 6 w 27"/>
                  <a:gd name="T11" fmla="*/ 2 h 14"/>
                  <a:gd name="T12" fmla="*/ 3 w 27"/>
                  <a:gd name="T13" fmla="*/ 2 h 14"/>
                  <a:gd name="T14" fmla="*/ 0 w 27"/>
                  <a:gd name="T15" fmla="*/ 4 h 14"/>
                  <a:gd name="T16" fmla="*/ 0 w 27"/>
                  <a:gd name="T17" fmla="*/ 10 h 14"/>
                  <a:gd name="T18" fmla="*/ 0 w 27"/>
                  <a:gd name="T19" fmla="*/ 11 h 14"/>
                  <a:gd name="T20" fmla="*/ 0 w 27"/>
                  <a:gd name="T21" fmla="*/ 12 h 14"/>
                  <a:gd name="T22" fmla="*/ 4 w 27"/>
                  <a:gd name="T23" fmla="*/ 14 h 14"/>
                  <a:gd name="T24" fmla="*/ 7 w 27"/>
                  <a:gd name="T25" fmla="*/ 13 h 14"/>
                  <a:gd name="T26" fmla="*/ 10 w 27"/>
                  <a:gd name="T27" fmla="*/ 14 h 14"/>
                  <a:gd name="T28" fmla="*/ 13 w 27"/>
                  <a:gd name="T29" fmla="*/ 13 h 14"/>
                  <a:gd name="T30" fmla="*/ 17 w 27"/>
                  <a:gd name="T31" fmla="*/ 14 h 14"/>
                  <a:gd name="T32" fmla="*/ 20 w 27"/>
                  <a:gd name="T33" fmla="*/ 13 h 14"/>
                  <a:gd name="T34" fmla="*/ 23 w 27"/>
                  <a:gd name="T35" fmla="*/ 14 h 14"/>
                  <a:gd name="T36" fmla="*/ 23 w 27"/>
                  <a:gd name="T37" fmla="*/ 14 h 14"/>
                  <a:gd name="T38" fmla="*/ 27 w 27"/>
                  <a:gd name="T39" fmla="*/ 12 h 14"/>
                  <a:gd name="T40" fmla="*/ 27 w 27"/>
                  <a:gd name="T41" fmla="*/ 11 h 14"/>
                  <a:gd name="T42" fmla="*/ 27 w 27"/>
                  <a:gd name="T43" fmla="*/ 10 h 14"/>
                  <a:gd name="T44" fmla="*/ 27 w 27"/>
                  <a:gd name="T45" fmla="*/ 3 h 14"/>
                  <a:gd name="T46" fmla="*/ 23 w 27"/>
                  <a:gd name="T47" fmla="*/ 0 h 14"/>
                  <a:gd name="T48" fmla="*/ 26 w 27"/>
                  <a:gd name="T49" fmla="*/ 11 h 14"/>
                  <a:gd name="T50" fmla="*/ 26 w 27"/>
                  <a:gd name="T51" fmla="*/ 12 h 14"/>
                  <a:gd name="T52" fmla="*/ 23 w 27"/>
                  <a:gd name="T53" fmla="*/ 13 h 14"/>
                  <a:gd name="T54" fmla="*/ 23 w 27"/>
                  <a:gd name="T55" fmla="*/ 13 h 14"/>
                  <a:gd name="T56" fmla="*/ 21 w 27"/>
                  <a:gd name="T57" fmla="*/ 12 h 14"/>
                  <a:gd name="T58" fmla="*/ 19 w 27"/>
                  <a:gd name="T59" fmla="*/ 12 h 14"/>
                  <a:gd name="T60" fmla="*/ 17 w 27"/>
                  <a:gd name="T61" fmla="*/ 13 h 14"/>
                  <a:gd name="T62" fmla="*/ 14 w 27"/>
                  <a:gd name="T63" fmla="*/ 12 h 14"/>
                  <a:gd name="T64" fmla="*/ 13 w 27"/>
                  <a:gd name="T65" fmla="*/ 12 h 14"/>
                  <a:gd name="T66" fmla="*/ 10 w 27"/>
                  <a:gd name="T67" fmla="*/ 13 h 14"/>
                  <a:gd name="T68" fmla="*/ 7 w 27"/>
                  <a:gd name="T69" fmla="*/ 12 h 14"/>
                  <a:gd name="T70" fmla="*/ 6 w 27"/>
                  <a:gd name="T71" fmla="*/ 12 h 14"/>
                  <a:gd name="T72" fmla="*/ 6 w 27"/>
                  <a:gd name="T73" fmla="*/ 12 h 14"/>
                  <a:gd name="T74" fmla="*/ 3 w 27"/>
                  <a:gd name="T75" fmla="*/ 13 h 14"/>
                  <a:gd name="T76" fmla="*/ 1 w 27"/>
                  <a:gd name="T77" fmla="*/ 12 h 14"/>
                  <a:gd name="T78" fmla="*/ 1 w 27"/>
                  <a:gd name="T79" fmla="*/ 11 h 14"/>
                  <a:gd name="T80" fmla="*/ 1 w 27"/>
                  <a:gd name="T81" fmla="*/ 10 h 14"/>
                  <a:gd name="T82" fmla="*/ 1 w 27"/>
                  <a:gd name="T83" fmla="*/ 4 h 14"/>
                  <a:gd name="T84" fmla="*/ 4 w 27"/>
                  <a:gd name="T85" fmla="*/ 3 h 14"/>
                  <a:gd name="T86" fmla="*/ 6 w 27"/>
                  <a:gd name="T87" fmla="*/ 4 h 14"/>
                  <a:gd name="T88" fmla="*/ 7 w 27"/>
                  <a:gd name="T89" fmla="*/ 4 h 14"/>
                  <a:gd name="T90" fmla="*/ 7 w 27"/>
                  <a:gd name="T91" fmla="*/ 3 h 14"/>
                  <a:gd name="T92" fmla="*/ 10 w 27"/>
                  <a:gd name="T93" fmla="*/ 1 h 14"/>
                  <a:gd name="T94" fmla="*/ 13 w 27"/>
                  <a:gd name="T95" fmla="*/ 3 h 14"/>
                  <a:gd name="T96" fmla="*/ 14 w 27"/>
                  <a:gd name="T97" fmla="*/ 3 h 14"/>
                  <a:gd name="T98" fmla="*/ 17 w 27"/>
                  <a:gd name="T99" fmla="*/ 1 h 14"/>
                  <a:gd name="T100" fmla="*/ 19 w 27"/>
                  <a:gd name="T101" fmla="*/ 3 h 14"/>
                  <a:gd name="T102" fmla="*/ 21 w 27"/>
                  <a:gd name="T103" fmla="*/ 3 h 14"/>
                  <a:gd name="T104" fmla="*/ 23 w 27"/>
                  <a:gd name="T105" fmla="*/ 1 h 14"/>
                  <a:gd name="T106" fmla="*/ 26 w 27"/>
                  <a:gd name="T107" fmla="*/ 3 h 14"/>
                  <a:gd name="T108" fmla="*/ 26 w 27"/>
                  <a:gd name="T109" fmla="*/ 10 h 14"/>
                  <a:gd name="T110" fmla="*/ 26 w 27"/>
                  <a:gd name="T111" fmla="*/ 1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7" h="14">
                    <a:moveTo>
                      <a:pt x="23" y="0"/>
                    </a:moveTo>
                    <a:cubicBezTo>
                      <a:pt x="22" y="0"/>
                      <a:pt x="21" y="0"/>
                      <a:pt x="20" y="1"/>
                    </a:cubicBezTo>
                    <a:cubicBezTo>
                      <a:pt x="19" y="0"/>
                      <a:pt x="18" y="0"/>
                      <a:pt x="17" y="0"/>
                    </a:cubicBezTo>
                    <a:cubicBezTo>
                      <a:pt x="15" y="0"/>
                      <a:pt x="14" y="0"/>
                      <a:pt x="13" y="1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8" y="0"/>
                      <a:pt x="6" y="1"/>
                      <a:pt x="6" y="2"/>
                    </a:cubicBezTo>
                    <a:cubicBezTo>
                      <a:pt x="5" y="2"/>
                      <a:pt x="4" y="2"/>
                      <a:pt x="3" y="2"/>
                    </a:cubicBezTo>
                    <a:cubicBezTo>
                      <a:pt x="2" y="2"/>
                      <a:pt x="0" y="3"/>
                      <a:pt x="0" y="4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2" y="14"/>
                      <a:pt x="4" y="14"/>
                    </a:cubicBezTo>
                    <a:cubicBezTo>
                      <a:pt x="5" y="14"/>
                      <a:pt x="6" y="14"/>
                      <a:pt x="7" y="13"/>
                    </a:cubicBezTo>
                    <a:cubicBezTo>
                      <a:pt x="7" y="14"/>
                      <a:pt x="8" y="14"/>
                      <a:pt x="10" y="14"/>
                    </a:cubicBezTo>
                    <a:cubicBezTo>
                      <a:pt x="11" y="14"/>
                      <a:pt x="12" y="14"/>
                      <a:pt x="13" y="13"/>
                    </a:cubicBezTo>
                    <a:cubicBezTo>
                      <a:pt x="14" y="14"/>
                      <a:pt x="15" y="14"/>
                      <a:pt x="17" y="14"/>
                    </a:cubicBezTo>
                    <a:cubicBezTo>
                      <a:pt x="18" y="14"/>
                      <a:pt x="19" y="14"/>
                      <a:pt x="20" y="13"/>
                    </a:cubicBezTo>
                    <a:cubicBezTo>
                      <a:pt x="21" y="14"/>
                      <a:pt x="22" y="14"/>
                      <a:pt x="23" y="14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6" y="14"/>
                      <a:pt x="27" y="13"/>
                      <a:pt x="27" y="12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7" y="10"/>
                      <a:pt x="27" y="10"/>
                      <a:pt x="27" y="10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7" y="1"/>
                      <a:pt x="26" y="0"/>
                      <a:pt x="23" y="0"/>
                    </a:cubicBezTo>
                    <a:close/>
                    <a:moveTo>
                      <a:pt x="26" y="11"/>
                    </a:moveTo>
                    <a:cubicBezTo>
                      <a:pt x="26" y="12"/>
                      <a:pt x="26" y="12"/>
                      <a:pt x="26" y="12"/>
                    </a:cubicBezTo>
                    <a:cubicBezTo>
                      <a:pt x="26" y="12"/>
                      <a:pt x="25" y="13"/>
                      <a:pt x="23" y="13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2" y="13"/>
                      <a:pt x="21" y="12"/>
                      <a:pt x="21" y="12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19" y="12"/>
                      <a:pt x="18" y="13"/>
                      <a:pt x="17" y="13"/>
                    </a:cubicBezTo>
                    <a:cubicBezTo>
                      <a:pt x="15" y="13"/>
                      <a:pt x="14" y="12"/>
                      <a:pt x="14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2"/>
                      <a:pt x="11" y="13"/>
                      <a:pt x="10" y="13"/>
                    </a:cubicBezTo>
                    <a:cubicBezTo>
                      <a:pt x="8" y="13"/>
                      <a:pt x="7" y="12"/>
                      <a:pt x="7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5" y="13"/>
                      <a:pt x="3" y="13"/>
                    </a:cubicBezTo>
                    <a:cubicBezTo>
                      <a:pt x="2" y="13"/>
                      <a:pt x="1" y="12"/>
                      <a:pt x="1" y="12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2" y="3"/>
                      <a:pt x="4" y="3"/>
                    </a:cubicBezTo>
                    <a:cubicBezTo>
                      <a:pt x="5" y="3"/>
                      <a:pt x="6" y="4"/>
                      <a:pt x="6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2"/>
                      <a:pt x="8" y="1"/>
                      <a:pt x="10" y="1"/>
                    </a:cubicBezTo>
                    <a:cubicBezTo>
                      <a:pt x="11" y="1"/>
                      <a:pt x="13" y="2"/>
                      <a:pt x="13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2"/>
                      <a:pt x="15" y="1"/>
                      <a:pt x="17" y="1"/>
                    </a:cubicBezTo>
                    <a:cubicBezTo>
                      <a:pt x="18" y="1"/>
                      <a:pt x="19" y="2"/>
                      <a:pt x="19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1" y="2"/>
                      <a:pt x="22" y="1"/>
                      <a:pt x="23" y="1"/>
                    </a:cubicBezTo>
                    <a:cubicBezTo>
                      <a:pt x="25" y="1"/>
                      <a:pt x="26" y="2"/>
                      <a:pt x="26" y="3"/>
                    </a:cubicBezTo>
                    <a:cubicBezTo>
                      <a:pt x="26" y="10"/>
                      <a:pt x="26" y="10"/>
                      <a:pt x="26" y="10"/>
                    </a:cubicBezTo>
                    <a:lnTo>
                      <a:pt x="26" y="11"/>
                    </a:lnTo>
                    <a:close/>
                  </a:path>
                </a:pathLst>
              </a:custGeom>
              <a:solidFill>
                <a:srgbClr val="9D9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8" name="Freeform 198"/>
              <p:cNvSpPr>
                <a:spLocks/>
              </p:cNvSpPr>
              <p:nvPr/>
            </p:nvSpPr>
            <p:spPr bwMode="auto">
              <a:xfrm>
                <a:off x="3223" y="1026"/>
                <a:ext cx="152" cy="196"/>
              </a:xfrm>
              <a:custGeom>
                <a:avLst/>
                <a:gdLst>
                  <a:gd name="T0" fmla="*/ 152 w 152"/>
                  <a:gd name="T1" fmla="*/ 0 h 196"/>
                  <a:gd name="T2" fmla="*/ 126 w 152"/>
                  <a:gd name="T3" fmla="*/ 0 h 196"/>
                  <a:gd name="T4" fmla="*/ 126 w 152"/>
                  <a:gd name="T5" fmla="*/ 2 h 196"/>
                  <a:gd name="T6" fmla="*/ 150 w 152"/>
                  <a:gd name="T7" fmla="*/ 2 h 196"/>
                  <a:gd name="T8" fmla="*/ 150 w 152"/>
                  <a:gd name="T9" fmla="*/ 194 h 196"/>
                  <a:gd name="T10" fmla="*/ 5 w 152"/>
                  <a:gd name="T11" fmla="*/ 194 h 196"/>
                  <a:gd name="T12" fmla="*/ 5 w 152"/>
                  <a:gd name="T13" fmla="*/ 2 h 196"/>
                  <a:gd name="T14" fmla="*/ 55 w 152"/>
                  <a:gd name="T15" fmla="*/ 2 h 196"/>
                  <a:gd name="T16" fmla="*/ 55 w 152"/>
                  <a:gd name="T17" fmla="*/ 0 h 196"/>
                  <a:gd name="T18" fmla="*/ 0 w 152"/>
                  <a:gd name="T19" fmla="*/ 0 h 196"/>
                  <a:gd name="T20" fmla="*/ 0 w 152"/>
                  <a:gd name="T21" fmla="*/ 196 h 196"/>
                  <a:gd name="T22" fmla="*/ 152 w 152"/>
                  <a:gd name="T23" fmla="*/ 196 h 196"/>
                  <a:gd name="T24" fmla="*/ 152 w 152"/>
                  <a:gd name="T25" fmla="*/ 0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2" h="196">
                    <a:moveTo>
                      <a:pt x="152" y="0"/>
                    </a:moveTo>
                    <a:lnTo>
                      <a:pt x="126" y="0"/>
                    </a:lnTo>
                    <a:lnTo>
                      <a:pt x="126" y="2"/>
                    </a:lnTo>
                    <a:lnTo>
                      <a:pt x="150" y="2"/>
                    </a:lnTo>
                    <a:lnTo>
                      <a:pt x="150" y="194"/>
                    </a:lnTo>
                    <a:lnTo>
                      <a:pt x="5" y="194"/>
                    </a:lnTo>
                    <a:lnTo>
                      <a:pt x="5" y="2"/>
                    </a:lnTo>
                    <a:lnTo>
                      <a:pt x="55" y="2"/>
                    </a:lnTo>
                    <a:lnTo>
                      <a:pt x="55" y="0"/>
                    </a:lnTo>
                    <a:lnTo>
                      <a:pt x="0" y="0"/>
                    </a:lnTo>
                    <a:lnTo>
                      <a:pt x="0" y="196"/>
                    </a:lnTo>
                    <a:lnTo>
                      <a:pt x="152" y="196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rgbClr val="9D9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9" name="Freeform 199"/>
              <p:cNvSpPr>
                <a:spLocks/>
              </p:cNvSpPr>
              <p:nvPr/>
            </p:nvSpPr>
            <p:spPr bwMode="auto">
              <a:xfrm>
                <a:off x="3436" y="1618"/>
                <a:ext cx="180" cy="23"/>
              </a:xfrm>
              <a:custGeom>
                <a:avLst/>
                <a:gdLst>
                  <a:gd name="T0" fmla="*/ 0 w 76"/>
                  <a:gd name="T1" fmla="*/ 10 h 10"/>
                  <a:gd name="T2" fmla="*/ 76 w 76"/>
                  <a:gd name="T3" fmla="*/ 10 h 10"/>
                  <a:gd name="T4" fmla="*/ 76 w 76"/>
                  <a:gd name="T5" fmla="*/ 5 h 10"/>
                  <a:gd name="T6" fmla="*/ 71 w 76"/>
                  <a:gd name="T7" fmla="*/ 0 h 10"/>
                  <a:gd name="T8" fmla="*/ 5 w 76"/>
                  <a:gd name="T9" fmla="*/ 0 h 10"/>
                  <a:gd name="T10" fmla="*/ 0 w 76"/>
                  <a:gd name="T11" fmla="*/ 5 h 10"/>
                  <a:gd name="T12" fmla="*/ 0 w 76"/>
                  <a:gd name="T1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" h="10">
                    <a:moveTo>
                      <a:pt x="0" y="10"/>
                    </a:moveTo>
                    <a:cubicBezTo>
                      <a:pt x="76" y="10"/>
                      <a:pt x="76" y="10"/>
                      <a:pt x="76" y="10"/>
                    </a:cubicBezTo>
                    <a:cubicBezTo>
                      <a:pt x="76" y="5"/>
                      <a:pt x="76" y="5"/>
                      <a:pt x="76" y="5"/>
                    </a:cubicBezTo>
                    <a:cubicBezTo>
                      <a:pt x="76" y="2"/>
                      <a:pt x="74" y="0"/>
                      <a:pt x="71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9360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0" name="Rectangle 200"/>
              <p:cNvSpPr>
                <a:spLocks noChangeArrowheads="1"/>
              </p:cNvSpPr>
              <p:nvPr/>
            </p:nvSpPr>
            <p:spPr bwMode="auto">
              <a:xfrm>
                <a:off x="3427" y="1632"/>
                <a:ext cx="199" cy="31"/>
              </a:xfrm>
              <a:prstGeom prst="rect">
                <a:avLst/>
              </a:prstGeom>
              <a:solidFill>
                <a:srgbClr val="B17F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1" name="Freeform 201"/>
              <p:cNvSpPr>
                <a:spLocks/>
              </p:cNvSpPr>
              <p:nvPr/>
            </p:nvSpPr>
            <p:spPr bwMode="auto">
              <a:xfrm>
                <a:off x="3418" y="1641"/>
                <a:ext cx="217" cy="31"/>
              </a:xfrm>
              <a:custGeom>
                <a:avLst/>
                <a:gdLst>
                  <a:gd name="T0" fmla="*/ 0 w 92"/>
                  <a:gd name="T1" fmla="*/ 13 h 13"/>
                  <a:gd name="T2" fmla="*/ 92 w 92"/>
                  <a:gd name="T3" fmla="*/ 13 h 13"/>
                  <a:gd name="T4" fmla="*/ 92 w 92"/>
                  <a:gd name="T5" fmla="*/ 4 h 13"/>
                  <a:gd name="T6" fmla="*/ 87 w 92"/>
                  <a:gd name="T7" fmla="*/ 0 h 13"/>
                  <a:gd name="T8" fmla="*/ 4 w 92"/>
                  <a:gd name="T9" fmla="*/ 0 h 13"/>
                  <a:gd name="T10" fmla="*/ 0 w 92"/>
                  <a:gd name="T11" fmla="*/ 4 h 13"/>
                  <a:gd name="T12" fmla="*/ 0 w 92"/>
                  <a:gd name="T13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2" h="13">
                    <a:moveTo>
                      <a:pt x="0" y="13"/>
                    </a:moveTo>
                    <a:cubicBezTo>
                      <a:pt x="92" y="13"/>
                      <a:pt x="92" y="13"/>
                      <a:pt x="92" y="13"/>
                    </a:cubicBezTo>
                    <a:cubicBezTo>
                      <a:pt x="92" y="4"/>
                      <a:pt x="92" y="4"/>
                      <a:pt x="92" y="4"/>
                    </a:cubicBezTo>
                    <a:cubicBezTo>
                      <a:pt x="92" y="1"/>
                      <a:pt x="90" y="0"/>
                      <a:pt x="87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1"/>
                      <a:pt x="0" y="4"/>
                    </a:cubicBez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9360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2" name="Freeform 202"/>
              <p:cNvSpPr>
                <a:spLocks/>
              </p:cNvSpPr>
              <p:nvPr/>
            </p:nvSpPr>
            <p:spPr bwMode="auto">
              <a:xfrm>
                <a:off x="3020" y="1438"/>
                <a:ext cx="416" cy="279"/>
              </a:xfrm>
              <a:custGeom>
                <a:avLst/>
                <a:gdLst>
                  <a:gd name="T0" fmla="*/ 176 w 176"/>
                  <a:gd name="T1" fmla="*/ 12 h 118"/>
                  <a:gd name="T2" fmla="*/ 109 w 176"/>
                  <a:gd name="T3" fmla="*/ 54 h 118"/>
                  <a:gd name="T4" fmla="*/ 15 w 176"/>
                  <a:gd name="T5" fmla="*/ 116 h 118"/>
                  <a:gd name="T6" fmla="*/ 4 w 176"/>
                  <a:gd name="T7" fmla="*/ 110 h 118"/>
                  <a:gd name="T8" fmla="*/ 4 w 176"/>
                  <a:gd name="T9" fmla="*/ 98 h 118"/>
                  <a:gd name="T10" fmla="*/ 101 w 176"/>
                  <a:gd name="T11" fmla="*/ 42 h 118"/>
                  <a:gd name="T12" fmla="*/ 168 w 176"/>
                  <a:gd name="T13" fmla="*/ 0 h 118"/>
                  <a:gd name="T14" fmla="*/ 176 w 176"/>
                  <a:gd name="T15" fmla="*/ 12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6" h="118">
                    <a:moveTo>
                      <a:pt x="176" y="12"/>
                    </a:moveTo>
                    <a:cubicBezTo>
                      <a:pt x="109" y="54"/>
                      <a:pt x="109" y="54"/>
                      <a:pt x="109" y="54"/>
                    </a:cubicBezTo>
                    <a:cubicBezTo>
                      <a:pt x="67" y="83"/>
                      <a:pt x="40" y="103"/>
                      <a:pt x="15" y="116"/>
                    </a:cubicBezTo>
                    <a:cubicBezTo>
                      <a:pt x="11" y="118"/>
                      <a:pt x="6" y="113"/>
                      <a:pt x="4" y="110"/>
                    </a:cubicBezTo>
                    <a:cubicBezTo>
                      <a:pt x="2" y="106"/>
                      <a:pt x="0" y="100"/>
                      <a:pt x="4" y="98"/>
                    </a:cubicBezTo>
                    <a:cubicBezTo>
                      <a:pt x="26" y="81"/>
                      <a:pt x="56" y="66"/>
                      <a:pt x="101" y="42"/>
                    </a:cubicBezTo>
                    <a:cubicBezTo>
                      <a:pt x="168" y="0"/>
                      <a:pt x="168" y="0"/>
                      <a:pt x="168" y="0"/>
                    </a:cubicBezTo>
                    <a:lnTo>
                      <a:pt x="176" y="12"/>
                    </a:lnTo>
                    <a:close/>
                  </a:path>
                </a:pathLst>
              </a:custGeom>
              <a:solidFill>
                <a:srgbClr val="B17F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3" name="Freeform 203"/>
              <p:cNvSpPr>
                <a:spLocks/>
              </p:cNvSpPr>
              <p:nvPr/>
            </p:nvSpPr>
            <p:spPr bwMode="auto">
              <a:xfrm>
                <a:off x="3380" y="1334"/>
                <a:ext cx="170" cy="191"/>
              </a:xfrm>
              <a:custGeom>
                <a:avLst/>
                <a:gdLst>
                  <a:gd name="T0" fmla="*/ 85 w 170"/>
                  <a:gd name="T1" fmla="*/ 191 h 191"/>
                  <a:gd name="T2" fmla="*/ 170 w 170"/>
                  <a:gd name="T3" fmla="*/ 139 h 191"/>
                  <a:gd name="T4" fmla="*/ 85 w 170"/>
                  <a:gd name="T5" fmla="*/ 0 h 191"/>
                  <a:gd name="T6" fmla="*/ 0 w 170"/>
                  <a:gd name="T7" fmla="*/ 52 h 191"/>
                  <a:gd name="T8" fmla="*/ 85 w 170"/>
                  <a:gd name="T9" fmla="*/ 191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0" h="191">
                    <a:moveTo>
                      <a:pt x="85" y="191"/>
                    </a:moveTo>
                    <a:lnTo>
                      <a:pt x="170" y="139"/>
                    </a:lnTo>
                    <a:lnTo>
                      <a:pt x="85" y="0"/>
                    </a:lnTo>
                    <a:lnTo>
                      <a:pt x="0" y="52"/>
                    </a:lnTo>
                    <a:lnTo>
                      <a:pt x="85" y="191"/>
                    </a:lnTo>
                    <a:close/>
                  </a:path>
                </a:pathLst>
              </a:custGeom>
              <a:solidFill>
                <a:srgbClr val="9360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4" name="Freeform 204"/>
              <p:cNvSpPr>
                <a:spLocks/>
              </p:cNvSpPr>
              <p:nvPr/>
            </p:nvSpPr>
            <p:spPr bwMode="auto">
              <a:xfrm>
                <a:off x="3387" y="1350"/>
                <a:ext cx="156" cy="159"/>
              </a:xfrm>
              <a:custGeom>
                <a:avLst/>
                <a:gdLst>
                  <a:gd name="T0" fmla="*/ 61 w 156"/>
                  <a:gd name="T1" fmla="*/ 159 h 159"/>
                  <a:gd name="T2" fmla="*/ 156 w 156"/>
                  <a:gd name="T3" fmla="*/ 100 h 159"/>
                  <a:gd name="T4" fmla="*/ 97 w 156"/>
                  <a:gd name="T5" fmla="*/ 0 h 159"/>
                  <a:gd name="T6" fmla="*/ 0 w 156"/>
                  <a:gd name="T7" fmla="*/ 59 h 159"/>
                  <a:gd name="T8" fmla="*/ 61 w 156"/>
                  <a:gd name="T9" fmla="*/ 159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6" h="159">
                    <a:moveTo>
                      <a:pt x="61" y="159"/>
                    </a:moveTo>
                    <a:lnTo>
                      <a:pt x="156" y="100"/>
                    </a:lnTo>
                    <a:lnTo>
                      <a:pt x="97" y="0"/>
                    </a:lnTo>
                    <a:lnTo>
                      <a:pt x="0" y="59"/>
                    </a:lnTo>
                    <a:lnTo>
                      <a:pt x="61" y="159"/>
                    </a:lnTo>
                    <a:close/>
                  </a:path>
                </a:pathLst>
              </a:custGeom>
              <a:solidFill>
                <a:srgbClr val="9360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sp>
          <p:nvSpPr>
            <p:cNvPr id="46" name="Freeform 206"/>
            <p:cNvSpPr>
              <a:spLocks/>
            </p:cNvSpPr>
            <p:nvPr/>
          </p:nvSpPr>
          <p:spPr bwMode="auto">
            <a:xfrm>
              <a:off x="5454651" y="2282825"/>
              <a:ext cx="180975" cy="120650"/>
            </a:xfrm>
            <a:custGeom>
              <a:avLst/>
              <a:gdLst>
                <a:gd name="T0" fmla="*/ 2 w 48"/>
                <a:gd name="T1" fmla="*/ 30 h 32"/>
                <a:gd name="T2" fmla="*/ 1 w 48"/>
                <a:gd name="T3" fmla="*/ 29 h 32"/>
                <a:gd name="T4" fmla="*/ 4 w 48"/>
                <a:gd name="T5" fmla="*/ 24 h 32"/>
                <a:gd name="T6" fmla="*/ 41 w 48"/>
                <a:gd name="T7" fmla="*/ 1 h 32"/>
                <a:gd name="T8" fmla="*/ 46 w 48"/>
                <a:gd name="T9" fmla="*/ 2 h 32"/>
                <a:gd name="T10" fmla="*/ 47 w 48"/>
                <a:gd name="T11" fmla="*/ 2 h 32"/>
                <a:gd name="T12" fmla="*/ 45 w 48"/>
                <a:gd name="T13" fmla="*/ 8 h 32"/>
                <a:gd name="T14" fmla="*/ 7 w 48"/>
                <a:gd name="T15" fmla="*/ 31 h 32"/>
                <a:gd name="T16" fmla="*/ 2 w 48"/>
                <a:gd name="T17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32">
                  <a:moveTo>
                    <a:pt x="2" y="30"/>
                  </a:moveTo>
                  <a:cubicBezTo>
                    <a:pt x="1" y="29"/>
                    <a:pt x="1" y="29"/>
                    <a:pt x="1" y="29"/>
                  </a:cubicBezTo>
                  <a:cubicBezTo>
                    <a:pt x="0" y="28"/>
                    <a:pt x="1" y="26"/>
                    <a:pt x="4" y="24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3" y="0"/>
                    <a:pt x="45" y="0"/>
                    <a:pt x="46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8" y="4"/>
                    <a:pt x="47" y="6"/>
                    <a:pt x="45" y="8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5" y="32"/>
                    <a:pt x="3" y="32"/>
                    <a:pt x="2" y="30"/>
                  </a:cubicBez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207"/>
            <p:cNvSpPr>
              <a:spLocks/>
            </p:cNvSpPr>
            <p:nvPr/>
          </p:nvSpPr>
          <p:spPr bwMode="auto">
            <a:xfrm>
              <a:off x="5365751" y="2136775"/>
              <a:ext cx="179388" cy="119063"/>
            </a:xfrm>
            <a:custGeom>
              <a:avLst/>
              <a:gdLst>
                <a:gd name="T0" fmla="*/ 1 w 48"/>
                <a:gd name="T1" fmla="*/ 29 h 32"/>
                <a:gd name="T2" fmla="*/ 2 w 48"/>
                <a:gd name="T3" fmla="*/ 30 h 32"/>
                <a:gd name="T4" fmla="*/ 7 w 48"/>
                <a:gd name="T5" fmla="*/ 31 h 32"/>
                <a:gd name="T6" fmla="*/ 45 w 48"/>
                <a:gd name="T7" fmla="*/ 8 h 32"/>
                <a:gd name="T8" fmla="*/ 47 w 48"/>
                <a:gd name="T9" fmla="*/ 2 h 32"/>
                <a:gd name="T10" fmla="*/ 46 w 48"/>
                <a:gd name="T11" fmla="*/ 2 h 32"/>
                <a:gd name="T12" fmla="*/ 41 w 48"/>
                <a:gd name="T13" fmla="*/ 1 h 32"/>
                <a:gd name="T14" fmla="*/ 3 w 48"/>
                <a:gd name="T15" fmla="*/ 24 h 32"/>
                <a:gd name="T16" fmla="*/ 1 w 48"/>
                <a:gd name="T17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32">
                  <a:moveTo>
                    <a:pt x="1" y="29"/>
                  </a:moveTo>
                  <a:cubicBezTo>
                    <a:pt x="2" y="30"/>
                    <a:pt x="2" y="30"/>
                    <a:pt x="2" y="30"/>
                  </a:cubicBezTo>
                  <a:cubicBezTo>
                    <a:pt x="3" y="32"/>
                    <a:pt x="5" y="32"/>
                    <a:pt x="7" y="31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7" y="6"/>
                    <a:pt x="48" y="4"/>
                    <a:pt x="47" y="2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5" y="0"/>
                    <a:pt x="43" y="0"/>
                    <a:pt x="41" y="1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1" y="26"/>
                    <a:pt x="0" y="28"/>
                    <a:pt x="1" y="29"/>
                  </a:cubicBez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208"/>
            <p:cNvSpPr>
              <a:spLocks/>
            </p:cNvSpPr>
            <p:nvPr/>
          </p:nvSpPr>
          <p:spPr bwMode="auto">
            <a:xfrm>
              <a:off x="5508626" y="2346325"/>
              <a:ext cx="153988" cy="117475"/>
            </a:xfrm>
            <a:custGeom>
              <a:avLst/>
              <a:gdLst>
                <a:gd name="T0" fmla="*/ 2 w 41"/>
                <a:gd name="T1" fmla="*/ 28 h 31"/>
                <a:gd name="T2" fmla="*/ 1 w 41"/>
                <a:gd name="T3" fmla="*/ 27 h 31"/>
                <a:gd name="T4" fmla="*/ 2 w 41"/>
                <a:gd name="T5" fmla="*/ 21 h 31"/>
                <a:gd name="T6" fmla="*/ 33 w 41"/>
                <a:gd name="T7" fmla="*/ 2 h 31"/>
                <a:gd name="T8" fmla="*/ 39 w 41"/>
                <a:gd name="T9" fmla="*/ 3 h 31"/>
                <a:gd name="T10" fmla="*/ 39 w 41"/>
                <a:gd name="T11" fmla="*/ 5 h 31"/>
                <a:gd name="T12" fmla="*/ 39 w 41"/>
                <a:gd name="T13" fmla="*/ 11 h 31"/>
                <a:gd name="T14" fmla="*/ 8 w 41"/>
                <a:gd name="T15" fmla="*/ 30 h 31"/>
                <a:gd name="T16" fmla="*/ 2 w 41"/>
                <a:gd name="T17" fmla="*/ 2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31">
                  <a:moveTo>
                    <a:pt x="2" y="28"/>
                  </a:moveTo>
                  <a:cubicBezTo>
                    <a:pt x="1" y="27"/>
                    <a:pt x="1" y="27"/>
                    <a:pt x="1" y="27"/>
                  </a:cubicBezTo>
                  <a:cubicBezTo>
                    <a:pt x="0" y="24"/>
                    <a:pt x="0" y="22"/>
                    <a:pt x="2" y="21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5" y="0"/>
                    <a:pt x="37" y="1"/>
                    <a:pt x="39" y="3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41" y="7"/>
                    <a:pt x="40" y="9"/>
                    <a:pt x="39" y="11"/>
                  </a:cubicBezTo>
                  <a:cubicBezTo>
                    <a:pt x="30" y="19"/>
                    <a:pt x="19" y="25"/>
                    <a:pt x="8" y="30"/>
                  </a:cubicBezTo>
                  <a:cubicBezTo>
                    <a:pt x="6" y="31"/>
                    <a:pt x="3" y="30"/>
                    <a:pt x="2" y="28"/>
                  </a:cubicBezTo>
                  <a:close/>
                </a:path>
              </a:pathLst>
            </a:custGeom>
            <a:solidFill>
              <a:srgbClr val="9360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209"/>
            <p:cNvSpPr>
              <a:spLocks/>
            </p:cNvSpPr>
            <p:nvPr/>
          </p:nvSpPr>
          <p:spPr bwMode="auto">
            <a:xfrm>
              <a:off x="5338763" y="2076450"/>
              <a:ext cx="153988" cy="112713"/>
            </a:xfrm>
            <a:custGeom>
              <a:avLst/>
              <a:gdLst>
                <a:gd name="T0" fmla="*/ 2 w 41"/>
                <a:gd name="T1" fmla="*/ 26 h 30"/>
                <a:gd name="T2" fmla="*/ 2 w 41"/>
                <a:gd name="T3" fmla="*/ 27 h 30"/>
                <a:gd name="T4" fmla="*/ 8 w 41"/>
                <a:gd name="T5" fmla="*/ 29 h 30"/>
                <a:gd name="T6" fmla="*/ 39 w 41"/>
                <a:gd name="T7" fmla="*/ 10 h 30"/>
                <a:gd name="T8" fmla="*/ 40 w 41"/>
                <a:gd name="T9" fmla="*/ 4 h 30"/>
                <a:gd name="T10" fmla="*/ 39 w 41"/>
                <a:gd name="T11" fmla="*/ 3 h 30"/>
                <a:gd name="T12" fmla="*/ 33 w 41"/>
                <a:gd name="T13" fmla="*/ 1 h 30"/>
                <a:gd name="T14" fmla="*/ 2 w 41"/>
                <a:gd name="T15" fmla="*/ 20 h 30"/>
                <a:gd name="T16" fmla="*/ 2 w 41"/>
                <a:gd name="T17" fmla="*/ 2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30">
                  <a:moveTo>
                    <a:pt x="2" y="26"/>
                  </a:moveTo>
                  <a:cubicBezTo>
                    <a:pt x="2" y="27"/>
                    <a:pt x="2" y="27"/>
                    <a:pt x="2" y="27"/>
                  </a:cubicBezTo>
                  <a:cubicBezTo>
                    <a:pt x="4" y="29"/>
                    <a:pt x="6" y="30"/>
                    <a:pt x="8" y="29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41" y="9"/>
                    <a:pt x="41" y="6"/>
                    <a:pt x="40" y="4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8" y="1"/>
                    <a:pt x="35" y="0"/>
                    <a:pt x="33" y="1"/>
                  </a:cubicBezTo>
                  <a:cubicBezTo>
                    <a:pt x="22" y="5"/>
                    <a:pt x="12" y="12"/>
                    <a:pt x="2" y="20"/>
                  </a:cubicBezTo>
                  <a:cubicBezTo>
                    <a:pt x="1" y="21"/>
                    <a:pt x="0" y="24"/>
                    <a:pt x="2" y="26"/>
                  </a:cubicBezTo>
                  <a:close/>
                </a:path>
              </a:pathLst>
            </a:custGeom>
            <a:solidFill>
              <a:srgbClr val="9360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210"/>
            <p:cNvSpPr>
              <a:spLocks/>
            </p:cNvSpPr>
            <p:nvPr/>
          </p:nvSpPr>
          <p:spPr bwMode="auto">
            <a:xfrm>
              <a:off x="5489576" y="2332038"/>
              <a:ext cx="173038" cy="119063"/>
            </a:xfrm>
            <a:custGeom>
              <a:avLst/>
              <a:gdLst>
                <a:gd name="T0" fmla="*/ 2 w 46"/>
                <a:gd name="T1" fmla="*/ 29 h 32"/>
                <a:gd name="T2" fmla="*/ 2 w 46"/>
                <a:gd name="T3" fmla="*/ 30 h 32"/>
                <a:gd name="T4" fmla="*/ 9 w 46"/>
                <a:gd name="T5" fmla="*/ 30 h 32"/>
                <a:gd name="T6" fmla="*/ 42 w 46"/>
                <a:gd name="T7" fmla="*/ 10 h 32"/>
                <a:gd name="T8" fmla="*/ 45 w 46"/>
                <a:gd name="T9" fmla="*/ 3 h 32"/>
                <a:gd name="T10" fmla="*/ 45 w 46"/>
                <a:gd name="T11" fmla="*/ 3 h 32"/>
                <a:gd name="T12" fmla="*/ 37 w 46"/>
                <a:gd name="T13" fmla="*/ 2 h 32"/>
                <a:gd name="T14" fmla="*/ 4 w 46"/>
                <a:gd name="T15" fmla="*/ 22 h 32"/>
                <a:gd name="T16" fmla="*/ 2 w 46"/>
                <a:gd name="T17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32">
                  <a:moveTo>
                    <a:pt x="2" y="29"/>
                  </a:moveTo>
                  <a:cubicBezTo>
                    <a:pt x="2" y="30"/>
                    <a:pt x="2" y="30"/>
                    <a:pt x="2" y="30"/>
                  </a:cubicBezTo>
                  <a:cubicBezTo>
                    <a:pt x="3" y="32"/>
                    <a:pt x="6" y="32"/>
                    <a:pt x="9" y="30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5" y="8"/>
                    <a:pt x="46" y="5"/>
                    <a:pt x="45" y="3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3" y="1"/>
                    <a:pt x="40" y="0"/>
                    <a:pt x="37" y="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1" y="24"/>
                    <a:pt x="0" y="27"/>
                    <a:pt x="2" y="29"/>
                  </a:cubicBez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211"/>
            <p:cNvSpPr>
              <a:spLocks/>
            </p:cNvSpPr>
            <p:nvPr/>
          </p:nvSpPr>
          <p:spPr bwMode="auto">
            <a:xfrm>
              <a:off x="5338763" y="2087563"/>
              <a:ext cx="173038" cy="120650"/>
            </a:xfrm>
            <a:custGeom>
              <a:avLst/>
              <a:gdLst>
                <a:gd name="T0" fmla="*/ 1 w 46"/>
                <a:gd name="T1" fmla="*/ 29 h 32"/>
                <a:gd name="T2" fmla="*/ 1 w 46"/>
                <a:gd name="T3" fmla="*/ 29 h 32"/>
                <a:gd name="T4" fmla="*/ 4 w 46"/>
                <a:gd name="T5" fmla="*/ 22 h 32"/>
                <a:gd name="T6" fmla="*/ 37 w 46"/>
                <a:gd name="T7" fmla="*/ 1 h 32"/>
                <a:gd name="T8" fmla="*/ 44 w 46"/>
                <a:gd name="T9" fmla="*/ 2 h 32"/>
                <a:gd name="T10" fmla="*/ 44 w 46"/>
                <a:gd name="T11" fmla="*/ 2 h 32"/>
                <a:gd name="T12" fmla="*/ 42 w 46"/>
                <a:gd name="T13" fmla="*/ 9 h 32"/>
                <a:gd name="T14" fmla="*/ 9 w 46"/>
                <a:gd name="T15" fmla="*/ 30 h 32"/>
                <a:gd name="T16" fmla="*/ 1 w 46"/>
                <a:gd name="T17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32">
                  <a:moveTo>
                    <a:pt x="1" y="29"/>
                  </a:moveTo>
                  <a:cubicBezTo>
                    <a:pt x="1" y="29"/>
                    <a:pt x="1" y="29"/>
                    <a:pt x="1" y="29"/>
                  </a:cubicBezTo>
                  <a:cubicBezTo>
                    <a:pt x="0" y="27"/>
                    <a:pt x="1" y="23"/>
                    <a:pt x="4" y="22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40" y="0"/>
                    <a:pt x="43" y="0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6" y="5"/>
                    <a:pt x="45" y="8"/>
                    <a:pt x="42" y="9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6" y="32"/>
                    <a:pt x="3" y="31"/>
                    <a:pt x="1" y="29"/>
                  </a:cubicBez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212"/>
            <p:cNvSpPr>
              <a:spLocks/>
            </p:cNvSpPr>
            <p:nvPr/>
          </p:nvSpPr>
          <p:spPr bwMode="auto">
            <a:xfrm>
              <a:off x="5360988" y="2297113"/>
              <a:ext cx="60325" cy="76200"/>
            </a:xfrm>
            <a:custGeom>
              <a:avLst/>
              <a:gdLst>
                <a:gd name="T0" fmla="*/ 8 w 16"/>
                <a:gd name="T1" fmla="*/ 18 h 20"/>
                <a:gd name="T2" fmla="*/ 14 w 16"/>
                <a:gd name="T3" fmla="*/ 19 h 20"/>
                <a:gd name="T4" fmla="*/ 14 w 16"/>
                <a:gd name="T5" fmla="*/ 19 h 20"/>
                <a:gd name="T6" fmla="*/ 15 w 16"/>
                <a:gd name="T7" fmla="*/ 13 h 20"/>
                <a:gd name="T8" fmla="*/ 9 w 16"/>
                <a:gd name="T9" fmla="*/ 3 h 20"/>
                <a:gd name="T10" fmla="*/ 3 w 16"/>
                <a:gd name="T11" fmla="*/ 1 h 20"/>
                <a:gd name="T12" fmla="*/ 3 w 16"/>
                <a:gd name="T13" fmla="*/ 1 h 20"/>
                <a:gd name="T14" fmla="*/ 1 w 16"/>
                <a:gd name="T15" fmla="*/ 7 h 20"/>
                <a:gd name="T16" fmla="*/ 8 w 16"/>
                <a:gd name="T17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0">
                  <a:moveTo>
                    <a:pt x="8" y="18"/>
                  </a:moveTo>
                  <a:cubicBezTo>
                    <a:pt x="9" y="20"/>
                    <a:pt x="12" y="20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6" y="18"/>
                    <a:pt x="16" y="15"/>
                    <a:pt x="15" y="1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7" y="1"/>
                    <a:pt x="5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1" y="3"/>
                    <a:pt x="0" y="5"/>
                    <a:pt x="1" y="7"/>
                  </a:cubicBezTo>
                  <a:lnTo>
                    <a:pt x="8" y="18"/>
                  </a:lnTo>
                  <a:close/>
                </a:path>
              </a:pathLst>
            </a:custGeom>
            <a:solidFill>
              <a:srgbClr val="9360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213"/>
            <p:cNvSpPr>
              <a:spLocks/>
            </p:cNvSpPr>
            <p:nvPr/>
          </p:nvSpPr>
          <p:spPr bwMode="auto">
            <a:xfrm>
              <a:off x="5338763" y="2316163"/>
              <a:ext cx="49213" cy="71438"/>
            </a:xfrm>
            <a:custGeom>
              <a:avLst/>
              <a:gdLst>
                <a:gd name="T0" fmla="*/ 8 w 13"/>
                <a:gd name="T1" fmla="*/ 16 h 19"/>
                <a:gd name="T2" fmla="*/ 12 w 13"/>
                <a:gd name="T3" fmla="*/ 19 h 19"/>
                <a:gd name="T4" fmla="*/ 12 w 13"/>
                <a:gd name="T5" fmla="*/ 19 h 19"/>
                <a:gd name="T6" fmla="*/ 12 w 13"/>
                <a:gd name="T7" fmla="*/ 14 h 19"/>
                <a:gd name="T8" fmla="*/ 6 w 13"/>
                <a:gd name="T9" fmla="*/ 3 h 19"/>
                <a:gd name="T10" fmla="*/ 1 w 13"/>
                <a:gd name="T11" fmla="*/ 1 h 19"/>
                <a:gd name="T12" fmla="*/ 1 w 13"/>
                <a:gd name="T13" fmla="*/ 1 h 19"/>
                <a:gd name="T14" fmla="*/ 1 w 13"/>
                <a:gd name="T15" fmla="*/ 6 h 19"/>
                <a:gd name="T16" fmla="*/ 8 w 13"/>
                <a:gd name="T17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9">
                  <a:moveTo>
                    <a:pt x="8" y="16"/>
                  </a:moveTo>
                  <a:cubicBezTo>
                    <a:pt x="9" y="18"/>
                    <a:pt x="11" y="19"/>
                    <a:pt x="12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3" y="18"/>
                    <a:pt x="13" y="16"/>
                    <a:pt x="12" y="1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1"/>
                    <a:pt x="3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4"/>
                    <a:pt x="1" y="6"/>
                  </a:cubicBezTo>
                  <a:lnTo>
                    <a:pt x="8" y="16"/>
                  </a:lnTo>
                  <a:close/>
                </a:path>
              </a:pathLst>
            </a:custGeom>
            <a:solidFill>
              <a:srgbClr val="9360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214"/>
            <p:cNvSpPr>
              <a:spLocks/>
            </p:cNvSpPr>
            <p:nvPr/>
          </p:nvSpPr>
          <p:spPr bwMode="auto">
            <a:xfrm>
              <a:off x="5176838" y="2417763"/>
              <a:ext cx="49213" cy="71438"/>
            </a:xfrm>
            <a:custGeom>
              <a:avLst/>
              <a:gdLst>
                <a:gd name="T0" fmla="*/ 7 w 13"/>
                <a:gd name="T1" fmla="*/ 16 h 19"/>
                <a:gd name="T2" fmla="*/ 12 w 13"/>
                <a:gd name="T3" fmla="*/ 18 h 19"/>
                <a:gd name="T4" fmla="*/ 12 w 13"/>
                <a:gd name="T5" fmla="*/ 18 h 19"/>
                <a:gd name="T6" fmla="*/ 12 w 13"/>
                <a:gd name="T7" fmla="*/ 13 h 19"/>
                <a:gd name="T8" fmla="*/ 5 w 13"/>
                <a:gd name="T9" fmla="*/ 3 h 19"/>
                <a:gd name="T10" fmla="*/ 1 w 13"/>
                <a:gd name="T11" fmla="*/ 1 h 19"/>
                <a:gd name="T12" fmla="*/ 1 w 13"/>
                <a:gd name="T13" fmla="*/ 1 h 19"/>
                <a:gd name="T14" fmla="*/ 1 w 13"/>
                <a:gd name="T15" fmla="*/ 6 h 19"/>
                <a:gd name="T16" fmla="*/ 7 w 13"/>
                <a:gd name="T17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9">
                  <a:moveTo>
                    <a:pt x="7" y="16"/>
                  </a:moveTo>
                  <a:cubicBezTo>
                    <a:pt x="9" y="18"/>
                    <a:pt x="10" y="19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3" y="18"/>
                    <a:pt x="13" y="15"/>
                    <a:pt x="12" y="1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1"/>
                    <a:pt x="2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4"/>
                    <a:pt x="1" y="6"/>
                  </a:cubicBezTo>
                  <a:lnTo>
                    <a:pt x="7" y="16"/>
                  </a:lnTo>
                  <a:close/>
                </a:path>
              </a:pathLst>
            </a:custGeom>
            <a:solidFill>
              <a:srgbClr val="9360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49759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829056" y="4853452"/>
            <a:ext cx="1853184" cy="568269"/>
          </a:xfrm>
          <a:prstGeom prst="rect">
            <a:avLst/>
          </a:prstGeom>
          <a:solidFill>
            <a:srgbClr val="40B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aphicFrame>
        <p:nvGraphicFramePr>
          <p:cNvPr id="21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2601566"/>
              </p:ext>
            </p:extLst>
          </p:nvPr>
        </p:nvGraphicFramePr>
        <p:xfrm>
          <a:off x="3492657" y="2317209"/>
          <a:ext cx="7983006" cy="169928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3050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3050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3050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3050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3050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3050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832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32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321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32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321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32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2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8316361"/>
              </p:ext>
            </p:extLst>
          </p:nvPr>
        </p:nvGraphicFramePr>
        <p:xfrm>
          <a:off x="3410768" y="5157822"/>
          <a:ext cx="806489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648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rgbClr val="73503F"/>
                          </a:solidFill>
                          <a:latin typeface="Arial" pitchFamily="34" charset="0"/>
                          <a:cs typeface="Arial" pitchFamily="34" charset="0"/>
                        </a:rPr>
                        <a:t>You can simply impress your audience and add a unique zing</a:t>
                      </a:r>
                      <a:endParaRPr lang="ko-KR" altLang="en-US" sz="1200" b="0" dirty="0">
                        <a:solidFill>
                          <a:srgbClr val="73503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EDC7A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3" name="Group 5"/>
          <p:cNvGrpSpPr/>
          <p:nvPr/>
        </p:nvGrpSpPr>
        <p:grpSpPr>
          <a:xfrm>
            <a:off x="3492656" y="4122622"/>
            <a:ext cx="1267227" cy="966197"/>
            <a:chOff x="4320399" y="1245513"/>
            <a:chExt cx="1884146" cy="966197"/>
          </a:xfrm>
        </p:grpSpPr>
        <p:sp>
          <p:nvSpPr>
            <p:cNvPr id="24" name="TextBox 6"/>
            <p:cNvSpPr txBox="1"/>
            <p:nvPr/>
          </p:nvSpPr>
          <p:spPr>
            <a:xfrm>
              <a:off x="4320399" y="1565379"/>
              <a:ext cx="1884146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Easy to change colors, photos and Text.  </a:t>
              </a:r>
            </a:p>
          </p:txBody>
        </p:sp>
        <p:sp>
          <p:nvSpPr>
            <p:cNvPr id="25" name="TextBox 7"/>
            <p:cNvSpPr txBox="1"/>
            <p:nvPr/>
          </p:nvSpPr>
          <p:spPr>
            <a:xfrm>
              <a:off x="4320399" y="1245513"/>
              <a:ext cx="188414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Text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26" name="Group 8"/>
          <p:cNvGrpSpPr/>
          <p:nvPr/>
        </p:nvGrpSpPr>
        <p:grpSpPr>
          <a:xfrm>
            <a:off x="5146370" y="4122622"/>
            <a:ext cx="1267227" cy="966197"/>
            <a:chOff x="4320399" y="1245513"/>
            <a:chExt cx="1884146" cy="966197"/>
          </a:xfrm>
        </p:grpSpPr>
        <p:sp>
          <p:nvSpPr>
            <p:cNvPr id="27" name="TextBox 9"/>
            <p:cNvSpPr txBox="1"/>
            <p:nvPr/>
          </p:nvSpPr>
          <p:spPr>
            <a:xfrm>
              <a:off x="4320399" y="1565379"/>
              <a:ext cx="1884146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Easy to change colors, photos and Text.  </a:t>
              </a:r>
            </a:p>
          </p:txBody>
        </p:sp>
        <p:sp>
          <p:nvSpPr>
            <p:cNvPr id="28" name="TextBox 10"/>
            <p:cNvSpPr txBox="1"/>
            <p:nvPr/>
          </p:nvSpPr>
          <p:spPr>
            <a:xfrm>
              <a:off x="4320399" y="1245513"/>
              <a:ext cx="188414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Text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29" name="Group 11"/>
          <p:cNvGrpSpPr/>
          <p:nvPr/>
        </p:nvGrpSpPr>
        <p:grpSpPr>
          <a:xfrm>
            <a:off x="6800084" y="4122622"/>
            <a:ext cx="1267227" cy="966197"/>
            <a:chOff x="4320399" y="1245513"/>
            <a:chExt cx="1884146" cy="966197"/>
          </a:xfrm>
        </p:grpSpPr>
        <p:sp>
          <p:nvSpPr>
            <p:cNvPr id="30" name="TextBox 12"/>
            <p:cNvSpPr txBox="1"/>
            <p:nvPr/>
          </p:nvSpPr>
          <p:spPr>
            <a:xfrm>
              <a:off x="4320399" y="1565379"/>
              <a:ext cx="1884146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Easy to change colors, photos and Text.  </a:t>
              </a:r>
            </a:p>
          </p:txBody>
        </p:sp>
        <p:sp>
          <p:nvSpPr>
            <p:cNvPr id="31" name="TextBox 13"/>
            <p:cNvSpPr txBox="1"/>
            <p:nvPr/>
          </p:nvSpPr>
          <p:spPr>
            <a:xfrm>
              <a:off x="4320399" y="1245513"/>
              <a:ext cx="188414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Text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32" name="Group 14"/>
          <p:cNvGrpSpPr/>
          <p:nvPr/>
        </p:nvGrpSpPr>
        <p:grpSpPr>
          <a:xfrm>
            <a:off x="8453798" y="4122622"/>
            <a:ext cx="1267227" cy="966197"/>
            <a:chOff x="4320399" y="1245513"/>
            <a:chExt cx="1884146" cy="966197"/>
          </a:xfrm>
        </p:grpSpPr>
        <p:sp>
          <p:nvSpPr>
            <p:cNvPr id="33" name="TextBox 15"/>
            <p:cNvSpPr txBox="1"/>
            <p:nvPr/>
          </p:nvSpPr>
          <p:spPr>
            <a:xfrm>
              <a:off x="4320399" y="1565379"/>
              <a:ext cx="1884146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Easy to change colors, photos and Text.  </a:t>
              </a:r>
            </a:p>
          </p:txBody>
        </p:sp>
        <p:sp>
          <p:nvSpPr>
            <p:cNvPr id="34" name="TextBox 16"/>
            <p:cNvSpPr txBox="1"/>
            <p:nvPr/>
          </p:nvSpPr>
          <p:spPr>
            <a:xfrm>
              <a:off x="4320399" y="1245513"/>
              <a:ext cx="188414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Text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35" name="Group 17"/>
          <p:cNvGrpSpPr/>
          <p:nvPr/>
        </p:nvGrpSpPr>
        <p:grpSpPr>
          <a:xfrm>
            <a:off x="10107512" y="4122622"/>
            <a:ext cx="1267227" cy="966197"/>
            <a:chOff x="4320399" y="1245513"/>
            <a:chExt cx="1884146" cy="966197"/>
          </a:xfrm>
        </p:grpSpPr>
        <p:sp>
          <p:nvSpPr>
            <p:cNvPr id="36" name="TextBox 18"/>
            <p:cNvSpPr txBox="1"/>
            <p:nvPr/>
          </p:nvSpPr>
          <p:spPr>
            <a:xfrm>
              <a:off x="4320399" y="1565379"/>
              <a:ext cx="1884146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Easy to change colors, photos and Text.  </a:t>
              </a:r>
            </a:p>
          </p:txBody>
        </p:sp>
        <p:sp>
          <p:nvSpPr>
            <p:cNvPr id="37" name="TextBox 19"/>
            <p:cNvSpPr txBox="1"/>
            <p:nvPr/>
          </p:nvSpPr>
          <p:spPr>
            <a:xfrm>
              <a:off x="4320399" y="1245513"/>
              <a:ext cx="188414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Text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sp>
        <p:nvSpPr>
          <p:cNvPr id="19" name="Text Placeholder 1"/>
          <p:cNvSpPr txBox="1">
            <a:spLocks/>
          </p:cNvSpPr>
          <p:nvPr/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Arial Unicode MS"/>
                <a:cs typeface="Arial" pitchFamily="34" charset="0"/>
              </a:rPr>
              <a:t>Infographic Style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Arial Unicode MS"/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2694432"/>
            <a:ext cx="2872513" cy="2246817"/>
          </a:xfrm>
          <a:prstGeom prst="rect">
            <a:avLst/>
          </a:prstGeom>
        </p:spPr>
      </p:pic>
      <p:sp>
        <p:nvSpPr>
          <p:cNvPr id="38" name="Rectángulo 37"/>
          <p:cNvSpPr/>
          <p:nvPr/>
        </p:nvSpPr>
        <p:spPr>
          <a:xfrm>
            <a:off x="182880" y="5421721"/>
            <a:ext cx="3013162" cy="1040039"/>
          </a:xfrm>
          <a:prstGeom prst="rect">
            <a:avLst/>
          </a:prstGeom>
          <a:solidFill>
            <a:srgbClr val="40B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9716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/>
          <p:cNvSpPr/>
          <p:nvPr/>
        </p:nvSpPr>
        <p:spPr>
          <a:xfrm>
            <a:off x="1755648" y="5474208"/>
            <a:ext cx="8388096" cy="829056"/>
          </a:xfrm>
          <a:prstGeom prst="ellipse">
            <a:avLst/>
          </a:prstGeom>
          <a:solidFill>
            <a:srgbClr val="40B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6" name="Graphic 11">
            <a:extLst>
              <a:ext uri="{FF2B5EF4-FFF2-40B4-BE49-F238E27FC236}">
                <a16:creationId xmlns="" xmlns:a16="http://schemas.microsoft.com/office/drawing/2014/main" id="{03CCF36E-D6A1-49C3-AF4D-17AD7C746CBB}"/>
              </a:ext>
            </a:extLst>
          </p:cNvPr>
          <p:cNvSpPr/>
          <p:nvPr/>
        </p:nvSpPr>
        <p:spPr>
          <a:xfrm>
            <a:off x="4894700" y="3223674"/>
            <a:ext cx="1097032" cy="2829504"/>
          </a:xfrm>
          <a:custGeom>
            <a:avLst/>
            <a:gdLst>
              <a:gd name="connsiteX0" fmla="*/ 1732970 w 1743075"/>
              <a:gd name="connsiteY0" fmla="*/ 1329937 h 4495800"/>
              <a:gd name="connsiteX1" fmla="*/ 1726302 w 1743075"/>
              <a:gd name="connsiteY1" fmla="*/ 1291837 h 4495800"/>
              <a:gd name="connsiteX2" fmla="*/ 1698680 w 1743075"/>
              <a:gd name="connsiteY2" fmla="*/ 1230877 h 4495800"/>
              <a:gd name="connsiteX3" fmla="*/ 1666295 w 1743075"/>
              <a:gd name="connsiteY3" fmla="*/ 1177537 h 4495800"/>
              <a:gd name="connsiteX4" fmla="*/ 1643435 w 1743075"/>
              <a:gd name="connsiteY4" fmla="*/ 1128959 h 4495800"/>
              <a:gd name="connsiteX5" fmla="*/ 1636767 w 1743075"/>
              <a:gd name="connsiteY5" fmla="*/ 1117529 h 4495800"/>
              <a:gd name="connsiteX6" fmla="*/ 1595810 w 1743075"/>
              <a:gd name="connsiteY6" fmla="*/ 1023232 h 4495800"/>
              <a:gd name="connsiteX7" fmla="*/ 1586285 w 1743075"/>
              <a:gd name="connsiteY7" fmla="*/ 1007039 h 4495800"/>
              <a:gd name="connsiteX8" fmla="*/ 1573902 w 1743075"/>
              <a:gd name="connsiteY8" fmla="*/ 972749 h 4495800"/>
              <a:gd name="connsiteX9" fmla="*/ 1560567 w 1743075"/>
              <a:gd name="connsiteY9" fmla="*/ 923219 h 4495800"/>
              <a:gd name="connsiteX10" fmla="*/ 1550090 w 1743075"/>
              <a:gd name="connsiteY10" fmla="*/ 880357 h 4495800"/>
              <a:gd name="connsiteX11" fmla="*/ 1547232 w 1743075"/>
              <a:gd name="connsiteY11" fmla="*/ 863212 h 4495800"/>
              <a:gd name="connsiteX12" fmla="*/ 1508180 w 1743075"/>
              <a:gd name="connsiteY12" fmla="*/ 747959 h 4495800"/>
              <a:gd name="connsiteX13" fmla="*/ 1468175 w 1743075"/>
              <a:gd name="connsiteY13" fmla="*/ 705097 h 4495800"/>
              <a:gd name="connsiteX14" fmla="*/ 1428170 w 1743075"/>
              <a:gd name="connsiteY14" fmla="*/ 685094 h 4495800"/>
              <a:gd name="connsiteX15" fmla="*/ 1380545 w 1743075"/>
              <a:gd name="connsiteY15" fmla="*/ 669854 h 4495800"/>
              <a:gd name="connsiteX16" fmla="*/ 1303392 w 1743075"/>
              <a:gd name="connsiteY16" fmla="*/ 650804 h 4495800"/>
              <a:gd name="connsiteX17" fmla="*/ 1301487 w 1743075"/>
              <a:gd name="connsiteY17" fmla="*/ 649852 h 4495800"/>
              <a:gd name="connsiteX18" fmla="*/ 1223382 w 1743075"/>
              <a:gd name="connsiteY18" fmla="*/ 629849 h 4495800"/>
              <a:gd name="connsiteX19" fmla="*/ 1160517 w 1743075"/>
              <a:gd name="connsiteY19" fmla="*/ 610799 h 4495800"/>
              <a:gd name="connsiteX20" fmla="*/ 1101462 w 1743075"/>
              <a:gd name="connsiteY20" fmla="*/ 511739 h 4495800"/>
              <a:gd name="connsiteX21" fmla="*/ 1106225 w 1743075"/>
              <a:gd name="connsiteY21" fmla="*/ 422204 h 4495800"/>
              <a:gd name="connsiteX22" fmla="*/ 1119560 w 1743075"/>
              <a:gd name="connsiteY22" fmla="*/ 398392 h 4495800"/>
              <a:gd name="connsiteX23" fmla="*/ 1150040 w 1743075"/>
              <a:gd name="connsiteY23" fmla="*/ 352672 h 4495800"/>
              <a:gd name="connsiteX24" fmla="*/ 1155755 w 1743075"/>
              <a:gd name="connsiteY24" fmla="*/ 326002 h 4495800"/>
              <a:gd name="connsiteX25" fmla="*/ 1153850 w 1743075"/>
              <a:gd name="connsiteY25" fmla="*/ 263137 h 4495800"/>
              <a:gd name="connsiteX26" fmla="*/ 1135752 w 1743075"/>
              <a:gd name="connsiteY26" fmla="*/ 252659 h 4495800"/>
              <a:gd name="connsiteX27" fmla="*/ 1124322 w 1743075"/>
              <a:gd name="connsiteY27" fmla="*/ 241229 h 4495800"/>
              <a:gd name="connsiteX28" fmla="*/ 1125275 w 1743075"/>
              <a:gd name="connsiteY28" fmla="*/ 203129 h 4495800"/>
              <a:gd name="connsiteX29" fmla="*/ 1124322 w 1743075"/>
              <a:gd name="connsiteY29" fmla="*/ 182174 h 4495800"/>
              <a:gd name="connsiteX30" fmla="*/ 1074792 w 1743075"/>
              <a:gd name="connsiteY30" fmla="*/ 56444 h 4495800"/>
              <a:gd name="connsiteX31" fmla="*/ 1048122 w 1743075"/>
              <a:gd name="connsiteY31" fmla="*/ 37394 h 4495800"/>
              <a:gd name="connsiteX32" fmla="*/ 1005260 w 1743075"/>
              <a:gd name="connsiteY32" fmla="*/ 20249 h 4495800"/>
              <a:gd name="connsiteX33" fmla="*/ 873815 w 1743075"/>
              <a:gd name="connsiteY33" fmla="*/ 24059 h 4495800"/>
              <a:gd name="connsiteX34" fmla="*/ 782375 w 1743075"/>
              <a:gd name="connsiteY34" fmla="*/ 104069 h 4495800"/>
              <a:gd name="connsiteX35" fmla="*/ 775707 w 1743075"/>
              <a:gd name="connsiteY35" fmla="*/ 117404 h 4495800"/>
              <a:gd name="connsiteX36" fmla="*/ 769040 w 1743075"/>
              <a:gd name="connsiteY36" fmla="*/ 159314 h 4495800"/>
              <a:gd name="connsiteX37" fmla="*/ 759515 w 1743075"/>
              <a:gd name="connsiteY37" fmla="*/ 293617 h 4495800"/>
              <a:gd name="connsiteX38" fmla="*/ 759515 w 1743075"/>
              <a:gd name="connsiteY38" fmla="*/ 297427 h 4495800"/>
              <a:gd name="connsiteX39" fmla="*/ 762372 w 1743075"/>
              <a:gd name="connsiteY39" fmla="*/ 370769 h 4495800"/>
              <a:gd name="connsiteX40" fmla="*/ 786185 w 1743075"/>
              <a:gd name="connsiteY40" fmla="*/ 424109 h 4495800"/>
              <a:gd name="connsiteX41" fmla="*/ 799520 w 1743075"/>
              <a:gd name="connsiteY41" fmla="*/ 446969 h 4495800"/>
              <a:gd name="connsiteX42" fmla="*/ 811902 w 1743075"/>
              <a:gd name="connsiteY42" fmla="*/ 517454 h 4495800"/>
              <a:gd name="connsiteX43" fmla="*/ 806187 w 1743075"/>
              <a:gd name="connsiteY43" fmla="*/ 540314 h 4495800"/>
              <a:gd name="connsiteX44" fmla="*/ 729035 w 1743075"/>
              <a:gd name="connsiteY44" fmla="*/ 576509 h 4495800"/>
              <a:gd name="connsiteX45" fmla="*/ 717605 w 1743075"/>
              <a:gd name="connsiteY45" fmla="*/ 579367 h 4495800"/>
              <a:gd name="connsiteX46" fmla="*/ 546155 w 1743075"/>
              <a:gd name="connsiteY46" fmla="*/ 617467 h 4495800"/>
              <a:gd name="connsiteX47" fmla="*/ 469955 w 1743075"/>
              <a:gd name="connsiteY47" fmla="*/ 627944 h 4495800"/>
              <a:gd name="connsiteX48" fmla="*/ 396612 w 1743075"/>
              <a:gd name="connsiteY48" fmla="*/ 646994 h 4495800"/>
              <a:gd name="connsiteX49" fmla="*/ 348035 w 1743075"/>
              <a:gd name="connsiteY49" fmla="*/ 688904 h 4495800"/>
              <a:gd name="connsiteX50" fmla="*/ 311840 w 1743075"/>
              <a:gd name="connsiteY50" fmla="*/ 807014 h 4495800"/>
              <a:gd name="connsiteX51" fmla="*/ 287075 w 1743075"/>
              <a:gd name="connsiteY51" fmla="*/ 848924 h 4495800"/>
              <a:gd name="connsiteX52" fmla="*/ 246117 w 1743075"/>
              <a:gd name="connsiteY52" fmla="*/ 896549 h 4495800"/>
              <a:gd name="connsiteX53" fmla="*/ 233735 w 1743075"/>
              <a:gd name="connsiteY53" fmla="*/ 922267 h 4495800"/>
              <a:gd name="connsiteX54" fmla="*/ 164202 w 1743075"/>
              <a:gd name="connsiteY54" fmla="*/ 1008944 h 4495800"/>
              <a:gd name="connsiteX55" fmla="*/ 152772 w 1743075"/>
              <a:gd name="connsiteY55" fmla="*/ 1024184 h 4495800"/>
              <a:gd name="connsiteX56" fmla="*/ 81335 w 1743075"/>
              <a:gd name="connsiteY56" fmla="*/ 1130864 h 4495800"/>
              <a:gd name="connsiteX57" fmla="*/ 10850 w 1743075"/>
              <a:gd name="connsiteY57" fmla="*/ 1280407 h 4495800"/>
              <a:gd name="connsiteX58" fmla="*/ 27042 w 1743075"/>
              <a:gd name="connsiteY58" fmla="*/ 1395659 h 4495800"/>
              <a:gd name="connsiteX59" fmla="*/ 61332 w 1743075"/>
              <a:gd name="connsiteY59" fmla="*/ 1453762 h 4495800"/>
              <a:gd name="connsiteX60" fmla="*/ 74667 w 1743075"/>
              <a:gd name="connsiteY60" fmla="*/ 1474717 h 4495800"/>
              <a:gd name="connsiteX61" fmla="*/ 97527 w 1743075"/>
              <a:gd name="connsiteY61" fmla="*/ 1509007 h 4495800"/>
              <a:gd name="connsiteX62" fmla="*/ 108005 w 1743075"/>
              <a:gd name="connsiteY62" fmla="*/ 1522342 h 4495800"/>
              <a:gd name="connsiteX63" fmla="*/ 162297 w 1743075"/>
              <a:gd name="connsiteY63" fmla="*/ 1602352 h 4495800"/>
              <a:gd name="connsiteX64" fmla="*/ 201350 w 1743075"/>
              <a:gd name="connsiteY64" fmla="*/ 1654739 h 4495800"/>
              <a:gd name="connsiteX65" fmla="*/ 288980 w 1743075"/>
              <a:gd name="connsiteY65" fmla="*/ 1768087 h 4495800"/>
              <a:gd name="connsiteX66" fmla="*/ 300410 w 1743075"/>
              <a:gd name="connsiteY66" fmla="*/ 1810949 h 4495800"/>
              <a:gd name="connsiteX67" fmla="*/ 288027 w 1743075"/>
              <a:gd name="connsiteY67" fmla="*/ 1909057 h 4495800"/>
              <a:gd name="connsiteX68" fmla="*/ 279455 w 1743075"/>
              <a:gd name="connsiteY68" fmla="*/ 2064314 h 4495800"/>
              <a:gd name="connsiteX69" fmla="*/ 277550 w 1743075"/>
              <a:gd name="connsiteY69" fmla="*/ 2079554 h 4495800"/>
              <a:gd name="connsiteX70" fmla="*/ 266120 w 1743075"/>
              <a:gd name="connsiteY70" fmla="*/ 2192902 h 4495800"/>
              <a:gd name="connsiteX71" fmla="*/ 265167 w 1743075"/>
              <a:gd name="connsiteY71" fmla="*/ 2338634 h 4495800"/>
              <a:gd name="connsiteX72" fmla="*/ 251832 w 1743075"/>
              <a:gd name="connsiteY72" fmla="*/ 2463412 h 4495800"/>
              <a:gd name="connsiteX73" fmla="*/ 268025 w 1743075"/>
              <a:gd name="connsiteY73" fmla="*/ 2496749 h 4495800"/>
              <a:gd name="connsiteX74" fmla="*/ 358512 w 1743075"/>
              <a:gd name="connsiteY74" fmla="*/ 2521514 h 4495800"/>
              <a:gd name="connsiteX75" fmla="*/ 377562 w 1743075"/>
              <a:gd name="connsiteY75" fmla="*/ 2525324 h 4495800"/>
              <a:gd name="connsiteX76" fmla="*/ 467097 w 1743075"/>
              <a:gd name="connsiteY76" fmla="*/ 2499607 h 4495800"/>
              <a:gd name="connsiteX77" fmla="*/ 496625 w 1743075"/>
              <a:gd name="connsiteY77" fmla="*/ 2472937 h 4495800"/>
              <a:gd name="connsiteX78" fmla="*/ 498530 w 1743075"/>
              <a:gd name="connsiteY78" fmla="*/ 2500559 h 4495800"/>
              <a:gd name="connsiteX79" fmla="*/ 497577 w 1743075"/>
              <a:gd name="connsiteY79" fmla="*/ 2653912 h 4495800"/>
              <a:gd name="connsiteX80" fmla="*/ 491862 w 1743075"/>
              <a:gd name="connsiteY80" fmla="*/ 2752972 h 4495800"/>
              <a:gd name="connsiteX81" fmla="*/ 489957 w 1743075"/>
              <a:gd name="connsiteY81" fmla="*/ 2915849 h 4495800"/>
              <a:gd name="connsiteX82" fmla="*/ 483290 w 1743075"/>
              <a:gd name="connsiteY82" fmla="*/ 3303517 h 4495800"/>
              <a:gd name="connsiteX83" fmla="*/ 483290 w 1743075"/>
              <a:gd name="connsiteY83" fmla="*/ 3423532 h 4495800"/>
              <a:gd name="connsiteX84" fmla="*/ 489005 w 1743075"/>
              <a:gd name="connsiteY84" fmla="*/ 3666419 h 4495800"/>
              <a:gd name="connsiteX85" fmla="*/ 497577 w 1743075"/>
              <a:gd name="connsiteY85" fmla="*/ 3953122 h 4495800"/>
              <a:gd name="connsiteX86" fmla="*/ 498530 w 1743075"/>
              <a:gd name="connsiteY86" fmla="*/ 3964552 h 4495800"/>
              <a:gd name="connsiteX87" fmla="*/ 505197 w 1743075"/>
              <a:gd name="connsiteY87" fmla="*/ 4019797 h 4495800"/>
              <a:gd name="connsiteX88" fmla="*/ 507102 w 1743075"/>
              <a:gd name="connsiteY88" fmla="*/ 4083614 h 4495800"/>
              <a:gd name="connsiteX89" fmla="*/ 513770 w 1743075"/>
              <a:gd name="connsiteY89" fmla="*/ 4111237 h 4495800"/>
              <a:gd name="connsiteX90" fmla="*/ 539487 w 1743075"/>
              <a:gd name="connsiteY90" fmla="*/ 4176959 h 4495800"/>
              <a:gd name="connsiteX91" fmla="*/ 562347 w 1743075"/>
              <a:gd name="connsiteY91" fmla="*/ 4278877 h 4495800"/>
              <a:gd name="connsiteX92" fmla="*/ 561395 w 1743075"/>
              <a:gd name="connsiteY92" fmla="*/ 4299832 h 4495800"/>
              <a:gd name="connsiteX93" fmla="*/ 551870 w 1743075"/>
              <a:gd name="connsiteY93" fmla="*/ 4354124 h 4495800"/>
              <a:gd name="connsiteX94" fmla="*/ 583302 w 1743075"/>
              <a:gd name="connsiteY94" fmla="*/ 4404607 h 4495800"/>
              <a:gd name="connsiteX95" fmla="*/ 600447 w 1743075"/>
              <a:gd name="connsiteY95" fmla="*/ 4423657 h 4495800"/>
              <a:gd name="connsiteX96" fmla="*/ 628070 w 1743075"/>
              <a:gd name="connsiteY96" fmla="*/ 4459852 h 4495800"/>
              <a:gd name="connsiteX97" fmla="*/ 690935 w 1743075"/>
              <a:gd name="connsiteY97" fmla="*/ 4483664 h 4495800"/>
              <a:gd name="connsiteX98" fmla="*/ 762372 w 1743075"/>
              <a:gd name="connsiteY98" fmla="*/ 4492237 h 4495800"/>
              <a:gd name="connsiteX99" fmla="*/ 898580 w 1743075"/>
              <a:gd name="connsiteY99" fmla="*/ 4493189 h 4495800"/>
              <a:gd name="connsiteX100" fmla="*/ 913820 w 1743075"/>
              <a:gd name="connsiteY100" fmla="*/ 4464614 h 4495800"/>
              <a:gd name="connsiteX101" fmla="*/ 901437 w 1743075"/>
              <a:gd name="connsiteY101" fmla="*/ 4434134 h 4495800"/>
              <a:gd name="connsiteX102" fmla="*/ 869052 w 1743075"/>
              <a:gd name="connsiteY102" fmla="*/ 4351267 h 4495800"/>
              <a:gd name="connsiteX103" fmla="*/ 859527 w 1743075"/>
              <a:gd name="connsiteY103" fmla="*/ 4338884 h 4495800"/>
              <a:gd name="connsiteX104" fmla="*/ 811902 w 1743075"/>
              <a:gd name="connsiteY104" fmla="*/ 4263637 h 4495800"/>
              <a:gd name="connsiteX105" fmla="*/ 812855 w 1743075"/>
              <a:gd name="connsiteY105" fmla="*/ 4206487 h 4495800"/>
              <a:gd name="connsiteX106" fmla="*/ 823332 w 1743075"/>
              <a:gd name="connsiteY106" fmla="*/ 4165529 h 4495800"/>
              <a:gd name="connsiteX107" fmla="*/ 841430 w 1743075"/>
              <a:gd name="connsiteY107" fmla="*/ 4050277 h 4495800"/>
              <a:gd name="connsiteX108" fmla="*/ 849050 w 1743075"/>
              <a:gd name="connsiteY108" fmla="*/ 3982649 h 4495800"/>
              <a:gd name="connsiteX109" fmla="*/ 837620 w 1743075"/>
              <a:gd name="connsiteY109" fmla="*/ 3734999 h 4495800"/>
              <a:gd name="connsiteX110" fmla="*/ 826190 w 1743075"/>
              <a:gd name="connsiteY110" fmla="*/ 3662609 h 4495800"/>
              <a:gd name="connsiteX111" fmla="*/ 807140 w 1743075"/>
              <a:gd name="connsiteY111" fmla="*/ 3601649 h 4495800"/>
              <a:gd name="connsiteX112" fmla="*/ 789995 w 1743075"/>
              <a:gd name="connsiteY112" fmla="*/ 3537832 h 4495800"/>
              <a:gd name="connsiteX113" fmla="*/ 786185 w 1743075"/>
              <a:gd name="connsiteY113" fmla="*/ 3494017 h 4495800"/>
              <a:gd name="connsiteX114" fmla="*/ 790947 w 1743075"/>
              <a:gd name="connsiteY114" fmla="*/ 3454012 h 4495800"/>
              <a:gd name="connsiteX115" fmla="*/ 798567 w 1743075"/>
              <a:gd name="connsiteY115" fmla="*/ 3393052 h 4495800"/>
              <a:gd name="connsiteX116" fmla="*/ 799520 w 1743075"/>
              <a:gd name="connsiteY116" fmla="*/ 3274942 h 4495800"/>
              <a:gd name="connsiteX117" fmla="*/ 803330 w 1743075"/>
              <a:gd name="connsiteY117" fmla="*/ 3260654 h 4495800"/>
              <a:gd name="connsiteX118" fmla="*/ 819522 w 1743075"/>
              <a:gd name="connsiteY118" fmla="*/ 3223507 h 4495800"/>
              <a:gd name="connsiteX119" fmla="*/ 825237 w 1743075"/>
              <a:gd name="connsiteY119" fmla="*/ 3178739 h 4495800"/>
              <a:gd name="connsiteX120" fmla="*/ 903342 w 1743075"/>
              <a:gd name="connsiteY120" fmla="*/ 2818694 h 4495800"/>
              <a:gd name="connsiteX121" fmla="*/ 921440 w 1743075"/>
              <a:gd name="connsiteY121" fmla="*/ 2752019 h 4495800"/>
              <a:gd name="connsiteX122" fmla="*/ 927155 w 1743075"/>
              <a:gd name="connsiteY122" fmla="*/ 2753924 h 4495800"/>
              <a:gd name="connsiteX123" fmla="*/ 917630 w 1743075"/>
              <a:gd name="connsiteY123" fmla="*/ 2838697 h 4495800"/>
              <a:gd name="connsiteX124" fmla="*/ 899532 w 1743075"/>
              <a:gd name="connsiteY124" fmla="*/ 3093967 h 4495800"/>
              <a:gd name="connsiteX125" fmla="*/ 902390 w 1743075"/>
              <a:gd name="connsiteY125" fmla="*/ 3124447 h 4495800"/>
              <a:gd name="connsiteX126" fmla="*/ 893817 w 1743075"/>
              <a:gd name="connsiteY126" fmla="*/ 3190169 h 4495800"/>
              <a:gd name="connsiteX127" fmla="*/ 894770 w 1743075"/>
              <a:gd name="connsiteY127" fmla="*/ 3224459 h 4495800"/>
              <a:gd name="connsiteX128" fmla="*/ 905247 w 1743075"/>
              <a:gd name="connsiteY128" fmla="*/ 3328282 h 4495800"/>
              <a:gd name="connsiteX129" fmla="*/ 905247 w 1743075"/>
              <a:gd name="connsiteY129" fmla="*/ 3412102 h 4495800"/>
              <a:gd name="connsiteX130" fmla="*/ 913820 w 1743075"/>
              <a:gd name="connsiteY130" fmla="*/ 3633082 h 4495800"/>
              <a:gd name="connsiteX131" fmla="*/ 919535 w 1743075"/>
              <a:gd name="connsiteY131" fmla="*/ 3730237 h 4495800"/>
              <a:gd name="connsiteX132" fmla="*/ 916677 w 1743075"/>
              <a:gd name="connsiteY132" fmla="*/ 3760717 h 4495800"/>
              <a:gd name="connsiteX133" fmla="*/ 896675 w 1743075"/>
              <a:gd name="connsiteY133" fmla="*/ 3862634 h 4495800"/>
              <a:gd name="connsiteX134" fmla="*/ 883340 w 1743075"/>
              <a:gd name="connsiteY134" fmla="*/ 4033132 h 4495800"/>
              <a:gd name="connsiteX135" fmla="*/ 855717 w 1743075"/>
              <a:gd name="connsiteY135" fmla="*/ 4201724 h 4495800"/>
              <a:gd name="connsiteX136" fmla="*/ 880482 w 1743075"/>
              <a:gd name="connsiteY136" fmla="*/ 4262684 h 4495800"/>
              <a:gd name="connsiteX137" fmla="*/ 936680 w 1743075"/>
              <a:gd name="connsiteY137" fmla="*/ 4289354 h 4495800"/>
              <a:gd name="connsiteX138" fmla="*/ 979542 w 1743075"/>
              <a:gd name="connsiteY138" fmla="*/ 4295069 h 4495800"/>
              <a:gd name="connsiteX139" fmla="*/ 1015737 w 1743075"/>
              <a:gd name="connsiteY139" fmla="*/ 4306499 h 4495800"/>
              <a:gd name="connsiteX140" fmla="*/ 1038597 w 1743075"/>
              <a:gd name="connsiteY140" fmla="*/ 4339837 h 4495800"/>
              <a:gd name="connsiteX141" fmla="*/ 1059552 w 1743075"/>
              <a:gd name="connsiteY141" fmla="*/ 4361744 h 4495800"/>
              <a:gd name="connsiteX142" fmla="*/ 1170995 w 1743075"/>
              <a:gd name="connsiteY142" fmla="*/ 4391272 h 4495800"/>
              <a:gd name="connsiteX143" fmla="*/ 1283390 w 1743075"/>
              <a:gd name="connsiteY143" fmla="*/ 4390319 h 4495800"/>
              <a:gd name="connsiteX144" fmla="*/ 1321490 w 1743075"/>
              <a:gd name="connsiteY144" fmla="*/ 4385557 h 4495800"/>
              <a:gd name="connsiteX145" fmla="*/ 1333872 w 1743075"/>
              <a:gd name="connsiteY145" fmla="*/ 4358887 h 4495800"/>
              <a:gd name="connsiteX146" fmla="*/ 1317680 w 1743075"/>
              <a:gd name="connsiteY146" fmla="*/ 4324597 h 4495800"/>
              <a:gd name="connsiteX147" fmla="*/ 1297677 w 1743075"/>
              <a:gd name="connsiteY147" fmla="*/ 4296974 h 4495800"/>
              <a:gd name="connsiteX148" fmla="*/ 1258625 w 1743075"/>
              <a:gd name="connsiteY148" fmla="*/ 4268399 h 4495800"/>
              <a:gd name="connsiteX149" fmla="*/ 1196712 w 1743075"/>
              <a:gd name="connsiteY149" fmla="*/ 4203629 h 4495800"/>
              <a:gd name="connsiteX150" fmla="*/ 1195760 w 1743075"/>
              <a:gd name="connsiteY150" fmla="*/ 4201724 h 4495800"/>
              <a:gd name="connsiteX151" fmla="*/ 1173852 w 1743075"/>
              <a:gd name="connsiteY151" fmla="*/ 4137907 h 4495800"/>
              <a:gd name="connsiteX152" fmla="*/ 1159565 w 1743075"/>
              <a:gd name="connsiteY152" fmla="*/ 4061707 h 4495800"/>
              <a:gd name="connsiteX153" fmla="*/ 1165280 w 1743075"/>
              <a:gd name="connsiteY153" fmla="*/ 4002652 h 4495800"/>
              <a:gd name="connsiteX154" fmla="*/ 1172900 w 1743075"/>
              <a:gd name="connsiteY154" fmla="*/ 3971219 h 4495800"/>
              <a:gd name="connsiteX155" fmla="*/ 1185282 w 1743075"/>
              <a:gd name="connsiteY155" fmla="*/ 3875017 h 4495800"/>
              <a:gd name="connsiteX156" fmla="*/ 1194807 w 1743075"/>
              <a:gd name="connsiteY156" fmla="*/ 3808342 h 4495800"/>
              <a:gd name="connsiteX157" fmla="*/ 1204332 w 1743075"/>
              <a:gd name="connsiteY157" fmla="*/ 3674992 h 4495800"/>
              <a:gd name="connsiteX158" fmla="*/ 1206237 w 1743075"/>
              <a:gd name="connsiteY158" fmla="*/ 3661657 h 4495800"/>
              <a:gd name="connsiteX159" fmla="*/ 1226240 w 1743075"/>
              <a:gd name="connsiteY159" fmla="*/ 3498779 h 4495800"/>
              <a:gd name="connsiteX160" fmla="*/ 1231002 w 1743075"/>
              <a:gd name="connsiteY160" fmla="*/ 3436867 h 4495800"/>
              <a:gd name="connsiteX161" fmla="*/ 1230050 w 1743075"/>
              <a:gd name="connsiteY161" fmla="*/ 3412102 h 4495800"/>
              <a:gd name="connsiteX162" fmla="*/ 1225287 w 1743075"/>
              <a:gd name="connsiteY162" fmla="*/ 3374002 h 4495800"/>
              <a:gd name="connsiteX163" fmla="*/ 1225287 w 1743075"/>
              <a:gd name="connsiteY163" fmla="*/ 3293992 h 4495800"/>
              <a:gd name="connsiteX164" fmla="*/ 1231955 w 1743075"/>
              <a:gd name="connsiteY164" fmla="*/ 3253987 h 4495800"/>
              <a:gd name="connsiteX165" fmla="*/ 1239575 w 1743075"/>
              <a:gd name="connsiteY165" fmla="*/ 3222554 h 4495800"/>
              <a:gd name="connsiteX166" fmla="*/ 1248147 w 1743075"/>
              <a:gd name="connsiteY166" fmla="*/ 3120637 h 4495800"/>
              <a:gd name="connsiteX167" fmla="*/ 1250052 w 1743075"/>
              <a:gd name="connsiteY167" fmla="*/ 3109207 h 4495800"/>
              <a:gd name="connsiteX168" fmla="*/ 1263387 w 1743075"/>
              <a:gd name="connsiteY168" fmla="*/ 3019672 h 4495800"/>
              <a:gd name="connsiteX169" fmla="*/ 1274817 w 1743075"/>
              <a:gd name="connsiteY169" fmla="*/ 2951092 h 4495800"/>
              <a:gd name="connsiteX170" fmla="*/ 1287200 w 1743075"/>
              <a:gd name="connsiteY170" fmla="*/ 2882512 h 4495800"/>
              <a:gd name="connsiteX171" fmla="*/ 1289105 w 1743075"/>
              <a:gd name="connsiteY171" fmla="*/ 2861557 h 4495800"/>
              <a:gd name="connsiteX172" fmla="*/ 1302440 w 1743075"/>
              <a:gd name="connsiteY172" fmla="*/ 2764402 h 4495800"/>
              <a:gd name="connsiteX173" fmla="*/ 1308155 w 1743075"/>
              <a:gd name="connsiteY173" fmla="*/ 2728207 h 4495800"/>
              <a:gd name="connsiteX174" fmla="*/ 1317680 w 1743075"/>
              <a:gd name="connsiteY174" fmla="*/ 2672962 h 4495800"/>
              <a:gd name="connsiteX175" fmla="*/ 1328157 w 1743075"/>
              <a:gd name="connsiteY175" fmla="*/ 2557709 h 4495800"/>
              <a:gd name="connsiteX176" fmla="*/ 1329110 w 1743075"/>
              <a:gd name="connsiteY176" fmla="*/ 2553899 h 4495800"/>
              <a:gd name="connsiteX177" fmla="*/ 1348160 w 1743075"/>
              <a:gd name="connsiteY177" fmla="*/ 2535802 h 4495800"/>
              <a:gd name="connsiteX178" fmla="*/ 1445315 w 1743075"/>
              <a:gd name="connsiteY178" fmla="*/ 2494844 h 4495800"/>
              <a:gd name="connsiteX179" fmla="*/ 1474842 w 1743075"/>
              <a:gd name="connsiteY179" fmla="*/ 2438647 h 4495800"/>
              <a:gd name="connsiteX180" fmla="*/ 1470080 w 1743075"/>
              <a:gd name="connsiteY180" fmla="*/ 2388164 h 4495800"/>
              <a:gd name="connsiteX181" fmla="*/ 1468175 w 1743075"/>
              <a:gd name="connsiteY181" fmla="*/ 2351017 h 4495800"/>
              <a:gd name="connsiteX182" fmla="*/ 1460555 w 1743075"/>
              <a:gd name="connsiteY182" fmla="*/ 1997639 h 4495800"/>
              <a:gd name="connsiteX183" fmla="*/ 1460555 w 1743075"/>
              <a:gd name="connsiteY183" fmla="*/ 1976684 h 4495800"/>
              <a:gd name="connsiteX184" fmla="*/ 1471985 w 1743075"/>
              <a:gd name="connsiteY184" fmla="*/ 1951919 h 4495800"/>
              <a:gd name="connsiteX185" fmla="*/ 1495797 w 1743075"/>
              <a:gd name="connsiteY185" fmla="*/ 1918582 h 4495800"/>
              <a:gd name="connsiteX186" fmla="*/ 1513895 w 1743075"/>
              <a:gd name="connsiteY186" fmla="*/ 1884292 h 4495800"/>
              <a:gd name="connsiteX187" fmla="*/ 1573902 w 1743075"/>
              <a:gd name="connsiteY187" fmla="*/ 1793804 h 4495800"/>
              <a:gd name="connsiteX188" fmla="*/ 1599620 w 1743075"/>
              <a:gd name="connsiteY188" fmla="*/ 1739512 h 4495800"/>
              <a:gd name="connsiteX189" fmla="*/ 1692965 w 1743075"/>
              <a:gd name="connsiteY189" fmla="*/ 1561394 h 4495800"/>
              <a:gd name="connsiteX190" fmla="*/ 1714872 w 1743075"/>
              <a:gd name="connsiteY190" fmla="*/ 1491862 h 4495800"/>
              <a:gd name="connsiteX191" fmla="*/ 1729160 w 1743075"/>
              <a:gd name="connsiteY191" fmla="*/ 1408042 h 4495800"/>
              <a:gd name="connsiteX192" fmla="*/ 1732970 w 1743075"/>
              <a:gd name="connsiteY192" fmla="*/ 1329937 h 4495800"/>
              <a:gd name="connsiteX193" fmla="*/ 373752 w 1743075"/>
              <a:gd name="connsiteY193" fmla="*/ 1452809 h 4495800"/>
              <a:gd name="connsiteX194" fmla="*/ 367085 w 1743075"/>
              <a:gd name="connsiteY194" fmla="*/ 1460429 h 4495800"/>
              <a:gd name="connsiteX195" fmla="*/ 361370 w 1743075"/>
              <a:gd name="connsiteY195" fmla="*/ 1453762 h 4495800"/>
              <a:gd name="connsiteX196" fmla="*/ 319460 w 1743075"/>
              <a:gd name="connsiteY196" fmla="*/ 1365179 h 4495800"/>
              <a:gd name="connsiteX197" fmla="*/ 310887 w 1743075"/>
              <a:gd name="connsiteY197" fmla="*/ 1351844 h 4495800"/>
              <a:gd name="connsiteX198" fmla="*/ 311840 w 1743075"/>
              <a:gd name="connsiteY198" fmla="*/ 1334699 h 4495800"/>
              <a:gd name="connsiteX199" fmla="*/ 343272 w 1743075"/>
              <a:gd name="connsiteY199" fmla="*/ 1297552 h 4495800"/>
              <a:gd name="connsiteX200" fmla="*/ 367085 w 1743075"/>
              <a:gd name="connsiteY200" fmla="*/ 1301362 h 4495800"/>
              <a:gd name="connsiteX201" fmla="*/ 377562 w 1743075"/>
              <a:gd name="connsiteY201" fmla="*/ 1348034 h 4495800"/>
              <a:gd name="connsiteX202" fmla="*/ 377562 w 1743075"/>
              <a:gd name="connsiteY202" fmla="*/ 1381372 h 4495800"/>
              <a:gd name="connsiteX203" fmla="*/ 381372 w 1743075"/>
              <a:gd name="connsiteY203" fmla="*/ 1381372 h 4495800"/>
              <a:gd name="connsiteX204" fmla="*/ 373752 w 1743075"/>
              <a:gd name="connsiteY204" fmla="*/ 1452809 h 4495800"/>
              <a:gd name="connsiteX205" fmla="*/ 575682 w 1743075"/>
              <a:gd name="connsiteY205" fmla="*/ 1686172 h 4495800"/>
              <a:gd name="connsiteX206" fmla="*/ 559490 w 1743075"/>
              <a:gd name="connsiteY206" fmla="*/ 1708079 h 4495800"/>
              <a:gd name="connsiteX207" fmla="*/ 480432 w 1743075"/>
              <a:gd name="connsiteY207" fmla="*/ 1817617 h 4495800"/>
              <a:gd name="connsiteX208" fmla="*/ 476622 w 1743075"/>
              <a:gd name="connsiteY208" fmla="*/ 1834762 h 4495800"/>
              <a:gd name="connsiteX209" fmla="*/ 437570 w 1743075"/>
              <a:gd name="connsiteY209" fmla="*/ 1828094 h 4495800"/>
              <a:gd name="connsiteX210" fmla="*/ 466145 w 1743075"/>
              <a:gd name="connsiteY210" fmla="*/ 1792852 h 4495800"/>
              <a:gd name="connsiteX211" fmla="*/ 557585 w 1743075"/>
              <a:gd name="connsiteY211" fmla="*/ 1688077 h 4495800"/>
              <a:gd name="connsiteX212" fmla="*/ 567110 w 1743075"/>
              <a:gd name="connsiteY212" fmla="*/ 1678552 h 4495800"/>
              <a:gd name="connsiteX213" fmla="*/ 573777 w 1743075"/>
              <a:gd name="connsiteY213" fmla="*/ 1678552 h 4495800"/>
              <a:gd name="connsiteX214" fmla="*/ 575682 w 1743075"/>
              <a:gd name="connsiteY214" fmla="*/ 1686172 h 4495800"/>
              <a:gd name="connsiteX215" fmla="*/ 889055 w 1743075"/>
              <a:gd name="connsiteY215" fmla="*/ 1877624 h 4495800"/>
              <a:gd name="connsiteX216" fmla="*/ 890007 w 1743075"/>
              <a:gd name="connsiteY216" fmla="*/ 1871909 h 4495800"/>
              <a:gd name="connsiteX217" fmla="*/ 887150 w 1743075"/>
              <a:gd name="connsiteY217" fmla="*/ 1834762 h 4495800"/>
              <a:gd name="connsiteX218" fmla="*/ 789995 w 1743075"/>
              <a:gd name="connsiteY218" fmla="*/ 1769992 h 4495800"/>
              <a:gd name="connsiteX219" fmla="*/ 689030 w 1743075"/>
              <a:gd name="connsiteY219" fmla="*/ 1727129 h 4495800"/>
              <a:gd name="connsiteX220" fmla="*/ 655692 w 1743075"/>
              <a:gd name="connsiteY220" fmla="*/ 1712842 h 4495800"/>
              <a:gd name="connsiteX221" fmla="*/ 604257 w 1743075"/>
              <a:gd name="connsiteY221" fmla="*/ 1685219 h 4495800"/>
              <a:gd name="connsiteX222" fmla="*/ 602352 w 1743075"/>
              <a:gd name="connsiteY222" fmla="*/ 1636642 h 4495800"/>
              <a:gd name="connsiteX223" fmla="*/ 618545 w 1743075"/>
              <a:gd name="connsiteY223" fmla="*/ 1626164 h 4495800"/>
              <a:gd name="connsiteX224" fmla="*/ 628070 w 1743075"/>
              <a:gd name="connsiteY224" fmla="*/ 1608067 h 4495800"/>
              <a:gd name="connsiteX225" fmla="*/ 637595 w 1743075"/>
              <a:gd name="connsiteY225" fmla="*/ 1581397 h 4495800"/>
              <a:gd name="connsiteX226" fmla="*/ 711890 w 1743075"/>
              <a:gd name="connsiteY226" fmla="*/ 1492814 h 4495800"/>
              <a:gd name="connsiteX227" fmla="*/ 788090 w 1743075"/>
              <a:gd name="connsiteY227" fmla="*/ 1357559 h 4495800"/>
              <a:gd name="connsiteX228" fmla="*/ 821427 w 1743075"/>
              <a:gd name="connsiteY228" fmla="*/ 1114672 h 4495800"/>
              <a:gd name="connsiteX229" fmla="*/ 819522 w 1743075"/>
              <a:gd name="connsiteY229" fmla="*/ 889882 h 4495800"/>
              <a:gd name="connsiteX230" fmla="*/ 813807 w 1743075"/>
              <a:gd name="connsiteY230" fmla="*/ 738434 h 4495800"/>
              <a:gd name="connsiteX231" fmla="*/ 813807 w 1743075"/>
              <a:gd name="connsiteY231" fmla="*/ 720337 h 4495800"/>
              <a:gd name="connsiteX232" fmla="*/ 818570 w 1743075"/>
              <a:gd name="connsiteY232" fmla="*/ 718432 h 4495800"/>
              <a:gd name="connsiteX233" fmla="*/ 863337 w 1743075"/>
              <a:gd name="connsiteY233" fmla="*/ 815587 h 4495800"/>
              <a:gd name="connsiteX234" fmla="*/ 866195 w 1743075"/>
              <a:gd name="connsiteY234" fmla="*/ 814634 h 4495800"/>
              <a:gd name="connsiteX235" fmla="*/ 848097 w 1743075"/>
              <a:gd name="connsiteY235" fmla="*/ 771772 h 4495800"/>
              <a:gd name="connsiteX236" fmla="*/ 828095 w 1743075"/>
              <a:gd name="connsiteY236" fmla="*/ 727004 h 4495800"/>
              <a:gd name="connsiteX237" fmla="*/ 810950 w 1743075"/>
              <a:gd name="connsiteY237" fmla="*/ 617467 h 4495800"/>
              <a:gd name="connsiteX238" fmla="*/ 812855 w 1743075"/>
              <a:gd name="connsiteY238" fmla="*/ 580319 h 4495800"/>
              <a:gd name="connsiteX239" fmla="*/ 816665 w 1743075"/>
              <a:gd name="connsiteY239" fmla="*/ 556507 h 4495800"/>
              <a:gd name="connsiteX240" fmla="*/ 821427 w 1743075"/>
              <a:gd name="connsiteY240" fmla="*/ 554602 h 4495800"/>
              <a:gd name="connsiteX241" fmla="*/ 856670 w 1743075"/>
              <a:gd name="connsiteY241" fmla="*/ 594607 h 4495800"/>
              <a:gd name="connsiteX242" fmla="*/ 913820 w 1743075"/>
              <a:gd name="connsiteY242" fmla="*/ 638422 h 4495800"/>
              <a:gd name="connsiteX243" fmla="*/ 974780 w 1743075"/>
              <a:gd name="connsiteY243" fmla="*/ 679379 h 4495800"/>
              <a:gd name="connsiteX244" fmla="*/ 973827 w 1743075"/>
              <a:gd name="connsiteY244" fmla="*/ 696524 h 4495800"/>
              <a:gd name="connsiteX245" fmla="*/ 950015 w 1743075"/>
              <a:gd name="connsiteY245" fmla="*/ 721289 h 4495800"/>
              <a:gd name="connsiteX246" fmla="*/ 899532 w 1743075"/>
              <a:gd name="connsiteY246" fmla="*/ 797489 h 4495800"/>
              <a:gd name="connsiteX247" fmla="*/ 930012 w 1743075"/>
              <a:gd name="connsiteY247" fmla="*/ 759389 h 4495800"/>
              <a:gd name="connsiteX248" fmla="*/ 945252 w 1743075"/>
              <a:gd name="connsiteY248" fmla="*/ 759389 h 4495800"/>
              <a:gd name="connsiteX249" fmla="*/ 954777 w 1743075"/>
              <a:gd name="connsiteY249" fmla="*/ 800347 h 4495800"/>
              <a:gd name="connsiteX250" fmla="*/ 910962 w 1743075"/>
              <a:gd name="connsiteY250" fmla="*/ 1142294 h 4495800"/>
              <a:gd name="connsiteX251" fmla="*/ 917630 w 1743075"/>
              <a:gd name="connsiteY251" fmla="*/ 1495672 h 4495800"/>
              <a:gd name="connsiteX252" fmla="*/ 929060 w 1743075"/>
              <a:gd name="connsiteY252" fmla="*/ 1776659 h 4495800"/>
              <a:gd name="connsiteX253" fmla="*/ 938585 w 1743075"/>
              <a:gd name="connsiteY253" fmla="*/ 1802377 h 4495800"/>
              <a:gd name="connsiteX254" fmla="*/ 1026215 w 1743075"/>
              <a:gd name="connsiteY254" fmla="*/ 1895722 h 4495800"/>
              <a:gd name="connsiteX255" fmla="*/ 1036692 w 1743075"/>
              <a:gd name="connsiteY255" fmla="*/ 1909057 h 4495800"/>
              <a:gd name="connsiteX256" fmla="*/ 889055 w 1743075"/>
              <a:gd name="connsiteY256" fmla="*/ 1877624 h 4495800"/>
              <a:gd name="connsiteX257" fmla="*/ 1279580 w 1743075"/>
              <a:gd name="connsiteY257" fmla="*/ 1673789 h 4495800"/>
              <a:gd name="connsiteX258" fmla="*/ 1275770 w 1743075"/>
              <a:gd name="connsiteY258" fmla="*/ 1747132 h 4495800"/>
              <a:gd name="connsiteX259" fmla="*/ 1250052 w 1743075"/>
              <a:gd name="connsiteY259" fmla="*/ 1809044 h 4495800"/>
              <a:gd name="connsiteX260" fmla="*/ 1188140 w 1743075"/>
              <a:gd name="connsiteY260" fmla="*/ 1870004 h 4495800"/>
              <a:gd name="connsiteX261" fmla="*/ 1170042 w 1743075"/>
              <a:gd name="connsiteY261" fmla="*/ 1907152 h 4495800"/>
              <a:gd name="connsiteX262" fmla="*/ 1160517 w 1743075"/>
              <a:gd name="connsiteY262" fmla="*/ 1919534 h 4495800"/>
              <a:gd name="connsiteX263" fmla="*/ 1142420 w 1743075"/>
              <a:gd name="connsiteY263" fmla="*/ 1924297 h 4495800"/>
              <a:gd name="connsiteX264" fmla="*/ 1045265 w 1743075"/>
              <a:gd name="connsiteY264" fmla="*/ 1916677 h 4495800"/>
              <a:gd name="connsiteX265" fmla="*/ 1053837 w 1743075"/>
              <a:gd name="connsiteY265" fmla="*/ 1901437 h 4495800"/>
              <a:gd name="connsiteX266" fmla="*/ 1132895 w 1743075"/>
              <a:gd name="connsiteY266" fmla="*/ 1803329 h 4495800"/>
              <a:gd name="connsiteX267" fmla="*/ 1143372 w 1743075"/>
              <a:gd name="connsiteY267" fmla="*/ 1770944 h 4495800"/>
              <a:gd name="connsiteX268" fmla="*/ 1137657 w 1743075"/>
              <a:gd name="connsiteY268" fmla="*/ 1666169 h 4495800"/>
              <a:gd name="connsiteX269" fmla="*/ 1130037 w 1743075"/>
              <a:gd name="connsiteY269" fmla="*/ 1505197 h 4495800"/>
              <a:gd name="connsiteX270" fmla="*/ 1115750 w 1743075"/>
              <a:gd name="connsiteY270" fmla="*/ 1296599 h 4495800"/>
              <a:gd name="connsiteX271" fmla="*/ 1094795 w 1743075"/>
              <a:gd name="connsiteY271" fmla="*/ 1091812 h 4495800"/>
              <a:gd name="connsiteX272" fmla="*/ 1037645 w 1743075"/>
              <a:gd name="connsiteY272" fmla="*/ 839399 h 4495800"/>
              <a:gd name="connsiteX273" fmla="*/ 1019547 w 1743075"/>
              <a:gd name="connsiteY273" fmla="*/ 780344 h 4495800"/>
              <a:gd name="connsiteX274" fmla="*/ 1024310 w 1743075"/>
              <a:gd name="connsiteY274" fmla="*/ 761294 h 4495800"/>
              <a:gd name="connsiteX275" fmla="*/ 1042407 w 1743075"/>
              <a:gd name="connsiteY275" fmla="*/ 744149 h 4495800"/>
              <a:gd name="connsiteX276" fmla="*/ 1069077 w 1743075"/>
              <a:gd name="connsiteY276" fmla="*/ 806062 h 4495800"/>
              <a:gd name="connsiteX277" fmla="*/ 1014785 w 1743075"/>
              <a:gd name="connsiteY277" fmla="*/ 699382 h 4495800"/>
              <a:gd name="connsiteX278" fmla="*/ 1015737 w 1743075"/>
              <a:gd name="connsiteY278" fmla="*/ 677474 h 4495800"/>
              <a:gd name="connsiteX279" fmla="*/ 1068125 w 1743075"/>
              <a:gd name="connsiteY279" fmla="*/ 631754 h 4495800"/>
              <a:gd name="connsiteX280" fmla="*/ 1096700 w 1743075"/>
              <a:gd name="connsiteY280" fmla="*/ 571747 h 4495800"/>
              <a:gd name="connsiteX281" fmla="*/ 1102415 w 1743075"/>
              <a:gd name="connsiteY281" fmla="*/ 552697 h 4495800"/>
              <a:gd name="connsiteX282" fmla="*/ 1120512 w 1743075"/>
              <a:gd name="connsiteY282" fmla="*/ 606989 h 4495800"/>
              <a:gd name="connsiteX283" fmla="*/ 1107177 w 1743075"/>
              <a:gd name="connsiteY283" fmla="*/ 742244 h 4495800"/>
              <a:gd name="connsiteX284" fmla="*/ 1108130 w 1743075"/>
              <a:gd name="connsiteY284" fmla="*/ 761294 h 4495800"/>
              <a:gd name="connsiteX285" fmla="*/ 1127180 w 1743075"/>
              <a:gd name="connsiteY285" fmla="*/ 621277 h 4495800"/>
              <a:gd name="connsiteX286" fmla="*/ 1187187 w 1743075"/>
              <a:gd name="connsiteY286" fmla="*/ 829874 h 4495800"/>
              <a:gd name="connsiteX287" fmla="*/ 1228145 w 1743075"/>
              <a:gd name="connsiteY287" fmla="*/ 993704 h 4495800"/>
              <a:gd name="connsiteX288" fmla="*/ 1246242 w 1743075"/>
              <a:gd name="connsiteY288" fmla="*/ 1128007 h 4495800"/>
              <a:gd name="connsiteX289" fmla="*/ 1270055 w 1743075"/>
              <a:gd name="connsiteY289" fmla="*/ 1363274 h 4495800"/>
              <a:gd name="connsiteX290" fmla="*/ 1276722 w 1743075"/>
              <a:gd name="connsiteY290" fmla="*/ 1427092 h 4495800"/>
              <a:gd name="connsiteX291" fmla="*/ 1284342 w 1743075"/>
              <a:gd name="connsiteY291" fmla="*/ 1534724 h 4495800"/>
              <a:gd name="connsiteX292" fmla="*/ 1279580 w 1743075"/>
              <a:gd name="connsiteY292" fmla="*/ 1673789 h 4495800"/>
              <a:gd name="connsiteX293" fmla="*/ 1437695 w 1743075"/>
              <a:gd name="connsiteY293" fmla="*/ 1289932 h 4495800"/>
              <a:gd name="connsiteX294" fmla="*/ 1442457 w 1743075"/>
              <a:gd name="connsiteY294" fmla="*/ 1288979 h 4495800"/>
              <a:gd name="connsiteX295" fmla="*/ 1447220 w 1743075"/>
              <a:gd name="connsiteY295" fmla="*/ 1300409 h 4495800"/>
              <a:gd name="connsiteX296" fmla="*/ 1448172 w 1743075"/>
              <a:gd name="connsiteY296" fmla="*/ 1327079 h 4495800"/>
              <a:gd name="connsiteX297" fmla="*/ 1470080 w 1743075"/>
              <a:gd name="connsiteY297" fmla="*/ 1394707 h 4495800"/>
              <a:gd name="connsiteX298" fmla="*/ 1476747 w 1743075"/>
              <a:gd name="connsiteY298" fmla="*/ 1433759 h 4495800"/>
              <a:gd name="connsiteX299" fmla="*/ 1439600 w 1743075"/>
              <a:gd name="connsiteY299" fmla="*/ 1497577 h 4495800"/>
              <a:gd name="connsiteX300" fmla="*/ 1437695 w 1743075"/>
              <a:gd name="connsiteY300" fmla="*/ 1289932 h 4495800"/>
              <a:gd name="connsiteX301" fmla="*/ 1475795 w 1743075"/>
              <a:gd name="connsiteY301" fmla="*/ 1882387 h 4495800"/>
              <a:gd name="connsiteX302" fmla="*/ 1462460 w 1743075"/>
              <a:gd name="connsiteY302" fmla="*/ 1874767 h 4495800"/>
              <a:gd name="connsiteX303" fmla="*/ 1371972 w 1743075"/>
              <a:gd name="connsiteY303" fmla="*/ 1769992 h 4495800"/>
              <a:gd name="connsiteX304" fmla="*/ 1336730 w 1743075"/>
              <a:gd name="connsiteY304" fmla="*/ 1750942 h 4495800"/>
              <a:gd name="connsiteX305" fmla="*/ 1319585 w 1743075"/>
              <a:gd name="connsiteY305" fmla="*/ 1744274 h 4495800"/>
              <a:gd name="connsiteX306" fmla="*/ 1320537 w 1743075"/>
              <a:gd name="connsiteY306" fmla="*/ 1738559 h 4495800"/>
              <a:gd name="connsiteX307" fmla="*/ 1337682 w 1743075"/>
              <a:gd name="connsiteY307" fmla="*/ 1740464 h 4495800"/>
              <a:gd name="connsiteX308" fmla="*/ 1416740 w 1743075"/>
              <a:gd name="connsiteY308" fmla="*/ 1788089 h 4495800"/>
              <a:gd name="connsiteX309" fmla="*/ 1473890 w 1743075"/>
              <a:gd name="connsiteY309" fmla="*/ 1853812 h 4495800"/>
              <a:gd name="connsiteX310" fmla="*/ 1480557 w 1743075"/>
              <a:gd name="connsiteY310" fmla="*/ 1865242 h 4495800"/>
              <a:gd name="connsiteX311" fmla="*/ 1475795 w 1743075"/>
              <a:gd name="connsiteY311" fmla="*/ 1882387 h 449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</a:cxnLst>
            <a:rect l="l" t="t" r="r" b="b"/>
            <a:pathLst>
              <a:path w="1743075" h="4495800">
                <a:moveTo>
                  <a:pt x="1732970" y="1329937"/>
                </a:moveTo>
                <a:cubicBezTo>
                  <a:pt x="1728207" y="1318507"/>
                  <a:pt x="1726302" y="1304219"/>
                  <a:pt x="1726302" y="1291837"/>
                </a:cubicBezTo>
                <a:cubicBezTo>
                  <a:pt x="1728207" y="1266119"/>
                  <a:pt x="1718682" y="1246117"/>
                  <a:pt x="1698680" y="1230877"/>
                </a:cubicBezTo>
                <a:cubicBezTo>
                  <a:pt x="1680582" y="1216589"/>
                  <a:pt x="1672962" y="1197539"/>
                  <a:pt x="1666295" y="1177537"/>
                </a:cubicBezTo>
                <a:cubicBezTo>
                  <a:pt x="1660580" y="1160392"/>
                  <a:pt x="1651055" y="1145152"/>
                  <a:pt x="1643435" y="1128959"/>
                </a:cubicBezTo>
                <a:cubicBezTo>
                  <a:pt x="1641530" y="1125149"/>
                  <a:pt x="1638672" y="1121339"/>
                  <a:pt x="1636767" y="1117529"/>
                </a:cubicBezTo>
                <a:cubicBezTo>
                  <a:pt x="1623432" y="1086097"/>
                  <a:pt x="1610097" y="1054664"/>
                  <a:pt x="1595810" y="1023232"/>
                </a:cubicBezTo>
                <a:cubicBezTo>
                  <a:pt x="1592952" y="1017517"/>
                  <a:pt x="1588190" y="1012754"/>
                  <a:pt x="1586285" y="1007039"/>
                </a:cubicBezTo>
                <a:cubicBezTo>
                  <a:pt x="1581522" y="995609"/>
                  <a:pt x="1574855" y="984179"/>
                  <a:pt x="1573902" y="972749"/>
                </a:cubicBezTo>
                <a:cubicBezTo>
                  <a:pt x="1571997" y="955604"/>
                  <a:pt x="1569140" y="939412"/>
                  <a:pt x="1560567" y="923219"/>
                </a:cubicBezTo>
                <a:cubicBezTo>
                  <a:pt x="1553900" y="910837"/>
                  <a:pt x="1552947" y="894644"/>
                  <a:pt x="1550090" y="880357"/>
                </a:cubicBezTo>
                <a:cubicBezTo>
                  <a:pt x="1549137" y="874642"/>
                  <a:pt x="1549137" y="868927"/>
                  <a:pt x="1547232" y="863212"/>
                </a:cubicBezTo>
                <a:cubicBezTo>
                  <a:pt x="1534850" y="824159"/>
                  <a:pt x="1521515" y="786059"/>
                  <a:pt x="1508180" y="747959"/>
                </a:cubicBezTo>
                <a:cubicBezTo>
                  <a:pt x="1501512" y="727957"/>
                  <a:pt x="1488177" y="713669"/>
                  <a:pt x="1468175" y="705097"/>
                </a:cubicBezTo>
                <a:cubicBezTo>
                  <a:pt x="1454840" y="699382"/>
                  <a:pt x="1442457" y="690809"/>
                  <a:pt x="1428170" y="685094"/>
                </a:cubicBezTo>
                <a:cubicBezTo>
                  <a:pt x="1412930" y="678427"/>
                  <a:pt x="1396737" y="673664"/>
                  <a:pt x="1380545" y="669854"/>
                </a:cubicBezTo>
                <a:cubicBezTo>
                  <a:pt x="1354827" y="663187"/>
                  <a:pt x="1329110" y="657472"/>
                  <a:pt x="1303392" y="650804"/>
                </a:cubicBezTo>
                <a:cubicBezTo>
                  <a:pt x="1302440" y="650804"/>
                  <a:pt x="1302440" y="649852"/>
                  <a:pt x="1301487" y="649852"/>
                </a:cubicBezTo>
                <a:cubicBezTo>
                  <a:pt x="1275770" y="643184"/>
                  <a:pt x="1249100" y="636517"/>
                  <a:pt x="1223382" y="629849"/>
                </a:cubicBezTo>
                <a:cubicBezTo>
                  <a:pt x="1202427" y="624134"/>
                  <a:pt x="1180520" y="619372"/>
                  <a:pt x="1160517" y="610799"/>
                </a:cubicBezTo>
                <a:cubicBezTo>
                  <a:pt x="1118607" y="591749"/>
                  <a:pt x="1104320" y="552697"/>
                  <a:pt x="1101462" y="511739"/>
                </a:cubicBezTo>
                <a:cubicBezTo>
                  <a:pt x="1098605" y="482212"/>
                  <a:pt x="1104320" y="452684"/>
                  <a:pt x="1106225" y="422204"/>
                </a:cubicBezTo>
                <a:cubicBezTo>
                  <a:pt x="1107177" y="411727"/>
                  <a:pt x="1110987" y="404107"/>
                  <a:pt x="1119560" y="398392"/>
                </a:cubicBezTo>
                <a:cubicBezTo>
                  <a:pt x="1136705" y="387914"/>
                  <a:pt x="1146230" y="371722"/>
                  <a:pt x="1150040" y="352672"/>
                </a:cubicBezTo>
                <a:cubicBezTo>
                  <a:pt x="1151945" y="344099"/>
                  <a:pt x="1155755" y="335527"/>
                  <a:pt x="1155755" y="326002"/>
                </a:cubicBezTo>
                <a:cubicBezTo>
                  <a:pt x="1155755" y="305047"/>
                  <a:pt x="1155755" y="284092"/>
                  <a:pt x="1153850" y="263137"/>
                </a:cubicBezTo>
                <a:cubicBezTo>
                  <a:pt x="1152897" y="254564"/>
                  <a:pt x="1148135" y="247897"/>
                  <a:pt x="1135752" y="252659"/>
                </a:cubicBezTo>
                <a:cubicBezTo>
                  <a:pt x="1125275" y="256469"/>
                  <a:pt x="1123370" y="252659"/>
                  <a:pt x="1124322" y="241229"/>
                </a:cubicBezTo>
                <a:cubicBezTo>
                  <a:pt x="1125275" y="228847"/>
                  <a:pt x="1125275" y="215512"/>
                  <a:pt x="1125275" y="203129"/>
                </a:cubicBezTo>
                <a:cubicBezTo>
                  <a:pt x="1125275" y="196462"/>
                  <a:pt x="1123370" y="188842"/>
                  <a:pt x="1124322" y="182174"/>
                </a:cubicBezTo>
                <a:cubicBezTo>
                  <a:pt x="1125275" y="133597"/>
                  <a:pt x="1102415" y="93592"/>
                  <a:pt x="1074792" y="56444"/>
                </a:cubicBezTo>
                <a:cubicBezTo>
                  <a:pt x="1069077" y="47872"/>
                  <a:pt x="1057647" y="42157"/>
                  <a:pt x="1048122" y="37394"/>
                </a:cubicBezTo>
                <a:cubicBezTo>
                  <a:pt x="1033835" y="30727"/>
                  <a:pt x="1019547" y="24059"/>
                  <a:pt x="1005260" y="20249"/>
                </a:cubicBezTo>
                <a:cubicBezTo>
                  <a:pt x="959540" y="5009"/>
                  <a:pt x="914772" y="-706"/>
                  <a:pt x="873815" y="24059"/>
                </a:cubicBezTo>
                <a:cubicBezTo>
                  <a:pt x="839525" y="45967"/>
                  <a:pt x="808092" y="71684"/>
                  <a:pt x="782375" y="104069"/>
                </a:cubicBezTo>
                <a:cubicBezTo>
                  <a:pt x="779517" y="107879"/>
                  <a:pt x="776660" y="112642"/>
                  <a:pt x="775707" y="117404"/>
                </a:cubicBezTo>
                <a:cubicBezTo>
                  <a:pt x="772850" y="131692"/>
                  <a:pt x="770945" y="145027"/>
                  <a:pt x="769040" y="159314"/>
                </a:cubicBezTo>
                <a:cubicBezTo>
                  <a:pt x="765230" y="204082"/>
                  <a:pt x="777612" y="249802"/>
                  <a:pt x="759515" y="293617"/>
                </a:cubicBezTo>
                <a:cubicBezTo>
                  <a:pt x="759515" y="294569"/>
                  <a:pt x="759515" y="296474"/>
                  <a:pt x="759515" y="297427"/>
                </a:cubicBezTo>
                <a:cubicBezTo>
                  <a:pt x="760467" y="322192"/>
                  <a:pt x="760467" y="346957"/>
                  <a:pt x="762372" y="370769"/>
                </a:cubicBezTo>
                <a:cubicBezTo>
                  <a:pt x="763325" y="390772"/>
                  <a:pt x="769040" y="409822"/>
                  <a:pt x="786185" y="424109"/>
                </a:cubicBezTo>
                <a:cubicBezTo>
                  <a:pt x="792852" y="429824"/>
                  <a:pt x="797615" y="438397"/>
                  <a:pt x="799520" y="446969"/>
                </a:cubicBezTo>
                <a:cubicBezTo>
                  <a:pt x="805235" y="469829"/>
                  <a:pt x="809045" y="493642"/>
                  <a:pt x="811902" y="517454"/>
                </a:cubicBezTo>
                <a:cubicBezTo>
                  <a:pt x="812855" y="525074"/>
                  <a:pt x="810950" y="536504"/>
                  <a:pt x="806187" y="540314"/>
                </a:cubicBezTo>
                <a:cubicBezTo>
                  <a:pt x="783327" y="557459"/>
                  <a:pt x="761420" y="578414"/>
                  <a:pt x="729035" y="576509"/>
                </a:cubicBezTo>
                <a:cubicBezTo>
                  <a:pt x="725225" y="576509"/>
                  <a:pt x="721415" y="578414"/>
                  <a:pt x="717605" y="579367"/>
                </a:cubicBezTo>
                <a:cubicBezTo>
                  <a:pt x="660455" y="592702"/>
                  <a:pt x="603305" y="606037"/>
                  <a:pt x="546155" y="617467"/>
                </a:cubicBezTo>
                <a:cubicBezTo>
                  <a:pt x="521390" y="622229"/>
                  <a:pt x="494720" y="623182"/>
                  <a:pt x="469955" y="627944"/>
                </a:cubicBezTo>
                <a:cubicBezTo>
                  <a:pt x="445190" y="632707"/>
                  <a:pt x="421377" y="639374"/>
                  <a:pt x="396612" y="646994"/>
                </a:cubicBezTo>
                <a:cubicBezTo>
                  <a:pt x="374705" y="653662"/>
                  <a:pt x="357560" y="668902"/>
                  <a:pt x="348035" y="688904"/>
                </a:cubicBezTo>
                <a:cubicBezTo>
                  <a:pt x="329937" y="727004"/>
                  <a:pt x="321365" y="767009"/>
                  <a:pt x="311840" y="807014"/>
                </a:cubicBezTo>
                <a:cubicBezTo>
                  <a:pt x="308030" y="824159"/>
                  <a:pt x="302315" y="838447"/>
                  <a:pt x="287075" y="848924"/>
                </a:cubicBezTo>
                <a:cubicBezTo>
                  <a:pt x="269930" y="861307"/>
                  <a:pt x="253737" y="875594"/>
                  <a:pt x="246117" y="896549"/>
                </a:cubicBezTo>
                <a:cubicBezTo>
                  <a:pt x="243260" y="905122"/>
                  <a:pt x="239450" y="914647"/>
                  <a:pt x="233735" y="922267"/>
                </a:cubicBezTo>
                <a:cubicBezTo>
                  <a:pt x="209922" y="950842"/>
                  <a:pt x="195635" y="987037"/>
                  <a:pt x="164202" y="1008944"/>
                </a:cubicBezTo>
                <a:cubicBezTo>
                  <a:pt x="159440" y="1012754"/>
                  <a:pt x="155630" y="1018469"/>
                  <a:pt x="152772" y="1024184"/>
                </a:cubicBezTo>
                <a:cubicBezTo>
                  <a:pt x="128960" y="1059427"/>
                  <a:pt x="105147" y="1094669"/>
                  <a:pt x="81335" y="1130864"/>
                </a:cubicBezTo>
                <a:cubicBezTo>
                  <a:pt x="50855" y="1177537"/>
                  <a:pt x="22280" y="1225162"/>
                  <a:pt x="10850" y="1280407"/>
                </a:cubicBezTo>
                <a:cubicBezTo>
                  <a:pt x="2277" y="1320412"/>
                  <a:pt x="8945" y="1359464"/>
                  <a:pt x="27042" y="1395659"/>
                </a:cubicBezTo>
                <a:cubicBezTo>
                  <a:pt x="36567" y="1415662"/>
                  <a:pt x="49902" y="1434712"/>
                  <a:pt x="61332" y="1453762"/>
                </a:cubicBezTo>
                <a:cubicBezTo>
                  <a:pt x="66095" y="1460429"/>
                  <a:pt x="71810" y="1467097"/>
                  <a:pt x="74667" y="1474717"/>
                </a:cubicBezTo>
                <a:cubicBezTo>
                  <a:pt x="78477" y="1489004"/>
                  <a:pt x="83240" y="1501387"/>
                  <a:pt x="97527" y="1509007"/>
                </a:cubicBezTo>
                <a:cubicBezTo>
                  <a:pt x="102290" y="1510912"/>
                  <a:pt x="104195" y="1517579"/>
                  <a:pt x="108005" y="1522342"/>
                </a:cubicBezTo>
                <a:cubicBezTo>
                  <a:pt x="126102" y="1549012"/>
                  <a:pt x="143247" y="1575682"/>
                  <a:pt x="162297" y="1602352"/>
                </a:cubicBezTo>
                <a:cubicBezTo>
                  <a:pt x="174680" y="1620449"/>
                  <a:pt x="189920" y="1636642"/>
                  <a:pt x="201350" y="1654739"/>
                </a:cubicBezTo>
                <a:cubicBezTo>
                  <a:pt x="228020" y="1694744"/>
                  <a:pt x="257547" y="1731892"/>
                  <a:pt x="288980" y="1768087"/>
                </a:cubicBezTo>
                <a:cubicBezTo>
                  <a:pt x="300410" y="1781422"/>
                  <a:pt x="303267" y="1794757"/>
                  <a:pt x="300410" y="1810949"/>
                </a:cubicBezTo>
                <a:cubicBezTo>
                  <a:pt x="295647" y="1843334"/>
                  <a:pt x="290885" y="1875719"/>
                  <a:pt x="288027" y="1909057"/>
                </a:cubicBezTo>
                <a:cubicBezTo>
                  <a:pt x="284217" y="1960492"/>
                  <a:pt x="282312" y="2012879"/>
                  <a:pt x="279455" y="2064314"/>
                </a:cubicBezTo>
                <a:cubicBezTo>
                  <a:pt x="279455" y="2069077"/>
                  <a:pt x="278502" y="2074792"/>
                  <a:pt x="277550" y="2079554"/>
                </a:cubicBezTo>
                <a:cubicBezTo>
                  <a:pt x="273740" y="2117654"/>
                  <a:pt x="268025" y="2154802"/>
                  <a:pt x="266120" y="2192902"/>
                </a:cubicBezTo>
                <a:cubicBezTo>
                  <a:pt x="264215" y="2241479"/>
                  <a:pt x="263262" y="2290057"/>
                  <a:pt x="265167" y="2338634"/>
                </a:cubicBezTo>
                <a:cubicBezTo>
                  <a:pt x="266120" y="2381497"/>
                  <a:pt x="259452" y="2422454"/>
                  <a:pt x="251832" y="2463412"/>
                </a:cubicBezTo>
                <a:cubicBezTo>
                  <a:pt x="248975" y="2479604"/>
                  <a:pt x="253737" y="2490082"/>
                  <a:pt x="268025" y="2496749"/>
                </a:cubicBezTo>
                <a:cubicBezTo>
                  <a:pt x="297552" y="2508179"/>
                  <a:pt x="326127" y="2523419"/>
                  <a:pt x="358512" y="2521514"/>
                </a:cubicBezTo>
                <a:cubicBezTo>
                  <a:pt x="365180" y="2521514"/>
                  <a:pt x="370895" y="2523419"/>
                  <a:pt x="377562" y="2525324"/>
                </a:cubicBezTo>
                <a:cubicBezTo>
                  <a:pt x="411852" y="2531039"/>
                  <a:pt x="443285" y="2530087"/>
                  <a:pt x="467097" y="2499607"/>
                </a:cubicBezTo>
                <a:cubicBezTo>
                  <a:pt x="474717" y="2490082"/>
                  <a:pt x="485195" y="2483414"/>
                  <a:pt x="496625" y="2472937"/>
                </a:cubicBezTo>
                <a:cubicBezTo>
                  <a:pt x="497577" y="2485319"/>
                  <a:pt x="498530" y="2492939"/>
                  <a:pt x="498530" y="2500559"/>
                </a:cubicBezTo>
                <a:cubicBezTo>
                  <a:pt x="498530" y="2551994"/>
                  <a:pt x="498530" y="2602477"/>
                  <a:pt x="497577" y="2653912"/>
                </a:cubicBezTo>
                <a:cubicBezTo>
                  <a:pt x="496625" y="2687249"/>
                  <a:pt x="492815" y="2719634"/>
                  <a:pt x="491862" y="2752972"/>
                </a:cubicBezTo>
                <a:cubicBezTo>
                  <a:pt x="490910" y="2807264"/>
                  <a:pt x="491862" y="2861557"/>
                  <a:pt x="489957" y="2915849"/>
                </a:cubicBezTo>
                <a:cubicBezTo>
                  <a:pt x="486147" y="3045389"/>
                  <a:pt x="496625" y="3174929"/>
                  <a:pt x="483290" y="3303517"/>
                </a:cubicBezTo>
                <a:cubicBezTo>
                  <a:pt x="479480" y="3343522"/>
                  <a:pt x="482337" y="3383527"/>
                  <a:pt x="483290" y="3423532"/>
                </a:cubicBezTo>
                <a:cubicBezTo>
                  <a:pt x="484242" y="3504494"/>
                  <a:pt x="483290" y="3585457"/>
                  <a:pt x="489005" y="3666419"/>
                </a:cubicBezTo>
                <a:cubicBezTo>
                  <a:pt x="495672" y="3761669"/>
                  <a:pt x="495672" y="3857872"/>
                  <a:pt x="497577" y="3953122"/>
                </a:cubicBezTo>
                <a:cubicBezTo>
                  <a:pt x="497577" y="3956932"/>
                  <a:pt x="498530" y="3960742"/>
                  <a:pt x="498530" y="3964552"/>
                </a:cubicBezTo>
                <a:cubicBezTo>
                  <a:pt x="500435" y="3982649"/>
                  <a:pt x="503292" y="4001699"/>
                  <a:pt x="505197" y="4019797"/>
                </a:cubicBezTo>
                <a:cubicBezTo>
                  <a:pt x="506150" y="4040752"/>
                  <a:pt x="506150" y="4062659"/>
                  <a:pt x="507102" y="4083614"/>
                </a:cubicBezTo>
                <a:cubicBezTo>
                  <a:pt x="508055" y="4093139"/>
                  <a:pt x="509007" y="4104569"/>
                  <a:pt x="513770" y="4111237"/>
                </a:cubicBezTo>
                <a:cubicBezTo>
                  <a:pt x="528057" y="4131239"/>
                  <a:pt x="534725" y="4153147"/>
                  <a:pt x="539487" y="4176959"/>
                </a:cubicBezTo>
                <a:cubicBezTo>
                  <a:pt x="546155" y="4211249"/>
                  <a:pt x="554727" y="4244587"/>
                  <a:pt x="562347" y="4278877"/>
                </a:cubicBezTo>
                <a:cubicBezTo>
                  <a:pt x="563300" y="4285544"/>
                  <a:pt x="565205" y="4295069"/>
                  <a:pt x="561395" y="4299832"/>
                </a:cubicBezTo>
                <a:cubicBezTo>
                  <a:pt x="549965" y="4316977"/>
                  <a:pt x="553775" y="4336027"/>
                  <a:pt x="551870" y="4354124"/>
                </a:cubicBezTo>
                <a:cubicBezTo>
                  <a:pt x="549965" y="4379842"/>
                  <a:pt x="563300" y="4395082"/>
                  <a:pt x="583302" y="4404607"/>
                </a:cubicBezTo>
                <a:cubicBezTo>
                  <a:pt x="591875" y="4409369"/>
                  <a:pt x="597590" y="4414132"/>
                  <a:pt x="600447" y="4423657"/>
                </a:cubicBezTo>
                <a:cubicBezTo>
                  <a:pt x="605210" y="4438897"/>
                  <a:pt x="614735" y="4452232"/>
                  <a:pt x="628070" y="4459852"/>
                </a:cubicBezTo>
                <a:cubicBezTo>
                  <a:pt x="648072" y="4469377"/>
                  <a:pt x="669027" y="4478902"/>
                  <a:pt x="690935" y="4483664"/>
                </a:cubicBezTo>
                <a:cubicBezTo>
                  <a:pt x="713795" y="4489379"/>
                  <a:pt x="738560" y="4491284"/>
                  <a:pt x="762372" y="4492237"/>
                </a:cubicBezTo>
                <a:cubicBezTo>
                  <a:pt x="808092" y="4493189"/>
                  <a:pt x="852860" y="4493189"/>
                  <a:pt x="898580" y="4493189"/>
                </a:cubicBezTo>
                <a:cubicBezTo>
                  <a:pt x="917630" y="4493189"/>
                  <a:pt x="922392" y="4482712"/>
                  <a:pt x="913820" y="4464614"/>
                </a:cubicBezTo>
                <a:cubicBezTo>
                  <a:pt x="909057" y="4455089"/>
                  <a:pt x="906200" y="4444612"/>
                  <a:pt x="901437" y="4434134"/>
                </a:cubicBezTo>
                <a:cubicBezTo>
                  <a:pt x="890960" y="4406512"/>
                  <a:pt x="880482" y="4378889"/>
                  <a:pt x="869052" y="4351267"/>
                </a:cubicBezTo>
                <a:cubicBezTo>
                  <a:pt x="867147" y="4346504"/>
                  <a:pt x="863337" y="4342694"/>
                  <a:pt x="859527" y="4338884"/>
                </a:cubicBezTo>
                <a:cubicBezTo>
                  <a:pt x="837620" y="4317929"/>
                  <a:pt x="818570" y="4295069"/>
                  <a:pt x="811902" y="4263637"/>
                </a:cubicBezTo>
                <a:cubicBezTo>
                  <a:pt x="808092" y="4244587"/>
                  <a:pt x="806187" y="4225537"/>
                  <a:pt x="812855" y="4206487"/>
                </a:cubicBezTo>
                <a:cubicBezTo>
                  <a:pt x="817617" y="4193152"/>
                  <a:pt x="820475" y="4178864"/>
                  <a:pt x="823332" y="4165529"/>
                </a:cubicBezTo>
                <a:cubicBezTo>
                  <a:pt x="830000" y="4127429"/>
                  <a:pt x="835715" y="4089329"/>
                  <a:pt x="841430" y="4050277"/>
                </a:cubicBezTo>
                <a:cubicBezTo>
                  <a:pt x="845240" y="4028369"/>
                  <a:pt x="850955" y="4005509"/>
                  <a:pt x="849050" y="3982649"/>
                </a:cubicBezTo>
                <a:cubicBezTo>
                  <a:pt x="843335" y="3899782"/>
                  <a:pt x="839525" y="3817867"/>
                  <a:pt x="837620" y="3734999"/>
                </a:cubicBezTo>
                <a:cubicBezTo>
                  <a:pt x="836667" y="3711187"/>
                  <a:pt x="831905" y="3686422"/>
                  <a:pt x="826190" y="3662609"/>
                </a:cubicBezTo>
                <a:cubicBezTo>
                  <a:pt x="821427" y="3641654"/>
                  <a:pt x="813807" y="3622604"/>
                  <a:pt x="807140" y="3601649"/>
                </a:cubicBezTo>
                <a:cubicBezTo>
                  <a:pt x="801425" y="3580694"/>
                  <a:pt x="794757" y="3559739"/>
                  <a:pt x="789995" y="3537832"/>
                </a:cubicBezTo>
                <a:cubicBezTo>
                  <a:pt x="787137" y="3523544"/>
                  <a:pt x="785232" y="3508304"/>
                  <a:pt x="786185" y="3494017"/>
                </a:cubicBezTo>
                <a:cubicBezTo>
                  <a:pt x="786185" y="3480682"/>
                  <a:pt x="789995" y="3467347"/>
                  <a:pt x="790947" y="3454012"/>
                </a:cubicBezTo>
                <a:cubicBezTo>
                  <a:pt x="793805" y="3434009"/>
                  <a:pt x="797615" y="3413054"/>
                  <a:pt x="798567" y="3393052"/>
                </a:cubicBezTo>
                <a:cubicBezTo>
                  <a:pt x="799520" y="3353999"/>
                  <a:pt x="799520" y="3313994"/>
                  <a:pt x="799520" y="3274942"/>
                </a:cubicBezTo>
                <a:cubicBezTo>
                  <a:pt x="799520" y="3270179"/>
                  <a:pt x="800472" y="3262559"/>
                  <a:pt x="803330" y="3260654"/>
                </a:cubicBezTo>
                <a:cubicBezTo>
                  <a:pt x="818570" y="3252082"/>
                  <a:pt x="817617" y="3237794"/>
                  <a:pt x="819522" y="3223507"/>
                </a:cubicBezTo>
                <a:cubicBezTo>
                  <a:pt x="820475" y="3208267"/>
                  <a:pt x="822380" y="3193979"/>
                  <a:pt x="825237" y="3178739"/>
                </a:cubicBezTo>
                <a:cubicBezTo>
                  <a:pt x="847145" y="3057772"/>
                  <a:pt x="868100" y="2936804"/>
                  <a:pt x="903342" y="2818694"/>
                </a:cubicBezTo>
                <a:cubicBezTo>
                  <a:pt x="910010" y="2796787"/>
                  <a:pt x="915725" y="2773927"/>
                  <a:pt x="921440" y="2752019"/>
                </a:cubicBezTo>
                <a:cubicBezTo>
                  <a:pt x="923345" y="2752972"/>
                  <a:pt x="925250" y="2752972"/>
                  <a:pt x="927155" y="2753924"/>
                </a:cubicBezTo>
                <a:cubicBezTo>
                  <a:pt x="924297" y="2782499"/>
                  <a:pt x="921440" y="2810122"/>
                  <a:pt x="917630" y="2838697"/>
                </a:cubicBezTo>
                <a:cubicBezTo>
                  <a:pt x="906200" y="2923469"/>
                  <a:pt x="895722" y="3008242"/>
                  <a:pt x="899532" y="3093967"/>
                </a:cubicBezTo>
                <a:cubicBezTo>
                  <a:pt x="900485" y="3104444"/>
                  <a:pt x="903342" y="3113969"/>
                  <a:pt x="902390" y="3124447"/>
                </a:cubicBezTo>
                <a:cubicBezTo>
                  <a:pt x="900485" y="3146354"/>
                  <a:pt x="895722" y="3168262"/>
                  <a:pt x="893817" y="3190169"/>
                </a:cubicBezTo>
                <a:cubicBezTo>
                  <a:pt x="892865" y="3201599"/>
                  <a:pt x="893817" y="3213029"/>
                  <a:pt x="894770" y="3224459"/>
                </a:cubicBezTo>
                <a:cubicBezTo>
                  <a:pt x="898580" y="3258749"/>
                  <a:pt x="903342" y="3293039"/>
                  <a:pt x="905247" y="3328282"/>
                </a:cubicBezTo>
                <a:cubicBezTo>
                  <a:pt x="907152" y="3355904"/>
                  <a:pt x="904295" y="3383527"/>
                  <a:pt x="905247" y="3412102"/>
                </a:cubicBezTo>
                <a:cubicBezTo>
                  <a:pt x="908105" y="3485444"/>
                  <a:pt x="910962" y="3559739"/>
                  <a:pt x="913820" y="3633082"/>
                </a:cubicBezTo>
                <a:cubicBezTo>
                  <a:pt x="914772" y="3665467"/>
                  <a:pt x="917630" y="3697852"/>
                  <a:pt x="919535" y="3730237"/>
                </a:cubicBezTo>
                <a:cubicBezTo>
                  <a:pt x="919535" y="3740714"/>
                  <a:pt x="919535" y="3751192"/>
                  <a:pt x="916677" y="3760717"/>
                </a:cubicBezTo>
                <a:cubicBezTo>
                  <a:pt x="907152" y="3794054"/>
                  <a:pt x="897627" y="3827392"/>
                  <a:pt x="896675" y="3862634"/>
                </a:cubicBezTo>
                <a:cubicBezTo>
                  <a:pt x="894770" y="3919784"/>
                  <a:pt x="887150" y="3975982"/>
                  <a:pt x="883340" y="4033132"/>
                </a:cubicBezTo>
                <a:cubicBezTo>
                  <a:pt x="879530" y="4090282"/>
                  <a:pt x="874767" y="4147432"/>
                  <a:pt x="855717" y="4201724"/>
                </a:cubicBezTo>
                <a:cubicBezTo>
                  <a:pt x="845240" y="4233157"/>
                  <a:pt x="850955" y="4246492"/>
                  <a:pt x="880482" y="4262684"/>
                </a:cubicBezTo>
                <a:cubicBezTo>
                  <a:pt x="898580" y="4272209"/>
                  <a:pt x="917630" y="4279829"/>
                  <a:pt x="936680" y="4289354"/>
                </a:cubicBezTo>
                <a:cubicBezTo>
                  <a:pt x="950015" y="4296022"/>
                  <a:pt x="964302" y="4299832"/>
                  <a:pt x="979542" y="4295069"/>
                </a:cubicBezTo>
                <a:cubicBezTo>
                  <a:pt x="993830" y="4290307"/>
                  <a:pt x="1007165" y="4294117"/>
                  <a:pt x="1015737" y="4306499"/>
                </a:cubicBezTo>
                <a:cubicBezTo>
                  <a:pt x="1023357" y="4316977"/>
                  <a:pt x="1030977" y="4329359"/>
                  <a:pt x="1038597" y="4339837"/>
                </a:cubicBezTo>
                <a:cubicBezTo>
                  <a:pt x="1044312" y="4347457"/>
                  <a:pt x="1050980" y="4357934"/>
                  <a:pt x="1059552" y="4361744"/>
                </a:cubicBezTo>
                <a:cubicBezTo>
                  <a:pt x="1093842" y="4379842"/>
                  <a:pt x="1131942" y="4389367"/>
                  <a:pt x="1170995" y="4391272"/>
                </a:cubicBezTo>
                <a:cubicBezTo>
                  <a:pt x="1208142" y="4393177"/>
                  <a:pt x="1246242" y="4391272"/>
                  <a:pt x="1283390" y="4390319"/>
                </a:cubicBezTo>
                <a:cubicBezTo>
                  <a:pt x="1295772" y="4390319"/>
                  <a:pt x="1309107" y="4387462"/>
                  <a:pt x="1321490" y="4385557"/>
                </a:cubicBezTo>
                <a:cubicBezTo>
                  <a:pt x="1336730" y="4382699"/>
                  <a:pt x="1342445" y="4370317"/>
                  <a:pt x="1333872" y="4358887"/>
                </a:cubicBezTo>
                <a:cubicBezTo>
                  <a:pt x="1325300" y="4348409"/>
                  <a:pt x="1323395" y="4336027"/>
                  <a:pt x="1317680" y="4324597"/>
                </a:cubicBezTo>
                <a:cubicBezTo>
                  <a:pt x="1312917" y="4314119"/>
                  <a:pt x="1306250" y="4304594"/>
                  <a:pt x="1297677" y="4296974"/>
                </a:cubicBezTo>
                <a:cubicBezTo>
                  <a:pt x="1286247" y="4286497"/>
                  <a:pt x="1273865" y="4274114"/>
                  <a:pt x="1258625" y="4268399"/>
                </a:cubicBezTo>
                <a:cubicBezTo>
                  <a:pt x="1228145" y="4256017"/>
                  <a:pt x="1207190" y="4235062"/>
                  <a:pt x="1196712" y="4203629"/>
                </a:cubicBezTo>
                <a:cubicBezTo>
                  <a:pt x="1196712" y="4202677"/>
                  <a:pt x="1195760" y="4202677"/>
                  <a:pt x="1195760" y="4201724"/>
                </a:cubicBezTo>
                <a:cubicBezTo>
                  <a:pt x="1188140" y="4180769"/>
                  <a:pt x="1179567" y="4159814"/>
                  <a:pt x="1173852" y="4137907"/>
                </a:cubicBezTo>
                <a:cubicBezTo>
                  <a:pt x="1167185" y="4113142"/>
                  <a:pt x="1165280" y="4087424"/>
                  <a:pt x="1159565" y="4061707"/>
                </a:cubicBezTo>
                <a:cubicBezTo>
                  <a:pt x="1154802" y="4041704"/>
                  <a:pt x="1151945" y="4021702"/>
                  <a:pt x="1165280" y="4002652"/>
                </a:cubicBezTo>
                <a:cubicBezTo>
                  <a:pt x="1170995" y="3994079"/>
                  <a:pt x="1170995" y="3981697"/>
                  <a:pt x="1172900" y="3971219"/>
                </a:cubicBezTo>
                <a:cubicBezTo>
                  <a:pt x="1177662" y="3938834"/>
                  <a:pt x="1181472" y="3907402"/>
                  <a:pt x="1185282" y="3875017"/>
                </a:cubicBezTo>
                <a:cubicBezTo>
                  <a:pt x="1188140" y="3853109"/>
                  <a:pt x="1192902" y="3830249"/>
                  <a:pt x="1194807" y="3808342"/>
                </a:cubicBezTo>
                <a:cubicBezTo>
                  <a:pt x="1198617" y="3763574"/>
                  <a:pt x="1201475" y="3719759"/>
                  <a:pt x="1204332" y="3674992"/>
                </a:cubicBezTo>
                <a:cubicBezTo>
                  <a:pt x="1204332" y="3670229"/>
                  <a:pt x="1205285" y="3666419"/>
                  <a:pt x="1206237" y="3661657"/>
                </a:cubicBezTo>
                <a:cubicBezTo>
                  <a:pt x="1216715" y="3607364"/>
                  <a:pt x="1222430" y="3553072"/>
                  <a:pt x="1226240" y="3498779"/>
                </a:cubicBezTo>
                <a:cubicBezTo>
                  <a:pt x="1227192" y="3477824"/>
                  <a:pt x="1230050" y="3457822"/>
                  <a:pt x="1231002" y="3436867"/>
                </a:cubicBezTo>
                <a:cubicBezTo>
                  <a:pt x="1231955" y="3428294"/>
                  <a:pt x="1231002" y="3419722"/>
                  <a:pt x="1230050" y="3412102"/>
                </a:cubicBezTo>
                <a:cubicBezTo>
                  <a:pt x="1229097" y="3399719"/>
                  <a:pt x="1225287" y="3386384"/>
                  <a:pt x="1225287" y="3374002"/>
                </a:cubicBezTo>
                <a:cubicBezTo>
                  <a:pt x="1224335" y="3347332"/>
                  <a:pt x="1224335" y="3320662"/>
                  <a:pt x="1225287" y="3293992"/>
                </a:cubicBezTo>
                <a:cubicBezTo>
                  <a:pt x="1226240" y="3280657"/>
                  <a:pt x="1229097" y="3267322"/>
                  <a:pt x="1231955" y="3253987"/>
                </a:cubicBezTo>
                <a:cubicBezTo>
                  <a:pt x="1233860" y="3243509"/>
                  <a:pt x="1238622" y="3233032"/>
                  <a:pt x="1239575" y="3222554"/>
                </a:cubicBezTo>
                <a:cubicBezTo>
                  <a:pt x="1243385" y="3188264"/>
                  <a:pt x="1245290" y="3154927"/>
                  <a:pt x="1248147" y="3120637"/>
                </a:cubicBezTo>
                <a:cubicBezTo>
                  <a:pt x="1248147" y="3116827"/>
                  <a:pt x="1249100" y="3113017"/>
                  <a:pt x="1250052" y="3109207"/>
                </a:cubicBezTo>
                <a:cubicBezTo>
                  <a:pt x="1254815" y="3079679"/>
                  <a:pt x="1258625" y="3049199"/>
                  <a:pt x="1263387" y="3019672"/>
                </a:cubicBezTo>
                <a:cubicBezTo>
                  <a:pt x="1267197" y="2996812"/>
                  <a:pt x="1270055" y="2973952"/>
                  <a:pt x="1274817" y="2951092"/>
                </a:cubicBezTo>
                <a:cubicBezTo>
                  <a:pt x="1279580" y="2928232"/>
                  <a:pt x="1288152" y="2906324"/>
                  <a:pt x="1287200" y="2882512"/>
                </a:cubicBezTo>
                <a:cubicBezTo>
                  <a:pt x="1287200" y="2875844"/>
                  <a:pt x="1288152" y="2868224"/>
                  <a:pt x="1289105" y="2861557"/>
                </a:cubicBezTo>
                <a:cubicBezTo>
                  <a:pt x="1293867" y="2829172"/>
                  <a:pt x="1297677" y="2796787"/>
                  <a:pt x="1302440" y="2764402"/>
                </a:cubicBezTo>
                <a:cubicBezTo>
                  <a:pt x="1304345" y="2752019"/>
                  <a:pt x="1306250" y="2740589"/>
                  <a:pt x="1308155" y="2728207"/>
                </a:cubicBezTo>
                <a:cubicBezTo>
                  <a:pt x="1311012" y="2710109"/>
                  <a:pt x="1315775" y="2692012"/>
                  <a:pt x="1317680" y="2672962"/>
                </a:cubicBezTo>
                <a:cubicBezTo>
                  <a:pt x="1322442" y="2634862"/>
                  <a:pt x="1332920" y="2596762"/>
                  <a:pt x="1328157" y="2557709"/>
                </a:cubicBezTo>
                <a:cubicBezTo>
                  <a:pt x="1328157" y="2556757"/>
                  <a:pt x="1328157" y="2554852"/>
                  <a:pt x="1329110" y="2553899"/>
                </a:cubicBezTo>
                <a:cubicBezTo>
                  <a:pt x="1330062" y="2542469"/>
                  <a:pt x="1336730" y="2536754"/>
                  <a:pt x="1348160" y="2535802"/>
                </a:cubicBezTo>
                <a:cubicBezTo>
                  <a:pt x="1384355" y="2531992"/>
                  <a:pt x="1416740" y="2517704"/>
                  <a:pt x="1445315" y="2494844"/>
                </a:cubicBezTo>
                <a:cubicBezTo>
                  <a:pt x="1463412" y="2480557"/>
                  <a:pt x="1479605" y="2465317"/>
                  <a:pt x="1474842" y="2438647"/>
                </a:cubicBezTo>
                <a:cubicBezTo>
                  <a:pt x="1471985" y="2422454"/>
                  <a:pt x="1471985" y="2405309"/>
                  <a:pt x="1470080" y="2388164"/>
                </a:cubicBezTo>
                <a:cubicBezTo>
                  <a:pt x="1469127" y="2375782"/>
                  <a:pt x="1468175" y="2363399"/>
                  <a:pt x="1468175" y="2351017"/>
                </a:cubicBezTo>
                <a:cubicBezTo>
                  <a:pt x="1465317" y="2232907"/>
                  <a:pt x="1472937" y="2115749"/>
                  <a:pt x="1460555" y="1997639"/>
                </a:cubicBezTo>
                <a:cubicBezTo>
                  <a:pt x="1459602" y="1990972"/>
                  <a:pt x="1460555" y="1983352"/>
                  <a:pt x="1460555" y="1976684"/>
                </a:cubicBezTo>
                <a:cubicBezTo>
                  <a:pt x="1460555" y="1966207"/>
                  <a:pt x="1463412" y="1957634"/>
                  <a:pt x="1471985" y="1951919"/>
                </a:cubicBezTo>
                <a:cubicBezTo>
                  <a:pt x="1483415" y="1943347"/>
                  <a:pt x="1491987" y="1932869"/>
                  <a:pt x="1495797" y="1918582"/>
                </a:cubicBezTo>
                <a:cubicBezTo>
                  <a:pt x="1499607" y="1906199"/>
                  <a:pt x="1507227" y="1895722"/>
                  <a:pt x="1513895" y="1884292"/>
                </a:cubicBezTo>
                <a:cubicBezTo>
                  <a:pt x="1533897" y="1853812"/>
                  <a:pt x="1554852" y="1825237"/>
                  <a:pt x="1573902" y="1793804"/>
                </a:cubicBezTo>
                <a:cubicBezTo>
                  <a:pt x="1584380" y="1776659"/>
                  <a:pt x="1590095" y="1757609"/>
                  <a:pt x="1599620" y="1739512"/>
                </a:cubicBezTo>
                <a:cubicBezTo>
                  <a:pt x="1631052" y="1679504"/>
                  <a:pt x="1663437" y="1621402"/>
                  <a:pt x="1692965" y="1561394"/>
                </a:cubicBezTo>
                <a:cubicBezTo>
                  <a:pt x="1703442" y="1539487"/>
                  <a:pt x="1712967" y="1515674"/>
                  <a:pt x="1714872" y="1491862"/>
                </a:cubicBezTo>
                <a:cubicBezTo>
                  <a:pt x="1716777" y="1463287"/>
                  <a:pt x="1723445" y="1435664"/>
                  <a:pt x="1729160" y="1408042"/>
                </a:cubicBezTo>
                <a:cubicBezTo>
                  <a:pt x="1737732" y="1383277"/>
                  <a:pt x="1743447" y="1357559"/>
                  <a:pt x="1732970" y="1329937"/>
                </a:cubicBezTo>
                <a:close/>
                <a:moveTo>
                  <a:pt x="373752" y="1452809"/>
                </a:moveTo>
                <a:cubicBezTo>
                  <a:pt x="373752" y="1455667"/>
                  <a:pt x="368990" y="1457572"/>
                  <a:pt x="367085" y="1460429"/>
                </a:cubicBezTo>
                <a:cubicBezTo>
                  <a:pt x="365180" y="1458524"/>
                  <a:pt x="361370" y="1455667"/>
                  <a:pt x="361370" y="1453762"/>
                </a:cubicBezTo>
                <a:cubicBezTo>
                  <a:pt x="358512" y="1418519"/>
                  <a:pt x="334700" y="1394707"/>
                  <a:pt x="319460" y="1365179"/>
                </a:cubicBezTo>
                <a:cubicBezTo>
                  <a:pt x="317555" y="1360417"/>
                  <a:pt x="313745" y="1356607"/>
                  <a:pt x="310887" y="1351844"/>
                </a:cubicBezTo>
                <a:cubicBezTo>
                  <a:pt x="307077" y="1346129"/>
                  <a:pt x="307077" y="1340414"/>
                  <a:pt x="311840" y="1334699"/>
                </a:cubicBezTo>
                <a:cubicBezTo>
                  <a:pt x="322317" y="1322317"/>
                  <a:pt x="331842" y="1309934"/>
                  <a:pt x="343272" y="1297552"/>
                </a:cubicBezTo>
                <a:cubicBezTo>
                  <a:pt x="354702" y="1285169"/>
                  <a:pt x="360417" y="1285169"/>
                  <a:pt x="367085" y="1301362"/>
                </a:cubicBezTo>
                <a:cubicBezTo>
                  <a:pt x="372800" y="1315649"/>
                  <a:pt x="375657" y="1331842"/>
                  <a:pt x="377562" y="1348034"/>
                </a:cubicBezTo>
                <a:cubicBezTo>
                  <a:pt x="379467" y="1358512"/>
                  <a:pt x="377562" y="1369942"/>
                  <a:pt x="377562" y="1381372"/>
                </a:cubicBezTo>
                <a:cubicBezTo>
                  <a:pt x="378515" y="1381372"/>
                  <a:pt x="379467" y="1381372"/>
                  <a:pt x="381372" y="1381372"/>
                </a:cubicBezTo>
                <a:cubicBezTo>
                  <a:pt x="378515" y="1404232"/>
                  <a:pt x="376610" y="1428044"/>
                  <a:pt x="373752" y="1452809"/>
                </a:cubicBezTo>
                <a:close/>
                <a:moveTo>
                  <a:pt x="575682" y="1686172"/>
                </a:moveTo>
                <a:cubicBezTo>
                  <a:pt x="570920" y="1693792"/>
                  <a:pt x="565205" y="1700459"/>
                  <a:pt x="559490" y="1708079"/>
                </a:cubicBezTo>
                <a:cubicBezTo>
                  <a:pt x="532820" y="1744274"/>
                  <a:pt x="506150" y="1781422"/>
                  <a:pt x="480432" y="1817617"/>
                </a:cubicBezTo>
                <a:cubicBezTo>
                  <a:pt x="477575" y="1821427"/>
                  <a:pt x="477575" y="1828094"/>
                  <a:pt x="476622" y="1834762"/>
                </a:cubicBezTo>
                <a:cubicBezTo>
                  <a:pt x="465192" y="1832857"/>
                  <a:pt x="453762" y="1830952"/>
                  <a:pt x="437570" y="1828094"/>
                </a:cubicBezTo>
                <a:cubicBezTo>
                  <a:pt x="449000" y="1814759"/>
                  <a:pt x="457572" y="1803329"/>
                  <a:pt x="466145" y="1792852"/>
                </a:cubicBezTo>
                <a:cubicBezTo>
                  <a:pt x="496625" y="1757609"/>
                  <a:pt x="527105" y="1723319"/>
                  <a:pt x="557585" y="1688077"/>
                </a:cubicBezTo>
                <a:cubicBezTo>
                  <a:pt x="560442" y="1684267"/>
                  <a:pt x="564252" y="1681409"/>
                  <a:pt x="567110" y="1678552"/>
                </a:cubicBezTo>
                <a:cubicBezTo>
                  <a:pt x="569015" y="1677599"/>
                  <a:pt x="572825" y="1677599"/>
                  <a:pt x="573777" y="1678552"/>
                </a:cubicBezTo>
                <a:cubicBezTo>
                  <a:pt x="575682" y="1680457"/>
                  <a:pt x="576635" y="1685219"/>
                  <a:pt x="575682" y="1686172"/>
                </a:cubicBezTo>
                <a:close/>
                <a:moveTo>
                  <a:pt x="889055" y="1877624"/>
                </a:moveTo>
                <a:cubicBezTo>
                  <a:pt x="889055" y="1874767"/>
                  <a:pt x="889055" y="1872862"/>
                  <a:pt x="890007" y="1871909"/>
                </a:cubicBezTo>
                <a:cubicBezTo>
                  <a:pt x="907152" y="1852859"/>
                  <a:pt x="907152" y="1849049"/>
                  <a:pt x="887150" y="1834762"/>
                </a:cubicBezTo>
                <a:cubicBezTo>
                  <a:pt x="854765" y="1812854"/>
                  <a:pt x="824285" y="1789042"/>
                  <a:pt x="789995" y="1769992"/>
                </a:cubicBezTo>
                <a:cubicBezTo>
                  <a:pt x="757610" y="1752847"/>
                  <a:pt x="722367" y="1741417"/>
                  <a:pt x="689030" y="1727129"/>
                </a:cubicBezTo>
                <a:cubicBezTo>
                  <a:pt x="677600" y="1722367"/>
                  <a:pt x="666170" y="1718557"/>
                  <a:pt x="655692" y="1712842"/>
                </a:cubicBezTo>
                <a:cubicBezTo>
                  <a:pt x="638547" y="1704269"/>
                  <a:pt x="621402" y="1693792"/>
                  <a:pt x="604257" y="1685219"/>
                </a:cubicBezTo>
                <a:cubicBezTo>
                  <a:pt x="586160" y="1675694"/>
                  <a:pt x="585207" y="1648072"/>
                  <a:pt x="602352" y="1636642"/>
                </a:cubicBezTo>
                <a:cubicBezTo>
                  <a:pt x="608067" y="1632832"/>
                  <a:pt x="614735" y="1630927"/>
                  <a:pt x="618545" y="1626164"/>
                </a:cubicBezTo>
                <a:cubicBezTo>
                  <a:pt x="623307" y="1621402"/>
                  <a:pt x="625212" y="1614734"/>
                  <a:pt x="628070" y="1608067"/>
                </a:cubicBezTo>
                <a:cubicBezTo>
                  <a:pt x="631880" y="1599494"/>
                  <a:pt x="632832" y="1589017"/>
                  <a:pt x="637595" y="1581397"/>
                </a:cubicBezTo>
                <a:cubicBezTo>
                  <a:pt x="658550" y="1549012"/>
                  <a:pt x="683315" y="1519484"/>
                  <a:pt x="711890" y="1492814"/>
                </a:cubicBezTo>
                <a:cubicBezTo>
                  <a:pt x="749990" y="1455667"/>
                  <a:pt x="771897" y="1408042"/>
                  <a:pt x="788090" y="1357559"/>
                </a:cubicBezTo>
                <a:cubicBezTo>
                  <a:pt x="812855" y="1278502"/>
                  <a:pt x="823332" y="1197539"/>
                  <a:pt x="821427" y="1114672"/>
                </a:cubicBezTo>
                <a:cubicBezTo>
                  <a:pt x="819522" y="1039424"/>
                  <a:pt x="820475" y="964177"/>
                  <a:pt x="819522" y="889882"/>
                </a:cubicBezTo>
                <a:cubicBezTo>
                  <a:pt x="818570" y="839399"/>
                  <a:pt x="815712" y="788917"/>
                  <a:pt x="813807" y="738434"/>
                </a:cubicBezTo>
                <a:cubicBezTo>
                  <a:pt x="813807" y="732719"/>
                  <a:pt x="813807" y="726052"/>
                  <a:pt x="813807" y="720337"/>
                </a:cubicBezTo>
                <a:cubicBezTo>
                  <a:pt x="815712" y="719384"/>
                  <a:pt x="817617" y="719384"/>
                  <a:pt x="818570" y="718432"/>
                </a:cubicBezTo>
                <a:cubicBezTo>
                  <a:pt x="833810" y="750817"/>
                  <a:pt x="848097" y="783202"/>
                  <a:pt x="863337" y="815587"/>
                </a:cubicBezTo>
                <a:cubicBezTo>
                  <a:pt x="864290" y="815587"/>
                  <a:pt x="865242" y="814634"/>
                  <a:pt x="866195" y="814634"/>
                </a:cubicBezTo>
                <a:cubicBezTo>
                  <a:pt x="860480" y="800347"/>
                  <a:pt x="853812" y="786059"/>
                  <a:pt x="848097" y="771772"/>
                </a:cubicBezTo>
                <a:cubicBezTo>
                  <a:pt x="841430" y="756532"/>
                  <a:pt x="836667" y="741292"/>
                  <a:pt x="828095" y="727004"/>
                </a:cubicBezTo>
                <a:cubicBezTo>
                  <a:pt x="809045" y="692714"/>
                  <a:pt x="809997" y="654614"/>
                  <a:pt x="810950" y="617467"/>
                </a:cubicBezTo>
                <a:cubicBezTo>
                  <a:pt x="810950" y="605084"/>
                  <a:pt x="811902" y="592702"/>
                  <a:pt x="812855" y="580319"/>
                </a:cubicBezTo>
                <a:cubicBezTo>
                  <a:pt x="813807" y="571747"/>
                  <a:pt x="815712" y="564127"/>
                  <a:pt x="816665" y="556507"/>
                </a:cubicBezTo>
                <a:cubicBezTo>
                  <a:pt x="818570" y="555554"/>
                  <a:pt x="819522" y="555554"/>
                  <a:pt x="821427" y="554602"/>
                </a:cubicBezTo>
                <a:cubicBezTo>
                  <a:pt x="832857" y="567937"/>
                  <a:pt x="844287" y="581272"/>
                  <a:pt x="856670" y="594607"/>
                </a:cubicBezTo>
                <a:cubicBezTo>
                  <a:pt x="872862" y="613657"/>
                  <a:pt x="887150" y="635564"/>
                  <a:pt x="913820" y="638422"/>
                </a:cubicBezTo>
                <a:cubicBezTo>
                  <a:pt x="942395" y="642232"/>
                  <a:pt x="956682" y="661282"/>
                  <a:pt x="974780" y="679379"/>
                </a:cubicBezTo>
                <a:cubicBezTo>
                  <a:pt x="981447" y="686047"/>
                  <a:pt x="984305" y="689857"/>
                  <a:pt x="973827" y="696524"/>
                </a:cubicBezTo>
                <a:cubicBezTo>
                  <a:pt x="964302" y="702239"/>
                  <a:pt x="956682" y="711764"/>
                  <a:pt x="950015" y="721289"/>
                </a:cubicBezTo>
                <a:cubicBezTo>
                  <a:pt x="931917" y="746054"/>
                  <a:pt x="914772" y="770819"/>
                  <a:pt x="899532" y="797489"/>
                </a:cubicBezTo>
                <a:cubicBezTo>
                  <a:pt x="910010" y="785107"/>
                  <a:pt x="920487" y="772724"/>
                  <a:pt x="930012" y="759389"/>
                </a:cubicBezTo>
                <a:cubicBezTo>
                  <a:pt x="935727" y="751769"/>
                  <a:pt x="939537" y="749864"/>
                  <a:pt x="945252" y="759389"/>
                </a:cubicBezTo>
                <a:cubicBezTo>
                  <a:pt x="952872" y="771772"/>
                  <a:pt x="961445" y="784154"/>
                  <a:pt x="954777" y="800347"/>
                </a:cubicBezTo>
                <a:cubicBezTo>
                  <a:pt x="913820" y="910837"/>
                  <a:pt x="909057" y="1026089"/>
                  <a:pt x="910962" y="1142294"/>
                </a:cubicBezTo>
                <a:cubicBezTo>
                  <a:pt x="913820" y="1260404"/>
                  <a:pt x="913820" y="1377562"/>
                  <a:pt x="917630" y="1495672"/>
                </a:cubicBezTo>
                <a:cubicBezTo>
                  <a:pt x="920487" y="1589017"/>
                  <a:pt x="924297" y="1683314"/>
                  <a:pt x="929060" y="1776659"/>
                </a:cubicBezTo>
                <a:cubicBezTo>
                  <a:pt x="929060" y="1785232"/>
                  <a:pt x="932870" y="1796662"/>
                  <a:pt x="938585" y="1802377"/>
                </a:cubicBezTo>
                <a:cubicBezTo>
                  <a:pt x="967160" y="1833809"/>
                  <a:pt x="996687" y="1865242"/>
                  <a:pt x="1026215" y="1895722"/>
                </a:cubicBezTo>
                <a:cubicBezTo>
                  <a:pt x="1030025" y="1899532"/>
                  <a:pt x="1033835" y="1903342"/>
                  <a:pt x="1036692" y="1909057"/>
                </a:cubicBezTo>
                <a:cubicBezTo>
                  <a:pt x="983352" y="1909057"/>
                  <a:pt x="935727" y="1897627"/>
                  <a:pt x="889055" y="1877624"/>
                </a:cubicBezTo>
                <a:close/>
                <a:moveTo>
                  <a:pt x="1279580" y="1673789"/>
                </a:moveTo>
                <a:cubicBezTo>
                  <a:pt x="1278627" y="1698554"/>
                  <a:pt x="1274817" y="1723319"/>
                  <a:pt x="1275770" y="1747132"/>
                </a:cubicBezTo>
                <a:cubicBezTo>
                  <a:pt x="1275770" y="1771897"/>
                  <a:pt x="1267197" y="1791899"/>
                  <a:pt x="1250052" y="1809044"/>
                </a:cubicBezTo>
                <a:cubicBezTo>
                  <a:pt x="1229097" y="1829047"/>
                  <a:pt x="1208142" y="1850002"/>
                  <a:pt x="1188140" y="1870004"/>
                </a:cubicBezTo>
                <a:cubicBezTo>
                  <a:pt x="1177662" y="1880482"/>
                  <a:pt x="1170042" y="1891912"/>
                  <a:pt x="1170042" y="1907152"/>
                </a:cubicBezTo>
                <a:cubicBezTo>
                  <a:pt x="1170042" y="1911914"/>
                  <a:pt x="1165280" y="1917629"/>
                  <a:pt x="1160517" y="1919534"/>
                </a:cubicBezTo>
                <a:cubicBezTo>
                  <a:pt x="1154802" y="1922392"/>
                  <a:pt x="1148135" y="1925249"/>
                  <a:pt x="1142420" y="1924297"/>
                </a:cubicBezTo>
                <a:cubicBezTo>
                  <a:pt x="1110987" y="1922392"/>
                  <a:pt x="1079555" y="1919534"/>
                  <a:pt x="1045265" y="1916677"/>
                </a:cubicBezTo>
                <a:cubicBezTo>
                  <a:pt x="1049075" y="1910009"/>
                  <a:pt x="1050980" y="1905247"/>
                  <a:pt x="1053837" y="1901437"/>
                </a:cubicBezTo>
                <a:cubicBezTo>
                  <a:pt x="1079555" y="1868099"/>
                  <a:pt x="1106225" y="1835714"/>
                  <a:pt x="1132895" y="1803329"/>
                </a:cubicBezTo>
                <a:cubicBezTo>
                  <a:pt x="1140515" y="1793804"/>
                  <a:pt x="1144325" y="1784279"/>
                  <a:pt x="1143372" y="1770944"/>
                </a:cubicBezTo>
                <a:cubicBezTo>
                  <a:pt x="1141467" y="1735702"/>
                  <a:pt x="1139562" y="1701412"/>
                  <a:pt x="1137657" y="1666169"/>
                </a:cubicBezTo>
                <a:cubicBezTo>
                  <a:pt x="1134800" y="1612829"/>
                  <a:pt x="1133847" y="1558537"/>
                  <a:pt x="1130037" y="1505197"/>
                </a:cubicBezTo>
                <a:cubicBezTo>
                  <a:pt x="1126227" y="1435664"/>
                  <a:pt x="1121465" y="1366132"/>
                  <a:pt x="1115750" y="1296599"/>
                </a:cubicBezTo>
                <a:cubicBezTo>
                  <a:pt x="1110035" y="1228019"/>
                  <a:pt x="1103367" y="1160392"/>
                  <a:pt x="1094795" y="1091812"/>
                </a:cubicBezTo>
                <a:cubicBezTo>
                  <a:pt x="1084317" y="1006087"/>
                  <a:pt x="1071935" y="920362"/>
                  <a:pt x="1037645" y="839399"/>
                </a:cubicBezTo>
                <a:cubicBezTo>
                  <a:pt x="1029072" y="820349"/>
                  <a:pt x="1024310" y="800347"/>
                  <a:pt x="1019547" y="780344"/>
                </a:cubicBezTo>
                <a:cubicBezTo>
                  <a:pt x="1018595" y="774629"/>
                  <a:pt x="1020500" y="767009"/>
                  <a:pt x="1024310" y="761294"/>
                </a:cubicBezTo>
                <a:cubicBezTo>
                  <a:pt x="1028120" y="755579"/>
                  <a:pt x="1034787" y="751769"/>
                  <a:pt x="1042407" y="744149"/>
                </a:cubicBezTo>
                <a:cubicBezTo>
                  <a:pt x="1051932" y="766057"/>
                  <a:pt x="1060505" y="785107"/>
                  <a:pt x="1069077" y="806062"/>
                </a:cubicBezTo>
                <a:cubicBezTo>
                  <a:pt x="1065267" y="773677"/>
                  <a:pt x="1037645" y="721289"/>
                  <a:pt x="1014785" y="699382"/>
                </a:cubicBezTo>
                <a:cubicBezTo>
                  <a:pt x="1003355" y="688904"/>
                  <a:pt x="1003355" y="687952"/>
                  <a:pt x="1015737" y="677474"/>
                </a:cubicBezTo>
                <a:cubicBezTo>
                  <a:pt x="1033835" y="662234"/>
                  <a:pt x="1051932" y="647947"/>
                  <a:pt x="1068125" y="631754"/>
                </a:cubicBezTo>
                <a:cubicBezTo>
                  <a:pt x="1084317" y="615562"/>
                  <a:pt x="1095747" y="596512"/>
                  <a:pt x="1096700" y="571747"/>
                </a:cubicBezTo>
                <a:cubicBezTo>
                  <a:pt x="1096700" y="565079"/>
                  <a:pt x="1099557" y="559364"/>
                  <a:pt x="1102415" y="552697"/>
                </a:cubicBezTo>
                <a:cubicBezTo>
                  <a:pt x="1111940" y="569842"/>
                  <a:pt x="1122417" y="586987"/>
                  <a:pt x="1120512" y="606989"/>
                </a:cubicBezTo>
                <a:cubicBezTo>
                  <a:pt x="1116702" y="651757"/>
                  <a:pt x="1111940" y="697477"/>
                  <a:pt x="1107177" y="742244"/>
                </a:cubicBezTo>
                <a:cubicBezTo>
                  <a:pt x="1106225" y="748912"/>
                  <a:pt x="1105272" y="754627"/>
                  <a:pt x="1108130" y="761294"/>
                </a:cubicBezTo>
                <a:cubicBezTo>
                  <a:pt x="1114797" y="714622"/>
                  <a:pt x="1120512" y="667949"/>
                  <a:pt x="1127180" y="621277"/>
                </a:cubicBezTo>
                <a:cubicBezTo>
                  <a:pt x="1150992" y="690809"/>
                  <a:pt x="1176710" y="758437"/>
                  <a:pt x="1187187" y="829874"/>
                </a:cubicBezTo>
                <a:cubicBezTo>
                  <a:pt x="1194807" y="886072"/>
                  <a:pt x="1212905" y="939412"/>
                  <a:pt x="1228145" y="993704"/>
                </a:cubicBezTo>
                <a:cubicBezTo>
                  <a:pt x="1240527" y="1037519"/>
                  <a:pt x="1247195" y="1082287"/>
                  <a:pt x="1246242" y="1128007"/>
                </a:cubicBezTo>
                <a:cubicBezTo>
                  <a:pt x="1244337" y="1207064"/>
                  <a:pt x="1252910" y="1285169"/>
                  <a:pt x="1270055" y="1363274"/>
                </a:cubicBezTo>
                <a:cubicBezTo>
                  <a:pt x="1274817" y="1384229"/>
                  <a:pt x="1274817" y="1405184"/>
                  <a:pt x="1276722" y="1427092"/>
                </a:cubicBezTo>
                <a:cubicBezTo>
                  <a:pt x="1279580" y="1463287"/>
                  <a:pt x="1284342" y="1499482"/>
                  <a:pt x="1284342" y="1534724"/>
                </a:cubicBezTo>
                <a:cubicBezTo>
                  <a:pt x="1284342" y="1581397"/>
                  <a:pt x="1281485" y="1628069"/>
                  <a:pt x="1279580" y="1673789"/>
                </a:cubicBezTo>
                <a:close/>
                <a:moveTo>
                  <a:pt x="1437695" y="1289932"/>
                </a:moveTo>
                <a:cubicBezTo>
                  <a:pt x="1439600" y="1289932"/>
                  <a:pt x="1440552" y="1288979"/>
                  <a:pt x="1442457" y="1288979"/>
                </a:cubicBezTo>
                <a:cubicBezTo>
                  <a:pt x="1444362" y="1292789"/>
                  <a:pt x="1446267" y="1296599"/>
                  <a:pt x="1447220" y="1300409"/>
                </a:cubicBezTo>
                <a:cubicBezTo>
                  <a:pt x="1448172" y="1308982"/>
                  <a:pt x="1448172" y="1318507"/>
                  <a:pt x="1448172" y="1327079"/>
                </a:cubicBezTo>
                <a:cubicBezTo>
                  <a:pt x="1446267" y="1352797"/>
                  <a:pt x="1451030" y="1375657"/>
                  <a:pt x="1470080" y="1394707"/>
                </a:cubicBezTo>
                <a:cubicBezTo>
                  <a:pt x="1481510" y="1406137"/>
                  <a:pt x="1481510" y="1418519"/>
                  <a:pt x="1476747" y="1433759"/>
                </a:cubicBezTo>
                <a:cubicBezTo>
                  <a:pt x="1469127" y="1457572"/>
                  <a:pt x="1453887" y="1476622"/>
                  <a:pt x="1439600" y="1497577"/>
                </a:cubicBezTo>
                <a:cubicBezTo>
                  <a:pt x="1431980" y="1428044"/>
                  <a:pt x="1431027" y="1359464"/>
                  <a:pt x="1437695" y="1289932"/>
                </a:cubicBezTo>
                <a:close/>
                <a:moveTo>
                  <a:pt x="1475795" y="1882387"/>
                </a:moveTo>
                <a:cubicBezTo>
                  <a:pt x="1468175" y="1887149"/>
                  <a:pt x="1465317" y="1880482"/>
                  <a:pt x="1462460" y="1874767"/>
                </a:cubicBezTo>
                <a:cubicBezTo>
                  <a:pt x="1438647" y="1833809"/>
                  <a:pt x="1411977" y="1796662"/>
                  <a:pt x="1371972" y="1769992"/>
                </a:cubicBezTo>
                <a:cubicBezTo>
                  <a:pt x="1360542" y="1762372"/>
                  <a:pt x="1348160" y="1756657"/>
                  <a:pt x="1336730" y="1750942"/>
                </a:cubicBezTo>
                <a:cubicBezTo>
                  <a:pt x="1331015" y="1748084"/>
                  <a:pt x="1325300" y="1746179"/>
                  <a:pt x="1319585" y="1744274"/>
                </a:cubicBezTo>
                <a:cubicBezTo>
                  <a:pt x="1319585" y="1742369"/>
                  <a:pt x="1320537" y="1740464"/>
                  <a:pt x="1320537" y="1738559"/>
                </a:cubicBezTo>
                <a:cubicBezTo>
                  <a:pt x="1326252" y="1739512"/>
                  <a:pt x="1331967" y="1738559"/>
                  <a:pt x="1337682" y="1740464"/>
                </a:cubicBezTo>
                <a:cubicBezTo>
                  <a:pt x="1367210" y="1749989"/>
                  <a:pt x="1395785" y="1762372"/>
                  <a:pt x="1416740" y="1788089"/>
                </a:cubicBezTo>
                <a:cubicBezTo>
                  <a:pt x="1434837" y="1809997"/>
                  <a:pt x="1454840" y="1831904"/>
                  <a:pt x="1473890" y="1853812"/>
                </a:cubicBezTo>
                <a:cubicBezTo>
                  <a:pt x="1476747" y="1857622"/>
                  <a:pt x="1478652" y="1861432"/>
                  <a:pt x="1480557" y="1865242"/>
                </a:cubicBezTo>
                <a:cubicBezTo>
                  <a:pt x="1483415" y="1872862"/>
                  <a:pt x="1482462" y="1878577"/>
                  <a:pt x="1475795" y="1882387"/>
                </a:cubicBez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98" name="Freeform 3">
            <a:extLst>
              <a:ext uri="{FF2B5EF4-FFF2-40B4-BE49-F238E27FC236}">
                <a16:creationId xmlns="" xmlns:a16="http://schemas.microsoft.com/office/drawing/2014/main" id="{5FE5C471-86EF-4BDA-A279-588BB8713865}"/>
              </a:ext>
            </a:extLst>
          </p:cNvPr>
          <p:cNvSpPr/>
          <p:nvPr/>
        </p:nvSpPr>
        <p:spPr>
          <a:xfrm flipH="1">
            <a:off x="3492999" y="3976494"/>
            <a:ext cx="1528712" cy="2104599"/>
          </a:xfrm>
          <a:custGeom>
            <a:avLst/>
            <a:gdLst>
              <a:gd name="connsiteX0" fmla="*/ 2614174 w 2816128"/>
              <a:gd name="connsiteY0" fmla="*/ 72928 h 3814675"/>
              <a:gd name="connsiteX1" fmla="*/ 2322464 w 2816128"/>
              <a:gd name="connsiteY1" fmla="*/ 0 h 3814675"/>
              <a:gd name="connsiteX2" fmla="*/ 2193438 w 2816128"/>
              <a:gd name="connsiteY2" fmla="*/ 185124 h 3814675"/>
              <a:gd name="connsiteX3" fmla="*/ 2114901 w 2816128"/>
              <a:gd name="connsiteY3" fmla="*/ 201953 h 3814675"/>
              <a:gd name="connsiteX4" fmla="*/ 2142950 w 2816128"/>
              <a:gd name="connsiteY4" fmla="*/ 314150 h 3814675"/>
              <a:gd name="connsiteX5" fmla="*/ 2047583 w 2816128"/>
              <a:gd name="connsiteY5" fmla="*/ 482444 h 3814675"/>
              <a:gd name="connsiteX6" fmla="*/ 2159779 w 2816128"/>
              <a:gd name="connsiteY6" fmla="*/ 734886 h 3814675"/>
              <a:gd name="connsiteX7" fmla="*/ 2030754 w 2816128"/>
              <a:gd name="connsiteY7" fmla="*/ 779764 h 3814675"/>
              <a:gd name="connsiteX8" fmla="*/ 1997095 w 2816128"/>
              <a:gd name="connsiteY8" fmla="*/ 847082 h 3814675"/>
              <a:gd name="connsiteX9" fmla="*/ 1997095 w 2816128"/>
              <a:gd name="connsiteY9" fmla="*/ 734886 h 3814675"/>
              <a:gd name="connsiteX10" fmla="*/ 1946606 w 2816128"/>
              <a:gd name="connsiteY10" fmla="*/ 695617 h 3814675"/>
              <a:gd name="connsiteX11" fmla="*/ 1772702 w 2816128"/>
              <a:gd name="connsiteY11" fmla="*/ 746105 h 3814675"/>
              <a:gd name="connsiteX12" fmla="*/ 1402454 w 2816128"/>
              <a:gd name="connsiteY12" fmla="*/ 605860 h 3814675"/>
              <a:gd name="connsiteX13" fmla="*/ 1705384 w 2816128"/>
              <a:gd name="connsiteY13" fmla="*/ 1178061 h 3814675"/>
              <a:gd name="connsiteX14" fmla="*/ 1800751 w 2816128"/>
              <a:gd name="connsiteY14" fmla="*/ 1250989 h 3814675"/>
              <a:gd name="connsiteX15" fmla="*/ 1649286 w 2816128"/>
              <a:gd name="connsiteY15" fmla="*/ 1475381 h 3814675"/>
              <a:gd name="connsiteX16" fmla="*/ 1727824 w 2816128"/>
              <a:gd name="connsiteY16" fmla="*/ 1694164 h 3814675"/>
              <a:gd name="connsiteX17" fmla="*/ 1817581 w 2816128"/>
              <a:gd name="connsiteY17" fmla="*/ 1688555 h 3814675"/>
              <a:gd name="connsiteX18" fmla="*/ 1671725 w 2816128"/>
              <a:gd name="connsiteY18" fmla="*/ 1856849 h 3814675"/>
              <a:gd name="connsiteX19" fmla="*/ 914400 w 2816128"/>
              <a:gd name="connsiteY19" fmla="*/ 1604407 h 3814675"/>
              <a:gd name="connsiteX20" fmla="*/ 460005 w 2816128"/>
              <a:gd name="connsiteY20" fmla="*/ 2631004 h 3814675"/>
              <a:gd name="connsiteX21" fmla="*/ 263662 w 2816128"/>
              <a:gd name="connsiteY21" fmla="*/ 2838567 h 3814675"/>
              <a:gd name="connsiteX22" fmla="*/ 44879 w 2816128"/>
              <a:gd name="connsiteY22" fmla="*/ 2883445 h 3814675"/>
              <a:gd name="connsiteX23" fmla="*/ 0 w 2816128"/>
              <a:gd name="connsiteY23" fmla="*/ 2990032 h 3814675"/>
              <a:gd name="connsiteX24" fmla="*/ 274881 w 2816128"/>
              <a:gd name="connsiteY24" fmla="*/ 3113448 h 3814675"/>
              <a:gd name="connsiteX25" fmla="*/ 504884 w 2816128"/>
              <a:gd name="connsiteY25" fmla="*/ 3012471 h 3814675"/>
              <a:gd name="connsiteX26" fmla="*/ 471225 w 2816128"/>
              <a:gd name="connsiteY26" fmla="*/ 3141497 h 3814675"/>
              <a:gd name="connsiteX27" fmla="*/ 572201 w 2816128"/>
              <a:gd name="connsiteY27" fmla="*/ 3186375 h 3814675"/>
              <a:gd name="connsiteX28" fmla="*/ 381468 w 2816128"/>
              <a:gd name="connsiteY28" fmla="*/ 3646380 h 3814675"/>
              <a:gd name="connsiteX29" fmla="*/ 196344 w 2816128"/>
              <a:gd name="connsiteY29" fmla="*/ 3691259 h 3814675"/>
              <a:gd name="connsiteX30" fmla="*/ 263662 w 2816128"/>
              <a:gd name="connsiteY30" fmla="*/ 3792235 h 3814675"/>
              <a:gd name="connsiteX31" fmla="*/ 555372 w 2816128"/>
              <a:gd name="connsiteY31" fmla="*/ 3814675 h 3814675"/>
              <a:gd name="connsiteX32" fmla="*/ 589031 w 2816128"/>
              <a:gd name="connsiteY32" fmla="*/ 3607112 h 3814675"/>
              <a:gd name="connsiteX33" fmla="*/ 645129 w 2816128"/>
              <a:gd name="connsiteY33" fmla="*/ 3601502 h 3814675"/>
              <a:gd name="connsiteX34" fmla="*/ 690008 w 2816128"/>
              <a:gd name="connsiteY34" fmla="*/ 3724918 h 3814675"/>
              <a:gd name="connsiteX35" fmla="*/ 774155 w 2816128"/>
              <a:gd name="connsiteY35" fmla="*/ 3730528 h 3814675"/>
              <a:gd name="connsiteX36" fmla="*/ 779765 w 2816128"/>
              <a:gd name="connsiteY36" fmla="*/ 3500525 h 3814675"/>
              <a:gd name="connsiteX37" fmla="*/ 746106 w 2816128"/>
              <a:gd name="connsiteY37" fmla="*/ 3231254 h 3814675"/>
              <a:gd name="connsiteX38" fmla="*/ 903181 w 2816128"/>
              <a:gd name="connsiteY38" fmla="*/ 2653443 h 3814675"/>
              <a:gd name="connsiteX39" fmla="*/ 1166842 w 2816128"/>
              <a:gd name="connsiteY39" fmla="*/ 2546856 h 3814675"/>
              <a:gd name="connsiteX40" fmla="*/ 1531480 w 2816128"/>
              <a:gd name="connsiteY40" fmla="*/ 2653443 h 3814675"/>
              <a:gd name="connsiteX41" fmla="*/ 1593188 w 2816128"/>
              <a:gd name="connsiteY41" fmla="*/ 2653443 h 3814675"/>
              <a:gd name="connsiteX42" fmla="*/ 1649286 w 2816128"/>
              <a:gd name="connsiteY42" fmla="*/ 2754420 h 3814675"/>
              <a:gd name="connsiteX43" fmla="*/ 1800751 w 2816128"/>
              <a:gd name="connsiteY43" fmla="*/ 2788078 h 3814675"/>
              <a:gd name="connsiteX44" fmla="*/ 1811971 w 2816128"/>
              <a:gd name="connsiteY44" fmla="*/ 2821737 h 3814675"/>
              <a:gd name="connsiteX45" fmla="*/ 1772702 w 2816128"/>
              <a:gd name="connsiteY45" fmla="*/ 3023691 h 3814675"/>
              <a:gd name="connsiteX46" fmla="*/ 1750263 w 2816128"/>
              <a:gd name="connsiteY46" fmla="*/ 3349060 h 3814675"/>
              <a:gd name="connsiteX47" fmla="*/ 1542700 w 2816128"/>
              <a:gd name="connsiteY47" fmla="*/ 3371499 h 3814675"/>
              <a:gd name="connsiteX48" fmla="*/ 1206111 w 2816128"/>
              <a:gd name="connsiteY48" fmla="*/ 3421988 h 3814675"/>
              <a:gd name="connsiteX49" fmla="*/ 1178062 w 2816128"/>
              <a:gd name="connsiteY49" fmla="*/ 3494915 h 3814675"/>
              <a:gd name="connsiteX50" fmla="*/ 1116354 w 2816128"/>
              <a:gd name="connsiteY50" fmla="*/ 3522964 h 3814675"/>
              <a:gd name="connsiteX51" fmla="*/ 1144403 w 2816128"/>
              <a:gd name="connsiteY51" fmla="*/ 3657600 h 3814675"/>
              <a:gd name="connsiteX52" fmla="*/ 1284648 w 2816128"/>
              <a:gd name="connsiteY52" fmla="*/ 3663210 h 3814675"/>
              <a:gd name="connsiteX53" fmla="*/ 1279038 w 2816128"/>
              <a:gd name="connsiteY53" fmla="*/ 3511745 h 3814675"/>
              <a:gd name="connsiteX54" fmla="*/ 1458552 w 2816128"/>
              <a:gd name="connsiteY54" fmla="*/ 3522964 h 3814675"/>
              <a:gd name="connsiteX55" fmla="*/ 1430503 w 2816128"/>
              <a:gd name="connsiteY55" fmla="*/ 3601502 h 3814675"/>
              <a:gd name="connsiteX56" fmla="*/ 1402454 w 2816128"/>
              <a:gd name="connsiteY56" fmla="*/ 3663210 h 3814675"/>
              <a:gd name="connsiteX57" fmla="*/ 1318307 w 2816128"/>
              <a:gd name="connsiteY57" fmla="*/ 3680039 h 3814675"/>
              <a:gd name="connsiteX58" fmla="*/ 1452943 w 2816128"/>
              <a:gd name="connsiteY58" fmla="*/ 3803455 h 3814675"/>
              <a:gd name="connsiteX59" fmla="*/ 1520260 w 2816128"/>
              <a:gd name="connsiteY59" fmla="*/ 3668820 h 3814675"/>
              <a:gd name="connsiteX60" fmla="*/ 1823190 w 2816128"/>
              <a:gd name="connsiteY60" fmla="*/ 3567843 h 3814675"/>
              <a:gd name="connsiteX61" fmla="*/ 2159779 w 2816128"/>
              <a:gd name="connsiteY61" fmla="*/ 3640770 h 3814675"/>
              <a:gd name="connsiteX62" fmla="*/ 2114901 w 2816128"/>
              <a:gd name="connsiteY62" fmla="*/ 3741747 h 3814675"/>
              <a:gd name="connsiteX63" fmla="*/ 2210268 w 2816128"/>
              <a:gd name="connsiteY63" fmla="*/ 3809065 h 3814675"/>
              <a:gd name="connsiteX64" fmla="*/ 2283195 w 2816128"/>
              <a:gd name="connsiteY64" fmla="*/ 3758577 h 3814675"/>
              <a:gd name="connsiteX65" fmla="*/ 2271976 w 2816128"/>
              <a:gd name="connsiteY65" fmla="*/ 3663210 h 3814675"/>
              <a:gd name="connsiteX66" fmla="*/ 2451490 w 2816128"/>
              <a:gd name="connsiteY66" fmla="*/ 3584672 h 3814675"/>
              <a:gd name="connsiteX67" fmla="*/ 2434660 w 2816128"/>
              <a:gd name="connsiteY67" fmla="*/ 3410768 h 3814675"/>
              <a:gd name="connsiteX68" fmla="*/ 1929777 w 2816128"/>
              <a:gd name="connsiteY68" fmla="*/ 3382719 h 3814675"/>
              <a:gd name="connsiteX69" fmla="*/ 1918557 w 2816128"/>
              <a:gd name="connsiteY69" fmla="*/ 3057350 h 3814675"/>
              <a:gd name="connsiteX70" fmla="*/ 1884898 w 2816128"/>
              <a:gd name="connsiteY70" fmla="*/ 3040520 h 3814675"/>
              <a:gd name="connsiteX71" fmla="*/ 1907338 w 2816128"/>
              <a:gd name="connsiteY71" fmla="*/ 2861006 h 3814675"/>
              <a:gd name="connsiteX72" fmla="*/ 1862459 w 2816128"/>
              <a:gd name="connsiteY72" fmla="*/ 2799298 h 3814675"/>
              <a:gd name="connsiteX73" fmla="*/ 2109291 w 2816128"/>
              <a:gd name="connsiteY73" fmla="*/ 2743200 h 3814675"/>
              <a:gd name="connsiteX74" fmla="*/ 2131730 w 2816128"/>
              <a:gd name="connsiteY74" fmla="*/ 2614174 h 3814675"/>
              <a:gd name="connsiteX75" fmla="*/ 2372952 w 2816128"/>
              <a:gd name="connsiteY75" fmla="*/ 2647833 h 3814675"/>
              <a:gd name="connsiteX76" fmla="*/ 2597345 w 2816128"/>
              <a:gd name="connsiteY76" fmla="*/ 2058802 h 3814675"/>
              <a:gd name="connsiteX77" fmla="*/ 2552466 w 2816128"/>
              <a:gd name="connsiteY77" fmla="*/ 1974655 h 3814675"/>
              <a:gd name="connsiteX78" fmla="*/ 2698322 w 2816128"/>
              <a:gd name="connsiteY78" fmla="*/ 1486601 h 3814675"/>
              <a:gd name="connsiteX79" fmla="*/ 2642224 w 2816128"/>
              <a:gd name="connsiteY79" fmla="*/ 1380015 h 3814675"/>
              <a:gd name="connsiteX80" fmla="*/ 2501978 w 2816128"/>
              <a:gd name="connsiteY80" fmla="*/ 796594 h 3814675"/>
              <a:gd name="connsiteX81" fmla="*/ 2816128 w 2816128"/>
              <a:gd name="connsiteY81" fmla="*/ 673178 h 3814675"/>
              <a:gd name="connsiteX82" fmla="*/ 2771249 w 2816128"/>
              <a:gd name="connsiteY82" fmla="*/ 437566 h 3814675"/>
              <a:gd name="connsiteX83" fmla="*/ 2614174 w 2816128"/>
              <a:gd name="connsiteY83" fmla="*/ 72928 h 3814675"/>
              <a:gd name="connsiteX0" fmla="*/ 2614174 w 2816128"/>
              <a:gd name="connsiteY0" fmla="*/ 84148 h 3825895"/>
              <a:gd name="connsiteX1" fmla="*/ 2395391 w 2816128"/>
              <a:gd name="connsiteY1" fmla="*/ 0 h 3825895"/>
              <a:gd name="connsiteX2" fmla="*/ 2193438 w 2816128"/>
              <a:gd name="connsiteY2" fmla="*/ 196344 h 3825895"/>
              <a:gd name="connsiteX3" fmla="*/ 2114901 w 2816128"/>
              <a:gd name="connsiteY3" fmla="*/ 213173 h 3825895"/>
              <a:gd name="connsiteX4" fmla="*/ 2142950 w 2816128"/>
              <a:gd name="connsiteY4" fmla="*/ 325370 h 3825895"/>
              <a:gd name="connsiteX5" fmla="*/ 2047583 w 2816128"/>
              <a:gd name="connsiteY5" fmla="*/ 493664 h 3825895"/>
              <a:gd name="connsiteX6" fmla="*/ 2159779 w 2816128"/>
              <a:gd name="connsiteY6" fmla="*/ 746106 h 3825895"/>
              <a:gd name="connsiteX7" fmla="*/ 2030754 w 2816128"/>
              <a:gd name="connsiteY7" fmla="*/ 790984 h 3825895"/>
              <a:gd name="connsiteX8" fmla="*/ 1997095 w 2816128"/>
              <a:gd name="connsiteY8" fmla="*/ 858302 h 3825895"/>
              <a:gd name="connsiteX9" fmla="*/ 1997095 w 2816128"/>
              <a:gd name="connsiteY9" fmla="*/ 746106 h 3825895"/>
              <a:gd name="connsiteX10" fmla="*/ 1946606 w 2816128"/>
              <a:gd name="connsiteY10" fmla="*/ 706837 h 3825895"/>
              <a:gd name="connsiteX11" fmla="*/ 1772702 w 2816128"/>
              <a:gd name="connsiteY11" fmla="*/ 757325 h 3825895"/>
              <a:gd name="connsiteX12" fmla="*/ 1402454 w 2816128"/>
              <a:gd name="connsiteY12" fmla="*/ 617080 h 3825895"/>
              <a:gd name="connsiteX13" fmla="*/ 1705384 w 2816128"/>
              <a:gd name="connsiteY13" fmla="*/ 1189281 h 3825895"/>
              <a:gd name="connsiteX14" fmla="*/ 1800751 w 2816128"/>
              <a:gd name="connsiteY14" fmla="*/ 1262209 h 3825895"/>
              <a:gd name="connsiteX15" fmla="*/ 1649286 w 2816128"/>
              <a:gd name="connsiteY15" fmla="*/ 1486601 h 3825895"/>
              <a:gd name="connsiteX16" fmla="*/ 1727824 w 2816128"/>
              <a:gd name="connsiteY16" fmla="*/ 1705384 h 3825895"/>
              <a:gd name="connsiteX17" fmla="*/ 1817581 w 2816128"/>
              <a:gd name="connsiteY17" fmla="*/ 1699775 h 3825895"/>
              <a:gd name="connsiteX18" fmla="*/ 1671725 w 2816128"/>
              <a:gd name="connsiteY18" fmla="*/ 1868069 h 3825895"/>
              <a:gd name="connsiteX19" fmla="*/ 914400 w 2816128"/>
              <a:gd name="connsiteY19" fmla="*/ 1615627 h 3825895"/>
              <a:gd name="connsiteX20" fmla="*/ 460005 w 2816128"/>
              <a:gd name="connsiteY20" fmla="*/ 2642224 h 3825895"/>
              <a:gd name="connsiteX21" fmla="*/ 263662 w 2816128"/>
              <a:gd name="connsiteY21" fmla="*/ 2849787 h 3825895"/>
              <a:gd name="connsiteX22" fmla="*/ 44879 w 2816128"/>
              <a:gd name="connsiteY22" fmla="*/ 2894665 h 3825895"/>
              <a:gd name="connsiteX23" fmla="*/ 0 w 2816128"/>
              <a:gd name="connsiteY23" fmla="*/ 3001252 h 3825895"/>
              <a:gd name="connsiteX24" fmla="*/ 274881 w 2816128"/>
              <a:gd name="connsiteY24" fmla="*/ 3124668 h 3825895"/>
              <a:gd name="connsiteX25" fmla="*/ 504884 w 2816128"/>
              <a:gd name="connsiteY25" fmla="*/ 3023691 h 3825895"/>
              <a:gd name="connsiteX26" fmla="*/ 471225 w 2816128"/>
              <a:gd name="connsiteY26" fmla="*/ 3152717 h 3825895"/>
              <a:gd name="connsiteX27" fmla="*/ 572201 w 2816128"/>
              <a:gd name="connsiteY27" fmla="*/ 3197595 h 3825895"/>
              <a:gd name="connsiteX28" fmla="*/ 381468 w 2816128"/>
              <a:gd name="connsiteY28" fmla="*/ 3657600 h 3825895"/>
              <a:gd name="connsiteX29" fmla="*/ 196344 w 2816128"/>
              <a:gd name="connsiteY29" fmla="*/ 3702479 h 3825895"/>
              <a:gd name="connsiteX30" fmla="*/ 263662 w 2816128"/>
              <a:gd name="connsiteY30" fmla="*/ 3803455 h 3825895"/>
              <a:gd name="connsiteX31" fmla="*/ 555372 w 2816128"/>
              <a:gd name="connsiteY31" fmla="*/ 3825895 h 3825895"/>
              <a:gd name="connsiteX32" fmla="*/ 589031 w 2816128"/>
              <a:gd name="connsiteY32" fmla="*/ 3618332 h 3825895"/>
              <a:gd name="connsiteX33" fmla="*/ 645129 w 2816128"/>
              <a:gd name="connsiteY33" fmla="*/ 3612722 h 3825895"/>
              <a:gd name="connsiteX34" fmla="*/ 690008 w 2816128"/>
              <a:gd name="connsiteY34" fmla="*/ 3736138 h 3825895"/>
              <a:gd name="connsiteX35" fmla="*/ 774155 w 2816128"/>
              <a:gd name="connsiteY35" fmla="*/ 3741748 h 3825895"/>
              <a:gd name="connsiteX36" fmla="*/ 779765 w 2816128"/>
              <a:gd name="connsiteY36" fmla="*/ 3511745 h 3825895"/>
              <a:gd name="connsiteX37" fmla="*/ 746106 w 2816128"/>
              <a:gd name="connsiteY37" fmla="*/ 3242474 h 3825895"/>
              <a:gd name="connsiteX38" fmla="*/ 903181 w 2816128"/>
              <a:gd name="connsiteY38" fmla="*/ 2664663 h 3825895"/>
              <a:gd name="connsiteX39" fmla="*/ 1166842 w 2816128"/>
              <a:gd name="connsiteY39" fmla="*/ 2558076 h 3825895"/>
              <a:gd name="connsiteX40" fmla="*/ 1531480 w 2816128"/>
              <a:gd name="connsiteY40" fmla="*/ 2664663 h 3825895"/>
              <a:gd name="connsiteX41" fmla="*/ 1593188 w 2816128"/>
              <a:gd name="connsiteY41" fmla="*/ 2664663 h 3825895"/>
              <a:gd name="connsiteX42" fmla="*/ 1649286 w 2816128"/>
              <a:gd name="connsiteY42" fmla="*/ 2765640 h 3825895"/>
              <a:gd name="connsiteX43" fmla="*/ 1800751 w 2816128"/>
              <a:gd name="connsiteY43" fmla="*/ 2799298 h 3825895"/>
              <a:gd name="connsiteX44" fmla="*/ 1811971 w 2816128"/>
              <a:gd name="connsiteY44" fmla="*/ 2832957 h 3825895"/>
              <a:gd name="connsiteX45" fmla="*/ 1772702 w 2816128"/>
              <a:gd name="connsiteY45" fmla="*/ 3034911 h 3825895"/>
              <a:gd name="connsiteX46" fmla="*/ 1750263 w 2816128"/>
              <a:gd name="connsiteY46" fmla="*/ 3360280 h 3825895"/>
              <a:gd name="connsiteX47" fmla="*/ 1542700 w 2816128"/>
              <a:gd name="connsiteY47" fmla="*/ 3382719 h 3825895"/>
              <a:gd name="connsiteX48" fmla="*/ 1206111 w 2816128"/>
              <a:gd name="connsiteY48" fmla="*/ 3433208 h 3825895"/>
              <a:gd name="connsiteX49" fmla="*/ 1178062 w 2816128"/>
              <a:gd name="connsiteY49" fmla="*/ 3506135 h 3825895"/>
              <a:gd name="connsiteX50" fmla="*/ 1116354 w 2816128"/>
              <a:gd name="connsiteY50" fmla="*/ 3534184 h 3825895"/>
              <a:gd name="connsiteX51" fmla="*/ 1144403 w 2816128"/>
              <a:gd name="connsiteY51" fmla="*/ 3668820 h 3825895"/>
              <a:gd name="connsiteX52" fmla="*/ 1284648 w 2816128"/>
              <a:gd name="connsiteY52" fmla="*/ 3674430 h 3825895"/>
              <a:gd name="connsiteX53" fmla="*/ 1279038 w 2816128"/>
              <a:gd name="connsiteY53" fmla="*/ 3522965 h 3825895"/>
              <a:gd name="connsiteX54" fmla="*/ 1458552 w 2816128"/>
              <a:gd name="connsiteY54" fmla="*/ 3534184 h 3825895"/>
              <a:gd name="connsiteX55" fmla="*/ 1430503 w 2816128"/>
              <a:gd name="connsiteY55" fmla="*/ 3612722 h 3825895"/>
              <a:gd name="connsiteX56" fmla="*/ 1402454 w 2816128"/>
              <a:gd name="connsiteY56" fmla="*/ 3674430 h 3825895"/>
              <a:gd name="connsiteX57" fmla="*/ 1318307 w 2816128"/>
              <a:gd name="connsiteY57" fmla="*/ 3691259 h 3825895"/>
              <a:gd name="connsiteX58" fmla="*/ 1452943 w 2816128"/>
              <a:gd name="connsiteY58" fmla="*/ 3814675 h 3825895"/>
              <a:gd name="connsiteX59" fmla="*/ 1520260 w 2816128"/>
              <a:gd name="connsiteY59" fmla="*/ 3680040 h 3825895"/>
              <a:gd name="connsiteX60" fmla="*/ 1823190 w 2816128"/>
              <a:gd name="connsiteY60" fmla="*/ 3579063 h 3825895"/>
              <a:gd name="connsiteX61" fmla="*/ 2159779 w 2816128"/>
              <a:gd name="connsiteY61" fmla="*/ 3651990 h 3825895"/>
              <a:gd name="connsiteX62" fmla="*/ 2114901 w 2816128"/>
              <a:gd name="connsiteY62" fmla="*/ 3752967 h 3825895"/>
              <a:gd name="connsiteX63" fmla="*/ 2210268 w 2816128"/>
              <a:gd name="connsiteY63" fmla="*/ 3820285 h 3825895"/>
              <a:gd name="connsiteX64" fmla="*/ 2283195 w 2816128"/>
              <a:gd name="connsiteY64" fmla="*/ 3769797 h 3825895"/>
              <a:gd name="connsiteX65" fmla="*/ 2271976 w 2816128"/>
              <a:gd name="connsiteY65" fmla="*/ 3674430 h 3825895"/>
              <a:gd name="connsiteX66" fmla="*/ 2451490 w 2816128"/>
              <a:gd name="connsiteY66" fmla="*/ 3595892 h 3825895"/>
              <a:gd name="connsiteX67" fmla="*/ 2434660 w 2816128"/>
              <a:gd name="connsiteY67" fmla="*/ 3421988 h 3825895"/>
              <a:gd name="connsiteX68" fmla="*/ 1929777 w 2816128"/>
              <a:gd name="connsiteY68" fmla="*/ 3393939 h 3825895"/>
              <a:gd name="connsiteX69" fmla="*/ 1918557 w 2816128"/>
              <a:gd name="connsiteY69" fmla="*/ 3068570 h 3825895"/>
              <a:gd name="connsiteX70" fmla="*/ 1884898 w 2816128"/>
              <a:gd name="connsiteY70" fmla="*/ 3051740 h 3825895"/>
              <a:gd name="connsiteX71" fmla="*/ 1907338 w 2816128"/>
              <a:gd name="connsiteY71" fmla="*/ 2872226 h 3825895"/>
              <a:gd name="connsiteX72" fmla="*/ 1862459 w 2816128"/>
              <a:gd name="connsiteY72" fmla="*/ 2810518 h 3825895"/>
              <a:gd name="connsiteX73" fmla="*/ 2109291 w 2816128"/>
              <a:gd name="connsiteY73" fmla="*/ 2754420 h 3825895"/>
              <a:gd name="connsiteX74" fmla="*/ 2131730 w 2816128"/>
              <a:gd name="connsiteY74" fmla="*/ 2625394 h 3825895"/>
              <a:gd name="connsiteX75" fmla="*/ 2372952 w 2816128"/>
              <a:gd name="connsiteY75" fmla="*/ 2659053 h 3825895"/>
              <a:gd name="connsiteX76" fmla="*/ 2597345 w 2816128"/>
              <a:gd name="connsiteY76" fmla="*/ 2070022 h 3825895"/>
              <a:gd name="connsiteX77" fmla="*/ 2552466 w 2816128"/>
              <a:gd name="connsiteY77" fmla="*/ 1985875 h 3825895"/>
              <a:gd name="connsiteX78" fmla="*/ 2698322 w 2816128"/>
              <a:gd name="connsiteY78" fmla="*/ 1497821 h 3825895"/>
              <a:gd name="connsiteX79" fmla="*/ 2642224 w 2816128"/>
              <a:gd name="connsiteY79" fmla="*/ 1391235 h 3825895"/>
              <a:gd name="connsiteX80" fmla="*/ 2501978 w 2816128"/>
              <a:gd name="connsiteY80" fmla="*/ 807814 h 3825895"/>
              <a:gd name="connsiteX81" fmla="*/ 2816128 w 2816128"/>
              <a:gd name="connsiteY81" fmla="*/ 684398 h 3825895"/>
              <a:gd name="connsiteX82" fmla="*/ 2771249 w 2816128"/>
              <a:gd name="connsiteY82" fmla="*/ 448786 h 3825895"/>
              <a:gd name="connsiteX83" fmla="*/ 2614174 w 2816128"/>
              <a:gd name="connsiteY83" fmla="*/ 84148 h 3825895"/>
              <a:gd name="connsiteX0" fmla="*/ 2614174 w 2816128"/>
              <a:gd name="connsiteY0" fmla="*/ 85752 h 3827499"/>
              <a:gd name="connsiteX1" fmla="*/ 2395391 w 2816128"/>
              <a:gd name="connsiteY1" fmla="*/ 1604 h 3827499"/>
              <a:gd name="connsiteX2" fmla="*/ 2193438 w 2816128"/>
              <a:gd name="connsiteY2" fmla="*/ 197948 h 3827499"/>
              <a:gd name="connsiteX3" fmla="*/ 2114901 w 2816128"/>
              <a:gd name="connsiteY3" fmla="*/ 214777 h 3827499"/>
              <a:gd name="connsiteX4" fmla="*/ 2142950 w 2816128"/>
              <a:gd name="connsiteY4" fmla="*/ 326974 h 3827499"/>
              <a:gd name="connsiteX5" fmla="*/ 2047583 w 2816128"/>
              <a:gd name="connsiteY5" fmla="*/ 495268 h 3827499"/>
              <a:gd name="connsiteX6" fmla="*/ 2159779 w 2816128"/>
              <a:gd name="connsiteY6" fmla="*/ 747710 h 3827499"/>
              <a:gd name="connsiteX7" fmla="*/ 2030754 w 2816128"/>
              <a:gd name="connsiteY7" fmla="*/ 792588 h 3827499"/>
              <a:gd name="connsiteX8" fmla="*/ 1997095 w 2816128"/>
              <a:gd name="connsiteY8" fmla="*/ 859906 h 3827499"/>
              <a:gd name="connsiteX9" fmla="*/ 1997095 w 2816128"/>
              <a:gd name="connsiteY9" fmla="*/ 747710 h 3827499"/>
              <a:gd name="connsiteX10" fmla="*/ 1946606 w 2816128"/>
              <a:gd name="connsiteY10" fmla="*/ 708441 h 3827499"/>
              <a:gd name="connsiteX11" fmla="*/ 1772702 w 2816128"/>
              <a:gd name="connsiteY11" fmla="*/ 758929 h 3827499"/>
              <a:gd name="connsiteX12" fmla="*/ 1402454 w 2816128"/>
              <a:gd name="connsiteY12" fmla="*/ 618684 h 3827499"/>
              <a:gd name="connsiteX13" fmla="*/ 1705384 w 2816128"/>
              <a:gd name="connsiteY13" fmla="*/ 1190885 h 3827499"/>
              <a:gd name="connsiteX14" fmla="*/ 1800751 w 2816128"/>
              <a:gd name="connsiteY14" fmla="*/ 1263813 h 3827499"/>
              <a:gd name="connsiteX15" fmla="*/ 1649286 w 2816128"/>
              <a:gd name="connsiteY15" fmla="*/ 1488205 h 3827499"/>
              <a:gd name="connsiteX16" fmla="*/ 1727824 w 2816128"/>
              <a:gd name="connsiteY16" fmla="*/ 1706988 h 3827499"/>
              <a:gd name="connsiteX17" fmla="*/ 1817581 w 2816128"/>
              <a:gd name="connsiteY17" fmla="*/ 1701379 h 3827499"/>
              <a:gd name="connsiteX18" fmla="*/ 1671725 w 2816128"/>
              <a:gd name="connsiteY18" fmla="*/ 1869673 h 3827499"/>
              <a:gd name="connsiteX19" fmla="*/ 914400 w 2816128"/>
              <a:gd name="connsiteY19" fmla="*/ 1617231 h 3827499"/>
              <a:gd name="connsiteX20" fmla="*/ 460005 w 2816128"/>
              <a:gd name="connsiteY20" fmla="*/ 2643828 h 3827499"/>
              <a:gd name="connsiteX21" fmla="*/ 263662 w 2816128"/>
              <a:gd name="connsiteY21" fmla="*/ 2851391 h 3827499"/>
              <a:gd name="connsiteX22" fmla="*/ 44879 w 2816128"/>
              <a:gd name="connsiteY22" fmla="*/ 2896269 h 3827499"/>
              <a:gd name="connsiteX23" fmla="*/ 0 w 2816128"/>
              <a:gd name="connsiteY23" fmla="*/ 3002856 h 3827499"/>
              <a:gd name="connsiteX24" fmla="*/ 274881 w 2816128"/>
              <a:gd name="connsiteY24" fmla="*/ 3126272 h 3827499"/>
              <a:gd name="connsiteX25" fmla="*/ 504884 w 2816128"/>
              <a:gd name="connsiteY25" fmla="*/ 3025295 h 3827499"/>
              <a:gd name="connsiteX26" fmla="*/ 471225 w 2816128"/>
              <a:gd name="connsiteY26" fmla="*/ 3154321 h 3827499"/>
              <a:gd name="connsiteX27" fmla="*/ 572201 w 2816128"/>
              <a:gd name="connsiteY27" fmla="*/ 3199199 h 3827499"/>
              <a:gd name="connsiteX28" fmla="*/ 381468 w 2816128"/>
              <a:gd name="connsiteY28" fmla="*/ 3659204 h 3827499"/>
              <a:gd name="connsiteX29" fmla="*/ 196344 w 2816128"/>
              <a:gd name="connsiteY29" fmla="*/ 3704083 h 3827499"/>
              <a:gd name="connsiteX30" fmla="*/ 263662 w 2816128"/>
              <a:gd name="connsiteY30" fmla="*/ 3805059 h 3827499"/>
              <a:gd name="connsiteX31" fmla="*/ 555372 w 2816128"/>
              <a:gd name="connsiteY31" fmla="*/ 3827499 h 3827499"/>
              <a:gd name="connsiteX32" fmla="*/ 589031 w 2816128"/>
              <a:gd name="connsiteY32" fmla="*/ 3619936 h 3827499"/>
              <a:gd name="connsiteX33" fmla="*/ 645129 w 2816128"/>
              <a:gd name="connsiteY33" fmla="*/ 3614326 h 3827499"/>
              <a:gd name="connsiteX34" fmla="*/ 690008 w 2816128"/>
              <a:gd name="connsiteY34" fmla="*/ 3737742 h 3827499"/>
              <a:gd name="connsiteX35" fmla="*/ 774155 w 2816128"/>
              <a:gd name="connsiteY35" fmla="*/ 3743352 h 3827499"/>
              <a:gd name="connsiteX36" fmla="*/ 779765 w 2816128"/>
              <a:gd name="connsiteY36" fmla="*/ 3513349 h 3827499"/>
              <a:gd name="connsiteX37" fmla="*/ 746106 w 2816128"/>
              <a:gd name="connsiteY37" fmla="*/ 3244078 h 3827499"/>
              <a:gd name="connsiteX38" fmla="*/ 903181 w 2816128"/>
              <a:gd name="connsiteY38" fmla="*/ 2666267 h 3827499"/>
              <a:gd name="connsiteX39" fmla="*/ 1166842 w 2816128"/>
              <a:gd name="connsiteY39" fmla="*/ 2559680 h 3827499"/>
              <a:gd name="connsiteX40" fmla="*/ 1531480 w 2816128"/>
              <a:gd name="connsiteY40" fmla="*/ 2666267 h 3827499"/>
              <a:gd name="connsiteX41" fmla="*/ 1593188 w 2816128"/>
              <a:gd name="connsiteY41" fmla="*/ 2666267 h 3827499"/>
              <a:gd name="connsiteX42" fmla="*/ 1649286 w 2816128"/>
              <a:gd name="connsiteY42" fmla="*/ 2767244 h 3827499"/>
              <a:gd name="connsiteX43" fmla="*/ 1800751 w 2816128"/>
              <a:gd name="connsiteY43" fmla="*/ 2800902 h 3827499"/>
              <a:gd name="connsiteX44" fmla="*/ 1811971 w 2816128"/>
              <a:gd name="connsiteY44" fmla="*/ 2834561 h 3827499"/>
              <a:gd name="connsiteX45" fmla="*/ 1772702 w 2816128"/>
              <a:gd name="connsiteY45" fmla="*/ 3036515 h 3827499"/>
              <a:gd name="connsiteX46" fmla="*/ 1750263 w 2816128"/>
              <a:gd name="connsiteY46" fmla="*/ 3361884 h 3827499"/>
              <a:gd name="connsiteX47" fmla="*/ 1542700 w 2816128"/>
              <a:gd name="connsiteY47" fmla="*/ 3384323 h 3827499"/>
              <a:gd name="connsiteX48" fmla="*/ 1206111 w 2816128"/>
              <a:gd name="connsiteY48" fmla="*/ 3434812 h 3827499"/>
              <a:gd name="connsiteX49" fmla="*/ 1178062 w 2816128"/>
              <a:gd name="connsiteY49" fmla="*/ 3507739 h 3827499"/>
              <a:gd name="connsiteX50" fmla="*/ 1116354 w 2816128"/>
              <a:gd name="connsiteY50" fmla="*/ 3535788 h 3827499"/>
              <a:gd name="connsiteX51" fmla="*/ 1144403 w 2816128"/>
              <a:gd name="connsiteY51" fmla="*/ 3670424 h 3827499"/>
              <a:gd name="connsiteX52" fmla="*/ 1284648 w 2816128"/>
              <a:gd name="connsiteY52" fmla="*/ 3676034 h 3827499"/>
              <a:gd name="connsiteX53" fmla="*/ 1279038 w 2816128"/>
              <a:gd name="connsiteY53" fmla="*/ 3524569 h 3827499"/>
              <a:gd name="connsiteX54" fmla="*/ 1458552 w 2816128"/>
              <a:gd name="connsiteY54" fmla="*/ 3535788 h 3827499"/>
              <a:gd name="connsiteX55" fmla="*/ 1430503 w 2816128"/>
              <a:gd name="connsiteY55" fmla="*/ 3614326 h 3827499"/>
              <a:gd name="connsiteX56" fmla="*/ 1402454 w 2816128"/>
              <a:gd name="connsiteY56" fmla="*/ 3676034 h 3827499"/>
              <a:gd name="connsiteX57" fmla="*/ 1318307 w 2816128"/>
              <a:gd name="connsiteY57" fmla="*/ 3692863 h 3827499"/>
              <a:gd name="connsiteX58" fmla="*/ 1452943 w 2816128"/>
              <a:gd name="connsiteY58" fmla="*/ 3816279 h 3827499"/>
              <a:gd name="connsiteX59" fmla="*/ 1520260 w 2816128"/>
              <a:gd name="connsiteY59" fmla="*/ 3681644 h 3827499"/>
              <a:gd name="connsiteX60" fmla="*/ 1823190 w 2816128"/>
              <a:gd name="connsiteY60" fmla="*/ 3580667 h 3827499"/>
              <a:gd name="connsiteX61" fmla="*/ 2159779 w 2816128"/>
              <a:gd name="connsiteY61" fmla="*/ 3653594 h 3827499"/>
              <a:gd name="connsiteX62" fmla="*/ 2114901 w 2816128"/>
              <a:gd name="connsiteY62" fmla="*/ 3754571 h 3827499"/>
              <a:gd name="connsiteX63" fmla="*/ 2210268 w 2816128"/>
              <a:gd name="connsiteY63" fmla="*/ 3821889 h 3827499"/>
              <a:gd name="connsiteX64" fmla="*/ 2283195 w 2816128"/>
              <a:gd name="connsiteY64" fmla="*/ 3771401 h 3827499"/>
              <a:gd name="connsiteX65" fmla="*/ 2271976 w 2816128"/>
              <a:gd name="connsiteY65" fmla="*/ 3676034 h 3827499"/>
              <a:gd name="connsiteX66" fmla="*/ 2451490 w 2816128"/>
              <a:gd name="connsiteY66" fmla="*/ 3597496 h 3827499"/>
              <a:gd name="connsiteX67" fmla="*/ 2434660 w 2816128"/>
              <a:gd name="connsiteY67" fmla="*/ 3423592 h 3827499"/>
              <a:gd name="connsiteX68" fmla="*/ 1929777 w 2816128"/>
              <a:gd name="connsiteY68" fmla="*/ 3395543 h 3827499"/>
              <a:gd name="connsiteX69" fmla="*/ 1918557 w 2816128"/>
              <a:gd name="connsiteY69" fmla="*/ 3070174 h 3827499"/>
              <a:gd name="connsiteX70" fmla="*/ 1884898 w 2816128"/>
              <a:gd name="connsiteY70" fmla="*/ 3053344 h 3827499"/>
              <a:gd name="connsiteX71" fmla="*/ 1907338 w 2816128"/>
              <a:gd name="connsiteY71" fmla="*/ 2873830 h 3827499"/>
              <a:gd name="connsiteX72" fmla="*/ 1862459 w 2816128"/>
              <a:gd name="connsiteY72" fmla="*/ 2812122 h 3827499"/>
              <a:gd name="connsiteX73" fmla="*/ 2109291 w 2816128"/>
              <a:gd name="connsiteY73" fmla="*/ 2756024 h 3827499"/>
              <a:gd name="connsiteX74" fmla="*/ 2131730 w 2816128"/>
              <a:gd name="connsiteY74" fmla="*/ 2626998 h 3827499"/>
              <a:gd name="connsiteX75" fmla="*/ 2372952 w 2816128"/>
              <a:gd name="connsiteY75" fmla="*/ 2660657 h 3827499"/>
              <a:gd name="connsiteX76" fmla="*/ 2597345 w 2816128"/>
              <a:gd name="connsiteY76" fmla="*/ 2071626 h 3827499"/>
              <a:gd name="connsiteX77" fmla="*/ 2552466 w 2816128"/>
              <a:gd name="connsiteY77" fmla="*/ 1987479 h 3827499"/>
              <a:gd name="connsiteX78" fmla="*/ 2698322 w 2816128"/>
              <a:gd name="connsiteY78" fmla="*/ 1499425 h 3827499"/>
              <a:gd name="connsiteX79" fmla="*/ 2642224 w 2816128"/>
              <a:gd name="connsiteY79" fmla="*/ 1392839 h 3827499"/>
              <a:gd name="connsiteX80" fmla="*/ 2501978 w 2816128"/>
              <a:gd name="connsiteY80" fmla="*/ 809418 h 3827499"/>
              <a:gd name="connsiteX81" fmla="*/ 2816128 w 2816128"/>
              <a:gd name="connsiteY81" fmla="*/ 686002 h 3827499"/>
              <a:gd name="connsiteX82" fmla="*/ 2771249 w 2816128"/>
              <a:gd name="connsiteY82" fmla="*/ 450390 h 3827499"/>
              <a:gd name="connsiteX83" fmla="*/ 2614174 w 2816128"/>
              <a:gd name="connsiteY83" fmla="*/ 85752 h 3827499"/>
              <a:gd name="connsiteX0" fmla="*/ 2614174 w 2816128"/>
              <a:gd name="connsiteY0" fmla="*/ 85752 h 3827499"/>
              <a:gd name="connsiteX1" fmla="*/ 2395391 w 2816128"/>
              <a:gd name="connsiteY1" fmla="*/ 1604 h 3827499"/>
              <a:gd name="connsiteX2" fmla="*/ 2193438 w 2816128"/>
              <a:gd name="connsiteY2" fmla="*/ 197948 h 3827499"/>
              <a:gd name="connsiteX3" fmla="*/ 2114901 w 2816128"/>
              <a:gd name="connsiteY3" fmla="*/ 214777 h 3827499"/>
              <a:gd name="connsiteX4" fmla="*/ 2142950 w 2816128"/>
              <a:gd name="connsiteY4" fmla="*/ 326974 h 3827499"/>
              <a:gd name="connsiteX5" fmla="*/ 2047583 w 2816128"/>
              <a:gd name="connsiteY5" fmla="*/ 495268 h 3827499"/>
              <a:gd name="connsiteX6" fmla="*/ 2159779 w 2816128"/>
              <a:gd name="connsiteY6" fmla="*/ 747710 h 3827499"/>
              <a:gd name="connsiteX7" fmla="*/ 2030754 w 2816128"/>
              <a:gd name="connsiteY7" fmla="*/ 792588 h 3827499"/>
              <a:gd name="connsiteX8" fmla="*/ 1997095 w 2816128"/>
              <a:gd name="connsiteY8" fmla="*/ 859906 h 3827499"/>
              <a:gd name="connsiteX9" fmla="*/ 1997095 w 2816128"/>
              <a:gd name="connsiteY9" fmla="*/ 747710 h 3827499"/>
              <a:gd name="connsiteX10" fmla="*/ 1946606 w 2816128"/>
              <a:gd name="connsiteY10" fmla="*/ 708441 h 3827499"/>
              <a:gd name="connsiteX11" fmla="*/ 1772702 w 2816128"/>
              <a:gd name="connsiteY11" fmla="*/ 758929 h 3827499"/>
              <a:gd name="connsiteX12" fmla="*/ 1402454 w 2816128"/>
              <a:gd name="connsiteY12" fmla="*/ 618684 h 3827499"/>
              <a:gd name="connsiteX13" fmla="*/ 1705384 w 2816128"/>
              <a:gd name="connsiteY13" fmla="*/ 1190885 h 3827499"/>
              <a:gd name="connsiteX14" fmla="*/ 1800751 w 2816128"/>
              <a:gd name="connsiteY14" fmla="*/ 1263813 h 3827499"/>
              <a:gd name="connsiteX15" fmla="*/ 1649286 w 2816128"/>
              <a:gd name="connsiteY15" fmla="*/ 1488205 h 3827499"/>
              <a:gd name="connsiteX16" fmla="*/ 1727824 w 2816128"/>
              <a:gd name="connsiteY16" fmla="*/ 1706988 h 3827499"/>
              <a:gd name="connsiteX17" fmla="*/ 1817581 w 2816128"/>
              <a:gd name="connsiteY17" fmla="*/ 1701379 h 3827499"/>
              <a:gd name="connsiteX18" fmla="*/ 1671725 w 2816128"/>
              <a:gd name="connsiteY18" fmla="*/ 1869673 h 3827499"/>
              <a:gd name="connsiteX19" fmla="*/ 914400 w 2816128"/>
              <a:gd name="connsiteY19" fmla="*/ 1617231 h 3827499"/>
              <a:gd name="connsiteX20" fmla="*/ 460005 w 2816128"/>
              <a:gd name="connsiteY20" fmla="*/ 2643828 h 3827499"/>
              <a:gd name="connsiteX21" fmla="*/ 263662 w 2816128"/>
              <a:gd name="connsiteY21" fmla="*/ 2851391 h 3827499"/>
              <a:gd name="connsiteX22" fmla="*/ 44879 w 2816128"/>
              <a:gd name="connsiteY22" fmla="*/ 2896269 h 3827499"/>
              <a:gd name="connsiteX23" fmla="*/ 0 w 2816128"/>
              <a:gd name="connsiteY23" fmla="*/ 3002856 h 3827499"/>
              <a:gd name="connsiteX24" fmla="*/ 274881 w 2816128"/>
              <a:gd name="connsiteY24" fmla="*/ 3126272 h 3827499"/>
              <a:gd name="connsiteX25" fmla="*/ 504884 w 2816128"/>
              <a:gd name="connsiteY25" fmla="*/ 3025295 h 3827499"/>
              <a:gd name="connsiteX26" fmla="*/ 471225 w 2816128"/>
              <a:gd name="connsiteY26" fmla="*/ 3154321 h 3827499"/>
              <a:gd name="connsiteX27" fmla="*/ 572201 w 2816128"/>
              <a:gd name="connsiteY27" fmla="*/ 3199199 h 3827499"/>
              <a:gd name="connsiteX28" fmla="*/ 381468 w 2816128"/>
              <a:gd name="connsiteY28" fmla="*/ 3659204 h 3827499"/>
              <a:gd name="connsiteX29" fmla="*/ 196344 w 2816128"/>
              <a:gd name="connsiteY29" fmla="*/ 3704083 h 3827499"/>
              <a:gd name="connsiteX30" fmla="*/ 263662 w 2816128"/>
              <a:gd name="connsiteY30" fmla="*/ 3805059 h 3827499"/>
              <a:gd name="connsiteX31" fmla="*/ 555372 w 2816128"/>
              <a:gd name="connsiteY31" fmla="*/ 3827499 h 3827499"/>
              <a:gd name="connsiteX32" fmla="*/ 589031 w 2816128"/>
              <a:gd name="connsiteY32" fmla="*/ 3619936 h 3827499"/>
              <a:gd name="connsiteX33" fmla="*/ 645129 w 2816128"/>
              <a:gd name="connsiteY33" fmla="*/ 3614326 h 3827499"/>
              <a:gd name="connsiteX34" fmla="*/ 690008 w 2816128"/>
              <a:gd name="connsiteY34" fmla="*/ 3737742 h 3827499"/>
              <a:gd name="connsiteX35" fmla="*/ 774155 w 2816128"/>
              <a:gd name="connsiteY35" fmla="*/ 3743352 h 3827499"/>
              <a:gd name="connsiteX36" fmla="*/ 779765 w 2816128"/>
              <a:gd name="connsiteY36" fmla="*/ 3513349 h 3827499"/>
              <a:gd name="connsiteX37" fmla="*/ 746106 w 2816128"/>
              <a:gd name="connsiteY37" fmla="*/ 3244078 h 3827499"/>
              <a:gd name="connsiteX38" fmla="*/ 903181 w 2816128"/>
              <a:gd name="connsiteY38" fmla="*/ 2666267 h 3827499"/>
              <a:gd name="connsiteX39" fmla="*/ 1166842 w 2816128"/>
              <a:gd name="connsiteY39" fmla="*/ 2559680 h 3827499"/>
              <a:gd name="connsiteX40" fmla="*/ 1531480 w 2816128"/>
              <a:gd name="connsiteY40" fmla="*/ 2666267 h 3827499"/>
              <a:gd name="connsiteX41" fmla="*/ 1593188 w 2816128"/>
              <a:gd name="connsiteY41" fmla="*/ 2666267 h 3827499"/>
              <a:gd name="connsiteX42" fmla="*/ 1649286 w 2816128"/>
              <a:gd name="connsiteY42" fmla="*/ 2767244 h 3827499"/>
              <a:gd name="connsiteX43" fmla="*/ 1800751 w 2816128"/>
              <a:gd name="connsiteY43" fmla="*/ 2800902 h 3827499"/>
              <a:gd name="connsiteX44" fmla="*/ 1811971 w 2816128"/>
              <a:gd name="connsiteY44" fmla="*/ 2834561 h 3827499"/>
              <a:gd name="connsiteX45" fmla="*/ 1772702 w 2816128"/>
              <a:gd name="connsiteY45" fmla="*/ 3036515 h 3827499"/>
              <a:gd name="connsiteX46" fmla="*/ 1750263 w 2816128"/>
              <a:gd name="connsiteY46" fmla="*/ 3361884 h 3827499"/>
              <a:gd name="connsiteX47" fmla="*/ 1542700 w 2816128"/>
              <a:gd name="connsiteY47" fmla="*/ 3384323 h 3827499"/>
              <a:gd name="connsiteX48" fmla="*/ 1206111 w 2816128"/>
              <a:gd name="connsiteY48" fmla="*/ 3434812 h 3827499"/>
              <a:gd name="connsiteX49" fmla="*/ 1178062 w 2816128"/>
              <a:gd name="connsiteY49" fmla="*/ 3507739 h 3827499"/>
              <a:gd name="connsiteX50" fmla="*/ 1116354 w 2816128"/>
              <a:gd name="connsiteY50" fmla="*/ 3535788 h 3827499"/>
              <a:gd name="connsiteX51" fmla="*/ 1144403 w 2816128"/>
              <a:gd name="connsiteY51" fmla="*/ 3670424 h 3827499"/>
              <a:gd name="connsiteX52" fmla="*/ 1284648 w 2816128"/>
              <a:gd name="connsiteY52" fmla="*/ 3676034 h 3827499"/>
              <a:gd name="connsiteX53" fmla="*/ 1279038 w 2816128"/>
              <a:gd name="connsiteY53" fmla="*/ 3524569 h 3827499"/>
              <a:gd name="connsiteX54" fmla="*/ 1458552 w 2816128"/>
              <a:gd name="connsiteY54" fmla="*/ 3535788 h 3827499"/>
              <a:gd name="connsiteX55" fmla="*/ 1430503 w 2816128"/>
              <a:gd name="connsiteY55" fmla="*/ 3614326 h 3827499"/>
              <a:gd name="connsiteX56" fmla="*/ 1402454 w 2816128"/>
              <a:gd name="connsiteY56" fmla="*/ 3676034 h 3827499"/>
              <a:gd name="connsiteX57" fmla="*/ 1318307 w 2816128"/>
              <a:gd name="connsiteY57" fmla="*/ 3692863 h 3827499"/>
              <a:gd name="connsiteX58" fmla="*/ 1452943 w 2816128"/>
              <a:gd name="connsiteY58" fmla="*/ 3816279 h 3827499"/>
              <a:gd name="connsiteX59" fmla="*/ 1520260 w 2816128"/>
              <a:gd name="connsiteY59" fmla="*/ 3681644 h 3827499"/>
              <a:gd name="connsiteX60" fmla="*/ 1823190 w 2816128"/>
              <a:gd name="connsiteY60" fmla="*/ 3580667 h 3827499"/>
              <a:gd name="connsiteX61" fmla="*/ 2159779 w 2816128"/>
              <a:gd name="connsiteY61" fmla="*/ 3653594 h 3827499"/>
              <a:gd name="connsiteX62" fmla="*/ 2114901 w 2816128"/>
              <a:gd name="connsiteY62" fmla="*/ 3754571 h 3827499"/>
              <a:gd name="connsiteX63" fmla="*/ 2210268 w 2816128"/>
              <a:gd name="connsiteY63" fmla="*/ 3821889 h 3827499"/>
              <a:gd name="connsiteX64" fmla="*/ 2283195 w 2816128"/>
              <a:gd name="connsiteY64" fmla="*/ 3771401 h 3827499"/>
              <a:gd name="connsiteX65" fmla="*/ 2271976 w 2816128"/>
              <a:gd name="connsiteY65" fmla="*/ 3676034 h 3827499"/>
              <a:gd name="connsiteX66" fmla="*/ 2451490 w 2816128"/>
              <a:gd name="connsiteY66" fmla="*/ 3597496 h 3827499"/>
              <a:gd name="connsiteX67" fmla="*/ 2434660 w 2816128"/>
              <a:gd name="connsiteY67" fmla="*/ 3423592 h 3827499"/>
              <a:gd name="connsiteX68" fmla="*/ 1929777 w 2816128"/>
              <a:gd name="connsiteY68" fmla="*/ 3395543 h 3827499"/>
              <a:gd name="connsiteX69" fmla="*/ 1918557 w 2816128"/>
              <a:gd name="connsiteY69" fmla="*/ 3070174 h 3827499"/>
              <a:gd name="connsiteX70" fmla="*/ 1884898 w 2816128"/>
              <a:gd name="connsiteY70" fmla="*/ 3053344 h 3827499"/>
              <a:gd name="connsiteX71" fmla="*/ 1907338 w 2816128"/>
              <a:gd name="connsiteY71" fmla="*/ 2873830 h 3827499"/>
              <a:gd name="connsiteX72" fmla="*/ 1862459 w 2816128"/>
              <a:gd name="connsiteY72" fmla="*/ 2812122 h 3827499"/>
              <a:gd name="connsiteX73" fmla="*/ 2109291 w 2816128"/>
              <a:gd name="connsiteY73" fmla="*/ 2756024 h 3827499"/>
              <a:gd name="connsiteX74" fmla="*/ 2131730 w 2816128"/>
              <a:gd name="connsiteY74" fmla="*/ 2626998 h 3827499"/>
              <a:gd name="connsiteX75" fmla="*/ 2372952 w 2816128"/>
              <a:gd name="connsiteY75" fmla="*/ 2660657 h 3827499"/>
              <a:gd name="connsiteX76" fmla="*/ 2597345 w 2816128"/>
              <a:gd name="connsiteY76" fmla="*/ 2071626 h 3827499"/>
              <a:gd name="connsiteX77" fmla="*/ 2552466 w 2816128"/>
              <a:gd name="connsiteY77" fmla="*/ 1987479 h 3827499"/>
              <a:gd name="connsiteX78" fmla="*/ 2698322 w 2816128"/>
              <a:gd name="connsiteY78" fmla="*/ 1499425 h 3827499"/>
              <a:gd name="connsiteX79" fmla="*/ 2642224 w 2816128"/>
              <a:gd name="connsiteY79" fmla="*/ 1392839 h 3827499"/>
              <a:gd name="connsiteX80" fmla="*/ 2501978 w 2816128"/>
              <a:gd name="connsiteY80" fmla="*/ 809418 h 3827499"/>
              <a:gd name="connsiteX81" fmla="*/ 2816128 w 2816128"/>
              <a:gd name="connsiteY81" fmla="*/ 686002 h 3827499"/>
              <a:gd name="connsiteX82" fmla="*/ 2771249 w 2816128"/>
              <a:gd name="connsiteY82" fmla="*/ 450390 h 3827499"/>
              <a:gd name="connsiteX83" fmla="*/ 2614174 w 2816128"/>
              <a:gd name="connsiteY83" fmla="*/ 85752 h 3827499"/>
              <a:gd name="connsiteX0" fmla="*/ 2647833 w 2816128"/>
              <a:gd name="connsiteY0" fmla="*/ 80143 h 3827499"/>
              <a:gd name="connsiteX1" fmla="*/ 2395391 w 2816128"/>
              <a:gd name="connsiteY1" fmla="*/ 1604 h 3827499"/>
              <a:gd name="connsiteX2" fmla="*/ 2193438 w 2816128"/>
              <a:gd name="connsiteY2" fmla="*/ 197948 h 3827499"/>
              <a:gd name="connsiteX3" fmla="*/ 2114901 w 2816128"/>
              <a:gd name="connsiteY3" fmla="*/ 214777 h 3827499"/>
              <a:gd name="connsiteX4" fmla="*/ 2142950 w 2816128"/>
              <a:gd name="connsiteY4" fmla="*/ 326974 h 3827499"/>
              <a:gd name="connsiteX5" fmla="*/ 2047583 w 2816128"/>
              <a:gd name="connsiteY5" fmla="*/ 495268 h 3827499"/>
              <a:gd name="connsiteX6" fmla="*/ 2159779 w 2816128"/>
              <a:gd name="connsiteY6" fmla="*/ 747710 h 3827499"/>
              <a:gd name="connsiteX7" fmla="*/ 2030754 w 2816128"/>
              <a:gd name="connsiteY7" fmla="*/ 792588 h 3827499"/>
              <a:gd name="connsiteX8" fmla="*/ 1997095 w 2816128"/>
              <a:gd name="connsiteY8" fmla="*/ 859906 h 3827499"/>
              <a:gd name="connsiteX9" fmla="*/ 1997095 w 2816128"/>
              <a:gd name="connsiteY9" fmla="*/ 747710 h 3827499"/>
              <a:gd name="connsiteX10" fmla="*/ 1946606 w 2816128"/>
              <a:gd name="connsiteY10" fmla="*/ 708441 h 3827499"/>
              <a:gd name="connsiteX11" fmla="*/ 1772702 w 2816128"/>
              <a:gd name="connsiteY11" fmla="*/ 758929 h 3827499"/>
              <a:gd name="connsiteX12" fmla="*/ 1402454 w 2816128"/>
              <a:gd name="connsiteY12" fmla="*/ 618684 h 3827499"/>
              <a:gd name="connsiteX13" fmla="*/ 1705384 w 2816128"/>
              <a:gd name="connsiteY13" fmla="*/ 1190885 h 3827499"/>
              <a:gd name="connsiteX14" fmla="*/ 1800751 w 2816128"/>
              <a:gd name="connsiteY14" fmla="*/ 1263813 h 3827499"/>
              <a:gd name="connsiteX15" fmla="*/ 1649286 w 2816128"/>
              <a:gd name="connsiteY15" fmla="*/ 1488205 h 3827499"/>
              <a:gd name="connsiteX16" fmla="*/ 1727824 w 2816128"/>
              <a:gd name="connsiteY16" fmla="*/ 1706988 h 3827499"/>
              <a:gd name="connsiteX17" fmla="*/ 1817581 w 2816128"/>
              <a:gd name="connsiteY17" fmla="*/ 1701379 h 3827499"/>
              <a:gd name="connsiteX18" fmla="*/ 1671725 w 2816128"/>
              <a:gd name="connsiteY18" fmla="*/ 1869673 h 3827499"/>
              <a:gd name="connsiteX19" fmla="*/ 914400 w 2816128"/>
              <a:gd name="connsiteY19" fmla="*/ 1617231 h 3827499"/>
              <a:gd name="connsiteX20" fmla="*/ 460005 w 2816128"/>
              <a:gd name="connsiteY20" fmla="*/ 2643828 h 3827499"/>
              <a:gd name="connsiteX21" fmla="*/ 263662 w 2816128"/>
              <a:gd name="connsiteY21" fmla="*/ 2851391 h 3827499"/>
              <a:gd name="connsiteX22" fmla="*/ 44879 w 2816128"/>
              <a:gd name="connsiteY22" fmla="*/ 2896269 h 3827499"/>
              <a:gd name="connsiteX23" fmla="*/ 0 w 2816128"/>
              <a:gd name="connsiteY23" fmla="*/ 3002856 h 3827499"/>
              <a:gd name="connsiteX24" fmla="*/ 274881 w 2816128"/>
              <a:gd name="connsiteY24" fmla="*/ 3126272 h 3827499"/>
              <a:gd name="connsiteX25" fmla="*/ 504884 w 2816128"/>
              <a:gd name="connsiteY25" fmla="*/ 3025295 h 3827499"/>
              <a:gd name="connsiteX26" fmla="*/ 471225 w 2816128"/>
              <a:gd name="connsiteY26" fmla="*/ 3154321 h 3827499"/>
              <a:gd name="connsiteX27" fmla="*/ 572201 w 2816128"/>
              <a:gd name="connsiteY27" fmla="*/ 3199199 h 3827499"/>
              <a:gd name="connsiteX28" fmla="*/ 381468 w 2816128"/>
              <a:gd name="connsiteY28" fmla="*/ 3659204 h 3827499"/>
              <a:gd name="connsiteX29" fmla="*/ 196344 w 2816128"/>
              <a:gd name="connsiteY29" fmla="*/ 3704083 h 3827499"/>
              <a:gd name="connsiteX30" fmla="*/ 263662 w 2816128"/>
              <a:gd name="connsiteY30" fmla="*/ 3805059 h 3827499"/>
              <a:gd name="connsiteX31" fmla="*/ 555372 w 2816128"/>
              <a:gd name="connsiteY31" fmla="*/ 3827499 h 3827499"/>
              <a:gd name="connsiteX32" fmla="*/ 589031 w 2816128"/>
              <a:gd name="connsiteY32" fmla="*/ 3619936 h 3827499"/>
              <a:gd name="connsiteX33" fmla="*/ 645129 w 2816128"/>
              <a:gd name="connsiteY33" fmla="*/ 3614326 h 3827499"/>
              <a:gd name="connsiteX34" fmla="*/ 690008 w 2816128"/>
              <a:gd name="connsiteY34" fmla="*/ 3737742 h 3827499"/>
              <a:gd name="connsiteX35" fmla="*/ 774155 w 2816128"/>
              <a:gd name="connsiteY35" fmla="*/ 3743352 h 3827499"/>
              <a:gd name="connsiteX36" fmla="*/ 779765 w 2816128"/>
              <a:gd name="connsiteY36" fmla="*/ 3513349 h 3827499"/>
              <a:gd name="connsiteX37" fmla="*/ 746106 w 2816128"/>
              <a:gd name="connsiteY37" fmla="*/ 3244078 h 3827499"/>
              <a:gd name="connsiteX38" fmla="*/ 903181 w 2816128"/>
              <a:gd name="connsiteY38" fmla="*/ 2666267 h 3827499"/>
              <a:gd name="connsiteX39" fmla="*/ 1166842 w 2816128"/>
              <a:gd name="connsiteY39" fmla="*/ 2559680 h 3827499"/>
              <a:gd name="connsiteX40" fmla="*/ 1531480 w 2816128"/>
              <a:gd name="connsiteY40" fmla="*/ 2666267 h 3827499"/>
              <a:gd name="connsiteX41" fmla="*/ 1593188 w 2816128"/>
              <a:gd name="connsiteY41" fmla="*/ 2666267 h 3827499"/>
              <a:gd name="connsiteX42" fmla="*/ 1649286 w 2816128"/>
              <a:gd name="connsiteY42" fmla="*/ 2767244 h 3827499"/>
              <a:gd name="connsiteX43" fmla="*/ 1800751 w 2816128"/>
              <a:gd name="connsiteY43" fmla="*/ 2800902 h 3827499"/>
              <a:gd name="connsiteX44" fmla="*/ 1811971 w 2816128"/>
              <a:gd name="connsiteY44" fmla="*/ 2834561 h 3827499"/>
              <a:gd name="connsiteX45" fmla="*/ 1772702 w 2816128"/>
              <a:gd name="connsiteY45" fmla="*/ 3036515 h 3827499"/>
              <a:gd name="connsiteX46" fmla="*/ 1750263 w 2816128"/>
              <a:gd name="connsiteY46" fmla="*/ 3361884 h 3827499"/>
              <a:gd name="connsiteX47" fmla="*/ 1542700 w 2816128"/>
              <a:gd name="connsiteY47" fmla="*/ 3384323 h 3827499"/>
              <a:gd name="connsiteX48" fmla="*/ 1206111 w 2816128"/>
              <a:gd name="connsiteY48" fmla="*/ 3434812 h 3827499"/>
              <a:gd name="connsiteX49" fmla="*/ 1178062 w 2816128"/>
              <a:gd name="connsiteY49" fmla="*/ 3507739 h 3827499"/>
              <a:gd name="connsiteX50" fmla="*/ 1116354 w 2816128"/>
              <a:gd name="connsiteY50" fmla="*/ 3535788 h 3827499"/>
              <a:gd name="connsiteX51" fmla="*/ 1144403 w 2816128"/>
              <a:gd name="connsiteY51" fmla="*/ 3670424 h 3827499"/>
              <a:gd name="connsiteX52" fmla="*/ 1284648 w 2816128"/>
              <a:gd name="connsiteY52" fmla="*/ 3676034 h 3827499"/>
              <a:gd name="connsiteX53" fmla="*/ 1279038 w 2816128"/>
              <a:gd name="connsiteY53" fmla="*/ 3524569 h 3827499"/>
              <a:gd name="connsiteX54" fmla="*/ 1458552 w 2816128"/>
              <a:gd name="connsiteY54" fmla="*/ 3535788 h 3827499"/>
              <a:gd name="connsiteX55" fmla="*/ 1430503 w 2816128"/>
              <a:gd name="connsiteY55" fmla="*/ 3614326 h 3827499"/>
              <a:gd name="connsiteX56" fmla="*/ 1402454 w 2816128"/>
              <a:gd name="connsiteY56" fmla="*/ 3676034 h 3827499"/>
              <a:gd name="connsiteX57" fmla="*/ 1318307 w 2816128"/>
              <a:gd name="connsiteY57" fmla="*/ 3692863 h 3827499"/>
              <a:gd name="connsiteX58" fmla="*/ 1452943 w 2816128"/>
              <a:gd name="connsiteY58" fmla="*/ 3816279 h 3827499"/>
              <a:gd name="connsiteX59" fmla="*/ 1520260 w 2816128"/>
              <a:gd name="connsiteY59" fmla="*/ 3681644 h 3827499"/>
              <a:gd name="connsiteX60" fmla="*/ 1823190 w 2816128"/>
              <a:gd name="connsiteY60" fmla="*/ 3580667 h 3827499"/>
              <a:gd name="connsiteX61" fmla="*/ 2159779 w 2816128"/>
              <a:gd name="connsiteY61" fmla="*/ 3653594 h 3827499"/>
              <a:gd name="connsiteX62" fmla="*/ 2114901 w 2816128"/>
              <a:gd name="connsiteY62" fmla="*/ 3754571 h 3827499"/>
              <a:gd name="connsiteX63" fmla="*/ 2210268 w 2816128"/>
              <a:gd name="connsiteY63" fmla="*/ 3821889 h 3827499"/>
              <a:gd name="connsiteX64" fmla="*/ 2283195 w 2816128"/>
              <a:gd name="connsiteY64" fmla="*/ 3771401 h 3827499"/>
              <a:gd name="connsiteX65" fmla="*/ 2271976 w 2816128"/>
              <a:gd name="connsiteY65" fmla="*/ 3676034 h 3827499"/>
              <a:gd name="connsiteX66" fmla="*/ 2451490 w 2816128"/>
              <a:gd name="connsiteY66" fmla="*/ 3597496 h 3827499"/>
              <a:gd name="connsiteX67" fmla="*/ 2434660 w 2816128"/>
              <a:gd name="connsiteY67" fmla="*/ 3423592 h 3827499"/>
              <a:gd name="connsiteX68" fmla="*/ 1929777 w 2816128"/>
              <a:gd name="connsiteY68" fmla="*/ 3395543 h 3827499"/>
              <a:gd name="connsiteX69" fmla="*/ 1918557 w 2816128"/>
              <a:gd name="connsiteY69" fmla="*/ 3070174 h 3827499"/>
              <a:gd name="connsiteX70" fmla="*/ 1884898 w 2816128"/>
              <a:gd name="connsiteY70" fmla="*/ 3053344 h 3827499"/>
              <a:gd name="connsiteX71" fmla="*/ 1907338 w 2816128"/>
              <a:gd name="connsiteY71" fmla="*/ 2873830 h 3827499"/>
              <a:gd name="connsiteX72" fmla="*/ 1862459 w 2816128"/>
              <a:gd name="connsiteY72" fmla="*/ 2812122 h 3827499"/>
              <a:gd name="connsiteX73" fmla="*/ 2109291 w 2816128"/>
              <a:gd name="connsiteY73" fmla="*/ 2756024 h 3827499"/>
              <a:gd name="connsiteX74" fmla="*/ 2131730 w 2816128"/>
              <a:gd name="connsiteY74" fmla="*/ 2626998 h 3827499"/>
              <a:gd name="connsiteX75" fmla="*/ 2372952 w 2816128"/>
              <a:gd name="connsiteY75" fmla="*/ 2660657 h 3827499"/>
              <a:gd name="connsiteX76" fmla="*/ 2597345 w 2816128"/>
              <a:gd name="connsiteY76" fmla="*/ 2071626 h 3827499"/>
              <a:gd name="connsiteX77" fmla="*/ 2552466 w 2816128"/>
              <a:gd name="connsiteY77" fmla="*/ 1987479 h 3827499"/>
              <a:gd name="connsiteX78" fmla="*/ 2698322 w 2816128"/>
              <a:gd name="connsiteY78" fmla="*/ 1499425 h 3827499"/>
              <a:gd name="connsiteX79" fmla="*/ 2642224 w 2816128"/>
              <a:gd name="connsiteY79" fmla="*/ 1392839 h 3827499"/>
              <a:gd name="connsiteX80" fmla="*/ 2501978 w 2816128"/>
              <a:gd name="connsiteY80" fmla="*/ 809418 h 3827499"/>
              <a:gd name="connsiteX81" fmla="*/ 2816128 w 2816128"/>
              <a:gd name="connsiteY81" fmla="*/ 686002 h 3827499"/>
              <a:gd name="connsiteX82" fmla="*/ 2771249 w 2816128"/>
              <a:gd name="connsiteY82" fmla="*/ 450390 h 3827499"/>
              <a:gd name="connsiteX83" fmla="*/ 2647833 w 2816128"/>
              <a:gd name="connsiteY83" fmla="*/ 80143 h 3827499"/>
              <a:gd name="connsiteX0" fmla="*/ 2647833 w 2816128"/>
              <a:gd name="connsiteY0" fmla="*/ 80143 h 3827499"/>
              <a:gd name="connsiteX1" fmla="*/ 2395391 w 2816128"/>
              <a:gd name="connsiteY1" fmla="*/ 1604 h 3827499"/>
              <a:gd name="connsiteX2" fmla="*/ 2193438 w 2816128"/>
              <a:gd name="connsiteY2" fmla="*/ 197948 h 3827499"/>
              <a:gd name="connsiteX3" fmla="*/ 2114901 w 2816128"/>
              <a:gd name="connsiteY3" fmla="*/ 214777 h 3827499"/>
              <a:gd name="connsiteX4" fmla="*/ 2142950 w 2816128"/>
              <a:gd name="connsiteY4" fmla="*/ 326974 h 3827499"/>
              <a:gd name="connsiteX5" fmla="*/ 2047583 w 2816128"/>
              <a:gd name="connsiteY5" fmla="*/ 495268 h 3827499"/>
              <a:gd name="connsiteX6" fmla="*/ 2159779 w 2816128"/>
              <a:gd name="connsiteY6" fmla="*/ 747710 h 3827499"/>
              <a:gd name="connsiteX7" fmla="*/ 2030754 w 2816128"/>
              <a:gd name="connsiteY7" fmla="*/ 792588 h 3827499"/>
              <a:gd name="connsiteX8" fmla="*/ 1997095 w 2816128"/>
              <a:gd name="connsiteY8" fmla="*/ 859906 h 3827499"/>
              <a:gd name="connsiteX9" fmla="*/ 1997095 w 2816128"/>
              <a:gd name="connsiteY9" fmla="*/ 747710 h 3827499"/>
              <a:gd name="connsiteX10" fmla="*/ 1946606 w 2816128"/>
              <a:gd name="connsiteY10" fmla="*/ 708441 h 3827499"/>
              <a:gd name="connsiteX11" fmla="*/ 1772702 w 2816128"/>
              <a:gd name="connsiteY11" fmla="*/ 758929 h 3827499"/>
              <a:gd name="connsiteX12" fmla="*/ 1402454 w 2816128"/>
              <a:gd name="connsiteY12" fmla="*/ 618684 h 3827499"/>
              <a:gd name="connsiteX13" fmla="*/ 1705384 w 2816128"/>
              <a:gd name="connsiteY13" fmla="*/ 1190885 h 3827499"/>
              <a:gd name="connsiteX14" fmla="*/ 1800751 w 2816128"/>
              <a:gd name="connsiteY14" fmla="*/ 1263813 h 3827499"/>
              <a:gd name="connsiteX15" fmla="*/ 1649286 w 2816128"/>
              <a:gd name="connsiteY15" fmla="*/ 1488205 h 3827499"/>
              <a:gd name="connsiteX16" fmla="*/ 1727824 w 2816128"/>
              <a:gd name="connsiteY16" fmla="*/ 1706988 h 3827499"/>
              <a:gd name="connsiteX17" fmla="*/ 1817581 w 2816128"/>
              <a:gd name="connsiteY17" fmla="*/ 1701379 h 3827499"/>
              <a:gd name="connsiteX18" fmla="*/ 1671725 w 2816128"/>
              <a:gd name="connsiteY18" fmla="*/ 1869673 h 3827499"/>
              <a:gd name="connsiteX19" fmla="*/ 914400 w 2816128"/>
              <a:gd name="connsiteY19" fmla="*/ 1617231 h 3827499"/>
              <a:gd name="connsiteX20" fmla="*/ 460005 w 2816128"/>
              <a:gd name="connsiteY20" fmla="*/ 2643828 h 3827499"/>
              <a:gd name="connsiteX21" fmla="*/ 263662 w 2816128"/>
              <a:gd name="connsiteY21" fmla="*/ 2851391 h 3827499"/>
              <a:gd name="connsiteX22" fmla="*/ 44879 w 2816128"/>
              <a:gd name="connsiteY22" fmla="*/ 2896269 h 3827499"/>
              <a:gd name="connsiteX23" fmla="*/ 0 w 2816128"/>
              <a:gd name="connsiteY23" fmla="*/ 3002856 h 3827499"/>
              <a:gd name="connsiteX24" fmla="*/ 274881 w 2816128"/>
              <a:gd name="connsiteY24" fmla="*/ 3126272 h 3827499"/>
              <a:gd name="connsiteX25" fmla="*/ 504884 w 2816128"/>
              <a:gd name="connsiteY25" fmla="*/ 3025295 h 3827499"/>
              <a:gd name="connsiteX26" fmla="*/ 471225 w 2816128"/>
              <a:gd name="connsiteY26" fmla="*/ 3154321 h 3827499"/>
              <a:gd name="connsiteX27" fmla="*/ 572201 w 2816128"/>
              <a:gd name="connsiteY27" fmla="*/ 3199199 h 3827499"/>
              <a:gd name="connsiteX28" fmla="*/ 381468 w 2816128"/>
              <a:gd name="connsiteY28" fmla="*/ 3659204 h 3827499"/>
              <a:gd name="connsiteX29" fmla="*/ 196344 w 2816128"/>
              <a:gd name="connsiteY29" fmla="*/ 3704083 h 3827499"/>
              <a:gd name="connsiteX30" fmla="*/ 263662 w 2816128"/>
              <a:gd name="connsiteY30" fmla="*/ 3805059 h 3827499"/>
              <a:gd name="connsiteX31" fmla="*/ 555372 w 2816128"/>
              <a:gd name="connsiteY31" fmla="*/ 3827499 h 3827499"/>
              <a:gd name="connsiteX32" fmla="*/ 589031 w 2816128"/>
              <a:gd name="connsiteY32" fmla="*/ 3619936 h 3827499"/>
              <a:gd name="connsiteX33" fmla="*/ 645129 w 2816128"/>
              <a:gd name="connsiteY33" fmla="*/ 3614326 h 3827499"/>
              <a:gd name="connsiteX34" fmla="*/ 690008 w 2816128"/>
              <a:gd name="connsiteY34" fmla="*/ 3737742 h 3827499"/>
              <a:gd name="connsiteX35" fmla="*/ 774155 w 2816128"/>
              <a:gd name="connsiteY35" fmla="*/ 3743352 h 3827499"/>
              <a:gd name="connsiteX36" fmla="*/ 779765 w 2816128"/>
              <a:gd name="connsiteY36" fmla="*/ 3513349 h 3827499"/>
              <a:gd name="connsiteX37" fmla="*/ 746106 w 2816128"/>
              <a:gd name="connsiteY37" fmla="*/ 3244078 h 3827499"/>
              <a:gd name="connsiteX38" fmla="*/ 903181 w 2816128"/>
              <a:gd name="connsiteY38" fmla="*/ 2666267 h 3827499"/>
              <a:gd name="connsiteX39" fmla="*/ 1166842 w 2816128"/>
              <a:gd name="connsiteY39" fmla="*/ 2559680 h 3827499"/>
              <a:gd name="connsiteX40" fmla="*/ 1531480 w 2816128"/>
              <a:gd name="connsiteY40" fmla="*/ 2666267 h 3827499"/>
              <a:gd name="connsiteX41" fmla="*/ 1593188 w 2816128"/>
              <a:gd name="connsiteY41" fmla="*/ 2666267 h 3827499"/>
              <a:gd name="connsiteX42" fmla="*/ 1649286 w 2816128"/>
              <a:gd name="connsiteY42" fmla="*/ 2767244 h 3827499"/>
              <a:gd name="connsiteX43" fmla="*/ 1800751 w 2816128"/>
              <a:gd name="connsiteY43" fmla="*/ 2800902 h 3827499"/>
              <a:gd name="connsiteX44" fmla="*/ 1811971 w 2816128"/>
              <a:gd name="connsiteY44" fmla="*/ 2834561 h 3827499"/>
              <a:gd name="connsiteX45" fmla="*/ 1772702 w 2816128"/>
              <a:gd name="connsiteY45" fmla="*/ 3036515 h 3827499"/>
              <a:gd name="connsiteX46" fmla="*/ 1750263 w 2816128"/>
              <a:gd name="connsiteY46" fmla="*/ 3361884 h 3827499"/>
              <a:gd name="connsiteX47" fmla="*/ 1542700 w 2816128"/>
              <a:gd name="connsiteY47" fmla="*/ 3384323 h 3827499"/>
              <a:gd name="connsiteX48" fmla="*/ 1206111 w 2816128"/>
              <a:gd name="connsiteY48" fmla="*/ 3434812 h 3827499"/>
              <a:gd name="connsiteX49" fmla="*/ 1178062 w 2816128"/>
              <a:gd name="connsiteY49" fmla="*/ 3507739 h 3827499"/>
              <a:gd name="connsiteX50" fmla="*/ 1116354 w 2816128"/>
              <a:gd name="connsiteY50" fmla="*/ 3535788 h 3827499"/>
              <a:gd name="connsiteX51" fmla="*/ 1144403 w 2816128"/>
              <a:gd name="connsiteY51" fmla="*/ 3670424 h 3827499"/>
              <a:gd name="connsiteX52" fmla="*/ 1284648 w 2816128"/>
              <a:gd name="connsiteY52" fmla="*/ 3676034 h 3827499"/>
              <a:gd name="connsiteX53" fmla="*/ 1279038 w 2816128"/>
              <a:gd name="connsiteY53" fmla="*/ 3524569 h 3827499"/>
              <a:gd name="connsiteX54" fmla="*/ 1458552 w 2816128"/>
              <a:gd name="connsiteY54" fmla="*/ 3535788 h 3827499"/>
              <a:gd name="connsiteX55" fmla="*/ 1430503 w 2816128"/>
              <a:gd name="connsiteY55" fmla="*/ 3614326 h 3827499"/>
              <a:gd name="connsiteX56" fmla="*/ 1402454 w 2816128"/>
              <a:gd name="connsiteY56" fmla="*/ 3676034 h 3827499"/>
              <a:gd name="connsiteX57" fmla="*/ 1318307 w 2816128"/>
              <a:gd name="connsiteY57" fmla="*/ 3692863 h 3827499"/>
              <a:gd name="connsiteX58" fmla="*/ 1452943 w 2816128"/>
              <a:gd name="connsiteY58" fmla="*/ 3816279 h 3827499"/>
              <a:gd name="connsiteX59" fmla="*/ 1520260 w 2816128"/>
              <a:gd name="connsiteY59" fmla="*/ 3681644 h 3827499"/>
              <a:gd name="connsiteX60" fmla="*/ 1823190 w 2816128"/>
              <a:gd name="connsiteY60" fmla="*/ 3580667 h 3827499"/>
              <a:gd name="connsiteX61" fmla="*/ 2159779 w 2816128"/>
              <a:gd name="connsiteY61" fmla="*/ 3653594 h 3827499"/>
              <a:gd name="connsiteX62" fmla="*/ 2114901 w 2816128"/>
              <a:gd name="connsiteY62" fmla="*/ 3754571 h 3827499"/>
              <a:gd name="connsiteX63" fmla="*/ 2210268 w 2816128"/>
              <a:gd name="connsiteY63" fmla="*/ 3821889 h 3827499"/>
              <a:gd name="connsiteX64" fmla="*/ 2283195 w 2816128"/>
              <a:gd name="connsiteY64" fmla="*/ 3771401 h 3827499"/>
              <a:gd name="connsiteX65" fmla="*/ 2271976 w 2816128"/>
              <a:gd name="connsiteY65" fmla="*/ 3676034 h 3827499"/>
              <a:gd name="connsiteX66" fmla="*/ 2451490 w 2816128"/>
              <a:gd name="connsiteY66" fmla="*/ 3597496 h 3827499"/>
              <a:gd name="connsiteX67" fmla="*/ 2434660 w 2816128"/>
              <a:gd name="connsiteY67" fmla="*/ 3423592 h 3827499"/>
              <a:gd name="connsiteX68" fmla="*/ 1929777 w 2816128"/>
              <a:gd name="connsiteY68" fmla="*/ 3395543 h 3827499"/>
              <a:gd name="connsiteX69" fmla="*/ 1918557 w 2816128"/>
              <a:gd name="connsiteY69" fmla="*/ 3070174 h 3827499"/>
              <a:gd name="connsiteX70" fmla="*/ 1884898 w 2816128"/>
              <a:gd name="connsiteY70" fmla="*/ 3053344 h 3827499"/>
              <a:gd name="connsiteX71" fmla="*/ 1907338 w 2816128"/>
              <a:gd name="connsiteY71" fmla="*/ 2873830 h 3827499"/>
              <a:gd name="connsiteX72" fmla="*/ 1862459 w 2816128"/>
              <a:gd name="connsiteY72" fmla="*/ 2812122 h 3827499"/>
              <a:gd name="connsiteX73" fmla="*/ 2109291 w 2816128"/>
              <a:gd name="connsiteY73" fmla="*/ 2756024 h 3827499"/>
              <a:gd name="connsiteX74" fmla="*/ 2131730 w 2816128"/>
              <a:gd name="connsiteY74" fmla="*/ 2626998 h 3827499"/>
              <a:gd name="connsiteX75" fmla="*/ 2372952 w 2816128"/>
              <a:gd name="connsiteY75" fmla="*/ 2660657 h 3827499"/>
              <a:gd name="connsiteX76" fmla="*/ 2597345 w 2816128"/>
              <a:gd name="connsiteY76" fmla="*/ 2071626 h 3827499"/>
              <a:gd name="connsiteX77" fmla="*/ 2552466 w 2816128"/>
              <a:gd name="connsiteY77" fmla="*/ 1987479 h 3827499"/>
              <a:gd name="connsiteX78" fmla="*/ 2698322 w 2816128"/>
              <a:gd name="connsiteY78" fmla="*/ 1499425 h 3827499"/>
              <a:gd name="connsiteX79" fmla="*/ 2642224 w 2816128"/>
              <a:gd name="connsiteY79" fmla="*/ 1392839 h 3827499"/>
              <a:gd name="connsiteX80" fmla="*/ 2501978 w 2816128"/>
              <a:gd name="connsiteY80" fmla="*/ 809418 h 3827499"/>
              <a:gd name="connsiteX81" fmla="*/ 2816128 w 2816128"/>
              <a:gd name="connsiteY81" fmla="*/ 686002 h 3827499"/>
              <a:gd name="connsiteX82" fmla="*/ 2771249 w 2816128"/>
              <a:gd name="connsiteY82" fmla="*/ 450390 h 3827499"/>
              <a:gd name="connsiteX83" fmla="*/ 2647833 w 2816128"/>
              <a:gd name="connsiteY83" fmla="*/ 80143 h 3827499"/>
              <a:gd name="connsiteX0" fmla="*/ 2647833 w 2816128"/>
              <a:gd name="connsiteY0" fmla="*/ 80143 h 3827499"/>
              <a:gd name="connsiteX1" fmla="*/ 2395391 w 2816128"/>
              <a:gd name="connsiteY1" fmla="*/ 1604 h 3827499"/>
              <a:gd name="connsiteX2" fmla="*/ 2193438 w 2816128"/>
              <a:gd name="connsiteY2" fmla="*/ 197948 h 3827499"/>
              <a:gd name="connsiteX3" fmla="*/ 2114901 w 2816128"/>
              <a:gd name="connsiteY3" fmla="*/ 214777 h 3827499"/>
              <a:gd name="connsiteX4" fmla="*/ 2142950 w 2816128"/>
              <a:gd name="connsiteY4" fmla="*/ 326974 h 3827499"/>
              <a:gd name="connsiteX5" fmla="*/ 2047583 w 2816128"/>
              <a:gd name="connsiteY5" fmla="*/ 495268 h 3827499"/>
              <a:gd name="connsiteX6" fmla="*/ 2159779 w 2816128"/>
              <a:gd name="connsiteY6" fmla="*/ 747710 h 3827499"/>
              <a:gd name="connsiteX7" fmla="*/ 2030754 w 2816128"/>
              <a:gd name="connsiteY7" fmla="*/ 792588 h 3827499"/>
              <a:gd name="connsiteX8" fmla="*/ 1997095 w 2816128"/>
              <a:gd name="connsiteY8" fmla="*/ 859906 h 3827499"/>
              <a:gd name="connsiteX9" fmla="*/ 1997095 w 2816128"/>
              <a:gd name="connsiteY9" fmla="*/ 747710 h 3827499"/>
              <a:gd name="connsiteX10" fmla="*/ 1946606 w 2816128"/>
              <a:gd name="connsiteY10" fmla="*/ 708441 h 3827499"/>
              <a:gd name="connsiteX11" fmla="*/ 1772702 w 2816128"/>
              <a:gd name="connsiteY11" fmla="*/ 758929 h 3827499"/>
              <a:gd name="connsiteX12" fmla="*/ 1402454 w 2816128"/>
              <a:gd name="connsiteY12" fmla="*/ 618684 h 3827499"/>
              <a:gd name="connsiteX13" fmla="*/ 1705384 w 2816128"/>
              <a:gd name="connsiteY13" fmla="*/ 1190885 h 3827499"/>
              <a:gd name="connsiteX14" fmla="*/ 1800751 w 2816128"/>
              <a:gd name="connsiteY14" fmla="*/ 1263813 h 3827499"/>
              <a:gd name="connsiteX15" fmla="*/ 1649286 w 2816128"/>
              <a:gd name="connsiteY15" fmla="*/ 1488205 h 3827499"/>
              <a:gd name="connsiteX16" fmla="*/ 1727824 w 2816128"/>
              <a:gd name="connsiteY16" fmla="*/ 1706988 h 3827499"/>
              <a:gd name="connsiteX17" fmla="*/ 1817581 w 2816128"/>
              <a:gd name="connsiteY17" fmla="*/ 1701379 h 3827499"/>
              <a:gd name="connsiteX18" fmla="*/ 1671725 w 2816128"/>
              <a:gd name="connsiteY18" fmla="*/ 1869673 h 3827499"/>
              <a:gd name="connsiteX19" fmla="*/ 914400 w 2816128"/>
              <a:gd name="connsiteY19" fmla="*/ 1617231 h 3827499"/>
              <a:gd name="connsiteX20" fmla="*/ 460005 w 2816128"/>
              <a:gd name="connsiteY20" fmla="*/ 2643828 h 3827499"/>
              <a:gd name="connsiteX21" fmla="*/ 263662 w 2816128"/>
              <a:gd name="connsiteY21" fmla="*/ 2851391 h 3827499"/>
              <a:gd name="connsiteX22" fmla="*/ 44879 w 2816128"/>
              <a:gd name="connsiteY22" fmla="*/ 2896269 h 3827499"/>
              <a:gd name="connsiteX23" fmla="*/ 0 w 2816128"/>
              <a:gd name="connsiteY23" fmla="*/ 3002856 h 3827499"/>
              <a:gd name="connsiteX24" fmla="*/ 274881 w 2816128"/>
              <a:gd name="connsiteY24" fmla="*/ 3126272 h 3827499"/>
              <a:gd name="connsiteX25" fmla="*/ 504884 w 2816128"/>
              <a:gd name="connsiteY25" fmla="*/ 3025295 h 3827499"/>
              <a:gd name="connsiteX26" fmla="*/ 471225 w 2816128"/>
              <a:gd name="connsiteY26" fmla="*/ 3154321 h 3827499"/>
              <a:gd name="connsiteX27" fmla="*/ 572201 w 2816128"/>
              <a:gd name="connsiteY27" fmla="*/ 3199199 h 3827499"/>
              <a:gd name="connsiteX28" fmla="*/ 381468 w 2816128"/>
              <a:gd name="connsiteY28" fmla="*/ 3659204 h 3827499"/>
              <a:gd name="connsiteX29" fmla="*/ 196344 w 2816128"/>
              <a:gd name="connsiteY29" fmla="*/ 3704083 h 3827499"/>
              <a:gd name="connsiteX30" fmla="*/ 263662 w 2816128"/>
              <a:gd name="connsiteY30" fmla="*/ 3805059 h 3827499"/>
              <a:gd name="connsiteX31" fmla="*/ 555372 w 2816128"/>
              <a:gd name="connsiteY31" fmla="*/ 3827499 h 3827499"/>
              <a:gd name="connsiteX32" fmla="*/ 589031 w 2816128"/>
              <a:gd name="connsiteY32" fmla="*/ 3619936 h 3827499"/>
              <a:gd name="connsiteX33" fmla="*/ 645129 w 2816128"/>
              <a:gd name="connsiteY33" fmla="*/ 3614326 h 3827499"/>
              <a:gd name="connsiteX34" fmla="*/ 690008 w 2816128"/>
              <a:gd name="connsiteY34" fmla="*/ 3737742 h 3827499"/>
              <a:gd name="connsiteX35" fmla="*/ 774155 w 2816128"/>
              <a:gd name="connsiteY35" fmla="*/ 3743352 h 3827499"/>
              <a:gd name="connsiteX36" fmla="*/ 779765 w 2816128"/>
              <a:gd name="connsiteY36" fmla="*/ 3513349 h 3827499"/>
              <a:gd name="connsiteX37" fmla="*/ 746106 w 2816128"/>
              <a:gd name="connsiteY37" fmla="*/ 3244078 h 3827499"/>
              <a:gd name="connsiteX38" fmla="*/ 903181 w 2816128"/>
              <a:gd name="connsiteY38" fmla="*/ 2666267 h 3827499"/>
              <a:gd name="connsiteX39" fmla="*/ 1166842 w 2816128"/>
              <a:gd name="connsiteY39" fmla="*/ 2559680 h 3827499"/>
              <a:gd name="connsiteX40" fmla="*/ 1531480 w 2816128"/>
              <a:gd name="connsiteY40" fmla="*/ 2666267 h 3827499"/>
              <a:gd name="connsiteX41" fmla="*/ 1593188 w 2816128"/>
              <a:gd name="connsiteY41" fmla="*/ 2666267 h 3827499"/>
              <a:gd name="connsiteX42" fmla="*/ 1649286 w 2816128"/>
              <a:gd name="connsiteY42" fmla="*/ 2767244 h 3827499"/>
              <a:gd name="connsiteX43" fmla="*/ 1800751 w 2816128"/>
              <a:gd name="connsiteY43" fmla="*/ 2800902 h 3827499"/>
              <a:gd name="connsiteX44" fmla="*/ 1811971 w 2816128"/>
              <a:gd name="connsiteY44" fmla="*/ 2834561 h 3827499"/>
              <a:gd name="connsiteX45" fmla="*/ 1772702 w 2816128"/>
              <a:gd name="connsiteY45" fmla="*/ 3036515 h 3827499"/>
              <a:gd name="connsiteX46" fmla="*/ 1750263 w 2816128"/>
              <a:gd name="connsiteY46" fmla="*/ 3361884 h 3827499"/>
              <a:gd name="connsiteX47" fmla="*/ 1542700 w 2816128"/>
              <a:gd name="connsiteY47" fmla="*/ 3384323 h 3827499"/>
              <a:gd name="connsiteX48" fmla="*/ 1206111 w 2816128"/>
              <a:gd name="connsiteY48" fmla="*/ 3434812 h 3827499"/>
              <a:gd name="connsiteX49" fmla="*/ 1178062 w 2816128"/>
              <a:gd name="connsiteY49" fmla="*/ 3507739 h 3827499"/>
              <a:gd name="connsiteX50" fmla="*/ 1116354 w 2816128"/>
              <a:gd name="connsiteY50" fmla="*/ 3535788 h 3827499"/>
              <a:gd name="connsiteX51" fmla="*/ 1144403 w 2816128"/>
              <a:gd name="connsiteY51" fmla="*/ 3670424 h 3827499"/>
              <a:gd name="connsiteX52" fmla="*/ 1284648 w 2816128"/>
              <a:gd name="connsiteY52" fmla="*/ 3676034 h 3827499"/>
              <a:gd name="connsiteX53" fmla="*/ 1279038 w 2816128"/>
              <a:gd name="connsiteY53" fmla="*/ 3524569 h 3827499"/>
              <a:gd name="connsiteX54" fmla="*/ 1458552 w 2816128"/>
              <a:gd name="connsiteY54" fmla="*/ 3535788 h 3827499"/>
              <a:gd name="connsiteX55" fmla="*/ 1430503 w 2816128"/>
              <a:gd name="connsiteY55" fmla="*/ 3614326 h 3827499"/>
              <a:gd name="connsiteX56" fmla="*/ 1402454 w 2816128"/>
              <a:gd name="connsiteY56" fmla="*/ 3676034 h 3827499"/>
              <a:gd name="connsiteX57" fmla="*/ 1318307 w 2816128"/>
              <a:gd name="connsiteY57" fmla="*/ 3692863 h 3827499"/>
              <a:gd name="connsiteX58" fmla="*/ 1452943 w 2816128"/>
              <a:gd name="connsiteY58" fmla="*/ 3816279 h 3827499"/>
              <a:gd name="connsiteX59" fmla="*/ 1520260 w 2816128"/>
              <a:gd name="connsiteY59" fmla="*/ 3681644 h 3827499"/>
              <a:gd name="connsiteX60" fmla="*/ 1823190 w 2816128"/>
              <a:gd name="connsiteY60" fmla="*/ 3580667 h 3827499"/>
              <a:gd name="connsiteX61" fmla="*/ 2159779 w 2816128"/>
              <a:gd name="connsiteY61" fmla="*/ 3653594 h 3827499"/>
              <a:gd name="connsiteX62" fmla="*/ 2114901 w 2816128"/>
              <a:gd name="connsiteY62" fmla="*/ 3754571 h 3827499"/>
              <a:gd name="connsiteX63" fmla="*/ 2210268 w 2816128"/>
              <a:gd name="connsiteY63" fmla="*/ 3821889 h 3827499"/>
              <a:gd name="connsiteX64" fmla="*/ 2283195 w 2816128"/>
              <a:gd name="connsiteY64" fmla="*/ 3771401 h 3827499"/>
              <a:gd name="connsiteX65" fmla="*/ 2271976 w 2816128"/>
              <a:gd name="connsiteY65" fmla="*/ 3676034 h 3827499"/>
              <a:gd name="connsiteX66" fmla="*/ 2451490 w 2816128"/>
              <a:gd name="connsiteY66" fmla="*/ 3597496 h 3827499"/>
              <a:gd name="connsiteX67" fmla="*/ 2434660 w 2816128"/>
              <a:gd name="connsiteY67" fmla="*/ 3423592 h 3827499"/>
              <a:gd name="connsiteX68" fmla="*/ 1929777 w 2816128"/>
              <a:gd name="connsiteY68" fmla="*/ 3395543 h 3827499"/>
              <a:gd name="connsiteX69" fmla="*/ 1918557 w 2816128"/>
              <a:gd name="connsiteY69" fmla="*/ 3070174 h 3827499"/>
              <a:gd name="connsiteX70" fmla="*/ 1884898 w 2816128"/>
              <a:gd name="connsiteY70" fmla="*/ 3053344 h 3827499"/>
              <a:gd name="connsiteX71" fmla="*/ 1907338 w 2816128"/>
              <a:gd name="connsiteY71" fmla="*/ 2873830 h 3827499"/>
              <a:gd name="connsiteX72" fmla="*/ 1862459 w 2816128"/>
              <a:gd name="connsiteY72" fmla="*/ 2812122 h 3827499"/>
              <a:gd name="connsiteX73" fmla="*/ 2109291 w 2816128"/>
              <a:gd name="connsiteY73" fmla="*/ 2756024 h 3827499"/>
              <a:gd name="connsiteX74" fmla="*/ 2131730 w 2816128"/>
              <a:gd name="connsiteY74" fmla="*/ 2626998 h 3827499"/>
              <a:gd name="connsiteX75" fmla="*/ 2372952 w 2816128"/>
              <a:gd name="connsiteY75" fmla="*/ 2660657 h 3827499"/>
              <a:gd name="connsiteX76" fmla="*/ 2597345 w 2816128"/>
              <a:gd name="connsiteY76" fmla="*/ 2071626 h 3827499"/>
              <a:gd name="connsiteX77" fmla="*/ 2552466 w 2816128"/>
              <a:gd name="connsiteY77" fmla="*/ 1987479 h 3827499"/>
              <a:gd name="connsiteX78" fmla="*/ 2698322 w 2816128"/>
              <a:gd name="connsiteY78" fmla="*/ 1499425 h 3827499"/>
              <a:gd name="connsiteX79" fmla="*/ 2642224 w 2816128"/>
              <a:gd name="connsiteY79" fmla="*/ 1392839 h 3827499"/>
              <a:gd name="connsiteX80" fmla="*/ 2501978 w 2816128"/>
              <a:gd name="connsiteY80" fmla="*/ 809418 h 3827499"/>
              <a:gd name="connsiteX81" fmla="*/ 2816128 w 2816128"/>
              <a:gd name="connsiteY81" fmla="*/ 686002 h 3827499"/>
              <a:gd name="connsiteX82" fmla="*/ 2771249 w 2816128"/>
              <a:gd name="connsiteY82" fmla="*/ 450390 h 3827499"/>
              <a:gd name="connsiteX83" fmla="*/ 2647833 w 2816128"/>
              <a:gd name="connsiteY83" fmla="*/ 80143 h 3827499"/>
              <a:gd name="connsiteX0" fmla="*/ 2647833 w 2816128"/>
              <a:gd name="connsiteY0" fmla="*/ 80143 h 3827499"/>
              <a:gd name="connsiteX1" fmla="*/ 2395391 w 2816128"/>
              <a:gd name="connsiteY1" fmla="*/ 1604 h 3827499"/>
              <a:gd name="connsiteX2" fmla="*/ 2193438 w 2816128"/>
              <a:gd name="connsiteY2" fmla="*/ 197948 h 3827499"/>
              <a:gd name="connsiteX3" fmla="*/ 2114901 w 2816128"/>
              <a:gd name="connsiteY3" fmla="*/ 214777 h 3827499"/>
              <a:gd name="connsiteX4" fmla="*/ 2142950 w 2816128"/>
              <a:gd name="connsiteY4" fmla="*/ 326974 h 3827499"/>
              <a:gd name="connsiteX5" fmla="*/ 2047583 w 2816128"/>
              <a:gd name="connsiteY5" fmla="*/ 495268 h 3827499"/>
              <a:gd name="connsiteX6" fmla="*/ 2159779 w 2816128"/>
              <a:gd name="connsiteY6" fmla="*/ 747710 h 3827499"/>
              <a:gd name="connsiteX7" fmla="*/ 2030754 w 2816128"/>
              <a:gd name="connsiteY7" fmla="*/ 792588 h 3827499"/>
              <a:gd name="connsiteX8" fmla="*/ 1997095 w 2816128"/>
              <a:gd name="connsiteY8" fmla="*/ 859906 h 3827499"/>
              <a:gd name="connsiteX9" fmla="*/ 1997095 w 2816128"/>
              <a:gd name="connsiteY9" fmla="*/ 747710 h 3827499"/>
              <a:gd name="connsiteX10" fmla="*/ 1946606 w 2816128"/>
              <a:gd name="connsiteY10" fmla="*/ 708441 h 3827499"/>
              <a:gd name="connsiteX11" fmla="*/ 1772702 w 2816128"/>
              <a:gd name="connsiteY11" fmla="*/ 758929 h 3827499"/>
              <a:gd name="connsiteX12" fmla="*/ 1402454 w 2816128"/>
              <a:gd name="connsiteY12" fmla="*/ 618684 h 3827499"/>
              <a:gd name="connsiteX13" fmla="*/ 1705384 w 2816128"/>
              <a:gd name="connsiteY13" fmla="*/ 1190885 h 3827499"/>
              <a:gd name="connsiteX14" fmla="*/ 1800751 w 2816128"/>
              <a:gd name="connsiteY14" fmla="*/ 1263813 h 3827499"/>
              <a:gd name="connsiteX15" fmla="*/ 1649286 w 2816128"/>
              <a:gd name="connsiteY15" fmla="*/ 1488205 h 3827499"/>
              <a:gd name="connsiteX16" fmla="*/ 1727824 w 2816128"/>
              <a:gd name="connsiteY16" fmla="*/ 1706988 h 3827499"/>
              <a:gd name="connsiteX17" fmla="*/ 1817581 w 2816128"/>
              <a:gd name="connsiteY17" fmla="*/ 1701379 h 3827499"/>
              <a:gd name="connsiteX18" fmla="*/ 1671725 w 2816128"/>
              <a:gd name="connsiteY18" fmla="*/ 1869673 h 3827499"/>
              <a:gd name="connsiteX19" fmla="*/ 914400 w 2816128"/>
              <a:gd name="connsiteY19" fmla="*/ 1617231 h 3827499"/>
              <a:gd name="connsiteX20" fmla="*/ 460005 w 2816128"/>
              <a:gd name="connsiteY20" fmla="*/ 2643828 h 3827499"/>
              <a:gd name="connsiteX21" fmla="*/ 263662 w 2816128"/>
              <a:gd name="connsiteY21" fmla="*/ 2851391 h 3827499"/>
              <a:gd name="connsiteX22" fmla="*/ 44879 w 2816128"/>
              <a:gd name="connsiteY22" fmla="*/ 2896269 h 3827499"/>
              <a:gd name="connsiteX23" fmla="*/ 0 w 2816128"/>
              <a:gd name="connsiteY23" fmla="*/ 3002856 h 3827499"/>
              <a:gd name="connsiteX24" fmla="*/ 274881 w 2816128"/>
              <a:gd name="connsiteY24" fmla="*/ 3126272 h 3827499"/>
              <a:gd name="connsiteX25" fmla="*/ 504884 w 2816128"/>
              <a:gd name="connsiteY25" fmla="*/ 3025295 h 3827499"/>
              <a:gd name="connsiteX26" fmla="*/ 471225 w 2816128"/>
              <a:gd name="connsiteY26" fmla="*/ 3154321 h 3827499"/>
              <a:gd name="connsiteX27" fmla="*/ 572201 w 2816128"/>
              <a:gd name="connsiteY27" fmla="*/ 3199199 h 3827499"/>
              <a:gd name="connsiteX28" fmla="*/ 381468 w 2816128"/>
              <a:gd name="connsiteY28" fmla="*/ 3659204 h 3827499"/>
              <a:gd name="connsiteX29" fmla="*/ 196344 w 2816128"/>
              <a:gd name="connsiteY29" fmla="*/ 3704083 h 3827499"/>
              <a:gd name="connsiteX30" fmla="*/ 263662 w 2816128"/>
              <a:gd name="connsiteY30" fmla="*/ 3805059 h 3827499"/>
              <a:gd name="connsiteX31" fmla="*/ 555372 w 2816128"/>
              <a:gd name="connsiteY31" fmla="*/ 3827499 h 3827499"/>
              <a:gd name="connsiteX32" fmla="*/ 589031 w 2816128"/>
              <a:gd name="connsiteY32" fmla="*/ 3619936 h 3827499"/>
              <a:gd name="connsiteX33" fmla="*/ 645129 w 2816128"/>
              <a:gd name="connsiteY33" fmla="*/ 3614326 h 3827499"/>
              <a:gd name="connsiteX34" fmla="*/ 690008 w 2816128"/>
              <a:gd name="connsiteY34" fmla="*/ 3737742 h 3827499"/>
              <a:gd name="connsiteX35" fmla="*/ 774155 w 2816128"/>
              <a:gd name="connsiteY35" fmla="*/ 3743352 h 3827499"/>
              <a:gd name="connsiteX36" fmla="*/ 779765 w 2816128"/>
              <a:gd name="connsiteY36" fmla="*/ 3513349 h 3827499"/>
              <a:gd name="connsiteX37" fmla="*/ 746106 w 2816128"/>
              <a:gd name="connsiteY37" fmla="*/ 3244078 h 3827499"/>
              <a:gd name="connsiteX38" fmla="*/ 903181 w 2816128"/>
              <a:gd name="connsiteY38" fmla="*/ 2666267 h 3827499"/>
              <a:gd name="connsiteX39" fmla="*/ 1166842 w 2816128"/>
              <a:gd name="connsiteY39" fmla="*/ 2559680 h 3827499"/>
              <a:gd name="connsiteX40" fmla="*/ 1531480 w 2816128"/>
              <a:gd name="connsiteY40" fmla="*/ 2666267 h 3827499"/>
              <a:gd name="connsiteX41" fmla="*/ 1593188 w 2816128"/>
              <a:gd name="connsiteY41" fmla="*/ 2666267 h 3827499"/>
              <a:gd name="connsiteX42" fmla="*/ 1649286 w 2816128"/>
              <a:gd name="connsiteY42" fmla="*/ 2767244 h 3827499"/>
              <a:gd name="connsiteX43" fmla="*/ 1800751 w 2816128"/>
              <a:gd name="connsiteY43" fmla="*/ 2800902 h 3827499"/>
              <a:gd name="connsiteX44" fmla="*/ 1811971 w 2816128"/>
              <a:gd name="connsiteY44" fmla="*/ 2834561 h 3827499"/>
              <a:gd name="connsiteX45" fmla="*/ 1772702 w 2816128"/>
              <a:gd name="connsiteY45" fmla="*/ 3036515 h 3827499"/>
              <a:gd name="connsiteX46" fmla="*/ 1750263 w 2816128"/>
              <a:gd name="connsiteY46" fmla="*/ 3361884 h 3827499"/>
              <a:gd name="connsiteX47" fmla="*/ 1542700 w 2816128"/>
              <a:gd name="connsiteY47" fmla="*/ 3384323 h 3827499"/>
              <a:gd name="connsiteX48" fmla="*/ 1206111 w 2816128"/>
              <a:gd name="connsiteY48" fmla="*/ 3434812 h 3827499"/>
              <a:gd name="connsiteX49" fmla="*/ 1178062 w 2816128"/>
              <a:gd name="connsiteY49" fmla="*/ 3507739 h 3827499"/>
              <a:gd name="connsiteX50" fmla="*/ 1116354 w 2816128"/>
              <a:gd name="connsiteY50" fmla="*/ 3535788 h 3827499"/>
              <a:gd name="connsiteX51" fmla="*/ 1144403 w 2816128"/>
              <a:gd name="connsiteY51" fmla="*/ 3670424 h 3827499"/>
              <a:gd name="connsiteX52" fmla="*/ 1284648 w 2816128"/>
              <a:gd name="connsiteY52" fmla="*/ 3676034 h 3827499"/>
              <a:gd name="connsiteX53" fmla="*/ 1279038 w 2816128"/>
              <a:gd name="connsiteY53" fmla="*/ 3524569 h 3827499"/>
              <a:gd name="connsiteX54" fmla="*/ 1458552 w 2816128"/>
              <a:gd name="connsiteY54" fmla="*/ 3535788 h 3827499"/>
              <a:gd name="connsiteX55" fmla="*/ 1430503 w 2816128"/>
              <a:gd name="connsiteY55" fmla="*/ 3614326 h 3827499"/>
              <a:gd name="connsiteX56" fmla="*/ 1402454 w 2816128"/>
              <a:gd name="connsiteY56" fmla="*/ 3676034 h 3827499"/>
              <a:gd name="connsiteX57" fmla="*/ 1318307 w 2816128"/>
              <a:gd name="connsiteY57" fmla="*/ 3692863 h 3827499"/>
              <a:gd name="connsiteX58" fmla="*/ 1452943 w 2816128"/>
              <a:gd name="connsiteY58" fmla="*/ 3816279 h 3827499"/>
              <a:gd name="connsiteX59" fmla="*/ 1520260 w 2816128"/>
              <a:gd name="connsiteY59" fmla="*/ 3681644 h 3827499"/>
              <a:gd name="connsiteX60" fmla="*/ 1823190 w 2816128"/>
              <a:gd name="connsiteY60" fmla="*/ 3580667 h 3827499"/>
              <a:gd name="connsiteX61" fmla="*/ 2159779 w 2816128"/>
              <a:gd name="connsiteY61" fmla="*/ 3653594 h 3827499"/>
              <a:gd name="connsiteX62" fmla="*/ 2114901 w 2816128"/>
              <a:gd name="connsiteY62" fmla="*/ 3754571 h 3827499"/>
              <a:gd name="connsiteX63" fmla="*/ 2210268 w 2816128"/>
              <a:gd name="connsiteY63" fmla="*/ 3821889 h 3827499"/>
              <a:gd name="connsiteX64" fmla="*/ 2283195 w 2816128"/>
              <a:gd name="connsiteY64" fmla="*/ 3771401 h 3827499"/>
              <a:gd name="connsiteX65" fmla="*/ 2271976 w 2816128"/>
              <a:gd name="connsiteY65" fmla="*/ 3676034 h 3827499"/>
              <a:gd name="connsiteX66" fmla="*/ 2451490 w 2816128"/>
              <a:gd name="connsiteY66" fmla="*/ 3597496 h 3827499"/>
              <a:gd name="connsiteX67" fmla="*/ 2434660 w 2816128"/>
              <a:gd name="connsiteY67" fmla="*/ 3423592 h 3827499"/>
              <a:gd name="connsiteX68" fmla="*/ 1929777 w 2816128"/>
              <a:gd name="connsiteY68" fmla="*/ 3395543 h 3827499"/>
              <a:gd name="connsiteX69" fmla="*/ 1918557 w 2816128"/>
              <a:gd name="connsiteY69" fmla="*/ 3070174 h 3827499"/>
              <a:gd name="connsiteX70" fmla="*/ 1884898 w 2816128"/>
              <a:gd name="connsiteY70" fmla="*/ 3053344 h 3827499"/>
              <a:gd name="connsiteX71" fmla="*/ 1907338 w 2816128"/>
              <a:gd name="connsiteY71" fmla="*/ 2873830 h 3827499"/>
              <a:gd name="connsiteX72" fmla="*/ 1862459 w 2816128"/>
              <a:gd name="connsiteY72" fmla="*/ 2812122 h 3827499"/>
              <a:gd name="connsiteX73" fmla="*/ 2109291 w 2816128"/>
              <a:gd name="connsiteY73" fmla="*/ 2756024 h 3827499"/>
              <a:gd name="connsiteX74" fmla="*/ 2131730 w 2816128"/>
              <a:gd name="connsiteY74" fmla="*/ 2626998 h 3827499"/>
              <a:gd name="connsiteX75" fmla="*/ 2372952 w 2816128"/>
              <a:gd name="connsiteY75" fmla="*/ 2660657 h 3827499"/>
              <a:gd name="connsiteX76" fmla="*/ 2597345 w 2816128"/>
              <a:gd name="connsiteY76" fmla="*/ 2071626 h 3827499"/>
              <a:gd name="connsiteX77" fmla="*/ 2552466 w 2816128"/>
              <a:gd name="connsiteY77" fmla="*/ 1987479 h 3827499"/>
              <a:gd name="connsiteX78" fmla="*/ 2698322 w 2816128"/>
              <a:gd name="connsiteY78" fmla="*/ 1499425 h 3827499"/>
              <a:gd name="connsiteX79" fmla="*/ 2642224 w 2816128"/>
              <a:gd name="connsiteY79" fmla="*/ 1392839 h 3827499"/>
              <a:gd name="connsiteX80" fmla="*/ 2501978 w 2816128"/>
              <a:gd name="connsiteY80" fmla="*/ 809418 h 3827499"/>
              <a:gd name="connsiteX81" fmla="*/ 2816128 w 2816128"/>
              <a:gd name="connsiteY81" fmla="*/ 686002 h 3827499"/>
              <a:gd name="connsiteX82" fmla="*/ 2771249 w 2816128"/>
              <a:gd name="connsiteY82" fmla="*/ 450390 h 3827499"/>
              <a:gd name="connsiteX83" fmla="*/ 2647833 w 2816128"/>
              <a:gd name="connsiteY83" fmla="*/ 80143 h 3827499"/>
              <a:gd name="connsiteX0" fmla="*/ 2647833 w 2771249"/>
              <a:gd name="connsiteY0" fmla="*/ 80143 h 3827499"/>
              <a:gd name="connsiteX1" fmla="*/ 2395391 w 2771249"/>
              <a:gd name="connsiteY1" fmla="*/ 1604 h 3827499"/>
              <a:gd name="connsiteX2" fmla="*/ 2193438 w 2771249"/>
              <a:gd name="connsiteY2" fmla="*/ 197948 h 3827499"/>
              <a:gd name="connsiteX3" fmla="*/ 2114901 w 2771249"/>
              <a:gd name="connsiteY3" fmla="*/ 214777 h 3827499"/>
              <a:gd name="connsiteX4" fmla="*/ 2142950 w 2771249"/>
              <a:gd name="connsiteY4" fmla="*/ 326974 h 3827499"/>
              <a:gd name="connsiteX5" fmla="*/ 2047583 w 2771249"/>
              <a:gd name="connsiteY5" fmla="*/ 495268 h 3827499"/>
              <a:gd name="connsiteX6" fmla="*/ 2159779 w 2771249"/>
              <a:gd name="connsiteY6" fmla="*/ 747710 h 3827499"/>
              <a:gd name="connsiteX7" fmla="*/ 2030754 w 2771249"/>
              <a:gd name="connsiteY7" fmla="*/ 792588 h 3827499"/>
              <a:gd name="connsiteX8" fmla="*/ 1997095 w 2771249"/>
              <a:gd name="connsiteY8" fmla="*/ 859906 h 3827499"/>
              <a:gd name="connsiteX9" fmla="*/ 1997095 w 2771249"/>
              <a:gd name="connsiteY9" fmla="*/ 747710 h 3827499"/>
              <a:gd name="connsiteX10" fmla="*/ 1946606 w 2771249"/>
              <a:gd name="connsiteY10" fmla="*/ 708441 h 3827499"/>
              <a:gd name="connsiteX11" fmla="*/ 1772702 w 2771249"/>
              <a:gd name="connsiteY11" fmla="*/ 758929 h 3827499"/>
              <a:gd name="connsiteX12" fmla="*/ 1402454 w 2771249"/>
              <a:gd name="connsiteY12" fmla="*/ 618684 h 3827499"/>
              <a:gd name="connsiteX13" fmla="*/ 1705384 w 2771249"/>
              <a:gd name="connsiteY13" fmla="*/ 1190885 h 3827499"/>
              <a:gd name="connsiteX14" fmla="*/ 1800751 w 2771249"/>
              <a:gd name="connsiteY14" fmla="*/ 1263813 h 3827499"/>
              <a:gd name="connsiteX15" fmla="*/ 1649286 w 2771249"/>
              <a:gd name="connsiteY15" fmla="*/ 1488205 h 3827499"/>
              <a:gd name="connsiteX16" fmla="*/ 1727824 w 2771249"/>
              <a:gd name="connsiteY16" fmla="*/ 1706988 h 3827499"/>
              <a:gd name="connsiteX17" fmla="*/ 1817581 w 2771249"/>
              <a:gd name="connsiteY17" fmla="*/ 1701379 h 3827499"/>
              <a:gd name="connsiteX18" fmla="*/ 1671725 w 2771249"/>
              <a:gd name="connsiteY18" fmla="*/ 1869673 h 3827499"/>
              <a:gd name="connsiteX19" fmla="*/ 914400 w 2771249"/>
              <a:gd name="connsiteY19" fmla="*/ 1617231 h 3827499"/>
              <a:gd name="connsiteX20" fmla="*/ 460005 w 2771249"/>
              <a:gd name="connsiteY20" fmla="*/ 2643828 h 3827499"/>
              <a:gd name="connsiteX21" fmla="*/ 263662 w 2771249"/>
              <a:gd name="connsiteY21" fmla="*/ 2851391 h 3827499"/>
              <a:gd name="connsiteX22" fmla="*/ 44879 w 2771249"/>
              <a:gd name="connsiteY22" fmla="*/ 2896269 h 3827499"/>
              <a:gd name="connsiteX23" fmla="*/ 0 w 2771249"/>
              <a:gd name="connsiteY23" fmla="*/ 3002856 h 3827499"/>
              <a:gd name="connsiteX24" fmla="*/ 274881 w 2771249"/>
              <a:gd name="connsiteY24" fmla="*/ 3126272 h 3827499"/>
              <a:gd name="connsiteX25" fmla="*/ 504884 w 2771249"/>
              <a:gd name="connsiteY25" fmla="*/ 3025295 h 3827499"/>
              <a:gd name="connsiteX26" fmla="*/ 471225 w 2771249"/>
              <a:gd name="connsiteY26" fmla="*/ 3154321 h 3827499"/>
              <a:gd name="connsiteX27" fmla="*/ 572201 w 2771249"/>
              <a:gd name="connsiteY27" fmla="*/ 3199199 h 3827499"/>
              <a:gd name="connsiteX28" fmla="*/ 381468 w 2771249"/>
              <a:gd name="connsiteY28" fmla="*/ 3659204 h 3827499"/>
              <a:gd name="connsiteX29" fmla="*/ 196344 w 2771249"/>
              <a:gd name="connsiteY29" fmla="*/ 3704083 h 3827499"/>
              <a:gd name="connsiteX30" fmla="*/ 263662 w 2771249"/>
              <a:gd name="connsiteY30" fmla="*/ 3805059 h 3827499"/>
              <a:gd name="connsiteX31" fmla="*/ 555372 w 2771249"/>
              <a:gd name="connsiteY31" fmla="*/ 3827499 h 3827499"/>
              <a:gd name="connsiteX32" fmla="*/ 589031 w 2771249"/>
              <a:gd name="connsiteY32" fmla="*/ 3619936 h 3827499"/>
              <a:gd name="connsiteX33" fmla="*/ 645129 w 2771249"/>
              <a:gd name="connsiteY33" fmla="*/ 3614326 h 3827499"/>
              <a:gd name="connsiteX34" fmla="*/ 690008 w 2771249"/>
              <a:gd name="connsiteY34" fmla="*/ 3737742 h 3827499"/>
              <a:gd name="connsiteX35" fmla="*/ 774155 w 2771249"/>
              <a:gd name="connsiteY35" fmla="*/ 3743352 h 3827499"/>
              <a:gd name="connsiteX36" fmla="*/ 779765 w 2771249"/>
              <a:gd name="connsiteY36" fmla="*/ 3513349 h 3827499"/>
              <a:gd name="connsiteX37" fmla="*/ 746106 w 2771249"/>
              <a:gd name="connsiteY37" fmla="*/ 3244078 h 3827499"/>
              <a:gd name="connsiteX38" fmla="*/ 903181 w 2771249"/>
              <a:gd name="connsiteY38" fmla="*/ 2666267 h 3827499"/>
              <a:gd name="connsiteX39" fmla="*/ 1166842 w 2771249"/>
              <a:gd name="connsiteY39" fmla="*/ 2559680 h 3827499"/>
              <a:gd name="connsiteX40" fmla="*/ 1531480 w 2771249"/>
              <a:gd name="connsiteY40" fmla="*/ 2666267 h 3827499"/>
              <a:gd name="connsiteX41" fmla="*/ 1593188 w 2771249"/>
              <a:gd name="connsiteY41" fmla="*/ 2666267 h 3827499"/>
              <a:gd name="connsiteX42" fmla="*/ 1649286 w 2771249"/>
              <a:gd name="connsiteY42" fmla="*/ 2767244 h 3827499"/>
              <a:gd name="connsiteX43" fmla="*/ 1800751 w 2771249"/>
              <a:gd name="connsiteY43" fmla="*/ 2800902 h 3827499"/>
              <a:gd name="connsiteX44" fmla="*/ 1811971 w 2771249"/>
              <a:gd name="connsiteY44" fmla="*/ 2834561 h 3827499"/>
              <a:gd name="connsiteX45" fmla="*/ 1772702 w 2771249"/>
              <a:gd name="connsiteY45" fmla="*/ 3036515 h 3827499"/>
              <a:gd name="connsiteX46" fmla="*/ 1750263 w 2771249"/>
              <a:gd name="connsiteY46" fmla="*/ 3361884 h 3827499"/>
              <a:gd name="connsiteX47" fmla="*/ 1542700 w 2771249"/>
              <a:gd name="connsiteY47" fmla="*/ 3384323 h 3827499"/>
              <a:gd name="connsiteX48" fmla="*/ 1206111 w 2771249"/>
              <a:gd name="connsiteY48" fmla="*/ 3434812 h 3827499"/>
              <a:gd name="connsiteX49" fmla="*/ 1178062 w 2771249"/>
              <a:gd name="connsiteY49" fmla="*/ 3507739 h 3827499"/>
              <a:gd name="connsiteX50" fmla="*/ 1116354 w 2771249"/>
              <a:gd name="connsiteY50" fmla="*/ 3535788 h 3827499"/>
              <a:gd name="connsiteX51" fmla="*/ 1144403 w 2771249"/>
              <a:gd name="connsiteY51" fmla="*/ 3670424 h 3827499"/>
              <a:gd name="connsiteX52" fmla="*/ 1284648 w 2771249"/>
              <a:gd name="connsiteY52" fmla="*/ 3676034 h 3827499"/>
              <a:gd name="connsiteX53" fmla="*/ 1279038 w 2771249"/>
              <a:gd name="connsiteY53" fmla="*/ 3524569 h 3827499"/>
              <a:gd name="connsiteX54" fmla="*/ 1458552 w 2771249"/>
              <a:gd name="connsiteY54" fmla="*/ 3535788 h 3827499"/>
              <a:gd name="connsiteX55" fmla="*/ 1430503 w 2771249"/>
              <a:gd name="connsiteY55" fmla="*/ 3614326 h 3827499"/>
              <a:gd name="connsiteX56" fmla="*/ 1402454 w 2771249"/>
              <a:gd name="connsiteY56" fmla="*/ 3676034 h 3827499"/>
              <a:gd name="connsiteX57" fmla="*/ 1318307 w 2771249"/>
              <a:gd name="connsiteY57" fmla="*/ 3692863 h 3827499"/>
              <a:gd name="connsiteX58" fmla="*/ 1452943 w 2771249"/>
              <a:gd name="connsiteY58" fmla="*/ 3816279 h 3827499"/>
              <a:gd name="connsiteX59" fmla="*/ 1520260 w 2771249"/>
              <a:gd name="connsiteY59" fmla="*/ 3681644 h 3827499"/>
              <a:gd name="connsiteX60" fmla="*/ 1823190 w 2771249"/>
              <a:gd name="connsiteY60" fmla="*/ 3580667 h 3827499"/>
              <a:gd name="connsiteX61" fmla="*/ 2159779 w 2771249"/>
              <a:gd name="connsiteY61" fmla="*/ 3653594 h 3827499"/>
              <a:gd name="connsiteX62" fmla="*/ 2114901 w 2771249"/>
              <a:gd name="connsiteY62" fmla="*/ 3754571 h 3827499"/>
              <a:gd name="connsiteX63" fmla="*/ 2210268 w 2771249"/>
              <a:gd name="connsiteY63" fmla="*/ 3821889 h 3827499"/>
              <a:gd name="connsiteX64" fmla="*/ 2283195 w 2771249"/>
              <a:gd name="connsiteY64" fmla="*/ 3771401 h 3827499"/>
              <a:gd name="connsiteX65" fmla="*/ 2271976 w 2771249"/>
              <a:gd name="connsiteY65" fmla="*/ 3676034 h 3827499"/>
              <a:gd name="connsiteX66" fmla="*/ 2451490 w 2771249"/>
              <a:gd name="connsiteY66" fmla="*/ 3597496 h 3827499"/>
              <a:gd name="connsiteX67" fmla="*/ 2434660 w 2771249"/>
              <a:gd name="connsiteY67" fmla="*/ 3423592 h 3827499"/>
              <a:gd name="connsiteX68" fmla="*/ 1929777 w 2771249"/>
              <a:gd name="connsiteY68" fmla="*/ 3395543 h 3827499"/>
              <a:gd name="connsiteX69" fmla="*/ 1918557 w 2771249"/>
              <a:gd name="connsiteY69" fmla="*/ 3070174 h 3827499"/>
              <a:gd name="connsiteX70" fmla="*/ 1884898 w 2771249"/>
              <a:gd name="connsiteY70" fmla="*/ 3053344 h 3827499"/>
              <a:gd name="connsiteX71" fmla="*/ 1907338 w 2771249"/>
              <a:gd name="connsiteY71" fmla="*/ 2873830 h 3827499"/>
              <a:gd name="connsiteX72" fmla="*/ 1862459 w 2771249"/>
              <a:gd name="connsiteY72" fmla="*/ 2812122 h 3827499"/>
              <a:gd name="connsiteX73" fmla="*/ 2109291 w 2771249"/>
              <a:gd name="connsiteY73" fmla="*/ 2756024 h 3827499"/>
              <a:gd name="connsiteX74" fmla="*/ 2131730 w 2771249"/>
              <a:gd name="connsiteY74" fmla="*/ 2626998 h 3827499"/>
              <a:gd name="connsiteX75" fmla="*/ 2372952 w 2771249"/>
              <a:gd name="connsiteY75" fmla="*/ 2660657 h 3827499"/>
              <a:gd name="connsiteX76" fmla="*/ 2597345 w 2771249"/>
              <a:gd name="connsiteY76" fmla="*/ 2071626 h 3827499"/>
              <a:gd name="connsiteX77" fmla="*/ 2552466 w 2771249"/>
              <a:gd name="connsiteY77" fmla="*/ 1987479 h 3827499"/>
              <a:gd name="connsiteX78" fmla="*/ 2698322 w 2771249"/>
              <a:gd name="connsiteY78" fmla="*/ 1499425 h 3827499"/>
              <a:gd name="connsiteX79" fmla="*/ 2642224 w 2771249"/>
              <a:gd name="connsiteY79" fmla="*/ 1392839 h 3827499"/>
              <a:gd name="connsiteX80" fmla="*/ 2501978 w 2771249"/>
              <a:gd name="connsiteY80" fmla="*/ 809418 h 3827499"/>
              <a:gd name="connsiteX81" fmla="*/ 2765640 w 2771249"/>
              <a:gd name="connsiteY81" fmla="*/ 674782 h 3827499"/>
              <a:gd name="connsiteX82" fmla="*/ 2771249 w 2771249"/>
              <a:gd name="connsiteY82" fmla="*/ 450390 h 3827499"/>
              <a:gd name="connsiteX83" fmla="*/ 2647833 w 2771249"/>
              <a:gd name="connsiteY83" fmla="*/ 80143 h 3827499"/>
              <a:gd name="connsiteX0" fmla="*/ 2647833 w 2765640"/>
              <a:gd name="connsiteY0" fmla="*/ 80143 h 3827499"/>
              <a:gd name="connsiteX1" fmla="*/ 2395391 w 2765640"/>
              <a:gd name="connsiteY1" fmla="*/ 1604 h 3827499"/>
              <a:gd name="connsiteX2" fmla="*/ 2193438 w 2765640"/>
              <a:gd name="connsiteY2" fmla="*/ 197948 h 3827499"/>
              <a:gd name="connsiteX3" fmla="*/ 2114901 w 2765640"/>
              <a:gd name="connsiteY3" fmla="*/ 214777 h 3827499"/>
              <a:gd name="connsiteX4" fmla="*/ 2142950 w 2765640"/>
              <a:gd name="connsiteY4" fmla="*/ 326974 h 3827499"/>
              <a:gd name="connsiteX5" fmla="*/ 2047583 w 2765640"/>
              <a:gd name="connsiteY5" fmla="*/ 495268 h 3827499"/>
              <a:gd name="connsiteX6" fmla="*/ 2159779 w 2765640"/>
              <a:gd name="connsiteY6" fmla="*/ 747710 h 3827499"/>
              <a:gd name="connsiteX7" fmla="*/ 2030754 w 2765640"/>
              <a:gd name="connsiteY7" fmla="*/ 792588 h 3827499"/>
              <a:gd name="connsiteX8" fmla="*/ 1997095 w 2765640"/>
              <a:gd name="connsiteY8" fmla="*/ 859906 h 3827499"/>
              <a:gd name="connsiteX9" fmla="*/ 1997095 w 2765640"/>
              <a:gd name="connsiteY9" fmla="*/ 747710 h 3827499"/>
              <a:gd name="connsiteX10" fmla="*/ 1946606 w 2765640"/>
              <a:gd name="connsiteY10" fmla="*/ 708441 h 3827499"/>
              <a:gd name="connsiteX11" fmla="*/ 1772702 w 2765640"/>
              <a:gd name="connsiteY11" fmla="*/ 758929 h 3827499"/>
              <a:gd name="connsiteX12" fmla="*/ 1402454 w 2765640"/>
              <a:gd name="connsiteY12" fmla="*/ 618684 h 3827499"/>
              <a:gd name="connsiteX13" fmla="*/ 1705384 w 2765640"/>
              <a:gd name="connsiteY13" fmla="*/ 1190885 h 3827499"/>
              <a:gd name="connsiteX14" fmla="*/ 1800751 w 2765640"/>
              <a:gd name="connsiteY14" fmla="*/ 1263813 h 3827499"/>
              <a:gd name="connsiteX15" fmla="*/ 1649286 w 2765640"/>
              <a:gd name="connsiteY15" fmla="*/ 1488205 h 3827499"/>
              <a:gd name="connsiteX16" fmla="*/ 1727824 w 2765640"/>
              <a:gd name="connsiteY16" fmla="*/ 1706988 h 3827499"/>
              <a:gd name="connsiteX17" fmla="*/ 1817581 w 2765640"/>
              <a:gd name="connsiteY17" fmla="*/ 1701379 h 3827499"/>
              <a:gd name="connsiteX18" fmla="*/ 1671725 w 2765640"/>
              <a:gd name="connsiteY18" fmla="*/ 1869673 h 3827499"/>
              <a:gd name="connsiteX19" fmla="*/ 914400 w 2765640"/>
              <a:gd name="connsiteY19" fmla="*/ 1617231 h 3827499"/>
              <a:gd name="connsiteX20" fmla="*/ 460005 w 2765640"/>
              <a:gd name="connsiteY20" fmla="*/ 2643828 h 3827499"/>
              <a:gd name="connsiteX21" fmla="*/ 263662 w 2765640"/>
              <a:gd name="connsiteY21" fmla="*/ 2851391 h 3827499"/>
              <a:gd name="connsiteX22" fmla="*/ 44879 w 2765640"/>
              <a:gd name="connsiteY22" fmla="*/ 2896269 h 3827499"/>
              <a:gd name="connsiteX23" fmla="*/ 0 w 2765640"/>
              <a:gd name="connsiteY23" fmla="*/ 3002856 h 3827499"/>
              <a:gd name="connsiteX24" fmla="*/ 274881 w 2765640"/>
              <a:gd name="connsiteY24" fmla="*/ 3126272 h 3827499"/>
              <a:gd name="connsiteX25" fmla="*/ 504884 w 2765640"/>
              <a:gd name="connsiteY25" fmla="*/ 3025295 h 3827499"/>
              <a:gd name="connsiteX26" fmla="*/ 471225 w 2765640"/>
              <a:gd name="connsiteY26" fmla="*/ 3154321 h 3827499"/>
              <a:gd name="connsiteX27" fmla="*/ 572201 w 2765640"/>
              <a:gd name="connsiteY27" fmla="*/ 3199199 h 3827499"/>
              <a:gd name="connsiteX28" fmla="*/ 381468 w 2765640"/>
              <a:gd name="connsiteY28" fmla="*/ 3659204 h 3827499"/>
              <a:gd name="connsiteX29" fmla="*/ 196344 w 2765640"/>
              <a:gd name="connsiteY29" fmla="*/ 3704083 h 3827499"/>
              <a:gd name="connsiteX30" fmla="*/ 263662 w 2765640"/>
              <a:gd name="connsiteY30" fmla="*/ 3805059 h 3827499"/>
              <a:gd name="connsiteX31" fmla="*/ 555372 w 2765640"/>
              <a:gd name="connsiteY31" fmla="*/ 3827499 h 3827499"/>
              <a:gd name="connsiteX32" fmla="*/ 589031 w 2765640"/>
              <a:gd name="connsiteY32" fmla="*/ 3619936 h 3827499"/>
              <a:gd name="connsiteX33" fmla="*/ 645129 w 2765640"/>
              <a:gd name="connsiteY33" fmla="*/ 3614326 h 3827499"/>
              <a:gd name="connsiteX34" fmla="*/ 690008 w 2765640"/>
              <a:gd name="connsiteY34" fmla="*/ 3737742 h 3827499"/>
              <a:gd name="connsiteX35" fmla="*/ 774155 w 2765640"/>
              <a:gd name="connsiteY35" fmla="*/ 3743352 h 3827499"/>
              <a:gd name="connsiteX36" fmla="*/ 779765 w 2765640"/>
              <a:gd name="connsiteY36" fmla="*/ 3513349 h 3827499"/>
              <a:gd name="connsiteX37" fmla="*/ 746106 w 2765640"/>
              <a:gd name="connsiteY37" fmla="*/ 3244078 h 3827499"/>
              <a:gd name="connsiteX38" fmla="*/ 903181 w 2765640"/>
              <a:gd name="connsiteY38" fmla="*/ 2666267 h 3827499"/>
              <a:gd name="connsiteX39" fmla="*/ 1166842 w 2765640"/>
              <a:gd name="connsiteY39" fmla="*/ 2559680 h 3827499"/>
              <a:gd name="connsiteX40" fmla="*/ 1531480 w 2765640"/>
              <a:gd name="connsiteY40" fmla="*/ 2666267 h 3827499"/>
              <a:gd name="connsiteX41" fmla="*/ 1593188 w 2765640"/>
              <a:gd name="connsiteY41" fmla="*/ 2666267 h 3827499"/>
              <a:gd name="connsiteX42" fmla="*/ 1649286 w 2765640"/>
              <a:gd name="connsiteY42" fmla="*/ 2767244 h 3827499"/>
              <a:gd name="connsiteX43" fmla="*/ 1800751 w 2765640"/>
              <a:gd name="connsiteY43" fmla="*/ 2800902 h 3827499"/>
              <a:gd name="connsiteX44" fmla="*/ 1811971 w 2765640"/>
              <a:gd name="connsiteY44" fmla="*/ 2834561 h 3827499"/>
              <a:gd name="connsiteX45" fmla="*/ 1772702 w 2765640"/>
              <a:gd name="connsiteY45" fmla="*/ 3036515 h 3827499"/>
              <a:gd name="connsiteX46" fmla="*/ 1750263 w 2765640"/>
              <a:gd name="connsiteY46" fmla="*/ 3361884 h 3827499"/>
              <a:gd name="connsiteX47" fmla="*/ 1542700 w 2765640"/>
              <a:gd name="connsiteY47" fmla="*/ 3384323 h 3827499"/>
              <a:gd name="connsiteX48" fmla="*/ 1206111 w 2765640"/>
              <a:gd name="connsiteY48" fmla="*/ 3434812 h 3827499"/>
              <a:gd name="connsiteX49" fmla="*/ 1178062 w 2765640"/>
              <a:gd name="connsiteY49" fmla="*/ 3507739 h 3827499"/>
              <a:gd name="connsiteX50" fmla="*/ 1116354 w 2765640"/>
              <a:gd name="connsiteY50" fmla="*/ 3535788 h 3827499"/>
              <a:gd name="connsiteX51" fmla="*/ 1144403 w 2765640"/>
              <a:gd name="connsiteY51" fmla="*/ 3670424 h 3827499"/>
              <a:gd name="connsiteX52" fmla="*/ 1284648 w 2765640"/>
              <a:gd name="connsiteY52" fmla="*/ 3676034 h 3827499"/>
              <a:gd name="connsiteX53" fmla="*/ 1279038 w 2765640"/>
              <a:gd name="connsiteY53" fmla="*/ 3524569 h 3827499"/>
              <a:gd name="connsiteX54" fmla="*/ 1458552 w 2765640"/>
              <a:gd name="connsiteY54" fmla="*/ 3535788 h 3827499"/>
              <a:gd name="connsiteX55" fmla="*/ 1430503 w 2765640"/>
              <a:gd name="connsiteY55" fmla="*/ 3614326 h 3827499"/>
              <a:gd name="connsiteX56" fmla="*/ 1402454 w 2765640"/>
              <a:gd name="connsiteY56" fmla="*/ 3676034 h 3827499"/>
              <a:gd name="connsiteX57" fmla="*/ 1318307 w 2765640"/>
              <a:gd name="connsiteY57" fmla="*/ 3692863 h 3827499"/>
              <a:gd name="connsiteX58" fmla="*/ 1452943 w 2765640"/>
              <a:gd name="connsiteY58" fmla="*/ 3816279 h 3827499"/>
              <a:gd name="connsiteX59" fmla="*/ 1520260 w 2765640"/>
              <a:gd name="connsiteY59" fmla="*/ 3681644 h 3827499"/>
              <a:gd name="connsiteX60" fmla="*/ 1823190 w 2765640"/>
              <a:gd name="connsiteY60" fmla="*/ 3580667 h 3827499"/>
              <a:gd name="connsiteX61" fmla="*/ 2159779 w 2765640"/>
              <a:gd name="connsiteY61" fmla="*/ 3653594 h 3827499"/>
              <a:gd name="connsiteX62" fmla="*/ 2114901 w 2765640"/>
              <a:gd name="connsiteY62" fmla="*/ 3754571 h 3827499"/>
              <a:gd name="connsiteX63" fmla="*/ 2210268 w 2765640"/>
              <a:gd name="connsiteY63" fmla="*/ 3821889 h 3827499"/>
              <a:gd name="connsiteX64" fmla="*/ 2283195 w 2765640"/>
              <a:gd name="connsiteY64" fmla="*/ 3771401 h 3827499"/>
              <a:gd name="connsiteX65" fmla="*/ 2271976 w 2765640"/>
              <a:gd name="connsiteY65" fmla="*/ 3676034 h 3827499"/>
              <a:gd name="connsiteX66" fmla="*/ 2451490 w 2765640"/>
              <a:gd name="connsiteY66" fmla="*/ 3597496 h 3827499"/>
              <a:gd name="connsiteX67" fmla="*/ 2434660 w 2765640"/>
              <a:gd name="connsiteY67" fmla="*/ 3423592 h 3827499"/>
              <a:gd name="connsiteX68" fmla="*/ 1929777 w 2765640"/>
              <a:gd name="connsiteY68" fmla="*/ 3395543 h 3827499"/>
              <a:gd name="connsiteX69" fmla="*/ 1918557 w 2765640"/>
              <a:gd name="connsiteY69" fmla="*/ 3070174 h 3827499"/>
              <a:gd name="connsiteX70" fmla="*/ 1884898 w 2765640"/>
              <a:gd name="connsiteY70" fmla="*/ 3053344 h 3827499"/>
              <a:gd name="connsiteX71" fmla="*/ 1907338 w 2765640"/>
              <a:gd name="connsiteY71" fmla="*/ 2873830 h 3827499"/>
              <a:gd name="connsiteX72" fmla="*/ 1862459 w 2765640"/>
              <a:gd name="connsiteY72" fmla="*/ 2812122 h 3827499"/>
              <a:gd name="connsiteX73" fmla="*/ 2109291 w 2765640"/>
              <a:gd name="connsiteY73" fmla="*/ 2756024 h 3827499"/>
              <a:gd name="connsiteX74" fmla="*/ 2131730 w 2765640"/>
              <a:gd name="connsiteY74" fmla="*/ 2626998 h 3827499"/>
              <a:gd name="connsiteX75" fmla="*/ 2372952 w 2765640"/>
              <a:gd name="connsiteY75" fmla="*/ 2660657 h 3827499"/>
              <a:gd name="connsiteX76" fmla="*/ 2597345 w 2765640"/>
              <a:gd name="connsiteY76" fmla="*/ 2071626 h 3827499"/>
              <a:gd name="connsiteX77" fmla="*/ 2552466 w 2765640"/>
              <a:gd name="connsiteY77" fmla="*/ 1987479 h 3827499"/>
              <a:gd name="connsiteX78" fmla="*/ 2698322 w 2765640"/>
              <a:gd name="connsiteY78" fmla="*/ 1499425 h 3827499"/>
              <a:gd name="connsiteX79" fmla="*/ 2642224 w 2765640"/>
              <a:gd name="connsiteY79" fmla="*/ 1392839 h 3827499"/>
              <a:gd name="connsiteX80" fmla="*/ 2501978 w 2765640"/>
              <a:gd name="connsiteY80" fmla="*/ 809418 h 3827499"/>
              <a:gd name="connsiteX81" fmla="*/ 2765640 w 2765640"/>
              <a:gd name="connsiteY81" fmla="*/ 674782 h 3827499"/>
              <a:gd name="connsiteX82" fmla="*/ 2715151 w 2765640"/>
              <a:gd name="connsiteY82" fmla="*/ 472829 h 3827499"/>
              <a:gd name="connsiteX83" fmla="*/ 2647833 w 2765640"/>
              <a:gd name="connsiteY83" fmla="*/ 80143 h 3827499"/>
              <a:gd name="connsiteX0" fmla="*/ 2647833 w 2793512"/>
              <a:gd name="connsiteY0" fmla="*/ 80143 h 3827499"/>
              <a:gd name="connsiteX1" fmla="*/ 2395391 w 2793512"/>
              <a:gd name="connsiteY1" fmla="*/ 1604 h 3827499"/>
              <a:gd name="connsiteX2" fmla="*/ 2193438 w 2793512"/>
              <a:gd name="connsiteY2" fmla="*/ 197948 h 3827499"/>
              <a:gd name="connsiteX3" fmla="*/ 2114901 w 2793512"/>
              <a:gd name="connsiteY3" fmla="*/ 214777 h 3827499"/>
              <a:gd name="connsiteX4" fmla="*/ 2142950 w 2793512"/>
              <a:gd name="connsiteY4" fmla="*/ 326974 h 3827499"/>
              <a:gd name="connsiteX5" fmla="*/ 2047583 w 2793512"/>
              <a:gd name="connsiteY5" fmla="*/ 495268 h 3827499"/>
              <a:gd name="connsiteX6" fmla="*/ 2159779 w 2793512"/>
              <a:gd name="connsiteY6" fmla="*/ 747710 h 3827499"/>
              <a:gd name="connsiteX7" fmla="*/ 2030754 w 2793512"/>
              <a:gd name="connsiteY7" fmla="*/ 792588 h 3827499"/>
              <a:gd name="connsiteX8" fmla="*/ 1997095 w 2793512"/>
              <a:gd name="connsiteY8" fmla="*/ 859906 h 3827499"/>
              <a:gd name="connsiteX9" fmla="*/ 1997095 w 2793512"/>
              <a:gd name="connsiteY9" fmla="*/ 747710 h 3827499"/>
              <a:gd name="connsiteX10" fmla="*/ 1946606 w 2793512"/>
              <a:gd name="connsiteY10" fmla="*/ 708441 h 3827499"/>
              <a:gd name="connsiteX11" fmla="*/ 1772702 w 2793512"/>
              <a:gd name="connsiteY11" fmla="*/ 758929 h 3827499"/>
              <a:gd name="connsiteX12" fmla="*/ 1402454 w 2793512"/>
              <a:gd name="connsiteY12" fmla="*/ 618684 h 3827499"/>
              <a:gd name="connsiteX13" fmla="*/ 1705384 w 2793512"/>
              <a:gd name="connsiteY13" fmla="*/ 1190885 h 3827499"/>
              <a:gd name="connsiteX14" fmla="*/ 1800751 w 2793512"/>
              <a:gd name="connsiteY14" fmla="*/ 1263813 h 3827499"/>
              <a:gd name="connsiteX15" fmla="*/ 1649286 w 2793512"/>
              <a:gd name="connsiteY15" fmla="*/ 1488205 h 3827499"/>
              <a:gd name="connsiteX16" fmla="*/ 1727824 w 2793512"/>
              <a:gd name="connsiteY16" fmla="*/ 1706988 h 3827499"/>
              <a:gd name="connsiteX17" fmla="*/ 1817581 w 2793512"/>
              <a:gd name="connsiteY17" fmla="*/ 1701379 h 3827499"/>
              <a:gd name="connsiteX18" fmla="*/ 1671725 w 2793512"/>
              <a:gd name="connsiteY18" fmla="*/ 1869673 h 3827499"/>
              <a:gd name="connsiteX19" fmla="*/ 914400 w 2793512"/>
              <a:gd name="connsiteY19" fmla="*/ 1617231 h 3827499"/>
              <a:gd name="connsiteX20" fmla="*/ 460005 w 2793512"/>
              <a:gd name="connsiteY20" fmla="*/ 2643828 h 3827499"/>
              <a:gd name="connsiteX21" fmla="*/ 263662 w 2793512"/>
              <a:gd name="connsiteY21" fmla="*/ 2851391 h 3827499"/>
              <a:gd name="connsiteX22" fmla="*/ 44879 w 2793512"/>
              <a:gd name="connsiteY22" fmla="*/ 2896269 h 3827499"/>
              <a:gd name="connsiteX23" fmla="*/ 0 w 2793512"/>
              <a:gd name="connsiteY23" fmla="*/ 3002856 h 3827499"/>
              <a:gd name="connsiteX24" fmla="*/ 274881 w 2793512"/>
              <a:gd name="connsiteY24" fmla="*/ 3126272 h 3827499"/>
              <a:gd name="connsiteX25" fmla="*/ 504884 w 2793512"/>
              <a:gd name="connsiteY25" fmla="*/ 3025295 h 3827499"/>
              <a:gd name="connsiteX26" fmla="*/ 471225 w 2793512"/>
              <a:gd name="connsiteY26" fmla="*/ 3154321 h 3827499"/>
              <a:gd name="connsiteX27" fmla="*/ 572201 w 2793512"/>
              <a:gd name="connsiteY27" fmla="*/ 3199199 h 3827499"/>
              <a:gd name="connsiteX28" fmla="*/ 381468 w 2793512"/>
              <a:gd name="connsiteY28" fmla="*/ 3659204 h 3827499"/>
              <a:gd name="connsiteX29" fmla="*/ 196344 w 2793512"/>
              <a:gd name="connsiteY29" fmla="*/ 3704083 h 3827499"/>
              <a:gd name="connsiteX30" fmla="*/ 263662 w 2793512"/>
              <a:gd name="connsiteY30" fmla="*/ 3805059 h 3827499"/>
              <a:gd name="connsiteX31" fmla="*/ 555372 w 2793512"/>
              <a:gd name="connsiteY31" fmla="*/ 3827499 h 3827499"/>
              <a:gd name="connsiteX32" fmla="*/ 589031 w 2793512"/>
              <a:gd name="connsiteY32" fmla="*/ 3619936 h 3827499"/>
              <a:gd name="connsiteX33" fmla="*/ 645129 w 2793512"/>
              <a:gd name="connsiteY33" fmla="*/ 3614326 h 3827499"/>
              <a:gd name="connsiteX34" fmla="*/ 690008 w 2793512"/>
              <a:gd name="connsiteY34" fmla="*/ 3737742 h 3827499"/>
              <a:gd name="connsiteX35" fmla="*/ 774155 w 2793512"/>
              <a:gd name="connsiteY35" fmla="*/ 3743352 h 3827499"/>
              <a:gd name="connsiteX36" fmla="*/ 779765 w 2793512"/>
              <a:gd name="connsiteY36" fmla="*/ 3513349 h 3827499"/>
              <a:gd name="connsiteX37" fmla="*/ 746106 w 2793512"/>
              <a:gd name="connsiteY37" fmla="*/ 3244078 h 3827499"/>
              <a:gd name="connsiteX38" fmla="*/ 903181 w 2793512"/>
              <a:gd name="connsiteY38" fmla="*/ 2666267 h 3827499"/>
              <a:gd name="connsiteX39" fmla="*/ 1166842 w 2793512"/>
              <a:gd name="connsiteY39" fmla="*/ 2559680 h 3827499"/>
              <a:gd name="connsiteX40" fmla="*/ 1531480 w 2793512"/>
              <a:gd name="connsiteY40" fmla="*/ 2666267 h 3827499"/>
              <a:gd name="connsiteX41" fmla="*/ 1593188 w 2793512"/>
              <a:gd name="connsiteY41" fmla="*/ 2666267 h 3827499"/>
              <a:gd name="connsiteX42" fmla="*/ 1649286 w 2793512"/>
              <a:gd name="connsiteY42" fmla="*/ 2767244 h 3827499"/>
              <a:gd name="connsiteX43" fmla="*/ 1800751 w 2793512"/>
              <a:gd name="connsiteY43" fmla="*/ 2800902 h 3827499"/>
              <a:gd name="connsiteX44" fmla="*/ 1811971 w 2793512"/>
              <a:gd name="connsiteY44" fmla="*/ 2834561 h 3827499"/>
              <a:gd name="connsiteX45" fmla="*/ 1772702 w 2793512"/>
              <a:gd name="connsiteY45" fmla="*/ 3036515 h 3827499"/>
              <a:gd name="connsiteX46" fmla="*/ 1750263 w 2793512"/>
              <a:gd name="connsiteY46" fmla="*/ 3361884 h 3827499"/>
              <a:gd name="connsiteX47" fmla="*/ 1542700 w 2793512"/>
              <a:gd name="connsiteY47" fmla="*/ 3384323 h 3827499"/>
              <a:gd name="connsiteX48" fmla="*/ 1206111 w 2793512"/>
              <a:gd name="connsiteY48" fmla="*/ 3434812 h 3827499"/>
              <a:gd name="connsiteX49" fmla="*/ 1178062 w 2793512"/>
              <a:gd name="connsiteY49" fmla="*/ 3507739 h 3827499"/>
              <a:gd name="connsiteX50" fmla="*/ 1116354 w 2793512"/>
              <a:gd name="connsiteY50" fmla="*/ 3535788 h 3827499"/>
              <a:gd name="connsiteX51" fmla="*/ 1144403 w 2793512"/>
              <a:gd name="connsiteY51" fmla="*/ 3670424 h 3827499"/>
              <a:gd name="connsiteX52" fmla="*/ 1284648 w 2793512"/>
              <a:gd name="connsiteY52" fmla="*/ 3676034 h 3827499"/>
              <a:gd name="connsiteX53" fmla="*/ 1279038 w 2793512"/>
              <a:gd name="connsiteY53" fmla="*/ 3524569 h 3827499"/>
              <a:gd name="connsiteX54" fmla="*/ 1458552 w 2793512"/>
              <a:gd name="connsiteY54" fmla="*/ 3535788 h 3827499"/>
              <a:gd name="connsiteX55" fmla="*/ 1430503 w 2793512"/>
              <a:gd name="connsiteY55" fmla="*/ 3614326 h 3827499"/>
              <a:gd name="connsiteX56" fmla="*/ 1402454 w 2793512"/>
              <a:gd name="connsiteY56" fmla="*/ 3676034 h 3827499"/>
              <a:gd name="connsiteX57" fmla="*/ 1318307 w 2793512"/>
              <a:gd name="connsiteY57" fmla="*/ 3692863 h 3827499"/>
              <a:gd name="connsiteX58" fmla="*/ 1452943 w 2793512"/>
              <a:gd name="connsiteY58" fmla="*/ 3816279 h 3827499"/>
              <a:gd name="connsiteX59" fmla="*/ 1520260 w 2793512"/>
              <a:gd name="connsiteY59" fmla="*/ 3681644 h 3827499"/>
              <a:gd name="connsiteX60" fmla="*/ 1823190 w 2793512"/>
              <a:gd name="connsiteY60" fmla="*/ 3580667 h 3827499"/>
              <a:gd name="connsiteX61" fmla="*/ 2159779 w 2793512"/>
              <a:gd name="connsiteY61" fmla="*/ 3653594 h 3827499"/>
              <a:gd name="connsiteX62" fmla="*/ 2114901 w 2793512"/>
              <a:gd name="connsiteY62" fmla="*/ 3754571 h 3827499"/>
              <a:gd name="connsiteX63" fmla="*/ 2210268 w 2793512"/>
              <a:gd name="connsiteY63" fmla="*/ 3821889 h 3827499"/>
              <a:gd name="connsiteX64" fmla="*/ 2283195 w 2793512"/>
              <a:gd name="connsiteY64" fmla="*/ 3771401 h 3827499"/>
              <a:gd name="connsiteX65" fmla="*/ 2271976 w 2793512"/>
              <a:gd name="connsiteY65" fmla="*/ 3676034 h 3827499"/>
              <a:gd name="connsiteX66" fmla="*/ 2451490 w 2793512"/>
              <a:gd name="connsiteY66" fmla="*/ 3597496 h 3827499"/>
              <a:gd name="connsiteX67" fmla="*/ 2434660 w 2793512"/>
              <a:gd name="connsiteY67" fmla="*/ 3423592 h 3827499"/>
              <a:gd name="connsiteX68" fmla="*/ 1929777 w 2793512"/>
              <a:gd name="connsiteY68" fmla="*/ 3395543 h 3827499"/>
              <a:gd name="connsiteX69" fmla="*/ 1918557 w 2793512"/>
              <a:gd name="connsiteY69" fmla="*/ 3070174 h 3827499"/>
              <a:gd name="connsiteX70" fmla="*/ 1884898 w 2793512"/>
              <a:gd name="connsiteY70" fmla="*/ 3053344 h 3827499"/>
              <a:gd name="connsiteX71" fmla="*/ 1907338 w 2793512"/>
              <a:gd name="connsiteY71" fmla="*/ 2873830 h 3827499"/>
              <a:gd name="connsiteX72" fmla="*/ 1862459 w 2793512"/>
              <a:gd name="connsiteY72" fmla="*/ 2812122 h 3827499"/>
              <a:gd name="connsiteX73" fmla="*/ 2109291 w 2793512"/>
              <a:gd name="connsiteY73" fmla="*/ 2756024 h 3827499"/>
              <a:gd name="connsiteX74" fmla="*/ 2131730 w 2793512"/>
              <a:gd name="connsiteY74" fmla="*/ 2626998 h 3827499"/>
              <a:gd name="connsiteX75" fmla="*/ 2372952 w 2793512"/>
              <a:gd name="connsiteY75" fmla="*/ 2660657 h 3827499"/>
              <a:gd name="connsiteX76" fmla="*/ 2597345 w 2793512"/>
              <a:gd name="connsiteY76" fmla="*/ 2071626 h 3827499"/>
              <a:gd name="connsiteX77" fmla="*/ 2552466 w 2793512"/>
              <a:gd name="connsiteY77" fmla="*/ 1987479 h 3827499"/>
              <a:gd name="connsiteX78" fmla="*/ 2698322 w 2793512"/>
              <a:gd name="connsiteY78" fmla="*/ 1499425 h 3827499"/>
              <a:gd name="connsiteX79" fmla="*/ 2642224 w 2793512"/>
              <a:gd name="connsiteY79" fmla="*/ 1392839 h 3827499"/>
              <a:gd name="connsiteX80" fmla="*/ 2501978 w 2793512"/>
              <a:gd name="connsiteY80" fmla="*/ 809418 h 3827499"/>
              <a:gd name="connsiteX81" fmla="*/ 2765640 w 2793512"/>
              <a:gd name="connsiteY81" fmla="*/ 674782 h 3827499"/>
              <a:gd name="connsiteX82" fmla="*/ 2715151 w 2793512"/>
              <a:gd name="connsiteY82" fmla="*/ 472829 h 3827499"/>
              <a:gd name="connsiteX83" fmla="*/ 2647833 w 2793512"/>
              <a:gd name="connsiteY83" fmla="*/ 80143 h 3827499"/>
              <a:gd name="connsiteX0" fmla="*/ 2647833 w 2814039"/>
              <a:gd name="connsiteY0" fmla="*/ 80143 h 3827499"/>
              <a:gd name="connsiteX1" fmla="*/ 2395391 w 2814039"/>
              <a:gd name="connsiteY1" fmla="*/ 1604 h 3827499"/>
              <a:gd name="connsiteX2" fmla="*/ 2193438 w 2814039"/>
              <a:gd name="connsiteY2" fmla="*/ 197948 h 3827499"/>
              <a:gd name="connsiteX3" fmla="*/ 2114901 w 2814039"/>
              <a:gd name="connsiteY3" fmla="*/ 214777 h 3827499"/>
              <a:gd name="connsiteX4" fmla="*/ 2142950 w 2814039"/>
              <a:gd name="connsiteY4" fmla="*/ 326974 h 3827499"/>
              <a:gd name="connsiteX5" fmla="*/ 2047583 w 2814039"/>
              <a:gd name="connsiteY5" fmla="*/ 495268 h 3827499"/>
              <a:gd name="connsiteX6" fmla="*/ 2159779 w 2814039"/>
              <a:gd name="connsiteY6" fmla="*/ 747710 h 3827499"/>
              <a:gd name="connsiteX7" fmla="*/ 2030754 w 2814039"/>
              <a:gd name="connsiteY7" fmla="*/ 792588 h 3827499"/>
              <a:gd name="connsiteX8" fmla="*/ 1997095 w 2814039"/>
              <a:gd name="connsiteY8" fmla="*/ 859906 h 3827499"/>
              <a:gd name="connsiteX9" fmla="*/ 1997095 w 2814039"/>
              <a:gd name="connsiteY9" fmla="*/ 747710 h 3827499"/>
              <a:gd name="connsiteX10" fmla="*/ 1946606 w 2814039"/>
              <a:gd name="connsiteY10" fmla="*/ 708441 h 3827499"/>
              <a:gd name="connsiteX11" fmla="*/ 1772702 w 2814039"/>
              <a:gd name="connsiteY11" fmla="*/ 758929 h 3827499"/>
              <a:gd name="connsiteX12" fmla="*/ 1402454 w 2814039"/>
              <a:gd name="connsiteY12" fmla="*/ 618684 h 3827499"/>
              <a:gd name="connsiteX13" fmla="*/ 1705384 w 2814039"/>
              <a:gd name="connsiteY13" fmla="*/ 1190885 h 3827499"/>
              <a:gd name="connsiteX14" fmla="*/ 1800751 w 2814039"/>
              <a:gd name="connsiteY14" fmla="*/ 1263813 h 3827499"/>
              <a:gd name="connsiteX15" fmla="*/ 1649286 w 2814039"/>
              <a:gd name="connsiteY15" fmla="*/ 1488205 h 3827499"/>
              <a:gd name="connsiteX16" fmla="*/ 1727824 w 2814039"/>
              <a:gd name="connsiteY16" fmla="*/ 1706988 h 3827499"/>
              <a:gd name="connsiteX17" fmla="*/ 1817581 w 2814039"/>
              <a:gd name="connsiteY17" fmla="*/ 1701379 h 3827499"/>
              <a:gd name="connsiteX18" fmla="*/ 1671725 w 2814039"/>
              <a:gd name="connsiteY18" fmla="*/ 1869673 h 3827499"/>
              <a:gd name="connsiteX19" fmla="*/ 914400 w 2814039"/>
              <a:gd name="connsiteY19" fmla="*/ 1617231 h 3827499"/>
              <a:gd name="connsiteX20" fmla="*/ 460005 w 2814039"/>
              <a:gd name="connsiteY20" fmla="*/ 2643828 h 3827499"/>
              <a:gd name="connsiteX21" fmla="*/ 263662 w 2814039"/>
              <a:gd name="connsiteY21" fmla="*/ 2851391 h 3827499"/>
              <a:gd name="connsiteX22" fmla="*/ 44879 w 2814039"/>
              <a:gd name="connsiteY22" fmla="*/ 2896269 h 3827499"/>
              <a:gd name="connsiteX23" fmla="*/ 0 w 2814039"/>
              <a:gd name="connsiteY23" fmla="*/ 3002856 h 3827499"/>
              <a:gd name="connsiteX24" fmla="*/ 274881 w 2814039"/>
              <a:gd name="connsiteY24" fmla="*/ 3126272 h 3827499"/>
              <a:gd name="connsiteX25" fmla="*/ 504884 w 2814039"/>
              <a:gd name="connsiteY25" fmla="*/ 3025295 h 3827499"/>
              <a:gd name="connsiteX26" fmla="*/ 471225 w 2814039"/>
              <a:gd name="connsiteY26" fmla="*/ 3154321 h 3827499"/>
              <a:gd name="connsiteX27" fmla="*/ 572201 w 2814039"/>
              <a:gd name="connsiteY27" fmla="*/ 3199199 h 3827499"/>
              <a:gd name="connsiteX28" fmla="*/ 381468 w 2814039"/>
              <a:gd name="connsiteY28" fmla="*/ 3659204 h 3827499"/>
              <a:gd name="connsiteX29" fmla="*/ 196344 w 2814039"/>
              <a:gd name="connsiteY29" fmla="*/ 3704083 h 3827499"/>
              <a:gd name="connsiteX30" fmla="*/ 263662 w 2814039"/>
              <a:gd name="connsiteY30" fmla="*/ 3805059 h 3827499"/>
              <a:gd name="connsiteX31" fmla="*/ 555372 w 2814039"/>
              <a:gd name="connsiteY31" fmla="*/ 3827499 h 3827499"/>
              <a:gd name="connsiteX32" fmla="*/ 589031 w 2814039"/>
              <a:gd name="connsiteY32" fmla="*/ 3619936 h 3827499"/>
              <a:gd name="connsiteX33" fmla="*/ 645129 w 2814039"/>
              <a:gd name="connsiteY33" fmla="*/ 3614326 h 3827499"/>
              <a:gd name="connsiteX34" fmla="*/ 690008 w 2814039"/>
              <a:gd name="connsiteY34" fmla="*/ 3737742 h 3827499"/>
              <a:gd name="connsiteX35" fmla="*/ 774155 w 2814039"/>
              <a:gd name="connsiteY35" fmla="*/ 3743352 h 3827499"/>
              <a:gd name="connsiteX36" fmla="*/ 779765 w 2814039"/>
              <a:gd name="connsiteY36" fmla="*/ 3513349 h 3827499"/>
              <a:gd name="connsiteX37" fmla="*/ 746106 w 2814039"/>
              <a:gd name="connsiteY37" fmla="*/ 3244078 h 3827499"/>
              <a:gd name="connsiteX38" fmla="*/ 903181 w 2814039"/>
              <a:gd name="connsiteY38" fmla="*/ 2666267 h 3827499"/>
              <a:gd name="connsiteX39" fmla="*/ 1166842 w 2814039"/>
              <a:gd name="connsiteY39" fmla="*/ 2559680 h 3827499"/>
              <a:gd name="connsiteX40" fmla="*/ 1531480 w 2814039"/>
              <a:gd name="connsiteY40" fmla="*/ 2666267 h 3827499"/>
              <a:gd name="connsiteX41" fmla="*/ 1593188 w 2814039"/>
              <a:gd name="connsiteY41" fmla="*/ 2666267 h 3827499"/>
              <a:gd name="connsiteX42" fmla="*/ 1649286 w 2814039"/>
              <a:gd name="connsiteY42" fmla="*/ 2767244 h 3827499"/>
              <a:gd name="connsiteX43" fmla="*/ 1800751 w 2814039"/>
              <a:gd name="connsiteY43" fmla="*/ 2800902 h 3827499"/>
              <a:gd name="connsiteX44" fmla="*/ 1811971 w 2814039"/>
              <a:gd name="connsiteY44" fmla="*/ 2834561 h 3827499"/>
              <a:gd name="connsiteX45" fmla="*/ 1772702 w 2814039"/>
              <a:gd name="connsiteY45" fmla="*/ 3036515 h 3827499"/>
              <a:gd name="connsiteX46" fmla="*/ 1750263 w 2814039"/>
              <a:gd name="connsiteY46" fmla="*/ 3361884 h 3827499"/>
              <a:gd name="connsiteX47" fmla="*/ 1542700 w 2814039"/>
              <a:gd name="connsiteY47" fmla="*/ 3384323 h 3827499"/>
              <a:gd name="connsiteX48" fmla="*/ 1206111 w 2814039"/>
              <a:gd name="connsiteY48" fmla="*/ 3434812 h 3827499"/>
              <a:gd name="connsiteX49" fmla="*/ 1178062 w 2814039"/>
              <a:gd name="connsiteY49" fmla="*/ 3507739 h 3827499"/>
              <a:gd name="connsiteX50" fmla="*/ 1116354 w 2814039"/>
              <a:gd name="connsiteY50" fmla="*/ 3535788 h 3827499"/>
              <a:gd name="connsiteX51" fmla="*/ 1144403 w 2814039"/>
              <a:gd name="connsiteY51" fmla="*/ 3670424 h 3827499"/>
              <a:gd name="connsiteX52" fmla="*/ 1284648 w 2814039"/>
              <a:gd name="connsiteY52" fmla="*/ 3676034 h 3827499"/>
              <a:gd name="connsiteX53" fmla="*/ 1279038 w 2814039"/>
              <a:gd name="connsiteY53" fmla="*/ 3524569 h 3827499"/>
              <a:gd name="connsiteX54" fmla="*/ 1458552 w 2814039"/>
              <a:gd name="connsiteY54" fmla="*/ 3535788 h 3827499"/>
              <a:gd name="connsiteX55" fmla="*/ 1430503 w 2814039"/>
              <a:gd name="connsiteY55" fmla="*/ 3614326 h 3827499"/>
              <a:gd name="connsiteX56" fmla="*/ 1402454 w 2814039"/>
              <a:gd name="connsiteY56" fmla="*/ 3676034 h 3827499"/>
              <a:gd name="connsiteX57" fmla="*/ 1318307 w 2814039"/>
              <a:gd name="connsiteY57" fmla="*/ 3692863 h 3827499"/>
              <a:gd name="connsiteX58" fmla="*/ 1452943 w 2814039"/>
              <a:gd name="connsiteY58" fmla="*/ 3816279 h 3827499"/>
              <a:gd name="connsiteX59" fmla="*/ 1520260 w 2814039"/>
              <a:gd name="connsiteY59" fmla="*/ 3681644 h 3827499"/>
              <a:gd name="connsiteX60" fmla="*/ 1823190 w 2814039"/>
              <a:gd name="connsiteY60" fmla="*/ 3580667 h 3827499"/>
              <a:gd name="connsiteX61" fmla="*/ 2159779 w 2814039"/>
              <a:gd name="connsiteY61" fmla="*/ 3653594 h 3827499"/>
              <a:gd name="connsiteX62" fmla="*/ 2114901 w 2814039"/>
              <a:gd name="connsiteY62" fmla="*/ 3754571 h 3827499"/>
              <a:gd name="connsiteX63" fmla="*/ 2210268 w 2814039"/>
              <a:gd name="connsiteY63" fmla="*/ 3821889 h 3827499"/>
              <a:gd name="connsiteX64" fmla="*/ 2283195 w 2814039"/>
              <a:gd name="connsiteY64" fmla="*/ 3771401 h 3827499"/>
              <a:gd name="connsiteX65" fmla="*/ 2271976 w 2814039"/>
              <a:gd name="connsiteY65" fmla="*/ 3676034 h 3827499"/>
              <a:gd name="connsiteX66" fmla="*/ 2451490 w 2814039"/>
              <a:gd name="connsiteY66" fmla="*/ 3597496 h 3827499"/>
              <a:gd name="connsiteX67" fmla="*/ 2434660 w 2814039"/>
              <a:gd name="connsiteY67" fmla="*/ 3423592 h 3827499"/>
              <a:gd name="connsiteX68" fmla="*/ 1929777 w 2814039"/>
              <a:gd name="connsiteY68" fmla="*/ 3395543 h 3827499"/>
              <a:gd name="connsiteX69" fmla="*/ 1918557 w 2814039"/>
              <a:gd name="connsiteY69" fmla="*/ 3070174 h 3827499"/>
              <a:gd name="connsiteX70" fmla="*/ 1884898 w 2814039"/>
              <a:gd name="connsiteY70" fmla="*/ 3053344 h 3827499"/>
              <a:gd name="connsiteX71" fmla="*/ 1907338 w 2814039"/>
              <a:gd name="connsiteY71" fmla="*/ 2873830 h 3827499"/>
              <a:gd name="connsiteX72" fmla="*/ 1862459 w 2814039"/>
              <a:gd name="connsiteY72" fmla="*/ 2812122 h 3827499"/>
              <a:gd name="connsiteX73" fmla="*/ 2109291 w 2814039"/>
              <a:gd name="connsiteY73" fmla="*/ 2756024 h 3827499"/>
              <a:gd name="connsiteX74" fmla="*/ 2131730 w 2814039"/>
              <a:gd name="connsiteY74" fmla="*/ 2626998 h 3827499"/>
              <a:gd name="connsiteX75" fmla="*/ 2372952 w 2814039"/>
              <a:gd name="connsiteY75" fmla="*/ 2660657 h 3827499"/>
              <a:gd name="connsiteX76" fmla="*/ 2597345 w 2814039"/>
              <a:gd name="connsiteY76" fmla="*/ 2071626 h 3827499"/>
              <a:gd name="connsiteX77" fmla="*/ 2552466 w 2814039"/>
              <a:gd name="connsiteY77" fmla="*/ 1987479 h 3827499"/>
              <a:gd name="connsiteX78" fmla="*/ 2698322 w 2814039"/>
              <a:gd name="connsiteY78" fmla="*/ 1499425 h 3827499"/>
              <a:gd name="connsiteX79" fmla="*/ 2642224 w 2814039"/>
              <a:gd name="connsiteY79" fmla="*/ 1392839 h 3827499"/>
              <a:gd name="connsiteX80" fmla="*/ 2501978 w 2814039"/>
              <a:gd name="connsiteY80" fmla="*/ 809418 h 3827499"/>
              <a:gd name="connsiteX81" fmla="*/ 2765640 w 2814039"/>
              <a:gd name="connsiteY81" fmla="*/ 674782 h 3827499"/>
              <a:gd name="connsiteX82" fmla="*/ 2715151 w 2814039"/>
              <a:gd name="connsiteY82" fmla="*/ 472829 h 3827499"/>
              <a:gd name="connsiteX83" fmla="*/ 2647833 w 2814039"/>
              <a:gd name="connsiteY83" fmla="*/ 80143 h 3827499"/>
              <a:gd name="connsiteX0" fmla="*/ 2647833 w 2822824"/>
              <a:gd name="connsiteY0" fmla="*/ 80143 h 3827499"/>
              <a:gd name="connsiteX1" fmla="*/ 2395391 w 2822824"/>
              <a:gd name="connsiteY1" fmla="*/ 1604 h 3827499"/>
              <a:gd name="connsiteX2" fmla="*/ 2193438 w 2822824"/>
              <a:gd name="connsiteY2" fmla="*/ 197948 h 3827499"/>
              <a:gd name="connsiteX3" fmla="*/ 2114901 w 2822824"/>
              <a:gd name="connsiteY3" fmla="*/ 214777 h 3827499"/>
              <a:gd name="connsiteX4" fmla="*/ 2142950 w 2822824"/>
              <a:gd name="connsiteY4" fmla="*/ 326974 h 3827499"/>
              <a:gd name="connsiteX5" fmla="*/ 2047583 w 2822824"/>
              <a:gd name="connsiteY5" fmla="*/ 495268 h 3827499"/>
              <a:gd name="connsiteX6" fmla="*/ 2159779 w 2822824"/>
              <a:gd name="connsiteY6" fmla="*/ 747710 h 3827499"/>
              <a:gd name="connsiteX7" fmla="*/ 2030754 w 2822824"/>
              <a:gd name="connsiteY7" fmla="*/ 792588 h 3827499"/>
              <a:gd name="connsiteX8" fmla="*/ 1997095 w 2822824"/>
              <a:gd name="connsiteY8" fmla="*/ 859906 h 3827499"/>
              <a:gd name="connsiteX9" fmla="*/ 1997095 w 2822824"/>
              <a:gd name="connsiteY9" fmla="*/ 747710 h 3827499"/>
              <a:gd name="connsiteX10" fmla="*/ 1946606 w 2822824"/>
              <a:gd name="connsiteY10" fmla="*/ 708441 h 3827499"/>
              <a:gd name="connsiteX11" fmla="*/ 1772702 w 2822824"/>
              <a:gd name="connsiteY11" fmla="*/ 758929 h 3827499"/>
              <a:gd name="connsiteX12" fmla="*/ 1402454 w 2822824"/>
              <a:gd name="connsiteY12" fmla="*/ 618684 h 3827499"/>
              <a:gd name="connsiteX13" fmla="*/ 1705384 w 2822824"/>
              <a:gd name="connsiteY13" fmla="*/ 1190885 h 3827499"/>
              <a:gd name="connsiteX14" fmla="*/ 1800751 w 2822824"/>
              <a:gd name="connsiteY14" fmla="*/ 1263813 h 3827499"/>
              <a:gd name="connsiteX15" fmla="*/ 1649286 w 2822824"/>
              <a:gd name="connsiteY15" fmla="*/ 1488205 h 3827499"/>
              <a:gd name="connsiteX16" fmla="*/ 1727824 w 2822824"/>
              <a:gd name="connsiteY16" fmla="*/ 1706988 h 3827499"/>
              <a:gd name="connsiteX17" fmla="*/ 1817581 w 2822824"/>
              <a:gd name="connsiteY17" fmla="*/ 1701379 h 3827499"/>
              <a:gd name="connsiteX18" fmla="*/ 1671725 w 2822824"/>
              <a:gd name="connsiteY18" fmla="*/ 1869673 h 3827499"/>
              <a:gd name="connsiteX19" fmla="*/ 914400 w 2822824"/>
              <a:gd name="connsiteY19" fmla="*/ 1617231 h 3827499"/>
              <a:gd name="connsiteX20" fmla="*/ 460005 w 2822824"/>
              <a:gd name="connsiteY20" fmla="*/ 2643828 h 3827499"/>
              <a:gd name="connsiteX21" fmla="*/ 263662 w 2822824"/>
              <a:gd name="connsiteY21" fmla="*/ 2851391 h 3827499"/>
              <a:gd name="connsiteX22" fmla="*/ 44879 w 2822824"/>
              <a:gd name="connsiteY22" fmla="*/ 2896269 h 3827499"/>
              <a:gd name="connsiteX23" fmla="*/ 0 w 2822824"/>
              <a:gd name="connsiteY23" fmla="*/ 3002856 h 3827499"/>
              <a:gd name="connsiteX24" fmla="*/ 274881 w 2822824"/>
              <a:gd name="connsiteY24" fmla="*/ 3126272 h 3827499"/>
              <a:gd name="connsiteX25" fmla="*/ 504884 w 2822824"/>
              <a:gd name="connsiteY25" fmla="*/ 3025295 h 3827499"/>
              <a:gd name="connsiteX26" fmla="*/ 471225 w 2822824"/>
              <a:gd name="connsiteY26" fmla="*/ 3154321 h 3827499"/>
              <a:gd name="connsiteX27" fmla="*/ 572201 w 2822824"/>
              <a:gd name="connsiteY27" fmla="*/ 3199199 h 3827499"/>
              <a:gd name="connsiteX28" fmla="*/ 381468 w 2822824"/>
              <a:gd name="connsiteY28" fmla="*/ 3659204 h 3827499"/>
              <a:gd name="connsiteX29" fmla="*/ 196344 w 2822824"/>
              <a:gd name="connsiteY29" fmla="*/ 3704083 h 3827499"/>
              <a:gd name="connsiteX30" fmla="*/ 263662 w 2822824"/>
              <a:gd name="connsiteY30" fmla="*/ 3805059 h 3827499"/>
              <a:gd name="connsiteX31" fmla="*/ 555372 w 2822824"/>
              <a:gd name="connsiteY31" fmla="*/ 3827499 h 3827499"/>
              <a:gd name="connsiteX32" fmla="*/ 589031 w 2822824"/>
              <a:gd name="connsiteY32" fmla="*/ 3619936 h 3827499"/>
              <a:gd name="connsiteX33" fmla="*/ 645129 w 2822824"/>
              <a:gd name="connsiteY33" fmla="*/ 3614326 h 3827499"/>
              <a:gd name="connsiteX34" fmla="*/ 690008 w 2822824"/>
              <a:gd name="connsiteY34" fmla="*/ 3737742 h 3827499"/>
              <a:gd name="connsiteX35" fmla="*/ 774155 w 2822824"/>
              <a:gd name="connsiteY35" fmla="*/ 3743352 h 3827499"/>
              <a:gd name="connsiteX36" fmla="*/ 779765 w 2822824"/>
              <a:gd name="connsiteY36" fmla="*/ 3513349 h 3827499"/>
              <a:gd name="connsiteX37" fmla="*/ 746106 w 2822824"/>
              <a:gd name="connsiteY37" fmla="*/ 3244078 h 3827499"/>
              <a:gd name="connsiteX38" fmla="*/ 903181 w 2822824"/>
              <a:gd name="connsiteY38" fmla="*/ 2666267 h 3827499"/>
              <a:gd name="connsiteX39" fmla="*/ 1166842 w 2822824"/>
              <a:gd name="connsiteY39" fmla="*/ 2559680 h 3827499"/>
              <a:gd name="connsiteX40" fmla="*/ 1531480 w 2822824"/>
              <a:gd name="connsiteY40" fmla="*/ 2666267 h 3827499"/>
              <a:gd name="connsiteX41" fmla="*/ 1593188 w 2822824"/>
              <a:gd name="connsiteY41" fmla="*/ 2666267 h 3827499"/>
              <a:gd name="connsiteX42" fmla="*/ 1649286 w 2822824"/>
              <a:gd name="connsiteY42" fmla="*/ 2767244 h 3827499"/>
              <a:gd name="connsiteX43" fmla="*/ 1800751 w 2822824"/>
              <a:gd name="connsiteY43" fmla="*/ 2800902 h 3827499"/>
              <a:gd name="connsiteX44" fmla="*/ 1811971 w 2822824"/>
              <a:gd name="connsiteY44" fmla="*/ 2834561 h 3827499"/>
              <a:gd name="connsiteX45" fmla="*/ 1772702 w 2822824"/>
              <a:gd name="connsiteY45" fmla="*/ 3036515 h 3827499"/>
              <a:gd name="connsiteX46" fmla="*/ 1750263 w 2822824"/>
              <a:gd name="connsiteY46" fmla="*/ 3361884 h 3827499"/>
              <a:gd name="connsiteX47" fmla="*/ 1542700 w 2822824"/>
              <a:gd name="connsiteY47" fmla="*/ 3384323 h 3827499"/>
              <a:gd name="connsiteX48" fmla="*/ 1206111 w 2822824"/>
              <a:gd name="connsiteY48" fmla="*/ 3434812 h 3827499"/>
              <a:gd name="connsiteX49" fmla="*/ 1178062 w 2822824"/>
              <a:gd name="connsiteY49" fmla="*/ 3507739 h 3827499"/>
              <a:gd name="connsiteX50" fmla="*/ 1116354 w 2822824"/>
              <a:gd name="connsiteY50" fmla="*/ 3535788 h 3827499"/>
              <a:gd name="connsiteX51" fmla="*/ 1144403 w 2822824"/>
              <a:gd name="connsiteY51" fmla="*/ 3670424 h 3827499"/>
              <a:gd name="connsiteX52" fmla="*/ 1284648 w 2822824"/>
              <a:gd name="connsiteY52" fmla="*/ 3676034 h 3827499"/>
              <a:gd name="connsiteX53" fmla="*/ 1279038 w 2822824"/>
              <a:gd name="connsiteY53" fmla="*/ 3524569 h 3827499"/>
              <a:gd name="connsiteX54" fmla="*/ 1458552 w 2822824"/>
              <a:gd name="connsiteY54" fmla="*/ 3535788 h 3827499"/>
              <a:gd name="connsiteX55" fmla="*/ 1430503 w 2822824"/>
              <a:gd name="connsiteY55" fmla="*/ 3614326 h 3827499"/>
              <a:gd name="connsiteX56" fmla="*/ 1402454 w 2822824"/>
              <a:gd name="connsiteY56" fmla="*/ 3676034 h 3827499"/>
              <a:gd name="connsiteX57" fmla="*/ 1318307 w 2822824"/>
              <a:gd name="connsiteY57" fmla="*/ 3692863 h 3827499"/>
              <a:gd name="connsiteX58" fmla="*/ 1452943 w 2822824"/>
              <a:gd name="connsiteY58" fmla="*/ 3816279 h 3827499"/>
              <a:gd name="connsiteX59" fmla="*/ 1520260 w 2822824"/>
              <a:gd name="connsiteY59" fmla="*/ 3681644 h 3827499"/>
              <a:gd name="connsiteX60" fmla="*/ 1823190 w 2822824"/>
              <a:gd name="connsiteY60" fmla="*/ 3580667 h 3827499"/>
              <a:gd name="connsiteX61" fmla="*/ 2159779 w 2822824"/>
              <a:gd name="connsiteY61" fmla="*/ 3653594 h 3827499"/>
              <a:gd name="connsiteX62" fmla="*/ 2114901 w 2822824"/>
              <a:gd name="connsiteY62" fmla="*/ 3754571 h 3827499"/>
              <a:gd name="connsiteX63" fmla="*/ 2210268 w 2822824"/>
              <a:gd name="connsiteY63" fmla="*/ 3821889 h 3827499"/>
              <a:gd name="connsiteX64" fmla="*/ 2283195 w 2822824"/>
              <a:gd name="connsiteY64" fmla="*/ 3771401 h 3827499"/>
              <a:gd name="connsiteX65" fmla="*/ 2271976 w 2822824"/>
              <a:gd name="connsiteY65" fmla="*/ 3676034 h 3827499"/>
              <a:gd name="connsiteX66" fmla="*/ 2451490 w 2822824"/>
              <a:gd name="connsiteY66" fmla="*/ 3597496 h 3827499"/>
              <a:gd name="connsiteX67" fmla="*/ 2434660 w 2822824"/>
              <a:gd name="connsiteY67" fmla="*/ 3423592 h 3827499"/>
              <a:gd name="connsiteX68" fmla="*/ 1929777 w 2822824"/>
              <a:gd name="connsiteY68" fmla="*/ 3395543 h 3827499"/>
              <a:gd name="connsiteX69" fmla="*/ 1918557 w 2822824"/>
              <a:gd name="connsiteY69" fmla="*/ 3070174 h 3827499"/>
              <a:gd name="connsiteX70" fmla="*/ 1884898 w 2822824"/>
              <a:gd name="connsiteY70" fmla="*/ 3053344 h 3827499"/>
              <a:gd name="connsiteX71" fmla="*/ 1907338 w 2822824"/>
              <a:gd name="connsiteY71" fmla="*/ 2873830 h 3827499"/>
              <a:gd name="connsiteX72" fmla="*/ 1862459 w 2822824"/>
              <a:gd name="connsiteY72" fmla="*/ 2812122 h 3827499"/>
              <a:gd name="connsiteX73" fmla="*/ 2109291 w 2822824"/>
              <a:gd name="connsiteY73" fmla="*/ 2756024 h 3827499"/>
              <a:gd name="connsiteX74" fmla="*/ 2131730 w 2822824"/>
              <a:gd name="connsiteY74" fmla="*/ 2626998 h 3827499"/>
              <a:gd name="connsiteX75" fmla="*/ 2372952 w 2822824"/>
              <a:gd name="connsiteY75" fmla="*/ 2660657 h 3827499"/>
              <a:gd name="connsiteX76" fmla="*/ 2597345 w 2822824"/>
              <a:gd name="connsiteY76" fmla="*/ 2071626 h 3827499"/>
              <a:gd name="connsiteX77" fmla="*/ 2552466 w 2822824"/>
              <a:gd name="connsiteY77" fmla="*/ 1987479 h 3827499"/>
              <a:gd name="connsiteX78" fmla="*/ 2698322 w 2822824"/>
              <a:gd name="connsiteY78" fmla="*/ 1499425 h 3827499"/>
              <a:gd name="connsiteX79" fmla="*/ 2642224 w 2822824"/>
              <a:gd name="connsiteY79" fmla="*/ 1392839 h 3827499"/>
              <a:gd name="connsiteX80" fmla="*/ 2501978 w 2822824"/>
              <a:gd name="connsiteY80" fmla="*/ 809418 h 3827499"/>
              <a:gd name="connsiteX81" fmla="*/ 2782470 w 2822824"/>
              <a:gd name="connsiteY81" fmla="*/ 714051 h 3827499"/>
              <a:gd name="connsiteX82" fmla="*/ 2715151 w 2822824"/>
              <a:gd name="connsiteY82" fmla="*/ 472829 h 3827499"/>
              <a:gd name="connsiteX83" fmla="*/ 2647833 w 2822824"/>
              <a:gd name="connsiteY83" fmla="*/ 80143 h 3827499"/>
              <a:gd name="connsiteX0" fmla="*/ 2647833 w 2822824"/>
              <a:gd name="connsiteY0" fmla="*/ 80143 h 3827499"/>
              <a:gd name="connsiteX1" fmla="*/ 2395391 w 2822824"/>
              <a:gd name="connsiteY1" fmla="*/ 1604 h 3827499"/>
              <a:gd name="connsiteX2" fmla="*/ 2193438 w 2822824"/>
              <a:gd name="connsiteY2" fmla="*/ 197948 h 3827499"/>
              <a:gd name="connsiteX3" fmla="*/ 2114901 w 2822824"/>
              <a:gd name="connsiteY3" fmla="*/ 214777 h 3827499"/>
              <a:gd name="connsiteX4" fmla="*/ 2142950 w 2822824"/>
              <a:gd name="connsiteY4" fmla="*/ 326974 h 3827499"/>
              <a:gd name="connsiteX5" fmla="*/ 2047583 w 2822824"/>
              <a:gd name="connsiteY5" fmla="*/ 495268 h 3827499"/>
              <a:gd name="connsiteX6" fmla="*/ 2159779 w 2822824"/>
              <a:gd name="connsiteY6" fmla="*/ 747710 h 3827499"/>
              <a:gd name="connsiteX7" fmla="*/ 2030754 w 2822824"/>
              <a:gd name="connsiteY7" fmla="*/ 792588 h 3827499"/>
              <a:gd name="connsiteX8" fmla="*/ 1997095 w 2822824"/>
              <a:gd name="connsiteY8" fmla="*/ 859906 h 3827499"/>
              <a:gd name="connsiteX9" fmla="*/ 1997095 w 2822824"/>
              <a:gd name="connsiteY9" fmla="*/ 747710 h 3827499"/>
              <a:gd name="connsiteX10" fmla="*/ 1946606 w 2822824"/>
              <a:gd name="connsiteY10" fmla="*/ 708441 h 3827499"/>
              <a:gd name="connsiteX11" fmla="*/ 1772702 w 2822824"/>
              <a:gd name="connsiteY11" fmla="*/ 758929 h 3827499"/>
              <a:gd name="connsiteX12" fmla="*/ 1402454 w 2822824"/>
              <a:gd name="connsiteY12" fmla="*/ 618684 h 3827499"/>
              <a:gd name="connsiteX13" fmla="*/ 1705384 w 2822824"/>
              <a:gd name="connsiteY13" fmla="*/ 1190885 h 3827499"/>
              <a:gd name="connsiteX14" fmla="*/ 1800751 w 2822824"/>
              <a:gd name="connsiteY14" fmla="*/ 1263813 h 3827499"/>
              <a:gd name="connsiteX15" fmla="*/ 1649286 w 2822824"/>
              <a:gd name="connsiteY15" fmla="*/ 1488205 h 3827499"/>
              <a:gd name="connsiteX16" fmla="*/ 1727824 w 2822824"/>
              <a:gd name="connsiteY16" fmla="*/ 1706988 h 3827499"/>
              <a:gd name="connsiteX17" fmla="*/ 1817581 w 2822824"/>
              <a:gd name="connsiteY17" fmla="*/ 1701379 h 3827499"/>
              <a:gd name="connsiteX18" fmla="*/ 1671725 w 2822824"/>
              <a:gd name="connsiteY18" fmla="*/ 1869673 h 3827499"/>
              <a:gd name="connsiteX19" fmla="*/ 914400 w 2822824"/>
              <a:gd name="connsiteY19" fmla="*/ 1617231 h 3827499"/>
              <a:gd name="connsiteX20" fmla="*/ 460005 w 2822824"/>
              <a:gd name="connsiteY20" fmla="*/ 2643828 h 3827499"/>
              <a:gd name="connsiteX21" fmla="*/ 263662 w 2822824"/>
              <a:gd name="connsiteY21" fmla="*/ 2851391 h 3827499"/>
              <a:gd name="connsiteX22" fmla="*/ 44879 w 2822824"/>
              <a:gd name="connsiteY22" fmla="*/ 2896269 h 3827499"/>
              <a:gd name="connsiteX23" fmla="*/ 0 w 2822824"/>
              <a:gd name="connsiteY23" fmla="*/ 3002856 h 3827499"/>
              <a:gd name="connsiteX24" fmla="*/ 274881 w 2822824"/>
              <a:gd name="connsiteY24" fmla="*/ 3126272 h 3827499"/>
              <a:gd name="connsiteX25" fmla="*/ 504884 w 2822824"/>
              <a:gd name="connsiteY25" fmla="*/ 3025295 h 3827499"/>
              <a:gd name="connsiteX26" fmla="*/ 471225 w 2822824"/>
              <a:gd name="connsiteY26" fmla="*/ 3154321 h 3827499"/>
              <a:gd name="connsiteX27" fmla="*/ 572201 w 2822824"/>
              <a:gd name="connsiteY27" fmla="*/ 3199199 h 3827499"/>
              <a:gd name="connsiteX28" fmla="*/ 381468 w 2822824"/>
              <a:gd name="connsiteY28" fmla="*/ 3659204 h 3827499"/>
              <a:gd name="connsiteX29" fmla="*/ 196344 w 2822824"/>
              <a:gd name="connsiteY29" fmla="*/ 3704083 h 3827499"/>
              <a:gd name="connsiteX30" fmla="*/ 263662 w 2822824"/>
              <a:gd name="connsiteY30" fmla="*/ 3805059 h 3827499"/>
              <a:gd name="connsiteX31" fmla="*/ 555372 w 2822824"/>
              <a:gd name="connsiteY31" fmla="*/ 3827499 h 3827499"/>
              <a:gd name="connsiteX32" fmla="*/ 589031 w 2822824"/>
              <a:gd name="connsiteY32" fmla="*/ 3619936 h 3827499"/>
              <a:gd name="connsiteX33" fmla="*/ 645129 w 2822824"/>
              <a:gd name="connsiteY33" fmla="*/ 3614326 h 3827499"/>
              <a:gd name="connsiteX34" fmla="*/ 690008 w 2822824"/>
              <a:gd name="connsiteY34" fmla="*/ 3737742 h 3827499"/>
              <a:gd name="connsiteX35" fmla="*/ 774155 w 2822824"/>
              <a:gd name="connsiteY35" fmla="*/ 3743352 h 3827499"/>
              <a:gd name="connsiteX36" fmla="*/ 779765 w 2822824"/>
              <a:gd name="connsiteY36" fmla="*/ 3513349 h 3827499"/>
              <a:gd name="connsiteX37" fmla="*/ 746106 w 2822824"/>
              <a:gd name="connsiteY37" fmla="*/ 3244078 h 3827499"/>
              <a:gd name="connsiteX38" fmla="*/ 903181 w 2822824"/>
              <a:gd name="connsiteY38" fmla="*/ 2666267 h 3827499"/>
              <a:gd name="connsiteX39" fmla="*/ 1166842 w 2822824"/>
              <a:gd name="connsiteY39" fmla="*/ 2559680 h 3827499"/>
              <a:gd name="connsiteX40" fmla="*/ 1531480 w 2822824"/>
              <a:gd name="connsiteY40" fmla="*/ 2666267 h 3827499"/>
              <a:gd name="connsiteX41" fmla="*/ 1593188 w 2822824"/>
              <a:gd name="connsiteY41" fmla="*/ 2666267 h 3827499"/>
              <a:gd name="connsiteX42" fmla="*/ 1649286 w 2822824"/>
              <a:gd name="connsiteY42" fmla="*/ 2767244 h 3827499"/>
              <a:gd name="connsiteX43" fmla="*/ 1800751 w 2822824"/>
              <a:gd name="connsiteY43" fmla="*/ 2800902 h 3827499"/>
              <a:gd name="connsiteX44" fmla="*/ 1811971 w 2822824"/>
              <a:gd name="connsiteY44" fmla="*/ 2834561 h 3827499"/>
              <a:gd name="connsiteX45" fmla="*/ 1772702 w 2822824"/>
              <a:gd name="connsiteY45" fmla="*/ 3036515 h 3827499"/>
              <a:gd name="connsiteX46" fmla="*/ 1750263 w 2822824"/>
              <a:gd name="connsiteY46" fmla="*/ 3361884 h 3827499"/>
              <a:gd name="connsiteX47" fmla="*/ 1542700 w 2822824"/>
              <a:gd name="connsiteY47" fmla="*/ 3384323 h 3827499"/>
              <a:gd name="connsiteX48" fmla="*/ 1206111 w 2822824"/>
              <a:gd name="connsiteY48" fmla="*/ 3434812 h 3827499"/>
              <a:gd name="connsiteX49" fmla="*/ 1178062 w 2822824"/>
              <a:gd name="connsiteY49" fmla="*/ 3507739 h 3827499"/>
              <a:gd name="connsiteX50" fmla="*/ 1116354 w 2822824"/>
              <a:gd name="connsiteY50" fmla="*/ 3535788 h 3827499"/>
              <a:gd name="connsiteX51" fmla="*/ 1144403 w 2822824"/>
              <a:gd name="connsiteY51" fmla="*/ 3670424 h 3827499"/>
              <a:gd name="connsiteX52" fmla="*/ 1284648 w 2822824"/>
              <a:gd name="connsiteY52" fmla="*/ 3676034 h 3827499"/>
              <a:gd name="connsiteX53" fmla="*/ 1279038 w 2822824"/>
              <a:gd name="connsiteY53" fmla="*/ 3524569 h 3827499"/>
              <a:gd name="connsiteX54" fmla="*/ 1458552 w 2822824"/>
              <a:gd name="connsiteY54" fmla="*/ 3535788 h 3827499"/>
              <a:gd name="connsiteX55" fmla="*/ 1430503 w 2822824"/>
              <a:gd name="connsiteY55" fmla="*/ 3614326 h 3827499"/>
              <a:gd name="connsiteX56" fmla="*/ 1402454 w 2822824"/>
              <a:gd name="connsiteY56" fmla="*/ 3676034 h 3827499"/>
              <a:gd name="connsiteX57" fmla="*/ 1318307 w 2822824"/>
              <a:gd name="connsiteY57" fmla="*/ 3692863 h 3827499"/>
              <a:gd name="connsiteX58" fmla="*/ 1452943 w 2822824"/>
              <a:gd name="connsiteY58" fmla="*/ 3816279 h 3827499"/>
              <a:gd name="connsiteX59" fmla="*/ 1520260 w 2822824"/>
              <a:gd name="connsiteY59" fmla="*/ 3681644 h 3827499"/>
              <a:gd name="connsiteX60" fmla="*/ 1823190 w 2822824"/>
              <a:gd name="connsiteY60" fmla="*/ 3580667 h 3827499"/>
              <a:gd name="connsiteX61" fmla="*/ 2159779 w 2822824"/>
              <a:gd name="connsiteY61" fmla="*/ 3653594 h 3827499"/>
              <a:gd name="connsiteX62" fmla="*/ 2114901 w 2822824"/>
              <a:gd name="connsiteY62" fmla="*/ 3754571 h 3827499"/>
              <a:gd name="connsiteX63" fmla="*/ 2210268 w 2822824"/>
              <a:gd name="connsiteY63" fmla="*/ 3821889 h 3827499"/>
              <a:gd name="connsiteX64" fmla="*/ 2283195 w 2822824"/>
              <a:gd name="connsiteY64" fmla="*/ 3771401 h 3827499"/>
              <a:gd name="connsiteX65" fmla="*/ 2271976 w 2822824"/>
              <a:gd name="connsiteY65" fmla="*/ 3676034 h 3827499"/>
              <a:gd name="connsiteX66" fmla="*/ 2451490 w 2822824"/>
              <a:gd name="connsiteY66" fmla="*/ 3597496 h 3827499"/>
              <a:gd name="connsiteX67" fmla="*/ 2434660 w 2822824"/>
              <a:gd name="connsiteY67" fmla="*/ 3423592 h 3827499"/>
              <a:gd name="connsiteX68" fmla="*/ 1929777 w 2822824"/>
              <a:gd name="connsiteY68" fmla="*/ 3395543 h 3827499"/>
              <a:gd name="connsiteX69" fmla="*/ 1918557 w 2822824"/>
              <a:gd name="connsiteY69" fmla="*/ 3070174 h 3827499"/>
              <a:gd name="connsiteX70" fmla="*/ 1884898 w 2822824"/>
              <a:gd name="connsiteY70" fmla="*/ 3053344 h 3827499"/>
              <a:gd name="connsiteX71" fmla="*/ 1907338 w 2822824"/>
              <a:gd name="connsiteY71" fmla="*/ 2873830 h 3827499"/>
              <a:gd name="connsiteX72" fmla="*/ 1862459 w 2822824"/>
              <a:gd name="connsiteY72" fmla="*/ 2812122 h 3827499"/>
              <a:gd name="connsiteX73" fmla="*/ 2109291 w 2822824"/>
              <a:gd name="connsiteY73" fmla="*/ 2756024 h 3827499"/>
              <a:gd name="connsiteX74" fmla="*/ 2131730 w 2822824"/>
              <a:gd name="connsiteY74" fmla="*/ 2626998 h 3827499"/>
              <a:gd name="connsiteX75" fmla="*/ 2372952 w 2822824"/>
              <a:gd name="connsiteY75" fmla="*/ 2660657 h 3827499"/>
              <a:gd name="connsiteX76" fmla="*/ 2597345 w 2822824"/>
              <a:gd name="connsiteY76" fmla="*/ 2071626 h 3827499"/>
              <a:gd name="connsiteX77" fmla="*/ 2552466 w 2822824"/>
              <a:gd name="connsiteY77" fmla="*/ 1987479 h 3827499"/>
              <a:gd name="connsiteX78" fmla="*/ 2698322 w 2822824"/>
              <a:gd name="connsiteY78" fmla="*/ 1499425 h 3827499"/>
              <a:gd name="connsiteX79" fmla="*/ 2642224 w 2822824"/>
              <a:gd name="connsiteY79" fmla="*/ 1392839 h 3827499"/>
              <a:gd name="connsiteX80" fmla="*/ 2501978 w 2822824"/>
              <a:gd name="connsiteY80" fmla="*/ 809418 h 3827499"/>
              <a:gd name="connsiteX81" fmla="*/ 2782470 w 2822824"/>
              <a:gd name="connsiteY81" fmla="*/ 714051 h 3827499"/>
              <a:gd name="connsiteX82" fmla="*/ 2715151 w 2822824"/>
              <a:gd name="connsiteY82" fmla="*/ 472829 h 3827499"/>
              <a:gd name="connsiteX83" fmla="*/ 2647833 w 2822824"/>
              <a:gd name="connsiteY83" fmla="*/ 80143 h 3827499"/>
              <a:gd name="connsiteX0" fmla="*/ 2647833 w 2822824"/>
              <a:gd name="connsiteY0" fmla="*/ 80143 h 3827499"/>
              <a:gd name="connsiteX1" fmla="*/ 2395391 w 2822824"/>
              <a:gd name="connsiteY1" fmla="*/ 1604 h 3827499"/>
              <a:gd name="connsiteX2" fmla="*/ 2193438 w 2822824"/>
              <a:gd name="connsiteY2" fmla="*/ 197948 h 3827499"/>
              <a:gd name="connsiteX3" fmla="*/ 2114901 w 2822824"/>
              <a:gd name="connsiteY3" fmla="*/ 214777 h 3827499"/>
              <a:gd name="connsiteX4" fmla="*/ 2142950 w 2822824"/>
              <a:gd name="connsiteY4" fmla="*/ 326974 h 3827499"/>
              <a:gd name="connsiteX5" fmla="*/ 2047583 w 2822824"/>
              <a:gd name="connsiteY5" fmla="*/ 495268 h 3827499"/>
              <a:gd name="connsiteX6" fmla="*/ 2159779 w 2822824"/>
              <a:gd name="connsiteY6" fmla="*/ 747710 h 3827499"/>
              <a:gd name="connsiteX7" fmla="*/ 2030754 w 2822824"/>
              <a:gd name="connsiteY7" fmla="*/ 792588 h 3827499"/>
              <a:gd name="connsiteX8" fmla="*/ 1997095 w 2822824"/>
              <a:gd name="connsiteY8" fmla="*/ 859906 h 3827499"/>
              <a:gd name="connsiteX9" fmla="*/ 1997095 w 2822824"/>
              <a:gd name="connsiteY9" fmla="*/ 747710 h 3827499"/>
              <a:gd name="connsiteX10" fmla="*/ 1946606 w 2822824"/>
              <a:gd name="connsiteY10" fmla="*/ 708441 h 3827499"/>
              <a:gd name="connsiteX11" fmla="*/ 1772702 w 2822824"/>
              <a:gd name="connsiteY11" fmla="*/ 758929 h 3827499"/>
              <a:gd name="connsiteX12" fmla="*/ 1402454 w 2822824"/>
              <a:gd name="connsiteY12" fmla="*/ 618684 h 3827499"/>
              <a:gd name="connsiteX13" fmla="*/ 1705384 w 2822824"/>
              <a:gd name="connsiteY13" fmla="*/ 1190885 h 3827499"/>
              <a:gd name="connsiteX14" fmla="*/ 1800751 w 2822824"/>
              <a:gd name="connsiteY14" fmla="*/ 1263813 h 3827499"/>
              <a:gd name="connsiteX15" fmla="*/ 1649286 w 2822824"/>
              <a:gd name="connsiteY15" fmla="*/ 1488205 h 3827499"/>
              <a:gd name="connsiteX16" fmla="*/ 1727824 w 2822824"/>
              <a:gd name="connsiteY16" fmla="*/ 1706988 h 3827499"/>
              <a:gd name="connsiteX17" fmla="*/ 1817581 w 2822824"/>
              <a:gd name="connsiteY17" fmla="*/ 1701379 h 3827499"/>
              <a:gd name="connsiteX18" fmla="*/ 1671725 w 2822824"/>
              <a:gd name="connsiteY18" fmla="*/ 1869673 h 3827499"/>
              <a:gd name="connsiteX19" fmla="*/ 914400 w 2822824"/>
              <a:gd name="connsiteY19" fmla="*/ 1617231 h 3827499"/>
              <a:gd name="connsiteX20" fmla="*/ 460005 w 2822824"/>
              <a:gd name="connsiteY20" fmla="*/ 2643828 h 3827499"/>
              <a:gd name="connsiteX21" fmla="*/ 263662 w 2822824"/>
              <a:gd name="connsiteY21" fmla="*/ 2851391 h 3827499"/>
              <a:gd name="connsiteX22" fmla="*/ 44879 w 2822824"/>
              <a:gd name="connsiteY22" fmla="*/ 2896269 h 3827499"/>
              <a:gd name="connsiteX23" fmla="*/ 0 w 2822824"/>
              <a:gd name="connsiteY23" fmla="*/ 3002856 h 3827499"/>
              <a:gd name="connsiteX24" fmla="*/ 274881 w 2822824"/>
              <a:gd name="connsiteY24" fmla="*/ 3126272 h 3827499"/>
              <a:gd name="connsiteX25" fmla="*/ 504884 w 2822824"/>
              <a:gd name="connsiteY25" fmla="*/ 3025295 h 3827499"/>
              <a:gd name="connsiteX26" fmla="*/ 471225 w 2822824"/>
              <a:gd name="connsiteY26" fmla="*/ 3154321 h 3827499"/>
              <a:gd name="connsiteX27" fmla="*/ 572201 w 2822824"/>
              <a:gd name="connsiteY27" fmla="*/ 3199199 h 3827499"/>
              <a:gd name="connsiteX28" fmla="*/ 381468 w 2822824"/>
              <a:gd name="connsiteY28" fmla="*/ 3659204 h 3827499"/>
              <a:gd name="connsiteX29" fmla="*/ 196344 w 2822824"/>
              <a:gd name="connsiteY29" fmla="*/ 3704083 h 3827499"/>
              <a:gd name="connsiteX30" fmla="*/ 263662 w 2822824"/>
              <a:gd name="connsiteY30" fmla="*/ 3805059 h 3827499"/>
              <a:gd name="connsiteX31" fmla="*/ 555372 w 2822824"/>
              <a:gd name="connsiteY31" fmla="*/ 3827499 h 3827499"/>
              <a:gd name="connsiteX32" fmla="*/ 589031 w 2822824"/>
              <a:gd name="connsiteY32" fmla="*/ 3619936 h 3827499"/>
              <a:gd name="connsiteX33" fmla="*/ 645129 w 2822824"/>
              <a:gd name="connsiteY33" fmla="*/ 3614326 h 3827499"/>
              <a:gd name="connsiteX34" fmla="*/ 690008 w 2822824"/>
              <a:gd name="connsiteY34" fmla="*/ 3737742 h 3827499"/>
              <a:gd name="connsiteX35" fmla="*/ 774155 w 2822824"/>
              <a:gd name="connsiteY35" fmla="*/ 3743352 h 3827499"/>
              <a:gd name="connsiteX36" fmla="*/ 779765 w 2822824"/>
              <a:gd name="connsiteY36" fmla="*/ 3513349 h 3827499"/>
              <a:gd name="connsiteX37" fmla="*/ 746106 w 2822824"/>
              <a:gd name="connsiteY37" fmla="*/ 3244078 h 3827499"/>
              <a:gd name="connsiteX38" fmla="*/ 903181 w 2822824"/>
              <a:gd name="connsiteY38" fmla="*/ 2666267 h 3827499"/>
              <a:gd name="connsiteX39" fmla="*/ 1166842 w 2822824"/>
              <a:gd name="connsiteY39" fmla="*/ 2559680 h 3827499"/>
              <a:gd name="connsiteX40" fmla="*/ 1531480 w 2822824"/>
              <a:gd name="connsiteY40" fmla="*/ 2666267 h 3827499"/>
              <a:gd name="connsiteX41" fmla="*/ 1593188 w 2822824"/>
              <a:gd name="connsiteY41" fmla="*/ 2666267 h 3827499"/>
              <a:gd name="connsiteX42" fmla="*/ 1649286 w 2822824"/>
              <a:gd name="connsiteY42" fmla="*/ 2767244 h 3827499"/>
              <a:gd name="connsiteX43" fmla="*/ 1800751 w 2822824"/>
              <a:gd name="connsiteY43" fmla="*/ 2800902 h 3827499"/>
              <a:gd name="connsiteX44" fmla="*/ 1811971 w 2822824"/>
              <a:gd name="connsiteY44" fmla="*/ 2834561 h 3827499"/>
              <a:gd name="connsiteX45" fmla="*/ 1772702 w 2822824"/>
              <a:gd name="connsiteY45" fmla="*/ 3036515 h 3827499"/>
              <a:gd name="connsiteX46" fmla="*/ 1750263 w 2822824"/>
              <a:gd name="connsiteY46" fmla="*/ 3361884 h 3827499"/>
              <a:gd name="connsiteX47" fmla="*/ 1542700 w 2822824"/>
              <a:gd name="connsiteY47" fmla="*/ 3384323 h 3827499"/>
              <a:gd name="connsiteX48" fmla="*/ 1206111 w 2822824"/>
              <a:gd name="connsiteY48" fmla="*/ 3434812 h 3827499"/>
              <a:gd name="connsiteX49" fmla="*/ 1178062 w 2822824"/>
              <a:gd name="connsiteY49" fmla="*/ 3507739 h 3827499"/>
              <a:gd name="connsiteX50" fmla="*/ 1116354 w 2822824"/>
              <a:gd name="connsiteY50" fmla="*/ 3535788 h 3827499"/>
              <a:gd name="connsiteX51" fmla="*/ 1144403 w 2822824"/>
              <a:gd name="connsiteY51" fmla="*/ 3670424 h 3827499"/>
              <a:gd name="connsiteX52" fmla="*/ 1284648 w 2822824"/>
              <a:gd name="connsiteY52" fmla="*/ 3676034 h 3827499"/>
              <a:gd name="connsiteX53" fmla="*/ 1279038 w 2822824"/>
              <a:gd name="connsiteY53" fmla="*/ 3524569 h 3827499"/>
              <a:gd name="connsiteX54" fmla="*/ 1458552 w 2822824"/>
              <a:gd name="connsiteY54" fmla="*/ 3535788 h 3827499"/>
              <a:gd name="connsiteX55" fmla="*/ 1430503 w 2822824"/>
              <a:gd name="connsiteY55" fmla="*/ 3614326 h 3827499"/>
              <a:gd name="connsiteX56" fmla="*/ 1402454 w 2822824"/>
              <a:gd name="connsiteY56" fmla="*/ 3676034 h 3827499"/>
              <a:gd name="connsiteX57" fmla="*/ 1318307 w 2822824"/>
              <a:gd name="connsiteY57" fmla="*/ 3692863 h 3827499"/>
              <a:gd name="connsiteX58" fmla="*/ 1452943 w 2822824"/>
              <a:gd name="connsiteY58" fmla="*/ 3816279 h 3827499"/>
              <a:gd name="connsiteX59" fmla="*/ 1520260 w 2822824"/>
              <a:gd name="connsiteY59" fmla="*/ 3681644 h 3827499"/>
              <a:gd name="connsiteX60" fmla="*/ 1823190 w 2822824"/>
              <a:gd name="connsiteY60" fmla="*/ 3580667 h 3827499"/>
              <a:gd name="connsiteX61" fmla="*/ 2159779 w 2822824"/>
              <a:gd name="connsiteY61" fmla="*/ 3653594 h 3827499"/>
              <a:gd name="connsiteX62" fmla="*/ 2114901 w 2822824"/>
              <a:gd name="connsiteY62" fmla="*/ 3754571 h 3827499"/>
              <a:gd name="connsiteX63" fmla="*/ 2210268 w 2822824"/>
              <a:gd name="connsiteY63" fmla="*/ 3821889 h 3827499"/>
              <a:gd name="connsiteX64" fmla="*/ 2283195 w 2822824"/>
              <a:gd name="connsiteY64" fmla="*/ 3771401 h 3827499"/>
              <a:gd name="connsiteX65" fmla="*/ 2271976 w 2822824"/>
              <a:gd name="connsiteY65" fmla="*/ 3676034 h 3827499"/>
              <a:gd name="connsiteX66" fmla="*/ 2451490 w 2822824"/>
              <a:gd name="connsiteY66" fmla="*/ 3597496 h 3827499"/>
              <a:gd name="connsiteX67" fmla="*/ 2434660 w 2822824"/>
              <a:gd name="connsiteY67" fmla="*/ 3423592 h 3827499"/>
              <a:gd name="connsiteX68" fmla="*/ 1929777 w 2822824"/>
              <a:gd name="connsiteY68" fmla="*/ 3395543 h 3827499"/>
              <a:gd name="connsiteX69" fmla="*/ 1918557 w 2822824"/>
              <a:gd name="connsiteY69" fmla="*/ 3070174 h 3827499"/>
              <a:gd name="connsiteX70" fmla="*/ 1884898 w 2822824"/>
              <a:gd name="connsiteY70" fmla="*/ 3053344 h 3827499"/>
              <a:gd name="connsiteX71" fmla="*/ 1907338 w 2822824"/>
              <a:gd name="connsiteY71" fmla="*/ 2873830 h 3827499"/>
              <a:gd name="connsiteX72" fmla="*/ 1862459 w 2822824"/>
              <a:gd name="connsiteY72" fmla="*/ 2812122 h 3827499"/>
              <a:gd name="connsiteX73" fmla="*/ 2109291 w 2822824"/>
              <a:gd name="connsiteY73" fmla="*/ 2756024 h 3827499"/>
              <a:gd name="connsiteX74" fmla="*/ 2131730 w 2822824"/>
              <a:gd name="connsiteY74" fmla="*/ 2626998 h 3827499"/>
              <a:gd name="connsiteX75" fmla="*/ 2372952 w 2822824"/>
              <a:gd name="connsiteY75" fmla="*/ 2660657 h 3827499"/>
              <a:gd name="connsiteX76" fmla="*/ 2597345 w 2822824"/>
              <a:gd name="connsiteY76" fmla="*/ 2071626 h 3827499"/>
              <a:gd name="connsiteX77" fmla="*/ 2552466 w 2822824"/>
              <a:gd name="connsiteY77" fmla="*/ 1987479 h 3827499"/>
              <a:gd name="connsiteX78" fmla="*/ 2698322 w 2822824"/>
              <a:gd name="connsiteY78" fmla="*/ 1499425 h 3827499"/>
              <a:gd name="connsiteX79" fmla="*/ 2642224 w 2822824"/>
              <a:gd name="connsiteY79" fmla="*/ 1392839 h 3827499"/>
              <a:gd name="connsiteX80" fmla="*/ 2490758 w 2822824"/>
              <a:gd name="connsiteY80" fmla="*/ 848687 h 3827499"/>
              <a:gd name="connsiteX81" fmla="*/ 2782470 w 2822824"/>
              <a:gd name="connsiteY81" fmla="*/ 714051 h 3827499"/>
              <a:gd name="connsiteX82" fmla="*/ 2715151 w 2822824"/>
              <a:gd name="connsiteY82" fmla="*/ 472829 h 3827499"/>
              <a:gd name="connsiteX83" fmla="*/ 2647833 w 2822824"/>
              <a:gd name="connsiteY83" fmla="*/ 80143 h 3827499"/>
              <a:gd name="connsiteX0" fmla="*/ 2647833 w 2822824"/>
              <a:gd name="connsiteY0" fmla="*/ 80143 h 3827499"/>
              <a:gd name="connsiteX1" fmla="*/ 2395391 w 2822824"/>
              <a:gd name="connsiteY1" fmla="*/ 1604 h 3827499"/>
              <a:gd name="connsiteX2" fmla="*/ 2193438 w 2822824"/>
              <a:gd name="connsiteY2" fmla="*/ 197948 h 3827499"/>
              <a:gd name="connsiteX3" fmla="*/ 2114901 w 2822824"/>
              <a:gd name="connsiteY3" fmla="*/ 214777 h 3827499"/>
              <a:gd name="connsiteX4" fmla="*/ 2142950 w 2822824"/>
              <a:gd name="connsiteY4" fmla="*/ 326974 h 3827499"/>
              <a:gd name="connsiteX5" fmla="*/ 2047583 w 2822824"/>
              <a:gd name="connsiteY5" fmla="*/ 495268 h 3827499"/>
              <a:gd name="connsiteX6" fmla="*/ 2159779 w 2822824"/>
              <a:gd name="connsiteY6" fmla="*/ 747710 h 3827499"/>
              <a:gd name="connsiteX7" fmla="*/ 2030754 w 2822824"/>
              <a:gd name="connsiteY7" fmla="*/ 792588 h 3827499"/>
              <a:gd name="connsiteX8" fmla="*/ 1997095 w 2822824"/>
              <a:gd name="connsiteY8" fmla="*/ 859906 h 3827499"/>
              <a:gd name="connsiteX9" fmla="*/ 1997095 w 2822824"/>
              <a:gd name="connsiteY9" fmla="*/ 747710 h 3827499"/>
              <a:gd name="connsiteX10" fmla="*/ 1946606 w 2822824"/>
              <a:gd name="connsiteY10" fmla="*/ 708441 h 3827499"/>
              <a:gd name="connsiteX11" fmla="*/ 1772702 w 2822824"/>
              <a:gd name="connsiteY11" fmla="*/ 758929 h 3827499"/>
              <a:gd name="connsiteX12" fmla="*/ 1402454 w 2822824"/>
              <a:gd name="connsiteY12" fmla="*/ 618684 h 3827499"/>
              <a:gd name="connsiteX13" fmla="*/ 1705384 w 2822824"/>
              <a:gd name="connsiteY13" fmla="*/ 1190885 h 3827499"/>
              <a:gd name="connsiteX14" fmla="*/ 1800751 w 2822824"/>
              <a:gd name="connsiteY14" fmla="*/ 1263813 h 3827499"/>
              <a:gd name="connsiteX15" fmla="*/ 1649286 w 2822824"/>
              <a:gd name="connsiteY15" fmla="*/ 1488205 h 3827499"/>
              <a:gd name="connsiteX16" fmla="*/ 1727824 w 2822824"/>
              <a:gd name="connsiteY16" fmla="*/ 1706988 h 3827499"/>
              <a:gd name="connsiteX17" fmla="*/ 1817581 w 2822824"/>
              <a:gd name="connsiteY17" fmla="*/ 1701379 h 3827499"/>
              <a:gd name="connsiteX18" fmla="*/ 1671725 w 2822824"/>
              <a:gd name="connsiteY18" fmla="*/ 1869673 h 3827499"/>
              <a:gd name="connsiteX19" fmla="*/ 914400 w 2822824"/>
              <a:gd name="connsiteY19" fmla="*/ 1617231 h 3827499"/>
              <a:gd name="connsiteX20" fmla="*/ 460005 w 2822824"/>
              <a:gd name="connsiteY20" fmla="*/ 2643828 h 3827499"/>
              <a:gd name="connsiteX21" fmla="*/ 263662 w 2822824"/>
              <a:gd name="connsiteY21" fmla="*/ 2851391 h 3827499"/>
              <a:gd name="connsiteX22" fmla="*/ 44879 w 2822824"/>
              <a:gd name="connsiteY22" fmla="*/ 2896269 h 3827499"/>
              <a:gd name="connsiteX23" fmla="*/ 0 w 2822824"/>
              <a:gd name="connsiteY23" fmla="*/ 3002856 h 3827499"/>
              <a:gd name="connsiteX24" fmla="*/ 274881 w 2822824"/>
              <a:gd name="connsiteY24" fmla="*/ 3126272 h 3827499"/>
              <a:gd name="connsiteX25" fmla="*/ 504884 w 2822824"/>
              <a:gd name="connsiteY25" fmla="*/ 3025295 h 3827499"/>
              <a:gd name="connsiteX26" fmla="*/ 471225 w 2822824"/>
              <a:gd name="connsiteY26" fmla="*/ 3154321 h 3827499"/>
              <a:gd name="connsiteX27" fmla="*/ 572201 w 2822824"/>
              <a:gd name="connsiteY27" fmla="*/ 3199199 h 3827499"/>
              <a:gd name="connsiteX28" fmla="*/ 381468 w 2822824"/>
              <a:gd name="connsiteY28" fmla="*/ 3659204 h 3827499"/>
              <a:gd name="connsiteX29" fmla="*/ 196344 w 2822824"/>
              <a:gd name="connsiteY29" fmla="*/ 3704083 h 3827499"/>
              <a:gd name="connsiteX30" fmla="*/ 263662 w 2822824"/>
              <a:gd name="connsiteY30" fmla="*/ 3805059 h 3827499"/>
              <a:gd name="connsiteX31" fmla="*/ 555372 w 2822824"/>
              <a:gd name="connsiteY31" fmla="*/ 3827499 h 3827499"/>
              <a:gd name="connsiteX32" fmla="*/ 589031 w 2822824"/>
              <a:gd name="connsiteY32" fmla="*/ 3619936 h 3827499"/>
              <a:gd name="connsiteX33" fmla="*/ 645129 w 2822824"/>
              <a:gd name="connsiteY33" fmla="*/ 3614326 h 3827499"/>
              <a:gd name="connsiteX34" fmla="*/ 690008 w 2822824"/>
              <a:gd name="connsiteY34" fmla="*/ 3737742 h 3827499"/>
              <a:gd name="connsiteX35" fmla="*/ 774155 w 2822824"/>
              <a:gd name="connsiteY35" fmla="*/ 3743352 h 3827499"/>
              <a:gd name="connsiteX36" fmla="*/ 779765 w 2822824"/>
              <a:gd name="connsiteY36" fmla="*/ 3513349 h 3827499"/>
              <a:gd name="connsiteX37" fmla="*/ 746106 w 2822824"/>
              <a:gd name="connsiteY37" fmla="*/ 3244078 h 3827499"/>
              <a:gd name="connsiteX38" fmla="*/ 903181 w 2822824"/>
              <a:gd name="connsiteY38" fmla="*/ 2666267 h 3827499"/>
              <a:gd name="connsiteX39" fmla="*/ 1166842 w 2822824"/>
              <a:gd name="connsiteY39" fmla="*/ 2559680 h 3827499"/>
              <a:gd name="connsiteX40" fmla="*/ 1531480 w 2822824"/>
              <a:gd name="connsiteY40" fmla="*/ 2666267 h 3827499"/>
              <a:gd name="connsiteX41" fmla="*/ 1593188 w 2822824"/>
              <a:gd name="connsiteY41" fmla="*/ 2666267 h 3827499"/>
              <a:gd name="connsiteX42" fmla="*/ 1649286 w 2822824"/>
              <a:gd name="connsiteY42" fmla="*/ 2767244 h 3827499"/>
              <a:gd name="connsiteX43" fmla="*/ 1800751 w 2822824"/>
              <a:gd name="connsiteY43" fmla="*/ 2800902 h 3827499"/>
              <a:gd name="connsiteX44" fmla="*/ 1811971 w 2822824"/>
              <a:gd name="connsiteY44" fmla="*/ 2834561 h 3827499"/>
              <a:gd name="connsiteX45" fmla="*/ 1772702 w 2822824"/>
              <a:gd name="connsiteY45" fmla="*/ 3036515 h 3827499"/>
              <a:gd name="connsiteX46" fmla="*/ 1750263 w 2822824"/>
              <a:gd name="connsiteY46" fmla="*/ 3361884 h 3827499"/>
              <a:gd name="connsiteX47" fmla="*/ 1542700 w 2822824"/>
              <a:gd name="connsiteY47" fmla="*/ 3384323 h 3827499"/>
              <a:gd name="connsiteX48" fmla="*/ 1206111 w 2822824"/>
              <a:gd name="connsiteY48" fmla="*/ 3434812 h 3827499"/>
              <a:gd name="connsiteX49" fmla="*/ 1178062 w 2822824"/>
              <a:gd name="connsiteY49" fmla="*/ 3507739 h 3827499"/>
              <a:gd name="connsiteX50" fmla="*/ 1116354 w 2822824"/>
              <a:gd name="connsiteY50" fmla="*/ 3535788 h 3827499"/>
              <a:gd name="connsiteX51" fmla="*/ 1144403 w 2822824"/>
              <a:gd name="connsiteY51" fmla="*/ 3670424 h 3827499"/>
              <a:gd name="connsiteX52" fmla="*/ 1284648 w 2822824"/>
              <a:gd name="connsiteY52" fmla="*/ 3676034 h 3827499"/>
              <a:gd name="connsiteX53" fmla="*/ 1279038 w 2822824"/>
              <a:gd name="connsiteY53" fmla="*/ 3524569 h 3827499"/>
              <a:gd name="connsiteX54" fmla="*/ 1458552 w 2822824"/>
              <a:gd name="connsiteY54" fmla="*/ 3535788 h 3827499"/>
              <a:gd name="connsiteX55" fmla="*/ 1430503 w 2822824"/>
              <a:gd name="connsiteY55" fmla="*/ 3614326 h 3827499"/>
              <a:gd name="connsiteX56" fmla="*/ 1402454 w 2822824"/>
              <a:gd name="connsiteY56" fmla="*/ 3676034 h 3827499"/>
              <a:gd name="connsiteX57" fmla="*/ 1318307 w 2822824"/>
              <a:gd name="connsiteY57" fmla="*/ 3692863 h 3827499"/>
              <a:gd name="connsiteX58" fmla="*/ 1452943 w 2822824"/>
              <a:gd name="connsiteY58" fmla="*/ 3816279 h 3827499"/>
              <a:gd name="connsiteX59" fmla="*/ 1520260 w 2822824"/>
              <a:gd name="connsiteY59" fmla="*/ 3681644 h 3827499"/>
              <a:gd name="connsiteX60" fmla="*/ 1823190 w 2822824"/>
              <a:gd name="connsiteY60" fmla="*/ 3580667 h 3827499"/>
              <a:gd name="connsiteX61" fmla="*/ 2159779 w 2822824"/>
              <a:gd name="connsiteY61" fmla="*/ 3653594 h 3827499"/>
              <a:gd name="connsiteX62" fmla="*/ 2114901 w 2822824"/>
              <a:gd name="connsiteY62" fmla="*/ 3754571 h 3827499"/>
              <a:gd name="connsiteX63" fmla="*/ 2210268 w 2822824"/>
              <a:gd name="connsiteY63" fmla="*/ 3821889 h 3827499"/>
              <a:gd name="connsiteX64" fmla="*/ 2283195 w 2822824"/>
              <a:gd name="connsiteY64" fmla="*/ 3771401 h 3827499"/>
              <a:gd name="connsiteX65" fmla="*/ 2271976 w 2822824"/>
              <a:gd name="connsiteY65" fmla="*/ 3676034 h 3827499"/>
              <a:gd name="connsiteX66" fmla="*/ 2451490 w 2822824"/>
              <a:gd name="connsiteY66" fmla="*/ 3597496 h 3827499"/>
              <a:gd name="connsiteX67" fmla="*/ 2434660 w 2822824"/>
              <a:gd name="connsiteY67" fmla="*/ 3423592 h 3827499"/>
              <a:gd name="connsiteX68" fmla="*/ 1929777 w 2822824"/>
              <a:gd name="connsiteY68" fmla="*/ 3395543 h 3827499"/>
              <a:gd name="connsiteX69" fmla="*/ 1918557 w 2822824"/>
              <a:gd name="connsiteY69" fmla="*/ 3070174 h 3827499"/>
              <a:gd name="connsiteX70" fmla="*/ 1884898 w 2822824"/>
              <a:gd name="connsiteY70" fmla="*/ 3053344 h 3827499"/>
              <a:gd name="connsiteX71" fmla="*/ 1907338 w 2822824"/>
              <a:gd name="connsiteY71" fmla="*/ 2873830 h 3827499"/>
              <a:gd name="connsiteX72" fmla="*/ 1862459 w 2822824"/>
              <a:gd name="connsiteY72" fmla="*/ 2812122 h 3827499"/>
              <a:gd name="connsiteX73" fmla="*/ 2109291 w 2822824"/>
              <a:gd name="connsiteY73" fmla="*/ 2756024 h 3827499"/>
              <a:gd name="connsiteX74" fmla="*/ 2131730 w 2822824"/>
              <a:gd name="connsiteY74" fmla="*/ 2626998 h 3827499"/>
              <a:gd name="connsiteX75" fmla="*/ 2372952 w 2822824"/>
              <a:gd name="connsiteY75" fmla="*/ 2660657 h 3827499"/>
              <a:gd name="connsiteX76" fmla="*/ 2597345 w 2822824"/>
              <a:gd name="connsiteY76" fmla="*/ 2071626 h 3827499"/>
              <a:gd name="connsiteX77" fmla="*/ 2552466 w 2822824"/>
              <a:gd name="connsiteY77" fmla="*/ 1987479 h 3827499"/>
              <a:gd name="connsiteX78" fmla="*/ 2698322 w 2822824"/>
              <a:gd name="connsiteY78" fmla="*/ 1499425 h 3827499"/>
              <a:gd name="connsiteX79" fmla="*/ 2642224 w 2822824"/>
              <a:gd name="connsiteY79" fmla="*/ 1392839 h 3827499"/>
              <a:gd name="connsiteX80" fmla="*/ 2490758 w 2822824"/>
              <a:gd name="connsiteY80" fmla="*/ 848687 h 3827499"/>
              <a:gd name="connsiteX81" fmla="*/ 2782470 w 2822824"/>
              <a:gd name="connsiteY81" fmla="*/ 714051 h 3827499"/>
              <a:gd name="connsiteX82" fmla="*/ 2715151 w 2822824"/>
              <a:gd name="connsiteY82" fmla="*/ 472829 h 3827499"/>
              <a:gd name="connsiteX83" fmla="*/ 2647833 w 2822824"/>
              <a:gd name="connsiteY83" fmla="*/ 80143 h 3827499"/>
              <a:gd name="connsiteX0" fmla="*/ 2647833 w 2803959"/>
              <a:gd name="connsiteY0" fmla="*/ 80143 h 3827499"/>
              <a:gd name="connsiteX1" fmla="*/ 2395391 w 2803959"/>
              <a:gd name="connsiteY1" fmla="*/ 1604 h 3827499"/>
              <a:gd name="connsiteX2" fmla="*/ 2193438 w 2803959"/>
              <a:gd name="connsiteY2" fmla="*/ 197948 h 3827499"/>
              <a:gd name="connsiteX3" fmla="*/ 2114901 w 2803959"/>
              <a:gd name="connsiteY3" fmla="*/ 214777 h 3827499"/>
              <a:gd name="connsiteX4" fmla="*/ 2142950 w 2803959"/>
              <a:gd name="connsiteY4" fmla="*/ 326974 h 3827499"/>
              <a:gd name="connsiteX5" fmla="*/ 2047583 w 2803959"/>
              <a:gd name="connsiteY5" fmla="*/ 495268 h 3827499"/>
              <a:gd name="connsiteX6" fmla="*/ 2159779 w 2803959"/>
              <a:gd name="connsiteY6" fmla="*/ 747710 h 3827499"/>
              <a:gd name="connsiteX7" fmla="*/ 2030754 w 2803959"/>
              <a:gd name="connsiteY7" fmla="*/ 792588 h 3827499"/>
              <a:gd name="connsiteX8" fmla="*/ 1997095 w 2803959"/>
              <a:gd name="connsiteY8" fmla="*/ 859906 h 3827499"/>
              <a:gd name="connsiteX9" fmla="*/ 1997095 w 2803959"/>
              <a:gd name="connsiteY9" fmla="*/ 747710 h 3827499"/>
              <a:gd name="connsiteX10" fmla="*/ 1946606 w 2803959"/>
              <a:gd name="connsiteY10" fmla="*/ 708441 h 3827499"/>
              <a:gd name="connsiteX11" fmla="*/ 1772702 w 2803959"/>
              <a:gd name="connsiteY11" fmla="*/ 758929 h 3827499"/>
              <a:gd name="connsiteX12" fmla="*/ 1402454 w 2803959"/>
              <a:gd name="connsiteY12" fmla="*/ 618684 h 3827499"/>
              <a:gd name="connsiteX13" fmla="*/ 1705384 w 2803959"/>
              <a:gd name="connsiteY13" fmla="*/ 1190885 h 3827499"/>
              <a:gd name="connsiteX14" fmla="*/ 1800751 w 2803959"/>
              <a:gd name="connsiteY14" fmla="*/ 1263813 h 3827499"/>
              <a:gd name="connsiteX15" fmla="*/ 1649286 w 2803959"/>
              <a:gd name="connsiteY15" fmla="*/ 1488205 h 3827499"/>
              <a:gd name="connsiteX16" fmla="*/ 1727824 w 2803959"/>
              <a:gd name="connsiteY16" fmla="*/ 1706988 h 3827499"/>
              <a:gd name="connsiteX17" fmla="*/ 1817581 w 2803959"/>
              <a:gd name="connsiteY17" fmla="*/ 1701379 h 3827499"/>
              <a:gd name="connsiteX18" fmla="*/ 1671725 w 2803959"/>
              <a:gd name="connsiteY18" fmla="*/ 1869673 h 3827499"/>
              <a:gd name="connsiteX19" fmla="*/ 914400 w 2803959"/>
              <a:gd name="connsiteY19" fmla="*/ 1617231 h 3827499"/>
              <a:gd name="connsiteX20" fmla="*/ 460005 w 2803959"/>
              <a:gd name="connsiteY20" fmla="*/ 2643828 h 3827499"/>
              <a:gd name="connsiteX21" fmla="*/ 263662 w 2803959"/>
              <a:gd name="connsiteY21" fmla="*/ 2851391 h 3827499"/>
              <a:gd name="connsiteX22" fmla="*/ 44879 w 2803959"/>
              <a:gd name="connsiteY22" fmla="*/ 2896269 h 3827499"/>
              <a:gd name="connsiteX23" fmla="*/ 0 w 2803959"/>
              <a:gd name="connsiteY23" fmla="*/ 3002856 h 3827499"/>
              <a:gd name="connsiteX24" fmla="*/ 274881 w 2803959"/>
              <a:gd name="connsiteY24" fmla="*/ 3126272 h 3827499"/>
              <a:gd name="connsiteX25" fmla="*/ 504884 w 2803959"/>
              <a:gd name="connsiteY25" fmla="*/ 3025295 h 3827499"/>
              <a:gd name="connsiteX26" fmla="*/ 471225 w 2803959"/>
              <a:gd name="connsiteY26" fmla="*/ 3154321 h 3827499"/>
              <a:gd name="connsiteX27" fmla="*/ 572201 w 2803959"/>
              <a:gd name="connsiteY27" fmla="*/ 3199199 h 3827499"/>
              <a:gd name="connsiteX28" fmla="*/ 381468 w 2803959"/>
              <a:gd name="connsiteY28" fmla="*/ 3659204 h 3827499"/>
              <a:gd name="connsiteX29" fmla="*/ 196344 w 2803959"/>
              <a:gd name="connsiteY29" fmla="*/ 3704083 h 3827499"/>
              <a:gd name="connsiteX30" fmla="*/ 263662 w 2803959"/>
              <a:gd name="connsiteY30" fmla="*/ 3805059 h 3827499"/>
              <a:gd name="connsiteX31" fmla="*/ 555372 w 2803959"/>
              <a:gd name="connsiteY31" fmla="*/ 3827499 h 3827499"/>
              <a:gd name="connsiteX32" fmla="*/ 589031 w 2803959"/>
              <a:gd name="connsiteY32" fmla="*/ 3619936 h 3827499"/>
              <a:gd name="connsiteX33" fmla="*/ 645129 w 2803959"/>
              <a:gd name="connsiteY33" fmla="*/ 3614326 h 3827499"/>
              <a:gd name="connsiteX34" fmla="*/ 690008 w 2803959"/>
              <a:gd name="connsiteY34" fmla="*/ 3737742 h 3827499"/>
              <a:gd name="connsiteX35" fmla="*/ 774155 w 2803959"/>
              <a:gd name="connsiteY35" fmla="*/ 3743352 h 3827499"/>
              <a:gd name="connsiteX36" fmla="*/ 779765 w 2803959"/>
              <a:gd name="connsiteY36" fmla="*/ 3513349 h 3827499"/>
              <a:gd name="connsiteX37" fmla="*/ 746106 w 2803959"/>
              <a:gd name="connsiteY37" fmla="*/ 3244078 h 3827499"/>
              <a:gd name="connsiteX38" fmla="*/ 903181 w 2803959"/>
              <a:gd name="connsiteY38" fmla="*/ 2666267 h 3827499"/>
              <a:gd name="connsiteX39" fmla="*/ 1166842 w 2803959"/>
              <a:gd name="connsiteY39" fmla="*/ 2559680 h 3827499"/>
              <a:gd name="connsiteX40" fmla="*/ 1531480 w 2803959"/>
              <a:gd name="connsiteY40" fmla="*/ 2666267 h 3827499"/>
              <a:gd name="connsiteX41" fmla="*/ 1593188 w 2803959"/>
              <a:gd name="connsiteY41" fmla="*/ 2666267 h 3827499"/>
              <a:gd name="connsiteX42" fmla="*/ 1649286 w 2803959"/>
              <a:gd name="connsiteY42" fmla="*/ 2767244 h 3827499"/>
              <a:gd name="connsiteX43" fmla="*/ 1800751 w 2803959"/>
              <a:gd name="connsiteY43" fmla="*/ 2800902 h 3827499"/>
              <a:gd name="connsiteX44" fmla="*/ 1811971 w 2803959"/>
              <a:gd name="connsiteY44" fmla="*/ 2834561 h 3827499"/>
              <a:gd name="connsiteX45" fmla="*/ 1772702 w 2803959"/>
              <a:gd name="connsiteY45" fmla="*/ 3036515 h 3827499"/>
              <a:gd name="connsiteX46" fmla="*/ 1750263 w 2803959"/>
              <a:gd name="connsiteY46" fmla="*/ 3361884 h 3827499"/>
              <a:gd name="connsiteX47" fmla="*/ 1542700 w 2803959"/>
              <a:gd name="connsiteY47" fmla="*/ 3384323 h 3827499"/>
              <a:gd name="connsiteX48" fmla="*/ 1206111 w 2803959"/>
              <a:gd name="connsiteY48" fmla="*/ 3434812 h 3827499"/>
              <a:gd name="connsiteX49" fmla="*/ 1178062 w 2803959"/>
              <a:gd name="connsiteY49" fmla="*/ 3507739 h 3827499"/>
              <a:gd name="connsiteX50" fmla="*/ 1116354 w 2803959"/>
              <a:gd name="connsiteY50" fmla="*/ 3535788 h 3827499"/>
              <a:gd name="connsiteX51" fmla="*/ 1144403 w 2803959"/>
              <a:gd name="connsiteY51" fmla="*/ 3670424 h 3827499"/>
              <a:gd name="connsiteX52" fmla="*/ 1284648 w 2803959"/>
              <a:gd name="connsiteY52" fmla="*/ 3676034 h 3827499"/>
              <a:gd name="connsiteX53" fmla="*/ 1279038 w 2803959"/>
              <a:gd name="connsiteY53" fmla="*/ 3524569 h 3827499"/>
              <a:gd name="connsiteX54" fmla="*/ 1458552 w 2803959"/>
              <a:gd name="connsiteY54" fmla="*/ 3535788 h 3827499"/>
              <a:gd name="connsiteX55" fmla="*/ 1430503 w 2803959"/>
              <a:gd name="connsiteY55" fmla="*/ 3614326 h 3827499"/>
              <a:gd name="connsiteX56" fmla="*/ 1402454 w 2803959"/>
              <a:gd name="connsiteY56" fmla="*/ 3676034 h 3827499"/>
              <a:gd name="connsiteX57" fmla="*/ 1318307 w 2803959"/>
              <a:gd name="connsiteY57" fmla="*/ 3692863 h 3827499"/>
              <a:gd name="connsiteX58" fmla="*/ 1452943 w 2803959"/>
              <a:gd name="connsiteY58" fmla="*/ 3816279 h 3827499"/>
              <a:gd name="connsiteX59" fmla="*/ 1520260 w 2803959"/>
              <a:gd name="connsiteY59" fmla="*/ 3681644 h 3827499"/>
              <a:gd name="connsiteX60" fmla="*/ 1823190 w 2803959"/>
              <a:gd name="connsiteY60" fmla="*/ 3580667 h 3827499"/>
              <a:gd name="connsiteX61" fmla="*/ 2159779 w 2803959"/>
              <a:gd name="connsiteY61" fmla="*/ 3653594 h 3827499"/>
              <a:gd name="connsiteX62" fmla="*/ 2114901 w 2803959"/>
              <a:gd name="connsiteY62" fmla="*/ 3754571 h 3827499"/>
              <a:gd name="connsiteX63" fmla="*/ 2210268 w 2803959"/>
              <a:gd name="connsiteY63" fmla="*/ 3821889 h 3827499"/>
              <a:gd name="connsiteX64" fmla="*/ 2283195 w 2803959"/>
              <a:gd name="connsiteY64" fmla="*/ 3771401 h 3827499"/>
              <a:gd name="connsiteX65" fmla="*/ 2271976 w 2803959"/>
              <a:gd name="connsiteY65" fmla="*/ 3676034 h 3827499"/>
              <a:gd name="connsiteX66" fmla="*/ 2451490 w 2803959"/>
              <a:gd name="connsiteY66" fmla="*/ 3597496 h 3827499"/>
              <a:gd name="connsiteX67" fmla="*/ 2434660 w 2803959"/>
              <a:gd name="connsiteY67" fmla="*/ 3423592 h 3827499"/>
              <a:gd name="connsiteX68" fmla="*/ 1929777 w 2803959"/>
              <a:gd name="connsiteY68" fmla="*/ 3395543 h 3827499"/>
              <a:gd name="connsiteX69" fmla="*/ 1918557 w 2803959"/>
              <a:gd name="connsiteY69" fmla="*/ 3070174 h 3827499"/>
              <a:gd name="connsiteX70" fmla="*/ 1884898 w 2803959"/>
              <a:gd name="connsiteY70" fmla="*/ 3053344 h 3827499"/>
              <a:gd name="connsiteX71" fmla="*/ 1907338 w 2803959"/>
              <a:gd name="connsiteY71" fmla="*/ 2873830 h 3827499"/>
              <a:gd name="connsiteX72" fmla="*/ 1862459 w 2803959"/>
              <a:gd name="connsiteY72" fmla="*/ 2812122 h 3827499"/>
              <a:gd name="connsiteX73" fmla="*/ 2109291 w 2803959"/>
              <a:gd name="connsiteY73" fmla="*/ 2756024 h 3827499"/>
              <a:gd name="connsiteX74" fmla="*/ 2131730 w 2803959"/>
              <a:gd name="connsiteY74" fmla="*/ 2626998 h 3827499"/>
              <a:gd name="connsiteX75" fmla="*/ 2372952 w 2803959"/>
              <a:gd name="connsiteY75" fmla="*/ 2660657 h 3827499"/>
              <a:gd name="connsiteX76" fmla="*/ 2597345 w 2803959"/>
              <a:gd name="connsiteY76" fmla="*/ 2071626 h 3827499"/>
              <a:gd name="connsiteX77" fmla="*/ 2552466 w 2803959"/>
              <a:gd name="connsiteY77" fmla="*/ 1987479 h 3827499"/>
              <a:gd name="connsiteX78" fmla="*/ 2698322 w 2803959"/>
              <a:gd name="connsiteY78" fmla="*/ 1499425 h 3827499"/>
              <a:gd name="connsiteX79" fmla="*/ 2642224 w 2803959"/>
              <a:gd name="connsiteY79" fmla="*/ 1392839 h 3827499"/>
              <a:gd name="connsiteX80" fmla="*/ 2490758 w 2803959"/>
              <a:gd name="connsiteY80" fmla="*/ 848687 h 3827499"/>
              <a:gd name="connsiteX81" fmla="*/ 2743201 w 2803959"/>
              <a:gd name="connsiteY81" fmla="*/ 714051 h 3827499"/>
              <a:gd name="connsiteX82" fmla="*/ 2715151 w 2803959"/>
              <a:gd name="connsiteY82" fmla="*/ 472829 h 3827499"/>
              <a:gd name="connsiteX83" fmla="*/ 2647833 w 2803959"/>
              <a:gd name="connsiteY83" fmla="*/ 80143 h 3827499"/>
              <a:gd name="connsiteX0" fmla="*/ 2647833 w 2798650"/>
              <a:gd name="connsiteY0" fmla="*/ 80143 h 3827499"/>
              <a:gd name="connsiteX1" fmla="*/ 2395391 w 2798650"/>
              <a:gd name="connsiteY1" fmla="*/ 1604 h 3827499"/>
              <a:gd name="connsiteX2" fmla="*/ 2193438 w 2798650"/>
              <a:gd name="connsiteY2" fmla="*/ 197948 h 3827499"/>
              <a:gd name="connsiteX3" fmla="*/ 2114901 w 2798650"/>
              <a:gd name="connsiteY3" fmla="*/ 214777 h 3827499"/>
              <a:gd name="connsiteX4" fmla="*/ 2142950 w 2798650"/>
              <a:gd name="connsiteY4" fmla="*/ 326974 h 3827499"/>
              <a:gd name="connsiteX5" fmla="*/ 2047583 w 2798650"/>
              <a:gd name="connsiteY5" fmla="*/ 495268 h 3827499"/>
              <a:gd name="connsiteX6" fmla="*/ 2159779 w 2798650"/>
              <a:gd name="connsiteY6" fmla="*/ 747710 h 3827499"/>
              <a:gd name="connsiteX7" fmla="*/ 2030754 w 2798650"/>
              <a:gd name="connsiteY7" fmla="*/ 792588 h 3827499"/>
              <a:gd name="connsiteX8" fmla="*/ 1997095 w 2798650"/>
              <a:gd name="connsiteY8" fmla="*/ 859906 h 3827499"/>
              <a:gd name="connsiteX9" fmla="*/ 1997095 w 2798650"/>
              <a:gd name="connsiteY9" fmla="*/ 747710 h 3827499"/>
              <a:gd name="connsiteX10" fmla="*/ 1946606 w 2798650"/>
              <a:gd name="connsiteY10" fmla="*/ 708441 h 3827499"/>
              <a:gd name="connsiteX11" fmla="*/ 1772702 w 2798650"/>
              <a:gd name="connsiteY11" fmla="*/ 758929 h 3827499"/>
              <a:gd name="connsiteX12" fmla="*/ 1402454 w 2798650"/>
              <a:gd name="connsiteY12" fmla="*/ 618684 h 3827499"/>
              <a:gd name="connsiteX13" fmla="*/ 1705384 w 2798650"/>
              <a:gd name="connsiteY13" fmla="*/ 1190885 h 3827499"/>
              <a:gd name="connsiteX14" fmla="*/ 1800751 w 2798650"/>
              <a:gd name="connsiteY14" fmla="*/ 1263813 h 3827499"/>
              <a:gd name="connsiteX15" fmla="*/ 1649286 w 2798650"/>
              <a:gd name="connsiteY15" fmla="*/ 1488205 h 3827499"/>
              <a:gd name="connsiteX16" fmla="*/ 1727824 w 2798650"/>
              <a:gd name="connsiteY16" fmla="*/ 1706988 h 3827499"/>
              <a:gd name="connsiteX17" fmla="*/ 1817581 w 2798650"/>
              <a:gd name="connsiteY17" fmla="*/ 1701379 h 3827499"/>
              <a:gd name="connsiteX18" fmla="*/ 1671725 w 2798650"/>
              <a:gd name="connsiteY18" fmla="*/ 1869673 h 3827499"/>
              <a:gd name="connsiteX19" fmla="*/ 914400 w 2798650"/>
              <a:gd name="connsiteY19" fmla="*/ 1617231 h 3827499"/>
              <a:gd name="connsiteX20" fmla="*/ 460005 w 2798650"/>
              <a:gd name="connsiteY20" fmla="*/ 2643828 h 3827499"/>
              <a:gd name="connsiteX21" fmla="*/ 263662 w 2798650"/>
              <a:gd name="connsiteY21" fmla="*/ 2851391 h 3827499"/>
              <a:gd name="connsiteX22" fmla="*/ 44879 w 2798650"/>
              <a:gd name="connsiteY22" fmla="*/ 2896269 h 3827499"/>
              <a:gd name="connsiteX23" fmla="*/ 0 w 2798650"/>
              <a:gd name="connsiteY23" fmla="*/ 3002856 h 3827499"/>
              <a:gd name="connsiteX24" fmla="*/ 274881 w 2798650"/>
              <a:gd name="connsiteY24" fmla="*/ 3126272 h 3827499"/>
              <a:gd name="connsiteX25" fmla="*/ 504884 w 2798650"/>
              <a:gd name="connsiteY25" fmla="*/ 3025295 h 3827499"/>
              <a:gd name="connsiteX26" fmla="*/ 471225 w 2798650"/>
              <a:gd name="connsiteY26" fmla="*/ 3154321 h 3827499"/>
              <a:gd name="connsiteX27" fmla="*/ 572201 w 2798650"/>
              <a:gd name="connsiteY27" fmla="*/ 3199199 h 3827499"/>
              <a:gd name="connsiteX28" fmla="*/ 381468 w 2798650"/>
              <a:gd name="connsiteY28" fmla="*/ 3659204 h 3827499"/>
              <a:gd name="connsiteX29" fmla="*/ 196344 w 2798650"/>
              <a:gd name="connsiteY29" fmla="*/ 3704083 h 3827499"/>
              <a:gd name="connsiteX30" fmla="*/ 263662 w 2798650"/>
              <a:gd name="connsiteY30" fmla="*/ 3805059 h 3827499"/>
              <a:gd name="connsiteX31" fmla="*/ 555372 w 2798650"/>
              <a:gd name="connsiteY31" fmla="*/ 3827499 h 3827499"/>
              <a:gd name="connsiteX32" fmla="*/ 589031 w 2798650"/>
              <a:gd name="connsiteY32" fmla="*/ 3619936 h 3827499"/>
              <a:gd name="connsiteX33" fmla="*/ 645129 w 2798650"/>
              <a:gd name="connsiteY33" fmla="*/ 3614326 h 3827499"/>
              <a:gd name="connsiteX34" fmla="*/ 690008 w 2798650"/>
              <a:gd name="connsiteY34" fmla="*/ 3737742 h 3827499"/>
              <a:gd name="connsiteX35" fmla="*/ 774155 w 2798650"/>
              <a:gd name="connsiteY35" fmla="*/ 3743352 h 3827499"/>
              <a:gd name="connsiteX36" fmla="*/ 779765 w 2798650"/>
              <a:gd name="connsiteY36" fmla="*/ 3513349 h 3827499"/>
              <a:gd name="connsiteX37" fmla="*/ 746106 w 2798650"/>
              <a:gd name="connsiteY37" fmla="*/ 3244078 h 3827499"/>
              <a:gd name="connsiteX38" fmla="*/ 903181 w 2798650"/>
              <a:gd name="connsiteY38" fmla="*/ 2666267 h 3827499"/>
              <a:gd name="connsiteX39" fmla="*/ 1166842 w 2798650"/>
              <a:gd name="connsiteY39" fmla="*/ 2559680 h 3827499"/>
              <a:gd name="connsiteX40" fmla="*/ 1531480 w 2798650"/>
              <a:gd name="connsiteY40" fmla="*/ 2666267 h 3827499"/>
              <a:gd name="connsiteX41" fmla="*/ 1593188 w 2798650"/>
              <a:gd name="connsiteY41" fmla="*/ 2666267 h 3827499"/>
              <a:gd name="connsiteX42" fmla="*/ 1649286 w 2798650"/>
              <a:gd name="connsiteY42" fmla="*/ 2767244 h 3827499"/>
              <a:gd name="connsiteX43" fmla="*/ 1800751 w 2798650"/>
              <a:gd name="connsiteY43" fmla="*/ 2800902 h 3827499"/>
              <a:gd name="connsiteX44" fmla="*/ 1811971 w 2798650"/>
              <a:gd name="connsiteY44" fmla="*/ 2834561 h 3827499"/>
              <a:gd name="connsiteX45" fmla="*/ 1772702 w 2798650"/>
              <a:gd name="connsiteY45" fmla="*/ 3036515 h 3827499"/>
              <a:gd name="connsiteX46" fmla="*/ 1750263 w 2798650"/>
              <a:gd name="connsiteY46" fmla="*/ 3361884 h 3827499"/>
              <a:gd name="connsiteX47" fmla="*/ 1542700 w 2798650"/>
              <a:gd name="connsiteY47" fmla="*/ 3384323 h 3827499"/>
              <a:gd name="connsiteX48" fmla="*/ 1206111 w 2798650"/>
              <a:gd name="connsiteY48" fmla="*/ 3434812 h 3827499"/>
              <a:gd name="connsiteX49" fmla="*/ 1178062 w 2798650"/>
              <a:gd name="connsiteY49" fmla="*/ 3507739 h 3827499"/>
              <a:gd name="connsiteX50" fmla="*/ 1116354 w 2798650"/>
              <a:gd name="connsiteY50" fmla="*/ 3535788 h 3827499"/>
              <a:gd name="connsiteX51" fmla="*/ 1144403 w 2798650"/>
              <a:gd name="connsiteY51" fmla="*/ 3670424 h 3827499"/>
              <a:gd name="connsiteX52" fmla="*/ 1284648 w 2798650"/>
              <a:gd name="connsiteY52" fmla="*/ 3676034 h 3827499"/>
              <a:gd name="connsiteX53" fmla="*/ 1279038 w 2798650"/>
              <a:gd name="connsiteY53" fmla="*/ 3524569 h 3827499"/>
              <a:gd name="connsiteX54" fmla="*/ 1458552 w 2798650"/>
              <a:gd name="connsiteY54" fmla="*/ 3535788 h 3827499"/>
              <a:gd name="connsiteX55" fmla="*/ 1430503 w 2798650"/>
              <a:gd name="connsiteY55" fmla="*/ 3614326 h 3827499"/>
              <a:gd name="connsiteX56" fmla="*/ 1402454 w 2798650"/>
              <a:gd name="connsiteY56" fmla="*/ 3676034 h 3827499"/>
              <a:gd name="connsiteX57" fmla="*/ 1318307 w 2798650"/>
              <a:gd name="connsiteY57" fmla="*/ 3692863 h 3827499"/>
              <a:gd name="connsiteX58" fmla="*/ 1452943 w 2798650"/>
              <a:gd name="connsiteY58" fmla="*/ 3816279 h 3827499"/>
              <a:gd name="connsiteX59" fmla="*/ 1520260 w 2798650"/>
              <a:gd name="connsiteY59" fmla="*/ 3681644 h 3827499"/>
              <a:gd name="connsiteX60" fmla="*/ 1823190 w 2798650"/>
              <a:gd name="connsiteY60" fmla="*/ 3580667 h 3827499"/>
              <a:gd name="connsiteX61" fmla="*/ 2159779 w 2798650"/>
              <a:gd name="connsiteY61" fmla="*/ 3653594 h 3827499"/>
              <a:gd name="connsiteX62" fmla="*/ 2114901 w 2798650"/>
              <a:gd name="connsiteY62" fmla="*/ 3754571 h 3827499"/>
              <a:gd name="connsiteX63" fmla="*/ 2210268 w 2798650"/>
              <a:gd name="connsiteY63" fmla="*/ 3821889 h 3827499"/>
              <a:gd name="connsiteX64" fmla="*/ 2283195 w 2798650"/>
              <a:gd name="connsiteY64" fmla="*/ 3771401 h 3827499"/>
              <a:gd name="connsiteX65" fmla="*/ 2271976 w 2798650"/>
              <a:gd name="connsiteY65" fmla="*/ 3676034 h 3827499"/>
              <a:gd name="connsiteX66" fmla="*/ 2451490 w 2798650"/>
              <a:gd name="connsiteY66" fmla="*/ 3597496 h 3827499"/>
              <a:gd name="connsiteX67" fmla="*/ 2434660 w 2798650"/>
              <a:gd name="connsiteY67" fmla="*/ 3423592 h 3827499"/>
              <a:gd name="connsiteX68" fmla="*/ 1929777 w 2798650"/>
              <a:gd name="connsiteY68" fmla="*/ 3395543 h 3827499"/>
              <a:gd name="connsiteX69" fmla="*/ 1918557 w 2798650"/>
              <a:gd name="connsiteY69" fmla="*/ 3070174 h 3827499"/>
              <a:gd name="connsiteX70" fmla="*/ 1884898 w 2798650"/>
              <a:gd name="connsiteY70" fmla="*/ 3053344 h 3827499"/>
              <a:gd name="connsiteX71" fmla="*/ 1907338 w 2798650"/>
              <a:gd name="connsiteY71" fmla="*/ 2873830 h 3827499"/>
              <a:gd name="connsiteX72" fmla="*/ 1862459 w 2798650"/>
              <a:gd name="connsiteY72" fmla="*/ 2812122 h 3827499"/>
              <a:gd name="connsiteX73" fmla="*/ 2109291 w 2798650"/>
              <a:gd name="connsiteY73" fmla="*/ 2756024 h 3827499"/>
              <a:gd name="connsiteX74" fmla="*/ 2131730 w 2798650"/>
              <a:gd name="connsiteY74" fmla="*/ 2626998 h 3827499"/>
              <a:gd name="connsiteX75" fmla="*/ 2372952 w 2798650"/>
              <a:gd name="connsiteY75" fmla="*/ 2660657 h 3827499"/>
              <a:gd name="connsiteX76" fmla="*/ 2597345 w 2798650"/>
              <a:gd name="connsiteY76" fmla="*/ 2071626 h 3827499"/>
              <a:gd name="connsiteX77" fmla="*/ 2552466 w 2798650"/>
              <a:gd name="connsiteY77" fmla="*/ 1987479 h 3827499"/>
              <a:gd name="connsiteX78" fmla="*/ 2698322 w 2798650"/>
              <a:gd name="connsiteY78" fmla="*/ 1499425 h 3827499"/>
              <a:gd name="connsiteX79" fmla="*/ 2642224 w 2798650"/>
              <a:gd name="connsiteY79" fmla="*/ 1392839 h 3827499"/>
              <a:gd name="connsiteX80" fmla="*/ 2490758 w 2798650"/>
              <a:gd name="connsiteY80" fmla="*/ 848687 h 3827499"/>
              <a:gd name="connsiteX81" fmla="*/ 2743201 w 2798650"/>
              <a:gd name="connsiteY81" fmla="*/ 714051 h 3827499"/>
              <a:gd name="connsiteX82" fmla="*/ 2715151 w 2798650"/>
              <a:gd name="connsiteY82" fmla="*/ 472829 h 3827499"/>
              <a:gd name="connsiteX83" fmla="*/ 2647833 w 2798650"/>
              <a:gd name="connsiteY83" fmla="*/ 80143 h 3827499"/>
              <a:gd name="connsiteX0" fmla="*/ 2647833 w 2777761"/>
              <a:gd name="connsiteY0" fmla="*/ 80143 h 3827499"/>
              <a:gd name="connsiteX1" fmla="*/ 2395391 w 2777761"/>
              <a:gd name="connsiteY1" fmla="*/ 1604 h 3827499"/>
              <a:gd name="connsiteX2" fmla="*/ 2193438 w 2777761"/>
              <a:gd name="connsiteY2" fmla="*/ 197948 h 3827499"/>
              <a:gd name="connsiteX3" fmla="*/ 2114901 w 2777761"/>
              <a:gd name="connsiteY3" fmla="*/ 214777 h 3827499"/>
              <a:gd name="connsiteX4" fmla="*/ 2142950 w 2777761"/>
              <a:gd name="connsiteY4" fmla="*/ 326974 h 3827499"/>
              <a:gd name="connsiteX5" fmla="*/ 2047583 w 2777761"/>
              <a:gd name="connsiteY5" fmla="*/ 495268 h 3827499"/>
              <a:gd name="connsiteX6" fmla="*/ 2159779 w 2777761"/>
              <a:gd name="connsiteY6" fmla="*/ 747710 h 3827499"/>
              <a:gd name="connsiteX7" fmla="*/ 2030754 w 2777761"/>
              <a:gd name="connsiteY7" fmla="*/ 792588 h 3827499"/>
              <a:gd name="connsiteX8" fmla="*/ 1997095 w 2777761"/>
              <a:gd name="connsiteY8" fmla="*/ 859906 h 3827499"/>
              <a:gd name="connsiteX9" fmla="*/ 1997095 w 2777761"/>
              <a:gd name="connsiteY9" fmla="*/ 747710 h 3827499"/>
              <a:gd name="connsiteX10" fmla="*/ 1946606 w 2777761"/>
              <a:gd name="connsiteY10" fmla="*/ 708441 h 3827499"/>
              <a:gd name="connsiteX11" fmla="*/ 1772702 w 2777761"/>
              <a:gd name="connsiteY11" fmla="*/ 758929 h 3827499"/>
              <a:gd name="connsiteX12" fmla="*/ 1402454 w 2777761"/>
              <a:gd name="connsiteY12" fmla="*/ 618684 h 3827499"/>
              <a:gd name="connsiteX13" fmla="*/ 1705384 w 2777761"/>
              <a:gd name="connsiteY13" fmla="*/ 1190885 h 3827499"/>
              <a:gd name="connsiteX14" fmla="*/ 1800751 w 2777761"/>
              <a:gd name="connsiteY14" fmla="*/ 1263813 h 3827499"/>
              <a:gd name="connsiteX15" fmla="*/ 1649286 w 2777761"/>
              <a:gd name="connsiteY15" fmla="*/ 1488205 h 3827499"/>
              <a:gd name="connsiteX16" fmla="*/ 1727824 w 2777761"/>
              <a:gd name="connsiteY16" fmla="*/ 1706988 h 3827499"/>
              <a:gd name="connsiteX17" fmla="*/ 1817581 w 2777761"/>
              <a:gd name="connsiteY17" fmla="*/ 1701379 h 3827499"/>
              <a:gd name="connsiteX18" fmla="*/ 1671725 w 2777761"/>
              <a:gd name="connsiteY18" fmla="*/ 1869673 h 3827499"/>
              <a:gd name="connsiteX19" fmla="*/ 914400 w 2777761"/>
              <a:gd name="connsiteY19" fmla="*/ 1617231 h 3827499"/>
              <a:gd name="connsiteX20" fmla="*/ 460005 w 2777761"/>
              <a:gd name="connsiteY20" fmla="*/ 2643828 h 3827499"/>
              <a:gd name="connsiteX21" fmla="*/ 263662 w 2777761"/>
              <a:gd name="connsiteY21" fmla="*/ 2851391 h 3827499"/>
              <a:gd name="connsiteX22" fmla="*/ 44879 w 2777761"/>
              <a:gd name="connsiteY22" fmla="*/ 2896269 h 3827499"/>
              <a:gd name="connsiteX23" fmla="*/ 0 w 2777761"/>
              <a:gd name="connsiteY23" fmla="*/ 3002856 h 3827499"/>
              <a:gd name="connsiteX24" fmla="*/ 274881 w 2777761"/>
              <a:gd name="connsiteY24" fmla="*/ 3126272 h 3827499"/>
              <a:gd name="connsiteX25" fmla="*/ 504884 w 2777761"/>
              <a:gd name="connsiteY25" fmla="*/ 3025295 h 3827499"/>
              <a:gd name="connsiteX26" fmla="*/ 471225 w 2777761"/>
              <a:gd name="connsiteY26" fmla="*/ 3154321 h 3827499"/>
              <a:gd name="connsiteX27" fmla="*/ 572201 w 2777761"/>
              <a:gd name="connsiteY27" fmla="*/ 3199199 h 3827499"/>
              <a:gd name="connsiteX28" fmla="*/ 381468 w 2777761"/>
              <a:gd name="connsiteY28" fmla="*/ 3659204 h 3827499"/>
              <a:gd name="connsiteX29" fmla="*/ 196344 w 2777761"/>
              <a:gd name="connsiteY29" fmla="*/ 3704083 h 3827499"/>
              <a:gd name="connsiteX30" fmla="*/ 263662 w 2777761"/>
              <a:gd name="connsiteY30" fmla="*/ 3805059 h 3827499"/>
              <a:gd name="connsiteX31" fmla="*/ 555372 w 2777761"/>
              <a:gd name="connsiteY31" fmla="*/ 3827499 h 3827499"/>
              <a:gd name="connsiteX32" fmla="*/ 589031 w 2777761"/>
              <a:gd name="connsiteY32" fmla="*/ 3619936 h 3827499"/>
              <a:gd name="connsiteX33" fmla="*/ 645129 w 2777761"/>
              <a:gd name="connsiteY33" fmla="*/ 3614326 h 3827499"/>
              <a:gd name="connsiteX34" fmla="*/ 690008 w 2777761"/>
              <a:gd name="connsiteY34" fmla="*/ 3737742 h 3827499"/>
              <a:gd name="connsiteX35" fmla="*/ 774155 w 2777761"/>
              <a:gd name="connsiteY35" fmla="*/ 3743352 h 3827499"/>
              <a:gd name="connsiteX36" fmla="*/ 779765 w 2777761"/>
              <a:gd name="connsiteY36" fmla="*/ 3513349 h 3827499"/>
              <a:gd name="connsiteX37" fmla="*/ 746106 w 2777761"/>
              <a:gd name="connsiteY37" fmla="*/ 3244078 h 3827499"/>
              <a:gd name="connsiteX38" fmla="*/ 903181 w 2777761"/>
              <a:gd name="connsiteY38" fmla="*/ 2666267 h 3827499"/>
              <a:gd name="connsiteX39" fmla="*/ 1166842 w 2777761"/>
              <a:gd name="connsiteY39" fmla="*/ 2559680 h 3827499"/>
              <a:gd name="connsiteX40" fmla="*/ 1531480 w 2777761"/>
              <a:gd name="connsiteY40" fmla="*/ 2666267 h 3827499"/>
              <a:gd name="connsiteX41" fmla="*/ 1593188 w 2777761"/>
              <a:gd name="connsiteY41" fmla="*/ 2666267 h 3827499"/>
              <a:gd name="connsiteX42" fmla="*/ 1649286 w 2777761"/>
              <a:gd name="connsiteY42" fmla="*/ 2767244 h 3827499"/>
              <a:gd name="connsiteX43" fmla="*/ 1800751 w 2777761"/>
              <a:gd name="connsiteY43" fmla="*/ 2800902 h 3827499"/>
              <a:gd name="connsiteX44" fmla="*/ 1811971 w 2777761"/>
              <a:gd name="connsiteY44" fmla="*/ 2834561 h 3827499"/>
              <a:gd name="connsiteX45" fmla="*/ 1772702 w 2777761"/>
              <a:gd name="connsiteY45" fmla="*/ 3036515 h 3827499"/>
              <a:gd name="connsiteX46" fmla="*/ 1750263 w 2777761"/>
              <a:gd name="connsiteY46" fmla="*/ 3361884 h 3827499"/>
              <a:gd name="connsiteX47" fmla="*/ 1542700 w 2777761"/>
              <a:gd name="connsiteY47" fmla="*/ 3384323 h 3827499"/>
              <a:gd name="connsiteX48" fmla="*/ 1206111 w 2777761"/>
              <a:gd name="connsiteY48" fmla="*/ 3434812 h 3827499"/>
              <a:gd name="connsiteX49" fmla="*/ 1178062 w 2777761"/>
              <a:gd name="connsiteY49" fmla="*/ 3507739 h 3827499"/>
              <a:gd name="connsiteX50" fmla="*/ 1116354 w 2777761"/>
              <a:gd name="connsiteY50" fmla="*/ 3535788 h 3827499"/>
              <a:gd name="connsiteX51" fmla="*/ 1144403 w 2777761"/>
              <a:gd name="connsiteY51" fmla="*/ 3670424 h 3827499"/>
              <a:gd name="connsiteX52" fmla="*/ 1284648 w 2777761"/>
              <a:gd name="connsiteY52" fmla="*/ 3676034 h 3827499"/>
              <a:gd name="connsiteX53" fmla="*/ 1279038 w 2777761"/>
              <a:gd name="connsiteY53" fmla="*/ 3524569 h 3827499"/>
              <a:gd name="connsiteX54" fmla="*/ 1458552 w 2777761"/>
              <a:gd name="connsiteY54" fmla="*/ 3535788 h 3827499"/>
              <a:gd name="connsiteX55" fmla="*/ 1430503 w 2777761"/>
              <a:gd name="connsiteY55" fmla="*/ 3614326 h 3827499"/>
              <a:gd name="connsiteX56" fmla="*/ 1402454 w 2777761"/>
              <a:gd name="connsiteY56" fmla="*/ 3676034 h 3827499"/>
              <a:gd name="connsiteX57" fmla="*/ 1318307 w 2777761"/>
              <a:gd name="connsiteY57" fmla="*/ 3692863 h 3827499"/>
              <a:gd name="connsiteX58" fmla="*/ 1452943 w 2777761"/>
              <a:gd name="connsiteY58" fmla="*/ 3816279 h 3827499"/>
              <a:gd name="connsiteX59" fmla="*/ 1520260 w 2777761"/>
              <a:gd name="connsiteY59" fmla="*/ 3681644 h 3827499"/>
              <a:gd name="connsiteX60" fmla="*/ 1823190 w 2777761"/>
              <a:gd name="connsiteY60" fmla="*/ 3580667 h 3827499"/>
              <a:gd name="connsiteX61" fmla="*/ 2159779 w 2777761"/>
              <a:gd name="connsiteY61" fmla="*/ 3653594 h 3827499"/>
              <a:gd name="connsiteX62" fmla="*/ 2114901 w 2777761"/>
              <a:gd name="connsiteY62" fmla="*/ 3754571 h 3827499"/>
              <a:gd name="connsiteX63" fmla="*/ 2210268 w 2777761"/>
              <a:gd name="connsiteY63" fmla="*/ 3821889 h 3827499"/>
              <a:gd name="connsiteX64" fmla="*/ 2283195 w 2777761"/>
              <a:gd name="connsiteY64" fmla="*/ 3771401 h 3827499"/>
              <a:gd name="connsiteX65" fmla="*/ 2271976 w 2777761"/>
              <a:gd name="connsiteY65" fmla="*/ 3676034 h 3827499"/>
              <a:gd name="connsiteX66" fmla="*/ 2451490 w 2777761"/>
              <a:gd name="connsiteY66" fmla="*/ 3597496 h 3827499"/>
              <a:gd name="connsiteX67" fmla="*/ 2434660 w 2777761"/>
              <a:gd name="connsiteY67" fmla="*/ 3423592 h 3827499"/>
              <a:gd name="connsiteX68" fmla="*/ 1929777 w 2777761"/>
              <a:gd name="connsiteY68" fmla="*/ 3395543 h 3827499"/>
              <a:gd name="connsiteX69" fmla="*/ 1918557 w 2777761"/>
              <a:gd name="connsiteY69" fmla="*/ 3070174 h 3827499"/>
              <a:gd name="connsiteX70" fmla="*/ 1884898 w 2777761"/>
              <a:gd name="connsiteY70" fmla="*/ 3053344 h 3827499"/>
              <a:gd name="connsiteX71" fmla="*/ 1907338 w 2777761"/>
              <a:gd name="connsiteY71" fmla="*/ 2873830 h 3827499"/>
              <a:gd name="connsiteX72" fmla="*/ 1862459 w 2777761"/>
              <a:gd name="connsiteY72" fmla="*/ 2812122 h 3827499"/>
              <a:gd name="connsiteX73" fmla="*/ 2109291 w 2777761"/>
              <a:gd name="connsiteY73" fmla="*/ 2756024 h 3827499"/>
              <a:gd name="connsiteX74" fmla="*/ 2131730 w 2777761"/>
              <a:gd name="connsiteY74" fmla="*/ 2626998 h 3827499"/>
              <a:gd name="connsiteX75" fmla="*/ 2372952 w 2777761"/>
              <a:gd name="connsiteY75" fmla="*/ 2660657 h 3827499"/>
              <a:gd name="connsiteX76" fmla="*/ 2597345 w 2777761"/>
              <a:gd name="connsiteY76" fmla="*/ 2071626 h 3827499"/>
              <a:gd name="connsiteX77" fmla="*/ 2552466 w 2777761"/>
              <a:gd name="connsiteY77" fmla="*/ 1987479 h 3827499"/>
              <a:gd name="connsiteX78" fmla="*/ 2698322 w 2777761"/>
              <a:gd name="connsiteY78" fmla="*/ 1499425 h 3827499"/>
              <a:gd name="connsiteX79" fmla="*/ 2642224 w 2777761"/>
              <a:gd name="connsiteY79" fmla="*/ 1392839 h 3827499"/>
              <a:gd name="connsiteX80" fmla="*/ 2490758 w 2777761"/>
              <a:gd name="connsiteY80" fmla="*/ 848687 h 3827499"/>
              <a:gd name="connsiteX81" fmla="*/ 2743201 w 2777761"/>
              <a:gd name="connsiteY81" fmla="*/ 714051 h 3827499"/>
              <a:gd name="connsiteX82" fmla="*/ 2715151 w 2777761"/>
              <a:gd name="connsiteY82" fmla="*/ 472829 h 3827499"/>
              <a:gd name="connsiteX83" fmla="*/ 2647833 w 2777761"/>
              <a:gd name="connsiteY83" fmla="*/ 80143 h 3827499"/>
              <a:gd name="connsiteX0" fmla="*/ 2647833 w 2777761"/>
              <a:gd name="connsiteY0" fmla="*/ 80143 h 3827499"/>
              <a:gd name="connsiteX1" fmla="*/ 2395391 w 2777761"/>
              <a:gd name="connsiteY1" fmla="*/ 1604 h 3827499"/>
              <a:gd name="connsiteX2" fmla="*/ 2193438 w 2777761"/>
              <a:gd name="connsiteY2" fmla="*/ 197948 h 3827499"/>
              <a:gd name="connsiteX3" fmla="*/ 2114901 w 2777761"/>
              <a:gd name="connsiteY3" fmla="*/ 214777 h 3827499"/>
              <a:gd name="connsiteX4" fmla="*/ 2142950 w 2777761"/>
              <a:gd name="connsiteY4" fmla="*/ 326974 h 3827499"/>
              <a:gd name="connsiteX5" fmla="*/ 2047583 w 2777761"/>
              <a:gd name="connsiteY5" fmla="*/ 495268 h 3827499"/>
              <a:gd name="connsiteX6" fmla="*/ 2159779 w 2777761"/>
              <a:gd name="connsiteY6" fmla="*/ 747710 h 3827499"/>
              <a:gd name="connsiteX7" fmla="*/ 2030754 w 2777761"/>
              <a:gd name="connsiteY7" fmla="*/ 792588 h 3827499"/>
              <a:gd name="connsiteX8" fmla="*/ 1997095 w 2777761"/>
              <a:gd name="connsiteY8" fmla="*/ 859906 h 3827499"/>
              <a:gd name="connsiteX9" fmla="*/ 1997095 w 2777761"/>
              <a:gd name="connsiteY9" fmla="*/ 747710 h 3827499"/>
              <a:gd name="connsiteX10" fmla="*/ 1946606 w 2777761"/>
              <a:gd name="connsiteY10" fmla="*/ 708441 h 3827499"/>
              <a:gd name="connsiteX11" fmla="*/ 1772702 w 2777761"/>
              <a:gd name="connsiteY11" fmla="*/ 758929 h 3827499"/>
              <a:gd name="connsiteX12" fmla="*/ 1402454 w 2777761"/>
              <a:gd name="connsiteY12" fmla="*/ 618684 h 3827499"/>
              <a:gd name="connsiteX13" fmla="*/ 1705384 w 2777761"/>
              <a:gd name="connsiteY13" fmla="*/ 1190885 h 3827499"/>
              <a:gd name="connsiteX14" fmla="*/ 1800751 w 2777761"/>
              <a:gd name="connsiteY14" fmla="*/ 1263813 h 3827499"/>
              <a:gd name="connsiteX15" fmla="*/ 1649286 w 2777761"/>
              <a:gd name="connsiteY15" fmla="*/ 1488205 h 3827499"/>
              <a:gd name="connsiteX16" fmla="*/ 1727824 w 2777761"/>
              <a:gd name="connsiteY16" fmla="*/ 1706988 h 3827499"/>
              <a:gd name="connsiteX17" fmla="*/ 1817581 w 2777761"/>
              <a:gd name="connsiteY17" fmla="*/ 1701379 h 3827499"/>
              <a:gd name="connsiteX18" fmla="*/ 1671725 w 2777761"/>
              <a:gd name="connsiteY18" fmla="*/ 1869673 h 3827499"/>
              <a:gd name="connsiteX19" fmla="*/ 914400 w 2777761"/>
              <a:gd name="connsiteY19" fmla="*/ 1617231 h 3827499"/>
              <a:gd name="connsiteX20" fmla="*/ 460005 w 2777761"/>
              <a:gd name="connsiteY20" fmla="*/ 2643828 h 3827499"/>
              <a:gd name="connsiteX21" fmla="*/ 263662 w 2777761"/>
              <a:gd name="connsiteY21" fmla="*/ 2851391 h 3827499"/>
              <a:gd name="connsiteX22" fmla="*/ 44879 w 2777761"/>
              <a:gd name="connsiteY22" fmla="*/ 2896269 h 3827499"/>
              <a:gd name="connsiteX23" fmla="*/ 0 w 2777761"/>
              <a:gd name="connsiteY23" fmla="*/ 3002856 h 3827499"/>
              <a:gd name="connsiteX24" fmla="*/ 274881 w 2777761"/>
              <a:gd name="connsiteY24" fmla="*/ 3126272 h 3827499"/>
              <a:gd name="connsiteX25" fmla="*/ 504884 w 2777761"/>
              <a:gd name="connsiteY25" fmla="*/ 3025295 h 3827499"/>
              <a:gd name="connsiteX26" fmla="*/ 471225 w 2777761"/>
              <a:gd name="connsiteY26" fmla="*/ 3154321 h 3827499"/>
              <a:gd name="connsiteX27" fmla="*/ 572201 w 2777761"/>
              <a:gd name="connsiteY27" fmla="*/ 3199199 h 3827499"/>
              <a:gd name="connsiteX28" fmla="*/ 381468 w 2777761"/>
              <a:gd name="connsiteY28" fmla="*/ 3659204 h 3827499"/>
              <a:gd name="connsiteX29" fmla="*/ 196344 w 2777761"/>
              <a:gd name="connsiteY29" fmla="*/ 3704083 h 3827499"/>
              <a:gd name="connsiteX30" fmla="*/ 263662 w 2777761"/>
              <a:gd name="connsiteY30" fmla="*/ 3805059 h 3827499"/>
              <a:gd name="connsiteX31" fmla="*/ 555372 w 2777761"/>
              <a:gd name="connsiteY31" fmla="*/ 3827499 h 3827499"/>
              <a:gd name="connsiteX32" fmla="*/ 589031 w 2777761"/>
              <a:gd name="connsiteY32" fmla="*/ 3619936 h 3827499"/>
              <a:gd name="connsiteX33" fmla="*/ 645129 w 2777761"/>
              <a:gd name="connsiteY33" fmla="*/ 3614326 h 3827499"/>
              <a:gd name="connsiteX34" fmla="*/ 690008 w 2777761"/>
              <a:gd name="connsiteY34" fmla="*/ 3737742 h 3827499"/>
              <a:gd name="connsiteX35" fmla="*/ 774155 w 2777761"/>
              <a:gd name="connsiteY35" fmla="*/ 3743352 h 3827499"/>
              <a:gd name="connsiteX36" fmla="*/ 779765 w 2777761"/>
              <a:gd name="connsiteY36" fmla="*/ 3513349 h 3827499"/>
              <a:gd name="connsiteX37" fmla="*/ 746106 w 2777761"/>
              <a:gd name="connsiteY37" fmla="*/ 3244078 h 3827499"/>
              <a:gd name="connsiteX38" fmla="*/ 903181 w 2777761"/>
              <a:gd name="connsiteY38" fmla="*/ 2666267 h 3827499"/>
              <a:gd name="connsiteX39" fmla="*/ 1166842 w 2777761"/>
              <a:gd name="connsiteY39" fmla="*/ 2559680 h 3827499"/>
              <a:gd name="connsiteX40" fmla="*/ 1531480 w 2777761"/>
              <a:gd name="connsiteY40" fmla="*/ 2666267 h 3827499"/>
              <a:gd name="connsiteX41" fmla="*/ 1593188 w 2777761"/>
              <a:gd name="connsiteY41" fmla="*/ 2666267 h 3827499"/>
              <a:gd name="connsiteX42" fmla="*/ 1649286 w 2777761"/>
              <a:gd name="connsiteY42" fmla="*/ 2767244 h 3827499"/>
              <a:gd name="connsiteX43" fmla="*/ 1800751 w 2777761"/>
              <a:gd name="connsiteY43" fmla="*/ 2800902 h 3827499"/>
              <a:gd name="connsiteX44" fmla="*/ 1811971 w 2777761"/>
              <a:gd name="connsiteY44" fmla="*/ 2834561 h 3827499"/>
              <a:gd name="connsiteX45" fmla="*/ 1772702 w 2777761"/>
              <a:gd name="connsiteY45" fmla="*/ 3036515 h 3827499"/>
              <a:gd name="connsiteX46" fmla="*/ 1750263 w 2777761"/>
              <a:gd name="connsiteY46" fmla="*/ 3361884 h 3827499"/>
              <a:gd name="connsiteX47" fmla="*/ 1542700 w 2777761"/>
              <a:gd name="connsiteY47" fmla="*/ 3384323 h 3827499"/>
              <a:gd name="connsiteX48" fmla="*/ 1206111 w 2777761"/>
              <a:gd name="connsiteY48" fmla="*/ 3434812 h 3827499"/>
              <a:gd name="connsiteX49" fmla="*/ 1178062 w 2777761"/>
              <a:gd name="connsiteY49" fmla="*/ 3507739 h 3827499"/>
              <a:gd name="connsiteX50" fmla="*/ 1116354 w 2777761"/>
              <a:gd name="connsiteY50" fmla="*/ 3535788 h 3827499"/>
              <a:gd name="connsiteX51" fmla="*/ 1144403 w 2777761"/>
              <a:gd name="connsiteY51" fmla="*/ 3670424 h 3827499"/>
              <a:gd name="connsiteX52" fmla="*/ 1284648 w 2777761"/>
              <a:gd name="connsiteY52" fmla="*/ 3676034 h 3827499"/>
              <a:gd name="connsiteX53" fmla="*/ 1279038 w 2777761"/>
              <a:gd name="connsiteY53" fmla="*/ 3524569 h 3827499"/>
              <a:gd name="connsiteX54" fmla="*/ 1458552 w 2777761"/>
              <a:gd name="connsiteY54" fmla="*/ 3535788 h 3827499"/>
              <a:gd name="connsiteX55" fmla="*/ 1430503 w 2777761"/>
              <a:gd name="connsiteY55" fmla="*/ 3614326 h 3827499"/>
              <a:gd name="connsiteX56" fmla="*/ 1402454 w 2777761"/>
              <a:gd name="connsiteY56" fmla="*/ 3676034 h 3827499"/>
              <a:gd name="connsiteX57" fmla="*/ 1318307 w 2777761"/>
              <a:gd name="connsiteY57" fmla="*/ 3692863 h 3827499"/>
              <a:gd name="connsiteX58" fmla="*/ 1452943 w 2777761"/>
              <a:gd name="connsiteY58" fmla="*/ 3816279 h 3827499"/>
              <a:gd name="connsiteX59" fmla="*/ 1520260 w 2777761"/>
              <a:gd name="connsiteY59" fmla="*/ 3681644 h 3827499"/>
              <a:gd name="connsiteX60" fmla="*/ 1823190 w 2777761"/>
              <a:gd name="connsiteY60" fmla="*/ 3580667 h 3827499"/>
              <a:gd name="connsiteX61" fmla="*/ 2159779 w 2777761"/>
              <a:gd name="connsiteY61" fmla="*/ 3653594 h 3827499"/>
              <a:gd name="connsiteX62" fmla="*/ 2114901 w 2777761"/>
              <a:gd name="connsiteY62" fmla="*/ 3754571 h 3827499"/>
              <a:gd name="connsiteX63" fmla="*/ 2210268 w 2777761"/>
              <a:gd name="connsiteY63" fmla="*/ 3821889 h 3827499"/>
              <a:gd name="connsiteX64" fmla="*/ 2283195 w 2777761"/>
              <a:gd name="connsiteY64" fmla="*/ 3771401 h 3827499"/>
              <a:gd name="connsiteX65" fmla="*/ 2271976 w 2777761"/>
              <a:gd name="connsiteY65" fmla="*/ 3676034 h 3827499"/>
              <a:gd name="connsiteX66" fmla="*/ 2451490 w 2777761"/>
              <a:gd name="connsiteY66" fmla="*/ 3597496 h 3827499"/>
              <a:gd name="connsiteX67" fmla="*/ 2434660 w 2777761"/>
              <a:gd name="connsiteY67" fmla="*/ 3423592 h 3827499"/>
              <a:gd name="connsiteX68" fmla="*/ 1929777 w 2777761"/>
              <a:gd name="connsiteY68" fmla="*/ 3395543 h 3827499"/>
              <a:gd name="connsiteX69" fmla="*/ 1918557 w 2777761"/>
              <a:gd name="connsiteY69" fmla="*/ 3070174 h 3827499"/>
              <a:gd name="connsiteX70" fmla="*/ 1884898 w 2777761"/>
              <a:gd name="connsiteY70" fmla="*/ 3053344 h 3827499"/>
              <a:gd name="connsiteX71" fmla="*/ 1907338 w 2777761"/>
              <a:gd name="connsiteY71" fmla="*/ 2873830 h 3827499"/>
              <a:gd name="connsiteX72" fmla="*/ 1862459 w 2777761"/>
              <a:gd name="connsiteY72" fmla="*/ 2812122 h 3827499"/>
              <a:gd name="connsiteX73" fmla="*/ 2109291 w 2777761"/>
              <a:gd name="connsiteY73" fmla="*/ 2756024 h 3827499"/>
              <a:gd name="connsiteX74" fmla="*/ 2131730 w 2777761"/>
              <a:gd name="connsiteY74" fmla="*/ 2626998 h 3827499"/>
              <a:gd name="connsiteX75" fmla="*/ 2372952 w 2777761"/>
              <a:gd name="connsiteY75" fmla="*/ 2660657 h 3827499"/>
              <a:gd name="connsiteX76" fmla="*/ 2597345 w 2777761"/>
              <a:gd name="connsiteY76" fmla="*/ 2071626 h 3827499"/>
              <a:gd name="connsiteX77" fmla="*/ 2552466 w 2777761"/>
              <a:gd name="connsiteY77" fmla="*/ 1987479 h 3827499"/>
              <a:gd name="connsiteX78" fmla="*/ 2698322 w 2777761"/>
              <a:gd name="connsiteY78" fmla="*/ 1499425 h 3827499"/>
              <a:gd name="connsiteX79" fmla="*/ 2642224 w 2777761"/>
              <a:gd name="connsiteY79" fmla="*/ 1392839 h 3827499"/>
              <a:gd name="connsiteX80" fmla="*/ 2490758 w 2777761"/>
              <a:gd name="connsiteY80" fmla="*/ 848687 h 3827499"/>
              <a:gd name="connsiteX81" fmla="*/ 2743201 w 2777761"/>
              <a:gd name="connsiteY81" fmla="*/ 714051 h 3827499"/>
              <a:gd name="connsiteX82" fmla="*/ 2715151 w 2777761"/>
              <a:gd name="connsiteY82" fmla="*/ 472829 h 3827499"/>
              <a:gd name="connsiteX83" fmla="*/ 2647833 w 2777761"/>
              <a:gd name="connsiteY83" fmla="*/ 80143 h 3827499"/>
              <a:gd name="connsiteX0" fmla="*/ 2647833 w 2777761"/>
              <a:gd name="connsiteY0" fmla="*/ 80143 h 3827499"/>
              <a:gd name="connsiteX1" fmla="*/ 2395391 w 2777761"/>
              <a:gd name="connsiteY1" fmla="*/ 1604 h 3827499"/>
              <a:gd name="connsiteX2" fmla="*/ 2193438 w 2777761"/>
              <a:gd name="connsiteY2" fmla="*/ 197948 h 3827499"/>
              <a:gd name="connsiteX3" fmla="*/ 2114901 w 2777761"/>
              <a:gd name="connsiteY3" fmla="*/ 214777 h 3827499"/>
              <a:gd name="connsiteX4" fmla="*/ 2142950 w 2777761"/>
              <a:gd name="connsiteY4" fmla="*/ 326974 h 3827499"/>
              <a:gd name="connsiteX5" fmla="*/ 2047583 w 2777761"/>
              <a:gd name="connsiteY5" fmla="*/ 495268 h 3827499"/>
              <a:gd name="connsiteX6" fmla="*/ 2159779 w 2777761"/>
              <a:gd name="connsiteY6" fmla="*/ 747710 h 3827499"/>
              <a:gd name="connsiteX7" fmla="*/ 2030754 w 2777761"/>
              <a:gd name="connsiteY7" fmla="*/ 792588 h 3827499"/>
              <a:gd name="connsiteX8" fmla="*/ 1997095 w 2777761"/>
              <a:gd name="connsiteY8" fmla="*/ 859906 h 3827499"/>
              <a:gd name="connsiteX9" fmla="*/ 1997095 w 2777761"/>
              <a:gd name="connsiteY9" fmla="*/ 747710 h 3827499"/>
              <a:gd name="connsiteX10" fmla="*/ 1946606 w 2777761"/>
              <a:gd name="connsiteY10" fmla="*/ 708441 h 3827499"/>
              <a:gd name="connsiteX11" fmla="*/ 1772702 w 2777761"/>
              <a:gd name="connsiteY11" fmla="*/ 758929 h 3827499"/>
              <a:gd name="connsiteX12" fmla="*/ 1402454 w 2777761"/>
              <a:gd name="connsiteY12" fmla="*/ 618684 h 3827499"/>
              <a:gd name="connsiteX13" fmla="*/ 1705384 w 2777761"/>
              <a:gd name="connsiteY13" fmla="*/ 1190885 h 3827499"/>
              <a:gd name="connsiteX14" fmla="*/ 1800751 w 2777761"/>
              <a:gd name="connsiteY14" fmla="*/ 1263813 h 3827499"/>
              <a:gd name="connsiteX15" fmla="*/ 1649286 w 2777761"/>
              <a:gd name="connsiteY15" fmla="*/ 1488205 h 3827499"/>
              <a:gd name="connsiteX16" fmla="*/ 1727824 w 2777761"/>
              <a:gd name="connsiteY16" fmla="*/ 1706988 h 3827499"/>
              <a:gd name="connsiteX17" fmla="*/ 1817581 w 2777761"/>
              <a:gd name="connsiteY17" fmla="*/ 1701379 h 3827499"/>
              <a:gd name="connsiteX18" fmla="*/ 1671725 w 2777761"/>
              <a:gd name="connsiteY18" fmla="*/ 1869673 h 3827499"/>
              <a:gd name="connsiteX19" fmla="*/ 914400 w 2777761"/>
              <a:gd name="connsiteY19" fmla="*/ 1617231 h 3827499"/>
              <a:gd name="connsiteX20" fmla="*/ 460005 w 2777761"/>
              <a:gd name="connsiteY20" fmla="*/ 2643828 h 3827499"/>
              <a:gd name="connsiteX21" fmla="*/ 263662 w 2777761"/>
              <a:gd name="connsiteY21" fmla="*/ 2851391 h 3827499"/>
              <a:gd name="connsiteX22" fmla="*/ 44879 w 2777761"/>
              <a:gd name="connsiteY22" fmla="*/ 2896269 h 3827499"/>
              <a:gd name="connsiteX23" fmla="*/ 0 w 2777761"/>
              <a:gd name="connsiteY23" fmla="*/ 3002856 h 3827499"/>
              <a:gd name="connsiteX24" fmla="*/ 274881 w 2777761"/>
              <a:gd name="connsiteY24" fmla="*/ 3126272 h 3827499"/>
              <a:gd name="connsiteX25" fmla="*/ 504884 w 2777761"/>
              <a:gd name="connsiteY25" fmla="*/ 3025295 h 3827499"/>
              <a:gd name="connsiteX26" fmla="*/ 471225 w 2777761"/>
              <a:gd name="connsiteY26" fmla="*/ 3154321 h 3827499"/>
              <a:gd name="connsiteX27" fmla="*/ 572201 w 2777761"/>
              <a:gd name="connsiteY27" fmla="*/ 3199199 h 3827499"/>
              <a:gd name="connsiteX28" fmla="*/ 381468 w 2777761"/>
              <a:gd name="connsiteY28" fmla="*/ 3659204 h 3827499"/>
              <a:gd name="connsiteX29" fmla="*/ 196344 w 2777761"/>
              <a:gd name="connsiteY29" fmla="*/ 3704083 h 3827499"/>
              <a:gd name="connsiteX30" fmla="*/ 263662 w 2777761"/>
              <a:gd name="connsiteY30" fmla="*/ 3805059 h 3827499"/>
              <a:gd name="connsiteX31" fmla="*/ 555372 w 2777761"/>
              <a:gd name="connsiteY31" fmla="*/ 3827499 h 3827499"/>
              <a:gd name="connsiteX32" fmla="*/ 589031 w 2777761"/>
              <a:gd name="connsiteY32" fmla="*/ 3619936 h 3827499"/>
              <a:gd name="connsiteX33" fmla="*/ 645129 w 2777761"/>
              <a:gd name="connsiteY33" fmla="*/ 3614326 h 3827499"/>
              <a:gd name="connsiteX34" fmla="*/ 690008 w 2777761"/>
              <a:gd name="connsiteY34" fmla="*/ 3737742 h 3827499"/>
              <a:gd name="connsiteX35" fmla="*/ 774155 w 2777761"/>
              <a:gd name="connsiteY35" fmla="*/ 3743352 h 3827499"/>
              <a:gd name="connsiteX36" fmla="*/ 779765 w 2777761"/>
              <a:gd name="connsiteY36" fmla="*/ 3513349 h 3827499"/>
              <a:gd name="connsiteX37" fmla="*/ 746106 w 2777761"/>
              <a:gd name="connsiteY37" fmla="*/ 3244078 h 3827499"/>
              <a:gd name="connsiteX38" fmla="*/ 903181 w 2777761"/>
              <a:gd name="connsiteY38" fmla="*/ 2666267 h 3827499"/>
              <a:gd name="connsiteX39" fmla="*/ 1166842 w 2777761"/>
              <a:gd name="connsiteY39" fmla="*/ 2559680 h 3827499"/>
              <a:gd name="connsiteX40" fmla="*/ 1531480 w 2777761"/>
              <a:gd name="connsiteY40" fmla="*/ 2666267 h 3827499"/>
              <a:gd name="connsiteX41" fmla="*/ 1593188 w 2777761"/>
              <a:gd name="connsiteY41" fmla="*/ 2666267 h 3827499"/>
              <a:gd name="connsiteX42" fmla="*/ 1649286 w 2777761"/>
              <a:gd name="connsiteY42" fmla="*/ 2767244 h 3827499"/>
              <a:gd name="connsiteX43" fmla="*/ 1800751 w 2777761"/>
              <a:gd name="connsiteY43" fmla="*/ 2800902 h 3827499"/>
              <a:gd name="connsiteX44" fmla="*/ 1811971 w 2777761"/>
              <a:gd name="connsiteY44" fmla="*/ 2834561 h 3827499"/>
              <a:gd name="connsiteX45" fmla="*/ 1772702 w 2777761"/>
              <a:gd name="connsiteY45" fmla="*/ 3036515 h 3827499"/>
              <a:gd name="connsiteX46" fmla="*/ 1750263 w 2777761"/>
              <a:gd name="connsiteY46" fmla="*/ 3361884 h 3827499"/>
              <a:gd name="connsiteX47" fmla="*/ 1542700 w 2777761"/>
              <a:gd name="connsiteY47" fmla="*/ 3384323 h 3827499"/>
              <a:gd name="connsiteX48" fmla="*/ 1206111 w 2777761"/>
              <a:gd name="connsiteY48" fmla="*/ 3434812 h 3827499"/>
              <a:gd name="connsiteX49" fmla="*/ 1178062 w 2777761"/>
              <a:gd name="connsiteY49" fmla="*/ 3507739 h 3827499"/>
              <a:gd name="connsiteX50" fmla="*/ 1116354 w 2777761"/>
              <a:gd name="connsiteY50" fmla="*/ 3535788 h 3827499"/>
              <a:gd name="connsiteX51" fmla="*/ 1144403 w 2777761"/>
              <a:gd name="connsiteY51" fmla="*/ 3670424 h 3827499"/>
              <a:gd name="connsiteX52" fmla="*/ 1284648 w 2777761"/>
              <a:gd name="connsiteY52" fmla="*/ 3676034 h 3827499"/>
              <a:gd name="connsiteX53" fmla="*/ 1279038 w 2777761"/>
              <a:gd name="connsiteY53" fmla="*/ 3524569 h 3827499"/>
              <a:gd name="connsiteX54" fmla="*/ 1458552 w 2777761"/>
              <a:gd name="connsiteY54" fmla="*/ 3535788 h 3827499"/>
              <a:gd name="connsiteX55" fmla="*/ 1430503 w 2777761"/>
              <a:gd name="connsiteY55" fmla="*/ 3614326 h 3827499"/>
              <a:gd name="connsiteX56" fmla="*/ 1402454 w 2777761"/>
              <a:gd name="connsiteY56" fmla="*/ 3676034 h 3827499"/>
              <a:gd name="connsiteX57" fmla="*/ 1318307 w 2777761"/>
              <a:gd name="connsiteY57" fmla="*/ 3692863 h 3827499"/>
              <a:gd name="connsiteX58" fmla="*/ 1452943 w 2777761"/>
              <a:gd name="connsiteY58" fmla="*/ 3816279 h 3827499"/>
              <a:gd name="connsiteX59" fmla="*/ 1520260 w 2777761"/>
              <a:gd name="connsiteY59" fmla="*/ 3681644 h 3827499"/>
              <a:gd name="connsiteX60" fmla="*/ 1823190 w 2777761"/>
              <a:gd name="connsiteY60" fmla="*/ 3580667 h 3827499"/>
              <a:gd name="connsiteX61" fmla="*/ 2159779 w 2777761"/>
              <a:gd name="connsiteY61" fmla="*/ 3653594 h 3827499"/>
              <a:gd name="connsiteX62" fmla="*/ 2114901 w 2777761"/>
              <a:gd name="connsiteY62" fmla="*/ 3754571 h 3827499"/>
              <a:gd name="connsiteX63" fmla="*/ 2210268 w 2777761"/>
              <a:gd name="connsiteY63" fmla="*/ 3821889 h 3827499"/>
              <a:gd name="connsiteX64" fmla="*/ 2283195 w 2777761"/>
              <a:gd name="connsiteY64" fmla="*/ 3771401 h 3827499"/>
              <a:gd name="connsiteX65" fmla="*/ 2271976 w 2777761"/>
              <a:gd name="connsiteY65" fmla="*/ 3676034 h 3827499"/>
              <a:gd name="connsiteX66" fmla="*/ 2451490 w 2777761"/>
              <a:gd name="connsiteY66" fmla="*/ 3597496 h 3827499"/>
              <a:gd name="connsiteX67" fmla="*/ 2434660 w 2777761"/>
              <a:gd name="connsiteY67" fmla="*/ 3423592 h 3827499"/>
              <a:gd name="connsiteX68" fmla="*/ 1929777 w 2777761"/>
              <a:gd name="connsiteY68" fmla="*/ 3395543 h 3827499"/>
              <a:gd name="connsiteX69" fmla="*/ 1918557 w 2777761"/>
              <a:gd name="connsiteY69" fmla="*/ 3070174 h 3827499"/>
              <a:gd name="connsiteX70" fmla="*/ 1884898 w 2777761"/>
              <a:gd name="connsiteY70" fmla="*/ 3053344 h 3827499"/>
              <a:gd name="connsiteX71" fmla="*/ 1907338 w 2777761"/>
              <a:gd name="connsiteY71" fmla="*/ 2873830 h 3827499"/>
              <a:gd name="connsiteX72" fmla="*/ 1862459 w 2777761"/>
              <a:gd name="connsiteY72" fmla="*/ 2812122 h 3827499"/>
              <a:gd name="connsiteX73" fmla="*/ 2109291 w 2777761"/>
              <a:gd name="connsiteY73" fmla="*/ 2756024 h 3827499"/>
              <a:gd name="connsiteX74" fmla="*/ 2131730 w 2777761"/>
              <a:gd name="connsiteY74" fmla="*/ 2626998 h 3827499"/>
              <a:gd name="connsiteX75" fmla="*/ 2372952 w 2777761"/>
              <a:gd name="connsiteY75" fmla="*/ 2660657 h 3827499"/>
              <a:gd name="connsiteX76" fmla="*/ 2597345 w 2777761"/>
              <a:gd name="connsiteY76" fmla="*/ 2071626 h 3827499"/>
              <a:gd name="connsiteX77" fmla="*/ 2552466 w 2777761"/>
              <a:gd name="connsiteY77" fmla="*/ 1987479 h 3827499"/>
              <a:gd name="connsiteX78" fmla="*/ 2698322 w 2777761"/>
              <a:gd name="connsiteY78" fmla="*/ 1499425 h 3827499"/>
              <a:gd name="connsiteX79" fmla="*/ 2642224 w 2777761"/>
              <a:gd name="connsiteY79" fmla="*/ 1392839 h 3827499"/>
              <a:gd name="connsiteX80" fmla="*/ 2501977 w 2777761"/>
              <a:gd name="connsiteY80" fmla="*/ 815028 h 3827499"/>
              <a:gd name="connsiteX81" fmla="*/ 2743201 w 2777761"/>
              <a:gd name="connsiteY81" fmla="*/ 714051 h 3827499"/>
              <a:gd name="connsiteX82" fmla="*/ 2715151 w 2777761"/>
              <a:gd name="connsiteY82" fmla="*/ 472829 h 3827499"/>
              <a:gd name="connsiteX83" fmla="*/ 2647833 w 2777761"/>
              <a:gd name="connsiteY83" fmla="*/ 80143 h 3827499"/>
              <a:gd name="connsiteX0" fmla="*/ 2647833 w 2777761"/>
              <a:gd name="connsiteY0" fmla="*/ 80143 h 3827499"/>
              <a:gd name="connsiteX1" fmla="*/ 2395391 w 2777761"/>
              <a:gd name="connsiteY1" fmla="*/ 1604 h 3827499"/>
              <a:gd name="connsiteX2" fmla="*/ 2193438 w 2777761"/>
              <a:gd name="connsiteY2" fmla="*/ 197948 h 3827499"/>
              <a:gd name="connsiteX3" fmla="*/ 2114901 w 2777761"/>
              <a:gd name="connsiteY3" fmla="*/ 214777 h 3827499"/>
              <a:gd name="connsiteX4" fmla="*/ 2142950 w 2777761"/>
              <a:gd name="connsiteY4" fmla="*/ 326974 h 3827499"/>
              <a:gd name="connsiteX5" fmla="*/ 2047583 w 2777761"/>
              <a:gd name="connsiteY5" fmla="*/ 495268 h 3827499"/>
              <a:gd name="connsiteX6" fmla="*/ 2159779 w 2777761"/>
              <a:gd name="connsiteY6" fmla="*/ 747710 h 3827499"/>
              <a:gd name="connsiteX7" fmla="*/ 2030754 w 2777761"/>
              <a:gd name="connsiteY7" fmla="*/ 792588 h 3827499"/>
              <a:gd name="connsiteX8" fmla="*/ 1997095 w 2777761"/>
              <a:gd name="connsiteY8" fmla="*/ 859906 h 3827499"/>
              <a:gd name="connsiteX9" fmla="*/ 1997095 w 2777761"/>
              <a:gd name="connsiteY9" fmla="*/ 747710 h 3827499"/>
              <a:gd name="connsiteX10" fmla="*/ 1946606 w 2777761"/>
              <a:gd name="connsiteY10" fmla="*/ 708441 h 3827499"/>
              <a:gd name="connsiteX11" fmla="*/ 1772702 w 2777761"/>
              <a:gd name="connsiteY11" fmla="*/ 758929 h 3827499"/>
              <a:gd name="connsiteX12" fmla="*/ 1402454 w 2777761"/>
              <a:gd name="connsiteY12" fmla="*/ 618684 h 3827499"/>
              <a:gd name="connsiteX13" fmla="*/ 1705384 w 2777761"/>
              <a:gd name="connsiteY13" fmla="*/ 1190885 h 3827499"/>
              <a:gd name="connsiteX14" fmla="*/ 1800751 w 2777761"/>
              <a:gd name="connsiteY14" fmla="*/ 1263813 h 3827499"/>
              <a:gd name="connsiteX15" fmla="*/ 1649286 w 2777761"/>
              <a:gd name="connsiteY15" fmla="*/ 1488205 h 3827499"/>
              <a:gd name="connsiteX16" fmla="*/ 1727824 w 2777761"/>
              <a:gd name="connsiteY16" fmla="*/ 1706988 h 3827499"/>
              <a:gd name="connsiteX17" fmla="*/ 1817581 w 2777761"/>
              <a:gd name="connsiteY17" fmla="*/ 1701379 h 3827499"/>
              <a:gd name="connsiteX18" fmla="*/ 1671725 w 2777761"/>
              <a:gd name="connsiteY18" fmla="*/ 1869673 h 3827499"/>
              <a:gd name="connsiteX19" fmla="*/ 914400 w 2777761"/>
              <a:gd name="connsiteY19" fmla="*/ 1617231 h 3827499"/>
              <a:gd name="connsiteX20" fmla="*/ 460005 w 2777761"/>
              <a:gd name="connsiteY20" fmla="*/ 2643828 h 3827499"/>
              <a:gd name="connsiteX21" fmla="*/ 263662 w 2777761"/>
              <a:gd name="connsiteY21" fmla="*/ 2851391 h 3827499"/>
              <a:gd name="connsiteX22" fmla="*/ 44879 w 2777761"/>
              <a:gd name="connsiteY22" fmla="*/ 2896269 h 3827499"/>
              <a:gd name="connsiteX23" fmla="*/ 0 w 2777761"/>
              <a:gd name="connsiteY23" fmla="*/ 3002856 h 3827499"/>
              <a:gd name="connsiteX24" fmla="*/ 274881 w 2777761"/>
              <a:gd name="connsiteY24" fmla="*/ 3126272 h 3827499"/>
              <a:gd name="connsiteX25" fmla="*/ 504884 w 2777761"/>
              <a:gd name="connsiteY25" fmla="*/ 3025295 h 3827499"/>
              <a:gd name="connsiteX26" fmla="*/ 471225 w 2777761"/>
              <a:gd name="connsiteY26" fmla="*/ 3154321 h 3827499"/>
              <a:gd name="connsiteX27" fmla="*/ 572201 w 2777761"/>
              <a:gd name="connsiteY27" fmla="*/ 3199199 h 3827499"/>
              <a:gd name="connsiteX28" fmla="*/ 381468 w 2777761"/>
              <a:gd name="connsiteY28" fmla="*/ 3659204 h 3827499"/>
              <a:gd name="connsiteX29" fmla="*/ 196344 w 2777761"/>
              <a:gd name="connsiteY29" fmla="*/ 3704083 h 3827499"/>
              <a:gd name="connsiteX30" fmla="*/ 263662 w 2777761"/>
              <a:gd name="connsiteY30" fmla="*/ 3805059 h 3827499"/>
              <a:gd name="connsiteX31" fmla="*/ 555372 w 2777761"/>
              <a:gd name="connsiteY31" fmla="*/ 3827499 h 3827499"/>
              <a:gd name="connsiteX32" fmla="*/ 589031 w 2777761"/>
              <a:gd name="connsiteY32" fmla="*/ 3619936 h 3827499"/>
              <a:gd name="connsiteX33" fmla="*/ 645129 w 2777761"/>
              <a:gd name="connsiteY33" fmla="*/ 3614326 h 3827499"/>
              <a:gd name="connsiteX34" fmla="*/ 690008 w 2777761"/>
              <a:gd name="connsiteY34" fmla="*/ 3737742 h 3827499"/>
              <a:gd name="connsiteX35" fmla="*/ 774155 w 2777761"/>
              <a:gd name="connsiteY35" fmla="*/ 3743352 h 3827499"/>
              <a:gd name="connsiteX36" fmla="*/ 779765 w 2777761"/>
              <a:gd name="connsiteY36" fmla="*/ 3513349 h 3827499"/>
              <a:gd name="connsiteX37" fmla="*/ 746106 w 2777761"/>
              <a:gd name="connsiteY37" fmla="*/ 3244078 h 3827499"/>
              <a:gd name="connsiteX38" fmla="*/ 903181 w 2777761"/>
              <a:gd name="connsiteY38" fmla="*/ 2666267 h 3827499"/>
              <a:gd name="connsiteX39" fmla="*/ 1166842 w 2777761"/>
              <a:gd name="connsiteY39" fmla="*/ 2559680 h 3827499"/>
              <a:gd name="connsiteX40" fmla="*/ 1531480 w 2777761"/>
              <a:gd name="connsiteY40" fmla="*/ 2666267 h 3827499"/>
              <a:gd name="connsiteX41" fmla="*/ 1593188 w 2777761"/>
              <a:gd name="connsiteY41" fmla="*/ 2666267 h 3827499"/>
              <a:gd name="connsiteX42" fmla="*/ 1649286 w 2777761"/>
              <a:gd name="connsiteY42" fmla="*/ 2767244 h 3827499"/>
              <a:gd name="connsiteX43" fmla="*/ 1800751 w 2777761"/>
              <a:gd name="connsiteY43" fmla="*/ 2800902 h 3827499"/>
              <a:gd name="connsiteX44" fmla="*/ 1811971 w 2777761"/>
              <a:gd name="connsiteY44" fmla="*/ 2834561 h 3827499"/>
              <a:gd name="connsiteX45" fmla="*/ 1772702 w 2777761"/>
              <a:gd name="connsiteY45" fmla="*/ 3036515 h 3827499"/>
              <a:gd name="connsiteX46" fmla="*/ 1750263 w 2777761"/>
              <a:gd name="connsiteY46" fmla="*/ 3361884 h 3827499"/>
              <a:gd name="connsiteX47" fmla="*/ 1542700 w 2777761"/>
              <a:gd name="connsiteY47" fmla="*/ 3384323 h 3827499"/>
              <a:gd name="connsiteX48" fmla="*/ 1206111 w 2777761"/>
              <a:gd name="connsiteY48" fmla="*/ 3434812 h 3827499"/>
              <a:gd name="connsiteX49" fmla="*/ 1178062 w 2777761"/>
              <a:gd name="connsiteY49" fmla="*/ 3507739 h 3827499"/>
              <a:gd name="connsiteX50" fmla="*/ 1116354 w 2777761"/>
              <a:gd name="connsiteY50" fmla="*/ 3535788 h 3827499"/>
              <a:gd name="connsiteX51" fmla="*/ 1144403 w 2777761"/>
              <a:gd name="connsiteY51" fmla="*/ 3670424 h 3827499"/>
              <a:gd name="connsiteX52" fmla="*/ 1284648 w 2777761"/>
              <a:gd name="connsiteY52" fmla="*/ 3676034 h 3827499"/>
              <a:gd name="connsiteX53" fmla="*/ 1279038 w 2777761"/>
              <a:gd name="connsiteY53" fmla="*/ 3524569 h 3827499"/>
              <a:gd name="connsiteX54" fmla="*/ 1458552 w 2777761"/>
              <a:gd name="connsiteY54" fmla="*/ 3535788 h 3827499"/>
              <a:gd name="connsiteX55" fmla="*/ 1430503 w 2777761"/>
              <a:gd name="connsiteY55" fmla="*/ 3614326 h 3827499"/>
              <a:gd name="connsiteX56" fmla="*/ 1402454 w 2777761"/>
              <a:gd name="connsiteY56" fmla="*/ 3676034 h 3827499"/>
              <a:gd name="connsiteX57" fmla="*/ 1318307 w 2777761"/>
              <a:gd name="connsiteY57" fmla="*/ 3692863 h 3827499"/>
              <a:gd name="connsiteX58" fmla="*/ 1452943 w 2777761"/>
              <a:gd name="connsiteY58" fmla="*/ 3816279 h 3827499"/>
              <a:gd name="connsiteX59" fmla="*/ 1520260 w 2777761"/>
              <a:gd name="connsiteY59" fmla="*/ 3681644 h 3827499"/>
              <a:gd name="connsiteX60" fmla="*/ 1823190 w 2777761"/>
              <a:gd name="connsiteY60" fmla="*/ 3580667 h 3827499"/>
              <a:gd name="connsiteX61" fmla="*/ 2159779 w 2777761"/>
              <a:gd name="connsiteY61" fmla="*/ 3653594 h 3827499"/>
              <a:gd name="connsiteX62" fmla="*/ 2114901 w 2777761"/>
              <a:gd name="connsiteY62" fmla="*/ 3754571 h 3827499"/>
              <a:gd name="connsiteX63" fmla="*/ 2210268 w 2777761"/>
              <a:gd name="connsiteY63" fmla="*/ 3821889 h 3827499"/>
              <a:gd name="connsiteX64" fmla="*/ 2283195 w 2777761"/>
              <a:gd name="connsiteY64" fmla="*/ 3771401 h 3827499"/>
              <a:gd name="connsiteX65" fmla="*/ 2271976 w 2777761"/>
              <a:gd name="connsiteY65" fmla="*/ 3676034 h 3827499"/>
              <a:gd name="connsiteX66" fmla="*/ 2451490 w 2777761"/>
              <a:gd name="connsiteY66" fmla="*/ 3597496 h 3827499"/>
              <a:gd name="connsiteX67" fmla="*/ 2434660 w 2777761"/>
              <a:gd name="connsiteY67" fmla="*/ 3423592 h 3827499"/>
              <a:gd name="connsiteX68" fmla="*/ 1929777 w 2777761"/>
              <a:gd name="connsiteY68" fmla="*/ 3395543 h 3827499"/>
              <a:gd name="connsiteX69" fmla="*/ 1918557 w 2777761"/>
              <a:gd name="connsiteY69" fmla="*/ 3070174 h 3827499"/>
              <a:gd name="connsiteX70" fmla="*/ 1884898 w 2777761"/>
              <a:gd name="connsiteY70" fmla="*/ 3053344 h 3827499"/>
              <a:gd name="connsiteX71" fmla="*/ 1907338 w 2777761"/>
              <a:gd name="connsiteY71" fmla="*/ 2873830 h 3827499"/>
              <a:gd name="connsiteX72" fmla="*/ 1862459 w 2777761"/>
              <a:gd name="connsiteY72" fmla="*/ 2812122 h 3827499"/>
              <a:gd name="connsiteX73" fmla="*/ 2109291 w 2777761"/>
              <a:gd name="connsiteY73" fmla="*/ 2756024 h 3827499"/>
              <a:gd name="connsiteX74" fmla="*/ 2131730 w 2777761"/>
              <a:gd name="connsiteY74" fmla="*/ 2626998 h 3827499"/>
              <a:gd name="connsiteX75" fmla="*/ 2372952 w 2777761"/>
              <a:gd name="connsiteY75" fmla="*/ 2660657 h 3827499"/>
              <a:gd name="connsiteX76" fmla="*/ 2597345 w 2777761"/>
              <a:gd name="connsiteY76" fmla="*/ 2071626 h 3827499"/>
              <a:gd name="connsiteX77" fmla="*/ 2552466 w 2777761"/>
              <a:gd name="connsiteY77" fmla="*/ 1987479 h 3827499"/>
              <a:gd name="connsiteX78" fmla="*/ 2698322 w 2777761"/>
              <a:gd name="connsiteY78" fmla="*/ 1499425 h 3827499"/>
              <a:gd name="connsiteX79" fmla="*/ 2642224 w 2777761"/>
              <a:gd name="connsiteY79" fmla="*/ 1392839 h 3827499"/>
              <a:gd name="connsiteX80" fmla="*/ 2485148 w 2777761"/>
              <a:gd name="connsiteY80" fmla="*/ 837467 h 3827499"/>
              <a:gd name="connsiteX81" fmla="*/ 2743201 w 2777761"/>
              <a:gd name="connsiteY81" fmla="*/ 714051 h 3827499"/>
              <a:gd name="connsiteX82" fmla="*/ 2715151 w 2777761"/>
              <a:gd name="connsiteY82" fmla="*/ 472829 h 3827499"/>
              <a:gd name="connsiteX83" fmla="*/ 2647833 w 2777761"/>
              <a:gd name="connsiteY83" fmla="*/ 80143 h 3827499"/>
              <a:gd name="connsiteX0" fmla="*/ 2647833 w 2777761"/>
              <a:gd name="connsiteY0" fmla="*/ 80143 h 3827499"/>
              <a:gd name="connsiteX1" fmla="*/ 2395391 w 2777761"/>
              <a:gd name="connsiteY1" fmla="*/ 1604 h 3827499"/>
              <a:gd name="connsiteX2" fmla="*/ 2193438 w 2777761"/>
              <a:gd name="connsiteY2" fmla="*/ 197948 h 3827499"/>
              <a:gd name="connsiteX3" fmla="*/ 2114901 w 2777761"/>
              <a:gd name="connsiteY3" fmla="*/ 214777 h 3827499"/>
              <a:gd name="connsiteX4" fmla="*/ 2142950 w 2777761"/>
              <a:gd name="connsiteY4" fmla="*/ 326974 h 3827499"/>
              <a:gd name="connsiteX5" fmla="*/ 2047583 w 2777761"/>
              <a:gd name="connsiteY5" fmla="*/ 495268 h 3827499"/>
              <a:gd name="connsiteX6" fmla="*/ 2159779 w 2777761"/>
              <a:gd name="connsiteY6" fmla="*/ 747710 h 3827499"/>
              <a:gd name="connsiteX7" fmla="*/ 2030754 w 2777761"/>
              <a:gd name="connsiteY7" fmla="*/ 792588 h 3827499"/>
              <a:gd name="connsiteX8" fmla="*/ 1997095 w 2777761"/>
              <a:gd name="connsiteY8" fmla="*/ 859906 h 3827499"/>
              <a:gd name="connsiteX9" fmla="*/ 1997095 w 2777761"/>
              <a:gd name="connsiteY9" fmla="*/ 747710 h 3827499"/>
              <a:gd name="connsiteX10" fmla="*/ 1946606 w 2777761"/>
              <a:gd name="connsiteY10" fmla="*/ 708441 h 3827499"/>
              <a:gd name="connsiteX11" fmla="*/ 1772702 w 2777761"/>
              <a:gd name="connsiteY11" fmla="*/ 758929 h 3827499"/>
              <a:gd name="connsiteX12" fmla="*/ 1402454 w 2777761"/>
              <a:gd name="connsiteY12" fmla="*/ 618684 h 3827499"/>
              <a:gd name="connsiteX13" fmla="*/ 1705384 w 2777761"/>
              <a:gd name="connsiteY13" fmla="*/ 1190885 h 3827499"/>
              <a:gd name="connsiteX14" fmla="*/ 1800751 w 2777761"/>
              <a:gd name="connsiteY14" fmla="*/ 1263813 h 3827499"/>
              <a:gd name="connsiteX15" fmla="*/ 1649286 w 2777761"/>
              <a:gd name="connsiteY15" fmla="*/ 1488205 h 3827499"/>
              <a:gd name="connsiteX16" fmla="*/ 1727824 w 2777761"/>
              <a:gd name="connsiteY16" fmla="*/ 1706988 h 3827499"/>
              <a:gd name="connsiteX17" fmla="*/ 1817581 w 2777761"/>
              <a:gd name="connsiteY17" fmla="*/ 1701379 h 3827499"/>
              <a:gd name="connsiteX18" fmla="*/ 1671725 w 2777761"/>
              <a:gd name="connsiteY18" fmla="*/ 1869673 h 3827499"/>
              <a:gd name="connsiteX19" fmla="*/ 914400 w 2777761"/>
              <a:gd name="connsiteY19" fmla="*/ 1617231 h 3827499"/>
              <a:gd name="connsiteX20" fmla="*/ 460005 w 2777761"/>
              <a:gd name="connsiteY20" fmla="*/ 2643828 h 3827499"/>
              <a:gd name="connsiteX21" fmla="*/ 263662 w 2777761"/>
              <a:gd name="connsiteY21" fmla="*/ 2851391 h 3827499"/>
              <a:gd name="connsiteX22" fmla="*/ 44879 w 2777761"/>
              <a:gd name="connsiteY22" fmla="*/ 2896269 h 3827499"/>
              <a:gd name="connsiteX23" fmla="*/ 0 w 2777761"/>
              <a:gd name="connsiteY23" fmla="*/ 3002856 h 3827499"/>
              <a:gd name="connsiteX24" fmla="*/ 274881 w 2777761"/>
              <a:gd name="connsiteY24" fmla="*/ 3126272 h 3827499"/>
              <a:gd name="connsiteX25" fmla="*/ 504884 w 2777761"/>
              <a:gd name="connsiteY25" fmla="*/ 3025295 h 3827499"/>
              <a:gd name="connsiteX26" fmla="*/ 471225 w 2777761"/>
              <a:gd name="connsiteY26" fmla="*/ 3154321 h 3827499"/>
              <a:gd name="connsiteX27" fmla="*/ 572201 w 2777761"/>
              <a:gd name="connsiteY27" fmla="*/ 3199199 h 3827499"/>
              <a:gd name="connsiteX28" fmla="*/ 381468 w 2777761"/>
              <a:gd name="connsiteY28" fmla="*/ 3659204 h 3827499"/>
              <a:gd name="connsiteX29" fmla="*/ 196344 w 2777761"/>
              <a:gd name="connsiteY29" fmla="*/ 3704083 h 3827499"/>
              <a:gd name="connsiteX30" fmla="*/ 263662 w 2777761"/>
              <a:gd name="connsiteY30" fmla="*/ 3805059 h 3827499"/>
              <a:gd name="connsiteX31" fmla="*/ 555372 w 2777761"/>
              <a:gd name="connsiteY31" fmla="*/ 3827499 h 3827499"/>
              <a:gd name="connsiteX32" fmla="*/ 589031 w 2777761"/>
              <a:gd name="connsiteY32" fmla="*/ 3619936 h 3827499"/>
              <a:gd name="connsiteX33" fmla="*/ 645129 w 2777761"/>
              <a:gd name="connsiteY33" fmla="*/ 3614326 h 3827499"/>
              <a:gd name="connsiteX34" fmla="*/ 690008 w 2777761"/>
              <a:gd name="connsiteY34" fmla="*/ 3737742 h 3827499"/>
              <a:gd name="connsiteX35" fmla="*/ 774155 w 2777761"/>
              <a:gd name="connsiteY35" fmla="*/ 3743352 h 3827499"/>
              <a:gd name="connsiteX36" fmla="*/ 779765 w 2777761"/>
              <a:gd name="connsiteY36" fmla="*/ 3513349 h 3827499"/>
              <a:gd name="connsiteX37" fmla="*/ 746106 w 2777761"/>
              <a:gd name="connsiteY37" fmla="*/ 3244078 h 3827499"/>
              <a:gd name="connsiteX38" fmla="*/ 903181 w 2777761"/>
              <a:gd name="connsiteY38" fmla="*/ 2666267 h 3827499"/>
              <a:gd name="connsiteX39" fmla="*/ 1166842 w 2777761"/>
              <a:gd name="connsiteY39" fmla="*/ 2559680 h 3827499"/>
              <a:gd name="connsiteX40" fmla="*/ 1531480 w 2777761"/>
              <a:gd name="connsiteY40" fmla="*/ 2666267 h 3827499"/>
              <a:gd name="connsiteX41" fmla="*/ 1593188 w 2777761"/>
              <a:gd name="connsiteY41" fmla="*/ 2666267 h 3827499"/>
              <a:gd name="connsiteX42" fmla="*/ 1649286 w 2777761"/>
              <a:gd name="connsiteY42" fmla="*/ 2767244 h 3827499"/>
              <a:gd name="connsiteX43" fmla="*/ 1800751 w 2777761"/>
              <a:gd name="connsiteY43" fmla="*/ 2800902 h 3827499"/>
              <a:gd name="connsiteX44" fmla="*/ 1811971 w 2777761"/>
              <a:gd name="connsiteY44" fmla="*/ 2834561 h 3827499"/>
              <a:gd name="connsiteX45" fmla="*/ 1772702 w 2777761"/>
              <a:gd name="connsiteY45" fmla="*/ 3036515 h 3827499"/>
              <a:gd name="connsiteX46" fmla="*/ 1750263 w 2777761"/>
              <a:gd name="connsiteY46" fmla="*/ 3361884 h 3827499"/>
              <a:gd name="connsiteX47" fmla="*/ 1542700 w 2777761"/>
              <a:gd name="connsiteY47" fmla="*/ 3384323 h 3827499"/>
              <a:gd name="connsiteX48" fmla="*/ 1206111 w 2777761"/>
              <a:gd name="connsiteY48" fmla="*/ 3434812 h 3827499"/>
              <a:gd name="connsiteX49" fmla="*/ 1178062 w 2777761"/>
              <a:gd name="connsiteY49" fmla="*/ 3507739 h 3827499"/>
              <a:gd name="connsiteX50" fmla="*/ 1116354 w 2777761"/>
              <a:gd name="connsiteY50" fmla="*/ 3535788 h 3827499"/>
              <a:gd name="connsiteX51" fmla="*/ 1144403 w 2777761"/>
              <a:gd name="connsiteY51" fmla="*/ 3670424 h 3827499"/>
              <a:gd name="connsiteX52" fmla="*/ 1284648 w 2777761"/>
              <a:gd name="connsiteY52" fmla="*/ 3676034 h 3827499"/>
              <a:gd name="connsiteX53" fmla="*/ 1279038 w 2777761"/>
              <a:gd name="connsiteY53" fmla="*/ 3524569 h 3827499"/>
              <a:gd name="connsiteX54" fmla="*/ 1458552 w 2777761"/>
              <a:gd name="connsiteY54" fmla="*/ 3535788 h 3827499"/>
              <a:gd name="connsiteX55" fmla="*/ 1430503 w 2777761"/>
              <a:gd name="connsiteY55" fmla="*/ 3614326 h 3827499"/>
              <a:gd name="connsiteX56" fmla="*/ 1402454 w 2777761"/>
              <a:gd name="connsiteY56" fmla="*/ 3676034 h 3827499"/>
              <a:gd name="connsiteX57" fmla="*/ 1318307 w 2777761"/>
              <a:gd name="connsiteY57" fmla="*/ 3692863 h 3827499"/>
              <a:gd name="connsiteX58" fmla="*/ 1452943 w 2777761"/>
              <a:gd name="connsiteY58" fmla="*/ 3816279 h 3827499"/>
              <a:gd name="connsiteX59" fmla="*/ 1520260 w 2777761"/>
              <a:gd name="connsiteY59" fmla="*/ 3681644 h 3827499"/>
              <a:gd name="connsiteX60" fmla="*/ 1823190 w 2777761"/>
              <a:gd name="connsiteY60" fmla="*/ 3580667 h 3827499"/>
              <a:gd name="connsiteX61" fmla="*/ 2159779 w 2777761"/>
              <a:gd name="connsiteY61" fmla="*/ 3653594 h 3827499"/>
              <a:gd name="connsiteX62" fmla="*/ 2114901 w 2777761"/>
              <a:gd name="connsiteY62" fmla="*/ 3754571 h 3827499"/>
              <a:gd name="connsiteX63" fmla="*/ 2210268 w 2777761"/>
              <a:gd name="connsiteY63" fmla="*/ 3821889 h 3827499"/>
              <a:gd name="connsiteX64" fmla="*/ 2283195 w 2777761"/>
              <a:gd name="connsiteY64" fmla="*/ 3771401 h 3827499"/>
              <a:gd name="connsiteX65" fmla="*/ 2271976 w 2777761"/>
              <a:gd name="connsiteY65" fmla="*/ 3676034 h 3827499"/>
              <a:gd name="connsiteX66" fmla="*/ 2451490 w 2777761"/>
              <a:gd name="connsiteY66" fmla="*/ 3597496 h 3827499"/>
              <a:gd name="connsiteX67" fmla="*/ 2434660 w 2777761"/>
              <a:gd name="connsiteY67" fmla="*/ 3423592 h 3827499"/>
              <a:gd name="connsiteX68" fmla="*/ 1929777 w 2777761"/>
              <a:gd name="connsiteY68" fmla="*/ 3395543 h 3827499"/>
              <a:gd name="connsiteX69" fmla="*/ 1918557 w 2777761"/>
              <a:gd name="connsiteY69" fmla="*/ 3070174 h 3827499"/>
              <a:gd name="connsiteX70" fmla="*/ 1884898 w 2777761"/>
              <a:gd name="connsiteY70" fmla="*/ 3053344 h 3827499"/>
              <a:gd name="connsiteX71" fmla="*/ 1907338 w 2777761"/>
              <a:gd name="connsiteY71" fmla="*/ 2873830 h 3827499"/>
              <a:gd name="connsiteX72" fmla="*/ 1862459 w 2777761"/>
              <a:gd name="connsiteY72" fmla="*/ 2812122 h 3827499"/>
              <a:gd name="connsiteX73" fmla="*/ 2109291 w 2777761"/>
              <a:gd name="connsiteY73" fmla="*/ 2756024 h 3827499"/>
              <a:gd name="connsiteX74" fmla="*/ 2131730 w 2777761"/>
              <a:gd name="connsiteY74" fmla="*/ 2626998 h 3827499"/>
              <a:gd name="connsiteX75" fmla="*/ 2372952 w 2777761"/>
              <a:gd name="connsiteY75" fmla="*/ 2660657 h 3827499"/>
              <a:gd name="connsiteX76" fmla="*/ 2597345 w 2777761"/>
              <a:gd name="connsiteY76" fmla="*/ 2071626 h 3827499"/>
              <a:gd name="connsiteX77" fmla="*/ 2552466 w 2777761"/>
              <a:gd name="connsiteY77" fmla="*/ 1987479 h 3827499"/>
              <a:gd name="connsiteX78" fmla="*/ 2698322 w 2777761"/>
              <a:gd name="connsiteY78" fmla="*/ 1499425 h 3827499"/>
              <a:gd name="connsiteX79" fmla="*/ 2642224 w 2777761"/>
              <a:gd name="connsiteY79" fmla="*/ 1392839 h 3827499"/>
              <a:gd name="connsiteX80" fmla="*/ 2485148 w 2777761"/>
              <a:gd name="connsiteY80" fmla="*/ 837467 h 3827499"/>
              <a:gd name="connsiteX81" fmla="*/ 2743201 w 2777761"/>
              <a:gd name="connsiteY81" fmla="*/ 714051 h 3827499"/>
              <a:gd name="connsiteX82" fmla="*/ 2715151 w 2777761"/>
              <a:gd name="connsiteY82" fmla="*/ 472829 h 3827499"/>
              <a:gd name="connsiteX83" fmla="*/ 2647833 w 2777761"/>
              <a:gd name="connsiteY83" fmla="*/ 80143 h 3827499"/>
              <a:gd name="connsiteX0" fmla="*/ 2597345 w 2777761"/>
              <a:gd name="connsiteY0" fmla="*/ 91363 h 3827499"/>
              <a:gd name="connsiteX1" fmla="*/ 2395391 w 2777761"/>
              <a:gd name="connsiteY1" fmla="*/ 1604 h 3827499"/>
              <a:gd name="connsiteX2" fmla="*/ 2193438 w 2777761"/>
              <a:gd name="connsiteY2" fmla="*/ 197948 h 3827499"/>
              <a:gd name="connsiteX3" fmla="*/ 2114901 w 2777761"/>
              <a:gd name="connsiteY3" fmla="*/ 214777 h 3827499"/>
              <a:gd name="connsiteX4" fmla="*/ 2142950 w 2777761"/>
              <a:gd name="connsiteY4" fmla="*/ 326974 h 3827499"/>
              <a:gd name="connsiteX5" fmla="*/ 2047583 w 2777761"/>
              <a:gd name="connsiteY5" fmla="*/ 495268 h 3827499"/>
              <a:gd name="connsiteX6" fmla="*/ 2159779 w 2777761"/>
              <a:gd name="connsiteY6" fmla="*/ 747710 h 3827499"/>
              <a:gd name="connsiteX7" fmla="*/ 2030754 w 2777761"/>
              <a:gd name="connsiteY7" fmla="*/ 792588 h 3827499"/>
              <a:gd name="connsiteX8" fmla="*/ 1997095 w 2777761"/>
              <a:gd name="connsiteY8" fmla="*/ 859906 h 3827499"/>
              <a:gd name="connsiteX9" fmla="*/ 1997095 w 2777761"/>
              <a:gd name="connsiteY9" fmla="*/ 747710 h 3827499"/>
              <a:gd name="connsiteX10" fmla="*/ 1946606 w 2777761"/>
              <a:gd name="connsiteY10" fmla="*/ 708441 h 3827499"/>
              <a:gd name="connsiteX11" fmla="*/ 1772702 w 2777761"/>
              <a:gd name="connsiteY11" fmla="*/ 758929 h 3827499"/>
              <a:gd name="connsiteX12" fmla="*/ 1402454 w 2777761"/>
              <a:gd name="connsiteY12" fmla="*/ 618684 h 3827499"/>
              <a:gd name="connsiteX13" fmla="*/ 1705384 w 2777761"/>
              <a:gd name="connsiteY13" fmla="*/ 1190885 h 3827499"/>
              <a:gd name="connsiteX14" fmla="*/ 1800751 w 2777761"/>
              <a:gd name="connsiteY14" fmla="*/ 1263813 h 3827499"/>
              <a:gd name="connsiteX15" fmla="*/ 1649286 w 2777761"/>
              <a:gd name="connsiteY15" fmla="*/ 1488205 h 3827499"/>
              <a:gd name="connsiteX16" fmla="*/ 1727824 w 2777761"/>
              <a:gd name="connsiteY16" fmla="*/ 1706988 h 3827499"/>
              <a:gd name="connsiteX17" fmla="*/ 1817581 w 2777761"/>
              <a:gd name="connsiteY17" fmla="*/ 1701379 h 3827499"/>
              <a:gd name="connsiteX18" fmla="*/ 1671725 w 2777761"/>
              <a:gd name="connsiteY18" fmla="*/ 1869673 h 3827499"/>
              <a:gd name="connsiteX19" fmla="*/ 914400 w 2777761"/>
              <a:gd name="connsiteY19" fmla="*/ 1617231 h 3827499"/>
              <a:gd name="connsiteX20" fmla="*/ 460005 w 2777761"/>
              <a:gd name="connsiteY20" fmla="*/ 2643828 h 3827499"/>
              <a:gd name="connsiteX21" fmla="*/ 263662 w 2777761"/>
              <a:gd name="connsiteY21" fmla="*/ 2851391 h 3827499"/>
              <a:gd name="connsiteX22" fmla="*/ 44879 w 2777761"/>
              <a:gd name="connsiteY22" fmla="*/ 2896269 h 3827499"/>
              <a:gd name="connsiteX23" fmla="*/ 0 w 2777761"/>
              <a:gd name="connsiteY23" fmla="*/ 3002856 h 3827499"/>
              <a:gd name="connsiteX24" fmla="*/ 274881 w 2777761"/>
              <a:gd name="connsiteY24" fmla="*/ 3126272 h 3827499"/>
              <a:gd name="connsiteX25" fmla="*/ 504884 w 2777761"/>
              <a:gd name="connsiteY25" fmla="*/ 3025295 h 3827499"/>
              <a:gd name="connsiteX26" fmla="*/ 471225 w 2777761"/>
              <a:gd name="connsiteY26" fmla="*/ 3154321 h 3827499"/>
              <a:gd name="connsiteX27" fmla="*/ 572201 w 2777761"/>
              <a:gd name="connsiteY27" fmla="*/ 3199199 h 3827499"/>
              <a:gd name="connsiteX28" fmla="*/ 381468 w 2777761"/>
              <a:gd name="connsiteY28" fmla="*/ 3659204 h 3827499"/>
              <a:gd name="connsiteX29" fmla="*/ 196344 w 2777761"/>
              <a:gd name="connsiteY29" fmla="*/ 3704083 h 3827499"/>
              <a:gd name="connsiteX30" fmla="*/ 263662 w 2777761"/>
              <a:gd name="connsiteY30" fmla="*/ 3805059 h 3827499"/>
              <a:gd name="connsiteX31" fmla="*/ 555372 w 2777761"/>
              <a:gd name="connsiteY31" fmla="*/ 3827499 h 3827499"/>
              <a:gd name="connsiteX32" fmla="*/ 589031 w 2777761"/>
              <a:gd name="connsiteY32" fmla="*/ 3619936 h 3827499"/>
              <a:gd name="connsiteX33" fmla="*/ 645129 w 2777761"/>
              <a:gd name="connsiteY33" fmla="*/ 3614326 h 3827499"/>
              <a:gd name="connsiteX34" fmla="*/ 690008 w 2777761"/>
              <a:gd name="connsiteY34" fmla="*/ 3737742 h 3827499"/>
              <a:gd name="connsiteX35" fmla="*/ 774155 w 2777761"/>
              <a:gd name="connsiteY35" fmla="*/ 3743352 h 3827499"/>
              <a:gd name="connsiteX36" fmla="*/ 779765 w 2777761"/>
              <a:gd name="connsiteY36" fmla="*/ 3513349 h 3827499"/>
              <a:gd name="connsiteX37" fmla="*/ 746106 w 2777761"/>
              <a:gd name="connsiteY37" fmla="*/ 3244078 h 3827499"/>
              <a:gd name="connsiteX38" fmla="*/ 903181 w 2777761"/>
              <a:gd name="connsiteY38" fmla="*/ 2666267 h 3827499"/>
              <a:gd name="connsiteX39" fmla="*/ 1166842 w 2777761"/>
              <a:gd name="connsiteY39" fmla="*/ 2559680 h 3827499"/>
              <a:gd name="connsiteX40" fmla="*/ 1531480 w 2777761"/>
              <a:gd name="connsiteY40" fmla="*/ 2666267 h 3827499"/>
              <a:gd name="connsiteX41" fmla="*/ 1593188 w 2777761"/>
              <a:gd name="connsiteY41" fmla="*/ 2666267 h 3827499"/>
              <a:gd name="connsiteX42" fmla="*/ 1649286 w 2777761"/>
              <a:gd name="connsiteY42" fmla="*/ 2767244 h 3827499"/>
              <a:gd name="connsiteX43" fmla="*/ 1800751 w 2777761"/>
              <a:gd name="connsiteY43" fmla="*/ 2800902 h 3827499"/>
              <a:gd name="connsiteX44" fmla="*/ 1811971 w 2777761"/>
              <a:gd name="connsiteY44" fmla="*/ 2834561 h 3827499"/>
              <a:gd name="connsiteX45" fmla="*/ 1772702 w 2777761"/>
              <a:gd name="connsiteY45" fmla="*/ 3036515 h 3827499"/>
              <a:gd name="connsiteX46" fmla="*/ 1750263 w 2777761"/>
              <a:gd name="connsiteY46" fmla="*/ 3361884 h 3827499"/>
              <a:gd name="connsiteX47" fmla="*/ 1542700 w 2777761"/>
              <a:gd name="connsiteY47" fmla="*/ 3384323 h 3827499"/>
              <a:gd name="connsiteX48" fmla="*/ 1206111 w 2777761"/>
              <a:gd name="connsiteY48" fmla="*/ 3434812 h 3827499"/>
              <a:gd name="connsiteX49" fmla="*/ 1178062 w 2777761"/>
              <a:gd name="connsiteY49" fmla="*/ 3507739 h 3827499"/>
              <a:gd name="connsiteX50" fmla="*/ 1116354 w 2777761"/>
              <a:gd name="connsiteY50" fmla="*/ 3535788 h 3827499"/>
              <a:gd name="connsiteX51" fmla="*/ 1144403 w 2777761"/>
              <a:gd name="connsiteY51" fmla="*/ 3670424 h 3827499"/>
              <a:gd name="connsiteX52" fmla="*/ 1284648 w 2777761"/>
              <a:gd name="connsiteY52" fmla="*/ 3676034 h 3827499"/>
              <a:gd name="connsiteX53" fmla="*/ 1279038 w 2777761"/>
              <a:gd name="connsiteY53" fmla="*/ 3524569 h 3827499"/>
              <a:gd name="connsiteX54" fmla="*/ 1458552 w 2777761"/>
              <a:gd name="connsiteY54" fmla="*/ 3535788 h 3827499"/>
              <a:gd name="connsiteX55" fmla="*/ 1430503 w 2777761"/>
              <a:gd name="connsiteY55" fmla="*/ 3614326 h 3827499"/>
              <a:gd name="connsiteX56" fmla="*/ 1402454 w 2777761"/>
              <a:gd name="connsiteY56" fmla="*/ 3676034 h 3827499"/>
              <a:gd name="connsiteX57" fmla="*/ 1318307 w 2777761"/>
              <a:gd name="connsiteY57" fmla="*/ 3692863 h 3827499"/>
              <a:gd name="connsiteX58" fmla="*/ 1452943 w 2777761"/>
              <a:gd name="connsiteY58" fmla="*/ 3816279 h 3827499"/>
              <a:gd name="connsiteX59" fmla="*/ 1520260 w 2777761"/>
              <a:gd name="connsiteY59" fmla="*/ 3681644 h 3827499"/>
              <a:gd name="connsiteX60" fmla="*/ 1823190 w 2777761"/>
              <a:gd name="connsiteY60" fmla="*/ 3580667 h 3827499"/>
              <a:gd name="connsiteX61" fmla="*/ 2159779 w 2777761"/>
              <a:gd name="connsiteY61" fmla="*/ 3653594 h 3827499"/>
              <a:gd name="connsiteX62" fmla="*/ 2114901 w 2777761"/>
              <a:gd name="connsiteY62" fmla="*/ 3754571 h 3827499"/>
              <a:gd name="connsiteX63" fmla="*/ 2210268 w 2777761"/>
              <a:gd name="connsiteY63" fmla="*/ 3821889 h 3827499"/>
              <a:gd name="connsiteX64" fmla="*/ 2283195 w 2777761"/>
              <a:gd name="connsiteY64" fmla="*/ 3771401 h 3827499"/>
              <a:gd name="connsiteX65" fmla="*/ 2271976 w 2777761"/>
              <a:gd name="connsiteY65" fmla="*/ 3676034 h 3827499"/>
              <a:gd name="connsiteX66" fmla="*/ 2451490 w 2777761"/>
              <a:gd name="connsiteY66" fmla="*/ 3597496 h 3827499"/>
              <a:gd name="connsiteX67" fmla="*/ 2434660 w 2777761"/>
              <a:gd name="connsiteY67" fmla="*/ 3423592 h 3827499"/>
              <a:gd name="connsiteX68" fmla="*/ 1929777 w 2777761"/>
              <a:gd name="connsiteY68" fmla="*/ 3395543 h 3827499"/>
              <a:gd name="connsiteX69" fmla="*/ 1918557 w 2777761"/>
              <a:gd name="connsiteY69" fmla="*/ 3070174 h 3827499"/>
              <a:gd name="connsiteX70" fmla="*/ 1884898 w 2777761"/>
              <a:gd name="connsiteY70" fmla="*/ 3053344 h 3827499"/>
              <a:gd name="connsiteX71" fmla="*/ 1907338 w 2777761"/>
              <a:gd name="connsiteY71" fmla="*/ 2873830 h 3827499"/>
              <a:gd name="connsiteX72" fmla="*/ 1862459 w 2777761"/>
              <a:gd name="connsiteY72" fmla="*/ 2812122 h 3827499"/>
              <a:gd name="connsiteX73" fmla="*/ 2109291 w 2777761"/>
              <a:gd name="connsiteY73" fmla="*/ 2756024 h 3827499"/>
              <a:gd name="connsiteX74" fmla="*/ 2131730 w 2777761"/>
              <a:gd name="connsiteY74" fmla="*/ 2626998 h 3827499"/>
              <a:gd name="connsiteX75" fmla="*/ 2372952 w 2777761"/>
              <a:gd name="connsiteY75" fmla="*/ 2660657 h 3827499"/>
              <a:gd name="connsiteX76" fmla="*/ 2597345 w 2777761"/>
              <a:gd name="connsiteY76" fmla="*/ 2071626 h 3827499"/>
              <a:gd name="connsiteX77" fmla="*/ 2552466 w 2777761"/>
              <a:gd name="connsiteY77" fmla="*/ 1987479 h 3827499"/>
              <a:gd name="connsiteX78" fmla="*/ 2698322 w 2777761"/>
              <a:gd name="connsiteY78" fmla="*/ 1499425 h 3827499"/>
              <a:gd name="connsiteX79" fmla="*/ 2642224 w 2777761"/>
              <a:gd name="connsiteY79" fmla="*/ 1392839 h 3827499"/>
              <a:gd name="connsiteX80" fmla="*/ 2485148 w 2777761"/>
              <a:gd name="connsiteY80" fmla="*/ 837467 h 3827499"/>
              <a:gd name="connsiteX81" fmla="*/ 2743201 w 2777761"/>
              <a:gd name="connsiteY81" fmla="*/ 714051 h 3827499"/>
              <a:gd name="connsiteX82" fmla="*/ 2715151 w 2777761"/>
              <a:gd name="connsiteY82" fmla="*/ 472829 h 3827499"/>
              <a:gd name="connsiteX83" fmla="*/ 2597345 w 2777761"/>
              <a:gd name="connsiteY83" fmla="*/ 91363 h 3827499"/>
              <a:gd name="connsiteX0" fmla="*/ 2597345 w 2777761"/>
              <a:gd name="connsiteY0" fmla="*/ 91363 h 3827499"/>
              <a:gd name="connsiteX1" fmla="*/ 2395391 w 2777761"/>
              <a:gd name="connsiteY1" fmla="*/ 1604 h 3827499"/>
              <a:gd name="connsiteX2" fmla="*/ 2193438 w 2777761"/>
              <a:gd name="connsiteY2" fmla="*/ 197948 h 3827499"/>
              <a:gd name="connsiteX3" fmla="*/ 2114901 w 2777761"/>
              <a:gd name="connsiteY3" fmla="*/ 214777 h 3827499"/>
              <a:gd name="connsiteX4" fmla="*/ 2142950 w 2777761"/>
              <a:gd name="connsiteY4" fmla="*/ 326974 h 3827499"/>
              <a:gd name="connsiteX5" fmla="*/ 2047583 w 2777761"/>
              <a:gd name="connsiteY5" fmla="*/ 495268 h 3827499"/>
              <a:gd name="connsiteX6" fmla="*/ 2159779 w 2777761"/>
              <a:gd name="connsiteY6" fmla="*/ 747710 h 3827499"/>
              <a:gd name="connsiteX7" fmla="*/ 2030754 w 2777761"/>
              <a:gd name="connsiteY7" fmla="*/ 792588 h 3827499"/>
              <a:gd name="connsiteX8" fmla="*/ 1997095 w 2777761"/>
              <a:gd name="connsiteY8" fmla="*/ 859906 h 3827499"/>
              <a:gd name="connsiteX9" fmla="*/ 1997095 w 2777761"/>
              <a:gd name="connsiteY9" fmla="*/ 747710 h 3827499"/>
              <a:gd name="connsiteX10" fmla="*/ 1946606 w 2777761"/>
              <a:gd name="connsiteY10" fmla="*/ 708441 h 3827499"/>
              <a:gd name="connsiteX11" fmla="*/ 1772702 w 2777761"/>
              <a:gd name="connsiteY11" fmla="*/ 758929 h 3827499"/>
              <a:gd name="connsiteX12" fmla="*/ 1402454 w 2777761"/>
              <a:gd name="connsiteY12" fmla="*/ 618684 h 3827499"/>
              <a:gd name="connsiteX13" fmla="*/ 1705384 w 2777761"/>
              <a:gd name="connsiteY13" fmla="*/ 1190885 h 3827499"/>
              <a:gd name="connsiteX14" fmla="*/ 1800751 w 2777761"/>
              <a:gd name="connsiteY14" fmla="*/ 1263813 h 3827499"/>
              <a:gd name="connsiteX15" fmla="*/ 1649286 w 2777761"/>
              <a:gd name="connsiteY15" fmla="*/ 1488205 h 3827499"/>
              <a:gd name="connsiteX16" fmla="*/ 1727824 w 2777761"/>
              <a:gd name="connsiteY16" fmla="*/ 1706988 h 3827499"/>
              <a:gd name="connsiteX17" fmla="*/ 1817581 w 2777761"/>
              <a:gd name="connsiteY17" fmla="*/ 1701379 h 3827499"/>
              <a:gd name="connsiteX18" fmla="*/ 1671725 w 2777761"/>
              <a:gd name="connsiteY18" fmla="*/ 1869673 h 3827499"/>
              <a:gd name="connsiteX19" fmla="*/ 914400 w 2777761"/>
              <a:gd name="connsiteY19" fmla="*/ 1617231 h 3827499"/>
              <a:gd name="connsiteX20" fmla="*/ 460005 w 2777761"/>
              <a:gd name="connsiteY20" fmla="*/ 2643828 h 3827499"/>
              <a:gd name="connsiteX21" fmla="*/ 263662 w 2777761"/>
              <a:gd name="connsiteY21" fmla="*/ 2851391 h 3827499"/>
              <a:gd name="connsiteX22" fmla="*/ 44879 w 2777761"/>
              <a:gd name="connsiteY22" fmla="*/ 2896269 h 3827499"/>
              <a:gd name="connsiteX23" fmla="*/ 0 w 2777761"/>
              <a:gd name="connsiteY23" fmla="*/ 3002856 h 3827499"/>
              <a:gd name="connsiteX24" fmla="*/ 274881 w 2777761"/>
              <a:gd name="connsiteY24" fmla="*/ 3126272 h 3827499"/>
              <a:gd name="connsiteX25" fmla="*/ 504884 w 2777761"/>
              <a:gd name="connsiteY25" fmla="*/ 3025295 h 3827499"/>
              <a:gd name="connsiteX26" fmla="*/ 471225 w 2777761"/>
              <a:gd name="connsiteY26" fmla="*/ 3154321 h 3827499"/>
              <a:gd name="connsiteX27" fmla="*/ 572201 w 2777761"/>
              <a:gd name="connsiteY27" fmla="*/ 3199199 h 3827499"/>
              <a:gd name="connsiteX28" fmla="*/ 381468 w 2777761"/>
              <a:gd name="connsiteY28" fmla="*/ 3659204 h 3827499"/>
              <a:gd name="connsiteX29" fmla="*/ 196344 w 2777761"/>
              <a:gd name="connsiteY29" fmla="*/ 3704083 h 3827499"/>
              <a:gd name="connsiteX30" fmla="*/ 263662 w 2777761"/>
              <a:gd name="connsiteY30" fmla="*/ 3805059 h 3827499"/>
              <a:gd name="connsiteX31" fmla="*/ 555372 w 2777761"/>
              <a:gd name="connsiteY31" fmla="*/ 3827499 h 3827499"/>
              <a:gd name="connsiteX32" fmla="*/ 589031 w 2777761"/>
              <a:gd name="connsiteY32" fmla="*/ 3619936 h 3827499"/>
              <a:gd name="connsiteX33" fmla="*/ 645129 w 2777761"/>
              <a:gd name="connsiteY33" fmla="*/ 3614326 h 3827499"/>
              <a:gd name="connsiteX34" fmla="*/ 690008 w 2777761"/>
              <a:gd name="connsiteY34" fmla="*/ 3737742 h 3827499"/>
              <a:gd name="connsiteX35" fmla="*/ 774155 w 2777761"/>
              <a:gd name="connsiteY35" fmla="*/ 3743352 h 3827499"/>
              <a:gd name="connsiteX36" fmla="*/ 779765 w 2777761"/>
              <a:gd name="connsiteY36" fmla="*/ 3513349 h 3827499"/>
              <a:gd name="connsiteX37" fmla="*/ 746106 w 2777761"/>
              <a:gd name="connsiteY37" fmla="*/ 3244078 h 3827499"/>
              <a:gd name="connsiteX38" fmla="*/ 903181 w 2777761"/>
              <a:gd name="connsiteY38" fmla="*/ 2666267 h 3827499"/>
              <a:gd name="connsiteX39" fmla="*/ 1166842 w 2777761"/>
              <a:gd name="connsiteY39" fmla="*/ 2559680 h 3827499"/>
              <a:gd name="connsiteX40" fmla="*/ 1531480 w 2777761"/>
              <a:gd name="connsiteY40" fmla="*/ 2666267 h 3827499"/>
              <a:gd name="connsiteX41" fmla="*/ 1593188 w 2777761"/>
              <a:gd name="connsiteY41" fmla="*/ 2666267 h 3827499"/>
              <a:gd name="connsiteX42" fmla="*/ 1649286 w 2777761"/>
              <a:gd name="connsiteY42" fmla="*/ 2767244 h 3827499"/>
              <a:gd name="connsiteX43" fmla="*/ 1800751 w 2777761"/>
              <a:gd name="connsiteY43" fmla="*/ 2800902 h 3827499"/>
              <a:gd name="connsiteX44" fmla="*/ 1811971 w 2777761"/>
              <a:gd name="connsiteY44" fmla="*/ 2834561 h 3827499"/>
              <a:gd name="connsiteX45" fmla="*/ 1772702 w 2777761"/>
              <a:gd name="connsiteY45" fmla="*/ 3036515 h 3827499"/>
              <a:gd name="connsiteX46" fmla="*/ 1750263 w 2777761"/>
              <a:gd name="connsiteY46" fmla="*/ 3361884 h 3827499"/>
              <a:gd name="connsiteX47" fmla="*/ 1542700 w 2777761"/>
              <a:gd name="connsiteY47" fmla="*/ 3384323 h 3827499"/>
              <a:gd name="connsiteX48" fmla="*/ 1206111 w 2777761"/>
              <a:gd name="connsiteY48" fmla="*/ 3434812 h 3827499"/>
              <a:gd name="connsiteX49" fmla="*/ 1178062 w 2777761"/>
              <a:gd name="connsiteY49" fmla="*/ 3507739 h 3827499"/>
              <a:gd name="connsiteX50" fmla="*/ 1116354 w 2777761"/>
              <a:gd name="connsiteY50" fmla="*/ 3535788 h 3827499"/>
              <a:gd name="connsiteX51" fmla="*/ 1144403 w 2777761"/>
              <a:gd name="connsiteY51" fmla="*/ 3670424 h 3827499"/>
              <a:gd name="connsiteX52" fmla="*/ 1284648 w 2777761"/>
              <a:gd name="connsiteY52" fmla="*/ 3676034 h 3827499"/>
              <a:gd name="connsiteX53" fmla="*/ 1279038 w 2777761"/>
              <a:gd name="connsiteY53" fmla="*/ 3524569 h 3827499"/>
              <a:gd name="connsiteX54" fmla="*/ 1458552 w 2777761"/>
              <a:gd name="connsiteY54" fmla="*/ 3535788 h 3827499"/>
              <a:gd name="connsiteX55" fmla="*/ 1430503 w 2777761"/>
              <a:gd name="connsiteY55" fmla="*/ 3614326 h 3827499"/>
              <a:gd name="connsiteX56" fmla="*/ 1402454 w 2777761"/>
              <a:gd name="connsiteY56" fmla="*/ 3676034 h 3827499"/>
              <a:gd name="connsiteX57" fmla="*/ 1318307 w 2777761"/>
              <a:gd name="connsiteY57" fmla="*/ 3692863 h 3827499"/>
              <a:gd name="connsiteX58" fmla="*/ 1452943 w 2777761"/>
              <a:gd name="connsiteY58" fmla="*/ 3816279 h 3827499"/>
              <a:gd name="connsiteX59" fmla="*/ 1520260 w 2777761"/>
              <a:gd name="connsiteY59" fmla="*/ 3681644 h 3827499"/>
              <a:gd name="connsiteX60" fmla="*/ 1823190 w 2777761"/>
              <a:gd name="connsiteY60" fmla="*/ 3580667 h 3827499"/>
              <a:gd name="connsiteX61" fmla="*/ 2159779 w 2777761"/>
              <a:gd name="connsiteY61" fmla="*/ 3653594 h 3827499"/>
              <a:gd name="connsiteX62" fmla="*/ 2114901 w 2777761"/>
              <a:gd name="connsiteY62" fmla="*/ 3754571 h 3827499"/>
              <a:gd name="connsiteX63" fmla="*/ 2210268 w 2777761"/>
              <a:gd name="connsiteY63" fmla="*/ 3821889 h 3827499"/>
              <a:gd name="connsiteX64" fmla="*/ 2283195 w 2777761"/>
              <a:gd name="connsiteY64" fmla="*/ 3771401 h 3827499"/>
              <a:gd name="connsiteX65" fmla="*/ 2271976 w 2777761"/>
              <a:gd name="connsiteY65" fmla="*/ 3676034 h 3827499"/>
              <a:gd name="connsiteX66" fmla="*/ 2451490 w 2777761"/>
              <a:gd name="connsiteY66" fmla="*/ 3597496 h 3827499"/>
              <a:gd name="connsiteX67" fmla="*/ 2434660 w 2777761"/>
              <a:gd name="connsiteY67" fmla="*/ 3423592 h 3827499"/>
              <a:gd name="connsiteX68" fmla="*/ 1929777 w 2777761"/>
              <a:gd name="connsiteY68" fmla="*/ 3395543 h 3827499"/>
              <a:gd name="connsiteX69" fmla="*/ 1918557 w 2777761"/>
              <a:gd name="connsiteY69" fmla="*/ 3070174 h 3827499"/>
              <a:gd name="connsiteX70" fmla="*/ 1884898 w 2777761"/>
              <a:gd name="connsiteY70" fmla="*/ 3053344 h 3827499"/>
              <a:gd name="connsiteX71" fmla="*/ 1907338 w 2777761"/>
              <a:gd name="connsiteY71" fmla="*/ 2873830 h 3827499"/>
              <a:gd name="connsiteX72" fmla="*/ 1862459 w 2777761"/>
              <a:gd name="connsiteY72" fmla="*/ 2812122 h 3827499"/>
              <a:gd name="connsiteX73" fmla="*/ 2109291 w 2777761"/>
              <a:gd name="connsiteY73" fmla="*/ 2756024 h 3827499"/>
              <a:gd name="connsiteX74" fmla="*/ 2131730 w 2777761"/>
              <a:gd name="connsiteY74" fmla="*/ 2626998 h 3827499"/>
              <a:gd name="connsiteX75" fmla="*/ 2372952 w 2777761"/>
              <a:gd name="connsiteY75" fmla="*/ 2660657 h 3827499"/>
              <a:gd name="connsiteX76" fmla="*/ 2597345 w 2777761"/>
              <a:gd name="connsiteY76" fmla="*/ 2071626 h 3827499"/>
              <a:gd name="connsiteX77" fmla="*/ 2552466 w 2777761"/>
              <a:gd name="connsiteY77" fmla="*/ 1987479 h 3827499"/>
              <a:gd name="connsiteX78" fmla="*/ 2698322 w 2777761"/>
              <a:gd name="connsiteY78" fmla="*/ 1499425 h 3827499"/>
              <a:gd name="connsiteX79" fmla="*/ 2642224 w 2777761"/>
              <a:gd name="connsiteY79" fmla="*/ 1392839 h 3827499"/>
              <a:gd name="connsiteX80" fmla="*/ 2485148 w 2777761"/>
              <a:gd name="connsiteY80" fmla="*/ 837467 h 3827499"/>
              <a:gd name="connsiteX81" fmla="*/ 2743201 w 2777761"/>
              <a:gd name="connsiteY81" fmla="*/ 714051 h 3827499"/>
              <a:gd name="connsiteX82" fmla="*/ 2715151 w 2777761"/>
              <a:gd name="connsiteY82" fmla="*/ 472829 h 3827499"/>
              <a:gd name="connsiteX83" fmla="*/ 2597345 w 2777761"/>
              <a:gd name="connsiteY83" fmla="*/ 91363 h 3827499"/>
              <a:gd name="connsiteX0" fmla="*/ 2597345 w 2777761"/>
              <a:gd name="connsiteY0" fmla="*/ 91363 h 3827499"/>
              <a:gd name="connsiteX1" fmla="*/ 2395391 w 2777761"/>
              <a:gd name="connsiteY1" fmla="*/ 1604 h 3827499"/>
              <a:gd name="connsiteX2" fmla="*/ 2193438 w 2777761"/>
              <a:gd name="connsiteY2" fmla="*/ 197948 h 3827499"/>
              <a:gd name="connsiteX3" fmla="*/ 2114901 w 2777761"/>
              <a:gd name="connsiteY3" fmla="*/ 214777 h 3827499"/>
              <a:gd name="connsiteX4" fmla="*/ 2142950 w 2777761"/>
              <a:gd name="connsiteY4" fmla="*/ 326974 h 3827499"/>
              <a:gd name="connsiteX5" fmla="*/ 2047583 w 2777761"/>
              <a:gd name="connsiteY5" fmla="*/ 495268 h 3827499"/>
              <a:gd name="connsiteX6" fmla="*/ 2159779 w 2777761"/>
              <a:gd name="connsiteY6" fmla="*/ 747710 h 3827499"/>
              <a:gd name="connsiteX7" fmla="*/ 2030754 w 2777761"/>
              <a:gd name="connsiteY7" fmla="*/ 792588 h 3827499"/>
              <a:gd name="connsiteX8" fmla="*/ 1997095 w 2777761"/>
              <a:gd name="connsiteY8" fmla="*/ 859906 h 3827499"/>
              <a:gd name="connsiteX9" fmla="*/ 1997095 w 2777761"/>
              <a:gd name="connsiteY9" fmla="*/ 747710 h 3827499"/>
              <a:gd name="connsiteX10" fmla="*/ 1946606 w 2777761"/>
              <a:gd name="connsiteY10" fmla="*/ 708441 h 3827499"/>
              <a:gd name="connsiteX11" fmla="*/ 1772702 w 2777761"/>
              <a:gd name="connsiteY11" fmla="*/ 758929 h 3827499"/>
              <a:gd name="connsiteX12" fmla="*/ 1402454 w 2777761"/>
              <a:gd name="connsiteY12" fmla="*/ 618684 h 3827499"/>
              <a:gd name="connsiteX13" fmla="*/ 1705384 w 2777761"/>
              <a:gd name="connsiteY13" fmla="*/ 1190885 h 3827499"/>
              <a:gd name="connsiteX14" fmla="*/ 1800751 w 2777761"/>
              <a:gd name="connsiteY14" fmla="*/ 1263813 h 3827499"/>
              <a:gd name="connsiteX15" fmla="*/ 1649286 w 2777761"/>
              <a:gd name="connsiteY15" fmla="*/ 1488205 h 3827499"/>
              <a:gd name="connsiteX16" fmla="*/ 1727824 w 2777761"/>
              <a:gd name="connsiteY16" fmla="*/ 1706988 h 3827499"/>
              <a:gd name="connsiteX17" fmla="*/ 1817581 w 2777761"/>
              <a:gd name="connsiteY17" fmla="*/ 1701379 h 3827499"/>
              <a:gd name="connsiteX18" fmla="*/ 1671725 w 2777761"/>
              <a:gd name="connsiteY18" fmla="*/ 1869673 h 3827499"/>
              <a:gd name="connsiteX19" fmla="*/ 914400 w 2777761"/>
              <a:gd name="connsiteY19" fmla="*/ 1617231 h 3827499"/>
              <a:gd name="connsiteX20" fmla="*/ 460005 w 2777761"/>
              <a:gd name="connsiteY20" fmla="*/ 2643828 h 3827499"/>
              <a:gd name="connsiteX21" fmla="*/ 263662 w 2777761"/>
              <a:gd name="connsiteY21" fmla="*/ 2851391 h 3827499"/>
              <a:gd name="connsiteX22" fmla="*/ 44879 w 2777761"/>
              <a:gd name="connsiteY22" fmla="*/ 2896269 h 3827499"/>
              <a:gd name="connsiteX23" fmla="*/ 0 w 2777761"/>
              <a:gd name="connsiteY23" fmla="*/ 3002856 h 3827499"/>
              <a:gd name="connsiteX24" fmla="*/ 274881 w 2777761"/>
              <a:gd name="connsiteY24" fmla="*/ 3126272 h 3827499"/>
              <a:gd name="connsiteX25" fmla="*/ 504884 w 2777761"/>
              <a:gd name="connsiteY25" fmla="*/ 3025295 h 3827499"/>
              <a:gd name="connsiteX26" fmla="*/ 471225 w 2777761"/>
              <a:gd name="connsiteY26" fmla="*/ 3154321 h 3827499"/>
              <a:gd name="connsiteX27" fmla="*/ 572201 w 2777761"/>
              <a:gd name="connsiteY27" fmla="*/ 3199199 h 3827499"/>
              <a:gd name="connsiteX28" fmla="*/ 381468 w 2777761"/>
              <a:gd name="connsiteY28" fmla="*/ 3659204 h 3827499"/>
              <a:gd name="connsiteX29" fmla="*/ 196344 w 2777761"/>
              <a:gd name="connsiteY29" fmla="*/ 3704083 h 3827499"/>
              <a:gd name="connsiteX30" fmla="*/ 263662 w 2777761"/>
              <a:gd name="connsiteY30" fmla="*/ 3805059 h 3827499"/>
              <a:gd name="connsiteX31" fmla="*/ 555372 w 2777761"/>
              <a:gd name="connsiteY31" fmla="*/ 3827499 h 3827499"/>
              <a:gd name="connsiteX32" fmla="*/ 589031 w 2777761"/>
              <a:gd name="connsiteY32" fmla="*/ 3619936 h 3827499"/>
              <a:gd name="connsiteX33" fmla="*/ 645129 w 2777761"/>
              <a:gd name="connsiteY33" fmla="*/ 3614326 h 3827499"/>
              <a:gd name="connsiteX34" fmla="*/ 690008 w 2777761"/>
              <a:gd name="connsiteY34" fmla="*/ 3737742 h 3827499"/>
              <a:gd name="connsiteX35" fmla="*/ 774155 w 2777761"/>
              <a:gd name="connsiteY35" fmla="*/ 3743352 h 3827499"/>
              <a:gd name="connsiteX36" fmla="*/ 779765 w 2777761"/>
              <a:gd name="connsiteY36" fmla="*/ 3513349 h 3827499"/>
              <a:gd name="connsiteX37" fmla="*/ 746106 w 2777761"/>
              <a:gd name="connsiteY37" fmla="*/ 3244078 h 3827499"/>
              <a:gd name="connsiteX38" fmla="*/ 903181 w 2777761"/>
              <a:gd name="connsiteY38" fmla="*/ 2666267 h 3827499"/>
              <a:gd name="connsiteX39" fmla="*/ 1166842 w 2777761"/>
              <a:gd name="connsiteY39" fmla="*/ 2559680 h 3827499"/>
              <a:gd name="connsiteX40" fmla="*/ 1531480 w 2777761"/>
              <a:gd name="connsiteY40" fmla="*/ 2666267 h 3827499"/>
              <a:gd name="connsiteX41" fmla="*/ 1593188 w 2777761"/>
              <a:gd name="connsiteY41" fmla="*/ 2666267 h 3827499"/>
              <a:gd name="connsiteX42" fmla="*/ 1649286 w 2777761"/>
              <a:gd name="connsiteY42" fmla="*/ 2767244 h 3827499"/>
              <a:gd name="connsiteX43" fmla="*/ 1800751 w 2777761"/>
              <a:gd name="connsiteY43" fmla="*/ 2800902 h 3827499"/>
              <a:gd name="connsiteX44" fmla="*/ 1811971 w 2777761"/>
              <a:gd name="connsiteY44" fmla="*/ 2834561 h 3827499"/>
              <a:gd name="connsiteX45" fmla="*/ 1772702 w 2777761"/>
              <a:gd name="connsiteY45" fmla="*/ 3036515 h 3827499"/>
              <a:gd name="connsiteX46" fmla="*/ 1750263 w 2777761"/>
              <a:gd name="connsiteY46" fmla="*/ 3361884 h 3827499"/>
              <a:gd name="connsiteX47" fmla="*/ 1542700 w 2777761"/>
              <a:gd name="connsiteY47" fmla="*/ 3384323 h 3827499"/>
              <a:gd name="connsiteX48" fmla="*/ 1206111 w 2777761"/>
              <a:gd name="connsiteY48" fmla="*/ 3434812 h 3827499"/>
              <a:gd name="connsiteX49" fmla="*/ 1178062 w 2777761"/>
              <a:gd name="connsiteY49" fmla="*/ 3507739 h 3827499"/>
              <a:gd name="connsiteX50" fmla="*/ 1116354 w 2777761"/>
              <a:gd name="connsiteY50" fmla="*/ 3535788 h 3827499"/>
              <a:gd name="connsiteX51" fmla="*/ 1144403 w 2777761"/>
              <a:gd name="connsiteY51" fmla="*/ 3670424 h 3827499"/>
              <a:gd name="connsiteX52" fmla="*/ 1284648 w 2777761"/>
              <a:gd name="connsiteY52" fmla="*/ 3676034 h 3827499"/>
              <a:gd name="connsiteX53" fmla="*/ 1279038 w 2777761"/>
              <a:gd name="connsiteY53" fmla="*/ 3524569 h 3827499"/>
              <a:gd name="connsiteX54" fmla="*/ 1458552 w 2777761"/>
              <a:gd name="connsiteY54" fmla="*/ 3535788 h 3827499"/>
              <a:gd name="connsiteX55" fmla="*/ 1430503 w 2777761"/>
              <a:gd name="connsiteY55" fmla="*/ 3614326 h 3827499"/>
              <a:gd name="connsiteX56" fmla="*/ 1402454 w 2777761"/>
              <a:gd name="connsiteY56" fmla="*/ 3676034 h 3827499"/>
              <a:gd name="connsiteX57" fmla="*/ 1318307 w 2777761"/>
              <a:gd name="connsiteY57" fmla="*/ 3692863 h 3827499"/>
              <a:gd name="connsiteX58" fmla="*/ 1452943 w 2777761"/>
              <a:gd name="connsiteY58" fmla="*/ 3816279 h 3827499"/>
              <a:gd name="connsiteX59" fmla="*/ 1520260 w 2777761"/>
              <a:gd name="connsiteY59" fmla="*/ 3681644 h 3827499"/>
              <a:gd name="connsiteX60" fmla="*/ 1823190 w 2777761"/>
              <a:gd name="connsiteY60" fmla="*/ 3580667 h 3827499"/>
              <a:gd name="connsiteX61" fmla="*/ 2159779 w 2777761"/>
              <a:gd name="connsiteY61" fmla="*/ 3653594 h 3827499"/>
              <a:gd name="connsiteX62" fmla="*/ 2114901 w 2777761"/>
              <a:gd name="connsiteY62" fmla="*/ 3754571 h 3827499"/>
              <a:gd name="connsiteX63" fmla="*/ 2210268 w 2777761"/>
              <a:gd name="connsiteY63" fmla="*/ 3821889 h 3827499"/>
              <a:gd name="connsiteX64" fmla="*/ 2283195 w 2777761"/>
              <a:gd name="connsiteY64" fmla="*/ 3771401 h 3827499"/>
              <a:gd name="connsiteX65" fmla="*/ 2271976 w 2777761"/>
              <a:gd name="connsiteY65" fmla="*/ 3676034 h 3827499"/>
              <a:gd name="connsiteX66" fmla="*/ 2451490 w 2777761"/>
              <a:gd name="connsiteY66" fmla="*/ 3597496 h 3827499"/>
              <a:gd name="connsiteX67" fmla="*/ 2434660 w 2777761"/>
              <a:gd name="connsiteY67" fmla="*/ 3423592 h 3827499"/>
              <a:gd name="connsiteX68" fmla="*/ 1929777 w 2777761"/>
              <a:gd name="connsiteY68" fmla="*/ 3395543 h 3827499"/>
              <a:gd name="connsiteX69" fmla="*/ 1918557 w 2777761"/>
              <a:gd name="connsiteY69" fmla="*/ 3070174 h 3827499"/>
              <a:gd name="connsiteX70" fmla="*/ 1884898 w 2777761"/>
              <a:gd name="connsiteY70" fmla="*/ 3053344 h 3827499"/>
              <a:gd name="connsiteX71" fmla="*/ 1907338 w 2777761"/>
              <a:gd name="connsiteY71" fmla="*/ 2873830 h 3827499"/>
              <a:gd name="connsiteX72" fmla="*/ 1862459 w 2777761"/>
              <a:gd name="connsiteY72" fmla="*/ 2812122 h 3827499"/>
              <a:gd name="connsiteX73" fmla="*/ 2109291 w 2777761"/>
              <a:gd name="connsiteY73" fmla="*/ 2756024 h 3827499"/>
              <a:gd name="connsiteX74" fmla="*/ 2131730 w 2777761"/>
              <a:gd name="connsiteY74" fmla="*/ 2626998 h 3827499"/>
              <a:gd name="connsiteX75" fmla="*/ 2372952 w 2777761"/>
              <a:gd name="connsiteY75" fmla="*/ 2660657 h 3827499"/>
              <a:gd name="connsiteX76" fmla="*/ 2597345 w 2777761"/>
              <a:gd name="connsiteY76" fmla="*/ 2071626 h 3827499"/>
              <a:gd name="connsiteX77" fmla="*/ 2552466 w 2777761"/>
              <a:gd name="connsiteY77" fmla="*/ 1987479 h 3827499"/>
              <a:gd name="connsiteX78" fmla="*/ 2698322 w 2777761"/>
              <a:gd name="connsiteY78" fmla="*/ 1499425 h 3827499"/>
              <a:gd name="connsiteX79" fmla="*/ 2642224 w 2777761"/>
              <a:gd name="connsiteY79" fmla="*/ 1392839 h 3827499"/>
              <a:gd name="connsiteX80" fmla="*/ 2485148 w 2777761"/>
              <a:gd name="connsiteY80" fmla="*/ 837467 h 3827499"/>
              <a:gd name="connsiteX81" fmla="*/ 2743201 w 2777761"/>
              <a:gd name="connsiteY81" fmla="*/ 714051 h 3827499"/>
              <a:gd name="connsiteX82" fmla="*/ 2715151 w 2777761"/>
              <a:gd name="connsiteY82" fmla="*/ 472829 h 3827499"/>
              <a:gd name="connsiteX83" fmla="*/ 2597345 w 2777761"/>
              <a:gd name="connsiteY83" fmla="*/ 91363 h 3827499"/>
              <a:gd name="connsiteX0" fmla="*/ 2597345 w 2777761"/>
              <a:gd name="connsiteY0" fmla="*/ 130631 h 3827499"/>
              <a:gd name="connsiteX1" fmla="*/ 2395391 w 2777761"/>
              <a:gd name="connsiteY1" fmla="*/ 1604 h 3827499"/>
              <a:gd name="connsiteX2" fmla="*/ 2193438 w 2777761"/>
              <a:gd name="connsiteY2" fmla="*/ 197948 h 3827499"/>
              <a:gd name="connsiteX3" fmla="*/ 2114901 w 2777761"/>
              <a:gd name="connsiteY3" fmla="*/ 214777 h 3827499"/>
              <a:gd name="connsiteX4" fmla="*/ 2142950 w 2777761"/>
              <a:gd name="connsiteY4" fmla="*/ 326974 h 3827499"/>
              <a:gd name="connsiteX5" fmla="*/ 2047583 w 2777761"/>
              <a:gd name="connsiteY5" fmla="*/ 495268 h 3827499"/>
              <a:gd name="connsiteX6" fmla="*/ 2159779 w 2777761"/>
              <a:gd name="connsiteY6" fmla="*/ 747710 h 3827499"/>
              <a:gd name="connsiteX7" fmla="*/ 2030754 w 2777761"/>
              <a:gd name="connsiteY7" fmla="*/ 792588 h 3827499"/>
              <a:gd name="connsiteX8" fmla="*/ 1997095 w 2777761"/>
              <a:gd name="connsiteY8" fmla="*/ 859906 h 3827499"/>
              <a:gd name="connsiteX9" fmla="*/ 1997095 w 2777761"/>
              <a:gd name="connsiteY9" fmla="*/ 747710 h 3827499"/>
              <a:gd name="connsiteX10" fmla="*/ 1946606 w 2777761"/>
              <a:gd name="connsiteY10" fmla="*/ 708441 h 3827499"/>
              <a:gd name="connsiteX11" fmla="*/ 1772702 w 2777761"/>
              <a:gd name="connsiteY11" fmla="*/ 758929 h 3827499"/>
              <a:gd name="connsiteX12" fmla="*/ 1402454 w 2777761"/>
              <a:gd name="connsiteY12" fmla="*/ 618684 h 3827499"/>
              <a:gd name="connsiteX13" fmla="*/ 1705384 w 2777761"/>
              <a:gd name="connsiteY13" fmla="*/ 1190885 h 3827499"/>
              <a:gd name="connsiteX14" fmla="*/ 1800751 w 2777761"/>
              <a:gd name="connsiteY14" fmla="*/ 1263813 h 3827499"/>
              <a:gd name="connsiteX15" fmla="*/ 1649286 w 2777761"/>
              <a:gd name="connsiteY15" fmla="*/ 1488205 h 3827499"/>
              <a:gd name="connsiteX16" fmla="*/ 1727824 w 2777761"/>
              <a:gd name="connsiteY16" fmla="*/ 1706988 h 3827499"/>
              <a:gd name="connsiteX17" fmla="*/ 1817581 w 2777761"/>
              <a:gd name="connsiteY17" fmla="*/ 1701379 h 3827499"/>
              <a:gd name="connsiteX18" fmla="*/ 1671725 w 2777761"/>
              <a:gd name="connsiteY18" fmla="*/ 1869673 h 3827499"/>
              <a:gd name="connsiteX19" fmla="*/ 914400 w 2777761"/>
              <a:gd name="connsiteY19" fmla="*/ 1617231 h 3827499"/>
              <a:gd name="connsiteX20" fmla="*/ 460005 w 2777761"/>
              <a:gd name="connsiteY20" fmla="*/ 2643828 h 3827499"/>
              <a:gd name="connsiteX21" fmla="*/ 263662 w 2777761"/>
              <a:gd name="connsiteY21" fmla="*/ 2851391 h 3827499"/>
              <a:gd name="connsiteX22" fmla="*/ 44879 w 2777761"/>
              <a:gd name="connsiteY22" fmla="*/ 2896269 h 3827499"/>
              <a:gd name="connsiteX23" fmla="*/ 0 w 2777761"/>
              <a:gd name="connsiteY23" fmla="*/ 3002856 h 3827499"/>
              <a:gd name="connsiteX24" fmla="*/ 274881 w 2777761"/>
              <a:gd name="connsiteY24" fmla="*/ 3126272 h 3827499"/>
              <a:gd name="connsiteX25" fmla="*/ 504884 w 2777761"/>
              <a:gd name="connsiteY25" fmla="*/ 3025295 h 3827499"/>
              <a:gd name="connsiteX26" fmla="*/ 471225 w 2777761"/>
              <a:gd name="connsiteY26" fmla="*/ 3154321 h 3827499"/>
              <a:gd name="connsiteX27" fmla="*/ 572201 w 2777761"/>
              <a:gd name="connsiteY27" fmla="*/ 3199199 h 3827499"/>
              <a:gd name="connsiteX28" fmla="*/ 381468 w 2777761"/>
              <a:gd name="connsiteY28" fmla="*/ 3659204 h 3827499"/>
              <a:gd name="connsiteX29" fmla="*/ 196344 w 2777761"/>
              <a:gd name="connsiteY29" fmla="*/ 3704083 h 3827499"/>
              <a:gd name="connsiteX30" fmla="*/ 263662 w 2777761"/>
              <a:gd name="connsiteY30" fmla="*/ 3805059 h 3827499"/>
              <a:gd name="connsiteX31" fmla="*/ 555372 w 2777761"/>
              <a:gd name="connsiteY31" fmla="*/ 3827499 h 3827499"/>
              <a:gd name="connsiteX32" fmla="*/ 589031 w 2777761"/>
              <a:gd name="connsiteY32" fmla="*/ 3619936 h 3827499"/>
              <a:gd name="connsiteX33" fmla="*/ 645129 w 2777761"/>
              <a:gd name="connsiteY33" fmla="*/ 3614326 h 3827499"/>
              <a:gd name="connsiteX34" fmla="*/ 690008 w 2777761"/>
              <a:gd name="connsiteY34" fmla="*/ 3737742 h 3827499"/>
              <a:gd name="connsiteX35" fmla="*/ 774155 w 2777761"/>
              <a:gd name="connsiteY35" fmla="*/ 3743352 h 3827499"/>
              <a:gd name="connsiteX36" fmla="*/ 779765 w 2777761"/>
              <a:gd name="connsiteY36" fmla="*/ 3513349 h 3827499"/>
              <a:gd name="connsiteX37" fmla="*/ 746106 w 2777761"/>
              <a:gd name="connsiteY37" fmla="*/ 3244078 h 3827499"/>
              <a:gd name="connsiteX38" fmla="*/ 903181 w 2777761"/>
              <a:gd name="connsiteY38" fmla="*/ 2666267 h 3827499"/>
              <a:gd name="connsiteX39" fmla="*/ 1166842 w 2777761"/>
              <a:gd name="connsiteY39" fmla="*/ 2559680 h 3827499"/>
              <a:gd name="connsiteX40" fmla="*/ 1531480 w 2777761"/>
              <a:gd name="connsiteY40" fmla="*/ 2666267 h 3827499"/>
              <a:gd name="connsiteX41" fmla="*/ 1593188 w 2777761"/>
              <a:gd name="connsiteY41" fmla="*/ 2666267 h 3827499"/>
              <a:gd name="connsiteX42" fmla="*/ 1649286 w 2777761"/>
              <a:gd name="connsiteY42" fmla="*/ 2767244 h 3827499"/>
              <a:gd name="connsiteX43" fmla="*/ 1800751 w 2777761"/>
              <a:gd name="connsiteY43" fmla="*/ 2800902 h 3827499"/>
              <a:gd name="connsiteX44" fmla="*/ 1811971 w 2777761"/>
              <a:gd name="connsiteY44" fmla="*/ 2834561 h 3827499"/>
              <a:gd name="connsiteX45" fmla="*/ 1772702 w 2777761"/>
              <a:gd name="connsiteY45" fmla="*/ 3036515 h 3827499"/>
              <a:gd name="connsiteX46" fmla="*/ 1750263 w 2777761"/>
              <a:gd name="connsiteY46" fmla="*/ 3361884 h 3827499"/>
              <a:gd name="connsiteX47" fmla="*/ 1542700 w 2777761"/>
              <a:gd name="connsiteY47" fmla="*/ 3384323 h 3827499"/>
              <a:gd name="connsiteX48" fmla="*/ 1206111 w 2777761"/>
              <a:gd name="connsiteY48" fmla="*/ 3434812 h 3827499"/>
              <a:gd name="connsiteX49" fmla="*/ 1178062 w 2777761"/>
              <a:gd name="connsiteY49" fmla="*/ 3507739 h 3827499"/>
              <a:gd name="connsiteX50" fmla="*/ 1116354 w 2777761"/>
              <a:gd name="connsiteY50" fmla="*/ 3535788 h 3827499"/>
              <a:gd name="connsiteX51" fmla="*/ 1144403 w 2777761"/>
              <a:gd name="connsiteY51" fmla="*/ 3670424 h 3827499"/>
              <a:gd name="connsiteX52" fmla="*/ 1284648 w 2777761"/>
              <a:gd name="connsiteY52" fmla="*/ 3676034 h 3827499"/>
              <a:gd name="connsiteX53" fmla="*/ 1279038 w 2777761"/>
              <a:gd name="connsiteY53" fmla="*/ 3524569 h 3827499"/>
              <a:gd name="connsiteX54" fmla="*/ 1458552 w 2777761"/>
              <a:gd name="connsiteY54" fmla="*/ 3535788 h 3827499"/>
              <a:gd name="connsiteX55" fmla="*/ 1430503 w 2777761"/>
              <a:gd name="connsiteY55" fmla="*/ 3614326 h 3827499"/>
              <a:gd name="connsiteX56" fmla="*/ 1402454 w 2777761"/>
              <a:gd name="connsiteY56" fmla="*/ 3676034 h 3827499"/>
              <a:gd name="connsiteX57" fmla="*/ 1318307 w 2777761"/>
              <a:gd name="connsiteY57" fmla="*/ 3692863 h 3827499"/>
              <a:gd name="connsiteX58" fmla="*/ 1452943 w 2777761"/>
              <a:gd name="connsiteY58" fmla="*/ 3816279 h 3827499"/>
              <a:gd name="connsiteX59" fmla="*/ 1520260 w 2777761"/>
              <a:gd name="connsiteY59" fmla="*/ 3681644 h 3827499"/>
              <a:gd name="connsiteX60" fmla="*/ 1823190 w 2777761"/>
              <a:gd name="connsiteY60" fmla="*/ 3580667 h 3827499"/>
              <a:gd name="connsiteX61" fmla="*/ 2159779 w 2777761"/>
              <a:gd name="connsiteY61" fmla="*/ 3653594 h 3827499"/>
              <a:gd name="connsiteX62" fmla="*/ 2114901 w 2777761"/>
              <a:gd name="connsiteY62" fmla="*/ 3754571 h 3827499"/>
              <a:gd name="connsiteX63" fmla="*/ 2210268 w 2777761"/>
              <a:gd name="connsiteY63" fmla="*/ 3821889 h 3827499"/>
              <a:gd name="connsiteX64" fmla="*/ 2283195 w 2777761"/>
              <a:gd name="connsiteY64" fmla="*/ 3771401 h 3827499"/>
              <a:gd name="connsiteX65" fmla="*/ 2271976 w 2777761"/>
              <a:gd name="connsiteY65" fmla="*/ 3676034 h 3827499"/>
              <a:gd name="connsiteX66" fmla="*/ 2451490 w 2777761"/>
              <a:gd name="connsiteY66" fmla="*/ 3597496 h 3827499"/>
              <a:gd name="connsiteX67" fmla="*/ 2434660 w 2777761"/>
              <a:gd name="connsiteY67" fmla="*/ 3423592 h 3827499"/>
              <a:gd name="connsiteX68" fmla="*/ 1929777 w 2777761"/>
              <a:gd name="connsiteY68" fmla="*/ 3395543 h 3827499"/>
              <a:gd name="connsiteX69" fmla="*/ 1918557 w 2777761"/>
              <a:gd name="connsiteY69" fmla="*/ 3070174 h 3827499"/>
              <a:gd name="connsiteX70" fmla="*/ 1884898 w 2777761"/>
              <a:gd name="connsiteY70" fmla="*/ 3053344 h 3827499"/>
              <a:gd name="connsiteX71" fmla="*/ 1907338 w 2777761"/>
              <a:gd name="connsiteY71" fmla="*/ 2873830 h 3827499"/>
              <a:gd name="connsiteX72" fmla="*/ 1862459 w 2777761"/>
              <a:gd name="connsiteY72" fmla="*/ 2812122 h 3827499"/>
              <a:gd name="connsiteX73" fmla="*/ 2109291 w 2777761"/>
              <a:gd name="connsiteY73" fmla="*/ 2756024 h 3827499"/>
              <a:gd name="connsiteX74" fmla="*/ 2131730 w 2777761"/>
              <a:gd name="connsiteY74" fmla="*/ 2626998 h 3827499"/>
              <a:gd name="connsiteX75" fmla="*/ 2372952 w 2777761"/>
              <a:gd name="connsiteY75" fmla="*/ 2660657 h 3827499"/>
              <a:gd name="connsiteX76" fmla="*/ 2597345 w 2777761"/>
              <a:gd name="connsiteY76" fmla="*/ 2071626 h 3827499"/>
              <a:gd name="connsiteX77" fmla="*/ 2552466 w 2777761"/>
              <a:gd name="connsiteY77" fmla="*/ 1987479 h 3827499"/>
              <a:gd name="connsiteX78" fmla="*/ 2698322 w 2777761"/>
              <a:gd name="connsiteY78" fmla="*/ 1499425 h 3827499"/>
              <a:gd name="connsiteX79" fmla="*/ 2642224 w 2777761"/>
              <a:gd name="connsiteY79" fmla="*/ 1392839 h 3827499"/>
              <a:gd name="connsiteX80" fmla="*/ 2485148 w 2777761"/>
              <a:gd name="connsiteY80" fmla="*/ 837467 h 3827499"/>
              <a:gd name="connsiteX81" fmla="*/ 2743201 w 2777761"/>
              <a:gd name="connsiteY81" fmla="*/ 714051 h 3827499"/>
              <a:gd name="connsiteX82" fmla="*/ 2715151 w 2777761"/>
              <a:gd name="connsiteY82" fmla="*/ 472829 h 3827499"/>
              <a:gd name="connsiteX83" fmla="*/ 2597345 w 2777761"/>
              <a:gd name="connsiteY83" fmla="*/ 130631 h 3827499"/>
              <a:gd name="connsiteX0" fmla="*/ 2597345 w 2777761"/>
              <a:gd name="connsiteY0" fmla="*/ 9186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114901 w 2777761"/>
              <a:gd name="connsiteY3" fmla="*/ 176009 h 3788731"/>
              <a:gd name="connsiteX4" fmla="*/ 2142950 w 2777761"/>
              <a:gd name="connsiteY4" fmla="*/ 288206 h 3788731"/>
              <a:gd name="connsiteX5" fmla="*/ 2047583 w 2777761"/>
              <a:gd name="connsiteY5" fmla="*/ 456500 h 3788731"/>
              <a:gd name="connsiteX6" fmla="*/ 2159779 w 2777761"/>
              <a:gd name="connsiteY6" fmla="*/ 708942 h 3788731"/>
              <a:gd name="connsiteX7" fmla="*/ 2030754 w 2777761"/>
              <a:gd name="connsiteY7" fmla="*/ 753820 h 3788731"/>
              <a:gd name="connsiteX8" fmla="*/ 1997095 w 2777761"/>
              <a:gd name="connsiteY8" fmla="*/ 821138 h 3788731"/>
              <a:gd name="connsiteX9" fmla="*/ 1997095 w 2777761"/>
              <a:gd name="connsiteY9" fmla="*/ 708942 h 3788731"/>
              <a:gd name="connsiteX10" fmla="*/ 1946606 w 2777761"/>
              <a:gd name="connsiteY10" fmla="*/ 669673 h 3788731"/>
              <a:gd name="connsiteX11" fmla="*/ 1772702 w 2777761"/>
              <a:gd name="connsiteY11" fmla="*/ 720161 h 3788731"/>
              <a:gd name="connsiteX12" fmla="*/ 1402454 w 2777761"/>
              <a:gd name="connsiteY12" fmla="*/ 579916 h 3788731"/>
              <a:gd name="connsiteX13" fmla="*/ 1705384 w 2777761"/>
              <a:gd name="connsiteY13" fmla="*/ 1152117 h 3788731"/>
              <a:gd name="connsiteX14" fmla="*/ 1800751 w 2777761"/>
              <a:gd name="connsiteY14" fmla="*/ 1225045 h 3788731"/>
              <a:gd name="connsiteX15" fmla="*/ 1649286 w 2777761"/>
              <a:gd name="connsiteY15" fmla="*/ 1449437 h 3788731"/>
              <a:gd name="connsiteX16" fmla="*/ 1727824 w 2777761"/>
              <a:gd name="connsiteY16" fmla="*/ 1668220 h 3788731"/>
              <a:gd name="connsiteX17" fmla="*/ 1817581 w 2777761"/>
              <a:gd name="connsiteY17" fmla="*/ 1662611 h 3788731"/>
              <a:gd name="connsiteX18" fmla="*/ 1671725 w 2777761"/>
              <a:gd name="connsiteY18" fmla="*/ 1830905 h 3788731"/>
              <a:gd name="connsiteX19" fmla="*/ 914400 w 2777761"/>
              <a:gd name="connsiteY19" fmla="*/ 1578463 h 3788731"/>
              <a:gd name="connsiteX20" fmla="*/ 460005 w 2777761"/>
              <a:gd name="connsiteY20" fmla="*/ 2605060 h 3788731"/>
              <a:gd name="connsiteX21" fmla="*/ 263662 w 2777761"/>
              <a:gd name="connsiteY21" fmla="*/ 2812623 h 3788731"/>
              <a:gd name="connsiteX22" fmla="*/ 44879 w 2777761"/>
              <a:gd name="connsiteY22" fmla="*/ 2857501 h 3788731"/>
              <a:gd name="connsiteX23" fmla="*/ 0 w 2777761"/>
              <a:gd name="connsiteY23" fmla="*/ 2964088 h 3788731"/>
              <a:gd name="connsiteX24" fmla="*/ 274881 w 2777761"/>
              <a:gd name="connsiteY24" fmla="*/ 3087504 h 3788731"/>
              <a:gd name="connsiteX25" fmla="*/ 504884 w 2777761"/>
              <a:gd name="connsiteY25" fmla="*/ 2986527 h 3788731"/>
              <a:gd name="connsiteX26" fmla="*/ 471225 w 2777761"/>
              <a:gd name="connsiteY26" fmla="*/ 3115553 h 3788731"/>
              <a:gd name="connsiteX27" fmla="*/ 572201 w 2777761"/>
              <a:gd name="connsiteY27" fmla="*/ 3160431 h 3788731"/>
              <a:gd name="connsiteX28" fmla="*/ 381468 w 2777761"/>
              <a:gd name="connsiteY28" fmla="*/ 3620436 h 3788731"/>
              <a:gd name="connsiteX29" fmla="*/ 196344 w 2777761"/>
              <a:gd name="connsiteY29" fmla="*/ 3665315 h 3788731"/>
              <a:gd name="connsiteX30" fmla="*/ 263662 w 2777761"/>
              <a:gd name="connsiteY30" fmla="*/ 3766291 h 3788731"/>
              <a:gd name="connsiteX31" fmla="*/ 555372 w 2777761"/>
              <a:gd name="connsiteY31" fmla="*/ 3788731 h 3788731"/>
              <a:gd name="connsiteX32" fmla="*/ 589031 w 2777761"/>
              <a:gd name="connsiteY32" fmla="*/ 3581168 h 3788731"/>
              <a:gd name="connsiteX33" fmla="*/ 645129 w 2777761"/>
              <a:gd name="connsiteY33" fmla="*/ 3575558 h 3788731"/>
              <a:gd name="connsiteX34" fmla="*/ 690008 w 2777761"/>
              <a:gd name="connsiteY34" fmla="*/ 3698974 h 3788731"/>
              <a:gd name="connsiteX35" fmla="*/ 774155 w 2777761"/>
              <a:gd name="connsiteY35" fmla="*/ 3704584 h 3788731"/>
              <a:gd name="connsiteX36" fmla="*/ 779765 w 2777761"/>
              <a:gd name="connsiteY36" fmla="*/ 3474581 h 3788731"/>
              <a:gd name="connsiteX37" fmla="*/ 746106 w 2777761"/>
              <a:gd name="connsiteY37" fmla="*/ 3205310 h 3788731"/>
              <a:gd name="connsiteX38" fmla="*/ 903181 w 2777761"/>
              <a:gd name="connsiteY38" fmla="*/ 2627499 h 3788731"/>
              <a:gd name="connsiteX39" fmla="*/ 1166842 w 2777761"/>
              <a:gd name="connsiteY39" fmla="*/ 2520912 h 3788731"/>
              <a:gd name="connsiteX40" fmla="*/ 1531480 w 2777761"/>
              <a:gd name="connsiteY40" fmla="*/ 2627499 h 3788731"/>
              <a:gd name="connsiteX41" fmla="*/ 1593188 w 2777761"/>
              <a:gd name="connsiteY41" fmla="*/ 2627499 h 3788731"/>
              <a:gd name="connsiteX42" fmla="*/ 1649286 w 2777761"/>
              <a:gd name="connsiteY42" fmla="*/ 2728476 h 3788731"/>
              <a:gd name="connsiteX43" fmla="*/ 1800751 w 2777761"/>
              <a:gd name="connsiteY43" fmla="*/ 2762134 h 3788731"/>
              <a:gd name="connsiteX44" fmla="*/ 1811971 w 2777761"/>
              <a:gd name="connsiteY44" fmla="*/ 2795793 h 3788731"/>
              <a:gd name="connsiteX45" fmla="*/ 1772702 w 2777761"/>
              <a:gd name="connsiteY45" fmla="*/ 2997747 h 3788731"/>
              <a:gd name="connsiteX46" fmla="*/ 1750263 w 2777761"/>
              <a:gd name="connsiteY46" fmla="*/ 3323116 h 3788731"/>
              <a:gd name="connsiteX47" fmla="*/ 1542700 w 2777761"/>
              <a:gd name="connsiteY47" fmla="*/ 3345555 h 3788731"/>
              <a:gd name="connsiteX48" fmla="*/ 1206111 w 2777761"/>
              <a:gd name="connsiteY48" fmla="*/ 3396044 h 3788731"/>
              <a:gd name="connsiteX49" fmla="*/ 1178062 w 2777761"/>
              <a:gd name="connsiteY49" fmla="*/ 3468971 h 3788731"/>
              <a:gd name="connsiteX50" fmla="*/ 1116354 w 2777761"/>
              <a:gd name="connsiteY50" fmla="*/ 3497020 h 3788731"/>
              <a:gd name="connsiteX51" fmla="*/ 1144403 w 2777761"/>
              <a:gd name="connsiteY51" fmla="*/ 3631656 h 3788731"/>
              <a:gd name="connsiteX52" fmla="*/ 1284648 w 2777761"/>
              <a:gd name="connsiteY52" fmla="*/ 3637266 h 3788731"/>
              <a:gd name="connsiteX53" fmla="*/ 1279038 w 2777761"/>
              <a:gd name="connsiteY53" fmla="*/ 3485801 h 3788731"/>
              <a:gd name="connsiteX54" fmla="*/ 1458552 w 2777761"/>
              <a:gd name="connsiteY54" fmla="*/ 3497020 h 3788731"/>
              <a:gd name="connsiteX55" fmla="*/ 1430503 w 2777761"/>
              <a:gd name="connsiteY55" fmla="*/ 3575558 h 3788731"/>
              <a:gd name="connsiteX56" fmla="*/ 1402454 w 2777761"/>
              <a:gd name="connsiteY56" fmla="*/ 3637266 h 3788731"/>
              <a:gd name="connsiteX57" fmla="*/ 1318307 w 2777761"/>
              <a:gd name="connsiteY57" fmla="*/ 3654095 h 3788731"/>
              <a:gd name="connsiteX58" fmla="*/ 1452943 w 2777761"/>
              <a:gd name="connsiteY58" fmla="*/ 3777511 h 3788731"/>
              <a:gd name="connsiteX59" fmla="*/ 1520260 w 2777761"/>
              <a:gd name="connsiteY59" fmla="*/ 3642876 h 3788731"/>
              <a:gd name="connsiteX60" fmla="*/ 1823190 w 2777761"/>
              <a:gd name="connsiteY60" fmla="*/ 3541899 h 3788731"/>
              <a:gd name="connsiteX61" fmla="*/ 2159779 w 2777761"/>
              <a:gd name="connsiteY61" fmla="*/ 3614826 h 3788731"/>
              <a:gd name="connsiteX62" fmla="*/ 2114901 w 2777761"/>
              <a:gd name="connsiteY62" fmla="*/ 3715803 h 3788731"/>
              <a:gd name="connsiteX63" fmla="*/ 2210268 w 2777761"/>
              <a:gd name="connsiteY63" fmla="*/ 3783121 h 3788731"/>
              <a:gd name="connsiteX64" fmla="*/ 2283195 w 2777761"/>
              <a:gd name="connsiteY64" fmla="*/ 3732633 h 3788731"/>
              <a:gd name="connsiteX65" fmla="*/ 2271976 w 2777761"/>
              <a:gd name="connsiteY65" fmla="*/ 3637266 h 3788731"/>
              <a:gd name="connsiteX66" fmla="*/ 2451490 w 2777761"/>
              <a:gd name="connsiteY66" fmla="*/ 3558728 h 3788731"/>
              <a:gd name="connsiteX67" fmla="*/ 2434660 w 2777761"/>
              <a:gd name="connsiteY67" fmla="*/ 3384824 h 3788731"/>
              <a:gd name="connsiteX68" fmla="*/ 1929777 w 2777761"/>
              <a:gd name="connsiteY68" fmla="*/ 3356775 h 3788731"/>
              <a:gd name="connsiteX69" fmla="*/ 1918557 w 2777761"/>
              <a:gd name="connsiteY69" fmla="*/ 3031406 h 3788731"/>
              <a:gd name="connsiteX70" fmla="*/ 1884898 w 2777761"/>
              <a:gd name="connsiteY70" fmla="*/ 3014576 h 3788731"/>
              <a:gd name="connsiteX71" fmla="*/ 1907338 w 2777761"/>
              <a:gd name="connsiteY71" fmla="*/ 2835062 h 3788731"/>
              <a:gd name="connsiteX72" fmla="*/ 1862459 w 2777761"/>
              <a:gd name="connsiteY72" fmla="*/ 2773354 h 3788731"/>
              <a:gd name="connsiteX73" fmla="*/ 2109291 w 2777761"/>
              <a:gd name="connsiteY73" fmla="*/ 2717256 h 3788731"/>
              <a:gd name="connsiteX74" fmla="*/ 2131730 w 2777761"/>
              <a:gd name="connsiteY74" fmla="*/ 2588230 h 3788731"/>
              <a:gd name="connsiteX75" fmla="*/ 2372952 w 2777761"/>
              <a:gd name="connsiteY75" fmla="*/ 2621889 h 3788731"/>
              <a:gd name="connsiteX76" fmla="*/ 2597345 w 2777761"/>
              <a:gd name="connsiteY76" fmla="*/ 2032858 h 3788731"/>
              <a:gd name="connsiteX77" fmla="*/ 2552466 w 2777761"/>
              <a:gd name="connsiteY77" fmla="*/ 1948711 h 3788731"/>
              <a:gd name="connsiteX78" fmla="*/ 2698322 w 2777761"/>
              <a:gd name="connsiteY78" fmla="*/ 1460657 h 3788731"/>
              <a:gd name="connsiteX79" fmla="*/ 2642224 w 2777761"/>
              <a:gd name="connsiteY79" fmla="*/ 1354071 h 3788731"/>
              <a:gd name="connsiteX80" fmla="*/ 2485148 w 2777761"/>
              <a:gd name="connsiteY80" fmla="*/ 798699 h 3788731"/>
              <a:gd name="connsiteX81" fmla="*/ 2743201 w 2777761"/>
              <a:gd name="connsiteY81" fmla="*/ 675283 h 3788731"/>
              <a:gd name="connsiteX82" fmla="*/ 2715151 w 2777761"/>
              <a:gd name="connsiteY82" fmla="*/ 434061 h 3788731"/>
              <a:gd name="connsiteX83" fmla="*/ 2597345 w 2777761"/>
              <a:gd name="connsiteY83" fmla="*/ 9186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114901 w 2777761"/>
              <a:gd name="connsiteY3" fmla="*/ 176009 h 3788731"/>
              <a:gd name="connsiteX4" fmla="*/ 2142950 w 2777761"/>
              <a:gd name="connsiteY4" fmla="*/ 288206 h 3788731"/>
              <a:gd name="connsiteX5" fmla="*/ 2047583 w 2777761"/>
              <a:gd name="connsiteY5" fmla="*/ 456500 h 3788731"/>
              <a:gd name="connsiteX6" fmla="*/ 2159779 w 2777761"/>
              <a:gd name="connsiteY6" fmla="*/ 708942 h 3788731"/>
              <a:gd name="connsiteX7" fmla="*/ 2030754 w 2777761"/>
              <a:gd name="connsiteY7" fmla="*/ 753820 h 3788731"/>
              <a:gd name="connsiteX8" fmla="*/ 1997095 w 2777761"/>
              <a:gd name="connsiteY8" fmla="*/ 821138 h 3788731"/>
              <a:gd name="connsiteX9" fmla="*/ 1997095 w 2777761"/>
              <a:gd name="connsiteY9" fmla="*/ 708942 h 3788731"/>
              <a:gd name="connsiteX10" fmla="*/ 1946606 w 2777761"/>
              <a:gd name="connsiteY10" fmla="*/ 669673 h 3788731"/>
              <a:gd name="connsiteX11" fmla="*/ 1772702 w 2777761"/>
              <a:gd name="connsiteY11" fmla="*/ 720161 h 3788731"/>
              <a:gd name="connsiteX12" fmla="*/ 1402454 w 2777761"/>
              <a:gd name="connsiteY12" fmla="*/ 579916 h 3788731"/>
              <a:gd name="connsiteX13" fmla="*/ 1705384 w 2777761"/>
              <a:gd name="connsiteY13" fmla="*/ 1152117 h 3788731"/>
              <a:gd name="connsiteX14" fmla="*/ 1800751 w 2777761"/>
              <a:gd name="connsiteY14" fmla="*/ 1225045 h 3788731"/>
              <a:gd name="connsiteX15" fmla="*/ 1649286 w 2777761"/>
              <a:gd name="connsiteY15" fmla="*/ 1449437 h 3788731"/>
              <a:gd name="connsiteX16" fmla="*/ 1727824 w 2777761"/>
              <a:gd name="connsiteY16" fmla="*/ 1668220 h 3788731"/>
              <a:gd name="connsiteX17" fmla="*/ 1817581 w 2777761"/>
              <a:gd name="connsiteY17" fmla="*/ 1662611 h 3788731"/>
              <a:gd name="connsiteX18" fmla="*/ 1671725 w 2777761"/>
              <a:gd name="connsiteY18" fmla="*/ 1830905 h 3788731"/>
              <a:gd name="connsiteX19" fmla="*/ 914400 w 2777761"/>
              <a:gd name="connsiteY19" fmla="*/ 1578463 h 3788731"/>
              <a:gd name="connsiteX20" fmla="*/ 460005 w 2777761"/>
              <a:gd name="connsiteY20" fmla="*/ 2605060 h 3788731"/>
              <a:gd name="connsiteX21" fmla="*/ 263662 w 2777761"/>
              <a:gd name="connsiteY21" fmla="*/ 2812623 h 3788731"/>
              <a:gd name="connsiteX22" fmla="*/ 44879 w 2777761"/>
              <a:gd name="connsiteY22" fmla="*/ 2857501 h 3788731"/>
              <a:gd name="connsiteX23" fmla="*/ 0 w 2777761"/>
              <a:gd name="connsiteY23" fmla="*/ 2964088 h 3788731"/>
              <a:gd name="connsiteX24" fmla="*/ 274881 w 2777761"/>
              <a:gd name="connsiteY24" fmla="*/ 3087504 h 3788731"/>
              <a:gd name="connsiteX25" fmla="*/ 504884 w 2777761"/>
              <a:gd name="connsiteY25" fmla="*/ 2986527 h 3788731"/>
              <a:gd name="connsiteX26" fmla="*/ 471225 w 2777761"/>
              <a:gd name="connsiteY26" fmla="*/ 3115553 h 3788731"/>
              <a:gd name="connsiteX27" fmla="*/ 572201 w 2777761"/>
              <a:gd name="connsiteY27" fmla="*/ 3160431 h 3788731"/>
              <a:gd name="connsiteX28" fmla="*/ 381468 w 2777761"/>
              <a:gd name="connsiteY28" fmla="*/ 3620436 h 3788731"/>
              <a:gd name="connsiteX29" fmla="*/ 196344 w 2777761"/>
              <a:gd name="connsiteY29" fmla="*/ 3665315 h 3788731"/>
              <a:gd name="connsiteX30" fmla="*/ 263662 w 2777761"/>
              <a:gd name="connsiteY30" fmla="*/ 3766291 h 3788731"/>
              <a:gd name="connsiteX31" fmla="*/ 555372 w 2777761"/>
              <a:gd name="connsiteY31" fmla="*/ 3788731 h 3788731"/>
              <a:gd name="connsiteX32" fmla="*/ 589031 w 2777761"/>
              <a:gd name="connsiteY32" fmla="*/ 3581168 h 3788731"/>
              <a:gd name="connsiteX33" fmla="*/ 645129 w 2777761"/>
              <a:gd name="connsiteY33" fmla="*/ 3575558 h 3788731"/>
              <a:gd name="connsiteX34" fmla="*/ 690008 w 2777761"/>
              <a:gd name="connsiteY34" fmla="*/ 3698974 h 3788731"/>
              <a:gd name="connsiteX35" fmla="*/ 774155 w 2777761"/>
              <a:gd name="connsiteY35" fmla="*/ 3704584 h 3788731"/>
              <a:gd name="connsiteX36" fmla="*/ 779765 w 2777761"/>
              <a:gd name="connsiteY36" fmla="*/ 3474581 h 3788731"/>
              <a:gd name="connsiteX37" fmla="*/ 746106 w 2777761"/>
              <a:gd name="connsiteY37" fmla="*/ 3205310 h 3788731"/>
              <a:gd name="connsiteX38" fmla="*/ 903181 w 2777761"/>
              <a:gd name="connsiteY38" fmla="*/ 2627499 h 3788731"/>
              <a:gd name="connsiteX39" fmla="*/ 1166842 w 2777761"/>
              <a:gd name="connsiteY39" fmla="*/ 2520912 h 3788731"/>
              <a:gd name="connsiteX40" fmla="*/ 1531480 w 2777761"/>
              <a:gd name="connsiteY40" fmla="*/ 2627499 h 3788731"/>
              <a:gd name="connsiteX41" fmla="*/ 1593188 w 2777761"/>
              <a:gd name="connsiteY41" fmla="*/ 2627499 h 3788731"/>
              <a:gd name="connsiteX42" fmla="*/ 1649286 w 2777761"/>
              <a:gd name="connsiteY42" fmla="*/ 2728476 h 3788731"/>
              <a:gd name="connsiteX43" fmla="*/ 1800751 w 2777761"/>
              <a:gd name="connsiteY43" fmla="*/ 2762134 h 3788731"/>
              <a:gd name="connsiteX44" fmla="*/ 1811971 w 2777761"/>
              <a:gd name="connsiteY44" fmla="*/ 2795793 h 3788731"/>
              <a:gd name="connsiteX45" fmla="*/ 1772702 w 2777761"/>
              <a:gd name="connsiteY45" fmla="*/ 2997747 h 3788731"/>
              <a:gd name="connsiteX46" fmla="*/ 1750263 w 2777761"/>
              <a:gd name="connsiteY46" fmla="*/ 3323116 h 3788731"/>
              <a:gd name="connsiteX47" fmla="*/ 1542700 w 2777761"/>
              <a:gd name="connsiteY47" fmla="*/ 3345555 h 3788731"/>
              <a:gd name="connsiteX48" fmla="*/ 1206111 w 2777761"/>
              <a:gd name="connsiteY48" fmla="*/ 3396044 h 3788731"/>
              <a:gd name="connsiteX49" fmla="*/ 1178062 w 2777761"/>
              <a:gd name="connsiteY49" fmla="*/ 3468971 h 3788731"/>
              <a:gd name="connsiteX50" fmla="*/ 1116354 w 2777761"/>
              <a:gd name="connsiteY50" fmla="*/ 3497020 h 3788731"/>
              <a:gd name="connsiteX51" fmla="*/ 1144403 w 2777761"/>
              <a:gd name="connsiteY51" fmla="*/ 3631656 h 3788731"/>
              <a:gd name="connsiteX52" fmla="*/ 1284648 w 2777761"/>
              <a:gd name="connsiteY52" fmla="*/ 3637266 h 3788731"/>
              <a:gd name="connsiteX53" fmla="*/ 1279038 w 2777761"/>
              <a:gd name="connsiteY53" fmla="*/ 3485801 h 3788731"/>
              <a:gd name="connsiteX54" fmla="*/ 1458552 w 2777761"/>
              <a:gd name="connsiteY54" fmla="*/ 3497020 h 3788731"/>
              <a:gd name="connsiteX55" fmla="*/ 1430503 w 2777761"/>
              <a:gd name="connsiteY55" fmla="*/ 3575558 h 3788731"/>
              <a:gd name="connsiteX56" fmla="*/ 1402454 w 2777761"/>
              <a:gd name="connsiteY56" fmla="*/ 3637266 h 3788731"/>
              <a:gd name="connsiteX57" fmla="*/ 1318307 w 2777761"/>
              <a:gd name="connsiteY57" fmla="*/ 3654095 h 3788731"/>
              <a:gd name="connsiteX58" fmla="*/ 1452943 w 2777761"/>
              <a:gd name="connsiteY58" fmla="*/ 3777511 h 3788731"/>
              <a:gd name="connsiteX59" fmla="*/ 1520260 w 2777761"/>
              <a:gd name="connsiteY59" fmla="*/ 3642876 h 3788731"/>
              <a:gd name="connsiteX60" fmla="*/ 1823190 w 2777761"/>
              <a:gd name="connsiteY60" fmla="*/ 3541899 h 3788731"/>
              <a:gd name="connsiteX61" fmla="*/ 2159779 w 2777761"/>
              <a:gd name="connsiteY61" fmla="*/ 3614826 h 3788731"/>
              <a:gd name="connsiteX62" fmla="*/ 2114901 w 2777761"/>
              <a:gd name="connsiteY62" fmla="*/ 3715803 h 3788731"/>
              <a:gd name="connsiteX63" fmla="*/ 2210268 w 2777761"/>
              <a:gd name="connsiteY63" fmla="*/ 3783121 h 3788731"/>
              <a:gd name="connsiteX64" fmla="*/ 2283195 w 2777761"/>
              <a:gd name="connsiteY64" fmla="*/ 3732633 h 3788731"/>
              <a:gd name="connsiteX65" fmla="*/ 2271976 w 2777761"/>
              <a:gd name="connsiteY65" fmla="*/ 3637266 h 3788731"/>
              <a:gd name="connsiteX66" fmla="*/ 2451490 w 2777761"/>
              <a:gd name="connsiteY66" fmla="*/ 3558728 h 3788731"/>
              <a:gd name="connsiteX67" fmla="*/ 2434660 w 2777761"/>
              <a:gd name="connsiteY67" fmla="*/ 3384824 h 3788731"/>
              <a:gd name="connsiteX68" fmla="*/ 1929777 w 2777761"/>
              <a:gd name="connsiteY68" fmla="*/ 3356775 h 3788731"/>
              <a:gd name="connsiteX69" fmla="*/ 1918557 w 2777761"/>
              <a:gd name="connsiteY69" fmla="*/ 3031406 h 3788731"/>
              <a:gd name="connsiteX70" fmla="*/ 1884898 w 2777761"/>
              <a:gd name="connsiteY70" fmla="*/ 3014576 h 3788731"/>
              <a:gd name="connsiteX71" fmla="*/ 1907338 w 2777761"/>
              <a:gd name="connsiteY71" fmla="*/ 2835062 h 3788731"/>
              <a:gd name="connsiteX72" fmla="*/ 1862459 w 2777761"/>
              <a:gd name="connsiteY72" fmla="*/ 2773354 h 3788731"/>
              <a:gd name="connsiteX73" fmla="*/ 2109291 w 2777761"/>
              <a:gd name="connsiteY73" fmla="*/ 2717256 h 3788731"/>
              <a:gd name="connsiteX74" fmla="*/ 2131730 w 2777761"/>
              <a:gd name="connsiteY74" fmla="*/ 2588230 h 3788731"/>
              <a:gd name="connsiteX75" fmla="*/ 2372952 w 2777761"/>
              <a:gd name="connsiteY75" fmla="*/ 2621889 h 3788731"/>
              <a:gd name="connsiteX76" fmla="*/ 2597345 w 2777761"/>
              <a:gd name="connsiteY76" fmla="*/ 2032858 h 3788731"/>
              <a:gd name="connsiteX77" fmla="*/ 2552466 w 2777761"/>
              <a:gd name="connsiteY77" fmla="*/ 1948711 h 3788731"/>
              <a:gd name="connsiteX78" fmla="*/ 2698322 w 2777761"/>
              <a:gd name="connsiteY78" fmla="*/ 1460657 h 3788731"/>
              <a:gd name="connsiteX79" fmla="*/ 2642224 w 2777761"/>
              <a:gd name="connsiteY79" fmla="*/ 1354071 h 3788731"/>
              <a:gd name="connsiteX80" fmla="*/ 2485148 w 2777761"/>
              <a:gd name="connsiteY80" fmla="*/ 798699 h 3788731"/>
              <a:gd name="connsiteX81" fmla="*/ 2743201 w 2777761"/>
              <a:gd name="connsiteY81" fmla="*/ 675283 h 3788731"/>
              <a:gd name="connsiteX82" fmla="*/ 2715151 w 2777761"/>
              <a:gd name="connsiteY82" fmla="*/ 434061 h 3788731"/>
              <a:gd name="connsiteX83" fmla="*/ 2631004 w 2777761"/>
              <a:gd name="connsiteY83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47583 w 2777761"/>
              <a:gd name="connsiteY5" fmla="*/ 456500 h 3788731"/>
              <a:gd name="connsiteX6" fmla="*/ 2159779 w 2777761"/>
              <a:gd name="connsiteY6" fmla="*/ 708942 h 3788731"/>
              <a:gd name="connsiteX7" fmla="*/ 2030754 w 2777761"/>
              <a:gd name="connsiteY7" fmla="*/ 753820 h 3788731"/>
              <a:gd name="connsiteX8" fmla="*/ 1997095 w 2777761"/>
              <a:gd name="connsiteY8" fmla="*/ 821138 h 3788731"/>
              <a:gd name="connsiteX9" fmla="*/ 1997095 w 2777761"/>
              <a:gd name="connsiteY9" fmla="*/ 708942 h 3788731"/>
              <a:gd name="connsiteX10" fmla="*/ 1946606 w 2777761"/>
              <a:gd name="connsiteY10" fmla="*/ 669673 h 3788731"/>
              <a:gd name="connsiteX11" fmla="*/ 1772702 w 2777761"/>
              <a:gd name="connsiteY11" fmla="*/ 720161 h 3788731"/>
              <a:gd name="connsiteX12" fmla="*/ 1402454 w 2777761"/>
              <a:gd name="connsiteY12" fmla="*/ 579916 h 3788731"/>
              <a:gd name="connsiteX13" fmla="*/ 1705384 w 2777761"/>
              <a:gd name="connsiteY13" fmla="*/ 1152117 h 3788731"/>
              <a:gd name="connsiteX14" fmla="*/ 1800751 w 2777761"/>
              <a:gd name="connsiteY14" fmla="*/ 1225045 h 3788731"/>
              <a:gd name="connsiteX15" fmla="*/ 1649286 w 2777761"/>
              <a:gd name="connsiteY15" fmla="*/ 1449437 h 3788731"/>
              <a:gd name="connsiteX16" fmla="*/ 1727824 w 2777761"/>
              <a:gd name="connsiteY16" fmla="*/ 1668220 h 3788731"/>
              <a:gd name="connsiteX17" fmla="*/ 1817581 w 2777761"/>
              <a:gd name="connsiteY17" fmla="*/ 1662611 h 3788731"/>
              <a:gd name="connsiteX18" fmla="*/ 1671725 w 2777761"/>
              <a:gd name="connsiteY18" fmla="*/ 1830905 h 3788731"/>
              <a:gd name="connsiteX19" fmla="*/ 914400 w 2777761"/>
              <a:gd name="connsiteY19" fmla="*/ 1578463 h 3788731"/>
              <a:gd name="connsiteX20" fmla="*/ 460005 w 2777761"/>
              <a:gd name="connsiteY20" fmla="*/ 2605060 h 3788731"/>
              <a:gd name="connsiteX21" fmla="*/ 263662 w 2777761"/>
              <a:gd name="connsiteY21" fmla="*/ 2812623 h 3788731"/>
              <a:gd name="connsiteX22" fmla="*/ 44879 w 2777761"/>
              <a:gd name="connsiteY22" fmla="*/ 2857501 h 3788731"/>
              <a:gd name="connsiteX23" fmla="*/ 0 w 2777761"/>
              <a:gd name="connsiteY23" fmla="*/ 2964088 h 3788731"/>
              <a:gd name="connsiteX24" fmla="*/ 274881 w 2777761"/>
              <a:gd name="connsiteY24" fmla="*/ 3087504 h 3788731"/>
              <a:gd name="connsiteX25" fmla="*/ 504884 w 2777761"/>
              <a:gd name="connsiteY25" fmla="*/ 2986527 h 3788731"/>
              <a:gd name="connsiteX26" fmla="*/ 471225 w 2777761"/>
              <a:gd name="connsiteY26" fmla="*/ 3115553 h 3788731"/>
              <a:gd name="connsiteX27" fmla="*/ 572201 w 2777761"/>
              <a:gd name="connsiteY27" fmla="*/ 3160431 h 3788731"/>
              <a:gd name="connsiteX28" fmla="*/ 381468 w 2777761"/>
              <a:gd name="connsiteY28" fmla="*/ 3620436 h 3788731"/>
              <a:gd name="connsiteX29" fmla="*/ 196344 w 2777761"/>
              <a:gd name="connsiteY29" fmla="*/ 3665315 h 3788731"/>
              <a:gd name="connsiteX30" fmla="*/ 263662 w 2777761"/>
              <a:gd name="connsiteY30" fmla="*/ 3766291 h 3788731"/>
              <a:gd name="connsiteX31" fmla="*/ 555372 w 2777761"/>
              <a:gd name="connsiteY31" fmla="*/ 3788731 h 3788731"/>
              <a:gd name="connsiteX32" fmla="*/ 589031 w 2777761"/>
              <a:gd name="connsiteY32" fmla="*/ 3581168 h 3788731"/>
              <a:gd name="connsiteX33" fmla="*/ 645129 w 2777761"/>
              <a:gd name="connsiteY33" fmla="*/ 3575558 h 3788731"/>
              <a:gd name="connsiteX34" fmla="*/ 690008 w 2777761"/>
              <a:gd name="connsiteY34" fmla="*/ 3698974 h 3788731"/>
              <a:gd name="connsiteX35" fmla="*/ 774155 w 2777761"/>
              <a:gd name="connsiteY35" fmla="*/ 3704584 h 3788731"/>
              <a:gd name="connsiteX36" fmla="*/ 779765 w 2777761"/>
              <a:gd name="connsiteY36" fmla="*/ 3474581 h 3788731"/>
              <a:gd name="connsiteX37" fmla="*/ 746106 w 2777761"/>
              <a:gd name="connsiteY37" fmla="*/ 3205310 h 3788731"/>
              <a:gd name="connsiteX38" fmla="*/ 903181 w 2777761"/>
              <a:gd name="connsiteY38" fmla="*/ 2627499 h 3788731"/>
              <a:gd name="connsiteX39" fmla="*/ 1166842 w 2777761"/>
              <a:gd name="connsiteY39" fmla="*/ 2520912 h 3788731"/>
              <a:gd name="connsiteX40" fmla="*/ 1531480 w 2777761"/>
              <a:gd name="connsiteY40" fmla="*/ 2627499 h 3788731"/>
              <a:gd name="connsiteX41" fmla="*/ 1593188 w 2777761"/>
              <a:gd name="connsiteY41" fmla="*/ 2627499 h 3788731"/>
              <a:gd name="connsiteX42" fmla="*/ 1649286 w 2777761"/>
              <a:gd name="connsiteY42" fmla="*/ 2728476 h 3788731"/>
              <a:gd name="connsiteX43" fmla="*/ 1800751 w 2777761"/>
              <a:gd name="connsiteY43" fmla="*/ 2762134 h 3788731"/>
              <a:gd name="connsiteX44" fmla="*/ 1811971 w 2777761"/>
              <a:gd name="connsiteY44" fmla="*/ 2795793 h 3788731"/>
              <a:gd name="connsiteX45" fmla="*/ 1772702 w 2777761"/>
              <a:gd name="connsiteY45" fmla="*/ 2997747 h 3788731"/>
              <a:gd name="connsiteX46" fmla="*/ 1750263 w 2777761"/>
              <a:gd name="connsiteY46" fmla="*/ 3323116 h 3788731"/>
              <a:gd name="connsiteX47" fmla="*/ 1542700 w 2777761"/>
              <a:gd name="connsiteY47" fmla="*/ 3345555 h 3788731"/>
              <a:gd name="connsiteX48" fmla="*/ 1206111 w 2777761"/>
              <a:gd name="connsiteY48" fmla="*/ 3396044 h 3788731"/>
              <a:gd name="connsiteX49" fmla="*/ 1178062 w 2777761"/>
              <a:gd name="connsiteY49" fmla="*/ 3468971 h 3788731"/>
              <a:gd name="connsiteX50" fmla="*/ 1116354 w 2777761"/>
              <a:gd name="connsiteY50" fmla="*/ 3497020 h 3788731"/>
              <a:gd name="connsiteX51" fmla="*/ 1144403 w 2777761"/>
              <a:gd name="connsiteY51" fmla="*/ 3631656 h 3788731"/>
              <a:gd name="connsiteX52" fmla="*/ 1284648 w 2777761"/>
              <a:gd name="connsiteY52" fmla="*/ 3637266 h 3788731"/>
              <a:gd name="connsiteX53" fmla="*/ 1279038 w 2777761"/>
              <a:gd name="connsiteY53" fmla="*/ 3485801 h 3788731"/>
              <a:gd name="connsiteX54" fmla="*/ 1458552 w 2777761"/>
              <a:gd name="connsiteY54" fmla="*/ 3497020 h 3788731"/>
              <a:gd name="connsiteX55" fmla="*/ 1430503 w 2777761"/>
              <a:gd name="connsiteY55" fmla="*/ 3575558 h 3788731"/>
              <a:gd name="connsiteX56" fmla="*/ 1402454 w 2777761"/>
              <a:gd name="connsiteY56" fmla="*/ 3637266 h 3788731"/>
              <a:gd name="connsiteX57" fmla="*/ 1318307 w 2777761"/>
              <a:gd name="connsiteY57" fmla="*/ 3654095 h 3788731"/>
              <a:gd name="connsiteX58" fmla="*/ 1452943 w 2777761"/>
              <a:gd name="connsiteY58" fmla="*/ 3777511 h 3788731"/>
              <a:gd name="connsiteX59" fmla="*/ 1520260 w 2777761"/>
              <a:gd name="connsiteY59" fmla="*/ 3642876 h 3788731"/>
              <a:gd name="connsiteX60" fmla="*/ 1823190 w 2777761"/>
              <a:gd name="connsiteY60" fmla="*/ 3541899 h 3788731"/>
              <a:gd name="connsiteX61" fmla="*/ 2159779 w 2777761"/>
              <a:gd name="connsiteY61" fmla="*/ 3614826 h 3788731"/>
              <a:gd name="connsiteX62" fmla="*/ 2114901 w 2777761"/>
              <a:gd name="connsiteY62" fmla="*/ 3715803 h 3788731"/>
              <a:gd name="connsiteX63" fmla="*/ 2210268 w 2777761"/>
              <a:gd name="connsiteY63" fmla="*/ 3783121 h 3788731"/>
              <a:gd name="connsiteX64" fmla="*/ 2283195 w 2777761"/>
              <a:gd name="connsiteY64" fmla="*/ 3732633 h 3788731"/>
              <a:gd name="connsiteX65" fmla="*/ 2271976 w 2777761"/>
              <a:gd name="connsiteY65" fmla="*/ 3637266 h 3788731"/>
              <a:gd name="connsiteX66" fmla="*/ 2451490 w 2777761"/>
              <a:gd name="connsiteY66" fmla="*/ 3558728 h 3788731"/>
              <a:gd name="connsiteX67" fmla="*/ 2434660 w 2777761"/>
              <a:gd name="connsiteY67" fmla="*/ 3384824 h 3788731"/>
              <a:gd name="connsiteX68" fmla="*/ 1929777 w 2777761"/>
              <a:gd name="connsiteY68" fmla="*/ 3356775 h 3788731"/>
              <a:gd name="connsiteX69" fmla="*/ 1918557 w 2777761"/>
              <a:gd name="connsiteY69" fmla="*/ 3031406 h 3788731"/>
              <a:gd name="connsiteX70" fmla="*/ 1884898 w 2777761"/>
              <a:gd name="connsiteY70" fmla="*/ 3014576 h 3788731"/>
              <a:gd name="connsiteX71" fmla="*/ 1907338 w 2777761"/>
              <a:gd name="connsiteY71" fmla="*/ 2835062 h 3788731"/>
              <a:gd name="connsiteX72" fmla="*/ 1862459 w 2777761"/>
              <a:gd name="connsiteY72" fmla="*/ 2773354 h 3788731"/>
              <a:gd name="connsiteX73" fmla="*/ 2109291 w 2777761"/>
              <a:gd name="connsiteY73" fmla="*/ 2717256 h 3788731"/>
              <a:gd name="connsiteX74" fmla="*/ 2131730 w 2777761"/>
              <a:gd name="connsiteY74" fmla="*/ 2588230 h 3788731"/>
              <a:gd name="connsiteX75" fmla="*/ 2372952 w 2777761"/>
              <a:gd name="connsiteY75" fmla="*/ 2621889 h 3788731"/>
              <a:gd name="connsiteX76" fmla="*/ 2597345 w 2777761"/>
              <a:gd name="connsiteY76" fmla="*/ 2032858 h 3788731"/>
              <a:gd name="connsiteX77" fmla="*/ 2552466 w 2777761"/>
              <a:gd name="connsiteY77" fmla="*/ 1948711 h 3788731"/>
              <a:gd name="connsiteX78" fmla="*/ 2698322 w 2777761"/>
              <a:gd name="connsiteY78" fmla="*/ 1460657 h 3788731"/>
              <a:gd name="connsiteX79" fmla="*/ 2642224 w 2777761"/>
              <a:gd name="connsiteY79" fmla="*/ 1354071 h 3788731"/>
              <a:gd name="connsiteX80" fmla="*/ 2485148 w 2777761"/>
              <a:gd name="connsiteY80" fmla="*/ 798699 h 3788731"/>
              <a:gd name="connsiteX81" fmla="*/ 2743201 w 2777761"/>
              <a:gd name="connsiteY81" fmla="*/ 675283 h 3788731"/>
              <a:gd name="connsiteX82" fmla="*/ 2715151 w 2777761"/>
              <a:gd name="connsiteY82" fmla="*/ 434061 h 3788731"/>
              <a:gd name="connsiteX83" fmla="*/ 2631004 w 2777761"/>
              <a:gd name="connsiteY83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30754 w 2777761"/>
              <a:gd name="connsiteY5" fmla="*/ 450890 h 3788731"/>
              <a:gd name="connsiteX6" fmla="*/ 2159779 w 2777761"/>
              <a:gd name="connsiteY6" fmla="*/ 708942 h 3788731"/>
              <a:gd name="connsiteX7" fmla="*/ 2030754 w 2777761"/>
              <a:gd name="connsiteY7" fmla="*/ 753820 h 3788731"/>
              <a:gd name="connsiteX8" fmla="*/ 1997095 w 2777761"/>
              <a:gd name="connsiteY8" fmla="*/ 821138 h 3788731"/>
              <a:gd name="connsiteX9" fmla="*/ 1997095 w 2777761"/>
              <a:gd name="connsiteY9" fmla="*/ 708942 h 3788731"/>
              <a:gd name="connsiteX10" fmla="*/ 1946606 w 2777761"/>
              <a:gd name="connsiteY10" fmla="*/ 669673 h 3788731"/>
              <a:gd name="connsiteX11" fmla="*/ 1772702 w 2777761"/>
              <a:gd name="connsiteY11" fmla="*/ 720161 h 3788731"/>
              <a:gd name="connsiteX12" fmla="*/ 1402454 w 2777761"/>
              <a:gd name="connsiteY12" fmla="*/ 579916 h 3788731"/>
              <a:gd name="connsiteX13" fmla="*/ 1705384 w 2777761"/>
              <a:gd name="connsiteY13" fmla="*/ 1152117 h 3788731"/>
              <a:gd name="connsiteX14" fmla="*/ 1800751 w 2777761"/>
              <a:gd name="connsiteY14" fmla="*/ 1225045 h 3788731"/>
              <a:gd name="connsiteX15" fmla="*/ 1649286 w 2777761"/>
              <a:gd name="connsiteY15" fmla="*/ 1449437 h 3788731"/>
              <a:gd name="connsiteX16" fmla="*/ 1727824 w 2777761"/>
              <a:gd name="connsiteY16" fmla="*/ 1668220 h 3788731"/>
              <a:gd name="connsiteX17" fmla="*/ 1817581 w 2777761"/>
              <a:gd name="connsiteY17" fmla="*/ 1662611 h 3788731"/>
              <a:gd name="connsiteX18" fmla="*/ 1671725 w 2777761"/>
              <a:gd name="connsiteY18" fmla="*/ 1830905 h 3788731"/>
              <a:gd name="connsiteX19" fmla="*/ 914400 w 2777761"/>
              <a:gd name="connsiteY19" fmla="*/ 1578463 h 3788731"/>
              <a:gd name="connsiteX20" fmla="*/ 460005 w 2777761"/>
              <a:gd name="connsiteY20" fmla="*/ 2605060 h 3788731"/>
              <a:gd name="connsiteX21" fmla="*/ 263662 w 2777761"/>
              <a:gd name="connsiteY21" fmla="*/ 2812623 h 3788731"/>
              <a:gd name="connsiteX22" fmla="*/ 44879 w 2777761"/>
              <a:gd name="connsiteY22" fmla="*/ 2857501 h 3788731"/>
              <a:gd name="connsiteX23" fmla="*/ 0 w 2777761"/>
              <a:gd name="connsiteY23" fmla="*/ 2964088 h 3788731"/>
              <a:gd name="connsiteX24" fmla="*/ 274881 w 2777761"/>
              <a:gd name="connsiteY24" fmla="*/ 3087504 h 3788731"/>
              <a:gd name="connsiteX25" fmla="*/ 504884 w 2777761"/>
              <a:gd name="connsiteY25" fmla="*/ 2986527 h 3788731"/>
              <a:gd name="connsiteX26" fmla="*/ 471225 w 2777761"/>
              <a:gd name="connsiteY26" fmla="*/ 3115553 h 3788731"/>
              <a:gd name="connsiteX27" fmla="*/ 572201 w 2777761"/>
              <a:gd name="connsiteY27" fmla="*/ 3160431 h 3788731"/>
              <a:gd name="connsiteX28" fmla="*/ 381468 w 2777761"/>
              <a:gd name="connsiteY28" fmla="*/ 3620436 h 3788731"/>
              <a:gd name="connsiteX29" fmla="*/ 196344 w 2777761"/>
              <a:gd name="connsiteY29" fmla="*/ 3665315 h 3788731"/>
              <a:gd name="connsiteX30" fmla="*/ 263662 w 2777761"/>
              <a:gd name="connsiteY30" fmla="*/ 3766291 h 3788731"/>
              <a:gd name="connsiteX31" fmla="*/ 555372 w 2777761"/>
              <a:gd name="connsiteY31" fmla="*/ 3788731 h 3788731"/>
              <a:gd name="connsiteX32" fmla="*/ 589031 w 2777761"/>
              <a:gd name="connsiteY32" fmla="*/ 3581168 h 3788731"/>
              <a:gd name="connsiteX33" fmla="*/ 645129 w 2777761"/>
              <a:gd name="connsiteY33" fmla="*/ 3575558 h 3788731"/>
              <a:gd name="connsiteX34" fmla="*/ 690008 w 2777761"/>
              <a:gd name="connsiteY34" fmla="*/ 3698974 h 3788731"/>
              <a:gd name="connsiteX35" fmla="*/ 774155 w 2777761"/>
              <a:gd name="connsiteY35" fmla="*/ 3704584 h 3788731"/>
              <a:gd name="connsiteX36" fmla="*/ 779765 w 2777761"/>
              <a:gd name="connsiteY36" fmla="*/ 3474581 h 3788731"/>
              <a:gd name="connsiteX37" fmla="*/ 746106 w 2777761"/>
              <a:gd name="connsiteY37" fmla="*/ 3205310 h 3788731"/>
              <a:gd name="connsiteX38" fmla="*/ 903181 w 2777761"/>
              <a:gd name="connsiteY38" fmla="*/ 2627499 h 3788731"/>
              <a:gd name="connsiteX39" fmla="*/ 1166842 w 2777761"/>
              <a:gd name="connsiteY39" fmla="*/ 2520912 h 3788731"/>
              <a:gd name="connsiteX40" fmla="*/ 1531480 w 2777761"/>
              <a:gd name="connsiteY40" fmla="*/ 2627499 h 3788731"/>
              <a:gd name="connsiteX41" fmla="*/ 1593188 w 2777761"/>
              <a:gd name="connsiteY41" fmla="*/ 2627499 h 3788731"/>
              <a:gd name="connsiteX42" fmla="*/ 1649286 w 2777761"/>
              <a:gd name="connsiteY42" fmla="*/ 2728476 h 3788731"/>
              <a:gd name="connsiteX43" fmla="*/ 1800751 w 2777761"/>
              <a:gd name="connsiteY43" fmla="*/ 2762134 h 3788731"/>
              <a:gd name="connsiteX44" fmla="*/ 1811971 w 2777761"/>
              <a:gd name="connsiteY44" fmla="*/ 2795793 h 3788731"/>
              <a:gd name="connsiteX45" fmla="*/ 1772702 w 2777761"/>
              <a:gd name="connsiteY45" fmla="*/ 2997747 h 3788731"/>
              <a:gd name="connsiteX46" fmla="*/ 1750263 w 2777761"/>
              <a:gd name="connsiteY46" fmla="*/ 3323116 h 3788731"/>
              <a:gd name="connsiteX47" fmla="*/ 1542700 w 2777761"/>
              <a:gd name="connsiteY47" fmla="*/ 3345555 h 3788731"/>
              <a:gd name="connsiteX48" fmla="*/ 1206111 w 2777761"/>
              <a:gd name="connsiteY48" fmla="*/ 3396044 h 3788731"/>
              <a:gd name="connsiteX49" fmla="*/ 1178062 w 2777761"/>
              <a:gd name="connsiteY49" fmla="*/ 3468971 h 3788731"/>
              <a:gd name="connsiteX50" fmla="*/ 1116354 w 2777761"/>
              <a:gd name="connsiteY50" fmla="*/ 3497020 h 3788731"/>
              <a:gd name="connsiteX51" fmla="*/ 1144403 w 2777761"/>
              <a:gd name="connsiteY51" fmla="*/ 3631656 h 3788731"/>
              <a:gd name="connsiteX52" fmla="*/ 1284648 w 2777761"/>
              <a:gd name="connsiteY52" fmla="*/ 3637266 h 3788731"/>
              <a:gd name="connsiteX53" fmla="*/ 1279038 w 2777761"/>
              <a:gd name="connsiteY53" fmla="*/ 3485801 h 3788731"/>
              <a:gd name="connsiteX54" fmla="*/ 1458552 w 2777761"/>
              <a:gd name="connsiteY54" fmla="*/ 3497020 h 3788731"/>
              <a:gd name="connsiteX55" fmla="*/ 1430503 w 2777761"/>
              <a:gd name="connsiteY55" fmla="*/ 3575558 h 3788731"/>
              <a:gd name="connsiteX56" fmla="*/ 1402454 w 2777761"/>
              <a:gd name="connsiteY56" fmla="*/ 3637266 h 3788731"/>
              <a:gd name="connsiteX57" fmla="*/ 1318307 w 2777761"/>
              <a:gd name="connsiteY57" fmla="*/ 3654095 h 3788731"/>
              <a:gd name="connsiteX58" fmla="*/ 1452943 w 2777761"/>
              <a:gd name="connsiteY58" fmla="*/ 3777511 h 3788731"/>
              <a:gd name="connsiteX59" fmla="*/ 1520260 w 2777761"/>
              <a:gd name="connsiteY59" fmla="*/ 3642876 h 3788731"/>
              <a:gd name="connsiteX60" fmla="*/ 1823190 w 2777761"/>
              <a:gd name="connsiteY60" fmla="*/ 3541899 h 3788731"/>
              <a:gd name="connsiteX61" fmla="*/ 2159779 w 2777761"/>
              <a:gd name="connsiteY61" fmla="*/ 3614826 h 3788731"/>
              <a:gd name="connsiteX62" fmla="*/ 2114901 w 2777761"/>
              <a:gd name="connsiteY62" fmla="*/ 3715803 h 3788731"/>
              <a:gd name="connsiteX63" fmla="*/ 2210268 w 2777761"/>
              <a:gd name="connsiteY63" fmla="*/ 3783121 h 3788731"/>
              <a:gd name="connsiteX64" fmla="*/ 2283195 w 2777761"/>
              <a:gd name="connsiteY64" fmla="*/ 3732633 h 3788731"/>
              <a:gd name="connsiteX65" fmla="*/ 2271976 w 2777761"/>
              <a:gd name="connsiteY65" fmla="*/ 3637266 h 3788731"/>
              <a:gd name="connsiteX66" fmla="*/ 2451490 w 2777761"/>
              <a:gd name="connsiteY66" fmla="*/ 3558728 h 3788731"/>
              <a:gd name="connsiteX67" fmla="*/ 2434660 w 2777761"/>
              <a:gd name="connsiteY67" fmla="*/ 3384824 h 3788731"/>
              <a:gd name="connsiteX68" fmla="*/ 1929777 w 2777761"/>
              <a:gd name="connsiteY68" fmla="*/ 3356775 h 3788731"/>
              <a:gd name="connsiteX69" fmla="*/ 1918557 w 2777761"/>
              <a:gd name="connsiteY69" fmla="*/ 3031406 h 3788731"/>
              <a:gd name="connsiteX70" fmla="*/ 1884898 w 2777761"/>
              <a:gd name="connsiteY70" fmla="*/ 3014576 h 3788731"/>
              <a:gd name="connsiteX71" fmla="*/ 1907338 w 2777761"/>
              <a:gd name="connsiteY71" fmla="*/ 2835062 h 3788731"/>
              <a:gd name="connsiteX72" fmla="*/ 1862459 w 2777761"/>
              <a:gd name="connsiteY72" fmla="*/ 2773354 h 3788731"/>
              <a:gd name="connsiteX73" fmla="*/ 2109291 w 2777761"/>
              <a:gd name="connsiteY73" fmla="*/ 2717256 h 3788731"/>
              <a:gd name="connsiteX74" fmla="*/ 2131730 w 2777761"/>
              <a:gd name="connsiteY74" fmla="*/ 2588230 h 3788731"/>
              <a:gd name="connsiteX75" fmla="*/ 2372952 w 2777761"/>
              <a:gd name="connsiteY75" fmla="*/ 2621889 h 3788731"/>
              <a:gd name="connsiteX76" fmla="*/ 2597345 w 2777761"/>
              <a:gd name="connsiteY76" fmla="*/ 2032858 h 3788731"/>
              <a:gd name="connsiteX77" fmla="*/ 2552466 w 2777761"/>
              <a:gd name="connsiteY77" fmla="*/ 1948711 h 3788731"/>
              <a:gd name="connsiteX78" fmla="*/ 2698322 w 2777761"/>
              <a:gd name="connsiteY78" fmla="*/ 1460657 h 3788731"/>
              <a:gd name="connsiteX79" fmla="*/ 2642224 w 2777761"/>
              <a:gd name="connsiteY79" fmla="*/ 1354071 h 3788731"/>
              <a:gd name="connsiteX80" fmla="*/ 2485148 w 2777761"/>
              <a:gd name="connsiteY80" fmla="*/ 798699 h 3788731"/>
              <a:gd name="connsiteX81" fmla="*/ 2743201 w 2777761"/>
              <a:gd name="connsiteY81" fmla="*/ 675283 h 3788731"/>
              <a:gd name="connsiteX82" fmla="*/ 2715151 w 2777761"/>
              <a:gd name="connsiteY82" fmla="*/ 434061 h 3788731"/>
              <a:gd name="connsiteX83" fmla="*/ 2631004 w 2777761"/>
              <a:gd name="connsiteY83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30754 w 2777761"/>
              <a:gd name="connsiteY5" fmla="*/ 450890 h 3788731"/>
              <a:gd name="connsiteX6" fmla="*/ 2137342 w 2777761"/>
              <a:gd name="connsiteY6" fmla="*/ 585526 h 3788731"/>
              <a:gd name="connsiteX7" fmla="*/ 2159779 w 2777761"/>
              <a:gd name="connsiteY7" fmla="*/ 708942 h 3788731"/>
              <a:gd name="connsiteX8" fmla="*/ 2030754 w 2777761"/>
              <a:gd name="connsiteY8" fmla="*/ 753820 h 3788731"/>
              <a:gd name="connsiteX9" fmla="*/ 1997095 w 2777761"/>
              <a:gd name="connsiteY9" fmla="*/ 821138 h 3788731"/>
              <a:gd name="connsiteX10" fmla="*/ 1997095 w 2777761"/>
              <a:gd name="connsiteY10" fmla="*/ 708942 h 3788731"/>
              <a:gd name="connsiteX11" fmla="*/ 1946606 w 2777761"/>
              <a:gd name="connsiteY11" fmla="*/ 669673 h 3788731"/>
              <a:gd name="connsiteX12" fmla="*/ 1772702 w 2777761"/>
              <a:gd name="connsiteY12" fmla="*/ 720161 h 3788731"/>
              <a:gd name="connsiteX13" fmla="*/ 1402454 w 2777761"/>
              <a:gd name="connsiteY13" fmla="*/ 579916 h 3788731"/>
              <a:gd name="connsiteX14" fmla="*/ 1705384 w 2777761"/>
              <a:gd name="connsiteY14" fmla="*/ 1152117 h 3788731"/>
              <a:gd name="connsiteX15" fmla="*/ 1800751 w 2777761"/>
              <a:gd name="connsiteY15" fmla="*/ 1225045 h 3788731"/>
              <a:gd name="connsiteX16" fmla="*/ 1649286 w 2777761"/>
              <a:gd name="connsiteY16" fmla="*/ 1449437 h 3788731"/>
              <a:gd name="connsiteX17" fmla="*/ 1727824 w 2777761"/>
              <a:gd name="connsiteY17" fmla="*/ 1668220 h 3788731"/>
              <a:gd name="connsiteX18" fmla="*/ 1817581 w 2777761"/>
              <a:gd name="connsiteY18" fmla="*/ 1662611 h 3788731"/>
              <a:gd name="connsiteX19" fmla="*/ 1671725 w 2777761"/>
              <a:gd name="connsiteY19" fmla="*/ 1830905 h 3788731"/>
              <a:gd name="connsiteX20" fmla="*/ 914400 w 2777761"/>
              <a:gd name="connsiteY20" fmla="*/ 1578463 h 3788731"/>
              <a:gd name="connsiteX21" fmla="*/ 460005 w 2777761"/>
              <a:gd name="connsiteY21" fmla="*/ 2605060 h 3788731"/>
              <a:gd name="connsiteX22" fmla="*/ 263662 w 2777761"/>
              <a:gd name="connsiteY22" fmla="*/ 2812623 h 3788731"/>
              <a:gd name="connsiteX23" fmla="*/ 44879 w 2777761"/>
              <a:gd name="connsiteY23" fmla="*/ 2857501 h 3788731"/>
              <a:gd name="connsiteX24" fmla="*/ 0 w 2777761"/>
              <a:gd name="connsiteY24" fmla="*/ 2964088 h 3788731"/>
              <a:gd name="connsiteX25" fmla="*/ 274881 w 2777761"/>
              <a:gd name="connsiteY25" fmla="*/ 3087504 h 3788731"/>
              <a:gd name="connsiteX26" fmla="*/ 504884 w 2777761"/>
              <a:gd name="connsiteY26" fmla="*/ 2986527 h 3788731"/>
              <a:gd name="connsiteX27" fmla="*/ 471225 w 2777761"/>
              <a:gd name="connsiteY27" fmla="*/ 3115553 h 3788731"/>
              <a:gd name="connsiteX28" fmla="*/ 572201 w 2777761"/>
              <a:gd name="connsiteY28" fmla="*/ 3160431 h 3788731"/>
              <a:gd name="connsiteX29" fmla="*/ 381468 w 2777761"/>
              <a:gd name="connsiteY29" fmla="*/ 3620436 h 3788731"/>
              <a:gd name="connsiteX30" fmla="*/ 196344 w 2777761"/>
              <a:gd name="connsiteY30" fmla="*/ 3665315 h 3788731"/>
              <a:gd name="connsiteX31" fmla="*/ 263662 w 2777761"/>
              <a:gd name="connsiteY31" fmla="*/ 3766291 h 3788731"/>
              <a:gd name="connsiteX32" fmla="*/ 555372 w 2777761"/>
              <a:gd name="connsiteY32" fmla="*/ 3788731 h 3788731"/>
              <a:gd name="connsiteX33" fmla="*/ 589031 w 2777761"/>
              <a:gd name="connsiteY33" fmla="*/ 3581168 h 3788731"/>
              <a:gd name="connsiteX34" fmla="*/ 645129 w 2777761"/>
              <a:gd name="connsiteY34" fmla="*/ 3575558 h 3788731"/>
              <a:gd name="connsiteX35" fmla="*/ 690008 w 2777761"/>
              <a:gd name="connsiteY35" fmla="*/ 3698974 h 3788731"/>
              <a:gd name="connsiteX36" fmla="*/ 774155 w 2777761"/>
              <a:gd name="connsiteY36" fmla="*/ 3704584 h 3788731"/>
              <a:gd name="connsiteX37" fmla="*/ 779765 w 2777761"/>
              <a:gd name="connsiteY37" fmla="*/ 3474581 h 3788731"/>
              <a:gd name="connsiteX38" fmla="*/ 746106 w 2777761"/>
              <a:gd name="connsiteY38" fmla="*/ 3205310 h 3788731"/>
              <a:gd name="connsiteX39" fmla="*/ 903181 w 2777761"/>
              <a:gd name="connsiteY39" fmla="*/ 2627499 h 3788731"/>
              <a:gd name="connsiteX40" fmla="*/ 1166842 w 2777761"/>
              <a:gd name="connsiteY40" fmla="*/ 2520912 h 3788731"/>
              <a:gd name="connsiteX41" fmla="*/ 1531480 w 2777761"/>
              <a:gd name="connsiteY41" fmla="*/ 2627499 h 3788731"/>
              <a:gd name="connsiteX42" fmla="*/ 1593188 w 2777761"/>
              <a:gd name="connsiteY42" fmla="*/ 2627499 h 3788731"/>
              <a:gd name="connsiteX43" fmla="*/ 1649286 w 2777761"/>
              <a:gd name="connsiteY43" fmla="*/ 2728476 h 3788731"/>
              <a:gd name="connsiteX44" fmla="*/ 1800751 w 2777761"/>
              <a:gd name="connsiteY44" fmla="*/ 2762134 h 3788731"/>
              <a:gd name="connsiteX45" fmla="*/ 1811971 w 2777761"/>
              <a:gd name="connsiteY45" fmla="*/ 2795793 h 3788731"/>
              <a:gd name="connsiteX46" fmla="*/ 1772702 w 2777761"/>
              <a:gd name="connsiteY46" fmla="*/ 2997747 h 3788731"/>
              <a:gd name="connsiteX47" fmla="*/ 1750263 w 2777761"/>
              <a:gd name="connsiteY47" fmla="*/ 3323116 h 3788731"/>
              <a:gd name="connsiteX48" fmla="*/ 1542700 w 2777761"/>
              <a:gd name="connsiteY48" fmla="*/ 3345555 h 3788731"/>
              <a:gd name="connsiteX49" fmla="*/ 1206111 w 2777761"/>
              <a:gd name="connsiteY49" fmla="*/ 3396044 h 3788731"/>
              <a:gd name="connsiteX50" fmla="*/ 1178062 w 2777761"/>
              <a:gd name="connsiteY50" fmla="*/ 3468971 h 3788731"/>
              <a:gd name="connsiteX51" fmla="*/ 1116354 w 2777761"/>
              <a:gd name="connsiteY51" fmla="*/ 3497020 h 3788731"/>
              <a:gd name="connsiteX52" fmla="*/ 1144403 w 2777761"/>
              <a:gd name="connsiteY52" fmla="*/ 3631656 h 3788731"/>
              <a:gd name="connsiteX53" fmla="*/ 1284648 w 2777761"/>
              <a:gd name="connsiteY53" fmla="*/ 3637266 h 3788731"/>
              <a:gd name="connsiteX54" fmla="*/ 1279038 w 2777761"/>
              <a:gd name="connsiteY54" fmla="*/ 3485801 h 3788731"/>
              <a:gd name="connsiteX55" fmla="*/ 1458552 w 2777761"/>
              <a:gd name="connsiteY55" fmla="*/ 3497020 h 3788731"/>
              <a:gd name="connsiteX56" fmla="*/ 1430503 w 2777761"/>
              <a:gd name="connsiteY56" fmla="*/ 3575558 h 3788731"/>
              <a:gd name="connsiteX57" fmla="*/ 1402454 w 2777761"/>
              <a:gd name="connsiteY57" fmla="*/ 3637266 h 3788731"/>
              <a:gd name="connsiteX58" fmla="*/ 1318307 w 2777761"/>
              <a:gd name="connsiteY58" fmla="*/ 3654095 h 3788731"/>
              <a:gd name="connsiteX59" fmla="*/ 1452943 w 2777761"/>
              <a:gd name="connsiteY59" fmla="*/ 3777511 h 3788731"/>
              <a:gd name="connsiteX60" fmla="*/ 1520260 w 2777761"/>
              <a:gd name="connsiteY60" fmla="*/ 3642876 h 3788731"/>
              <a:gd name="connsiteX61" fmla="*/ 1823190 w 2777761"/>
              <a:gd name="connsiteY61" fmla="*/ 3541899 h 3788731"/>
              <a:gd name="connsiteX62" fmla="*/ 2159779 w 2777761"/>
              <a:gd name="connsiteY62" fmla="*/ 3614826 h 3788731"/>
              <a:gd name="connsiteX63" fmla="*/ 2114901 w 2777761"/>
              <a:gd name="connsiteY63" fmla="*/ 3715803 h 3788731"/>
              <a:gd name="connsiteX64" fmla="*/ 2210268 w 2777761"/>
              <a:gd name="connsiteY64" fmla="*/ 3783121 h 3788731"/>
              <a:gd name="connsiteX65" fmla="*/ 2283195 w 2777761"/>
              <a:gd name="connsiteY65" fmla="*/ 3732633 h 3788731"/>
              <a:gd name="connsiteX66" fmla="*/ 2271976 w 2777761"/>
              <a:gd name="connsiteY66" fmla="*/ 3637266 h 3788731"/>
              <a:gd name="connsiteX67" fmla="*/ 2451490 w 2777761"/>
              <a:gd name="connsiteY67" fmla="*/ 3558728 h 3788731"/>
              <a:gd name="connsiteX68" fmla="*/ 2434660 w 2777761"/>
              <a:gd name="connsiteY68" fmla="*/ 3384824 h 3788731"/>
              <a:gd name="connsiteX69" fmla="*/ 1929777 w 2777761"/>
              <a:gd name="connsiteY69" fmla="*/ 3356775 h 3788731"/>
              <a:gd name="connsiteX70" fmla="*/ 1918557 w 2777761"/>
              <a:gd name="connsiteY70" fmla="*/ 3031406 h 3788731"/>
              <a:gd name="connsiteX71" fmla="*/ 1884898 w 2777761"/>
              <a:gd name="connsiteY71" fmla="*/ 3014576 h 3788731"/>
              <a:gd name="connsiteX72" fmla="*/ 1907338 w 2777761"/>
              <a:gd name="connsiteY72" fmla="*/ 2835062 h 3788731"/>
              <a:gd name="connsiteX73" fmla="*/ 1862459 w 2777761"/>
              <a:gd name="connsiteY73" fmla="*/ 2773354 h 3788731"/>
              <a:gd name="connsiteX74" fmla="*/ 2109291 w 2777761"/>
              <a:gd name="connsiteY74" fmla="*/ 2717256 h 3788731"/>
              <a:gd name="connsiteX75" fmla="*/ 2131730 w 2777761"/>
              <a:gd name="connsiteY75" fmla="*/ 2588230 h 3788731"/>
              <a:gd name="connsiteX76" fmla="*/ 2372952 w 2777761"/>
              <a:gd name="connsiteY76" fmla="*/ 2621889 h 3788731"/>
              <a:gd name="connsiteX77" fmla="*/ 2597345 w 2777761"/>
              <a:gd name="connsiteY77" fmla="*/ 2032858 h 3788731"/>
              <a:gd name="connsiteX78" fmla="*/ 2552466 w 2777761"/>
              <a:gd name="connsiteY78" fmla="*/ 1948711 h 3788731"/>
              <a:gd name="connsiteX79" fmla="*/ 2698322 w 2777761"/>
              <a:gd name="connsiteY79" fmla="*/ 1460657 h 3788731"/>
              <a:gd name="connsiteX80" fmla="*/ 2642224 w 2777761"/>
              <a:gd name="connsiteY80" fmla="*/ 1354071 h 3788731"/>
              <a:gd name="connsiteX81" fmla="*/ 2485148 w 2777761"/>
              <a:gd name="connsiteY81" fmla="*/ 798699 h 3788731"/>
              <a:gd name="connsiteX82" fmla="*/ 2743201 w 2777761"/>
              <a:gd name="connsiteY82" fmla="*/ 675283 h 3788731"/>
              <a:gd name="connsiteX83" fmla="*/ 2715151 w 2777761"/>
              <a:gd name="connsiteY83" fmla="*/ 434061 h 3788731"/>
              <a:gd name="connsiteX84" fmla="*/ 2631004 w 2777761"/>
              <a:gd name="connsiteY84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30754 w 2777761"/>
              <a:gd name="connsiteY5" fmla="*/ 450890 h 3788731"/>
              <a:gd name="connsiteX6" fmla="*/ 2137342 w 2777761"/>
              <a:gd name="connsiteY6" fmla="*/ 585526 h 3788731"/>
              <a:gd name="connsiteX7" fmla="*/ 2159779 w 2777761"/>
              <a:gd name="connsiteY7" fmla="*/ 708942 h 3788731"/>
              <a:gd name="connsiteX8" fmla="*/ 2030754 w 2777761"/>
              <a:gd name="connsiteY8" fmla="*/ 753820 h 3788731"/>
              <a:gd name="connsiteX9" fmla="*/ 1997095 w 2777761"/>
              <a:gd name="connsiteY9" fmla="*/ 821138 h 3788731"/>
              <a:gd name="connsiteX10" fmla="*/ 1997095 w 2777761"/>
              <a:gd name="connsiteY10" fmla="*/ 708942 h 3788731"/>
              <a:gd name="connsiteX11" fmla="*/ 1946606 w 2777761"/>
              <a:gd name="connsiteY11" fmla="*/ 669673 h 3788731"/>
              <a:gd name="connsiteX12" fmla="*/ 1783922 w 2777761"/>
              <a:gd name="connsiteY12" fmla="*/ 770649 h 3788731"/>
              <a:gd name="connsiteX13" fmla="*/ 1402454 w 2777761"/>
              <a:gd name="connsiteY13" fmla="*/ 579916 h 3788731"/>
              <a:gd name="connsiteX14" fmla="*/ 1705384 w 2777761"/>
              <a:gd name="connsiteY14" fmla="*/ 1152117 h 3788731"/>
              <a:gd name="connsiteX15" fmla="*/ 1800751 w 2777761"/>
              <a:gd name="connsiteY15" fmla="*/ 1225045 h 3788731"/>
              <a:gd name="connsiteX16" fmla="*/ 1649286 w 2777761"/>
              <a:gd name="connsiteY16" fmla="*/ 1449437 h 3788731"/>
              <a:gd name="connsiteX17" fmla="*/ 1727824 w 2777761"/>
              <a:gd name="connsiteY17" fmla="*/ 1668220 h 3788731"/>
              <a:gd name="connsiteX18" fmla="*/ 1817581 w 2777761"/>
              <a:gd name="connsiteY18" fmla="*/ 1662611 h 3788731"/>
              <a:gd name="connsiteX19" fmla="*/ 1671725 w 2777761"/>
              <a:gd name="connsiteY19" fmla="*/ 1830905 h 3788731"/>
              <a:gd name="connsiteX20" fmla="*/ 914400 w 2777761"/>
              <a:gd name="connsiteY20" fmla="*/ 1578463 h 3788731"/>
              <a:gd name="connsiteX21" fmla="*/ 460005 w 2777761"/>
              <a:gd name="connsiteY21" fmla="*/ 2605060 h 3788731"/>
              <a:gd name="connsiteX22" fmla="*/ 263662 w 2777761"/>
              <a:gd name="connsiteY22" fmla="*/ 2812623 h 3788731"/>
              <a:gd name="connsiteX23" fmla="*/ 44879 w 2777761"/>
              <a:gd name="connsiteY23" fmla="*/ 2857501 h 3788731"/>
              <a:gd name="connsiteX24" fmla="*/ 0 w 2777761"/>
              <a:gd name="connsiteY24" fmla="*/ 2964088 h 3788731"/>
              <a:gd name="connsiteX25" fmla="*/ 274881 w 2777761"/>
              <a:gd name="connsiteY25" fmla="*/ 3087504 h 3788731"/>
              <a:gd name="connsiteX26" fmla="*/ 504884 w 2777761"/>
              <a:gd name="connsiteY26" fmla="*/ 2986527 h 3788731"/>
              <a:gd name="connsiteX27" fmla="*/ 471225 w 2777761"/>
              <a:gd name="connsiteY27" fmla="*/ 3115553 h 3788731"/>
              <a:gd name="connsiteX28" fmla="*/ 572201 w 2777761"/>
              <a:gd name="connsiteY28" fmla="*/ 3160431 h 3788731"/>
              <a:gd name="connsiteX29" fmla="*/ 381468 w 2777761"/>
              <a:gd name="connsiteY29" fmla="*/ 3620436 h 3788731"/>
              <a:gd name="connsiteX30" fmla="*/ 196344 w 2777761"/>
              <a:gd name="connsiteY30" fmla="*/ 3665315 h 3788731"/>
              <a:gd name="connsiteX31" fmla="*/ 263662 w 2777761"/>
              <a:gd name="connsiteY31" fmla="*/ 3766291 h 3788731"/>
              <a:gd name="connsiteX32" fmla="*/ 555372 w 2777761"/>
              <a:gd name="connsiteY32" fmla="*/ 3788731 h 3788731"/>
              <a:gd name="connsiteX33" fmla="*/ 589031 w 2777761"/>
              <a:gd name="connsiteY33" fmla="*/ 3581168 h 3788731"/>
              <a:gd name="connsiteX34" fmla="*/ 645129 w 2777761"/>
              <a:gd name="connsiteY34" fmla="*/ 3575558 h 3788731"/>
              <a:gd name="connsiteX35" fmla="*/ 690008 w 2777761"/>
              <a:gd name="connsiteY35" fmla="*/ 3698974 h 3788731"/>
              <a:gd name="connsiteX36" fmla="*/ 774155 w 2777761"/>
              <a:gd name="connsiteY36" fmla="*/ 3704584 h 3788731"/>
              <a:gd name="connsiteX37" fmla="*/ 779765 w 2777761"/>
              <a:gd name="connsiteY37" fmla="*/ 3474581 h 3788731"/>
              <a:gd name="connsiteX38" fmla="*/ 746106 w 2777761"/>
              <a:gd name="connsiteY38" fmla="*/ 3205310 h 3788731"/>
              <a:gd name="connsiteX39" fmla="*/ 903181 w 2777761"/>
              <a:gd name="connsiteY39" fmla="*/ 2627499 h 3788731"/>
              <a:gd name="connsiteX40" fmla="*/ 1166842 w 2777761"/>
              <a:gd name="connsiteY40" fmla="*/ 2520912 h 3788731"/>
              <a:gd name="connsiteX41" fmla="*/ 1531480 w 2777761"/>
              <a:gd name="connsiteY41" fmla="*/ 2627499 h 3788731"/>
              <a:gd name="connsiteX42" fmla="*/ 1593188 w 2777761"/>
              <a:gd name="connsiteY42" fmla="*/ 2627499 h 3788731"/>
              <a:gd name="connsiteX43" fmla="*/ 1649286 w 2777761"/>
              <a:gd name="connsiteY43" fmla="*/ 2728476 h 3788731"/>
              <a:gd name="connsiteX44" fmla="*/ 1800751 w 2777761"/>
              <a:gd name="connsiteY44" fmla="*/ 2762134 h 3788731"/>
              <a:gd name="connsiteX45" fmla="*/ 1811971 w 2777761"/>
              <a:gd name="connsiteY45" fmla="*/ 2795793 h 3788731"/>
              <a:gd name="connsiteX46" fmla="*/ 1772702 w 2777761"/>
              <a:gd name="connsiteY46" fmla="*/ 2997747 h 3788731"/>
              <a:gd name="connsiteX47" fmla="*/ 1750263 w 2777761"/>
              <a:gd name="connsiteY47" fmla="*/ 3323116 h 3788731"/>
              <a:gd name="connsiteX48" fmla="*/ 1542700 w 2777761"/>
              <a:gd name="connsiteY48" fmla="*/ 3345555 h 3788731"/>
              <a:gd name="connsiteX49" fmla="*/ 1206111 w 2777761"/>
              <a:gd name="connsiteY49" fmla="*/ 3396044 h 3788731"/>
              <a:gd name="connsiteX50" fmla="*/ 1178062 w 2777761"/>
              <a:gd name="connsiteY50" fmla="*/ 3468971 h 3788731"/>
              <a:gd name="connsiteX51" fmla="*/ 1116354 w 2777761"/>
              <a:gd name="connsiteY51" fmla="*/ 3497020 h 3788731"/>
              <a:gd name="connsiteX52" fmla="*/ 1144403 w 2777761"/>
              <a:gd name="connsiteY52" fmla="*/ 3631656 h 3788731"/>
              <a:gd name="connsiteX53" fmla="*/ 1284648 w 2777761"/>
              <a:gd name="connsiteY53" fmla="*/ 3637266 h 3788731"/>
              <a:gd name="connsiteX54" fmla="*/ 1279038 w 2777761"/>
              <a:gd name="connsiteY54" fmla="*/ 3485801 h 3788731"/>
              <a:gd name="connsiteX55" fmla="*/ 1458552 w 2777761"/>
              <a:gd name="connsiteY55" fmla="*/ 3497020 h 3788731"/>
              <a:gd name="connsiteX56" fmla="*/ 1430503 w 2777761"/>
              <a:gd name="connsiteY56" fmla="*/ 3575558 h 3788731"/>
              <a:gd name="connsiteX57" fmla="*/ 1402454 w 2777761"/>
              <a:gd name="connsiteY57" fmla="*/ 3637266 h 3788731"/>
              <a:gd name="connsiteX58" fmla="*/ 1318307 w 2777761"/>
              <a:gd name="connsiteY58" fmla="*/ 3654095 h 3788731"/>
              <a:gd name="connsiteX59" fmla="*/ 1452943 w 2777761"/>
              <a:gd name="connsiteY59" fmla="*/ 3777511 h 3788731"/>
              <a:gd name="connsiteX60" fmla="*/ 1520260 w 2777761"/>
              <a:gd name="connsiteY60" fmla="*/ 3642876 h 3788731"/>
              <a:gd name="connsiteX61" fmla="*/ 1823190 w 2777761"/>
              <a:gd name="connsiteY61" fmla="*/ 3541899 h 3788731"/>
              <a:gd name="connsiteX62" fmla="*/ 2159779 w 2777761"/>
              <a:gd name="connsiteY62" fmla="*/ 3614826 h 3788731"/>
              <a:gd name="connsiteX63" fmla="*/ 2114901 w 2777761"/>
              <a:gd name="connsiteY63" fmla="*/ 3715803 h 3788731"/>
              <a:gd name="connsiteX64" fmla="*/ 2210268 w 2777761"/>
              <a:gd name="connsiteY64" fmla="*/ 3783121 h 3788731"/>
              <a:gd name="connsiteX65" fmla="*/ 2283195 w 2777761"/>
              <a:gd name="connsiteY65" fmla="*/ 3732633 h 3788731"/>
              <a:gd name="connsiteX66" fmla="*/ 2271976 w 2777761"/>
              <a:gd name="connsiteY66" fmla="*/ 3637266 h 3788731"/>
              <a:gd name="connsiteX67" fmla="*/ 2451490 w 2777761"/>
              <a:gd name="connsiteY67" fmla="*/ 3558728 h 3788731"/>
              <a:gd name="connsiteX68" fmla="*/ 2434660 w 2777761"/>
              <a:gd name="connsiteY68" fmla="*/ 3384824 h 3788731"/>
              <a:gd name="connsiteX69" fmla="*/ 1929777 w 2777761"/>
              <a:gd name="connsiteY69" fmla="*/ 3356775 h 3788731"/>
              <a:gd name="connsiteX70" fmla="*/ 1918557 w 2777761"/>
              <a:gd name="connsiteY70" fmla="*/ 3031406 h 3788731"/>
              <a:gd name="connsiteX71" fmla="*/ 1884898 w 2777761"/>
              <a:gd name="connsiteY71" fmla="*/ 3014576 h 3788731"/>
              <a:gd name="connsiteX72" fmla="*/ 1907338 w 2777761"/>
              <a:gd name="connsiteY72" fmla="*/ 2835062 h 3788731"/>
              <a:gd name="connsiteX73" fmla="*/ 1862459 w 2777761"/>
              <a:gd name="connsiteY73" fmla="*/ 2773354 h 3788731"/>
              <a:gd name="connsiteX74" fmla="*/ 2109291 w 2777761"/>
              <a:gd name="connsiteY74" fmla="*/ 2717256 h 3788731"/>
              <a:gd name="connsiteX75" fmla="*/ 2131730 w 2777761"/>
              <a:gd name="connsiteY75" fmla="*/ 2588230 h 3788731"/>
              <a:gd name="connsiteX76" fmla="*/ 2372952 w 2777761"/>
              <a:gd name="connsiteY76" fmla="*/ 2621889 h 3788731"/>
              <a:gd name="connsiteX77" fmla="*/ 2597345 w 2777761"/>
              <a:gd name="connsiteY77" fmla="*/ 2032858 h 3788731"/>
              <a:gd name="connsiteX78" fmla="*/ 2552466 w 2777761"/>
              <a:gd name="connsiteY78" fmla="*/ 1948711 h 3788731"/>
              <a:gd name="connsiteX79" fmla="*/ 2698322 w 2777761"/>
              <a:gd name="connsiteY79" fmla="*/ 1460657 h 3788731"/>
              <a:gd name="connsiteX80" fmla="*/ 2642224 w 2777761"/>
              <a:gd name="connsiteY80" fmla="*/ 1354071 h 3788731"/>
              <a:gd name="connsiteX81" fmla="*/ 2485148 w 2777761"/>
              <a:gd name="connsiteY81" fmla="*/ 798699 h 3788731"/>
              <a:gd name="connsiteX82" fmla="*/ 2743201 w 2777761"/>
              <a:gd name="connsiteY82" fmla="*/ 675283 h 3788731"/>
              <a:gd name="connsiteX83" fmla="*/ 2715151 w 2777761"/>
              <a:gd name="connsiteY83" fmla="*/ 434061 h 3788731"/>
              <a:gd name="connsiteX84" fmla="*/ 2631004 w 2777761"/>
              <a:gd name="connsiteY84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30754 w 2777761"/>
              <a:gd name="connsiteY5" fmla="*/ 450890 h 3788731"/>
              <a:gd name="connsiteX6" fmla="*/ 2137342 w 2777761"/>
              <a:gd name="connsiteY6" fmla="*/ 585526 h 3788731"/>
              <a:gd name="connsiteX7" fmla="*/ 2159779 w 2777761"/>
              <a:gd name="connsiteY7" fmla="*/ 708942 h 3788731"/>
              <a:gd name="connsiteX8" fmla="*/ 2030754 w 2777761"/>
              <a:gd name="connsiteY8" fmla="*/ 753820 h 3788731"/>
              <a:gd name="connsiteX9" fmla="*/ 1997095 w 2777761"/>
              <a:gd name="connsiteY9" fmla="*/ 821138 h 3788731"/>
              <a:gd name="connsiteX10" fmla="*/ 1997095 w 2777761"/>
              <a:gd name="connsiteY10" fmla="*/ 708942 h 3788731"/>
              <a:gd name="connsiteX11" fmla="*/ 1946606 w 2777761"/>
              <a:gd name="connsiteY11" fmla="*/ 669673 h 3788731"/>
              <a:gd name="connsiteX12" fmla="*/ 1783922 w 2777761"/>
              <a:gd name="connsiteY12" fmla="*/ 770649 h 3788731"/>
              <a:gd name="connsiteX13" fmla="*/ 1402454 w 2777761"/>
              <a:gd name="connsiteY13" fmla="*/ 579916 h 3788731"/>
              <a:gd name="connsiteX14" fmla="*/ 1666115 w 2777761"/>
              <a:gd name="connsiteY14" fmla="*/ 1129678 h 3788731"/>
              <a:gd name="connsiteX15" fmla="*/ 1800751 w 2777761"/>
              <a:gd name="connsiteY15" fmla="*/ 1225045 h 3788731"/>
              <a:gd name="connsiteX16" fmla="*/ 1649286 w 2777761"/>
              <a:gd name="connsiteY16" fmla="*/ 1449437 h 3788731"/>
              <a:gd name="connsiteX17" fmla="*/ 1727824 w 2777761"/>
              <a:gd name="connsiteY17" fmla="*/ 1668220 h 3788731"/>
              <a:gd name="connsiteX18" fmla="*/ 1817581 w 2777761"/>
              <a:gd name="connsiteY18" fmla="*/ 1662611 h 3788731"/>
              <a:gd name="connsiteX19" fmla="*/ 1671725 w 2777761"/>
              <a:gd name="connsiteY19" fmla="*/ 1830905 h 3788731"/>
              <a:gd name="connsiteX20" fmla="*/ 914400 w 2777761"/>
              <a:gd name="connsiteY20" fmla="*/ 1578463 h 3788731"/>
              <a:gd name="connsiteX21" fmla="*/ 460005 w 2777761"/>
              <a:gd name="connsiteY21" fmla="*/ 2605060 h 3788731"/>
              <a:gd name="connsiteX22" fmla="*/ 263662 w 2777761"/>
              <a:gd name="connsiteY22" fmla="*/ 2812623 h 3788731"/>
              <a:gd name="connsiteX23" fmla="*/ 44879 w 2777761"/>
              <a:gd name="connsiteY23" fmla="*/ 2857501 h 3788731"/>
              <a:gd name="connsiteX24" fmla="*/ 0 w 2777761"/>
              <a:gd name="connsiteY24" fmla="*/ 2964088 h 3788731"/>
              <a:gd name="connsiteX25" fmla="*/ 274881 w 2777761"/>
              <a:gd name="connsiteY25" fmla="*/ 3087504 h 3788731"/>
              <a:gd name="connsiteX26" fmla="*/ 504884 w 2777761"/>
              <a:gd name="connsiteY26" fmla="*/ 2986527 h 3788731"/>
              <a:gd name="connsiteX27" fmla="*/ 471225 w 2777761"/>
              <a:gd name="connsiteY27" fmla="*/ 3115553 h 3788731"/>
              <a:gd name="connsiteX28" fmla="*/ 572201 w 2777761"/>
              <a:gd name="connsiteY28" fmla="*/ 3160431 h 3788731"/>
              <a:gd name="connsiteX29" fmla="*/ 381468 w 2777761"/>
              <a:gd name="connsiteY29" fmla="*/ 3620436 h 3788731"/>
              <a:gd name="connsiteX30" fmla="*/ 196344 w 2777761"/>
              <a:gd name="connsiteY30" fmla="*/ 3665315 h 3788731"/>
              <a:gd name="connsiteX31" fmla="*/ 263662 w 2777761"/>
              <a:gd name="connsiteY31" fmla="*/ 3766291 h 3788731"/>
              <a:gd name="connsiteX32" fmla="*/ 555372 w 2777761"/>
              <a:gd name="connsiteY32" fmla="*/ 3788731 h 3788731"/>
              <a:gd name="connsiteX33" fmla="*/ 589031 w 2777761"/>
              <a:gd name="connsiteY33" fmla="*/ 3581168 h 3788731"/>
              <a:gd name="connsiteX34" fmla="*/ 645129 w 2777761"/>
              <a:gd name="connsiteY34" fmla="*/ 3575558 h 3788731"/>
              <a:gd name="connsiteX35" fmla="*/ 690008 w 2777761"/>
              <a:gd name="connsiteY35" fmla="*/ 3698974 h 3788731"/>
              <a:gd name="connsiteX36" fmla="*/ 774155 w 2777761"/>
              <a:gd name="connsiteY36" fmla="*/ 3704584 h 3788731"/>
              <a:gd name="connsiteX37" fmla="*/ 779765 w 2777761"/>
              <a:gd name="connsiteY37" fmla="*/ 3474581 h 3788731"/>
              <a:gd name="connsiteX38" fmla="*/ 746106 w 2777761"/>
              <a:gd name="connsiteY38" fmla="*/ 3205310 h 3788731"/>
              <a:gd name="connsiteX39" fmla="*/ 903181 w 2777761"/>
              <a:gd name="connsiteY39" fmla="*/ 2627499 h 3788731"/>
              <a:gd name="connsiteX40" fmla="*/ 1166842 w 2777761"/>
              <a:gd name="connsiteY40" fmla="*/ 2520912 h 3788731"/>
              <a:gd name="connsiteX41" fmla="*/ 1531480 w 2777761"/>
              <a:gd name="connsiteY41" fmla="*/ 2627499 h 3788731"/>
              <a:gd name="connsiteX42" fmla="*/ 1593188 w 2777761"/>
              <a:gd name="connsiteY42" fmla="*/ 2627499 h 3788731"/>
              <a:gd name="connsiteX43" fmla="*/ 1649286 w 2777761"/>
              <a:gd name="connsiteY43" fmla="*/ 2728476 h 3788731"/>
              <a:gd name="connsiteX44" fmla="*/ 1800751 w 2777761"/>
              <a:gd name="connsiteY44" fmla="*/ 2762134 h 3788731"/>
              <a:gd name="connsiteX45" fmla="*/ 1811971 w 2777761"/>
              <a:gd name="connsiteY45" fmla="*/ 2795793 h 3788731"/>
              <a:gd name="connsiteX46" fmla="*/ 1772702 w 2777761"/>
              <a:gd name="connsiteY46" fmla="*/ 2997747 h 3788731"/>
              <a:gd name="connsiteX47" fmla="*/ 1750263 w 2777761"/>
              <a:gd name="connsiteY47" fmla="*/ 3323116 h 3788731"/>
              <a:gd name="connsiteX48" fmla="*/ 1542700 w 2777761"/>
              <a:gd name="connsiteY48" fmla="*/ 3345555 h 3788731"/>
              <a:gd name="connsiteX49" fmla="*/ 1206111 w 2777761"/>
              <a:gd name="connsiteY49" fmla="*/ 3396044 h 3788731"/>
              <a:gd name="connsiteX50" fmla="*/ 1178062 w 2777761"/>
              <a:gd name="connsiteY50" fmla="*/ 3468971 h 3788731"/>
              <a:gd name="connsiteX51" fmla="*/ 1116354 w 2777761"/>
              <a:gd name="connsiteY51" fmla="*/ 3497020 h 3788731"/>
              <a:gd name="connsiteX52" fmla="*/ 1144403 w 2777761"/>
              <a:gd name="connsiteY52" fmla="*/ 3631656 h 3788731"/>
              <a:gd name="connsiteX53" fmla="*/ 1284648 w 2777761"/>
              <a:gd name="connsiteY53" fmla="*/ 3637266 h 3788731"/>
              <a:gd name="connsiteX54" fmla="*/ 1279038 w 2777761"/>
              <a:gd name="connsiteY54" fmla="*/ 3485801 h 3788731"/>
              <a:gd name="connsiteX55" fmla="*/ 1458552 w 2777761"/>
              <a:gd name="connsiteY55" fmla="*/ 3497020 h 3788731"/>
              <a:gd name="connsiteX56" fmla="*/ 1430503 w 2777761"/>
              <a:gd name="connsiteY56" fmla="*/ 3575558 h 3788731"/>
              <a:gd name="connsiteX57" fmla="*/ 1402454 w 2777761"/>
              <a:gd name="connsiteY57" fmla="*/ 3637266 h 3788731"/>
              <a:gd name="connsiteX58" fmla="*/ 1318307 w 2777761"/>
              <a:gd name="connsiteY58" fmla="*/ 3654095 h 3788731"/>
              <a:gd name="connsiteX59" fmla="*/ 1452943 w 2777761"/>
              <a:gd name="connsiteY59" fmla="*/ 3777511 h 3788731"/>
              <a:gd name="connsiteX60" fmla="*/ 1520260 w 2777761"/>
              <a:gd name="connsiteY60" fmla="*/ 3642876 h 3788731"/>
              <a:gd name="connsiteX61" fmla="*/ 1823190 w 2777761"/>
              <a:gd name="connsiteY61" fmla="*/ 3541899 h 3788731"/>
              <a:gd name="connsiteX62" fmla="*/ 2159779 w 2777761"/>
              <a:gd name="connsiteY62" fmla="*/ 3614826 h 3788731"/>
              <a:gd name="connsiteX63" fmla="*/ 2114901 w 2777761"/>
              <a:gd name="connsiteY63" fmla="*/ 3715803 h 3788731"/>
              <a:gd name="connsiteX64" fmla="*/ 2210268 w 2777761"/>
              <a:gd name="connsiteY64" fmla="*/ 3783121 h 3788731"/>
              <a:gd name="connsiteX65" fmla="*/ 2283195 w 2777761"/>
              <a:gd name="connsiteY65" fmla="*/ 3732633 h 3788731"/>
              <a:gd name="connsiteX66" fmla="*/ 2271976 w 2777761"/>
              <a:gd name="connsiteY66" fmla="*/ 3637266 h 3788731"/>
              <a:gd name="connsiteX67" fmla="*/ 2451490 w 2777761"/>
              <a:gd name="connsiteY67" fmla="*/ 3558728 h 3788731"/>
              <a:gd name="connsiteX68" fmla="*/ 2434660 w 2777761"/>
              <a:gd name="connsiteY68" fmla="*/ 3384824 h 3788731"/>
              <a:gd name="connsiteX69" fmla="*/ 1929777 w 2777761"/>
              <a:gd name="connsiteY69" fmla="*/ 3356775 h 3788731"/>
              <a:gd name="connsiteX70" fmla="*/ 1918557 w 2777761"/>
              <a:gd name="connsiteY70" fmla="*/ 3031406 h 3788731"/>
              <a:gd name="connsiteX71" fmla="*/ 1884898 w 2777761"/>
              <a:gd name="connsiteY71" fmla="*/ 3014576 h 3788731"/>
              <a:gd name="connsiteX72" fmla="*/ 1907338 w 2777761"/>
              <a:gd name="connsiteY72" fmla="*/ 2835062 h 3788731"/>
              <a:gd name="connsiteX73" fmla="*/ 1862459 w 2777761"/>
              <a:gd name="connsiteY73" fmla="*/ 2773354 h 3788731"/>
              <a:gd name="connsiteX74" fmla="*/ 2109291 w 2777761"/>
              <a:gd name="connsiteY74" fmla="*/ 2717256 h 3788731"/>
              <a:gd name="connsiteX75" fmla="*/ 2131730 w 2777761"/>
              <a:gd name="connsiteY75" fmla="*/ 2588230 h 3788731"/>
              <a:gd name="connsiteX76" fmla="*/ 2372952 w 2777761"/>
              <a:gd name="connsiteY76" fmla="*/ 2621889 h 3788731"/>
              <a:gd name="connsiteX77" fmla="*/ 2597345 w 2777761"/>
              <a:gd name="connsiteY77" fmla="*/ 2032858 h 3788731"/>
              <a:gd name="connsiteX78" fmla="*/ 2552466 w 2777761"/>
              <a:gd name="connsiteY78" fmla="*/ 1948711 h 3788731"/>
              <a:gd name="connsiteX79" fmla="*/ 2698322 w 2777761"/>
              <a:gd name="connsiteY79" fmla="*/ 1460657 h 3788731"/>
              <a:gd name="connsiteX80" fmla="*/ 2642224 w 2777761"/>
              <a:gd name="connsiteY80" fmla="*/ 1354071 h 3788731"/>
              <a:gd name="connsiteX81" fmla="*/ 2485148 w 2777761"/>
              <a:gd name="connsiteY81" fmla="*/ 798699 h 3788731"/>
              <a:gd name="connsiteX82" fmla="*/ 2743201 w 2777761"/>
              <a:gd name="connsiteY82" fmla="*/ 675283 h 3788731"/>
              <a:gd name="connsiteX83" fmla="*/ 2715151 w 2777761"/>
              <a:gd name="connsiteY83" fmla="*/ 434061 h 3788731"/>
              <a:gd name="connsiteX84" fmla="*/ 2631004 w 2777761"/>
              <a:gd name="connsiteY84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30754 w 2777761"/>
              <a:gd name="connsiteY5" fmla="*/ 450890 h 3788731"/>
              <a:gd name="connsiteX6" fmla="*/ 2137342 w 2777761"/>
              <a:gd name="connsiteY6" fmla="*/ 585526 h 3788731"/>
              <a:gd name="connsiteX7" fmla="*/ 2159779 w 2777761"/>
              <a:gd name="connsiteY7" fmla="*/ 708942 h 3788731"/>
              <a:gd name="connsiteX8" fmla="*/ 2030754 w 2777761"/>
              <a:gd name="connsiteY8" fmla="*/ 753820 h 3788731"/>
              <a:gd name="connsiteX9" fmla="*/ 1997095 w 2777761"/>
              <a:gd name="connsiteY9" fmla="*/ 821138 h 3788731"/>
              <a:gd name="connsiteX10" fmla="*/ 1997095 w 2777761"/>
              <a:gd name="connsiteY10" fmla="*/ 708942 h 3788731"/>
              <a:gd name="connsiteX11" fmla="*/ 1946606 w 2777761"/>
              <a:gd name="connsiteY11" fmla="*/ 669673 h 3788731"/>
              <a:gd name="connsiteX12" fmla="*/ 1783922 w 2777761"/>
              <a:gd name="connsiteY12" fmla="*/ 770649 h 3788731"/>
              <a:gd name="connsiteX13" fmla="*/ 1402454 w 2777761"/>
              <a:gd name="connsiteY13" fmla="*/ 579916 h 3788731"/>
              <a:gd name="connsiteX14" fmla="*/ 1666115 w 2777761"/>
              <a:gd name="connsiteY14" fmla="*/ 1129678 h 3788731"/>
              <a:gd name="connsiteX15" fmla="*/ 1800751 w 2777761"/>
              <a:gd name="connsiteY15" fmla="*/ 1225045 h 3788731"/>
              <a:gd name="connsiteX16" fmla="*/ 1649286 w 2777761"/>
              <a:gd name="connsiteY16" fmla="*/ 1449437 h 3788731"/>
              <a:gd name="connsiteX17" fmla="*/ 1727824 w 2777761"/>
              <a:gd name="connsiteY17" fmla="*/ 1668220 h 3788731"/>
              <a:gd name="connsiteX18" fmla="*/ 1817581 w 2777761"/>
              <a:gd name="connsiteY18" fmla="*/ 1662611 h 3788731"/>
              <a:gd name="connsiteX19" fmla="*/ 1671725 w 2777761"/>
              <a:gd name="connsiteY19" fmla="*/ 1830905 h 3788731"/>
              <a:gd name="connsiteX20" fmla="*/ 914400 w 2777761"/>
              <a:gd name="connsiteY20" fmla="*/ 1578463 h 3788731"/>
              <a:gd name="connsiteX21" fmla="*/ 460005 w 2777761"/>
              <a:gd name="connsiteY21" fmla="*/ 2605060 h 3788731"/>
              <a:gd name="connsiteX22" fmla="*/ 263662 w 2777761"/>
              <a:gd name="connsiteY22" fmla="*/ 2812623 h 3788731"/>
              <a:gd name="connsiteX23" fmla="*/ 44879 w 2777761"/>
              <a:gd name="connsiteY23" fmla="*/ 2857501 h 3788731"/>
              <a:gd name="connsiteX24" fmla="*/ 0 w 2777761"/>
              <a:gd name="connsiteY24" fmla="*/ 2964088 h 3788731"/>
              <a:gd name="connsiteX25" fmla="*/ 274881 w 2777761"/>
              <a:gd name="connsiteY25" fmla="*/ 3087504 h 3788731"/>
              <a:gd name="connsiteX26" fmla="*/ 504884 w 2777761"/>
              <a:gd name="connsiteY26" fmla="*/ 2986527 h 3788731"/>
              <a:gd name="connsiteX27" fmla="*/ 471225 w 2777761"/>
              <a:gd name="connsiteY27" fmla="*/ 3115553 h 3788731"/>
              <a:gd name="connsiteX28" fmla="*/ 572201 w 2777761"/>
              <a:gd name="connsiteY28" fmla="*/ 3160431 h 3788731"/>
              <a:gd name="connsiteX29" fmla="*/ 381468 w 2777761"/>
              <a:gd name="connsiteY29" fmla="*/ 3620436 h 3788731"/>
              <a:gd name="connsiteX30" fmla="*/ 196344 w 2777761"/>
              <a:gd name="connsiteY30" fmla="*/ 3665315 h 3788731"/>
              <a:gd name="connsiteX31" fmla="*/ 263662 w 2777761"/>
              <a:gd name="connsiteY31" fmla="*/ 3766291 h 3788731"/>
              <a:gd name="connsiteX32" fmla="*/ 555372 w 2777761"/>
              <a:gd name="connsiteY32" fmla="*/ 3788731 h 3788731"/>
              <a:gd name="connsiteX33" fmla="*/ 589031 w 2777761"/>
              <a:gd name="connsiteY33" fmla="*/ 3581168 h 3788731"/>
              <a:gd name="connsiteX34" fmla="*/ 645129 w 2777761"/>
              <a:gd name="connsiteY34" fmla="*/ 3575558 h 3788731"/>
              <a:gd name="connsiteX35" fmla="*/ 690008 w 2777761"/>
              <a:gd name="connsiteY35" fmla="*/ 3698974 h 3788731"/>
              <a:gd name="connsiteX36" fmla="*/ 774155 w 2777761"/>
              <a:gd name="connsiteY36" fmla="*/ 3704584 h 3788731"/>
              <a:gd name="connsiteX37" fmla="*/ 779765 w 2777761"/>
              <a:gd name="connsiteY37" fmla="*/ 3474581 h 3788731"/>
              <a:gd name="connsiteX38" fmla="*/ 746106 w 2777761"/>
              <a:gd name="connsiteY38" fmla="*/ 3205310 h 3788731"/>
              <a:gd name="connsiteX39" fmla="*/ 903181 w 2777761"/>
              <a:gd name="connsiteY39" fmla="*/ 2627499 h 3788731"/>
              <a:gd name="connsiteX40" fmla="*/ 1166842 w 2777761"/>
              <a:gd name="connsiteY40" fmla="*/ 2520912 h 3788731"/>
              <a:gd name="connsiteX41" fmla="*/ 1531480 w 2777761"/>
              <a:gd name="connsiteY41" fmla="*/ 2627499 h 3788731"/>
              <a:gd name="connsiteX42" fmla="*/ 1593188 w 2777761"/>
              <a:gd name="connsiteY42" fmla="*/ 2627499 h 3788731"/>
              <a:gd name="connsiteX43" fmla="*/ 1649286 w 2777761"/>
              <a:gd name="connsiteY43" fmla="*/ 2728476 h 3788731"/>
              <a:gd name="connsiteX44" fmla="*/ 1800751 w 2777761"/>
              <a:gd name="connsiteY44" fmla="*/ 2762134 h 3788731"/>
              <a:gd name="connsiteX45" fmla="*/ 1811971 w 2777761"/>
              <a:gd name="connsiteY45" fmla="*/ 2795793 h 3788731"/>
              <a:gd name="connsiteX46" fmla="*/ 1772702 w 2777761"/>
              <a:gd name="connsiteY46" fmla="*/ 2997747 h 3788731"/>
              <a:gd name="connsiteX47" fmla="*/ 1750263 w 2777761"/>
              <a:gd name="connsiteY47" fmla="*/ 3323116 h 3788731"/>
              <a:gd name="connsiteX48" fmla="*/ 1542700 w 2777761"/>
              <a:gd name="connsiteY48" fmla="*/ 3345555 h 3788731"/>
              <a:gd name="connsiteX49" fmla="*/ 1206111 w 2777761"/>
              <a:gd name="connsiteY49" fmla="*/ 3396044 h 3788731"/>
              <a:gd name="connsiteX50" fmla="*/ 1178062 w 2777761"/>
              <a:gd name="connsiteY50" fmla="*/ 3468971 h 3788731"/>
              <a:gd name="connsiteX51" fmla="*/ 1116354 w 2777761"/>
              <a:gd name="connsiteY51" fmla="*/ 3497020 h 3788731"/>
              <a:gd name="connsiteX52" fmla="*/ 1144403 w 2777761"/>
              <a:gd name="connsiteY52" fmla="*/ 3631656 h 3788731"/>
              <a:gd name="connsiteX53" fmla="*/ 1284648 w 2777761"/>
              <a:gd name="connsiteY53" fmla="*/ 3637266 h 3788731"/>
              <a:gd name="connsiteX54" fmla="*/ 1279038 w 2777761"/>
              <a:gd name="connsiteY54" fmla="*/ 3485801 h 3788731"/>
              <a:gd name="connsiteX55" fmla="*/ 1458552 w 2777761"/>
              <a:gd name="connsiteY55" fmla="*/ 3497020 h 3788731"/>
              <a:gd name="connsiteX56" fmla="*/ 1430503 w 2777761"/>
              <a:gd name="connsiteY56" fmla="*/ 3575558 h 3788731"/>
              <a:gd name="connsiteX57" fmla="*/ 1402454 w 2777761"/>
              <a:gd name="connsiteY57" fmla="*/ 3637266 h 3788731"/>
              <a:gd name="connsiteX58" fmla="*/ 1318307 w 2777761"/>
              <a:gd name="connsiteY58" fmla="*/ 3654095 h 3788731"/>
              <a:gd name="connsiteX59" fmla="*/ 1452943 w 2777761"/>
              <a:gd name="connsiteY59" fmla="*/ 3777511 h 3788731"/>
              <a:gd name="connsiteX60" fmla="*/ 1520260 w 2777761"/>
              <a:gd name="connsiteY60" fmla="*/ 3642876 h 3788731"/>
              <a:gd name="connsiteX61" fmla="*/ 1823190 w 2777761"/>
              <a:gd name="connsiteY61" fmla="*/ 3541899 h 3788731"/>
              <a:gd name="connsiteX62" fmla="*/ 2159779 w 2777761"/>
              <a:gd name="connsiteY62" fmla="*/ 3614826 h 3788731"/>
              <a:gd name="connsiteX63" fmla="*/ 2114901 w 2777761"/>
              <a:gd name="connsiteY63" fmla="*/ 3715803 h 3788731"/>
              <a:gd name="connsiteX64" fmla="*/ 2210268 w 2777761"/>
              <a:gd name="connsiteY64" fmla="*/ 3783121 h 3788731"/>
              <a:gd name="connsiteX65" fmla="*/ 2283195 w 2777761"/>
              <a:gd name="connsiteY65" fmla="*/ 3732633 h 3788731"/>
              <a:gd name="connsiteX66" fmla="*/ 2271976 w 2777761"/>
              <a:gd name="connsiteY66" fmla="*/ 3637266 h 3788731"/>
              <a:gd name="connsiteX67" fmla="*/ 2451490 w 2777761"/>
              <a:gd name="connsiteY67" fmla="*/ 3558728 h 3788731"/>
              <a:gd name="connsiteX68" fmla="*/ 2434660 w 2777761"/>
              <a:gd name="connsiteY68" fmla="*/ 3384824 h 3788731"/>
              <a:gd name="connsiteX69" fmla="*/ 1929777 w 2777761"/>
              <a:gd name="connsiteY69" fmla="*/ 3356775 h 3788731"/>
              <a:gd name="connsiteX70" fmla="*/ 1918557 w 2777761"/>
              <a:gd name="connsiteY70" fmla="*/ 3031406 h 3788731"/>
              <a:gd name="connsiteX71" fmla="*/ 1884898 w 2777761"/>
              <a:gd name="connsiteY71" fmla="*/ 3014576 h 3788731"/>
              <a:gd name="connsiteX72" fmla="*/ 1907338 w 2777761"/>
              <a:gd name="connsiteY72" fmla="*/ 2835062 h 3788731"/>
              <a:gd name="connsiteX73" fmla="*/ 1862459 w 2777761"/>
              <a:gd name="connsiteY73" fmla="*/ 2773354 h 3788731"/>
              <a:gd name="connsiteX74" fmla="*/ 2109291 w 2777761"/>
              <a:gd name="connsiteY74" fmla="*/ 2717256 h 3788731"/>
              <a:gd name="connsiteX75" fmla="*/ 2131730 w 2777761"/>
              <a:gd name="connsiteY75" fmla="*/ 2588230 h 3788731"/>
              <a:gd name="connsiteX76" fmla="*/ 2372952 w 2777761"/>
              <a:gd name="connsiteY76" fmla="*/ 2621889 h 3788731"/>
              <a:gd name="connsiteX77" fmla="*/ 2597345 w 2777761"/>
              <a:gd name="connsiteY77" fmla="*/ 2032858 h 3788731"/>
              <a:gd name="connsiteX78" fmla="*/ 2552466 w 2777761"/>
              <a:gd name="connsiteY78" fmla="*/ 1948711 h 3788731"/>
              <a:gd name="connsiteX79" fmla="*/ 2698322 w 2777761"/>
              <a:gd name="connsiteY79" fmla="*/ 1460657 h 3788731"/>
              <a:gd name="connsiteX80" fmla="*/ 2642224 w 2777761"/>
              <a:gd name="connsiteY80" fmla="*/ 1354071 h 3788731"/>
              <a:gd name="connsiteX81" fmla="*/ 2485148 w 2777761"/>
              <a:gd name="connsiteY81" fmla="*/ 798699 h 3788731"/>
              <a:gd name="connsiteX82" fmla="*/ 2743201 w 2777761"/>
              <a:gd name="connsiteY82" fmla="*/ 675283 h 3788731"/>
              <a:gd name="connsiteX83" fmla="*/ 2715151 w 2777761"/>
              <a:gd name="connsiteY83" fmla="*/ 434061 h 3788731"/>
              <a:gd name="connsiteX84" fmla="*/ 2631004 w 2777761"/>
              <a:gd name="connsiteY84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30754 w 2777761"/>
              <a:gd name="connsiteY5" fmla="*/ 450890 h 3788731"/>
              <a:gd name="connsiteX6" fmla="*/ 2137342 w 2777761"/>
              <a:gd name="connsiteY6" fmla="*/ 585526 h 3788731"/>
              <a:gd name="connsiteX7" fmla="*/ 2159779 w 2777761"/>
              <a:gd name="connsiteY7" fmla="*/ 708942 h 3788731"/>
              <a:gd name="connsiteX8" fmla="*/ 2030754 w 2777761"/>
              <a:gd name="connsiteY8" fmla="*/ 753820 h 3788731"/>
              <a:gd name="connsiteX9" fmla="*/ 1997095 w 2777761"/>
              <a:gd name="connsiteY9" fmla="*/ 821138 h 3788731"/>
              <a:gd name="connsiteX10" fmla="*/ 1997095 w 2777761"/>
              <a:gd name="connsiteY10" fmla="*/ 708942 h 3788731"/>
              <a:gd name="connsiteX11" fmla="*/ 1946606 w 2777761"/>
              <a:gd name="connsiteY11" fmla="*/ 669673 h 3788731"/>
              <a:gd name="connsiteX12" fmla="*/ 1783922 w 2777761"/>
              <a:gd name="connsiteY12" fmla="*/ 770649 h 3788731"/>
              <a:gd name="connsiteX13" fmla="*/ 1402454 w 2777761"/>
              <a:gd name="connsiteY13" fmla="*/ 579916 h 3788731"/>
              <a:gd name="connsiteX14" fmla="*/ 1666115 w 2777761"/>
              <a:gd name="connsiteY14" fmla="*/ 1129678 h 3788731"/>
              <a:gd name="connsiteX15" fmla="*/ 1800751 w 2777761"/>
              <a:gd name="connsiteY15" fmla="*/ 1225045 h 3788731"/>
              <a:gd name="connsiteX16" fmla="*/ 1649286 w 2777761"/>
              <a:gd name="connsiteY16" fmla="*/ 1449437 h 3788731"/>
              <a:gd name="connsiteX17" fmla="*/ 1727824 w 2777761"/>
              <a:gd name="connsiteY17" fmla="*/ 1668220 h 3788731"/>
              <a:gd name="connsiteX18" fmla="*/ 1817581 w 2777761"/>
              <a:gd name="connsiteY18" fmla="*/ 1662611 h 3788731"/>
              <a:gd name="connsiteX19" fmla="*/ 1671725 w 2777761"/>
              <a:gd name="connsiteY19" fmla="*/ 1830905 h 3788731"/>
              <a:gd name="connsiteX20" fmla="*/ 914400 w 2777761"/>
              <a:gd name="connsiteY20" fmla="*/ 1578463 h 3788731"/>
              <a:gd name="connsiteX21" fmla="*/ 460005 w 2777761"/>
              <a:gd name="connsiteY21" fmla="*/ 2605060 h 3788731"/>
              <a:gd name="connsiteX22" fmla="*/ 263662 w 2777761"/>
              <a:gd name="connsiteY22" fmla="*/ 2812623 h 3788731"/>
              <a:gd name="connsiteX23" fmla="*/ 44879 w 2777761"/>
              <a:gd name="connsiteY23" fmla="*/ 2857501 h 3788731"/>
              <a:gd name="connsiteX24" fmla="*/ 0 w 2777761"/>
              <a:gd name="connsiteY24" fmla="*/ 2964088 h 3788731"/>
              <a:gd name="connsiteX25" fmla="*/ 274881 w 2777761"/>
              <a:gd name="connsiteY25" fmla="*/ 3087504 h 3788731"/>
              <a:gd name="connsiteX26" fmla="*/ 504884 w 2777761"/>
              <a:gd name="connsiteY26" fmla="*/ 2986527 h 3788731"/>
              <a:gd name="connsiteX27" fmla="*/ 471225 w 2777761"/>
              <a:gd name="connsiteY27" fmla="*/ 3115553 h 3788731"/>
              <a:gd name="connsiteX28" fmla="*/ 572201 w 2777761"/>
              <a:gd name="connsiteY28" fmla="*/ 3160431 h 3788731"/>
              <a:gd name="connsiteX29" fmla="*/ 381468 w 2777761"/>
              <a:gd name="connsiteY29" fmla="*/ 3620436 h 3788731"/>
              <a:gd name="connsiteX30" fmla="*/ 196344 w 2777761"/>
              <a:gd name="connsiteY30" fmla="*/ 3665315 h 3788731"/>
              <a:gd name="connsiteX31" fmla="*/ 263662 w 2777761"/>
              <a:gd name="connsiteY31" fmla="*/ 3766291 h 3788731"/>
              <a:gd name="connsiteX32" fmla="*/ 555372 w 2777761"/>
              <a:gd name="connsiteY32" fmla="*/ 3788731 h 3788731"/>
              <a:gd name="connsiteX33" fmla="*/ 589031 w 2777761"/>
              <a:gd name="connsiteY33" fmla="*/ 3581168 h 3788731"/>
              <a:gd name="connsiteX34" fmla="*/ 645129 w 2777761"/>
              <a:gd name="connsiteY34" fmla="*/ 3575558 h 3788731"/>
              <a:gd name="connsiteX35" fmla="*/ 690008 w 2777761"/>
              <a:gd name="connsiteY35" fmla="*/ 3698974 h 3788731"/>
              <a:gd name="connsiteX36" fmla="*/ 774155 w 2777761"/>
              <a:gd name="connsiteY36" fmla="*/ 3704584 h 3788731"/>
              <a:gd name="connsiteX37" fmla="*/ 779765 w 2777761"/>
              <a:gd name="connsiteY37" fmla="*/ 3474581 h 3788731"/>
              <a:gd name="connsiteX38" fmla="*/ 746106 w 2777761"/>
              <a:gd name="connsiteY38" fmla="*/ 3205310 h 3788731"/>
              <a:gd name="connsiteX39" fmla="*/ 903181 w 2777761"/>
              <a:gd name="connsiteY39" fmla="*/ 2627499 h 3788731"/>
              <a:gd name="connsiteX40" fmla="*/ 1166842 w 2777761"/>
              <a:gd name="connsiteY40" fmla="*/ 2520912 h 3788731"/>
              <a:gd name="connsiteX41" fmla="*/ 1531480 w 2777761"/>
              <a:gd name="connsiteY41" fmla="*/ 2627499 h 3788731"/>
              <a:gd name="connsiteX42" fmla="*/ 1593188 w 2777761"/>
              <a:gd name="connsiteY42" fmla="*/ 2627499 h 3788731"/>
              <a:gd name="connsiteX43" fmla="*/ 1649286 w 2777761"/>
              <a:gd name="connsiteY43" fmla="*/ 2728476 h 3788731"/>
              <a:gd name="connsiteX44" fmla="*/ 1800751 w 2777761"/>
              <a:gd name="connsiteY44" fmla="*/ 2762134 h 3788731"/>
              <a:gd name="connsiteX45" fmla="*/ 1811971 w 2777761"/>
              <a:gd name="connsiteY45" fmla="*/ 2795793 h 3788731"/>
              <a:gd name="connsiteX46" fmla="*/ 1772702 w 2777761"/>
              <a:gd name="connsiteY46" fmla="*/ 2997747 h 3788731"/>
              <a:gd name="connsiteX47" fmla="*/ 1750263 w 2777761"/>
              <a:gd name="connsiteY47" fmla="*/ 3323116 h 3788731"/>
              <a:gd name="connsiteX48" fmla="*/ 1542700 w 2777761"/>
              <a:gd name="connsiteY48" fmla="*/ 3345555 h 3788731"/>
              <a:gd name="connsiteX49" fmla="*/ 1206111 w 2777761"/>
              <a:gd name="connsiteY49" fmla="*/ 3396044 h 3788731"/>
              <a:gd name="connsiteX50" fmla="*/ 1178062 w 2777761"/>
              <a:gd name="connsiteY50" fmla="*/ 3468971 h 3788731"/>
              <a:gd name="connsiteX51" fmla="*/ 1116354 w 2777761"/>
              <a:gd name="connsiteY51" fmla="*/ 3497020 h 3788731"/>
              <a:gd name="connsiteX52" fmla="*/ 1144403 w 2777761"/>
              <a:gd name="connsiteY52" fmla="*/ 3631656 h 3788731"/>
              <a:gd name="connsiteX53" fmla="*/ 1284648 w 2777761"/>
              <a:gd name="connsiteY53" fmla="*/ 3637266 h 3788731"/>
              <a:gd name="connsiteX54" fmla="*/ 1279038 w 2777761"/>
              <a:gd name="connsiteY54" fmla="*/ 3485801 h 3788731"/>
              <a:gd name="connsiteX55" fmla="*/ 1458552 w 2777761"/>
              <a:gd name="connsiteY55" fmla="*/ 3497020 h 3788731"/>
              <a:gd name="connsiteX56" fmla="*/ 1430503 w 2777761"/>
              <a:gd name="connsiteY56" fmla="*/ 3575558 h 3788731"/>
              <a:gd name="connsiteX57" fmla="*/ 1402454 w 2777761"/>
              <a:gd name="connsiteY57" fmla="*/ 3637266 h 3788731"/>
              <a:gd name="connsiteX58" fmla="*/ 1318307 w 2777761"/>
              <a:gd name="connsiteY58" fmla="*/ 3654095 h 3788731"/>
              <a:gd name="connsiteX59" fmla="*/ 1452943 w 2777761"/>
              <a:gd name="connsiteY59" fmla="*/ 3777511 h 3788731"/>
              <a:gd name="connsiteX60" fmla="*/ 1520260 w 2777761"/>
              <a:gd name="connsiteY60" fmla="*/ 3642876 h 3788731"/>
              <a:gd name="connsiteX61" fmla="*/ 1823190 w 2777761"/>
              <a:gd name="connsiteY61" fmla="*/ 3541899 h 3788731"/>
              <a:gd name="connsiteX62" fmla="*/ 2159779 w 2777761"/>
              <a:gd name="connsiteY62" fmla="*/ 3614826 h 3788731"/>
              <a:gd name="connsiteX63" fmla="*/ 2114901 w 2777761"/>
              <a:gd name="connsiteY63" fmla="*/ 3715803 h 3788731"/>
              <a:gd name="connsiteX64" fmla="*/ 2210268 w 2777761"/>
              <a:gd name="connsiteY64" fmla="*/ 3783121 h 3788731"/>
              <a:gd name="connsiteX65" fmla="*/ 2283195 w 2777761"/>
              <a:gd name="connsiteY65" fmla="*/ 3732633 h 3788731"/>
              <a:gd name="connsiteX66" fmla="*/ 2271976 w 2777761"/>
              <a:gd name="connsiteY66" fmla="*/ 3637266 h 3788731"/>
              <a:gd name="connsiteX67" fmla="*/ 2451490 w 2777761"/>
              <a:gd name="connsiteY67" fmla="*/ 3558728 h 3788731"/>
              <a:gd name="connsiteX68" fmla="*/ 2434660 w 2777761"/>
              <a:gd name="connsiteY68" fmla="*/ 3384824 h 3788731"/>
              <a:gd name="connsiteX69" fmla="*/ 1929777 w 2777761"/>
              <a:gd name="connsiteY69" fmla="*/ 3356775 h 3788731"/>
              <a:gd name="connsiteX70" fmla="*/ 1918557 w 2777761"/>
              <a:gd name="connsiteY70" fmla="*/ 3031406 h 3788731"/>
              <a:gd name="connsiteX71" fmla="*/ 1884898 w 2777761"/>
              <a:gd name="connsiteY71" fmla="*/ 3014576 h 3788731"/>
              <a:gd name="connsiteX72" fmla="*/ 1907338 w 2777761"/>
              <a:gd name="connsiteY72" fmla="*/ 2835062 h 3788731"/>
              <a:gd name="connsiteX73" fmla="*/ 1862459 w 2777761"/>
              <a:gd name="connsiteY73" fmla="*/ 2773354 h 3788731"/>
              <a:gd name="connsiteX74" fmla="*/ 2109291 w 2777761"/>
              <a:gd name="connsiteY74" fmla="*/ 2717256 h 3788731"/>
              <a:gd name="connsiteX75" fmla="*/ 2131730 w 2777761"/>
              <a:gd name="connsiteY75" fmla="*/ 2588230 h 3788731"/>
              <a:gd name="connsiteX76" fmla="*/ 2372952 w 2777761"/>
              <a:gd name="connsiteY76" fmla="*/ 2621889 h 3788731"/>
              <a:gd name="connsiteX77" fmla="*/ 2597345 w 2777761"/>
              <a:gd name="connsiteY77" fmla="*/ 2032858 h 3788731"/>
              <a:gd name="connsiteX78" fmla="*/ 2552466 w 2777761"/>
              <a:gd name="connsiteY78" fmla="*/ 1948711 h 3788731"/>
              <a:gd name="connsiteX79" fmla="*/ 2698322 w 2777761"/>
              <a:gd name="connsiteY79" fmla="*/ 1460657 h 3788731"/>
              <a:gd name="connsiteX80" fmla="*/ 2642224 w 2777761"/>
              <a:gd name="connsiteY80" fmla="*/ 1354071 h 3788731"/>
              <a:gd name="connsiteX81" fmla="*/ 2485148 w 2777761"/>
              <a:gd name="connsiteY81" fmla="*/ 798699 h 3788731"/>
              <a:gd name="connsiteX82" fmla="*/ 2743201 w 2777761"/>
              <a:gd name="connsiteY82" fmla="*/ 675283 h 3788731"/>
              <a:gd name="connsiteX83" fmla="*/ 2715151 w 2777761"/>
              <a:gd name="connsiteY83" fmla="*/ 434061 h 3788731"/>
              <a:gd name="connsiteX84" fmla="*/ 2631004 w 2777761"/>
              <a:gd name="connsiteY84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30754 w 2777761"/>
              <a:gd name="connsiteY5" fmla="*/ 450890 h 3788731"/>
              <a:gd name="connsiteX6" fmla="*/ 2137342 w 2777761"/>
              <a:gd name="connsiteY6" fmla="*/ 585526 h 3788731"/>
              <a:gd name="connsiteX7" fmla="*/ 2159779 w 2777761"/>
              <a:gd name="connsiteY7" fmla="*/ 708942 h 3788731"/>
              <a:gd name="connsiteX8" fmla="*/ 2030754 w 2777761"/>
              <a:gd name="connsiteY8" fmla="*/ 753820 h 3788731"/>
              <a:gd name="connsiteX9" fmla="*/ 1997095 w 2777761"/>
              <a:gd name="connsiteY9" fmla="*/ 821138 h 3788731"/>
              <a:gd name="connsiteX10" fmla="*/ 1997095 w 2777761"/>
              <a:gd name="connsiteY10" fmla="*/ 708942 h 3788731"/>
              <a:gd name="connsiteX11" fmla="*/ 1946606 w 2777761"/>
              <a:gd name="connsiteY11" fmla="*/ 669673 h 3788731"/>
              <a:gd name="connsiteX12" fmla="*/ 1783922 w 2777761"/>
              <a:gd name="connsiteY12" fmla="*/ 770649 h 3788731"/>
              <a:gd name="connsiteX13" fmla="*/ 1402454 w 2777761"/>
              <a:gd name="connsiteY13" fmla="*/ 579916 h 3788731"/>
              <a:gd name="connsiteX14" fmla="*/ 1666115 w 2777761"/>
              <a:gd name="connsiteY14" fmla="*/ 1129678 h 3788731"/>
              <a:gd name="connsiteX15" fmla="*/ 1800751 w 2777761"/>
              <a:gd name="connsiteY15" fmla="*/ 1225045 h 3788731"/>
              <a:gd name="connsiteX16" fmla="*/ 1649286 w 2777761"/>
              <a:gd name="connsiteY16" fmla="*/ 1449437 h 3788731"/>
              <a:gd name="connsiteX17" fmla="*/ 1727824 w 2777761"/>
              <a:gd name="connsiteY17" fmla="*/ 1668220 h 3788731"/>
              <a:gd name="connsiteX18" fmla="*/ 1817581 w 2777761"/>
              <a:gd name="connsiteY18" fmla="*/ 1662611 h 3788731"/>
              <a:gd name="connsiteX19" fmla="*/ 1671725 w 2777761"/>
              <a:gd name="connsiteY19" fmla="*/ 1830905 h 3788731"/>
              <a:gd name="connsiteX20" fmla="*/ 914400 w 2777761"/>
              <a:gd name="connsiteY20" fmla="*/ 1578463 h 3788731"/>
              <a:gd name="connsiteX21" fmla="*/ 460005 w 2777761"/>
              <a:gd name="connsiteY21" fmla="*/ 2605060 h 3788731"/>
              <a:gd name="connsiteX22" fmla="*/ 263662 w 2777761"/>
              <a:gd name="connsiteY22" fmla="*/ 2812623 h 3788731"/>
              <a:gd name="connsiteX23" fmla="*/ 44879 w 2777761"/>
              <a:gd name="connsiteY23" fmla="*/ 2857501 h 3788731"/>
              <a:gd name="connsiteX24" fmla="*/ 0 w 2777761"/>
              <a:gd name="connsiteY24" fmla="*/ 2964088 h 3788731"/>
              <a:gd name="connsiteX25" fmla="*/ 274881 w 2777761"/>
              <a:gd name="connsiteY25" fmla="*/ 3087504 h 3788731"/>
              <a:gd name="connsiteX26" fmla="*/ 504884 w 2777761"/>
              <a:gd name="connsiteY26" fmla="*/ 2986527 h 3788731"/>
              <a:gd name="connsiteX27" fmla="*/ 471225 w 2777761"/>
              <a:gd name="connsiteY27" fmla="*/ 3115553 h 3788731"/>
              <a:gd name="connsiteX28" fmla="*/ 572201 w 2777761"/>
              <a:gd name="connsiteY28" fmla="*/ 3160431 h 3788731"/>
              <a:gd name="connsiteX29" fmla="*/ 381468 w 2777761"/>
              <a:gd name="connsiteY29" fmla="*/ 3620436 h 3788731"/>
              <a:gd name="connsiteX30" fmla="*/ 196344 w 2777761"/>
              <a:gd name="connsiteY30" fmla="*/ 3665315 h 3788731"/>
              <a:gd name="connsiteX31" fmla="*/ 263662 w 2777761"/>
              <a:gd name="connsiteY31" fmla="*/ 3766291 h 3788731"/>
              <a:gd name="connsiteX32" fmla="*/ 555372 w 2777761"/>
              <a:gd name="connsiteY32" fmla="*/ 3788731 h 3788731"/>
              <a:gd name="connsiteX33" fmla="*/ 589031 w 2777761"/>
              <a:gd name="connsiteY33" fmla="*/ 3581168 h 3788731"/>
              <a:gd name="connsiteX34" fmla="*/ 645129 w 2777761"/>
              <a:gd name="connsiteY34" fmla="*/ 3575558 h 3788731"/>
              <a:gd name="connsiteX35" fmla="*/ 690008 w 2777761"/>
              <a:gd name="connsiteY35" fmla="*/ 3698974 h 3788731"/>
              <a:gd name="connsiteX36" fmla="*/ 774155 w 2777761"/>
              <a:gd name="connsiteY36" fmla="*/ 3704584 h 3788731"/>
              <a:gd name="connsiteX37" fmla="*/ 779765 w 2777761"/>
              <a:gd name="connsiteY37" fmla="*/ 3474581 h 3788731"/>
              <a:gd name="connsiteX38" fmla="*/ 746106 w 2777761"/>
              <a:gd name="connsiteY38" fmla="*/ 3205310 h 3788731"/>
              <a:gd name="connsiteX39" fmla="*/ 903181 w 2777761"/>
              <a:gd name="connsiteY39" fmla="*/ 2627499 h 3788731"/>
              <a:gd name="connsiteX40" fmla="*/ 1166842 w 2777761"/>
              <a:gd name="connsiteY40" fmla="*/ 2520912 h 3788731"/>
              <a:gd name="connsiteX41" fmla="*/ 1531480 w 2777761"/>
              <a:gd name="connsiteY41" fmla="*/ 2627499 h 3788731"/>
              <a:gd name="connsiteX42" fmla="*/ 1593188 w 2777761"/>
              <a:gd name="connsiteY42" fmla="*/ 2627499 h 3788731"/>
              <a:gd name="connsiteX43" fmla="*/ 1649286 w 2777761"/>
              <a:gd name="connsiteY43" fmla="*/ 2728476 h 3788731"/>
              <a:gd name="connsiteX44" fmla="*/ 1800751 w 2777761"/>
              <a:gd name="connsiteY44" fmla="*/ 2762134 h 3788731"/>
              <a:gd name="connsiteX45" fmla="*/ 1811971 w 2777761"/>
              <a:gd name="connsiteY45" fmla="*/ 2795793 h 3788731"/>
              <a:gd name="connsiteX46" fmla="*/ 1772702 w 2777761"/>
              <a:gd name="connsiteY46" fmla="*/ 2997747 h 3788731"/>
              <a:gd name="connsiteX47" fmla="*/ 1750263 w 2777761"/>
              <a:gd name="connsiteY47" fmla="*/ 3323116 h 3788731"/>
              <a:gd name="connsiteX48" fmla="*/ 1542700 w 2777761"/>
              <a:gd name="connsiteY48" fmla="*/ 3345555 h 3788731"/>
              <a:gd name="connsiteX49" fmla="*/ 1206111 w 2777761"/>
              <a:gd name="connsiteY49" fmla="*/ 3396044 h 3788731"/>
              <a:gd name="connsiteX50" fmla="*/ 1178062 w 2777761"/>
              <a:gd name="connsiteY50" fmla="*/ 3468971 h 3788731"/>
              <a:gd name="connsiteX51" fmla="*/ 1116354 w 2777761"/>
              <a:gd name="connsiteY51" fmla="*/ 3497020 h 3788731"/>
              <a:gd name="connsiteX52" fmla="*/ 1144403 w 2777761"/>
              <a:gd name="connsiteY52" fmla="*/ 3631656 h 3788731"/>
              <a:gd name="connsiteX53" fmla="*/ 1284648 w 2777761"/>
              <a:gd name="connsiteY53" fmla="*/ 3637266 h 3788731"/>
              <a:gd name="connsiteX54" fmla="*/ 1279038 w 2777761"/>
              <a:gd name="connsiteY54" fmla="*/ 3485801 h 3788731"/>
              <a:gd name="connsiteX55" fmla="*/ 1458552 w 2777761"/>
              <a:gd name="connsiteY55" fmla="*/ 3497020 h 3788731"/>
              <a:gd name="connsiteX56" fmla="*/ 1430503 w 2777761"/>
              <a:gd name="connsiteY56" fmla="*/ 3575558 h 3788731"/>
              <a:gd name="connsiteX57" fmla="*/ 1402454 w 2777761"/>
              <a:gd name="connsiteY57" fmla="*/ 3637266 h 3788731"/>
              <a:gd name="connsiteX58" fmla="*/ 1318307 w 2777761"/>
              <a:gd name="connsiteY58" fmla="*/ 3654095 h 3788731"/>
              <a:gd name="connsiteX59" fmla="*/ 1452943 w 2777761"/>
              <a:gd name="connsiteY59" fmla="*/ 3777511 h 3788731"/>
              <a:gd name="connsiteX60" fmla="*/ 1520260 w 2777761"/>
              <a:gd name="connsiteY60" fmla="*/ 3642876 h 3788731"/>
              <a:gd name="connsiteX61" fmla="*/ 1823190 w 2777761"/>
              <a:gd name="connsiteY61" fmla="*/ 3541899 h 3788731"/>
              <a:gd name="connsiteX62" fmla="*/ 2159779 w 2777761"/>
              <a:gd name="connsiteY62" fmla="*/ 3614826 h 3788731"/>
              <a:gd name="connsiteX63" fmla="*/ 2114901 w 2777761"/>
              <a:gd name="connsiteY63" fmla="*/ 3715803 h 3788731"/>
              <a:gd name="connsiteX64" fmla="*/ 2210268 w 2777761"/>
              <a:gd name="connsiteY64" fmla="*/ 3783121 h 3788731"/>
              <a:gd name="connsiteX65" fmla="*/ 2283195 w 2777761"/>
              <a:gd name="connsiteY65" fmla="*/ 3732633 h 3788731"/>
              <a:gd name="connsiteX66" fmla="*/ 2271976 w 2777761"/>
              <a:gd name="connsiteY66" fmla="*/ 3637266 h 3788731"/>
              <a:gd name="connsiteX67" fmla="*/ 2451490 w 2777761"/>
              <a:gd name="connsiteY67" fmla="*/ 3558728 h 3788731"/>
              <a:gd name="connsiteX68" fmla="*/ 2434660 w 2777761"/>
              <a:gd name="connsiteY68" fmla="*/ 3384824 h 3788731"/>
              <a:gd name="connsiteX69" fmla="*/ 1929777 w 2777761"/>
              <a:gd name="connsiteY69" fmla="*/ 3356775 h 3788731"/>
              <a:gd name="connsiteX70" fmla="*/ 1918557 w 2777761"/>
              <a:gd name="connsiteY70" fmla="*/ 3031406 h 3788731"/>
              <a:gd name="connsiteX71" fmla="*/ 1884898 w 2777761"/>
              <a:gd name="connsiteY71" fmla="*/ 3014576 h 3788731"/>
              <a:gd name="connsiteX72" fmla="*/ 1907338 w 2777761"/>
              <a:gd name="connsiteY72" fmla="*/ 2835062 h 3788731"/>
              <a:gd name="connsiteX73" fmla="*/ 1862459 w 2777761"/>
              <a:gd name="connsiteY73" fmla="*/ 2773354 h 3788731"/>
              <a:gd name="connsiteX74" fmla="*/ 2109291 w 2777761"/>
              <a:gd name="connsiteY74" fmla="*/ 2717256 h 3788731"/>
              <a:gd name="connsiteX75" fmla="*/ 2131730 w 2777761"/>
              <a:gd name="connsiteY75" fmla="*/ 2588230 h 3788731"/>
              <a:gd name="connsiteX76" fmla="*/ 2372952 w 2777761"/>
              <a:gd name="connsiteY76" fmla="*/ 2621889 h 3788731"/>
              <a:gd name="connsiteX77" fmla="*/ 2597345 w 2777761"/>
              <a:gd name="connsiteY77" fmla="*/ 2032858 h 3788731"/>
              <a:gd name="connsiteX78" fmla="*/ 2552466 w 2777761"/>
              <a:gd name="connsiteY78" fmla="*/ 1948711 h 3788731"/>
              <a:gd name="connsiteX79" fmla="*/ 2698322 w 2777761"/>
              <a:gd name="connsiteY79" fmla="*/ 1460657 h 3788731"/>
              <a:gd name="connsiteX80" fmla="*/ 2642224 w 2777761"/>
              <a:gd name="connsiteY80" fmla="*/ 1354071 h 3788731"/>
              <a:gd name="connsiteX81" fmla="*/ 2485148 w 2777761"/>
              <a:gd name="connsiteY81" fmla="*/ 798699 h 3788731"/>
              <a:gd name="connsiteX82" fmla="*/ 2743201 w 2777761"/>
              <a:gd name="connsiteY82" fmla="*/ 675283 h 3788731"/>
              <a:gd name="connsiteX83" fmla="*/ 2715151 w 2777761"/>
              <a:gd name="connsiteY83" fmla="*/ 434061 h 3788731"/>
              <a:gd name="connsiteX84" fmla="*/ 2631004 w 2777761"/>
              <a:gd name="connsiteY84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30754 w 2777761"/>
              <a:gd name="connsiteY5" fmla="*/ 450890 h 3788731"/>
              <a:gd name="connsiteX6" fmla="*/ 2137342 w 2777761"/>
              <a:gd name="connsiteY6" fmla="*/ 585526 h 3788731"/>
              <a:gd name="connsiteX7" fmla="*/ 2159779 w 2777761"/>
              <a:gd name="connsiteY7" fmla="*/ 708942 h 3788731"/>
              <a:gd name="connsiteX8" fmla="*/ 2030754 w 2777761"/>
              <a:gd name="connsiteY8" fmla="*/ 753820 h 3788731"/>
              <a:gd name="connsiteX9" fmla="*/ 1997095 w 2777761"/>
              <a:gd name="connsiteY9" fmla="*/ 821138 h 3788731"/>
              <a:gd name="connsiteX10" fmla="*/ 1997095 w 2777761"/>
              <a:gd name="connsiteY10" fmla="*/ 708942 h 3788731"/>
              <a:gd name="connsiteX11" fmla="*/ 1946606 w 2777761"/>
              <a:gd name="connsiteY11" fmla="*/ 669673 h 3788731"/>
              <a:gd name="connsiteX12" fmla="*/ 1783922 w 2777761"/>
              <a:gd name="connsiteY12" fmla="*/ 770649 h 3788731"/>
              <a:gd name="connsiteX13" fmla="*/ 1402454 w 2777761"/>
              <a:gd name="connsiteY13" fmla="*/ 579916 h 3788731"/>
              <a:gd name="connsiteX14" fmla="*/ 1666115 w 2777761"/>
              <a:gd name="connsiteY14" fmla="*/ 1129678 h 3788731"/>
              <a:gd name="connsiteX15" fmla="*/ 1800751 w 2777761"/>
              <a:gd name="connsiteY15" fmla="*/ 1225045 h 3788731"/>
              <a:gd name="connsiteX16" fmla="*/ 1649286 w 2777761"/>
              <a:gd name="connsiteY16" fmla="*/ 1449437 h 3788731"/>
              <a:gd name="connsiteX17" fmla="*/ 1727824 w 2777761"/>
              <a:gd name="connsiteY17" fmla="*/ 1668220 h 3788731"/>
              <a:gd name="connsiteX18" fmla="*/ 1817581 w 2777761"/>
              <a:gd name="connsiteY18" fmla="*/ 1662611 h 3788731"/>
              <a:gd name="connsiteX19" fmla="*/ 1671725 w 2777761"/>
              <a:gd name="connsiteY19" fmla="*/ 1830905 h 3788731"/>
              <a:gd name="connsiteX20" fmla="*/ 914400 w 2777761"/>
              <a:gd name="connsiteY20" fmla="*/ 1578463 h 3788731"/>
              <a:gd name="connsiteX21" fmla="*/ 460005 w 2777761"/>
              <a:gd name="connsiteY21" fmla="*/ 2605060 h 3788731"/>
              <a:gd name="connsiteX22" fmla="*/ 263662 w 2777761"/>
              <a:gd name="connsiteY22" fmla="*/ 2812623 h 3788731"/>
              <a:gd name="connsiteX23" fmla="*/ 44879 w 2777761"/>
              <a:gd name="connsiteY23" fmla="*/ 2857501 h 3788731"/>
              <a:gd name="connsiteX24" fmla="*/ 0 w 2777761"/>
              <a:gd name="connsiteY24" fmla="*/ 2964088 h 3788731"/>
              <a:gd name="connsiteX25" fmla="*/ 274881 w 2777761"/>
              <a:gd name="connsiteY25" fmla="*/ 3087504 h 3788731"/>
              <a:gd name="connsiteX26" fmla="*/ 504884 w 2777761"/>
              <a:gd name="connsiteY26" fmla="*/ 2986527 h 3788731"/>
              <a:gd name="connsiteX27" fmla="*/ 471225 w 2777761"/>
              <a:gd name="connsiteY27" fmla="*/ 3115553 h 3788731"/>
              <a:gd name="connsiteX28" fmla="*/ 572201 w 2777761"/>
              <a:gd name="connsiteY28" fmla="*/ 3160431 h 3788731"/>
              <a:gd name="connsiteX29" fmla="*/ 381468 w 2777761"/>
              <a:gd name="connsiteY29" fmla="*/ 3620436 h 3788731"/>
              <a:gd name="connsiteX30" fmla="*/ 196344 w 2777761"/>
              <a:gd name="connsiteY30" fmla="*/ 3665315 h 3788731"/>
              <a:gd name="connsiteX31" fmla="*/ 263662 w 2777761"/>
              <a:gd name="connsiteY31" fmla="*/ 3766291 h 3788731"/>
              <a:gd name="connsiteX32" fmla="*/ 555372 w 2777761"/>
              <a:gd name="connsiteY32" fmla="*/ 3788731 h 3788731"/>
              <a:gd name="connsiteX33" fmla="*/ 589031 w 2777761"/>
              <a:gd name="connsiteY33" fmla="*/ 3581168 h 3788731"/>
              <a:gd name="connsiteX34" fmla="*/ 645129 w 2777761"/>
              <a:gd name="connsiteY34" fmla="*/ 3575558 h 3788731"/>
              <a:gd name="connsiteX35" fmla="*/ 690008 w 2777761"/>
              <a:gd name="connsiteY35" fmla="*/ 3698974 h 3788731"/>
              <a:gd name="connsiteX36" fmla="*/ 774155 w 2777761"/>
              <a:gd name="connsiteY36" fmla="*/ 3704584 h 3788731"/>
              <a:gd name="connsiteX37" fmla="*/ 779765 w 2777761"/>
              <a:gd name="connsiteY37" fmla="*/ 3474581 h 3788731"/>
              <a:gd name="connsiteX38" fmla="*/ 746106 w 2777761"/>
              <a:gd name="connsiteY38" fmla="*/ 3205310 h 3788731"/>
              <a:gd name="connsiteX39" fmla="*/ 903181 w 2777761"/>
              <a:gd name="connsiteY39" fmla="*/ 2627499 h 3788731"/>
              <a:gd name="connsiteX40" fmla="*/ 1166842 w 2777761"/>
              <a:gd name="connsiteY40" fmla="*/ 2520912 h 3788731"/>
              <a:gd name="connsiteX41" fmla="*/ 1531480 w 2777761"/>
              <a:gd name="connsiteY41" fmla="*/ 2627499 h 3788731"/>
              <a:gd name="connsiteX42" fmla="*/ 1593188 w 2777761"/>
              <a:gd name="connsiteY42" fmla="*/ 2627499 h 3788731"/>
              <a:gd name="connsiteX43" fmla="*/ 1649286 w 2777761"/>
              <a:gd name="connsiteY43" fmla="*/ 2728476 h 3788731"/>
              <a:gd name="connsiteX44" fmla="*/ 1800751 w 2777761"/>
              <a:gd name="connsiteY44" fmla="*/ 2762134 h 3788731"/>
              <a:gd name="connsiteX45" fmla="*/ 1811971 w 2777761"/>
              <a:gd name="connsiteY45" fmla="*/ 2795793 h 3788731"/>
              <a:gd name="connsiteX46" fmla="*/ 1772702 w 2777761"/>
              <a:gd name="connsiteY46" fmla="*/ 2997747 h 3788731"/>
              <a:gd name="connsiteX47" fmla="*/ 1750263 w 2777761"/>
              <a:gd name="connsiteY47" fmla="*/ 3323116 h 3788731"/>
              <a:gd name="connsiteX48" fmla="*/ 1542700 w 2777761"/>
              <a:gd name="connsiteY48" fmla="*/ 3345555 h 3788731"/>
              <a:gd name="connsiteX49" fmla="*/ 1206111 w 2777761"/>
              <a:gd name="connsiteY49" fmla="*/ 3396044 h 3788731"/>
              <a:gd name="connsiteX50" fmla="*/ 1178062 w 2777761"/>
              <a:gd name="connsiteY50" fmla="*/ 3468971 h 3788731"/>
              <a:gd name="connsiteX51" fmla="*/ 1116354 w 2777761"/>
              <a:gd name="connsiteY51" fmla="*/ 3497020 h 3788731"/>
              <a:gd name="connsiteX52" fmla="*/ 1144403 w 2777761"/>
              <a:gd name="connsiteY52" fmla="*/ 3631656 h 3788731"/>
              <a:gd name="connsiteX53" fmla="*/ 1284648 w 2777761"/>
              <a:gd name="connsiteY53" fmla="*/ 3637266 h 3788731"/>
              <a:gd name="connsiteX54" fmla="*/ 1279038 w 2777761"/>
              <a:gd name="connsiteY54" fmla="*/ 3485801 h 3788731"/>
              <a:gd name="connsiteX55" fmla="*/ 1458552 w 2777761"/>
              <a:gd name="connsiteY55" fmla="*/ 3497020 h 3788731"/>
              <a:gd name="connsiteX56" fmla="*/ 1430503 w 2777761"/>
              <a:gd name="connsiteY56" fmla="*/ 3575558 h 3788731"/>
              <a:gd name="connsiteX57" fmla="*/ 1402454 w 2777761"/>
              <a:gd name="connsiteY57" fmla="*/ 3637266 h 3788731"/>
              <a:gd name="connsiteX58" fmla="*/ 1318307 w 2777761"/>
              <a:gd name="connsiteY58" fmla="*/ 3654095 h 3788731"/>
              <a:gd name="connsiteX59" fmla="*/ 1452943 w 2777761"/>
              <a:gd name="connsiteY59" fmla="*/ 3777511 h 3788731"/>
              <a:gd name="connsiteX60" fmla="*/ 1520260 w 2777761"/>
              <a:gd name="connsiteY60" fmla="*/ 3642876 h 3788731"/>
              <a:gd name="connsiteX61" fmla="*/ 1823190 w 2777761"/>
              <a:gd name="connsiteY61" fmla="*/ 3541899 h 3788731"/>
              <a:gd name="connsiteX62" fmla="*/ 2159779 w 2777761"/>
              <a:gd name="connsiteY62" fmla="*/ 3614826 h 3788731"/>
              <a:gd name="connsiteX63" fmla="*/ 2114901 w 2777761"/>
              <a:gd name="connsiteY63" fmla="*/ 3715803 h 3788731"/>
              <a:gd name="connsiteX64" fmla="*/ 2210268 w 2777761"/>
              <a:gd name="connsiteY64" fmla="*/ 3783121 h 3788731"/>
              <a:gd name="connsiteX65" fmla="*/ 2283195 w 2777761"/>
              <a:gd name="connsiteY65" fmla="*/ 3732633 h 3788731"/>
              <a:gd name="connsiteX66" fmla="*/ 2271976 w 2777761"/>
              <a:gd name="connsiteY66" fmla="*/ 3637266 h 3788731"/>
              <a:gd name="connsiteX67" fmla="*/ 2451490 w 2777761"/>
              <a:gd name="connsiteY67" fmla="*/ 3558728 h 3788731"/>
              <a:gd name="connsiteX68" fmla="*/ 2434660 w 2777761"/>
              <a:gd name="connsiteY68" fmla="*/ 3384824 h 3788731"/>
              <a:gd name="connsiteX69" fmla="*/ 1929777 w 2777761"/>
              <a:gd name="connsiteY69" fmla="*/ 3356775 h 3788731"/>
              <a:gd name="connsiteX70" fmla="*/ 1918557 w 2777761"/>
              <a:gd name="connsiteY70" fmla="*/ 3031406 h 3788731"/>
              <a:gd name="connsiteX71" fmla="*/ 1884898 w 2777761"/>
              <a:gd name="connsiteY71" fmla="*/ 3014576 h 3788731"/>
              <a:gd name="connsiteX72" fmla="*/ 1907338 w 2777761"/>
              <a:gd name="connsiteY72" fmla="*/ 2835062 h 3788731"/>
              <a:gd name="connsiteX73" fmla="*/ 1862459 w 2777761"/>
              <a:gd name="connsiteY73" fmla="*/ 2773354 h 3788731"/>
              <a:gd name="connsiteX74" fmla="*/ 2109291 w 2777761"/>
              <a:gd name="connsiteY74" fmla="*/ 2717256 h 3788731"/>
              <a:gd name="connsiteX75" fmla="*/ 2131730 w 2777761"/>
              <a:gd name="connsiteY75" fmla="*/ 2588230 h 3788731"/>
              <a:gd name="connsiteX76" fmla="*/ 2372952 w 2777761"/>
              <a:gd name="connsiteY76" fmla="*/ 2621889 h 3788731"/>
              <a:gd name="connsiteX77" fmla="*/ 2597345 w 2777761"/>
              <a:gd name="connsiteY77" fmla="*/ 2032858 h 3788731"/>
              <a:gd name="connsiteX78" fmla="*/ 2552466 w 2777761"/>
              <a:gd name="connsiteY78" fmla="*/ 1948711 h 3788731"/>
              <a:gd name="connsiteX79" fmla="*/ 2698322 w 2777761"/>
              <a:gd name="connsiteY79" fmla="*/ 1460657 h 3788731"/>
              <a:gd name="connsiteX80" fmla="*/ 2642224 w 2777761"/>
              <a:gd name="connsiteY80" fmla="*/ 1354071 h 3788731"/>
              <a:gd name="connsiteX81" fmla="*/ 2485148 w 2777761"/>
              <a:gd name="connsiteY81" fmla="*/ 798699 h 3788731"/>
              <a:gd name="connsiteX82" fmla="*/ 2743201 w 2777761"/>
              <a:gd name="connsiteY82" fmla="*/ 675283 h 3788731"/>
              <a:gd name="connsiteX83" fmla="*/ 2715151 w 2777761"/>
              <a:gd name="connsiteY83" fmla="*/ 434061 h 3788731"/>
              <a:gd name="connsiteX84" fmla="*/ 2631004 w 2777761"/>
              <a:gd name="connsiteY84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30754 w 2777761"/>
              <a:gd name="connsiteY5" fmla="*/ 450890 h 3788731"/>
              <a:gd name="connsiteX6" fmla="*/ 2137342 w 2777761"/>
              <a:gd name="connsiteY6" fmla="*/ 585526 h 3788731"/>
              <a:gd name="connsiteX7" fmla="*/ 2159779 w 2777761"/>
              <a:gd name="connsiteY7" fmla="*/ 708942 h 3788731"/>
              <a:gd name="connsiteX8" fmla="*/ 2030754 w 2777761"/>
              <a:gd name="connsiteY8" fmla="*/ 753820 h 3788731"/>
              <a:gd name="connsiteX9" fmla="*/ 1997095 w 2777761"/>
              <a:gd name="connsiteY9" fmla="*/ 821138 h 3788731"/>
              <a:gd name="connsiteX10" fmla="*/ 1997095 w 2777761"/>
              <a:gd name="connsiteY10" fmla="*/ 708942 h 3788731"/>
              <a:gd name="connsiteX11" fmla="*/ 1946606 w 2777761"/>
              <a:gd name="connsiteY11" fmla="*/ 669673 h 3788731"/>
              <a:gd name="connsiteX12" fmla="*/ 1783922 w 2777761"/>
              <a:gd name="connsiteY12" fmla="*/ 770649 h 3788731"/>
              <a:gd name="connsiteX13" fmla="*/ 1402454 w 2777761"/>
              <a:gd name="connsiteY13" fmla="*/ 579916 h 3788731"/>
              <a:gd name="connsiteX14" fmla="*/ 1666115 w 2777761"/>
              <a:gd name="connsiteY14" fmla="*/ 1129678 h 3788731"/>
              <a:gd name="connsiteX15" fmla="*/ 1800751 w 2777761"/>
              <a:gd name="connsiteY15" fmla="*/ 1225045 h 3788731"/>
              <a:gd name="connsiteX16" fmla="*/ 1649286 w 2777761"/>
              <a:gd name="connsiteY16" fmla="*/ 1449437 h 3788731"/>
              <a:gd name="connsiteX17" fmla="*/ 1727824 w 2777761"/>
              <a:gd name="connsiteY17" fmla="*/ 1668220 h 3788731"/>
              <a:gd name="connsiteX18" fmla="*/ 1817581 w 2777761"/>
              <a:gd name="connsiteY18" fmla="*/ 1662611 h 3788731"/>
              <a:gd name="connsiteX19" fmla="*/ 1626846 w 2777761"/>
              <a:gd name="connsiteY19" fmla="*/ 1858954 h 3788731"/>
              <a:gd name="connsiteX20" fmla="*/ 914400 w 2777761"/>
              <a:gd name="connsiteY20" fmla="*/ 1578463 h 3788731"/>
              <a:gd name="connsiteX21" fmla="*/ 460005 w 2777761"/>
              <a:gd name="connsiteY21" fmla="*/ 2605060 h 3788731"/>
              <a:gd name="connsiteX22" fmla="*/ 263662 w 2777761"/>
              <a:gd name="connsiteY22" fmla="*/ 2812623 h 3788731"/>
              <a:gd name="connsiteX23" fmla="*/ 44879 w 2777761"/>
              <a:gd name="connsiteY23" fmla="*/ 2857501 h 3788731"/>
              <a:gd name="connsiteX24" fmla="*/ 0 w 2777761"/>
              <a:gd name="connsiteY24" fmla="*/ 2964088 h 3788731"/>
              <a:gd name="connsiteX25" fmla="*/ 274881 w 2777761"/>
              <a:gd name="connsiteY25" fmla="*/ 3087504 h 3788731"/>
              <a:gd name="connsiteX26" fmla="*/ 504884 w 2777761"/>
              <a:gd name="connsiteY26" fmla="*/ 2986527 h 3788731"/>
              <a:gd name="connsiteX27" fmla="*/ 471225 w 2777761"/>
              <a:gd name="connsiteY27" fmla="*/ 3115553 h 3788731"/>
              <a:gd name="connsiteX28" fmla="*/ 572201 w 2777761"/>
              <a:gd name="connsiteY28" fmla="*/ 3160431 h 3788731"/>
              <a:gd name="connsiteX29" fmla="*/ 381468 w 2777761"/>
              <a:gd name="connsiteY29" fmla="*/ 3620436 h 3788731"/>
              <a:gd name="connsiteX30" fmla="*/ 196344 w 2777761"/>
              <a:gd name="connsiteY30" fmla="*/ 3665315 h 3788731"/>
              <a:gd name="connsiteX31" fmla="*/ 263662 w 2777761"/>
              <a:gd name="connsiteY31" fmla="*/ 3766291 h 3788731"/>
              <a:gd name="connsiteX32" fmla="*/ 555372 w 2777761"/>
              <a:gd name="connsiteY32" fmla="*/ 3788731 h 3788731"/>
              <a:gd name="connsiteX33" fmla="*/ 589031 w 2777761"/>
              <a:gd name="connsiteY33" fmla="*/ 3581168 h 3788731"/>
              <a:gd name="connsiteX34" fmla="*/ 645129 w 2777761"/>
              <a:gd name="connsiteY34" fmla="*/ 3575558 h 3788731"/>
              <a:gd name="connsiteX35" fmla="*/ 690008 w 2777761"/>
              <a:gd name="connsiteY35" fmla="*/ 3698974 h 3788731"/>
              <a:gd name="connsiteX36" fmla="*/ 774155 w 2777761"/>
              <a:gd name="connsiteY36" fmla="*/ 3704584 h 3788731"/>
              <a:gd name="connsiteX37" fmla="*/ 779765 w 2777761"/>
              <a:gd name="connsiteY37" fmla="*/ 3474581 h 3788731"/>
              <a:gd name="connsiteX38" fmla="*/ 746106 w 2777761"/>
              <a:gd name="connsiteY38" fmla="*/ 3205310 h 3788731"/>
              <a:gd name="connsiteX39" fmla="*/ 903181 w 2777761"/>
              <a:gd name="connsiteY39" fmla="*/ 2627499 h 3788731"/>
              <a:gd name="connsiteX40" fmla="*/ 1166842 w 2777761"/>
              <a:gd name="connsiteY40" fmla="*/ 2520912 h 3788731"/>
              <a:gd name="connsiteX41" fmla="*/ 1531480 w 2777761"/>
              <a:gd name="connsiteY41" fmla="*/ 2627499 h 3788731"/>
              <a:gd name="connsiteX42" fmla="*/ 1593188 w 2777761"/>
              <a:gd name="connsiteY42" fmla="*/ 2627499 h 3788731"/>
              <a:gd name="connsiteX43" fmla="*/ 1649286 w 2777761"/>
              <a:gd name="connsiteY43" fmla="*/ 2728476 h 3788731"/>
              <a:gd name="connsiteX44" fmla="*/ 1800751 w 2777761"/>
              <a:gd name="connsiteY44" fmla="*/ 2762134 h 3788731"/>
              <a:gd name="connsiteX45" fmla="*/ 1811971 w 2777761"/>
              <a:gd name="connsiteY45" fmla="*/ 2795793 h 3788731"/>
              <a:gd name="connsiteX46" fmla="*/ 1772702 w 2777761"/>
              <a:gd name="connsiteY46" fmla="*/ 2997747 h 3788731"/>
              <a:gd name="connsiteX47" fmla="*/ 1750263 w 2777761"/>
              <a:gd name="connsiteY47" fmla="*/ 3323116 h 3788731"/>
              <a:gd name="connsiteX48" fmla="*/ 1542700 w 2777761"/>
              <a:gd name="connsiteY48" fmla="*/ 3345555 h 3788731"/>
              <a:gd name="connsiteX49" fmla="*/ 1206111 w 2777761"/>
              <a:gd name="connsiteY49" fmla="*/ 3396044 h 3788731"/>
              <a:gd name="connsiteX50" fmla="*/ 1178062 w 2777761"/>
              <a:gd name="connsiteY50" fmla="*/ 3468971 h 3788731"/>
              <a:gd name="connsiteX51" fmla="*/ 1116354 w 2777761"/>
              <a:gd name="connsiteY51" fmla="*/ 3497020 h 3788731"/>
              <a:gd name="connsiteX52" fmla="*/ 1144403 w 2777761"/>
              <a:gd name="connsiteY52" fmla="*/ 3631656 h 3788731"/>
              <a:gd name="connsiteX53" fmla="*/ 1284648 w 2777761"/>
              <a:gd name="connsiteY53" fmla="*/ 3637266 h 3788731"/>
              <a:gd name="connsiteX54" fmla="*/ 1279038 w 2777761"/>
              <a:gd name="connsiteY54" fmla="*/ 3485801 h 3788731"/>
              <a:gd name="connsiteX55" fmla="*/ 1458552 w 2777761"/>
              <a:gd name="connsiteY55" fmla="*/ 3497020 h 3788731"/>
              <a:gd name="connsiteX56" fmla="*/ 1430503 w 2777761"/>
              <a:gd name="connsiteY56" fmla="*/ 3575558 h 3788731"/>
              <a:gd name="connsiteX57" fmla="*/ 1402454 w 2777761"/>
              <a:gd name="connsiteY57" fmla="*/ 3637266 h 3788731"/>
              <a:gd name="connsiteX58" fmla="*/ 1318307 w 2777761"/>
              <a:gd name="connsiteY58" fmla="*/ 3654095 h 3788731"/>
              <a:gd name="connsiteX59" fmla="*/ 1452943 w 2777761"/>
              <a:gd name="connsiteY59" fmla="*/ 3777511 h 3788731"/>
              <a:gd name="connsiteX60" fmla="*/ 1520260 w 2777761"/>
              <a:gd name="connsiteY60" fmla="*/ 3642876 h 3788731"/>
              <a:gd name="connsiteX61" fmla="*/ 1823190 w 2777761"/>
              <a:gd name="connsiteY61" fmla="*/ 3541899 h 3788731"/>
              <a:gd name="connsiteX62" fmla="*/ 2159779 w 2777761"/>
              <a:gd name="connsiteY62" fmla="*/ 3614826 h 3788731"/>
              <a:gd name="connsiteX63" fmla="*/ 2114901 w 2777761"/>
              <a:gd name="connsiteY63" fmla="*/ 3715803 h 3788731"/>
              <a:gd name="connsiteX64" fmla="*/ 2210268 w 2777761"/>
              <a:gd name="connsiteY64" fmla="*/ 3783121 h 3788731"/>
              <a:gd name="connsiteX65" fmla="*/ 2283195 w 2777761"/>
              <a:gd name="connsiteY65" fmla="*/ 3732633 h 3788731"/>
              <a:gd name="connsiteX66" fmla="*/ 2271976 w 2777761"/>
              <a:gd name="connsiteY66" fmla="*/ 3637266 h 3788731"/>
              <a:gd name="connsiteX67" fmla="*/ 2451490 w 2777761"/>
              <a:gd name="connsiteY67" fmla="*/ 3558728 h 3788731"/>
              <a:gd name="connsiteX68" fmla="*/ 2434660 w 2777761"/>
              <a:gd name="connsiteY68" fmla="*/ 3384824 h 3788731"/>
              <a:gd name="connsiteX69" fmla="*/ 1929777 w 2777761"/>
              <a:gd name="connsiteY69" fmla="*/ 3356775 h 3788731"/>
              <a:gd name="connsiteX70" fmla="*/ 1918557 w 2777761"/>
              <a:gd name="connsiteY70" fmla="*/ 3031406 h 3788731"/>
              <a:gd name="connsiteX71" fmla="*/ 1884898 w 2777761"/>
              <a:gd name="connsiteY71" fmla="*/ 3014576 h 3788731"/>
              <a:gd name="connsiteX72" fmla="*/ 1907338 w 2777761"/>
              <a:gd name="connsiteY72" fmla="*/ 2835062 h 3788731"/>
              <a:gd name="connsiteX73" fmla="*/ 1862459 w 2777761"/>
              <a:gd name="connsiteY73" fmla="*/ 2773354 h 3788731"/>
              <a:gd name="connsiteX74" fmla="*/ 2109291 w 2777761"/>
              <a:gd name="connsiteY74" fmla="*/ 2717256 h 3788731"/>
              <a:gd name="connsiteX75" fmla="*/ 2131730 w 2777761"/>
              <a:gd name="connsiteY75" fmla="*/ 2588230 h 3788731"/>
              <a:gd name="connsiteX76" fmla="*/ 2372952 w 2777761"/>
              <a:gd name="connsiteY76" fmla="*/ 2621889 h 3788731"/>
              <a:gd name="connsiteX77" fmla="*/ 2597345 w 2777761"/>
              <a:gd name="connsiteY77" fmla="*/ 2032858 h 3788731"/>
              <a:gd name="connsiteX78" fmla="*/ 2552466 w 2777761"/>
              <a:gd name="connsiteY78" fmla="*/ 1948711 h 3788731"/>
              <a:gd name="connsiteX79" fmla="*/ 2698322 w 2777761"/>
              <a:gd name="connsiteY79" fmla="*/ 1460657 h 3788731"/>
              <a:gd name="connsiteX80" fmla="*/ 2642224 w 2777761"/>
              <a:gd name="connsiteY80" fmla="*/ 1354071 h 3788731"/>
              <a:gd name="connsiteX81" fmla="*/ 2485148 w 2777761"/>
              <a:gd name="connsiteY81" fmla="*/ 798699 h 3788731"/>
              <a:gd name="connsiteX82" fmla="*/ 2743201 w 2777761"/>
              <a:gd name="connsiteY82" fmla="*/ 675283 h 3788731"/>
              <a:gd name="connsiteX83" fmla="*/ 2715151 w 2777761"/>
              <a:gd name="connsiteY83" fmla="*/ 434061 h 3788731"/>
              <a:gd name="connsiteX84" fmla="*/ 2631004 w 2777761"/>
              <a:gd name="connsiteY84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30754 w 2777761"/>
              <a:gd name="connsiteY5" fmla="*/ 450890 h 3788731"/>
              <a:gd name="connsiteX6" fmla="*/ 2137342 w 2777761"/>
              <a:gd name="connsiteY6" fmla="*/ 585526 h 3788731"/>
              <a:gd name="connsiteX7" fmla="*/ 2159779 w 2777761"/>
              <a:gd name="connsiteY7" fmla="*/ 708942 h 3788731"/>
              <a:gd name="connsiteX8" fmla="*/ 2030754 w 2777761"/>
              <a:gd name="connsiteY8" fmla="*/ 753820 h 3788731"/>
              <a:gd name="connsiteX9" fmla="*/ 1997095 w 2777761"/>
              <a:gd name="connsiteY9" fmla="*/ 821138 h 3788731"/>
              <a:gd name="connsiteX10" fmla="*/ 1997095 w 2777761"/>
              <a:gd name="connsiteY10" fmla="*/ 708942 h 3788731"/>
              <a:gd name="connsiteX11" fmla="*/ 1946606 w 2777761"/>
              <a:gd name="connsiteY11" fmla="*/ 669673 h 3788731"/>
              <a:gd name="connsiteX12" fmla="*/ 1783922 w 2777761"/>
              <a:gd name="connsiteY12" fmla="*/ 770649 h 3788731"/>
              <a:gd name="connsiteX13" fmla="*/ 1402454 w 2777761"/>
              <a:gd name="connsiteY13" fmla="*/ 579916 h 3788731"/>
              <a:gd name="connsiteX14" fmla="*/ 1666115 w 2777761"/>
              <a:gd name="connsiteY14" fmla="*/ 1129678 h 3788731"/>
              <a:gd name="connsiteX15" fmla="*/ 1800751 w 2777761"/>
              <a:gd name="connsiteY15" fmla="*/ 1225045 h 3788731"/>
              <a:gd name="connsiteX16" fmla="*/ 1649286 w 2777761"/>
              <a:gd name="connsiteY16" fmla="*/ 1449437 h 3788731"/>
              <a:gd name="connsiteX17" fmla="*/ 1727824 w 2777761"/>
              <a:gd name="connsiteY17" fmla="*/ 1668220 h 3788731"/>
              <a:gd name="connsiteX18" fmla="*/ 1817581 w 2777761"/>
              <a:gd name="connsiteY18" fmla="*/ 1662611 h 3788731"/>
              <a:gd name="connsiteX19" fmla="*/ 1626846 w 2777761"/>
              <a:gd name="connsiteY19" fmla="*/ 1858954 h 3788731"/>
              <a:gd name="connsiteX20" fmla="*/ 914400 w 2777761"/>
              <a:gd name="connsiteY20" fmla="*/ 1578463 h 3788731"/>
              <a:gd name="connsiteX21" fmla="*/ 460005 w 2777761"/>
              <a:gd name="connsiteY21" fmla="*/ 2605060 h 3788731"/>
              <a:gd name="connsiteX22" fmla="*/ 263662 w 2777761"/>
              <a:gd name="connsiteY22" fmla="*/ 2812623 h 3788731"/>
              <a:gd name="connsiteX23" fmla="*/ 44879 w 2777761"/>
              <a:gd name="connsiteY23" fmla="*/ 2857501 h 3788731"/>
              <a:gd name="connsiteX24" fmla="*/ 0 w 2777761"/>
              <a:gd name="connsiteY24" fmla="*/ 2964088 h 3788731"/>
              <a:gd name="connsiteX25" fmla="*/ 274881 w 2777761"/>
              <a:gd name="connsiteY25" fmla="*/ 3087504 h 3788731"/>
              <a:gd name="connsiteX26" fmla="*/ 504884 w 2777761"/>
              <a:gd name="connsiteY26" fmla="*/ 2986527 h 3788731"/>
              <a:gd name="connsiteX27" fmla="*/ 471225 w 2777761"/>
              <a:gd name="connsiteY27" fmla="*/ 3115553 h 3788731"/>
              <a:gd name="connsiteX28" fmla="*/ 572201 w 2777761"/>
              <a:gd name="connsiteY28" fmla="*/ 3160431 h 3788731"/>
              <a:gd name="connsiteX29" fmla="*/ 381468 w 2777761"/>
              <a:gd name="connsiteY29" fmla="*/ 3620436 h 3788731"/>
              <a:gd name="connsiteX30" fmla="*/ 196344 w 2777761"/>
              <a:gd name="connsiteY30" fmla="*/ 3665315 h 3788731"/>
              <a:gd name="connsiteX31" fmla="*/ 263662 w 2777761"/>
              <a:gd name="connsiteY31" fmla="*/ 3766291 h 3788731"/>
              <a:gd name="connsiteX32" fmla="*/ 555372 w 2777761"/>
              <a:gd name="connsiteY32" fmla="*/ 3788731 h 3788731"/>
              <a:gd name="connsiteX33" fmla="*/ 589031 w 2777761"/>
              <a:gd name="connsiteY33" fmla="*/ 3581168 h 3788731"/>
              <a:gd name="connsiteX34" fmla="*/ 645129 w 2777761"/>
              <a:gd name="connsiteY34" fmla="*/ 3575558 h 3788731"/>
              <a:gd name="connsiteX35" fmla="*/ 690008 w 2777761"/>
              <a:gd name="connsiteY35" fmla="*/ 3698974 h 3788731"/>
              <a:gd name="connsiteX36" fmla="*/ 774155 w 2777761"/>
              <a:gd name="connsiteY36" fmla="*/ 3704584 h 3788731"/>
              <a:gd name="connsiteX37" fmla="*/ 779765 w 2777761"/>
              <a:gd name="connsiteY37" fmla="*/ 3474581 h 3788731"/>
              <a:gd name="connsiteX38" fmla="*/ 746106 w 2777761"/>
              <a:gd name="connsiteY38" fmla="*/ 3205310 h 3788731"/>
              <a:gd name="connsiteX39" fmla="*/ 903181 w 2777761"/>
              <a:gd name="connsiteY39" fmla="*/ 2627499 h 3788731"/>
              <a:gd name="connsiteX40" fmla="*/ 1166842 w 2777761"/>
              <a:gd name="connsiteY40" fmla="*/ 2520912 h 3788731"/>
              <a:gd name="connsiteX41" fmla="*/ 1531480 w 2777761"/>
              <a:gd name="connsiteY41" fmla="*/ 2627499 h 3788731"/>
              <a:gd name="connsiteX42" fmla="*/ 1593188 w 2777761"/>
              <a:gd name="connsiteY42" fmla="*/ 2627499 h 3788731"/>
              <a:gd name="connsiteX43" fmla="*/ 1649286 w 2777761"/>
              <a:gd name="connsiteY43" fmla="*/ 2728476 h 3788731"/>
              <a:gd name="connsiteX44" fmla="*/ 1800751 w 2777761"/>
              <a:gd name="connsiteY44" fmla="*/ 2762134 h 3788731"/>
              <a:gd name="connsiteX45" fmla="*/ 1811971 w 2777761"/>
              <a:gd name="connsiteY45" fmla="*/ 2795793 h 3788731"/>
              <a:gd name="connsiteX46" fmla="*/ 1772702 w 2777761"/>
              <a:gd name="connsiteY46" fmla="*/ 2997747 h 3788731"/>
              <a:gd name="connsiteX47" fmla="*/ 1750263 w 2777761"/>
              <a:gd name="connsiteY47" fmla="*/ 3323116 h 3788731"/>
              <a:gd name="connsiteX48" fmla="*/ 1542700 w 2777761"/>
              <a:gd name="connsiteY48" fmla="*/ 3345555 h 3788731"/>
              <a:gd name="connsiteX49" fmla="*/ 1206111 w 2777761"/>
              <a:gd name="connsiteY49" fmla="*/ 3396044 h 3788731"/>
              <a:gd name="connsiteX50" fmla="*/ 1178062 w 2777761"/>
              <a:gd name="connsiteY50" fmla="*/ 3468971 h 3788731"/>
              <a:gd name="connsiteX51" fmla="*/ 1116354 w 2777761"/>
              <a:gd name="connsiteY51" fmla="*/ 3497020 h 3788731"/>
              <a:gd name="connsiteX52" fmla="*/ 1144403 w 2777761"/>
              <a:gd name="connsiteY52" fmla="*/ 3631656 h 3788731"/>
              <a:gd name="connsiteX53" fmla="*/ 1284648 w 2777761"/>
              <a:gd name="connsiteY53" fmla="*/ 3637266 h 3788731"/>
              <a:gd name="connsiteX54" fmla="*/ 1279038 w 2777761"/>
              <a:gd name="connsiteY54" fmla="*/ 3485801 h 3788731"/>
              <a:gd name="connsiteX55" fmla="*/ 1458552 w 2777761"/>
              <a:gd name="connsiteY55" fmla="*/ 3497020 h 3788731"/>
              <a:gd name="connsiteX56" fmla="*/ 1430503 w 2777761"/>
              <a:gd name="connsiteY56" fmla="*/ 3575558 h 3788731"/>
              <a:gd name="connsiteX57" fmla="*/ 1402454 w 2777761"/>
              <a:gd name="connsiteY57" fmla="*/ 3637266 h 3788731"/>
              <a:gd name="connsiteX58" fmla="*/ 1318307 w 2777761"/>
              <a:gd name="connsiteY58" fmla="*/ 3654095 h 3788731"/>
              <a:gd name="connsiteX59" fmla="*/ 1452943 w 2777761"/>
              <a:gd name="connsiteY59" fmla="*/ 3777511 h 3788731"/>
              <a:gd name="connsiteX60" fmla="*/ 1520260 w 2777761"/>
              <a:gd name="connsiteY60" fmla="*/ 3642876 h 3788731"/>
              <a:gd name="connsiteX61" fmla="*/ 1823190 w 2777761"/>
              <a:gd name="connsiteY61" fmla="*/ 3541899 h 3788731"/>
              <a:gd name="connsiteX62" fmla="*/ 2159779 w 2777761"/>
              <a:gd name="connsiteY62" fmla="*/ 3614826 h 3788731"/>
              <a:gd name="connsiteX63" fmla="*/ 2114901 w 2777761"/>
              <a:gd name="connsiteY63" fmla="*/ 3715803 h 3788731"/>
              <a:gd name="connsiteX64" fmla="*/ 2210268 w 2777761"/>
              <a:gd name="connsiteY64" fmla="*/ 3783121 h 3788731"/>
              <a:gd name="connsiteX65" fmla="*/ 2283195 w 2777761"/>
              <a:gd name="connsiteY65" fmla="*/ 3732633 h 3788731"/>
              <a:gd name="connsiteX66" fmla="*/ 2271976 w 2777761"/>
              <a:gd name="connsiteY66" fmla="*/ 3637266 h 3788731"/>
              <a:gd name="connsiteX67" fmla="*/ 2451490 w 2777761"/>
              <a:gd name="connsiteY67" fmla="*/ 3558728 h 3788731"/>
              <a:gd name="connsiteX68" fmla="*/ 2434660 w 2777761"/>
              <a:gd name="connsiteY68" fmla="*/ 3384824 h 3788731"/>
              <a:gd name="connsiteX69" fmla="*/ 1929777 w 2777761"/>
              <a:gd name="connsiteY69" fmla="*/ 3356775 h 3788731"/>
              <a:gd name="connsiteX70" fmla="*/ 1918557 w 2777761"/>
              <a:gd name="connsiteY70" fmla="*/ 3031406 h 3788731"/>
              <a:gd name="connsiteX71" fmla="*/ 1884898 w 2777761"/>
              <a:gd name="connsiteY71" fmla="*/ 3014576 h 3788731"/>
              <a:gd name="connsiteX72" fmla="*/ 1907338 w 2777761"/>
              <a:gd name="connsiteY72" fmla="*/ 2835062 h 3788731"/>
              <a:gd name="connsiteX73" fmla="*/ 1862459 w 2777761"/>
              <a:gd name="connsiteY73" fmla="*/ 2773354 h 3788731"/>
              <a:gd name="connsiteX74" fmla="*/ 2109291 w 2777761"/>
              <a:gd name="connsiteY74" fmla="*/ 2717256 h 3788731"/>
              <a:gd name="connsiteX75" fmla="*/ 2131730 w 2777761"/>
              <a:gd name="connsiteY75" fmla="*/ 2588230 h 3788731"/>
              <a:gd name="connsiteX76" fmla="*/ 2372952 w 2777761"/>
              <a:gd name="connsiteY76" fmla="*/ 2621889 h 3788731"/>
              <a:gd name="connsiteX77" fmla="*/ 2597345 w 2777761"/>
              <a:gd name="connsiteY77" fmla="*/ 2032858 h 3788731"/>
              <a:gd name="connsiteX78" fmla="*/ 2552466 w 2777761"/>
              <a:gd name="connsiteY78" fmla="*/ 1948711 h 3788731"/>
              <a:gd name="connsiteX79" fmla="*/ 2698322 w 2777761"/>
              <a:gd name="connsiteY79" fmla="*/ 1460657 h 3788731"/>
              <a:gd name="connsiteX80" fmla="*/ 2642224 w 2777761"/>
              <a:gd name="connsiteY80" fmla="*/ 1354071 h 3788731"/>
              <a:gd name="connsiteX81" fmla="*/ 2485148 w 2777761"/>
              <a:gd name="connsiteY81" fmla="*/ 798699 h 3788731"/>
              <a:gd name="connsiteX82" fmla="*/ 2743201 w 2777761"/>
              <a:gd name="connsiteY82" fmla="*/ 675283 h 3788731"/>
              <a:gd name="connsiteX83" fmla="*/ 2715151 w 2777761"/>
              <a:gd name="connsiteY83" fmla="*/ 434061 h 3788731"/>
              <a:gd name="connsiteX84" fmla="*/ 2631004 w 2777761"/>
              <a:gd name="connsiteY84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30754 w 2777761"/>
              <a:gd name="connsiteY5" fmla="*/ 450890 h 3788731"/>
              <a:gd name="connsiteX6" fmla="*/ 2137342 w 2777761"/>
              <a:gd name="connsiteY6" fmla="*/ 585526 h 3788731"/>
              <a:gd name="connsiteX7" fmla="*/ 2159779 w 2777761"/>
              <a:gd name="connsiteY7" fmla="*/ 708942 h 3788731"/>
              <a:gd name="connsiteX8" fmla="*/ 2030754 w 2777761"/>
              <a:gd name="connsiteY8" fmla="*/ 753820 h 3788731"/>
              <a:gd name="connsiteX9" fmla="*/ 1997095 w 2777761"/>
              <a:gd name="connsiteY9" fmla="*/ 821138 h 3788731"/>
              <a:gd name="connsiteX10" fmla="*/ 1997095 w 2777761"/>
              <a:gd name="connsiteY10" fmla="*/ 708942 h 3788731"/>
              <a:gd name="connsiteX11" fmla="*/ 1946606 w 2777761"/>
              <a:gd name="connsiteY11" fmla="*/ 669673 h 3788731"/>
              <a:gd name="connsiteX12" fmla="*/ 1783922 w 2777761"/>
              <a:gd name="connsiteY12" fmla="*/ 770649 h 3788731"/>
              <a:gd name="connsiteX13" fmla="*/ 1402454 w 2777761"/>
              <a:gd name="connsiteY13" fmla="*/ 579916 h 3788731"/>
              <a:gd name="connsiteX14" fmla="*/ 1666115 w 2777761"/>
              <a:gd name="connsiteY14" fmla="*/ 1129678 h 3788731"/>
              <a:gd name="connsiteX15" fmla="*/ 1800751 w 2777761"/>
              <a:gd name="connsiteY15" fmla="*/ 1225045 h 3788731"/>
              <a:gd name="connsiteX16" fmla="*/ 1649286 w 2777761"/>
              <a:gd name="connsiteY16" fmla="*/ 1449437 h 3788731"/>
              <a:gd name="connsiteX17" fmla="*/ 1727824 w 2777761"/>
              <a:gd name="connsiteY17" fmla="*/ 1668220 h 3788731"/>
              <a:gd name="connsiteX18" fmla="*/ 1817581 w 2777761"/>
              <a:gd name="connsiteY18" fmla="*/ 1662611 h 3788731"/>
              <a:gd name="connsiteX19" fmla="*/ 1626846 w 2777761"/>
              <a:gd name="connsiteY19" fmla="*/ 1858954 h 3788731"/>
              <a:gd name="connsiteX20" fmla="*/ 914400 w 2777761"/>
              <a:gd name="connsiteY20" fmla="*/ 1578463 h 3788731"/>
              <a:gd name="connsiteX21" fmla="*/ 460005 w 2777761"/>
              <a:gd name="connsiteY21" fmla="*/ 2605060 h 3788731"/>
              <a:gd name="connsiteX22" fmla="*/ 263662 w 2777761"/>
              <a:gd name="connsiteY22" fmla="*/ 2812623 h 3788731"/>
              <a:gd name="connsiteX23" fmla="*/ 44879 w 2777761"/>
              <a:gd name="connsiteY23" fmla="*/ 2857501 h 3788731"/>
              <a:gd name="connsiteX24" fmla="*/ 0 w 2777761"/>
              <a:gd name="connsiteY24" fmla="*/ 2964088 h 3788731"/>
              <a:gd name="connsiteX25" fmla="*/ 274881 w 2777761"/>
              <a:gd name="connsiteY25" fmla="*/ 3087504 h 3788731"/>
              <a:gd name="connsiteX26" fmla="*/ 504884 w 2777761"/>
              <a:gd name="connsiteY26" fmla="*/ 2986527 h 3788731"/>
              <a:gd name="connsiteX27" fmla="*/ 471225 w 2777761"/>
              <a:gd name="connsiteY27" fmla="*/ 3115553 h 3788731"/>
              <a:gd name="connsiteX28" fmla="*/ 572201 w 2777761"/>
              <a:gd name="connsiteY28" fmla="*/ 3160431 h 3788731"/>
              <a:gd name="connsiteX29" fmla="*/ 381468 w 2777761"/>
              <a:gd name="connsiteY29" fmla="*/ 3620436 h 3788731"/>
              <a:gd name="connsiteX30" fmla="*/ 196344 w 2777761"/>
              <a:gd name="connsiteY30" fmla="*/ 3665315 h 3788731"/>
              <a:gd name="connsiteX31" fmla="*/ 263662 w 2777761"/>
              <a:gd name="connsiteY31" fmla="*/ 3766291 h 3788731"/>
              <a:gd name="connsiteX32" fmla="*/ 555372 w 2777761"/>
              <a:gd name="connsiteY32" fmla="*/ 3788731 h 3788731"/>
              <a:gd name="connsiteX33" fmla="*/ 589031 w 2777761"/>
              <a:gd name="connsiteY33" fmla="*/ 3581168 h 3788731"/>
              <a:gd name="connsiteX34" fmla="*/ 645129 w 2777761"/>
              <a:gd name="connsiteY34" fmla="*/ 3575558 h 3788731"/>
              <a:gd name="connsiteX35" fmla="*/ 690008 w 2777761"/>
              <a:gd name="connsiteY35" fmla="*/ 3698974 h 3788731"/>
              <a:gd name="connsiteX36" fmla="*/ 774155 w 2777761"/>
              <a:gd name="connsiteY36" fmla="*/ 3704584 h 3788731"/>
              <a:gd name="connsiteX37" fmla="*/ 779765 w 2777761"/>
              <a:gd name="connsiteY37" fmla="*/ 3474581 h 3788731"/>
              <a:gd name="connsiteX38" fmla="*/ 746106 w 2777761"/>
              <a:gd name="connsiteY38" fmla="*/ 3205310 h 3788731"/>
              <a:gd name="connsiteX39" fmla="*/ 903181 w 2777761"/>
              <a:gd name="connsiteY39" fmla="*/ 2627499 h 3788731"/>
              <a:gd name="connsiteX40" fmla="*/ 1166842 w 2777761"/>
              <a:gd name="connsiteY40" fmla="*/ 2520912 h 3788731"/>
              <a:gd name="connsiteX41" fmla="*/ 1531480 w 2777761"/>
              <a:gd name="connsiteY41" fmla="*/ 2627499 h 3788731"/>
              <a:gd name="connsiteX42" fmla="*/ 1593188 w 2777761"/>
              <a:gd name="connsiteY42" fmla="*/ 2627499 h 3788731"/>
              <a:gd name="connsiteX43" fmla="*/ 1649286 w 2777761"/>
              <a:gd name="connsiteY43" fmla="*/ 2728476 h 3788731"/>
              <a:gd name="connsiteX44" fmla="*/ 1800751 w 2777761"/>
              <a:gd name="connsiteY44" fmla="*/ 2762134 h 3788731"/>
              <a:gd name="connsiteX45" fmla="*/ 1811971 w 2777761"/>
              <a:gd name="connsiteY45" fmla="*/ 2795793 h 3788731"/>
              <a:gd name="connsiteX46" fmla="*/ 1772702 w 2777761"/>
              <a:gd name="connsiteY46" fmla="*/ 2997747 h 3788731"/>
              <a:gd name="connsiteX47" fmla="*/ 1750263 w 2777761"/>
              <a:gd name="connsiteY47" fmla="*/ 3323116 h 3788731"/>
              <a:gd name="connsiteX48" fmla="*/ 1542700 w 2777761"/>
              <a:gd name="connsiteY48" fmla="*/ 3345555 h 3788731"/>
              <a:gd name="connsiteX49" fmla="*/ 1206111 w 2777761"/>
              <a:gd name="connsiteY49" fmla="*/ 3396044 h 3788731"/>
              <a:gd name="connsiteX50" fmla="*/ 1178062 w 2777761"/>
              <a:gd name="connsiteY50" fmla="*/ 3468971 h 3788731"/>
              <a:gd name="connsiteX51" fmla="*/ 1116354 w 2777761"/>
              <a:gd name="connsiteY51" fmla="*/ 3497020 h 3788731"/>
              <a:gd name="connsiteX52" fmla="*/ 1144403 w 2777761"/>
              <a:gd name="connsiteY52" fmla="*/ 3631656 h 3788731"/>
              <a:gd name="connsiteX53" fmla="*/ 1284648 w 2777761"/>
              <a:gd name="connsiteY53" fmla="*/ 3637266 h 3788731"/>
              <a:gd name="connsiteX54" fmla="*/ 1279038 w 2777761"/>
              <a:gd name="connsiteY54" fmla="*/ 3485801 h 3788731"/>
              <a:gd name="connsiteX55" fmla="*/ 1458552 w 2777761"/>
              <a:gd name="connsiteY55" fmla="*/ 3497020 h 3788731"/>
              <a:gd name="connsiteX56" fmla="*/ 1430503 w 2777761"/>
              <a:gd name="connsiteY56" fmla="*/ 3575558 h 3788731"/>
              <a:gd name="connsiteX57" fmla="*/ 1402454 w 2777761"/>
              <a:gd name="connsiteY57" fmla="*/ 3637266 h 3788731"/>
              <a:gd name="connsiteX58" fmla="*/ 1318307 w 2777761"/>
              <a:gd name="connsiteY58" fmla="*/ 3654095 h 3788731"/>
              <a:gd name="connsiteX59" fmla="*/ 1452943 w 2777761"/>
              <a:gd name="connsiteY59" fmla="*/ 3777511 h 3788731"/>
              <a:gd name="connsiteX60" fmla="*/ 1520260 w 2777761"/>
              <a:gd name="connsiteY60" fmla="*/ 3642876 h 3788731"/>
              <a:gd name="connsiteX61" fmla="*/ 1823190 w 2777761"/>
              <a:gd name="connsiteY61" fmla="*/ 3541899 h 3788731"/>
              <a:gd name="connsiteX62" fmla="*/ 2159779 w 2777761"/>
              <a:gd name="connsiteY62" fmla="*/ 3614826 h 3788731"/>
              <a:gd name="connsiteX63" fmla="*/ 2114901 w 2777761"/>
              <a:gd name="connsiteY63" fmla="*/ 3715803 h 3788731"/>
              <a:gd name="connsiteX64" fmla="*/ 2210268 w 2777761"/>
              <a:gd name="connsiteY64" fmla="*/ 3783121 h 3788731"/>
              <a:gd name="connsiteX65" fmla="*/ 2283195 w 2777761"/>
              <a:gd name="connsiteY65" fmla="*/ 3732633 h 3788731"/>
              <a:gd name="connsiteX66" fmla="*/ 2271976 w 2777761"/>
              <a:gd name="connsiteY66" fmla="*/ 3637266 h 3788731"/>
              <a:gd name="connsiteX67" fmla="*/ 2451490 w 2777761"/>
              <a:gd name="connsiteY67" fmla="*/ 3558728 h 3788731"/>
              <a:gd name="connsiteX68" fmla="*/ 2434660 w 2777761"/>
              <a:gd name="connsiteY68" fmla="*/ 3384824 h 3788731"/>
              <a:gd name="connsiteX69" fmla="*/ 1929777 w 2777761"/>
              <a:gd name="connsiteY69" fmla="*/ 3356775 h 3788731"/>
              <a:gd name="connsiteX70" fmla="*/ 1918557 w 2777761"/>
              <a:gd name="connsiteY70" fmla="*/ 3031406 h 3788731"/>
              <a:gd name="connsiteX71" fmla="*/ 1884898 w 2777761"/>
              <a:gd name="connsiteY71" fmla="*/ 3014576 h 3788731"/>
              <a:gd name="connsiteX72" fmla="*/ 1907338 w 2777761"/>
              <a:gd name="connsiteY72" fmla="*/ 2835062 h 3788731"/>
              <a:gd name="connsiteX73" fmla="*/ 1862459 w 2777761"/>
              <a:gd name="connsiteY73" fmla="*/ 2773354 h 3788731"/>
              <a:gd name="connsiteX74" fmla="*/ 2109291 w 2777761"/>
              <a:gd name="connsiteY74" fmla="*/ 2717256 h 3788731"/>
              <a:gd name="connsiteX75" fmla="*/ 2131730 w 2777761"/>
              <a:gd name="connsiteY75" fmla="*/ 2588230 h 3788731"/>
              <a:gd name="connsiteX76" fmla="*/ 2372952 w 2777761"/>
              <a:gd name="connsiteY76" fmla="*/ 2621889 h 3788731"/>
              <a:gd name="connsiteX77" fmla="*/ 2597345 w 2777761"/>
              <a:gd name="connsiteY77" fmla="*/ 2032858 h 3788731"/>
              <a:gd name="connsiteX78" fmla="*/ 2552466 w 2777761"/>
              <a:gd name="connsiteY78" fmla="*/ 1948711 h 3788731"/>
              <a:gd name="connsiteX79" fmla="*/ 2698322 w 2777761"/>
              <a:gd name="connsiteY79" fmla="*/ 1460657 h 3788731"/>
              <a:gd name="connsiteX80" fmla="*/ 2642224 w 2777761"/>
              <a:gd name="connsiteY80" fmla="*/ 1354071 h 3788731"/>
              <a:gd name="connsiteX81" fmla="*/ 2485148 w 2777761"/>
              <a:gd name="connsiteY81" fmla="*/ 798699 h 3788731"/>
              <a:gd name="connsiteX82" fmla="*/ 2743201 w 2777761"/>
              <a:gd name="connsiteY82" fmla="*/ 675283 h 3788731"/>
              <a:gd name="connsiteX83" fmla="*/ 2715151 w 2777761"/>
              <a:gd name="connsiteY83" fmla="*/ 434061 h 3788731"/>
              <a:gd name="connsiteX84" fmla="*/ 2631004 w 2777761"/>
              <a:gd name="connsiteY84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30754 w 2777761"/>
              <a:gd name="connsiteY5" fmla="*/ 450890 h 3788731"/>
              <a:gd name="connsiteX6" fmla="*/ 2137342 w 2777761"/>
              <a:gd name="connsiteY6" fmla="*/ 585526 h 3788731"/>
              <a:gd name="connsiteX7" fmla="*/ 2159779 w 2777761"/>
              <a:gd name="connsiteY7" fmla="*/ 708942 h 3788731"/>
              <a:gd name="connsiteX8" fmla="*/ 2030754 w 2777761"/>
              <a:gd name="connsiteY8" fmla="*/ 753820 h 3788731"/>
              <a:gd name="connsiteX9" fmla="*/ 1997095 w 2777761"/>
              <a:gd name="connsiteY9" fmla="*/ 821138 h 3788731"/>
              <a:gd name="connsiteX10" fmla="*/ 1997095 w 2777761"/>
              <a:gd name="connsiteY10" fmla="*/ 708942 h 3788731"/>
              <a:gd name="connsiteX11" fmla="*/ 1946606 w 2777761"/>
              <a:gd name="connsiteY11" fmla="*/ 669673 h 3788731"/>
              <a:gd name="connsiteX12" fmla="*/ 1783922 w 2777761"/>
              <a:gd name="connsiteY12" fmla="*/ 770649 h 3788731"/>
              <a:gd name="connsiteX13" fmla="*/ 1402454 w 2777761"/>
              <a:gd name="connsiteY13" fmla="*/ 579916 h 3788731"/>
              <a:gd name="connsiteX14" fmla="*/ 1666115 w 2777761"/>
              <a:gd name="connsiteY14" fmla="*/ 1129678 h 3788731"/>
              <a:gd name="connsiteX15" fmla="*/ 1800751 w 2777761"/>
              <a:gd name="connsiteY15" fmla="*/ 1225045 h 3788731"/>
              <a:gd name="connsiteX16" fmla="*/ 1649286 w 2777761"/>
              <a:gd name="connsiteY16" fmla="*/ 1449437 h 3788731"/>
              <a:gd name="connsiteX17" fmla="*/ 1727824 w 2777761"/>
              <a:gd name="connsiteY17" fmla="*/ 1668220 h 3788731"/>
              <a:gd name="connsiteX18" fmla="*/ 1817581 w 2777761"/>
              <a:gd name="connsiteY18" fmla="*/ 1662611 h 3788731"/>
              <a:gd name="connsiteX19" fmla="*/ 1626846 w 2777761"/>
              <a:gd name="connsiteY19" fmla="*/ 1858954 h 3788731"/>
              <a:gd name="connsiteX20" fmla="*/ 914400 w 2777761"/>
              <a:gd name="connsiteY20" fmla="*/ 1578463 h 3788731"/>
              <a:gd name="connsiteX21" fmla="*/ 460005 w 2777761"/>
              <a:gd name="connsiteY21" fmla="*/ 2605060 h 3788731"/>
              <a:gd name="connsiteX22" fmla="*/ 263662 w 2777761"/>
              <a:gd name="connsiteY22" fmla="*/ 2812623 h 3788731"/>
              <a:gd name="connsiteX23" fmla="*/ 44879 w 2777761"/>
              <a:gd name="connsiteY23" fmla="*/ 2857501 h 3788731"/>
              <a:gd name="connsiteX24" fmla="*/ 0 w 2777761"/>
              <a:gd name="connsiteY24" fmla="*/ 2964088 h 3788731"/>
              <a:gd name="connsiteX25" fmla="*/ 274881 w 2777761"/>
              <a:gd name="connsiteY25" fmla="*/ 3087504 h 3788731"/>
              <a:gd name="connsiteX26" fmla="*/ 504884 w 2777761"/>
              <a:gd name="connsiteY26" fmla="*/ 2986527 h 3788731"/>
              <a:gd name="connsiteX27" fmla="*/ 471225 w 2777761"/>
              <a:gd name="connsiteY27" fmla="*/ 3115553 h 3788731"/>
              <a:gd name="connsiteX28" fmla="*/ 572201 w 2777761"/>
              <a:gd name="connsiteY28" fmla="*/ 3160431 h 3788731"/>
              <a:gd name="connsiteX29" fmla="*/ 381468 w 2777761"/>
              <a:gd name="connsiteY29" fmla="*/ 3620436 h 3788731"/>
              <a:gd name="connsiteX30" fmla="*/ 196344 w 2777761"/>
              <a:gd name="connsiteY30" fmla="*/ 3665315 h 3788731"/>
              <a:gd name="connsiteX31" fmla="*/ 263662 w 2777761"/>
              <a:gd name="connsiteY31" fmla="*/ 3766291 h 3788731"/>
              <a:gd name="connsiteX32" fmla="*/ 555372 w 2777761"/>
              <a:gd name="connsiteY32" fmla="*/ 3788731 h 3788731"/>
              <a:gd name="connsiteX33" fmla="*/ 589031 w 2777761"/>
              <a:gd name="connsiteY33" fmla="*/ 3581168 h 3788731"/>
              <a:gd name="connsiteX34" fmla="*/ 645129 w 2777761"/>
              <a:gd name="connsiteY34" fmla="*/ 3575558 h 3788731"/>
              <a:gd name="connsiteX35" fmla="*/ 690008 w 2777761"/>
              <a:gd name="connsiteY35" fmla="*/ 3698974 h 3788731"/>
              <a:gd name="connsiteX36" fmla="*/ 774155 w 2777761"/>
              <a:gd name="connsiteY36" fmla="*/ 3704584 h 3788731"/>
              <a:gd name="connsiteX37" fmla="*/ 779765 w 2777761"/>
              <a:gd name="connsiteY37" fmla="*/ 3474581 h 3788731"/>
              <a:gd name="connsiteX38" fmla="*/ 746106 w 2777761"/>
              <a:gd name="connsiteY38" fmla="*/ 3205310 h 3788731"/>
              <a:gd name="connsiteX39" fmla="*/ 903181 w 2777761"/>
              <a:gd name="connsiteY39" fmla="*/ 2627499 h 3788731"/>
              <a:gd name="connsiteX40" fmla="*/ 1166842 w 2777761"/>
              <a:gd name="connsiteY40" fmla="*/ 2520912 h 3788731"/>
              <a:gd name="connsiteX41" fmla="*/ 1531480 w 2777761"/>
              <a:gd name="connsiteY41" fmla="*/ 2627499 h 3788731"/>
              <a:gd name="connsiteX42" fmla="*/ 1593188 w 2777761"/>
              <a:gd name="connsiteY42" fmla="*/ 2627499 h 3788731"/>
              <a:gd name="connsiteX43" fmla="*/ 1649286 w 2777761"/>
              <a:gd name="connsiteY43" fmla="*/ 2728476 h 3788731"/>
              <a:gd name="connsiteX44" fmla="*/ 1800751 w 2777761"/>
              <a:gd name="connsiteY44" fmla="*/ 2762134 h 3788731"/>
              <a:gd name="connsiteX45" fmla="*/ 1811971 w 2777761"/>
              <a:gd name="connsiteY45" fmla="*/ 2795793 h 3788731"/>
              <a:gd name="connsiteX46" fmla="*/ 1772702 w 2777761"/>
              <a:gd name="connsiteY46" fmla="*/ 2997747 h 3788731"/>
              <a:gd name="connsiteX47" fmla="*/ 1750263 w 2777761"/>
              <a:gd name="connsiteY47" fmla="*/ 3323116 h 3788731"/>
              <a:gd name="connsiteX48" fmla="*/ 1542700 w 2777761"/>
              <a:gd name="connsiteY48" fmla="*/ 3345555 h 3788731"/>
              <a:gd name="connsiteX49" fmla="*/ 1206111 w 2777761"/>
              <a:gd name="connsiteY49" fmla="*/ 3396044 h 3788731"/>
              <a:gd name="connsiteX50" fmla="*/ 1178062 w 2777761"/>
              <a:gd name="connsiteY50" fmla="*/ 3468971 h 3788731"/>
              <a:gd name="connsiteX51" fmla="*/ 1116354 w 2777761"/>
              <a:gd name="connsiteY51" fmla="*/ 3497020 h 3788731"/>
              <a:gd name="connsiteX52" fmla="*/ 1144403 w 2777761"/>
              <a:gd name="connsiteY52" fmla="*/ 3631656 h 3788731"/>
              <a:gd name="connsiteX53" fmla="*/ 1284648 w 2777761"/>
              <a:gd name="connsiteY53" fmla="*/ 3637266 h 3788731"/>
              <a:gd name="connsiteX54" fmla="*/ 1279038 w 2777761"/>
              <a:gd name="connsiteY54" fmla="*/ 3485801 h 3788731"/>
              <a:gd name="connsiteX55" fmla="*/ 1458552 w 2777761"/>
              <a:gd name="connsiteY55" fmla="*/ 3497020 h 3788731"/>
              <a:gd name="connsiteX56" fmla="*/ 1430503 w 2777761"/>
              <a:gd name="connsiteY56" fmla="*/ 3575558 h 3788731"/>
              <a:gd name="connsiteX57" fmla="*/ 1402454 w 2777761"/>
              <a:gd name="connsiteY57" fmla="*/ 3637266 h 3788731"/>
              <a:gd name="connsiteX58" fmla="*/ 1318307 w 2777761"/>
              <a:gd name="connsiteY58" fmla="*/ 3654095 h 3788731"/>
              <a:gd name="connsiteX59" fmla="*/ 1452943 w 2777761"/>
              <a:gd name="connsiteY59" fmla="*/ 3777511 h 3788731"/>
              <a:gd name="connsiteX60" fmla="*/ 1520260 w 2777761"/>
              <a:gd name="connsiteY60" fmla="*/ 3642876 h 3788731"/>
              <a:gd name="connsiteX61" fmla="*/ 1823190 w 2777761"/>
              <a:gd name="connsiteY61" fmla="*/ 3541899 h 3788731"/>
              <a:gd name="connsiteX62" fmla="*/ 2159779 w 2777761"/>
              <a:gd name="connsiteY62" fmla="*/ 3614826 h 3788731"/>
              <a:gd name="connsiteX63" fmla="*/ 2114901 w 2777761"/>
              <a:gd name="connsiteY63" fmla="*/ 3715803 h 3788731"/>
              <a:gd name="connsiteX64" fmla="*/ 2210268 w 2777761"/>
              <a:gd name="connsiteY64" fmla="*/ 3783121 h 3788731"/>
              <a:gd name="connsiteX65" fmla="*/ 2283195 w 2777761"/>
              <a:gd name="connsiteY65" fmla="*/ 3732633 h 3788731"/>
              <a:gd name="connsiteX66" fmla="*/ 2271976 w 2777761"/>
              <a:gd name="connsiteY66" fmla="*/ 3637266 h 3788731"/>
              <a:gd name="connsiteX67" fmla="*/ 2451490 w 2777761"/>
              <a:gd name="connsiteY67" fmla="*/ 3558728 h 3788731"/>
              <a:gd name="connsiteX68" fmla="*/ 2434660 w 2777761"/>
              <a:gd name="connsiteY68" fmla="*/ 3384824 h 3788731"/>
              <a:gd name="connsiteX69" fmla="*/ 1929777 w 2777761"/>
              <a:gd name="connsiteY69" fmla="*/ 3356775 h 3788731"/>
              <a:gd name="connsiteX70" fmla="*/ 1918557 w 2777761"/>
              <a:gd name="connsiteY70" fmla="*/ 3031406 h 3788731"/>
              <a:gd name="connsiteX71" fmla="*/ 1884898 w 2777761"/>
              <a:gd name="connsiteY71" fmla="*/ 3014576 h 3788731"/>
              <a:gd name="connsiteX72" fmla="*/ 1907338 w 2777761"/>
              <a:gd name="connsiteY72" fmla="*/ 2835062 h 3788731"/>
              <a:gd name="connsiteX73" fmla="*/ 1862459 w 2777761"/>
              <a:gd name="connsiteY73" fmla="*/ 2773354 h 3788731"/>
              <a:gd name="connsiteX74" fmla="*/ 2109291 w 2777761"/>
              <a:gd name="connsiteY74" fmla="*/ 2717256 h 3788731"/>
              <a:gd name="connsiteX75" fmla="*/ 2131730 w 2777761"/>
              <a:gd name="connsiteY75" fmla="*/ 2588230 h 3788731"/>
              <a:gd name="connsiteX76" fmla="*/ 2372952 w 2777761"/>
              <a:gd name="connsiteY76" fmla="*/ 2621889 h 3788731"/>
              <a:gd name="connsiteX77" fmla="*/ 2597345 w 2777761"/>
              <a:gd name="connsiteY77" fmla="*/ 2032858 h 3788731"/>
              <a:gd name="connsiteX78" fmla="*/ 2552466 w 2777761"/>
              <a:gd name="connsiteY78" fmla="*/ 1948711 h 3788731"/>
              <a:gd name="connsiteX79" fmla="*/ 2698322 w 2777761"/>
              <a:gd name="connsiteY79" fmla="*/ 1460657 h 3788731"/>
              <a:gd name="connsiteX80" fmla="*/ 2642224 w 2777761"/>
              <a:gd name="connsiteY80" fmla="*/ 1354071 h 3788731"/>
              <a:gd name="connsiteX81" fmla="*/ 2485148 w 2777761"/>
              <a:gd name="connsiteY81" fmla="*/ 798699 h 3788731"/>
              <a:gd name="connsiteX82" fmla="*/ 2743201 w 2777761"/>
              <a:gd name="connsiteY82" fmla="*/ 675283 h 3788731"/>
              <a:gd name="connsiteX83" fmla="*/ 2715151 w 2777761"/>
              <a:gd name="connsiteY83" fmla="*/ 434061 h 3788731"/>
              <a:gd name="connsiteX84" fmla="*/ 2631004 w 2777761"/>
              <a:gd name="connsiteY84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30754 w 2777761"/>
              <a:gd name="connsiteY5" fmla="*/ 450890 h 3788731"/>
              <a:gd name="connsiteX6" fmla="*/ 2137342 w 2777761"/>
              <a:gd name="connsiteY6" fmla="*/ 585526 h 3788731"/>
              <a:gd name="connsiteX7" fmla="*/ 2159779 w 2777761"/>
              <a:gd name="connsiteY7" fmla="*/ 708942 h 3788731"/>
              <a:gd name="connsiteX8" fmla="*/ 2030754 w 2777761"/>
              <a:gd name="connsiteY8" fmla="*/ 753820 h 3788731"/>
              <a:gd name="connsiteX9" fmla="*/ 1997095 w 2777761"/>
              <a:gd name="connsiteY9" fmla="*/ 821138 h 3788731"/>
              <a:gd name="connsiteX10" fmla="*/ 1997095 w 2777761"/>
              <a:gd name="connsiteY10" fmla="*/ 708942 h 3788731"/>
              <a:gd name="connsiteX11" fmla="*/ 1946606 w 2777761"/>
              <a:gd name="connsiteY11" fmla="*/ 669673 h 3788731"/>
              <a:gd name="connsiteX12" fmla="*/ 1783922 w 2777761"/>
              <a:gd name="connsiteY12" fmla="*/ 770649 h 3788731"/>
              <a:gd name="connsiteX13" fmla="*/ 1402454 w 2777761"/>
              <a:gd name="connsiteY13" fmla="*/ 579916 h 3788731"/>
              <a:gd name="connsiteX14" fmla="*/ 1666115 w 2777761"/>
              <a:gd name="connsiteY14" fmla="*/ 1129678 h 3788731"/>
              <a:gd name="connsiteX15" fmla="*/ 1800751 w 2777761"/>
              <a:gd name="connsiteY15" fmla="*/ 1225045 h 3788731"/>
              <a:gd name="connsiteX16" fmla="*/ 1649286 w 2777761"/>
              <a:gd name="connsiteY16" fmla="*/ 1449437 h 3788731"/>
              <a:gd name="connsiteX17" fmla="*/ 1727824 w 2777761"/>
              <a:gd name="connsiteY17" fmla="*/ 1668220 h 3788731"/>
              <a:gd name="connsiteX18" fmla="*/ 1817581 w 2777761"/>
              <a:gd name="connsiteY18" fmla="*/ 1662611 h 3788731"/>
              <a:gd name="connsiteX19" fmla="*/ 1626846 w 2777761"/>
              <a:gd name="connsiteY19" fmla="*/ 1858954 h 3788731"/>
              <a:gd name="connsiteX20" fmla="*/ 914400 w 2777761"/>
              <a:gd name="connsiteY20" fmla="*/ 1578463 h 3788731"/>
              <a:gd name="connsiteX21" fmla="*/ 460005 w 2777761"/>
              <a:gd name="connsiteY21" fmla="*/ 2605060 h 3788731"/>
              <a:gd name="connsiteX22" fmla="*/ 263662 w 2777761"/>
              <a:gd name="connsiteY22" fmla="*/ 2812623 h 3788731"/>
              <a:gd name="connsiteX23" fmla="*/ 44879 w 2777761"/>
              <a:gd name="connsiteY23" fmla="*/ 2857501 h 3788731"/>
              <a:gd name="connsiteX24" fmla="*/ 0 w 2777761"/>
              <a:gd name="connsiteY24" fmla="*/ 2964088 h 3788731"/>
              <a:gd name="connsiteX25" fmla="*/ 274881 w 2777761"/>
              <a:gd name="connsiteY25" fmla="*/ 3087504 h 3788731"/>
              <a:gd name="connsiteX26" fmla="*/ 504884 w 2777761"/>
              <a:gd name="connsiteY26" fmla="*/ 2986527 h 3788731"/>
              <a:gd name="connsiteX27" fmla="*/ 471225 w 2777761"/>
              <a:gd name="connsiteY27" fmla="*/ 3115553 h 3788731"/>
              <a:gd name="connsiteX28" fmla="*/ 572201 w 2777761"/>
              <a:gd name="connsiteY28" fmla="*/ 3160431 h 3788731"/>
              <a:gd name="connsiteX29" fmla="*/ 381468 w 2777761"/>
              <a:gd name="connsiteY29" fmla="*/ 3620436 h 3788731"/>
              <a:gd name="connsiteX30" fmla="*/ 196344 w 2777761"/>
              <a:gd name="connsiteY30" fmla="*/ 3665315 h 3788731"/>
              <a:gd name="connsiteX31" fmla="*/ 263662 w 2777761"/>
              <a:gd name="connsiteY31" fmla="*/ 3766291 h 3788731"/>
              <a:gd name="connsiteX32" fmla="*/ 555372 w 2777761"/>
              <a:gd name="connsiteY32" fmla="*/ 3788731 h 3788731"/>
              <a:gd name="connsiteX33" fmla="*/ 589031 w 2777761"/>
              <a:gd name="connsiteY33" fmla="*/ 3581168 h 3788731"/>
              <a:gd name="connsiteX34" fmla="*/ 645129 w 2777761"/>
              <a:gd name="connsiteY34" fmla="*/ 3575558 h 3788731"/>
              <a:gd name="connsiteX35" fmla="*/ 690008 w 2777761"/>
              <a:gd name="connsiteY35" fmla="*/ 3698974 h 3788731"/>
              <a:gd name="connsiteX36" fmla="*/ 774155 w 2777761"/>
              <a:gd name="connsiteY36" fmla="*/ 3704584 h 3788731"/>
              <a:gd name="connsiteX37" fmla="*/ 779765 w 2777761"/>
              <a:gd name="connsiteY37" fmla="*/ 3474581 h 3788731"/>
              <a:gd name="connsiteX38" fmla="*/ 746106 w 2777761"/>
              <a:gd name="connsiteY38" fmla="*/ 3205310 h 3788731"/>
              <a:gd name="connsiteX39" fmla="*/ 903181 w 2777761"/>
              <a:gd name="connsiteY39" fmla="*/ 2627499 h 3788731"/>
              <a:gd name="connsiteX40" fmla="*/ 1166842 w 2777761"/>
              <a:gd name="connsiteY40" fmla="*/ 2520912 h 3788731"/>
              <a:gd name="connsiteX41" fmla="*/ 1531480 w 2777761"/>
              <a:gd name="connsiteY41" fmla="*/ 2627499 h 3788731"/>
              <a:gd name="connsiteX42" fmla="*/ 1593188 w 2777761"/>
              <a:gd name="connsiteY42" fmla="*/ 2627499 h 3788731"/>
              <a:gd name="connsiteX43" fmla="*/ 1649286 w 2777761"/>
              <a:gd name="connsiteY43" fmla="*/ 2728476 h 3788731"/>
              <a:gd name="connsiteX44" fmla="*/ 1800751 w 2777761"/>
              <a:gd name="connsiteY44" fmla="*/ 2762134 h 3788731"/>
              <a:gd name="connsiteX45" fmla="*/ 1811971 w 2777761"/>
              <a:gd name="connsiteY45" fmla="*/ 2795793 h 3788731"/>
              <a:gd name="connsiteX46" fmla="*/ 1772702 w 2777761"/>
              <a:gd name="connsiteY46" fmla="*/ 2997747 h 3788731"/>
              <a:gd name="connsiteX47" fmla="*/ 1750263 w 2777761"/>
              <a:gd name="connsiteY47" fmla="*/ 3323116 h 3788731"/>
              <a:gd name="connsiteX48" fmla="*/ 1542700 w 2777761"/>
              <a:gd name="connsiteY48" fmla="*/ 3345555 h 3788731"/>
              <a:gd name="connsiteX49" fmla="*/ 1206111 w 2777761"/>
              <a:gd name="connsiteY49" fmla="*/ 3396044 h 3788731"/>
              <a:gd name="connsiteX50" fmla="*/ 1178062 w 2777761"/>
              <a:gd name="connsiteY50" fmla="*/ 3468971 h 3788731"/>
              <a:gd name="connsiteX51" fmla="*/ 1116354 w 2777761"/>
              <a:gd name="connsiteY51" fmla="*/ 3497020 h 3788731"/>
              <a:gd name="connsiteX52" fmla="*/ 1144403 w 2777761"/>
              <a:gd name="connsiteY52" fmla="*/ 3631656 h 3788731"/>
              <a:gd name="connsiteX53" fmla="*/ 1284648 w 2777761"/>
              <a:gd name="connsiteY53" fmla="*/ 3637266 h 3788731"/>
              <a:gd name="connsiteX54" fmla="*/ 1279038 w 2777761"/>
              <a:gd name="connsiteY54" fmla="*/ 3485801 h 3788731"/>
              <a:gd name="connsiteX55" fmla="*/ 1458552 w 2777761"/>
              <a:gd name="connsiteY55" fmla="*/ 3497020 h 3788731"/>
              <a:gd name="connsiteX56" fmla="*/ 1430503 w 2777761"/>
              <a:gd name="connsiteY56" fmla="*/ 3575558 h 3788731"/>
              <a:gd name="connsiteX57" fmla="*/ 1402454 w 2777761"/>
              <a:gd name="connsiteY57" fmla="*/ 3637266 h 3788731"/>
              <a:gd name="connsiteX58" fmla="*/ 1318307 w 2777761"/>
              <a:gd name="connsiteY58" fmla="*/ 3654095 h 3788731"/>
              <a:gd name="connsiteX59" fmla="*/ 1452943 w 2777761"/>
              <a:gd name="connsiteY59" fmla="*/ 3777511 h 3788731"/>
              <a:gd name="connsiteX60" fmla="*/ 1520260 w 2777761"/>
              <a:gd name="connsiteY60" fmla="*/ 3642876 h 3788731"/>
              <a:gd name="connsiteX61" fmla="*/ 1823190 w 2777761"/>
              <a:gd name="connsiteY61" fmla="*/ 3541899 h 3788731"/>
              <a:gd name="connsiteX62" fmla="*/ 2159779 w 2777761"/>
              <a:gd name="connsiteY62" fmla="*/ 3614826 h 3788731"/>
              <a:gd name="connsiteX63" fmla="*/ 2114901 w 2777761"/>
              <a:gd name="connsiteY63" fmla="*/ 3715803 h 3788731"/>
              <a:gd name="connsiteX64" fmla="*/ 2210268 w 2777761"/>
              <a:gd name="connsiteY64" fmla="*/ 3783121 h 3788731"/>
              <a:gd name="connsiteX65" fmla="*/ 2283195 w 2777761"/>
              <a:gd name="connsiteY65" fmla="*/ 3732633 h 3788731"/>
              <a:gd name="connsiteX66" fmla="*/ 2271976 w 2777761"/>
              <a:gd name="connsiteY66" fmla="*/ 3637266 h 3788731"/>
              <a:gd name="connsiteX67" fmla="*/ 2451490 w 2777761"/>
              <a:gd name="connsiteY67" fmla="*/ 3558728 h 3788731"/>
              <a:gd name="connsiteX68" fmla="*/ 2434660 w 2777761"/>
              <a:gd name="connsiteY68" fmla="*/ 3384824 h 3788731"/>
              <a:gd name="connsiteX69" fmla="*/ 1929777 w 2777761"/>
              <a:gd name="connsiteY69" fmla="*/ 3356775 h 3788731"/>
              <a:gd name="connsiteX70" fmla="*/ 1918557 w 2777761"/>
              <a:gd name="connsiteY70" fmla="*/ 3031406 h 3788731"/>
              <a:gd name="connsiteX71" fmla="*/ 1884898 w 2777761"/>
              <a:gd name="connsiteY71" fmla="*/ 3014576 h 3788731"/>
              <a:gd name="connsiteX72" fmla="*/ 1907338 w 2777761"/>
              <a:gd name="connsiteY72" fmla="*/ 2835062 h 3788731"/>
              <a:gd name="connsiteX73" fmla="*/ 1862459 w 2777761"/>
              <a:gd name="connsiteY73" fmla="*/ 2773354 h 3788731"/>
              <a:gd name="connsiteX74" fmla="*/ 2109291 w 2777761"/>
              <a:gd name="connsiteY74" fmla="*/ 2717256 h 3788731"/>
              <a:gd name="connsiteX75" fmla="*/ 2131730 w 2777761"/>
              <a:gd name="connsiteY75" fmla="*/ 2588230 h 3788731"/>
              <a:gd name="connsiteX76" fmla="*/ 2372952 w 2777761"/>
              <a:gd name="connsiteY76" fmla="*/ 2621889 h 3788731"/>
              <a:gd name="connsiteX77" fmla="*/ 2597345 w 2777761"/>
              <a:gd name="connsiteY77" fmla="*/ 2032858 h 3788731"/>
              <a:gd name="connsiteX78" fmla="*/ 2552466 w 2777761"/>
              <a:gd name="connsiteY78" fmla="*/ 1948711 h 3788731"/>
              <a:gd name="connsiteX79" fmla="*/ 2698322 w 2777761"/>
              <a:gd name="connsiteY79" fmla="*/ 1460657 h 3788731"/>
              <a:gd name="connsiteX80" fmla="*/ 2642224 w 2777761"/>
              <a:gd name="connsiteY80" fmla="*/ 1354071 h 3788731"/>
              <a:gd name="connsiteX81" fmla="*/ 2485148 w 2777761"/>
              <a:gd name="connsiteY81" fmla="*/ 798699 h 3788731"/>
              <a:gd name="connsiteX82" fmla="*/ 2743201 w 2777761"/>
              <a:gd name="connsiteY82" fmla="*/ 675283 h 3788731"/>
              <a:gd name="connsiteX83" fmla="*/ 2715151 w 2777761"/>
              <a:gd name="connsiteY83" fmla="*/ 434061 h 3788731"/>
              <a:gd name="connsiteX84" fmla="*/ 2631004 w 2777761"/>
              <a:gd name="connsiteY84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30754 w 2777761"/>
              <a:gd name="connsiteY5" fmla="*/ 450890 h 3788731"/>
              <a:gd name="connsiteX6" fmla="*/ 2137342 w 2777761"/>
              <a:gd name="connsiteY6" fmla="*/ 585526 h 3788731"/>
              <a:gd name="connsiteX7" fmla="*/ 2159779 w 2777761"/>
              <a:gd name="connsiteY7" fmla="*/ 708942 h 3788731"/>
              <a:gd name="connsiteX8" fmla="*/ 2030754 w 2777761"/>
              <a:gd name="connsiteY8" fmla="*/ 753820 h 3788731"/>
              <a:gd name="connsiteX9" fmla="*/ 1997095 w 2777761"/>
              <a:gd name="connsiteY9" fmla="*/ 821138 h 3788731"/>
              <a:gd name="connsiteX10" fmla="*/ 1997095 w 2777761"/>
              <a:gd name="connsiteY10" fmla="*/ 708942 h 3788731"/>
              <a:gd name="connsiteX11" fmla="*/ 1946606 w 2777761"/>
              <a:gd name="connsiteY11" fmla="*/ 669673 h 3788731"/>
              <a:gd name="connsiteX12" fmla="*/ 1783922 w 2777761"/>
              <a:gd name="connsiteY12" fmla="*/ 770649 h 3788731"/>
              <a:gd name="connsiteX13" fmla="*/ 1402454 w 2777761"/>
              <a:gd name="connsiteY13" fmla="*/ 579916 h 3788731"/>
              <a:gd name="connsiteX14" fmla="*/ 1666115 w 2777761"/>
              <a:gd name="connsiteY14" fmla="*/ 1129678 h 3788731"/>
              <a:gd name="connsiteX15" fmla="*/ 1800751 w 2777761"/>
              <a:gd name="connsiteY15" fmla="*/ 1225045 h 3788731"/>
              <a:gd name="connsiteX16" fmla="*/ 1649286 w 2777761"/>
              <a:gd name="connsiteY16" fmla="*/ 1449437 h 3788731"/>
              <a:gd name="connsiteX17" fmla="*/ 1727824 w 2777761"/>
              <a:gd name="connsiteY17" fmla="*/ 1668220 h 3788731"/>
              <a:gd name="connsiteX18" fmla="*/ 1817581 w 2777761"/>
              <a:gd name="connsiteY18" fmla="*/ 1662611 h 3788731"/>
              <a:gd name="connsiteX19" fmla="*/ 1626846 w 2777761"/>
              <a:gd name="connsiteY19" fmla="*/ 1858954 h 3788731"/>
              <a:gd name="connsiteX20" fmla="*/ 914400 w 2777761"/>
              <a:gd name="connsiteY20" fmla="*/ 1578463 h 3788731"/>
              <a:gd name="connsiteX21" fmla="*/ 460005 w 2777761"/>
              <a:gd name="connsiteY21" fmla="*/ 2605060 h 3788731"/>
              <a:gd name="connsiteX22" fmla="*/ 263662 w 2777761"/>
              <a:gd name="connsiteY22" fmla="*/ 2812623 h 3788731"/>
              <a:gd name="connsiteX23" fmla="*/ 44879 w 2777761"/>
              <a:gd name="connsiteY23" fmla="*/ 2857501 h 3788731"/>
              <a:gd name="connsiteX24" fmla="*/ 0 w 2777761"/>
              <a:gd name="connsiteY24" fmla="*/ 2964088 h 3788731"/>
              <a:gd name="connsiteX25" fmla="*/ 274881 w 2777761"/>
              <a:gd name="connsiteY25" fmla="*/ 3087504 h 3788731"/>
              <a:gd name="connsiteX26" fmla="*/ 504884 w 2777761"/>
              <a:gd name="connsiteY26" fmla="*/ 2986527 h 3788731"/>
              <a:gd name="connsiteX27" fmla="*/ 471225 w 2777761"/>
              <a:gd name="connsiteY27" fmla="*/ 3115553 h 3788731"/>
              <a:gd name="connsiteX28" fmla="*/ 572201 w 2777761"/>
              <a:gd name="connsiteY28" fmla="*/ 3160431 h 3788731"/>
              <a:gd name="connsiteX29" fmla="*/ 381468 w 2777761"/>
              <a:gd name="connsiteY29" fmla="*/ 3620436 h 3788731"/>
              <a:gd name="connsiteX30" fmla="*/ 196344 w 2777761"/>
              <a:gd name="connsiteY30" fmla="*/ 3665315 h 3788731"/>
              <a:gd name="connsiteX31" fmla="*/ 263662 w 2777761"/>
              <a:gd name="connsiteY31" fmla="*/ 3766291 h 3788731"/>
              <a:gd name="connsiteX32" fmla="*/ 555372 w 2777761"/>
              <a:gd name="connsiteY32" fmla="*/ 3788731 h 3788731"/>
              <a:gd name="connsiteX33" fmla="*/ 589031 w 2777761"/>
              <a:gd name="connsiteY33" fmla="*/ 3581168 h 3788731"/>
              <a:gd name="connsiteX34" fmla="*/ 645129 w 2777761"/>
              <a:gd name="connsiteY34" fmla="*/ 3575558 h 3788731"/>
              <a:gd name="connsiteX35" fmla="*/ 690008 w 2777761"/>
              <a:gd name="connsiteY35" fmla="*/ 3698974 h 3788731"/>
              <a:gd name="connsiteX36" fmla="*/ 774155 w 2777761"/>
              <a:gd name="connsiteY36" fmla="*/ 3704584 h 3788731"/>
              <a:gd name="connsiteX37" fmla="*/ 779765 w 2777761"/>
              <a:gd name="connsiteY37" fmla="*/ 3474581 h 3788731"/>
              <a:gd name="connsiteX38" fmla="*/ 746106 w 2777761"/>
              <a:gd name="connsiteY38" fmla="*/ 3205310 h 3788731"/>
              <a:gd name="connsiteX39" fmla="*/ 903181 w 2777761"/>
              <a:gd name="connsiteY39" fmla="*/ 2627499 h 3788731"/>
              <a:gd name="connsiteX40" fmla="*/ 1166842 w 2777761"/>
              <a:gd name="connsiteY40" fmla="*/ 2520912 h 3788731"/>
              <a:gd name="connsiteX41" fmla="*/ 1531480 w 2777761"/>
              <a:gd name="connsiteY41" fmla="*/ 2627499 h 3788731"/>
              <a:gd name="connsiteX42" fmla="*/ 1593188 w 2777761"/>
              <a:gd name="connsiteY42" fmla="*/ 2627499 h 3788731"/>
              <a:gd name="connsiteX43" fmla="*/ 1649286 w 2777761"/>
              <a:gd name="connsiteY43" fmla="*/ 2728476 h 3788731"/>
              <a:gd name="connsiteX44" fmla="*/ 1800751 w 2777761"/>
              <a:gd name="connsiteY44" fmla="*/ 2762134 h 3788731"/>
              <a:gd name="connsiteX45" fmla="*/ 1811971 w 2777761"/>
              <a:gd name="connsiteY45" fmla="*/ 2795793 h 3788731"/>
              <a:gd name="connsiteX46" fmla="*/ 1772702 w 2777761"/>
              <a:gd name="connsiteY46" fmla="*/ 2997747 h 3788731"/>
              <a:gd name="connsiteX47" fmla="*/ 1750263 w 2777761"/>
              <a:gd name="connsiteY47" fmla="*/ 3323116 h 3788731"/>
              <a:gd name="connsiteX48" fmla="*/ 1542700 w 2777761"/>
              <a:gd name="connsiteY48" fmla="*/ 3345555 h 3788731"/>
              <a:gd name="connsiteX49" fmla="*/ 1206111 w 2777761"/>
              <a:gd name="connsiteY49" fmla="*/ 3396044 h 3788731"/>
              <a:gd name="connsiteX50" fmla="*/ 1178062 w 2777761"/>
              <a:gd name="connsiteY50" fmla="*/ 3468971 h 3788731"/>
              <a:gd name="connsiteX51" fmla="*/ 1116354 w 2777761"/>
              <a:gd name="connsiteY51" fmla="*/ 3497020 h 3788731"/>
              <a:gd name="connsiteX52" fmla="*/ 1144403 w 2777761"/>
              <a:gd name="connsiteY52" fmla="*/ 3631656 h 3788731"/>
              <a:gd name="connsiteX53" fmla="*/ 1284648 w 2777761"/>
              <a:gd name="connsiteY53" fmla="*/ 3637266 h 3788731"/>
              <a:gd name="connsiteX54" fmla="*/ 1279038 w 2777761"/>
              <a:gd name="connsiteY54" fmla="*/ 3485801 h 3788731"/>
              <a:gd name="connsiteX55" fmla="*/ 1458552 w 2777761"/>
              <a:gd name="connsiteY55" fmla="*/ 3497020 h 3788731"/>
              <a:gd name="connsiteX56" fmla="*/ 1430503 w 2777761"/>
              <a:gd name="connsiteY56" fmla="*/ 3575558 h 3788731"/>
              <a:gd name="connsiteX57" fmla="*/ 1402454 w 2777761"/>
              <a:gd name="connsiteY57" fmla="*/ 3637266 h 3788731"/>
              <a:gd name="connsiteX58" fmla="*/ 1318307 w 2777761"/>
              <a:gd name="connsiteY58" fmla="*/ 3654095 h 3788731"/>
              <a:gd name="connsiteX59" fmla="*/ 1452943 w 2777761"/>
              <a:gd name="connsiteY59" fmla="*/ 3777511 h 3788731"/>
              <a:gd name="connsiteX60" fmla="*/ 1520260 w 2777761"/>
              <a:gd name="connsiteY60" fmla="*/ 3642876 h 3788731"/>
              <a:gd name="connsiteX61" fmla="*/ 1823190 w 2777761"/>
              <a:gd name="connsiteY61" fmla="*/ 3541899 h 3788731"/>
              <a:gd name="connsiteX62" fmla="*/ 2159779 w 2777761"/>
              <a:gd name="connsiteY62" fmla="*/ 3614826 h 3788731"/>
              <a:gd name="connsiteX63" fmla="*/ 2114901 w 2777761"/>
              <a:gd name="connsiteY63" fmla="*/ 3715803 h 3788731"/>
              <a:gd name="connsiteX64" fmla="*/ 2210268 w 2777761"/>
              <a:gd name="connsiteY64" fmla="*/ 3783121 h 3788731"/>
              <a:gd name="connsiteX65" fmla="*/ 2283195 w 2777761"/>
              <a:gd name="connsiteY65" fmla="*/ 3732633 h 3788731"/>
              <a:gd name="connsiteX66" fmla="*/ 2271976 w 2777761"/>
              <a:gd name="connsiteY66" fmla="*/ 3637266 h 3788731"/>
              <a:gd name="connsiteX67" fmla="*/ 2451490 w 2777761"/>
              <a:gd name="connsiteY67" fmla="*/ 3558728 h 3788731"/>
              <a:gd name="connsiteX68" fmla="*/ 2434660 w 2777761"/>
              <a:gd name="connsiteY68" fmla="*/ 3384824 h 3788731"/>
              <a:gd name="connsiteX69" fmla="*/ 1929777 w 2777761"/>
              <a:gd name="connsiteY69" fmla="*/ 3356775 h 3788731"/>
              <a:gd name="connsiteX70" fmla="*/ 1918557 w 2777761"/>
              <a:gd name="connsiteY70" fmla="*/ 3031406 h 3788731"/>
              <a:gd name="connsiteX71" fmla="*/ 1884898 w 2777761"/>
              <a:gd name="connsiteY71" fmla="*/ 3014576 h 3788731"/>
              <a:gd name="connsiteX72" fmla="*/ 1907338 w 2777761"/>
              <a:gd name="connsiteY72" fmla="*/ 2835062 h 3788731"/>
              <a:gd name="connsiteX73" fmla="*/ 1862459 w 2777761"/>
              <a:gd name="connsiteY73" fmla="*/ 2773354 h 3788731"/>
              <a:gd name="connsiteX74" fmla="*/ 2109291 w 2777761"/>
              <a:gd name="connsiteY74" fmla="*/ 2717256 h 3788731"/>
              <a:gd name="connsiteX75" fmla="*/ 2131730 w 2777761"/>
              <a:gd name="connsiteY75" fmla="*/ 2588230 h 3788731"/>
              <a:gd name="connsiteX76" fmla="*/ 2372952 w 2777761"/>
              <a:gd name="connsiteY76" fmla="*/ 2621889 h 3788731"/>
              <a:gd name="connsiteX77" fmla="*/ 2597345 w 2777761"/>
              <a:gd name="connsiteY77" fmla="*/ 2032858 h 3788731"/>
              <a:gd name="connsiteX78" fmla="*/ 2552466 w 2777761"/>
              <a:gd name="connsiteY78" fmla="*/ 1948711 h 3788731"/>
              <a:gd name="connsiteX79" fmla="*/ 2698322 w 2777761"/>
              <a:gd name="connsiteY79" fmla="*/ 1460657 h 3788731"/>
              <a:gd name="connsiteX80" fmla="*/ 2642224 w 2777761"/>
              <a:gd name="connsiteY80" fmla="*/ 1354071 h 3788731"/>
              <a:gd name="connsiteX81" fmla="*/ 2485148 w 2777761"/>
              <a:gd name="connsiteY81" fmla="*/ 798699 h 3788731"/>
              <a:gd name="connsiteX82" fmla="*/ 2743201 w 2777761"/>
              <a:gd name="connsiteY82" fmla="*/ 675283 h 3788731"/>
              <a:gd name="connsiteX83" fmla="*/ 2715151 w 2777761"/>
              <a:gd name="connsiteY83" fmla="*/ 434061 h 3788731"/>
              <a:gd name="connsiteX84" fmla="*/ 2631004 w 2777761"/>
              <a:gd name="connsiteY84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30754 w 2777761"/>
              <a:gd name="connsiteY5" fmla="*/ 450890 h 3788731"/>
              <a:gd name="connsiteX6" fmla="*/ 2137342 w 2777761"/>
              <a:gd name="connsiteY6" fmla="*/ 585526 h 3788731"/>
              <a:gd name="connsiteX7" fmla="*/ 2159779 w 2777761"/>
              <a:gd name="connsiteY7" fmla="*/ 708942 h 3788731"/>
              <a:gd name="connsiteX8" fmla="*/ 2030754 w 2777761"/>
              <a:gd name="connsiteY8" fmla="*/ 753820 h 3788731"/>
              <a:gd name="connsiteX9" fmla="*/ 1997095 w 2777761"/>
              <a:gd name="connsiteY9" fmla="*/ 821138 h 3788731"/>
              <a:gd name="connsiteX10" fmla="*/ 1997095 w 2777761"/>
              <a:gd name="connsiteY10" fmla="*/ 708942 h 3788731"/>
              <a:gd name="connsiteX11" fmla="*/ 1946606 w 2777761"/>
              <a:gd name="connsiteY11" fmla="*/ 669673 h 3788731"/>
              <a:gd name="connsiteX12" fmla="*/ 1783922 w 2777761"/>
              <a:gd name="connsiteY12" fmla="*/ 770649 h 3788731"/>
              <a:gd name="connsiteX13" fmla="*/ 1402454 w 2777761"/>
              <a:gd name="connsiteY13" fmla="*/ 579916 h 3788731"/>
              <a:gd name="connsiteX14" fmla="*/ 1666115 w 2777761"/>
              <a:gd name="connsiteY14" fmla="*/ 1129678 h 3788731"/>
              <a:gd name="connsiteX15" fmla="*/ 1800751 w 2777761"/>
              <a:gd name="connsiteY15" fmla="*/ 1225045 h 3788731"/>
              <a:gd name="connsiteX16" fmla="*/ 1649286 w 2777761"/>
              <a:gd name="connsiteY16" fmla="*/ 1449437 h 3788731"/>
              <a:gd name="connsiteX17" fmla="*/ 1727824 w 2777761"/>
              <a:gd name="connsiteY17" fmla="*/ 1668220 h 3788731"/>
              <a:gd name="connsiteX18" fmla="*/ 1817581 w 2777761"/>
              <a:gd name="connsiteY18" fmla="*/ 1662611 h 3788731"/>
              <a:gd name="connsiteX19" fmla="*/ 1626846 w 2777761"/>
              <a:gd name="connsiteY19" fmla="*/ 1858954 h 3788731"/>
              <a:gd name="connsiteX20" fmla="*/ 914400 w 2777761"/>
              <a:gd name="connsiteY20" fmla="*/ 1578463 h 3788731"/>
              <a:gd name="connsiteX21" fmla="*/ 460005 w 2777761"/>
              <a:gd name="connsiteY21" fmla="*/ 2605060 h 3788731"/>
              <a:gd name="connsiteX22" fmla="*/ 263662 w 2777761"/>
              <a:gd name="connsiteY22" fmla="*/ 2812623 h 3788731"/>
              <a:gd name="connsiteX23" fmla="*/ 44879 w 2777761"/>
              <a:gd name="connsiteY23" fmla="*/ 2857501 h 3788731"/>
              <a:gd name="connsiteX24" fmla="*/ 0 w 2777761"/>
              <a:gd name="connsiteY24" fmla="*/ 2964088 h 3788731"/>
              <a:gd name="connsiteX25" fmla="*/ 274881 w 2777761"/>
              <a:gd name="connsiteY25" fmla="*/ 3087504 h 3788731"/>
              <a:gd name="connsiteX26" fmla="*/ 504884 w 2777761"/>
              <a:gd name="connsiteY26" fmla="*/ 2986527 h 3788731"/>
              <a:gd name="connsiteX27" fmla="*/ 471225 w 2777761"/>
              <a:gd name="connsiteY27" fmla="*/ 3115553 h 3788731"/>
              <a:gd name="connsiteX28" fmla="*/ 572201 w 2777761"/>
              <a:gd name="connsiteY28" fmla="*/ 3160431 h 3788731"/>
              <a:gd name="connsiteX29" fmla="*/ 381468 w 2777761"/>
              <a:gd name="connsiteY29" fmla="*/ 3620436 h 3788731"/>
              <a:gd name="connsiteX30" fmla="*/ 196344 w 2777761"/>
              <a:gd name="connsiteY30" fmla="*/ 3665315 h 3788731"/>
              <a:gd name="connsiteX31" fmla="*/ 263662 w 2777761"/>
              <a:gd name="connsiteY31" fmla="*/ 3766291 h 3788731"/>
              <a:gd name="connsiteX32" fmla="*/ 555372 w 2777761"/>
              <a:gd name="connsiteY32" fmla="*/ 3788731 h 3788731"/>
              <a:gd name="connsiteX33" fmla="*/ 589031 w 2777761"/>
              <a:gd name="connsiteY33" fmla="*/ 3581168 h 3788731"/>
              <a:gd name="connsiteX34" fmla="*/ 645129 w 2777761"/>
              <a:gd name="connsiteY34" fmla="*/ 3575558 h 3788731"/>
              <a:gd name="connsiteX35" fmla="*/ 690008 w 2777761"/>
              <a:gd name="connsiteY35" fmla="*/ 3698974 h 3788731"/>
              <a:gd name="connsiteX36" fmla="*/ 774155 w 2777761"/>
              <a:gd name="connsiteY36" fmla="*/ 3704584 h 3788731"/>
              <a:gd name="connsiteX37" fmla="*/ 779765 w 2777761"/>
              <a:gd name="connsiteY37" fmla="*/ 3474581 h 3788731"/>
              <a:gd name="connsiteX38" fmla="*/ 746106 w 2777761"/>
              <a:gd name="connsiteY38" fmla="*/ 3205310 h 3788731"/>
              <a:gd name="connsiteX39" fmla="*/ 903181 w 2777761"/>
              <a:gd name="connsiteY39" fmla="*/ 2627499 h 3788731"/>
              <a:gd name="connsiteX40" fmla="*/ 1166842 w 2777761"/>
              <a:gd name="connsiteY40" fmla="*/ 2520912 h 3788731"/>
              <a:gd name="connsiteX41" fmla="*/ 1531480 w 2777761"/>
              <a:gd name="connsiteY41" fmla="*/ 2627499 h 3788731"/>
              <a:gd name="connsiteX42" fmla="*/ 1593188 w 2777761"/>
              <a:gd name="connsiteY42" fmla="*/ 2627499 h 3788731"/>
              <a:gd name="connsiteX43" fmla="*/ 1649286 w 2777761"/>
              <a:gd name="connsiteY43" fmla="*/ 2728476 h 3788731"/>
              <a:gd name="connsiteX44" fmla="*/ 1800751 w 2777761"/>
              <a:gd name="connsiteY44" fmla="*/ 2762134 h 3788731"/>
              <a:gd name="connsiteX45" fmla="*/ 1811971 w 2777761"/>
              <a:gd name="connsiteY45" fmla="*/ 2795793 h 3788731"/>
              <a:gd name="connsiteX46" fmla="*/ 1772702 w 2777761"/>
              <a:gd name="connsiteY46" fmla="*/ 2997747 h 3788731"/>
              <a:gd name="connsiteX47" fmla="*/ 1750263 w 2777761"/>
              <a:gd name="connsiteY47" fmla="*/ 3323116 h 3788731"/>
              <a:gd name="connsiteX48" fmla="*/ 1542700 w 2777761"/>
              <a:gd name="connsiteY48" fmla="*/ 3345555 h 3788731"/>
              <a:gd name="connsiteX49" fmla="*/ 1206111 w 2777761"/>
              <a:gd name="connsiteY49" fmla="*/ 3396044 h 3788731"/>
              <a:gd name="connsiteX50" fmla="*/ 1178062 w 2777761"/>
              <a:gd name="connsiteY50" fmla="*/ 3468971 h 3788731"/>
              <a:gd name="connsiteX51" fmla="*/ 1116354 w 2777761"/>
              <a:gd name="connsiteY51" fmla="*/ 3497020 h 3788731"/>
              <a:gd name="connsiteX52" fmla="*/ 1144403 w 2777761"/>
              <a:gd name="connsiteY52" fmla="*/ 3631656 h 3788731"/>
              <a:gd name="connsiteX53" fmla="*/ 1284648 w 2777761"/>
              <a:gd name="connsiteY53" fmla="*/ 3637266 h 3788731"/>
              <a:gd name="connsiteX54" fmla="*/ 1279038 w 2777761"/>
              <a:gd name="connsiteY54" fmla="*/ 3485801 h 3788731"/>
              <a:gd name="connsiteX55" fmla="*/ 1458552 w 2777761"/>
              <a:gd name="connsiteY55" fmla="*/ 3497020 h 3788731"/>
              <a:gd name="connsiteX56" fmla="*/ 1430503 w 2777761"/>
              <a:gd name="connsiteY56" fmla="*/ 3575558 h 3788731"/>
              <a:gd name="connsiteX57" fmla="*/ 1402454 w 2777761"/>
              <a:gd name="connsiteY57" fmla="*/ 3637266 h 3788731"/>
              <a:gd name="connsiteX58" fmla="*/ 1318307 w 2777761"/>
              <a:gd name="connsiteY58" fmla="*/ 3654095 h 3788731"/>
              <a:gd name="connsiteX59" fmla="*/ 1452943 w 2777761"/>
              <a:gd name="connsiteY59" fmla="*/ 3777511 h 3788731"/>
              <a:gd name="connsiteX60" fmla="*/ 1520260 w 2777761"/>
              <a:gd name="connsiteY60" fmla="*/ 3642876 h 3788731"/>
              <a:gd name="connsiteX61" fmla="*/ 1823190 w 2777761"/>
              <a:gd name="connsiteY61" fmla="*/ 3541899 h 3788731"/>
              <a:gd name="connsiteX62" fmla="*/ 2159779 w 2777761"/>
              <a:gd name="connsiteY62" fmla="*/ 3614826 h 3788731"/>
              <a:gd name="connsiteX63" fmla="*/ 2114901 w 2777761"/>
              <a:gd name="connsiteY63" fmla="*/ 3715803 h 3788731"/>
              <a:gd name="connsiteX64" fmla="*/ 2210268 w 2777761"/>
              <a:gd name="connsiteY64" fmla="*/ 3783121 h 3788731"/>
              <a:gd name="connsiteX65" fmla="*/ 2283195 w 2777761"/>
              <a:gd name="connsiteY65" fmla="*/ 3732633 h 3788731"/>
              <a:gd name="connsiteX66" fmla="*/ 2271976 w 2777761"/>
              <a:gd name="connsiteY66" fmla="*/ 3637266 h 3788731"/>
              <a:gd name="connsiteX67" fmla="*/ 2451490 w 2777761"/>
              <a:gd name="connsiteY67" fmla="*/ 3558728 h 3788731"/>
              <a:gd name="connsiteX68" fmla="*/ 2434660 w 2777761"/>
              <a:gd name="connsiteY68" fmla="*/ 3384824 h 3788731"/>
              <a:gd name="connsiteX69" fmla="*/ 1929777 w 2777761"/>
              <a:gd name="connsiteY69" fmla="*/ 3356775 h 3788731"/>
              <a:gd name="connsiteX70" fmla="*/ 1918557 w 2777761"/>
              <a:gd name="connsiteY70" fmla="*/ 3031406 h 3788731"/>
              <a:gd name="connsiteX71" fmla="*/ 1884898 w 2777761"/>
              <a:gd name="connsiteY71" fmla="*/ 3014576 h 3788731"/>
              <a:gd name="connsiteX72" fmla="*/ 1907338 w 2777761"/>
              <a:gd name="connsiteY72" fmla="*/ 2835062 h 3788731"/>
              <a:gd name="connsiteX73" fmla="*/ 1862459 w 2777761"/>
              <a:gd name="connsiteY73" fmla="*/ 2773354 h 3788731"/>
              <a:gd name="connsiteX74" fmla="*/ 2109291 w 2777761"/>
              <a:gd name="connsiteY74" fmla="*/ 2717256 h 3788731"/>
              <a:gd name="connsiteX75" fmla="*/ 2131730 w 2777761"/>
              <a:gd name="connsiteY75" fmla="*/ 2588230 h 3788731"/>
              <a:gd name="connsiteX76" fmla="*/ 2372952 w 2777761"/>
              <a:gd name="connsiteY76" fmla="*/ 2621889 h 3788731"/>
              <a:gd name="connsiteX77" fmla="*/ 2597345 w 2777761"/>
              <a:gd name="connsiteY77" fmla="*/ 2032858 h 3788731"/>
              <a:gd name="connsiteX78" fmla="*/ 2552466 w 2777761"/>
              <a:gd name="connsiteY78" fmla="*/ 1948711 h 3788731"/>
              <a:gd name="connsiteX79" fmla="*/ 2698322 w 2777761"/>
              <a:gd name="connsiteY79" fmla="*/ 1460657 h 3788731"/>
              <a:gd name="connsiteX80" fmla="*/ 2642224 w 2777761"/>
              <a:gd name="connsiteY80" fmla="*/ 1354071 h 3788731"/>
              <a:gd name="connsiteX81" fmla="*/ 2485148 w 2777761"/>
              <a:gd name="connsiteY81" fmla="*/ 798699 h 3788731"/>
              <a:gd name="connsiteX82" fmla="*/ 2743201 w 2777761"/>
              <a:gd name="connsiteY82" fmla="*/ 675283 h 3788731"/>
              <a:gd name="connsiteX83" fmla="*/ 2715151 w 2777761"/>
              <a:gd name="connsiteY83" fmla="*/ 434061 h 3788731"/>
              <a:gd name="connsiteX84" fmla="*/ 2631004 w 2777761"/>
              <a:gd name="connsiteY84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30754 w 2777761"/>
              <a:gd name="connsiteY5" fmla="*/ 450890 h 3788731"/>
              <a:gd name="connsiteX6" fmla="*/ 2137342 w 2777761"/>
              <a:gd name="connsiteY6" fmla="*/ 585526 h 3788731"/>
              <a:gd name="connsiteX7" fmla="*/ 2159779 w 2777761"/>
              <a:gd name="connsiteY7" fmla="*/ 708942 h 3788731"/>
              <a:gd name="connsiteX8" fmla="*/ 2030754 w 2777761"/>
              <a:gd name="connsiteY8" fmla="*/ 753820 h 3788731"/>
              <a:gd name="connsiteX9" fmla="*/ 1997095 w 2777761"/>
              <a:gd name="connsiteY9" fmla="*/ 821138 h 3788731"/>
              <a:gd name="connsiteX10" fmla="*/ 1997095 w 2777761"/>
              <a:gd name="connsiteY10" fmla="*/ 708942 h 3788731"/>
              <a:gd name="connsiteX11" fmla="*/ 1946606 w 2777761"/>
              <a:gd name="connsiteY11" fmla="*/ 669673 h 3788731"/>
              <a:gd name="connsiteX12" fmla="*/ 1783922 w 2777761"/>
              <a:gd name="connsiteY12" fmla="*/ 770649 h 3788731"/>
              <a:gd name="connsiteX13" fmla="*/ 1402454 w 2777761"/>
              <a:gd name="connsiteY13" fmla="*/ 579916 h 3788731"/>
              <a:gd name="connsiteX14" fmla="*/ 1666115 w 2777761"/>
              <a:gd name="connsiteY14" fmla="*/ 1129678 h 3788731"/>
              <a:gd name="connsiteX15" fmla="*/ 1800751 w 2777761"/>
              <a:gd name="connsiteY15" fmla="*/ 1225045 h 3788731"/>
              <a:gd name="connsiteX16" fmla="*/ 1649286 w 2777761"/>
              <a:gd name="connsiteY16" fmla="*/ 1449437 h 3788731"/>
              <a:gd name="connsiteX17" fmla="*/ 1727824 w 2777761"/>
              <a:gd name="connsiteY17" fmla="*/ 1668220 h 3788731"/>
              <a:gd name="connsiteX18" fmla="*/ 1817581 w 2777761"/>
              <a:gd name="connsiteY18" fmla="*/ 1662611 h 3788731"/>
              <a:gd name="connsiteX19" fmla="*/ 1626846 w 2777761"/>
              <a:gd name="connsiteY19" fmla="*/ 1858954 h 3788731"/>
              <a:gd name="connsiteX20" fmla="*/ 914400 w 2777761"/>
              <a:gd name="connsiteY20" fmla="*/ 1578463 h 3788731"/>
              <a:gd name="connsiteX21" fmla="*/ 460005 w 2777761"/>
              <a:gd name="connsiteY21" fmla="*/ 2605060 h 3788731"/>
              <a:gd name="connsiteX22" fmla="*/ 263662 w 2777761"/>
              <a:gd name="connsiteY22" fmla="*/ 2812623 h 3788731"/>
              <a:gd name="connsiteX23" fmla="*/ 44879 w 2777761"/>
              <a:gd name="connsiteY23" fmla="*/ 2857501 h 3788731"/>
              <a:gd name="connsiteX24" fmla="*/ 0 w 2777761"/>
              <a:gd name="connsiteY24" fmla="*/ 2964088 h 3788731"/>
              <a:gd name="connsiteX25" fmla="*/ 274881 w 2777761"/>
              <a:gd name="connsiteY25" fmla="*/ 3087504 h 3788731"/>
              <a:gd name="connsiteX26" fmla="*/ 504884 w 2777761"/>
              <a:gd name="connsiteY26" fmla="*/ 2986527 h 3788731"/>
              <a:gd name="connsiteX27" fmla="*/ 471225 w 2777761"/>
              <a:gd name="connsiteY27" fmla="*/ 3115553 h 3788731"/>
              <a:gd name="connsiteX28" fmla="*/ 572201 w 2777761"/>
              <a:gd name="connsiteY28" fmla="*/ 3160431 h 3788731"/>
              <a:gd name="connsiteX29" fmla="*/ 381468 w 2777761"/>
              <a:gd name="connsiteY29" fmla="*/ 3620436 h 3788731"/>
              <a:gd name="connsiteX30" fmla="*/ 196344 w 2777761"/>
              <a:gd name="connsiteY30" fmla="*/ 3665315 h 3788731"/>
              <a:gd name="connsiteX31" fmla="*/ 263662 w 2777761"/>
              <a:gd name="connsiteY31" fmla="*/ 3766291 h 3788731"/>
              <a:gd name="connsiteX32" fmla="*/ 555372 w 2777761"/>
              <a:gd name="connsiteY32" fmla="*/ 3788731 h 3788731"/>
              <a:gd name="connsiteX33" fmla="*/ 589031 w 2777761"/>
              <a:gd name="connsiteY33" fmla="*/ 3581168 h 3788731"/>
              <a:gd name="connsiteX34" fmla="*/ 645129 w 2777761"/>
              <a:gd name="connsiteY34" fmla="*/ 3575558 h 3788731"/>
              <a:gd name="connsiteX35" fmla="*/ 690008 w 2777761"/>
              <a:gd name="connsiteY35" fmla="*/ 3698974 h 3788731"/>
              <a:gd name="connsiteX36" fmla="*/ 774155 w 2777761"/>
              <a:gd name="connsiteY36" fmla="*/ 3704584 h 3788731"/>
              <a:gd name="connsiteX37" fmla="*/ 779765 w 2777761"/>
              <a:gd name="connsiteY37" fmla="*/ 3474581 h 3788731"/>
              <a:gd name="connsiteX38" fmla="*/ 746106 w 2777761"/>
              <a:gd name="connsiteY38" fmla="*/ 3205310 h 3788731"/>
              <a:gd name="connsiteX39" fmla="*/ 903181 w 2777761"/>
              <a:gd name="connsiteY39" fmla="*/ 2627499 h 3788731"/>
              <a:gd name="connsiteX40" fmla="*/ 1166842 w 2777761"/>
              <a:gd name="connsiteY40" fmla="*/ 2520912 h 3788731"/>
              <a:gd name="connsiteX41" fmla="*/ 1531480 w 2777761"/>
              <a:gd name="connsiteY41" fmla="*/ 2627499 h 3788731"/>
              <a:gd name="connsiteX42" fmla="*/ 1593188 w 2777761"/>
              <a:gd name="connsiteY42" fmla="*/ 2627499 h 3788731"/>
              <a:gd name="connsiteX43" fmla="*/ 1649286 w 2777761"/>
              <a:gd name="connsiteY43" fmla="*/ 2728476 h 3788731"/>
              <a:gd name="connsiteX44" fmla="*/ 1800751 w 2777761"/>
              <a:gd name="connsiteY44" fmla="*/ 2762134 h 3788731"/>
              <a:gd name="connsiteX45" fmla="*/ 1811971 w 2777761"/>
              <a:gd name="connsiteY45" fmla="*/ 2795793 h 3788731"/>
              <a:gd name="connsiteX46" fmla="*/ 1772702 w 2777761"/>
              <a:gd name="connsiteY46" fmla="*/ 2997747 h 3788731"/>
              <a:gd name="connsiteX47" fmla="*/ 1750263 w 2777761"/>
              <a:gd name="connsiteY47" fmla="*/ 3323116 h 3788731"/>
              <a:gd name="connsiteX48" fmla="*/ 1542700 w 2777761"/>
              <a:gd name="connsiteY48" fmla="*/ 3345555 h 3788731"/>
              <a:gd name="connsiteX49" fmla="*/ 1206111 w 2777761"/>
              <a:gd name="connsiteY49" fmla="*/ 3396044 h 3788731"/>
              <a:gd name="connsiteX50" fmla="*/ 1178062 w 2777761"/>
              <a:gd name="connsiteY50" fmla="*/ 3468971 h 3788731"/>
              <a:gd name="connsiteX51" fmla="*/ 1116354 w 2777761"/>
              <a:gd name="connsiteY51" fmla="*/ 3497020 h 3788731"/>
              <a:gd name="connsiteX52" fmla="*/ 1144403 w 2777761"/>
              <a:gd name="connsiteY52" fmla="*/ 3631656 h 3788731"/>
              <a:gd name="connsiteX53" fmla="*/ 1284648 w 2777761"/>
              <a:gd name="connsiteY53" fmla="*/ 3637266 h 3788731"/>
              <a:gd name="connsiteX54" fmla="*/ 1279038 w 2777761"/>
              <a:gd name="connsiteY54" fmla="*/ 3485801 h 3788731"/>
              <a:gd name="connsiteX55" fmla="*/ 1458552 w 2777761"/>
              <a:gd name="connsiteY55" fmla="*/ 3497020 h 3788731"/>
              <a:gd name="connsiteX56" fmla="*/ 1430503 w 2777761"/>
              <a:gd name="connsiteY56" fmla="*/ 3575558 h 3788731"/>
              <a:gd name="connsiteX57" fmla="*/ 1402454 w 2777761"/>
              <a:gd name="connsiteY57" fmla="*/ 3637266 h 3788731"/>
              <a:gd name="connsiteX58" fmla="*/ 1318307 w 2777761"/>
              <a:gd name="connsiteY58" fmla="*/ 3654095 h 3788731"/>
              <a:gd name="connsiteX59" fmla="*/ 1452943 w 2777761"/>
              <a:gd name="connsiteY59" fmla="*/ 3777511 h 3788731"/>
              <a:gd name="connsiteX60" fmla="*/ 1520260 w 2777761"/>
              <a:gd name="connsiteY60" fmla="*/ 3642876 h 3788731"/>
              <a:gd name="connsiteX61" fmla="*/ 1823190 w 2777761"/>
              <a:gd name="connsiteY61" fmla="*/ 3541899 h 3788731"/>
              <a:gd name="connsiteX62" fmla="*/ 2159779 w 2777761"/>
              <a:gd name="connsiteY62" fmla="*/ 3614826 h 3788731"/>
              <a:gd name="connsiteX63" fmla="*/ 2114901 w 2777761"/>
              <a:gd name="connsiteY63" fmla="*/ 3715803 h 3788731"/>
              <a:gd name="connsiteX64" fmla="*/ 2210268 w 2777761"/>
              <a:gd name="connsiteY64" fmla="*/ 3783121 h 3788731"/>
              <a:gd name="connsiteX65" fmla="*/ 2283195 w 2777761"/>
              <a:gd name="connsiteY65" fmla="*/ 3732633 h 3788731"/>
              <a:gd name="connsiteX66" fmla="*/ 2271976 w 2777761"/>
              <a:gd name="connsiteY66" fmla="*/ 3637266 h 3788731"/>
              <a:gd name="connsiteX67" fmla="*/ 2451490 w 2777761"/>
              <a:gd name="connsiteY67" fmla="*/ 3558728 h 3788731"/>
              <a:gd name="connsiteX68" fmla="*/ 2434660 w 2777761"/>
              <a:gd name="connsiteY68" fmla="*/ 3384824 h 3788731"/>
              <a:gd name="connsiteX69" fmla="*/ 1929777 w 2777761"/>
              <a:gd name="connsiteY69" fmla="*/ 3356775 h 3788731"/>
              <a:gd name="connsiteX70" fmla="*/ 1918557 w 2777761"/>
              <a:gd name="connsiteY70" fmla="*/ 3031406 h 3788731"/>
              <a:gd name="connsiteX71" fmla="*/ 1884898 w 2777761"/>
              <a:gd name="connsiteY71" fmla="*/ 3014576 h 3788731"/>
              <a:gd name="connsiteX72" fmla="*/ 1907338 w 2777761"/>
              <a:gd name="connsiteY72" fmla="*/ 2835062 h 3788731"/>
              <a:gd name="connsiteX73" fmla="*/ 1862459 w 2777761"/>
              <a:gd name="connsiteY73" fmla="*/ 2773354 h 3788731"/>
              <a:gd name="connsiteX74" fmla="*/ 2109291 w 2777761"/>
              <a:gd name="connsiteY74" fmla="*/ 2717256 h 3788731"/>
              <a:gd name="connsiteX75" fmla="*/ 2131730 w 2777761"/>
              <a:gd name="connsiteY75" fmla="*/ 2588230 h 3788731"/>
              <a:gd name="connsiteX76" fmla="*/ 2372952 w 2777761"/>
              <a:gd name="connsiteY76" fmla="*/ 2621889 h 3788731"/>
              <a:gd name="connsiteX77" fmla="*/ 2597345 w 2777761"/>
              <a:gd name="connsiteY77" fmla="*/ 2032858 h 3788731"/>
              <a:gd name="connsiteX78" fmla="*/ 2552466 w 2777761"/>
              <a:gd name="connsiteY78" fmla="*/ 1948711 h 3788731"/>
              <a:gd name="connsiteX79" fmla="*/ 2698322 w 2777761"/>
              <a:gd name="connsiteY79" fmla="*/ 1460657 h 3788731"/>
              <a:gd name="connsiteX80" fmla="*/ 2642224 w 2777761"/>
              <a:gd name="connsiteY80" fmla="*/ 1354071 h 3788731"/>
              <a:gd name="connsiteX81" fmla="*/ 2485148 w 2777761"/>
              <a:gd name="connsiteY81" fmla="*/ 798699 h 3788731"/>
              <a:gd name="connsiteX82" fmla="*/ 2743201 w 2777761"/>
              <a:gd name="connsiteY82" fmla="*/ 675283 h 3788731"/>
              <a:gd name="connsiteX83" fmla="*/ 2715151 w 2777761"/>
              <a:gd name="connsiteY83" fmla="*/ 434061 h 3788731"/>
              <a:gd name="connsiteX84" fmla="*/ 2631004 w 2777761"/>
              <a:gd name="connsiteY84" fmla="*/ 86253 h 3788731"/>
              <a:gd name="connsiteX0" fmla="*/ 2607319 w 2754076"/>
              <a:gd name="connsiteY0" fmla="*/ 86253 h 3788731"/>
              <a:gd name="connsiteX1" fmla="*/ 2410975 w 2754076"/>
              <a:gd name="connsiteY1" fmla="*/ 2105 h 3788731"/>
              <a:gd name="connsiteX2" fmla="*/ 2169753 w 2754076"/>
              <a:gd name="connsiteY2" fmla="*/ 159180 h 3788731"/>
              <a:gd name="connsiteX3" fmla="*/ 2068777 w 2754076"/>
              <a:gd name="connsiteY3" fmla="*/ 198449 h 3788731"/>
              <a:gd name="connsiteX4" fmla="*/ 2119265 w 2754076"/>
              <a:gd name="connsiteY4" fmla="*/ 288206 h 3788731"/>
              <a:gd name="connsiteX5" fmla="*/ 2007069 w 2754076"/>
              <a:gd name="connsiteY5" fmla="*/ 450890 h 3788731"/>
              <a:gd name="connsiteX6" fmla="*/ 2113657 w 2754076"/>
              <a:gd name="connsiteY6" fmla="*/ 585526 h 3788731"/>
              <a:gd name="connsiteX7" fmla="*/ 2136094 w 2754076"/>
              <a:gd name="connsiteY7" fmla="*/ 708942 h 3788731"/>
              <a:gd name="connsiteX8" fmla="*/ 2007069 w 2754076"/>
              <a:gd name="connsiteY8" fmla="*/ 753820 h 3788731"/>
              <a:gd name="connsiteX9" fmla="*/ 1973410 w 2754076"/>
              <a:gd name="connsiteY9" fmla="*/ 821138 h 3788731"/>
              <a:gd name="connsiteX10" fmla="*/ 1973410 w 2754076"/>
              <a:gd name="connsiteY10" fmla="*/ 708942 h 3788731"/>
              <a:gd name="connsiteX11" fmla="*/ 1922921 w 2754076"/>
              <a:gd name="connsiteY11" fmla="*/ 669673 h 3788731"/>
              <a:gd name="connsiteX12" fmla="*/ 1760237 w 2754076"/>
              <a:gd name="connsiteY12" fmla="*/ 770649 h 3788731"/>
              <a:gd name="connsiteX13" fmla="*/ 1378769 w 2754076"/>
              <a:gd name="connsiteY13" fmla="*/ 579916 h 3788731"/>
              <a:gd name="connsiteX14" fmla="*/ 1642430 w 2754076"/>
              <a:gd name="connsiteY14" fmla="*/ 1129678 h 3788731"/>
              <a:gd name="connsiteX15" fmla="*/ 1777066 w 2754076"/>
              <a:gd name="connsiteY15" fmla="*/ 1225045 h 3788731"/>
              <a:gd name="connsiteX16" fmla="*/ 1625601 w 2754076"/>
              <a:gd name="connsiteY16" fmla="*/ 1449437 h 3788731"/>
              <a:gd name="connsiteX17" fmla="*/ 1704139 w 2754076"/>
              <a:gd name="connsiteY17" fmla="*/ 1668220 h 3788731"/>
              <a:gd name="connsiteX18" fmla="*/ 1793896 w 2754076"/>
              <a:gd name="connsiteY18" fmla="*/ 1662611 h 3788731"/>
              <a:gd name="connsiteX19" fmla="*/ 1603161 w 2754076"/>
              <a:gd name="connsiteY19" fmla="*/ 1858954 h 3788731"/>
              <a:gd name="connsiteX20" fmla="*/ 890715 w 2754076"/>
              <a:gd name="connsiteY20" fmla="*/ 1578463 h 3788731"/>
              <a:gd name="connsiteX21" fmla="*/ 436320 w 2754076"/>
              <a:gd name="connsiteY21" fmla="*/ 2605060 h 3788731"/>
              <a:gd name="connsiteX22" fmla="*/ 239977 w 2754076"/>
              <a:gd name="connsiteY22" fmla="*/ 2812623 h 3788731"/>
              <a:gd name="connsiteX23" fmla="*/ 21194 w 2754076"/>
              <a:gd name="connsiteY23" fmla="*/ 2857501 h 3788731"/>
              <a:gd name="connsiteX24" fmla="*/ 9973 w 2754076"/>
              <a:gd name="connsiteY24" fmla="*/ 2975307 h 3788731"/>
              <a:gd name="connsiteX25" fmla="*/ 251196 w 2754076"/>
              <a:gd name="connsiteY25" fmla="*/ 3087504 h 3788731"/>
              <a:gd name="connsiteX26" fmla="*/ 481199 w 2754076"/>
              <a:gd name="connsiteY26" fmla="*/ 2986527 h 3788731"/>
              <a:gd name="connsiteX27" fmla="*/ 447540 w 2754076"/>
              <a:gd name="connsiteY27" fmla="*/ 3115553 h 3788731"/>
              <a:gd name="connsiteX28" fmla="*/ 548516 w 2754076"/>
              <a:gd name="connsiteY28" fmla="*/ 3160431 h 3788731"/>
              <a:gd name="connsiteX29" fmla="*/ 357783 w 2754076"/>
              <a:gd name="connsiteY29" fmla="*/ 3620436 h 3788731"/>
              <a:gd name="connsiteX30" fmla="*/ 172659 w 2754076"/>
              <a:gd name="connsiteY30" fmla="*/ 3665315 h 3788731"/>
              <a:gd name="connsiteX31" fmla="*/ 239977 w 2754076"/>
              <a:gd name="connsiteY31" fmla="*/ 3766291 h 3788731"/>
              <a:gd name="connsiteX32" fmla="*/ 531687 w 2754076"/>
              <a:gd name="connsiteY32" fmla="*/ 3788731 h 3788731"/>
              <a:gd name="connsiteX33" fmla="*/ 565346 w 2754076"/>
              <a:gd name="connsiteY33" fmla="*/ 3581168 h 3788731"/>
              <a:gd name="connsiteX34" fmla="*/ 621444 w 2754076"/>
              <a:gd name="connsiteY34" fmla="*/ 3575558 h 3788731"/>
              <a:gd name="connsiteX35" fmla="*/ 666323 w 2754076"/>
              <a:gd name="connsiteY35" fmla="*/ 3698974 h 3788731"/>
              <a:gd name="connsiteX36" fmla="*/ 750470 w 2754076"/>
              <a:gd name="connsiteY36" fmla="*/ 3704584 h 3788731"/>
              <a:gd name="connsiteX37" fmla="*/ 756080 w 2754076"/>
              <a:gd name="connsiteY37" fmla="*/ 3474581 h 3788731"/>
              <a:gd name="connsiteX38" fmla="*/ 722421 w 2754076"/>
              <a:gd name="connsiteY38" fmla="*/ 3205310 h 3788731"/>
              <a:gd name="connsiteX39" fmla="*/ 879496 w 2754076"/>
              <a:gd name="connsiteY39" fmla="*/ 2627499 h 3788731"/>
              <a:gd name="connsiteX40" fmla="*/ 1143157 w 2754076"/>
              <a:gd name="connsiteY40" fmla="*/ 2520912 h 3788731"/>
              <a:gd name="connsiteX41" fmla="*/ 1507795 w 2754076"/>
              <a:gd name="connsiteY41" fmla="*/ 2627499 h 3788731"/>
              <a:gd name="connsiteX42" fmla="*/ 1569503 w 2754076"/>
              <a:gd name="connsiteY42" fmla="*/ 2627499 h 3788731"/>
              <a:gd name="connsiteX43" fmla="*/ 1625601 w 2754076"/>
              <a:gd name="connsiteY43" fmla="*/ 2728476 h 3788731"/>
              <a:gd name="connsiteX44" fmla="*/ 1777066 w 2754076"/>
              <a:gd name="connsiteY44" fmla="*/ 2762134 h 3788731"/>
              <a:gd name="connsiteX45" fmla="*/ 1788286 w 2754076"/>
              <a:gd name="connsiteY45" fmla="*/ 2795793 h 3788731"/>
              <a:gd name="connsiteX46" fmla="*/ 1749017 w 2754076"/>
              <a:gd name="connsiteY46" fmla="*/ 2997747 h 3788731"/>
              <a:gd name="connsiteX47" fmla="*/ 1726578 w 2754076"/>
              <a:gd name="connsiteY47" fmla="*/ 3323116 h 3788731"/>
              <a:gd name="connsiteX48" fmla="*/ 1519015 w 2754076"/>
              <a:gd name="connsiteY48" fmla="*/ 3345555 h 3788731"/>
              <a:gd name="connsiteX49" fmla="*/ 1182426 w 2754076"/>
              <a:gd name="connsiteY49" fmla="*/ 3396044 h 3788731"/>
              <a:gd name="connsiteX50" fmla="*/ 1154377 w 2754076"/>
              <a:gd name="connsiteY50" fmla="*/ 3468971 h 3788731"/>
              <a:gd name="connsiteX51" fmla="*/ 1092669 w 2754076"/>
              <a:gd name="connsiteY51" fmla="*/ 3497020 h 3788731"/>
              <a:gd name="connsiteX52" fmla="*/ 1120718 w 2754076"/>
              <a:gd name="connsiteY52" fmla="*/ 3631656 h 3788731"/>
              <a:gd name="connsiteX53" fmla="*/ 1260963 w 2754076"/>
              <a:gd name="connsiteY53" fmla="*/ 3637266 h 3788731"/>
              <a:gd name="connsiteX54" fmla="*/ 1255353 w 2754076"/>
              <a:gd name="connsiteY54" fmla="*/ 3485801 h 3788731"/>
              <a:gd name="connsiteX55" fmla="*/ 1434867 w 2754076"/>
              <a:gd name="connsiteY55" fmla="*/ 3497020 h 3788731"/>
              <a:gd name="connsiteX56" fmla="*/ 1406818 w 2754076"/>
              <a:gd name="connsiteY56" fmla="*/ 3575558 h 3788731"/>
              <a:gd name="connsiteX57" fmla="*/ 1378769 w 2754076"/>
              <a:gd name="connsiteY57" fmla="*/ 3637266 h 3788731"/>
              <a:gd name="connsiteX58" fmla="*/ 1294622 w 2754076"/>
              <a:gd name="connsiteY58" fmla="*/ 3654095 h 3788731"/>
              <a:gd name="connsiteX59" fmla="*/ 1429258 w 2754076"/>
              <a:gd name="connsiteY59" fmla="*/ 3777511 h 3788731"/>
              <a:gd name="connsiteX60" fmla="*/ 1496575 w 2754076"/>
              <a:gd name="connsiteY60" fmla="*/ 3642876 h 3788731"/>
              <a:gd name="connsiteX61" fmla="*/ 1799505 w 2754076"/>
              <a:gd name="connsiteY61" fmla="*/ 3541899 h 3788731"/>
              <a:gd name="connsiteX62" fmla="*/ 2136094 w 2754076"/>
              <a:gd name="connsiteY62" fmla="*/ 3614826 h 3788731"/>
              <a:gd name="connsiteX63" fmla="*/ 2091216 w 2754076"/>
              <a:gd name="connsiteY63" fmla="*/ 3715803 h 3788731"/>
              <a:gd name="connsiteX64" fmla="*/ 2186583 w 2754076"/>
              <a:gd name="connsiteY64" fmla="*/ 3783121 h 3788731"/>
              <a:gd name="connsiteX65" fmla="*/ 2259510 w 2754076"/>
              <a:gd name="connsiteY65" fmla="*/ 3732633 h 3788731"/>
              <a:gd name="connsiteX66" fmla="*/ 2248291 w 2754076"/>
              <a:gd name="connsiteY66" fmla="*/ 3637266 h 3788731"/>
              <a:gd name="connsiteX67" fmla="*/ 2427805 w 2754076"/>
              <a:gd name="connsiteY67" fmla="*/ 3558728 h 3788731"/>
              <a:gd name="connsiteX68" fmla="*/ 2410975 w 2754076"/>
              <a:gd name="connsiteY68" fmla="*/ 3384824 h 3788731"/>
              <a:gd name="connsiteX69" fmla="*/ 1906092 w 2754076"/>
              <a:gd name="connsiteY69" fmla="*/ 3356775 h 3788731"/>
              <a:gd name="connsiteX70" fmla="*/ 1894872 w 2754076"/>
              <a:gd name="connsiteY70" fmla="*/ 3031406 h 3788731"/>
              <a:gd name="connsiteX71" fmla="*/ 1861213 w 2754076"/>
              <a:gd name="connsiteY71" fmla="*/ 3014576 h 3788731"/>
              <a:gd name="connsiteX72" fmla="*/ 1883653 w 2754076"/>
              <a:gd name="connsiteY72" fmla="*/ 2835062 h 3788731"/>
              <a:gd name="connsiteX73" fmla="*/ 1838774 w 2754076"/>
              <a:gd name="connsiteY73" fmla="*/ 2773354 h 3788731"/>
              <a:gd name="connsiteX74" fmla="*/ 2085606 w 2754076"/>
              <a:gd name="connsiteY74" fmla="*/ 2717256 h 3788731"/>
              <a:gd name="connsiteX75" fmla="*/ 2108045 w 2754076"/>
              <a:gd name="connsiteY75" fmla="*/ 2588230 h 3788731"/>
              <a:gd name="connsiteX76" fmla="*/ 2349267 w 2754076"/>
              <a:gd name="connsiteY76" fmla="*/ 2621889 h 3788731"/>
              <a:gd name="connsiteX77" fmla="*/ 2573660 w 2754076"/>
              <a:gd name="connsiteY77" fmla="*/ 2032858 h 3788731"/>
              <a:gd name="connsiteX78" fmla="*/ 2528781 w 2754076"/>
              <a:gd name="connsiteY78" fmla="*/ 1948711 h 3788731"/>
              <a:gd name="connsiteX79" fmla="*/ 2674637 w 2754076"/>
              <a:gd name="connsiteY79" fmla="*/ 1460657 h 3788731"/>
              <a:gd name="connsiteX80" fmla="*/ 2618539 w 2754076"/>
              <a:gd name="connsiteY80" fmla="*/ 1354071 h 3788731"/>
              <a:gd name="connsiteX81" fmla="*/ 2461463 w 2754076"/>
              <a:gd name="connsiteY81" fmla="*/ 798699 h 3788731"/>
              <a:gd name="connsiteX82" fmla="*/ 2719516 w 2754076"/>
              <a:gd name="connsiteY82" fmla="*/ 675283 h 3788731"/>
              <a:gd name="connsiteX83" fmla="*/ 2691466 w 2754076"/>
              <a:gd name="connsiteY83" fmla="*/ 434061 h 3788731"/>
              <a:gd name="connsiteX84" fmla="*/ 2607319 w 2754076"/>
              <a:gd name="connsiteY84" fmla="*/ 86253 h 3788731"/>
              <a:gd name="connsiteX0" fmla="*/ 2625628 w 2772385"/>
              <a:gd name="connsiteY0" fmla="*/ 86253 h 3788731"/>
              <a:gd name="connsiteX1" fmla="*/ 2429284 w 2772385"/>
              <a:gd name="connsiteY1" fmla="*/ 2105 h 3788731"/>
              <a:gd name="connsiteX2" fmla="*/ 2188062 w 2772385"/>
              <a:gd name="connsiteY2" fmla="*/ 159180 h 3788731"/>
              <a:gd name="connsiteX3" fmla="*/ 2087086 w 2772385"/>
              <a:gd name="connsiteY3" fmla="*/ 198449 h 3788731"/>
              <a:gd name="connsiteX4" fmla="*/ 2137574 w 2772385"/>
              <a:gd name="connsiteY4" fmla="*/ 288206 h 3788731"/>
              <a:gd name="connsiteX5" fmla="*/ 2025378 w 2772385"/>
              <a:gd name="connsiteY5" fmla="*/ 450890 h 3788731"/>
              <a:gd name="connsiteX6" fmla="*/ 2131966 w 2772385"/>
              <a:gd name="connsiteY6" fmla="*/ 585526 h 3788731"/>
              <a:gd name="connsiteX7" fmla="*/ 2154403 w 2772385"/>
              <a:gd name="connsiteY7" fmla="*/ 708942 h 3788731"/>
              <a:gd name="connsiteX8" fmla="*/ 2025378 w 2772385"/>
              <a:gd name="connsiteY8" fmla="*/ 753820 h 3788731"/>
              <a:gd name="connsiteX9" fmla="*/ 1991719 w 2772385"/>
              <a:gd name="connsiteY9" fmla="*/ 821138 h 3788731"/>
              <a:gd name="connsiteX10" fmla="*/ 1991719 w 2772385"/>
              <a:gd name="connsiteY10" fmla="*/ 708942 h 3788731"/>
              <a:gd name="connsiteX11" fmla="*/ 1941230 w 2772385"/>
              <a:gd name="connsiteY11" fmla="*/ 669673 h 3788731"/>
              <a:gd name="connsiteX12" fmla="*/ 1778546 w 2772385"/>
              <a:gd name="connsiteY12" fmla="*/ 770649 h 3788731"/>
              <a:gd name="connsiteX13" fmla="*/ 1397078 w 2772385"/>
              <a:gd name="connsiteY13" fmla="*/ 579916 h 3788731"/>
              <a:gd name="connsiteX14" fmla="*/ 1660739 w 2772385"/>
              <a:gd name="connsiteY14" fmla="*/ 1129678 h 3788731"/>
              <a:gd name="connsiteX15" fmla="*/ 1795375 w 2772385"/>
              <a:gd name="connsiteY15" fmla="*/ 1225045 h 3788731"/>
              <a:gd name="connsiteX16" fmla="*/ 1643910 w 2772385"/>
              <a:gd name="connsiteY16" fmla="*/ 1449437 h 3788731"/>
              <a:gd name="connsiteX17" fmla="*/ 1722448 w 2772385"/>
              <a:gd name="connsiteY17" fmla="*/ 1668220 h 3788731"/>
              <a:gd name="connsiteX18" fmla="*/ 1812205 w 2772385"/>
              <a:gd name="connsiteY18" fmla="*/ 1662611 h 3788731"/>
              <a:gd name="connsiteX19" fmla="*/ 1621470 w 2772385"/>
              <a:gd name="connsiteY19" fmla="*/ 1858954 h 3788731"/>
              <a:gd name="connsiteX20" fmla="*/ 909024 w 2772385"/>
              <a:gd name="connsiteY20" fmla="*/ 1578463 h 3788731"/>
              <a:gd name="connsiteX21" fmla="*/ 454629 w 2772385"/>
              <a:gd name="connsiteY21" fmla="*/ 2605060 h 3788731"/>
              <a:gd name="connsiteX22" fmla="*/ 258286 w 2772385"/>
              <a:gd name="connsiteY22" fmla="*/ 2812623 h 3788731"/>
              <a:gd name="connsiteX23" fmla="*/ 39503 w 2772385"/>
              <a:gd name="connsiteY23" fmla="*/ 2857501 h 3788731"/>
              <a:gd name="connsiteX24" fmla="*/ 28282 w 2772385"/>
              <a:gd name="connsiteY24" fmla="*/ 2975307 h 3788731"/>
              <a:gd name="connsiteX25" fmla="*/ 269505 w 2772385"/>
              <a:gd name="connsiteY25" fmla="*/ 3087504 h 3788731"/>
              <a:gd name="connsiteX26" fmla="*/ 499508 w 2772385"/>
              <a:gd name="connsiteY26" fmla="*/ 2986527 h 3788731"/>
              <a:gd name="connsiteX27" fmla="*/ 465849 w 2772385"/>
              <a:gd name="connsiteY27" fmla="*/ 3115553 h 3788731"/>
              <a:gd name="connsiteX28" fmla="*/ 566825 w 2772385"/>
              <a:gd name="connsiteY28" fmla="*/ 3160431 h 3788731"/>
              <a:gd name="connsiteX29" fmla="*/ 376092 w 2772385"/>
              <a:gd name="connsiteY29" fmla="*/ 3620436 h 3788731"/>
              <a:gd name="connsiteX30" fmla="*/ 190968 w 2772385"/>
              <a:gd name="connsiteY30" fmla="*/ 3665315 h 3788731"/>
              <a:gd name="connsiteX31" fmla="*/ 258286 w 2772385"/>
              <a:gd name="connsiteY31" fmla="*/ 3766291 h 3788731"/>
              <a:gd name="connsiteX32" fmla="*/ 549996 w 2772385"/>
              <a:gd name="connsiteY32" fmla="*/ 3788731 h 3788731"/>
              <a:gd name="connsiteX33" fmla="*/ 583655 w 2772385"/>
              <a:gd name="connsiteY33" fmla="*/ 3581168 h 3788731"/>
              <a:gd name="connsiteX34" fmla="*/ 639753 w 2772385"/>
              <a:gd name="connsiteY34" fmla="*/ 3575558 h 3788731"/>
              <a:gd name="connsiteX35" fmla="*/ 684632 w 2772385"/>
              <a:gd name="connsiteY35" fmla="*/ 3698974 h 3788731"/>
              <a:gd name="connsiteX36" fmla="*/ 768779 w 2772385"/>
              <a:gd name="connsiteY36" fmla="*/ 3704584 h 3788731"/>
              <a:gd name="connsiteX37" fmla="*/ 774389 w 2772385"/>
              <a:gd name="connsiteY37" fmla="*/ 3474581 h 3788731"/>
              <a:gd name="connsiteX38" fmla="*/ 740730 w 2772385"/>
              <a:gd name="connsiteY38" fmla="*/ 3205310 h 3788731"/>
              <a:gd name="connsiteX39" fmla="*/ 897805 w 2772385"/>
              <a:gd name="connsiteY39" fmla="*/ 2627499 h 3788731"/>
              <a:gd name="connsiteX40" fmla="*/ 1161466 w 2772385"/>
              <a:gd name="connsiteY40" fmla="*/ 2520912 h 3788731"/>
              <a:gd name="connsiteX41" fmla="*/ 1526104 w 2772385"/>
              <a:gd name="connsiteY41" fmla="*/ 2627499 h 3788731"/>
              <a:gd name="connsiteX42" fmla="*/ 1587812 w 2772385"/>
              <a:gd name="connsiteY42" fmla="*/ 2627499 h 3788731"/>
              <a:gd name="connsiteX43" fmla="*/ 1643910 w 2772385"/>
              <a:gd name="connsiteY43" fmla="*/ 2728476 h 3788731"/>
              <a:gd name="connsiteX44" fmla="*/ 1795375 w 2772385"/>
              <a:gd name="connsiteY44" fmla="*/ 2762134 h 3788731"/>
              <a:gd name="connsiteX45" fmla="*/ 1806595 w 2772385"/>
              <a:gd name="connsiteY45" fmla="*/ 2795793 h 3788731"/>
              <a:gd name="connsiteX46" fmla="*/ 1767326 w 2772385"/>
              <a:gd name="connsiteY46" fmla="*/ 2997747 h 3788731"/>
              <a:gd name="connsiteX47" fmla="*/ 1744887 w 2772385"/>
              <a:gd name="connsiteY47" fmla="*/ 3323116 h 3788731"/>
              <a:gd name="connsiteX48" fmla="*/ 1537324 w 2772385"/>
              <a:gd name="connsiteY48" fmla="*/ 3345555 h 3788731"/>
              <a:gd name="connsiteX49" fmla="*/ 1200735 w 2772385"/>
              <a:gd name="connsiteY49" fmla="*/ 3396044 h 3788731"/>
              <a:gd name="connsiteX50" fmla="*/ 1172686 w 2772385"/>
              <a:gd name="connsiteY50" fmla="*/ 3468971 h 3788731"/>
              <a:gd name="connsiteX51" fmla="*/ 1110978 w 2772385"/>
              <a:gd name="connsiteY51" fmla="*/ 3497020 h 3788731"/>
              <a:gd name="connsiteX52" fmla="*/ 1139027 w 2772385"/>
              <a:gd name="connsiteY52" fmla="*/ 3631656 h 3788731"/>
              <a:gd name="connsiteX53" fmla="*/ 1279272 w 2772385"/>
              <a:gd name="connsiteY53" fmla="*/ 3637266 h 3788731"/>
              <a:gd name="connsiteX54" fmla="*/ 1273662 w 2772385"/>
              <a:gd name="connsiteY54" fmla="*/ 3485801 h 3788731"/>
              <a:gd name="connsiteX55" fmla="*/ 1453176 w 2772385"/>
              <a:gd name="connsiteY55" fmla="*/ 3497020 h 3788731"/>
              <a:gd name="connsiteX56" fmla="*/ 1425127 w 2772385"/>
              <a:gd name="connsiteY56" fmla="*/ 3575558 h 3788731"/>
              <a:gd name="connsiteX57" fmla="*/ 1397078 w 2772385"/>
              <a:gd name="connsiteY57" fmla="*/ 3637266 h 3788731"/>
              <a:gd name="connsiteX58" fmla="*/ 1312931 w 2772385"/>
              <a:gd name="connsiteY58" fmla="*/ 3654095 h 3788731"/>
              <a:gd name="connsiteX59" fmla="*/ 1447567 w 2772385"/>
              <a:gd name="connsiteY59" fmla="*/ 3777511 h 3788731"/>
              <a:gd name="connsiteX60" fmla="*/ 1514884 w 2772385"/>
              <a:gd name="connsiteY60" fmla="*/ 3642876 h 3788731"/>
              <a:gd name="connsiteX61" fmla="*/ 1817814 w 2772385"/>
              <a:gd name="connsiteY61" fmla="*/ 3541899 h 3788731"/>
              <a:gd name="connsiteX62" fmla="*/ 2154403 w 2772385"/>
              <a:gd name="connsiteY62" fmla="*/ 3614826 h 3788731"/>
              <a:gd name="connsiteX63" fmla="*/ 2109525 w 2772385"/>
              <a:gd name="connsiteY63" fmla="*/ 3715803 h 3788731"/>
              <a:gd name="connsiteX64" fmla="*/ 2204892 w 2772385"/>
              <a:gd name="connsiteY64" fmla="*/ 3783121 h 3788731"/>
              <a:gd name="connsiteX65" fmla="*/ 2277819 w 2772385"/>
              <a:gd name="connsiteY65" fmla="*/ 3732633 h 3788731"/>
              <a:gd name="connsiteX66" fmla="*/ 2266600 w 2772385"/>
              <a:gd name="connsiteY66" fmla="*/ 3637266 h 3788731"/>
              <a:gd name="connsiteX67" fmla="*/ 2446114 w 2772385"/>
              <a:gd name="connsiteY67" fmla="*/ 3558728 h 3788731"/>
              <a:gd name="connsiteX68" fmla="*/ 2429284 w 2772385"/>
              <a:gd name="connsiteY68" fmla="*/ 3384824 h 3788731"/>
              <a:gd name="connsiteX69" fmla="*/ 1924401 w 2772385"/>
              <a:gd name="connsiteY69" fmla="*/ 3356775 h 3788731"/>
              <a:gd name="connsiteX70" fmla="*/ 1913181 w 2772385"/>
              <a:gd name="connsiteY70" fmla="*/ 3031406 h 3788731"/>
              <a:gd name="connsiteX71" fmla="*/ 1879522 w 2772385"/>
              <a:gd name="connsiteY71" fmla="*/ 3014576 h 3788731"/>
              <a:gd name="connsiteX72" fmla="*/ 1901962 w 2772385"/>
              <a:gd name="connsiteY72" fmla="*/ 2835062 h 3788731"/>
              <a:gd name="connsiteX73" fmla="*/ 1857083 w 2772385"/>
              <a:gd name="connsiteY73" fmla="*/ 2773354 h 3788731"/>
              <a:gd name="connsiteX74" fmla="*/ 2103915 w 2772385"/>
              <a:gd name="connsiteY74" fmla="*/ 2717256 h 3788731"/>
              <a:gd name="connsiteX75" fmla="*/ 2126354 w 2772385"/>
              <a:gd name="connsiteY75" fmla="*/ 2588230 h 3788731"/>
              <a:gd name="connsiteX76" fmla="*/ 2367576 w 2772385"/>
              <a:gd name="connsiteY76" fmla="*/ 2621889 h 3788731"/>
              <a:gd name="connsiteX77" fmla="*/ 2591969 w 2772385"/>
              <a:gd name="connsiteY77" fmla="*/ 2032858 h 3788731"/>
              <a:gd name="connsiteX78" fmla="*/ 2547090 w 2772385"/>
              <a:gd name="connsiteY78" fmla="*/ 1948711 h 3788731"/>
              <a:gd name="connsiteX79" fmla="*/ 2692946 w 2772385"/>
              <a:gd name="connsiteY79" fmla="*/ 1460657 h 3788731"/>
              <a:gd name="connsiteX80" fmla="*/ 2636848 w 2772385"/>
              <a:gd name="connsiteY80" fmla="*/ 1354071 h 3788731"/>
              <a:gd name="connsiteX81" fmla="*/ 2479772 w 2772385"/>
              <a:gd name="connsiteY81" fmla="*/ 798699 h 3788731"/>
              <a:gd name="connsiteX82" fmla="*/ 2737825 w 2772385"/>
              <a:gd name="connsiteY82" fmla="*/ 675283 h 3788731"/>
              <a:gd name="connsiteX83" fmla="*/ 2709775 w 2772385"/>
              <a:gd name="connsiteY83" fmla="*/ 434061 h 3788731"/>
              <a:gd name="connsiteX84" fmla="*/ 2625628 w 2772385"/>
              <a:gd name="connsiteY84" fmla="*/ 86253 h 3788731"/>
              <a:gd name="connsiteX0" fmla="*/ 2625628 w 2772385"/>
              <a:gd name="connsiteY0" fmla="*/ 86253 h 3788731"/>
              <a:gd name="connsiteX1" fmla="*/ 2429284 w 2772385"/>
              <a:gd name="connsiteY1" fmla="*/ 2105 h 3788731"/>
              <a:gd name="connsiteX2" fmla="*/ 2188062 w 2772385"/>
              <a:gd name="connsiteY2" fmla="*/ 159180 h 3788731"/>
              <a:gd name="connsiteX3" fmla="*/ 2087086 w 2772385"/>
              <a:gd name="connsiteY3" fmla="*/ 198449 h 3788731"/>
              <a:gd name="connsiteX4" fmla="*/ 2137574 w 2772385"/>
              <a:gd name="connsiteY4" fmla="*/ 288206 h 3788731"/>
              <a:gd name="connsiteX5" fmla="*/ 2025378 w 2772385"/>
              <a:gd name="connsiteY5" fmla="*/ 450890 h 3788731"/>
              <a:gd name="connsiteX6" fmla="*/ 2131966 w 2772385"/>
              <a:gd name="connsiteY6" fmla="*/ 585526 h 3788731"/>
              <a:gd name="connsiteX7" fmla="*/ 2154403 w 2772385"/>
              <a:gd name="connsiteY7" fmla="*/ 708942 h 3788731"/>
              <a:gd name="connsiteX8" fmla="*/ 2025378 w 2772385"/>
              <a:gd name="connsiteY8" fmla="*/ 753820 h 3788731"/>
              <a:gd name="connsiteX9" fmla="*/ 1991719 w 2772385"/>
              <a:gd name="connsiteY9" fmla="*/ 821138 h 3788731"/>
              <a:gd name="connsiteX10" fmla="*/ 1991719 w 2772385"/>
              <a:gd name="connsiteY10" fmla="*/ 708942 h 3788731"/>
              <a:gd name="connsiteX11" fmla="*/ 1941230 w 2772385"/>
              <a:gd name="connsiteY11" fmla="*/ 669673 h 3788731"/>
              <a:gd name="connsiteX12" fmla="*/ 1778546 w 2772385"/>
              <a:gd name="connsiteY12" fmla="*/ 770649 h 3788731"/>
              <a:gd name="connsiteX13" fmla="*/ 1397078 w 2772385"/>
              <a:gd name="connsiteY13" fmla="*/ 579916 h 3788731"/>
              <a:gd name="connsiteX14" fmla="*/ 1660739 w 2772385"/>
              <a:gd name="connsiteY14" fmla="*/ 1129678 h 3788731"/>
              <a:gd name="connsiteX15" fmla="*/ 1795375 w 2772385"/>
              <a:gd name="connsiteY15" fmla="*/ 1225045 h 3788731"/>
              <a:gd name="connsiteX16" fmla="*/ 1643910 w 2772385"/>
              <a:gd name="connsiteY16" fmla="*/ 1449437 h 3788731"/>
              <a:gd name="connsiteX17" fmla="*/ 1722448 w 2772385"/>
              <a:gd name="connsiteY17" fmla="*/ 1668220 h 3788731"/>
              <a:gd name="connsiteX18" fmla="*/ 1812205 w 2772385"/>
              <a:gd name="connsiteY18" fmla="*/ 1662611 h 3788731"/>
              <a:gd name="connsiteX19" fmla="*/ 1621470 w 2772385"/>
              <a:gd name="connsiteY19" fmla="*/ 1858954 h 3788731"/>
              <a:gd name="connsiteX20" fmla="*/ 909024 w 2772385"/>
              <a:gd name="connsiteY20" fmla="*/ 1578463 h 3788731"/>
              <a:gd name="connsiteX21" fmla="*/ 454629 w 2772385"/>
              <a:gd name="connsiteY21" fmla="*/ 2605060 h 3788731"/>
              <a:gd name="connsiteX22" fmla="*/ 258286 w 2772385"/>
              <a:gd name="connsiteY22" fmla="*/ 2812623 h 3788731"/>
              <a:gd name="connsiteX23" fmla="*/ 39503 w 2772385"/>
              <a:gd name="connsiteY23" fmla="*/ 2857501 h 3788731"/>
              <a:gd name="connsiteX24" fmla="*/ 28282 w 2772385"/>
              <a:gd name="connsiteY24" fmla="*/ 2975307 h 3788731"/>
              <a:gd name="connsiteX25" fmla="*/ 269505 w 2772385"/>
              <a:gd name="connsiteY25" fmla="*/ 3087504 h 3788731"/>
              <a:gd name="connsiteX26" fmla="*/ 499508 w 2772385"/>
              <a:gd name="connsiteY26" fmla="*/ 2986527 h 3788731"/>
              <a:gd name="connsiteX27" fmla="*/ 465849 w 2772385"/>
              <a:gd name="connsiteY27" fmla="*/ 3115553 h 3788731"/>
              <a:gd name="connsiteX28" fmla="*/ 566825 w 2772385"/>
              <a:gd name="connsiteY28" fmla="*/ 3160431 h 3788731"/>
              <a:gd name="connsiteX29" fmla="*/ 376092 w 2772385"/>
              <a:gd name="connsiteY29" fmla="*/ 3620436 h 3788731"/>
              <a:gd name="connsiteX30" fmla="*/ 190968 w 2772385"/>
              <a:gd name="connsiteY30" fmla="*/ 3665315 h 3788731"/>
              <a:gd name="connsiteX31" fmla="*/ 258286 w 2772385"/>
              <a:gd name="connsiteY31" fmla="*/ 3766291 h 3788731"/>
              <a:gd name="connsiteX32" fmla="*/ 549996 w 2772385"/>
              <a:gd name="connsiteY32" fmla="*/ 3788731 h 3788731"/>
              <a:gd name="connsiteX33" fmla="*/ 583655 w 2772385"/>
              <a:gd name="connsiteY33" fmla="*/ 3581168 h 3788731"/>
              <a:gd name="connsiteX34" fmla="*/ 639753 w 2772385"/>
              <a:gd name="connsiteY34" fmla="*/ 3575558 h 3788731"/>
              <a:gd name="connsiteX35" fmla="*/ 684632 w 2772385"/>
              <a:gd name="connsiteY35" fmla="*/ 3698974 h 3788731"/>
              <a:gd name="connsiteX36" fmla="*/ 768779 w 2772385"/>
              <a:gd name="connsiteY36" fmla="*/ 3704584 h 3788731"/>
              <a:gd name="connsiteX37" fmla="*/ 774389 w 2772385"/>
              <a:gd name="connsiteY37" fmla="*/ 3474581 h 3788731"/>
              <a:gd name="connsiteX38" fmla="*/ 740730 w 2772385"/>
              <a:gd name="connsiteY38" fmla="*/ 3205310 h 3788731"/>
              <a:gd name="connsiteX39" fmla="*/ 897805 w 2772385"/>
              <a:gd name="connsiteY39" fmla="*/ 2627499 h 3788731"/>
              <a:gd name="connsiteX40" fmla="*/ 1161466 w 2772385"/>
              <a:gd name="connsiteY40" fmla="*/ 2520912 h 3788731"/>
              <a:gd name="connsiteX41" fmla="*/ 1526104 w 2772385"/>
              <a:gd name="connsiteY41" fmla="*/ 2627499 h 3788731"/>
              <a:gd name="connsiteX42" fmla="*/ 1587812 w 2772385"/>
              <a:gd name="connsiteY42" fmla="*/ 2627499 h 3788731"/>
              <a:gd name="connsiteX43" fmla="*/ 1643910 w 2772385"/>
              <a:gd name="connsiteY43" fmla="*/ 2728476 h 3788731"/>
              <a:gd name="connsiteX44" fmla="*/ 1795375 w 2772385"/>
              <a:gd name="connsiteY44" fmla="*/ 2762134 h 3788731"/>
              <a:gd name="connsiteX45" fmla="*/ 1806595 w 2772385"/>
              <a:gd name="connsiteY45" fmla="*/ 2795793 h 3788731"/>
              <a:gd name="connsiteX46" fmla="*/ 1767326 w 2772385"/>
              <a:gd name="connsiteY46" fmla="*/ 2997747 h 3788731"/>
              <a:gd name="connsiteX47" fmla="*/ 1744887 w 2772385"/>
              <a:gd name="connsiteY47" fmla="*/ 3323116 h 3788731"/>
              <a:gd name="connsiteX48" fmla="*/ 1537324 w 2772385"/>
              <a:gd name="connsiteY48" fmla="*/ 3345555 h 3788731"/>
              <a:gd name="connsiteX49" fmla="*/ 1200735 w 2772385"/>
              <a:gd name="connsiteY49" fmla="*/ 3396044 h 3788731"/>
              <a:gd name="connsiteX50" fmla="*/ 1172686 w 2772385"/>
              <a:gd name="connsiteY50" fmla="*/ 3468971 h 3788731"/>
              <a:gd name="connsiteX51" fmla="*/ 1110978 w 2772385"/>
              <a:gd name="connsiteY51" fmla="*/ 3497020 h 3788731"/>
              <a:gd name="connsiteX52" fmla="*/ 1139027 w 2772385"/>
              <a:gd name="connsiteY52" fmla="*/ 3631656 h 3788731"/>
              <a:gd name="connsiteX53" fmla="*/ 1279272 w 2772385"/>
              <a:gd name="connsiteY53" fmla="*/ 3637266 h 3788731"/>
              <a:gd name="connsiteX54" fmla="*/ 1273662 w 2772385"/>
              <a:gd name="connsiteY54" fmla="*/ 3485801 h 3788731"/>
              <a:gd name="connsiteX55" fmla="*/ 1453176 w 2772385"/>
              <a:gd name="connsiteY55" fmla="*/ 3497020 h 3788731"/>
              <a:gd name="connsiteX56" fmla="*/ 1425127 w 2772385"/>
              <a:gd name="connsiteY56" fmla="*/ 3575558 h 3788731"/>
              <a:gd name="connsiteX57" fmla="*/ 1397078 w 2772385"/>
              <a:gd name="connsiteY57" fmla="*/ 3637266 h 3788731"/>
              <a:gd name="connsiteX58" fmla="*/ 1312931 w 2772385"/>
              <a:gd name="connsiteY58" fmla="*/ 3654095 h 3788731"/>
              <a:gd name="connsiteX59" fmla="*/ 1447567 w 2772385"/>
              <a:gd name="connsiteY59" fmla="*/ 3777511 h 3788731"/>
              <a:gd name="connsiteX60" fmla="*/ 1514884 w 2772385"/>
              <a:gd name="connsiteY60" fmla="*/ 3642876 h 3788731"/>
              <a:gd name="connsiteX61" fmla="*/ 1817814 w 2772385"/>
              <a:gd name="connsiteY61" fmla="*/ 3541899 h 3788731"/>
              <a:gd name="connsiteX62" fmla="*/ 2154403 w 2772385"/>
              <a:gd name="connsiteY62" fmla="*/ 3614826 h 3788731"/>
              <a:gd name="connsiteX63" fmla="*/ 2109525 w 2772385"/>
              <a:gd name="connsiteY63" fmla="*/ 3715803 h 3788731"/>
              <a:gd name="connsiteX64" fmla="*/ 2204892 w 2772385"/>
              <a:gd name="connsiteY64" fmla="*/ 3783121 h 3788731"/>
              <a:gd name="connsiteX65" fmla="*/ 2277819 w 2772385"/>
              <a:gd name="connsiteY65" fmla="*/ 3732633 h 3788731"/>
              <a:gd name="connsiteX66" fmla="*/ 2266600 w 2772385"/>
              <a:gd name="connsiteY66" fmla="*/ 3637266 h 3788731"/>
              <a:gd name="connsiteX67" fmla="*/ 2446114 w 2772385"/>
              <a:gd name="connsiteY67" fmla="*/ 3558728 h 3788731"/>
              <a:gd name="connsiteX68" fmla="*/ 2429284 w 2772385"/>
              <a:gd name="connsiteY68" fmla="*/ 3384824 h 3788731"/>
              <a:gd name="connsiteX69" fmla="*/ 1924401 w 2772385"/>
              <a:gd name="connsiteY69" fmla="*/ 3356775 h 3788731"/>
              <a:gd name="connsiteX70" fmla="*/ 1913181 w 2772385"/>
              <a:gd name="connsiteY70" fmla="*/ 3031406 h 3788731"/>
              <a:gd name="connsiteX71" fmla="*/ 1879522 w 2772385"/>
              <a:gd name="connsiteY71" fmla="*/ 3014576 h 3788731"/>
              <a:gd name="connsiteX72" fmla="*/ 1901962 w 2772385"/>
              <a:gd name="connsiteY72" fmla="*/ 2835062 h 3788731"/>
              <a:gd name="connsiteX73" fmla="*/ 1857083 w 2772385"/>
              <a:gd name="connsiteY73" fmla="*/ 2773354 h 3788731"/>
              <a:gd name="connsiteX74" fmla="*/ 2103915 w 2772385"/>
              <a:gd name="connsiteY74" fmla="*/ 2717256 h 3788731"/>
              <a:gd name="connsiteX75" fmla="*/ 2126354 w 2772385"/>
              <a:gd name="connsiteY75" fmla="*/ 2588230 h 3788731"/>
              <a:gd name="connsiteX76" fmla="*/ 2367576 w 2772385"/>
              <a:gd name="connsiteY76" fmla="*/ 2621889 h 3788731"/>
              <a:gd name="connsiteX77" fmla="*/ 2591969 w 2772385"/>
              <a:gd name="connsiteY77" fmla="*/ 2032858 h 3788731"/>
              <a:gd name="connsiteX78" fmla="*/ 2547090 w 2772385"/>
              <a:gd name="connsiteY78" fmla="*/ 1948711 h 3788731"/>
              <a:gd name="connsiteX79" fmla="*/ 2692946 w 2772385"/>
              <a:gd name="connsiteY79" fmla="*/ 1460657 h 3788731"/>
              <a:gd name="connsiteX80" fmla="*/ 2636848 w 2772385"/>
              <a:gd name="connsiteY80" fmla="*/ 1354071 h 3788731"/>
              <a:gd name="connsiteX81" fmla="*/ 2479772 w 2772385"/>
              <a:gd name="connsiteY81" fmla="*/ 798699 h 3788731"/>
              <a:gd name="connsiteX82" fmla="*/ 2737825 w 2772385"/>
              <a:gd name="connsiteY82" fmla="*/ 675283 h 3788731"/>
              <a:gd name="connsiteX83" fmla="*/ 2709775 w 2772385"/>
              <a:gd name="connsiteY83" fmla="*/ 434061 h 3788731"/>
              <a:gd name="connsiteX84" fmla="*/ 2625628 w 2772385"/>
              <a:gd name="connsiteY84" fmla="*/ 86253 h 3788731"/>
              <a:gd name="connsiteX0" fmla="*/ 2625628 w 2772385"/>
              <a:gd name="connsiteY0" fmla="*/ 86253 h 3788731"/>
              <a:gd name="connsiteX1" fmla="*/ 2429284 w 2772385"/>
              <a:gd name="connsiteY1" fmla="*/ 2105 h 3788731"/>
              <a:gd name="connsiteX2" fmla="*/ 2188062 w 2772385"/>
              <a:gd name="connsiteY2" fmla="*/ 159180 h 3788731"/>
              <a:gd name="connsiteX3" fmla="*/ 2087086 w 2772385"/>
              <a:gd name="connsiteY3" fmla="*/ 198449 h 3788731"/>
              <a:gd name="connsiteX4" fmla="*/ 2137574 w 2772385"/>
              <a:gd name="connsiteY4" fmla="*/ 288206 h 3788731"/>
              <a:gd name="connsiteX5" fmla="*/ 2025378 w 2772385"/>
              <a:gd name="connsiteY5" fmla="*/ 450890 h 3788731"/>
              <a:gd name="connsiteX6" fmla="*/ 2131966 w 2772385"/>
              <a:gd name="connsiteY6" fmla="*/ 585526 h 3788731"/>
              <a:gd name="connsiteX7" fmla="*/ 2154403 w 2772385"/>
              <a:gd name="connsiteY7" fmla="*/ 708942 h 3788731"/>
              <a:gd name="connsiteX8" fmla="*/ 2025378 w 2772385"/>
              <a:gd name="connsiteY8" fmla="*/ 753820 h 3788731"/>
              <a:gd name="connsiteX9" fmla="*/ 1991719 w 2772385"/>
              <a:gd name="connsiteY9" fmla="*/ 821138 h 3788731"/>
              <a:gd name="connsiteX10" fmla="*/ 1991719 w 2772385"/>
              <a:gd name="connsiteY10" fmla="*/ 708942 h 3788731"/>
              <a:gd name="connsiteX11" fmla="*/ 1941230 w 2772385"/>
              <a:gd name="connsiteY11" fmla="*/ 669673 h 3788731"/>
              <a:gd name="connsiteX12" fmla="*/ 1778546 w 2772385"/>
              <a:gd name="connsiteY12" fmla="*/ 770649 h 3788731"/>
              <a:gd name="connsiteX13" fmla="*/ 1397078 w 2772385"/>
              <a:gd name="connsiteY13" fmla="*/ 579916 h 3788731"/>
              <a:gd name="connsiteX14" fmla="*/ 1660739 w 2772385"/>
              <a:gd name="connsiteY14" fmla="*/ 1129678 h 3788731"/>
              <a:gd name="connsiteX15" fmla="*/ 1795375 w 2772385"/>
              <a:gd name="connsiteY15" fmla="*/ 1225045 h 3788731"/>
              <a:gd name="connsiteX16" fmla="*/ 1643910 w 2772385"/>
              <a:gd name="connsiteY16" fmla="*/ 1449437 h 3788731"/>
              <a:gd name="connsiteX17" fmla="*/ 1722448 w 2772385"/>
              <a:gd name="connsiteY17" fmla="*/ 1668220 h 3788731"/>
              <a:gd name="connsiteX18" fmla="*/ 1812205 w 2772385"/>
              <a:gd name="connsiteY18" fmla="*/ 1662611 h 3788731"/>
              <a:gd name="connsiteX19" fmla="*/ 1621470 w 2772385"/>
              <a:gd name="connsiteY19" fmla="*/ 1858954 h 3788731"/>
              <a:gd name="connsiteX20" fmla="*/ 909024 w 2772385"/>
              <a:gd name="connsiteY20" fmla="*/ 1578463 h 3788731"/>
              <a:gd name="connsiteX21" fmla="*/ 454629 w 2772385"/>
              <a:gd name="connsiteY21" fmla="*/ 2605060 h 3788731"/>
              <a:gd name="connsiteX22" fmla="*/ 258286 w 2772385"/>
              <a:gd name="connsiteY22" fmla="*/ 2812623 h 3788731"/>
              <a:gd name="connsiteX23" fmla="*/ 39503 w 2772385"/>
              <a:gd name="connsiteY23" fmla="*/ 2857501 h 3788731"/>
              <a:gd name="connsiteX24" fmla="*/ 28282 w 2772385"/>
              <a:gd name="connsiteY24" fmla="*/ 2975307 h 3788731"/>
              <a:gd name="connsiteX25" fmla="*/ 219017 w 2772385"/>
              <a:gd name="connsiteY25" fmla="*/ 3093114 h 3788731"/>
              <a:gd name="connsiteX26" fmla="*/ 499508 w 2772385"/>
              <a:gd name="connsiteY26" fmla="*/ 2986527 h 3788731"/>
              <a:gd name="connsiteX27" fmla="*/ 465849 w 2772385"/>
              <a:gd name="connsiteY27" fmla="*/ 3115553 h 3788731"/>
              <a:gd name="connsiteX28" fmla="*/ 566825 w 2772385"/>
              <a:gd name="connsiteY28" fmla="*/ 3160431 h 3788731"/>
              <a:gd name="connsiteX29" fmla="*/ 376092 w 2772385"/>
              <a:gd name="connsiteY29" fmla="*/ 3620436 h 3788731"/>
              <a:gd name="connsiteX30" fmla="*/ 190968 w 2772385"/>
              <a:gd name="connsiteY30" fmla="*/ 3665315 h 3788731"/>
              <a:gd name="connsiteX31" fmla="*/ 258286 w 2772385"/>
              <a:gd name="connsiteY31" fmla="*/ 3766291 h 3788731"/>
              <a:gd name="connsiteX32" fmla="*/ 549996 w 2772385"/>
              <a:gd name="connsiteY32" fmla="*/ 3788731 h 3788731"/>
              <a:gd name="connsiteX33" fmla="*/ 583655 w 2772385"/>
              <a:gd name="connsiteY33" fmla="*/ 3581168 h 3788731"/>
              <a:gd name="connsiteX34" fmla="*/ 639753 w 2772385"/>
              <a:gd name="connsiteY34" fmla="*/ 3575558 h 3788731"/>
              <a:gd name="connsiteX35" fmla="*/ 684632 w 2772385"/>
              <a:gd name="connsiteY35" fmla="*/ 3698974 h 3788731"/>
              <a:gd name="connsiteX36" fmla="*/ 768779 w 2772385"/>
              <a:gd name="connsiteY36" fmla="*/ 3704584 h 3788731"/>
              <a:gd name="connsiteX37" fmla="*/ 774389 w 2772385"/>
              <a:gd name="connsiteY37" fmla="*/ 3474581 h 3788731"/>
              <a:gd name="connsiteX38" fmla="*/ 740730 w 2772385"/>
              <a:gd name="connsiteY38" fmla="*/ 3205310 h 3788731"/>
              <a:gd name="connsiteX39" fmla="*/ 897805 w 2772385"/>
              <a:gd name="connsiteY39" fmla="*/ 2627499 h 3788731"/>
              <a:gd name="connsiteX40" fmla="*/ 1161466 w 2772385"/>
              <a:gd name="connsiteY40" fmla="*/ 2520912 h 3788731"/>
              <a:gd name="connsiteX41" fmla="*/ 1526104 w 2772385"/>
              <a:gd name="connsiteY41" fmla="*/ 2627499 h 3788731"/>
              <a:gd name="connsiteX42" fmla="*/ 1587812 w 2772385"/>
              <a:gd name="connsiteY42" fmla="*/ 2627499 h 3788731"/>
              <a:gd name="connsiteX43" fmla="*/ 1643910 w 2772385"/>
              <a:gd name="connsiteY43" fmla="*/ 2728476 h 3788731"/>
              <a:gd name="connsiteX44" fmla="*/ 1795375 w 2772385"/>
              <a:gd name="connsiteY44" fmla="*/ 2762134 h 3788731"/>
              <a:gd name="connsiteX45" fmla="*/ 1806595 w 2772385"/>
              <a:gd name="connsiteY45" fmla="*/ 2795793 h 3788731"/>
              <a:gd name="connsiteX46" fmla="*/ 1767326 w 2772385"/>
              <a:gd name="connsiteY46" fmla="*/ 2997747 h 3788731"/>
              <a:gd name="connsiteX47" fmla="*/ 1744887 w 2772385"/>
              <a:gd name="connsiteY47" fmla="*/ 3323116 h 3788731"/>
              <a:gd name="connsiteX48" fmla="*/ 1537324 w 2772385"/>
              <a:gd name="connsiteY48" fmla="*/ 3345555 h 3788731"/>
              <a:gd name="connsiteX49" fmla="*/ 1200735 w 2772385"/>
              <a:gd name="connsiteY49" fmla="*/ 3396044 h 3788731"/>
              <a:gd name="connsiteX50" fmla="*/ 1172686 w 2772385"/>
              <a:gd name="connsiteY50" fmla="*/ 3468971 h 3788731"/>
              <a:gd name="connsiteX51" fmla="*/ 1110978 w 2772385"/>
              <a:gd name="connsiteY51" fmla="*/ 3497020 h 3788731"/>
              <a:gd name="connsiteX52" fmla="*/ 1139027 w 2772385"/>
              <a:gd name="connsiteY52" fmla="*/ 3631656 h 3788731"/>
              <a:gd name="connsiteX53" fmla="*/ 1279272 w 2772385"/>
              <a:gd name="connsiteY53" fmla="*/ 3637266 h 3788731"/>
              <a:gd name="connsiteX54" fmla="*/ 1273662 w 2772385"/>
              <a:gd name="connsiteY54" fmla="*/ 3485801 h 3788731"/>
              <a:gd name="connsiteX55" fmla="*/ 1453176 w 2772385"/>
              <a:gd name="connsiteY55" fmla="*/ 3497020 h 3788731"/>
              <a:gd name="connsiteX56" fmla="*/ 1425127 w 2772385"/>
              <a:gd name="connsiteY56" fmla="*/ 3575558 h 3788731"/>
              <a:gd name="connsiteX57" fmla="*/ 1397078 w 2772385"/>
              <a:gd name="connsiteY57" fmla="*/ 3637266 h 3788731"/>
              <a:gd name="connsiteX58" fmla="*/ 1312931 w 2772385"/>
              <a:gd name="connsiteY58" fmla="*/ 3654095 h 3788731"/>
              <a:gd name="connsiteX59" fmla="*/ 1447567 w 2772385"/>
              <a:gd name="connsiteY59" fmla="*/ 3777511 h 3788731"/>
              <a:gd name="connsiteX60" fmla="*/ 1514884 w 2772385"/>
              <a:gd name="connsiteY60" fmla="*/ 3642876 h 3788731"/>
              <a:gd name="connsiteX61" fmla="*/ 1817814 w 2772385"/>
              <a:gd name="connsiteY61" fmla="*/ 3541899 h 3788731"/>
              <a:gd name="connsiteX62" fmla="*/ 2154403 w 2772385"/>
              <a:gd name="connsiteY62" fmla="*/ 3614826 h 3788731"/>
              <a:gd name="connsiteX63" fmla="*/ 2109525 w 2772385"/>
              <a:gd name="connsiteY63" fmla="*/ 3715803 h 3788731"/>
              <a:gd name="connsiteX64" fmla="*/ 2204892 w 2772385"/>
              <a:gd name="connsiteY64" fmla="*/ 3783121 h 3788731"/>
              <a:gd name="connsiteX65" fmla="*/ 2277819 w 2772385"/>
              <a:gd name="connsiteY65" fmla="*/ 3732633 h 3788731"/>
              <a:gd name="connsiteX66" fmla="*/ 2266600 w 2772385"/>
              <a:gd name="connsiteY66" fmla="*/ 3637266 h 3788731"/>
              <a:gd name="connsiteX67" fmla="*/ 2446114 w 2772385"/>
              <a:gd name="connsiteY67" fmla="*/ 3558728 h 3788731"/>
              <a:gd name="connsiteX68" fmla="*/ 2429284 w 2772385"/>
              <a:gd name="connsiteY68" fmla="*/ 3384824 h 3788731"/>
              <a:gd name="connsiteX69" fmla="*/ 1924401 w 2772385"/>
              <a:gd name="connsiteY69" fmla="*/ 3356775 h 3788731"/>
              <a:gd name="connsiteX70" fmla="*/ 1913181 w 2772385"/>
              <a:gd name="connsiteY70" fmla="*/ 3031406 h 3788731"/>
              <a:gd name="connsiteX71" fmla="*/ 1879522 w 2772385"/>
              <a:gd name="connsiteY71" fmla="*/ 3014576 h 3788731"/>
              <a:gd name="connsiteX72" fmla="*/ 1901962 w 2772385"/>
              <a:gd name="connsiteY72" fmla="*/ 2835062 h 3788731"/>
              <a:gd name="connsiteX73" fmla="*/ 1857083 w 2772385"/>
              <a:gd name="connsiteY73" fmla="*/ 2773354 h 3788731"/>
              <a:gd name="connsiteX74" fmla="*/ 2103915 w 2772385"/>
              <a:gd name="connsiteY74" fmla="*/ 2717256 h 3788731"/>
              <a:gd name="connsiteX75" fmla="*/ 2126354 w 2772385"/>
              <a:gd name="connsiteY75" fmla="*/ 2588230 h 3788731"/>
              <a:gd name="connsiteX76" fmla="*/ 2367576 w 2772385"/>
              <a:gd name="connsiteY76" fmla="*/ 2621889 h 3788731"/>
              <a:gd name="connsiteX77" fmla="*/ 2591969 w 2772385"/>
              <a:gd name="connsiteY77" fmla="*/ 2032858 h 3788731"/>
              <a:gd name="connsiteX78" fmla="*/ 2547090 w 2772385"/>
              <a:gd name="connsiteY78" fmla="*/ 1948711 h 3788731"/>
              <a:gd name="connsiteX79" fmla="*/ 2692946 w 2772385"/>
              <a:gd name="connsiteY79" fmla="*/ 1460657 h 3788731"/>
              <a:gd name="connsiteX80" fmla="*/ 2636848 w 2772385"/>
              <a:gd name="connsiteY80" fmla="*/ 1354071 h 3788731"/>
              <a:gd name="connsiteX81" fmla="*/ 2479772 w 2772385"/>
              <a:gd name="connsiteY81" fmla="*/ 798699 h 3788731"/>
              <a:gd name="connsiteX82" fmla="*/ 2737825 w 2772385"/>
              <a:gd name="connsiteY82" fmla="*/ 675283 h 3788731"/>
              <a:gd name="connsiteX83" fmla="*/ 2709775 w 2772385"/>
              <a:gd name="connsiteY83" fmla="*/ 434061 h 3788731"/>
              <a:gd name="connsiteX84" fmla="*/ 2625628 w 2772385"/>
              <a:gd name="connsiteY84" fmla="*/ 86253 h 3788731"/>
              <a:gd name="connsiteX0" fmla="*/ 2625628 w 2772385"/>
              <a:gd name="connsiteY0" fmla="*/ 86253 h 3788731"/>
              <a:gd name="connsiteX1" fmla="*/ 2429284 w 2772385"/>
              <a:gd name="connsiteY1" fmla="*/ 2105 h 3788731"/>
              <a:gd name="connsiteX2" fmla="*/ 2188062 w 2772385"/>
              <a:gd name="connsiteY2" fmla="*/ 159180 h 3788731"/>
              <a:gd name="connsiteX3" fmla="*/ 2087086 w 2772385"/>
              <a:gd name="connsiteY3" fmla="*/ 198449 h 3788731"/>
              <a:gd name="connsiteX4" fmla="*/ 2137574 w 2772385"/>
              <a:gd name="connsiteY4" fmla="*/ 288206 h 3788731"/>
              <a:gd name="connsiteX5" fmla="*/ 2025378 w 2772385"/>
              <a:gd name="connsiteY5" fmla="*/ 450890 h 3788731"/>
              <a:gd name="connsiteX6" fmla="*/ 2131966 w 2772385"/>
              <a:gd name="connsiteY6" fmla="*/ 585526 h 3788731"/>
              <a:gd name="connsiteX7" fmla="*/ 2154403 w 2772385"/>
              <a:gd name="connsiteY7" fmla="*/ 708942 h 3788731"/>
              <a:gd name="connsiteX8" fmla="*/ 2025378 w 2772385"/>
              <a:gd name="connsiteY8" fmla="*/ 753820 h 3788731"/>
              <a:gd name="connsiteX9" fmla="*/ 1991719 w 2772385"/>
              <a:gd name="connsiteY9" fmla="*/ 821138 h 3788731"/>
              <a:gd name="connsiteX10" fmla="*/ 1991719 w 2772385"/>
              <a:gd name="connsiteY10" fmla="*/ 708942 h 3788731"/>
              <a:gd name="connsiteX11" fmla="*/ 1941230 w 2772385"/>
              <a:gd name="connsiteY11" fmla="*/ 669673 h 3788731"/>
              <a:gd name="connsiteX12" fmla="*/ 1778546 w 2772385"/>
              <a:gd name="connsiteY12" fmla="*/ 770649 h 3788731"/>
              <a:gd name="connsiteX13" fmla="*/ 1397078 w 2772385"/>
              <a:gd name="connsiteY13" fmla="*/ 579916 h 3788731"/>
              <a:gd name="connsiteX14" fmla="*/ 1660739 w 2772385"/>
              <a:gd name="connsiteY14" fmla="*/ 1129678 h 3788731"/>
              <a:gd name="connsiteX15" fmla="*/ 1795375 w 2772385"/>
              <a:gd name="connsiteY15" fmla="*/ 1225045 h 3788731"/>
              <a:gd name="connsiteX16" fmla="*/ 1643910 w 2772385"/>
              <a:gd name="connsiteY16" fmla="*/ 1449437 h 3788731"/>
              <a:gd name="connsiteX17" fmla="*/ 1722448 w 2772385"/>
              <a:gd name="connsiteY17" fmla="*/ 1668220 h 3788731"/>
              <a:gd name="connsiteX18" fmla="*/ 1812205 w 2772385"/>
              <a:gd name="connsiteY18" fmla="*/ 1662611 h 3788731"/>
              <a:gd name="connsiteX19" fmla="*/ 1621470 w 2772385"/>
              <a:gd name="connsiteY19" fmla="*/ 1858954 h 3788731"/>
              <a:gd name="connsiteX20" fmla="*/ 909024 w 2772385"/>
              <a:gd name="connsiteY20" fmla="*/ 1578463 h 3788731"/>
              <a:gd name="connsiteX21" fmla="*/ 454629 w 2772385"/>
              <a:gd name="connsiteY21" fmla="*/ 2605060 h 3788731"/>
              <a:gd name="connsiteX22" fmla="*/ 258286 w 2772385"/>
              <a:gd name="connsiteY22" fmla="*/ 2812623 h 3788731"/>
              <a:gd name="connsiteX23" fmla="*/ 39503 w 2772385"/>
              <a:gd name="connsiteY23" fmla="*/ 2857501 h 3788731"/>
              <a:gd name="connsiteX24" fmla="*/ 28282 w 2772385"/>
              <a:gd name="connsiteY24" fmla="*/ 2975307 h 3788731"/>
              <a:gd name="connsiteX25" fmla="*/ 219017 w 2772385"/>
              <a:gd name="connsiteY25" fmla="*/ 3093114 h 3788731"/>
              <a:gd name="connsiteX26" fmla="*/ 499508 w 2772385"/>
              <a:gd name="connsiteY26" fmla="*/ 2986527 h 3788731"/>
              <a:gd name="connsiteX27" fmla="*/ 465849 w 2772385"/>
              <a:gd name="connsiteY27" fmla="*/ 3115553 h 3788731"/>
              <a:gd name="connsiteX28" fmla="*/ 566825 w 2772385"/>
              <a:gd name="connsiteY28" fmla="*/ 3160431 h 3788731"/>
              <a:gd name="connsiteX29" fmla="*/ 376092 w 2772385"/>
              <a:gd name="connsiteY29" fmla="*/ 3620436 h 3788731"/>
              <a:gd name="connsiteX30" fmla="*/ 190968 w 2772385"/>
              <a:gd name="connsiteY30" fmla="*/ 3665315 h 3788731"/>
              <a:gd name="connsiteX31" fmla="*/ 258286 w 2772385"/>
              <a:gd name="connsiteY31" fmla="*/ 3766291 h 3788731"/>
              <a:gd name="connsiteX32" fmla="*/ 549996 w 2772385"/>
              <a:gd name="connsiteY32" fmla="*/ 3788731 h 3788731"/>
              <a:gd name="connsiteX33" fmla="*/ 583655 w 2772385"/>
              <a:gd name="connsiteY33" fmla="*/ 3581168 h 3788731"/>
              <a:gd name="connsiteX34" fmla="*/ 639753 w 2772385"/>
              <a:gd name="connsiteY34" fmla="*/ 3575558 h 3788731"/>
              <a:gd name="connsiteX35" fmla="*/ 684632 w 2772385"/>
              <a:gd name="connsiteY35" fmla="*/ 3698974 h 3788731"/>
              <a:gd name="connsiteX36" fmla="*/ 768779 w 2772385"/>
              <a:gd name="connsiteY36" fmla="*/ 3704584 h 3788731"/>
              <a:gd name="connsiteX37" fmla="*/ 774389 w 2772385"/>
              <a:gd name="connsiteY37" fmla="*/ 3474581 h 3788731"/>
              <a:gd name="connsiteX38" fmla="*/ 740730 w 2772385"/>
              <a:gd name="connsiteY38" fmla="*/ 3205310 h 3788731"/>
              <a:gd name="connsiteX39" fmla="*/ 897805 w 2772385"/>
              <a:gd name="connsiteY39" fmla="*/ 2627499 h 3788731"/>
              <a:gd name="connsiteX40" fmla="*/ 1161466 w 2772385"/>
              <a:gd name="connsiteY40" fmla="*/ 2520912 h 3788731"/>
              <a:gd name="connsiteX41" fmla="*/ 1526104 w 2772385"/>
              <a:gd name="connsiteY41" fmla="*/ 2627499 h 3788731"/>
              <a:gd name="connsiteX42" fmla="*/ 1587812 w 2772385"/>
              <a:gd name="connsiteY42" fmla="*/ 2627499 h 3788731"/>
              <a:gd name="connsiteX43" fmla="*/ 1643910 w 2772385"/>
              <a:gd name="connsiteY43" fmla="*/ 2728476 h 3788731"/>
              <a:gd name="connsiteX44" fmla="*/ 1795375 w 2772385"/>
              <a:gd name="connsiteY44" fmla="*/ 2762134 h 3788731"/>
              <a:gd name="connsiteX45" fmla="*/ 1806595 w 2772385"/>
              <a:gd name="connsiteY45" fmla="*/ 2795793 h 3788731"/>
              <a:gd name="connsiteX46" fmla="*/ 1767326 w 2772385"/>
              <a:gd name="connsiteY46" fmla="*/ 2997747 h 3788731"/>
              <a:gd name="connsiteX47" fmla="*/ 1744887 w 2772385"/>
              <a:gd name="connsiteY47" fmla="*/ 3323116 h 3788731"/>
              <a:gd name="connsiteX48" fmla="*/ 1537324 w 2772385"/>
              <a:gd name="connsiteY48" fmla="*/ 3345555 h 3788731"/>
              <a:gd name="connsiteX49" fmla="*/ 1200735 w 2772385"/>
              <a:gd name="connsiteY49" fmla="*/ 3396044 h 3788731"/>
              <a:gd name="connsiteX50" fmla="*/ 1172686 w 2772385"/>
              <a:gd name="connsiteY50" fmla="*/ 3468971 h 3788731"/>
              <a:gd name="connsiteX51" fmla="*/ 1110978 w 2772385"/>
              <a:gd name="connsiteY51" fmla="*/ 3497020 h 3788731"/>
              <a:gd name="connsiteX52" fmla="*/ 1139027 w 2772385"/>
              <a:gd name="connsiteY52" fmla="*/ 3631656 h 3788731"/>
              <a:gd name="connsiteX53" fmla="*/ 1279272 w 2772385"/>
              <a:gd name="connsiteY53" fmla="*/ 3637266 h 3788731"/>
              <a:gd name="connsiteX54" fmla="*/ 1273662 w 2772385"/>
              <a:gd name="connsiteY54" fmla="*/ 3485801 h 3788731"/>
              <a:gd name="connsiteX55" fmla="*/ 1453176 w 2772385"/>
              <a:gd name="connsiteY55" fmla="*/ 3497020 h 3788731"/>
              <a:gd name="connsiteX56" fmla="*/ 1425127 w 2772385"/>
              <a:gd name="connsiteY56" fmla="*/ 3575558 h 3788731"/>
              <a:gd name="connsiteX57" fmla="*/ 1397078 w 2772385"/>
              <a:gd name="connsiteY57" fmla="*/ 3637266 h 3788731"/>
              <a:gd name="connsiteX58" fmla="*/ 1312931 w 2772385"/>
              <a:gd name="connsiteY58" fmla="*/ 3654095 h 3788731"/>
              <a:gd name="connsiteX59" fmla="*/ 1447567 w 2772385"/>
              <a:gd name="connsiteY59" fmla="*/ 3777511 h 3788731"/>
              <a:gd name="connsiteX60" fmla="*/ 1514884 w 2772385"/>
              <a:gd name="connsiteY60" fmla="*/ 3642876 h 3788731"/>
              <a:gd name="connsiteX61" fmla="*/ 1817814 w 2772385"/>
              <a:gd name="connsiteY61" fmla="*/ 3541899 h 3788731"/>
              <a:gd name="connsiteX62" fmla="*/ 2154403 w 2772385"/>
              <a:gd name="connsiteY62" fmla="*/ 3614826 h 3788731"/>
              <a:gd name="connsiteX63" fmla="*/ 2109525 w 2772385"/>
              <a:gd name="connsiteY63" fmla="*/ 3715803 h 3788731"/>
              <a:gd name="connsiteX64" fmla="*/ 2204892 w 2772385"/>
              <a:gd name="connsiteY64" fmla="*/ 3783121 h 3788731"/>
              <a:gd name="connsiteX65" fmla="*/ 2277819 w 2772385"/>
              <a:gd name="connsiteY65" fmla="*/ 3732633 h 3788731"/>
              <a:gd name="connsiteX66" fmla="*/ 2266600 w 2772385"/>
              <a:gd name="connsiteY66" fmla="*/ 3637266 h 3788731"/>
              <a:gd name="connsiteX67" fmla="*/ 2446114 w 2772385"/>
              <a:gd name="connsiteY67" fmla="*/ 3558728 h 3788731"/>
              <a:gd name="connsiteX68" fmla="*/ 2429284 w 2772385"/>
              <a:gd name="connsiteY68" fmla="*/ 3384824 h 3788731"/>
              <a:gd name="connsiteX69" fmla="*/ 1924401 w 2772385"/>
              <a:gd name="connsiteY69" fmla="*/ 3356775 h 3788731"/>
              <a:gd name="connsiteX70" fmla="*/ 1913181 w 2772385"/>
              <a:gd name="connsiteY70" fmla="*/ 3031406 h 3788731"/>
              <a:gd name="connsiteX71" fmla="*/ 1879522 w 2772385"/>
              <a:gd name="connsiteY71" fmla="*/ 3014576 h 3788731"/>
              <a:gd name="connsiteX72" fmla="*/ 1901962 w 2772385"/>
              <a:gd name="connsiteY72" fmla="*/ 2835062 h 3788731"/>
              <a:gd name="connsiteX73" fmla="*/ 1857083 w 2772385"/>
              <a:gd name="connsiteY73" fmla="*/ 2773354 h 3788731"/>
              <a:gd name="connsiteX74" fmla="*/ 2103915 w 2772385"/>
              <a:gd name="connsiteY74" fmla="*/ 2717256 h 3788731"/>
              <a:gd name="connsiteX75" fmla="*/ 2126354 w 2772385"/>
              <a:gd name="connsiteY75" fmla="*/ 2588230 h 3788731"/>
              <a:gd name="connsiteX76" fmla="*/ 2367576 w 2772385"/>
              <a:gd name="connsiteY76" fmla="*/ 2621889 h 3788731"/>
              <a:gd name="connsiteX77" fmla="*/ 2591969 w 2772385"/>
              <a:gd name="connsiteY77" fmla="*/ 2032858 h 3788731"/>
              <a:gd name="connsiteX78" fmla="*/ 2547090 w 2772385"/>
              <a:gd name="connsiteY78" fmla="*/ 1948711 h 3788731"/>
              <a:gd name="connsiteX79" fmla="*/ 2692946 w 2772385"/>
              <a:gd name="connsiteY79" fmla="*/ 1460657 h 3788731"/>
              <a:gd name="connsiteX80" fmla="*/ 2636848 w 2772385"/>
              <a:gd name="connsiteY80" fmla="*/ 1354071 h 3788731"/>
              <a:gd name="connsiteX81" fmla="*/ 2479772 w 2772385"/>
              <a:gd name="connsiteY81" fmla="*/ 798699 h 3788731"/>
              <a:gd name="connsiteX82" fmla="*/ 2737825 w 2772385"/>
              <a:gd name="connsiteY82" fmla="*/ 675283 h 3788731"/>
              <a:gd name="connsiteX83" fmla="*/ 2709775 w 2772385"/>
              <a:gd name="connsiteY83" fmla="*/ 434061 h 3788731"/>
              <a:gd name="connsiteX84" fmla="*/ 2625628 w 2772385"/>
              <a:gd name="connsiteY84" fmla="*/ 86253 h 3788731"/>
              <a:gd name="connsiteX0" fmla="*/ 2625628 w 2772385"/>
              <a:gd name="connsiteY0" fmla="*/ 86253 h 3788731"/>
              <a:gd name="connsiteX1" fmla="*/ 2429284 w 2772385"/>
              <a:gd name="connsiteY1" fmla="*/ 2105 h 3788731"/>
              <a:gd name="connsiteX2" fmla="*/ 2188062 w 2772385"/>
              <a:gd name="connsiteY2" fmla="*/ 159180 h 3788731"/>
              <a:gd name="connsiteX3" fmla="*/ 2087086 w 2772385"/>
              <a:gd name="connsiteY3" fmla="*/ 198449 h 3788731"/>
              <a:gd name="connsiteX4" fmla="*/ 2137574 w 2772385"/>
              <a:gd name="connsiteY4" fmla="*/ 288206 h 3788731"/>
              <a:gd name="connsiteX5" fmla="*/ 2025378 w 2772385"/>
              <a:gd name="connsiteY5" fmla="*/ 450890 h 3788731"/>
              <a:gd name="connsiteX6" fmla="*/ 2131966 w 2772385"/>
              <a:gd name="connsiteY6" fmla="*/ 585526 h 3788731"/>
              <a:gd name="connsiteX7" fmla="*/ 2154403 w 2772385"/>
              <a:gd name="connsiteY7" fmla="*/ 708942 h 3788731"/>
              <a:gd name="connsiteX8" fmla="*/ 2025378 w 2772385"/>
              <a:gd name="connsiteY8" fmla="*/ 753820 h 3788731"/>
              <a:gd name="connsiteX9" fmla="*/ 1991719 w 2772385"/>
              <a:gd name="connsiteY9" fmla="*/ 821138 h 3788731"/>
              <a:gd name="connsiteX10" fmla="*/ 1991719 w 2772385"/>
              <a:gd name="connsiteY10" fmla="*/ 708942 h 3788731"/>
              <a:gd name="connsiteX11" fmla="*/ 1941230 w 2772385"/>
              <a:gd name="connsiteY11" fmla="*/ 669673 h 3788731"/>
              <a:gd name="connsiteX12" fmla="*/ 1778546 w 2772385"/>
              <a:gd name="connsiteY12" fmla="*/ 770649 h 3788731"/>
              <a:gd name="connsiteX13" fmla="*/ 1397078 w 2772385"/>
              <a:gd name="connsiteY13" fmla="*/ 579916 h 3788731"/>
              <a:gd name="connsiteX14" fmla="*/ 1660739 w 2772385"/>
              <a:gd name="connsiteY14" fmla="*/ 1129678 h 3788731"/>
              <a:gd name="connsiteX15" fmla="*/ 1795375 w 2772385"/>
              <a:gd name="connsiteY15" fmla="*/ 1225045 h 3788731"/>
              <a:gd name="connsiteX16" fmla="*/ 1643910 w 2772385"/>
              <a:gd name="connsiteY16" fmla="*/ 1449437 h 3788731"/>
              <a:gd name="connsiteX17" fmla="*/ 1722448 w 2772385"/>
              <a:gd name="connsiteY17" fmla="*/ 1668220 h 3788731"/>
              <a:gd name="connsiteX18" fmla="*/ 1812205 w 2772385"/>
              <a:gd name="connsiteY18" fmla="*/ 1662611 h 3788731"/>
              <a:gd name="connsiteX19" fmla="*/ 1621470 w 2772385"/>
              <a:gd name="connsiteY19" fmla="*/ 1858954 h 3788731"/>
              <a:gd name="connsiteX20" fmla="*/ 909024 w 2772385"/>
              <a:gd name="connsiteY20" fmla="*/ 1578463 h 3788731"/>
              <a:gd name="connsiteX21" fmla="*/ 454629 w 2772385"/>
              <a:gd name="connsiteY21" fmla="*/ 2605060 h 3788731"/>
              <a:gd name="connsiteX22" fmla="*/ 258286 w 2772385"/>
              <a:gd name="connsiteY22" fmla="*/ 2812623 h 3788731"/>
              <a:gd name="connsiteX23" fmla="*/ 39503 w 2772385"/>
              <a:gd name="connsiteY23" fmla="*/ 2857501 h 3788731"/>
              <a:gd name="connsiteX24" fmla="*/ 28282 w 2772385"/>
              <a:gd name="connsiteY24" fmla="*/ 2975307 h 3788731"/>
              <a:gd name="connsiteX25" fmla="*/ 219017 w 2772385"/>
              <a:gd name="connsiteY25" fmla="*/ 3093114 h 3788731"/>
              <a:gd name="connsiteX26" fmla="*/ 516338 w 2772385"/>
              <a:gd name="connsiteY26" fmla="*/ 2964088 h 3788731"/>
              <a:gd name="connsiteX27" fmla="*/ 465849 w 2772385"/>
              <a:gd name="connsiteY27" fmla="*/ 3115553 h 3788731"/>
              <a:gd name="connsiteX28" fmla="*/ 566825 w 2772385"/>
              <a:gd name="connsiteY28" fmla="*/ 3160431 h 3788731"/>
              <a:gd name="connsiteX29" fmla="*/ 376092 w 2772385"/>
              <a:gd name="connsiteY29" fmla="*/ 3620436 h 3788731"/>
              <a:gd name="connsiteX30" fmla="*/ 190968 w 2772385"/>
              <a:gd name="connsiteY30" fmla="*/ 3665315 h 3788731"/>
              <a:gd name="connsiteX31" fmla="*/ 258286 w 2772385"/>
              <a:gd name="connsiteY31" fmla="*/ 3766291 h 3788731"/>
              <a:gd name="connsiteX32" fmla="*/ 549996 w 2772385"/>
              <a:gd name="connsiteY32" fmla="*/ 3788731 h 3788731"/>
              <a:gd name="connsiteX33" fmla="*/ 583655 w 2772385"/>
              <a:gd name="connsiteY33" fmla="*/ 3581168 h 3788731"/>
              <a:gd name="connsiteX34" fmla="*/ 639753 w 2772385"/>
              <a:gd name="connsiteY34" fmla="*/ 3575558 h 3788731"/>
              <a:gd name="connsiteX35" fmla="*/ 684632 w 2772385"/>
              <a:gd name="connsiteY35" fmla="*/ 3698974 h 3788731"/>
              <a:gd name="connsiteX36" fmla="*/ 768779 w 2772385"/>
              <a:gd name="connsiteY36" fmla="*/ 3704584 h 3788731"/>
              <a:gd name="connsiteX37" fmla="*/ 774389 w 2772385"/>
              <a:gd name="connsiteY37" fmla="*/ 3474581 h 3788731"/>
              <a:gd name="connsiteX38" fmla="*/ 740730 w 2772385"/>
              <a:gd name="connsiteY38" fmla="*/ 3205310 h 3788731"/>
              <a:gd name="connsiteX39" fmla="*/ 897805 w 2772385"/>
              <a:gd name="connsiteY39" fmla="*/ 2627499 h 3788731"/>
              <a:gd name="connsiteX40" fmla="*/ 1161466 w 2772385"/>
              <a:gd name="connsiteY40" fmla="*/ 2520912 h 3788731"/>
              <a:gd name="connsiteX41" fmla="*/ 1526104 w 2772385"/>
              <a:gd name="connsiteY41" fmla="*/ 2627499 h 3788731"/>
              <a:gd name="connsiteX42" fmla="*/ 1587812 w 2772385"/>
              <a:gd name="connsiteY42" fmla="*/ 2627499 h 3788731"/>
              <a:gd name="connsiteX43" fmla="*/ 1643910 w 2772385"/>
              <a:gd name="connsiteY43" fmla="*/ 2728476 h 3788731"/>
              <a:gd name="connsiteX44" fmla="*/ 1795375 w 2772385"/>
              <a:gd name="connsiteY44" fmla="*/ 2762134 h 3788731"/>
              <a:gd name="connsiteX45" fmla="*/ 1806595 w 2772385"/>
              <a:gd name="connsiteY45" fmla="*/ 2795793 h 3788731"/>
              <a:gd name="connsiteX46" fmla="*/ 1767326 w 2772385"/>
              <a:gd name="connsiteY46" fmla="*/ 2997747 h 3788731"/>
              <a:gd name="connsiteX47" fmla="*/ 1744887 w 2772385"/>
              <a:gd name="connsiteY47" fmla="*/ 3323116 h 3788731"/>
              <a:gd name="connsiteX48" fmla="*/ 1537324 w 2772385"/>
              <a:gd name="connsiteY48" fmla="*/ 3345555 h 3788731"/>
              <a:gd name="connsiteX49" fmla="*/ 1200735 w 2772385"/>
              <a:gd name="connsiteY49" fmla="*/ 3396044 h 3788731"/>
              <a:gd name="connsiteX50" fmla="*/ 1172686 w 2772385"/>
              <a:gd name="connsiteY50" fmla="*/ 3468971 h 3788731"/>
              <a:gd name="connsiteX51" fmla="*/ 1110978 w 2772385"/>
              <a:gd name="connsiteY51" fmla="*/ 3497020 h 3788731"/>
              <a:gd name="connsiteX52" fmla="*/ 1139027 w 2772385"/>
              <a:gd name="connsiteY52" fmla="*/ 3631656 h 3788731"/>
              <a:gd name="connsiteX53" fmla="*/ 1279272 w 2772385"/>
              <a:gd name="connsiteY53" fmla="*/ 3637266 h 3788731"/>
              <a:gd name="connsiteX54" fmla="*/ 1273662 w 2772385"/>
              <a:gd name="connsiteY54" fmla="*/ 3485801 h 3788731"/>
              <a:gd name="connsiteX55" fmla="*/ 1453176 w 2772385"/>
              <a:gd name="connsiteY55" fmla="*/ 3497020 h 3788731"/>
              <a:gd name="connsiteX56" fmla="*/ 1425127 w 2772385"/>
              <a:gd name="connsiteY56" fmla="*/ 3575558 h 3788731"/>
              <a:gd name="connsiteX57" fmla="*/ 1397078 w 2772385"/>
              <a:gd name="connsiteY57" fmla="*/ 3637266 h 3788731"/>
              <a:gd name="connsiteX58" fmla="*/ 1312931 w 2772385"/>
              <a:gd name="connsiteY58" fmla="*/ 3654095 h 3788731"/>
              <a:gd name="connsiteX59" fmla="*/ 1447567 w 2772385"/>
              <a:gd name="connsiteY59" fmla="*/ 3777511 h 3788731"/>
              <a:gd name="connsiteX60" fmla="*/ 1514884 w 2772385"/>
              <a:gd name="connsiteY60" fmla="*/ 3642876 h 3788731"/>
              <a:gd name="connsiteX61" fmla="*/ 1817814 w 2772385"/>
              <a:gd name="connsiteY61" fmla="*/ 3541899 h 3788731"/>
              <a:gd name="connsiteX62" fmla="*/ 2154403 w 2772385"/>
              <a:gd name="connsiteY62" fmla="*/ 3614826 h 3788731"/>
              <a:gd name="connsiteX63" fmla="*/ 2109525 w 2772385"/>
              <a:gd name="connsiteY63" fmla="*/ 3715803 h 3788731"/>
              <a:gd name="connsiteX64" fmla="*/ 2204892 w 2772385"/>
              <a:gd name="connsiteY64" fmla="*/ 3783121 h 3788731"/>
              <a:gd name="connsiteX65" fmla="*/ 2277819 w 2772385"/>
              <a:gd name="connsiteY65" fmla="*/ 3732633 h 3788731"/>
              <a:gd name="connsiteX66" fmla="*/ 2266600 w 2772385"/>
              <a:gd name="connsiteY66" fmla="*/ 3637266 h 3788731"/>
              <a:gd name="connsiteX67" fmla="*/ 2446114 w 2772385"/>
              <a:gd name="connsiteY67" fmla="*/ 3558728 h 3788731"/>
              <a:gd name="connsiteX68" fmla="*/ 2429284 w 2772385"/>
              <a:gd name="connsiteY68" fmla="*/ 3384824 h 3788731"/>
              <a:gd name="connsiteX69" fmla="*/ 1924401 w 2772385"/>
              <a:gd name="connsiteY69" fmla="*/ 3356775 h 3788731"/>
              <a:gd name="connsiteX70" fmla="*/ 1913181 w 2772385"/>
              <a:gd name="connsiteY70" fmla="*/ 3031406 h 3788731"/>
              <a:gd name="connsiteX71" fmla="*/ 1879522 w 2772385"/>
              <a:gd name="connsiteY71" fmla="*/ 3014576 h 3788731"/>
              <a:gd name="connsiteX72" fmla="*/ 1901962 w 2772385"/>
              <a:gd name="connsiteY72" fmla="*/ 2835062 h 3788731"/>
              <a:gd name="connsiteX73" fmla="*/ 1857083 w 2772385"/>
              <a:gd name="connsiteY73" fmla="*/ 2773354 h 3788731"/>
              <a:gd name="connsiteX74" fmla="*/ 2103915 w 2772385"/>
              <a:gd name="connsiteY74" fmla="*/ 2717256 h 3788731"/>
              <a:gd name="connsiteX75" fmla="*/ 2126354 w 2772385"/>
              <a:gd name="connsiteY75" fmla="*/ 2588230 h 3788731"/>
              <a:gd name="connsiteX76" fmla="*/ 2367576 w 2772385"/>
              <a:gd name="connsiteY76" fmla="*/ 2621889 h 3788731"/>
              <a:gd name="connsiteX77" fmla="*/ 2591969 w 2772385"/>
              <a:gd name="connsiteY77" fmla="*/ 2032858 h 3788731"/>
              <a:gd name="connsiteX78" fmla="*/ 2547090 w 2772385"/>
              <a:gd name="connsiteY78" fmla="*/ 1948711 h 3788731"/>
              <a:gd name="connsiteX79" fmla="*/ 2692946 w 2772385"/>
              <a:gd name="connsiteY79" fmla="*/ 1460657 h 3788731"/>
              <a:gd name="connsiteX80" fmla="*/ 2636848 w 2772385"/>
              <a:gd name="connsiteY80" fmla="*/ 1354071 h 3788731"/>
              <a:gd name="connsiteX81" fmla="*/ 2479772 w 2772385"/>
              <a:gd name="connsiteY81" fmla="*/ 798699 h 3788731"/>
              <a:gd name="connsiteX82" fmla="*/ 2737825 w 2772385"/>
              <a:gd name="connsiteY82" fmla="*/ 675283 h 3788731"/>
              <a:gd name="connsiteX83" fmla="*/ 2709775 w 2772385"/>
              <a:gd name="connsiteY83" fmla="*/ 434061 h 3788731"/>
              <a:gd name="connsiteX84" fmla="*/ 2625628 w 2772385"/>
              <a:gd name="connsiteY84" fmla="*/ 86253 h 3788731"/>
              <a:gd name="connsiteX0" fmla="*/ 2625628 w 2772385"/>
              <a:gd name="connsiteY0" fmla="*/ 86253 h 3788731"/>
              <a:gd name="connsiteX1" fmla="*/ 2429284 w 2772385"/>
              <a:gd name="connsiteY1" fmla="*/ 2105 h 3788731"/>
              <a:gd name="connsiteX2" fmla="*/ 2188062 w 2772385"/>
              <a:gd name="connsiteY2" fmla="*/ 159180 h 3788731"/>
              <a:gd name="connsiteX3" fmla="*/ 2087086 w 2772385"/>
              <a:gd name="connsiteY3" fmla="*/ 198449 h 3788731"/>
              <a:gd name="connsiteX4" fmla="*/ 2137574 w 2772385"/>
              <a:gd name="connsiteY4" fmla="*/ 288206 h 3788731"/>
              <a:gd name="connsiteX5" fmla="*/ 2025378 w 2772385"/>
              <a:gd name="connsiteY5" fmla="*/ 450890 h 3788731"/>
              <a:gd name="connsiteX6" fmla="*/ 2131966 w 2772385"/>
              <a:gd name="connsiteY6" fmla="*/ 585526 h 3788731"/>
              <a:gd name="connsiteX7" fmla="*/ 2154403 w 2772385"/>
              <a:gd name="connsiteY7" fmla="*/ 708942 h 3788731"/>
              <a:gd name="connsiteX8" fmla="*/ 2025378 w 2772385"/>
              <a:gd name="connsiteY8" fmla="*/ 753820 h 3788731"/>
              <a:gd name="connsiteX9" fmla="*/ 1991719 w 2772385"/>
              <a:gd name="connsiteY9" fmla="*/ 821138 h 3788731"/>
              <a:gd name="connsiteX10" fmla="*/ 1991719 w 2772385"/>
              <a:gd name="connsiteY10" fmla="*/ 708942 h 3788731"/>
              <a:gd name="connsiteX11" fmla="*/ 1941230 w 2772385"/>
              <a:gd name="connsiteY11" fmla="*/ 669673 h 3788731"/>
              <a:gd name="connsiteX12" fmla="*/ 1778546 w 2772385"/>
              <a:gd name="connsiteY12" fmla="*/ 770649 h 3788731"/>
              <a:gd name="connsiteX13" fmla="*/ 1397078 w 2772385"/>
              <a:gd name="connsiteY13" fmla="*/ 579916 h 3788731"/>
              <a:gd name="connsiteX14" fmla="*/ 1660739 w 2772385"/>
              <a:gd name="connsiteY14" fmla="*/ 1129678 h 3788731"/>
              <a:gd name="connsiteX15" fmla="*/ 1795375 w 2772385"/>
              <a:gd name="connsiteY15" fmla="*/ 1225045 h 3788731"/>
              <a:gd name="connsiteX16" fmla="*/ 1643910 w 2772385"/>
              <a:gd name="connsiteY16" fmla="*/ 1449437 h 3788731"/>
              <a:gd name="connsiteX17" fmla="*/ 1722448 w 2772385"/>
              <a:gd name="connsiteY17" fmla="*/ 1668220 h 3788731"/>
              <a:gd name="connsiteX18" fmla="*/ 1812205 w 2772385"/>
              <a:gd name="connsiteY18" fmla="*/ 1662611 h 3788731"/>
              <a:gd name="connsiteX19" fmla="*/ 1621470 w 2772385"/>
              <a:gd name="connsiteY19" fmla="*/ 1858954 h 3788731"/>
              <a:gd name="connsiteX20" fmla="*/ 909024 w 2772385"/>
              <a:gd name="connsiteY20" fmla="*/ 1578463 h 3788731"/>
              <a:gd name="connsiteX21" fmla="*/ 454629 w 2772385"/>
              <a:gd name="connsiteY21" fmla="*/ 2605060 h 3788731"/>
              <a:gd name="connsiteX22" fmla="*/ 258286 w 2772385"/>
              <a:gd name="connsiteY22" fmla="*/ 2812623 h 3788731"/>
              <a:gd name="connsiteX23" fmla="*/ 39503 w 2772385"/>
              <a:gd name="connsiteY23" fmla="*/ 2857501 h 3788731"/>
              <a:gd name="connsiteX24" fmla="*/ 28282 w 2772385"/>
              <a:gd name="connsiteY24" fmla="*/ 2975307 h 3788731"/>
              <a:gd name="connsiteX25" fmla="*/ 219017 w 2772385"/>
              <a:gd name="connsiteY25" fmla="*/ 3093114 h 3788731"/>
              <a:gd name="connsiteX26" fmla="*/ 516338 w 2772385"/>
              <a:gd name="connsiteY26" fmla="*/ 2964088 h 3788731"/>
              <a:gd name="connsiteX27" fmla="*/ 465849 w 2772385"/>
              <a:gd name="connsiteY27" fmla="*/ 3115553 h 3788731"/>
              <a:gd name="connsiteX28" fmla="*/ 566825 w 2772385"/>
              <a:gd name="connsiteY28" fmla="*/ 3160431 h 3788731"/>
              <a:gd name="connsiteX29" fmla="*/ 376092 w 2772385"/>
              <a:gd name="connsiteY29" fmla="*/ 3620436 h 3788731"/>
              <a:gd name="connsiteX30" fmla="*/ 190968 w 2772385"/>
              <a:gd name="connsiteY30" fmla="*/ 3665315 h 3788731"/>
              <a:gd name="connsiteX31" fmla="*/ 258286 w 2772385"/>
              <a:gd name="connsiteY31" fmla="*/ 3766291 h 3788731"/>
              <a:gd name="connsiteX32" fmla="*/ 549996 w 2772385"/>
              <a:gd name="connsiteY32" fmla="*/ 3788731 h 3788731"/>
              <a:gd name="connsiteX33" fmla="*/ 583655 w 2772385"/>
              <a:gd name="connsiteY33" fmla="*/ 3581168 h 3788731"/>
              <a:gd name="connsiteX34" fmla="*/ 639753 w 2772385"/>
              <a:gd name="connsiteY34" fmla="*/ 3575558 h 3788731"/>
              <a:gd name="connsiteX35" fmla="*/ 684632 w 2772385"/>
              <a:gd name="connsiteY35" fmla="*/ 3698974 h 3788731"/>
              <a:gd name="connsiteX36" fmla="*/ 768779 w 2772385"/>
              <a:gd name="connsiteY36" fmla="*/ 3704584 h 3788731"/>
              <a:gd name="connsiteX37" fmla="*/ 774389 w 2772385"/>
              <a:gd name="connsiteY37" fmla="*/ 3474581 h 3788731"/>
              <a:gd name="connsiteX38" fmla="*/ 740730 w 2772385"/>
              <a:gd name="connsiteY38" fmla="*/ 3205310 h 3788731"/>
              <a:gd name="connsiteX39" fmla="*/ 897805 w 2772385"/>
              <a:gd name="connsiteY39" fmla="*/ 2627499 h 3788731"/>
              <a:gd name="connsiteX40" fmla="*/ 1161466 w 2772385"/>
              <a:gd name="connsiteY40" fmla="*/ 2520912 h 3788731"/>
              <a:gd name="connsiteX41" fmla="*/ 1526104 w 2772385"/>
              <a:gd name="connsiteY41" fmla="*/ 2627499 h 3788731"/>
              <a:gd name="connsiteX42" fmla="*/ 1587812 w 2772385"/>
              <a:gd name="connsiteY42" fmla="*/ 2627499 h 3788731"/>
              <a:gd name="connsiteX43" fmla="*/ 1643910 w 2772385"/>
              <a:gd name="connsiteY43" fmla="*/ 2728476 h 3788731"/>
              <a:gd name="connsiteX44" fmla="*/ 1795375 w 2772385"/>
              <a:gd name="connsiteY44" fmla="*/ 2762134 h 3788731"/>
              <a:gd name="connsiteX45" fmla="*/ 1806595 w 2772385"/>
              <a:gd name="connsiteY45" fmla="*/ 2795793 h 3788731"/>
              <a:gd name="connsiteX46" fmla="*/ 1767326 w 2772385"/>
              <a:gd name="connsiteY46" fmla="*/ 2997747 h 3788731"/>
              <a:gd name="connsiteX47" fmla="*/ 1744887 w 2772385"/>
              <a:gd name="connsiteY47" fmla="*/ 3323116 h 3788731"/>
              <a:gd name="connsiteX48" fmla="*/ 1537324 w 2772385"/>
              <a:gd name="connsiteY48" fmla="*/ 3345555 h 3788731"/>
              <a:gd name="connsiteX49" fmla="*/ 1200735 w 2772385"/>
              <a:gd name="connsiteY49" fmla="*/ 3396044 h 3788731"/>
              <a:gd name="connsiteX50" fmla="*/ 1172686 w 2772385"/>
              <a:gd name="connsiteY50" fmla="*/ 3468971 h 3788731"/>
              <a:gd name="connsiteX51" fmla="*/ 1110978 w 2772385"/>
              <a:gd name="connsiteY51" fmla="*/ 3497020 h 3788731"/>
              <a:gd name="connsiteX52" fmla="*/ 1139027 w 2772385"/>
              <a:gd name="connsiteY52" fmla="*/ 3631656 h 3788731"/>
              <a:gd name="connsiteX53" fmla="*/ 1279272 w 2772385"/>
              <a:gd name="connsiteY53" fmla="*/ 3637266 h 3788731"/>
              <a:gd name="connsiteX54" fmla="*/ 1273662 w 2772385"/>
              <a:gd name="connsiteY54" fmla="*/ 3485801 h 3788731"/>
              <a:gd name="connsiteX55" fmla="*/ 1453176 w 2772385"/>
              <a:gd name="connsiteY55" fmla="*/ 3497020 h 3788731"/>
              <a:gd name="connsiteX56" fmla="*/ 1425127 w 2772385"/>
              <a:gd name="connsiteY56" fmla="*/ 3575558 h 3788731"/>
              <a:gd name="connsiteX57" fmla="*/ 1397078 w 2772385"/>
              <a:gd name="connsiteY57" fmla="*/ 3637266 h 3788731"/>
              <a:gd name="connsiteX58" fmla="*/ 1312931 w 2772385"/>
              <a:gd name="connsiteY58" fmla="*/ 3654095 h 3788731"/>
              <a:gd name="connsiteX59" fmla="*/ 1447567 w 2772385"/>
              <a:gd name="connsiteY59" fmla="*/ 3777511 h 3788731"/>
              <a:gd name="connsiteX60" fmla="*/ 1514884 w 2772385"/>
              <a:gd name="connsiteY60" fmla="*/ 3642876 h 3788731"/>
              <a:gd name="connsiteX61" fmla="*/ 1817814 w 2772385"/>
              <a:gd name="connsiteY61" fmla="*/ 3541899 h 3788731"/>
              <a:gd name="connsiteX62" fmla="*/ 2154403 w 2772385"/>
              <a:gd name="connsiteY62" fmla="*/ 3614826 h 3788731"/>
              <a:gd name="connsiteX63" fmla="*/ 2109525 w 2772385"/>
              <a:gd name="connsiteY63" fmla="*/ 3715803 h 3788731"/>
              <a:gd name="connsiteX64" fmla="*/ 2204892 w 2772385"/>
              <a:gd name="connsiteY64" fmla="*/ 3783121 h 3788731"/>
              <a:gd name="connsiteX65" fmla="*/ 2277819 w 2772385"/>
              <a:gd name="connsiteY65" fmla="*/ 3732633 h 3788731"/>
              <a:gd name="connsiteX66" fmla="*/ 2266600 w 2772385"/>
              <a:gd name="connsiteY66" fmla="*/ 3637266 h 3788731"/>
              <a:gd name="connsiteX67" fmla="*/ 2446114 w 2772385"/>
              <a:gd name="connsiteY67" fmla="*/ 3558728 h 3788731"/>
              <a:gd name="connsiteX68" fmla="*/ 2429284 w 2772385"/>
              <a:gd name="connsiteY68" fmla="*/ 3384824 h 3788731"/>
              <a:gd name="connsiteX69" fmla="*/ 1924401 w 2772385"/>
              <a:gd name="connsiteY69" fmla="*/ 3356775 h 3788731"/>
              <a:gd name="connsiteX70" fmla="*/ 1913181 w 2772385"/>
              <a:gd name="connsiteY70" fmla="*/ 3031406 h 3788731"/>
              <a:gd name="connsiteX71" fmla="*/ 1879522 w 2772385"/>
              <a:gd name="connsiteY71" fmla="*/ 3014576 h 3788731"/>
              <a:gd name="connsiteX72" fmla="*/ 1901962 w 2772385"/>
              <a:gd name="connsiteY72" fmla="*/ 2835062 h 3788731"/>
              <a:gd name="connsiteX73" fmla="*/ 1857083 w 2772385"/>
              <a:gd name="connsiteY73" fmla="*/ 2773354 h 3788731"/>
              <a:gd name="connsiteX74" fmla="*/ 2103915 w 2772385"/>
              <a:gd name="connsiteY74" fmla="*/ 2717256 h 3788731"/>
              <a:gd name="connsiteX75" fmla="*/ 2126354 w 2772385"/>
              <a:gd name="connsiteY75" fmla="*/ 2588230 h 3788731"/>
              <a:gd name="connsiteX76" fmla="*/ 2367576 w 2772385"/>
              <a:gd name="connsiteY76" fmla="*/ 2621889 h 3788731"/>
              <a:gd name="connsiteX77" fmla="*/ 2591969 w 2772385"/>
              <a:gd name="connsiteY77" fmla="*/ 2032858 h 3788731"/>
              <a:gd name="connsiteX78" fmla="*/ 2547090 w 2772385"/>
              <a:gd name="connsiteY78" fmla="*/ 1948711 h 3788731"/>
              <a:gd name="connsiteX79" fmla="*/ 2692946 w 2772385"/>
              <a:gd name="connsiteY79" fmla="*/ 1460657 h 3788731"/>
              <a:gd name="connsiteX80" fmla="*/ 2636848 w 2772385"/>
              <a:gd name="connsiteY80" fmla="*/ 1354071 h 3788731"/>
              <a:gd name="connsiteX81" fmla="*/ 2479772 w 2772385"/>
              <a:gd name="connsiteY81" fmla="*/ 798699 h 3788731"/>
              <a:gd name="connsiteX82" fmla="*/ 2737825 w 2772385"/>
              <a:gd name="connsiteY82" fmla="*/ 675283 h 3788731"/>
              <a:gd name="connsiteX83" fmla="*/ 2709775 w 2772385"/>
              <a:gd name="connsiteY83" fmla="*/ 434061 h 3788731"/>
              <a:gd name="connsiteX84" fmla="*/ 2625628 w 2772385"/>
              <a:gd name="connsiteY84" fmla="*/ 86253 h 3788731"/>
              <a:gd name="connsiteX0" fmla="*/ 2625628 w 2772385"/>
              <a:gd name="connsiteY0" fmla="*/ 86253 h 3788731"/>
              <a:gd name="connsiteX1" fmla="*/ 2429284 w 2772385"/>
              <a:gd name="connsiteY1" fmla="*/ 2105 h 3788731"/>
              <a:gd name="connsiteX2" fmla="*/ 2188062 w 2772385"/>
              <a:gd name="connsiteY2" fmla="*/ 159180 h 3788731"/>
              <a:gd name="connsiteX3" fmla="*/ 2087086 w 2772385"/>
              <a:gd name="connsiteY3" fmla="*/ 198449 h 3788731"/>
              <a:gd name="connsiteX4" fmla="*/ 2137574 w 2772385"/>
              <a:gd name="connsiteY4" fmla="*/ 288206 h 3788731"/>
              <a:gd name="connsiteX5" fmla="*/ 2025378 w 2772385"/>
              <a:gd name="connsiteY5" fmla="*/ 450890 h 3788731"/>
              <a:gd name="connsiteX6" fmla="*/ 2131966 w 2772385"/>
              <a:gd name="connsiteY6" fmla="*/ 585526 h 3788731"/>
              <a:gd name="connsiteX7" fmla="*/ 2154403 w 2772385"/>
              <a:gd name="connsiteY7" fmla="*/ 708942 h 3788731"/>
              <a:gd name="connsiteX8" fmla="*/ 2025378 w 2772385"/>
              <a:gd name="connsiteY8" fmla="*/ 753820 h 3788731"/>
              <a:gd name="connsiteX9" fmla="*/ 1991719 w 2772385"/>
              <a:gd name="connsiteY9" fmla="*/ 821138 h 3788731"/>
              <a:gd name="connsiteX10" fmla="*/ 1991719 w 2772385"/>
              <a:gd name="connsiteY10" fmla="*/ 708942 h 3788731"/>
              <a:gd name="connsiteX11" fmla="*/ 1941230 w 2772385"/>
              <a:gd name="connsiteY11" fmla="*/ 669673 h 3788731"/>
              <a:gd name="connsiteX12" fmla="*/ 1778546 w 2772385"/>
              <a:gd name="connsiteY12" fmla="*/ 770649 h 3788731"/>
              <a:gd name="connsiteX13" fmla="*/ 1397078 w 2772385"/>
              <a:gd name="connsiteY13" fmla="*/ 579916 h 3788731"/>
              <a:gd name="connsiteX14" fmla="*/ 1660739 w 2772385"/>
              <a:gd name="connsiteY14" fmla="*/ 1129678 h 3788731"/>
              <a:gd name="connsiteX15" fmla="*/ 1795375 w 2772385"/>
              <a:gd name="connsiteY15" fmla="*/ 1225045 h 3788731"/>
              <a:gd name="connsiteX16" fmla="*/ 1643910 w 2772385"/>
              <a:gd name="connsiteY16" fmla="*/ 1449437 h 3788731"/>
              <a:gd name="connsiteX17" fmla="*/ 1722448 w 2772385"/>
              <a:gd name="connsiteY17" fmla="*/ 1668220 h 3788731"/>
              <a:gd name="connsiteX18" fmla="*/ 1812205 w 2772385"/>
              <a:gd name="connsiteY18" fmla="*/ 1662611 h 3788731"/>
              <a:gd name="connsiteX19" fmla="*/ 1621470 w 2772385"/>
              <a:gd name="connsiteY19" fmla="*/ 1858954 h 3788731"/>
              <a:gd name="connsiteX20" fmla="*/ 909024 w 2772385"/>
              <a:gd name="connsiteY20" fmla="*/ 1578463 h 3788731"/>
              <a:gd name="connsiteX21" fmla="*/ 454629 w 2772385"/>
              <a:gd name="connsiteY21" fmla="*/ 2605060 h 3788731"/>
              <a:gd name="connsiteX22" fmla="*/ 258286 w 2772385"/>
              <a:gd name="connsiteY22" fmla="*/ 2812623 h 3788731"/>
              <a:gd name="connsiteX23" fmla="*/ 39503 w 2772385"/>
              <a:gd name="connsiteY23" fmla="*/ 2857501 h 3788731"/>
              <a:gd name="connsiteX24" fmla="*/ 28282 w 2772385"/>
              <a:gd name="connsiteY24" fmla="*/ 2975307 h 3788731"/>
              <a:gd name="connsiteX25" fmla="*/ 219017 w 2772385"/>
              <a:gd name="connsiteY25" fmla="*/ 3093114 h 3788731"/>
              <a:gd name="connsiteX26" fmla="*/ 516338 w 2772385"/>
              <a:gd name="connsiteY26" fmla="*/ 2964088 h 3788731"/>
              <a:gd name="connsiteX27" fmla="*/ 465849 w 2772385"/>
              <a:gd name="connsiteY27" fmla="*/ 3115553 h 3788731"/>
              <a:gd name="connsiteX28" fmla="*/ 566825 w 2772385"/>
              <a:gd name="connsiteY28" fmla="*/ 3160431 h 3788731"/>
              <a:gd name="connsiteX29" fmla="*/ 376092 w 2772385"/>
              <a:gd name="connsiteY29" fmla="*/ 3620436 h 3788731"/>
              <a:gd name="connsiteX30" fmla="*/ 190968 w 2772385"/>
              <a:gd name="connsiteY30" fmla="*/ 3665315 h 3788731"/>
              <a:gd name="connsiteX31" fmla="*/ 258286 w 2772385"/>
              <a:gd name="connsiteY31" fmla="*/ 3766291 h 3788731"/>
              <a:gd name="connsiteX32" fmla="*/ 549996 w 2772385"/>
              <a:gd name="connsiteY32" fmla="*/ 3788731 h 3788731"/>
              <a:gd name="connsiteX33" fmla="*/ 583655 w 2772385"/>
              <a:gd name="connsiteY33" fmla="*/ 3581168 h 3788731"/>
              <a:gd name="connsiteX34" fmla="*/ 639753 w 2772385"/>
              <a:gd name="connsiteY34" fmla="*/ 3575558 h 3788731"/>
              <a:gd name="connsiteX35" fmla="*/ 684632 w 2772385"/>
              <a:gd name="connsiteY35" fmla="*/ 3698974 h 3788731"/>
              <a:gd name="connsiteX36" fmla="*/ 768779 w 2772385"/>
              <a:gd name="connsiteY36" fmla="*/ 3704584 h 3788731"/>
              <a:gd name="connsiteX37" fmla="*/ 774389 w 2772385"/>
              <a:gd name="connsiteY37" fmla="*/ 3474581 h 3788731"/>
              <a:gd name="connsiteX38" fmla="*/ 740730 w 2772385"/>
              <a:gd name="connsiteY38" fmla="*/ 3205310 h 3788731"/>
              <a:gd name="connsiteX39" fmla="*/ 897805 w 2772385"/>
              <a:gd name="connsiteY39" fmla="*/ 2627499 h 3788731"/>
              <a:gd name="connsiteX40" fmla="*/ 1161466 w 2772385"/>
              <a:gd name="connsiteY40" fmla="*/ 2520912 h 3788731"/>
              <a:gd name="connsiteX41" fmla="*/ 1526104 w 2772385"/>
              <a:gd name="connsiteY41" fmla="*/ 2627499 h 3788731"/>
              <a:gd name="connsiteX42" fmla="*/ 1587812 w 2772385"/>
              <a:gd name="connsiteY42" fmla="*/ 2627499 h 3788731"/>
              <a:gd name="connsiteX43" fmla="*/ 1643910 w 2772385"/>
              <a:gd name="connsiteY43" fmla="*/ 2728476 h 3788731"/>
              <a:gd name="connsiteX44" fmla="*/ 1795375 w 2772385"/>
              <a:gd name="connsiteY44" fmla="*/ 2762134 h 3788731"/>
              <a:gd name="connsiteX45" fmla="*/ 1806595 w 2772385"/>
              <a:gd name="connsiteY45" fmla="*/ 2795793 h 3788731"/>
              <a:gd name="connsiteX46" fmla="*/ 1767326 w 2772385"/>
              <a:gd name="connsiteY46" fmla="*/ 2997747 h 3788731"/>
              <a:gd name="connsiteX47" fmla="*/ 1744887 w 2772385"/>
              <a:gd name="connsiteY47" fmla="*/ 3323116 h 3788731"/>
              <a:gd name="connsiteX48" fmla="*/ 1537324 w 2772385"/>
              <a:gd name="connsiteY48" fmla="*/ 3345555 h 3788731"/>
              <a:gd name="connsiteX49" fmla="*/ 1200735 w 2772385"/>
              <a:gd name="connsiteY49" fmla="*/ 3396044 h 3788731"/>
              <a:gd name="connsiteX50" fmla="*/ 1172686 w 2772385"/>
              <a:gd name="connsiteY50" fmla="*/ 3468971 h 3788731"/>
              <a:gd name="connsiteX51" fmla="*/ 1110978 w 2772385"/>
              <a:gd name="connsiteY51" fmla="*/ 3497020 h 3788731"/>
              <a:gd name="connsiteX52" fmla="*/ 1139027 w 2772385"/>
              <a:gd name="connsiteY52" fmla="*/ 3631656 h 3788731"/>
              <a:gd name="connsiteX53" fmla="*/ 1279272 w 2772385"/>
              <a:gd name="connsiteY53" fmla="*/ 3637266 h 3788731"/>
              <a:gd name="connsiteX54" fmla="*/ 1273662 w 2772385"/>
              <a:gd name="connsiteY54" fmla="*/ 3485801 h 3788731"/>
              <a:gd name="connsiteX55" fmla="*/ 1453176 w 2772385"/>
              <a:gd name="connsiteY55" fmla="*/ 3497020 h 3788731"/>
              <a:gd name="connsiteX56" fmla="*/ 1425127 w 2772385"/>
              <a:gd name="connsiteY56" fmla="*/ 3575558 h 3788731"/>
              <a:gd name="connsiteX57" fmla="*/ 1397078 w 2772385"/>
              <a:gd name="connsiteY57" fmla="*/ 3637266 h 3788731"/>
              <a:gd name="connsiteX58" fmla="*/ 1312931 w 2772385"/>
              <a:gd name="connsiteY58" fmla="*/ 3654095 h 3788731"/>
              <a:gd name="connsiteX59" fmla="*/ 1447567 w 2772385"/>
              <a:gd name="connsiteY59" fmla="*/ 3777511 h 3788731"/>
              <a:gd name="connsiteX60" fmla="*/ 1514884 w 2772385"/>
              <a:gd name="connsiteY60" fmla="*/ 3642876 h 3788731"/>
              <a:gd name="connsiteX61" fmla="*/ 1817814 w 2772385"/>
              <a:gd name="connsiteY61" fmla="*/ 3541899 h 3788731"/>
              <a:gd name="connsiteX62" fmla="*/ 2154403 w 2772385"/>
              <a:gd name="connsiteY62" fmla="*/ 3614826 h 3788731"/>
              <a:gd name="connsiteX63" fmla="*/ 2109525 w 2772385"/>
              <a:gd name="connsiteY63" fmla="*/ 3715803 h 3788731"/>
              <a:gd name="connsiteX64" fmla="*/ 2204892 w 2772385"/>
              <a:gd name="connsiteY64" fmla="*/ 3783121 h 3788731"/>
              <a:gd name="connsiteX65" fmla="*/ 2277819 w 2772385"/>
              <a:gd name="connsiteY65" fmla="*/ 3732633 h 3788731"/>
              <a:gd name="connsiteX66" fmla="*/ 2266600 w 2772385"/>
              <a:gd name="connsiteY66" fmla="*/ 3637266 h 3788731"/>
              <a:gd name="connsiteX67" fmla="*/ 2446114 w 2772385"/>
              <a:gd name="connsiteY67" fmla="*/ 3558728 h 3788731"/>
              <a:gd name="connsiteX68" fmla="*/ 2429284 w 2772385"/>
              <a:gd name="connsiteY68" fmla="*/ 3384824 h 3788731"/>
              <a:gd name="connsiteX69" fmla="*/ 1924401 w 2772385"/>
              <a:gd name="connsiteY69" fmla="*/ 3356775 h 3788731"/>
              <a:gd name="connsiteX70" fmla="*/ 1913181 w 2772385"/>
              <a:gd name="connsiteY70" fmla="*/ 3031406 h 3788731"/>
              <a:gd name="connsiteX71" fmla="*/ 1879522 w 2772385"/>
              <a:gd name="connsiteY71" fmla="*/ 3014576 h 3788731"/>
              <a:gd name="connsiteX72" fmla="*/ 1901962 w 2772385"/>
              <a:gd name="connsiteY72" fmla="*/ 2835062 h 3788731"/>
              <a:gd name="connsiteX73" fmla="*/ 1857083 w 2772385"/>
              <a:gd name="connsiteY73" fmla="*/ 2773354 h 3788731"/>
              <a:gd name="connsiteX74" fmla="*/ 2103915 w 2772385"/>
              <a:gd name="connsiteY74" fmla="*/ 2717256 h 3788731"/>
              <a:gd name="connsiteX75" fmla="*/ 2126354 w 2772385"/>
              <a:gd name="connsiteY75" fmla="*/ 2588230 h 3788731"/>
              <a:gd name="connsiteX76" fmla="*/ 2367576 w 2772385"/>
              <a:gd name="connsiteY76" fmla="*/ 2621889 h 3788731"/>
              <a:gd name="connsiteX77" fmla="*/ 2591969 w 2772385"/>
              <a:gd name="connsiteY77" fmla="*/ 2032858 h 3788731"/>
              <a:gd name="connsiteX78" fmla="*/ 2547090 w 2772385"/>
              <a:gd name="connsiteY78" fmla="*/ 1948711 h 3788731"/>
              <a:gd name="connsiteX79" fmla="*/ 2692946 w 2772385"/>
              <a:gd name="connsiteY79" fmla="*/ 1460657 h 3788731"/>
              <a:gd name="connsiteX80" fmla="*/ 2636848 w 2772385"/>
              <a:gd name="connsiteY80" fmla="*/ 1354071 h 3788731"/>
              <a:gd name="connsiteX81" fmla="*/ 2479772 w 2772385"/>
              <a:gd name="connsiteY81" fmla="*/ 798699 h 3788731"/>
              <a:gd name="connsiteX82" fmla="*/ 2737825 w 2772385"/>
              <a:gd name="connsiteY82" fmla="*/ 675283 h 3788731"/>
              <a:gd name="connsiteX83" fmla="*/ 2709775 w 2772385"/>
              <a:gd name="connsiteY83" fmla="*/ 434061 h 3788731"/>
              <a:gd name="connsiteX84" fmla="*/ 2625628 w 2772385"/>
              <a:gd name="connsiteY84" fmla="*/ 86253 h 3788731"/>
              <a:gd name="connsiteX0" fmla="*/ 2625628 w 2772385"/>
              <a:gd name="connsiteY0" fmla="*/ 86253 h 3788731"/>
              <a:gd name="connsiteX1" fmla="*/ 2429284 w 2772385"/>
              <a:gd name="connsiteY1" fmla="*/ 2105 h 3788731"/>
              <a:gd name="connsiteX2" fmla="*/ 2188062 w 2772385"/>
              <a:gd name="connsiteY2" fmla="*/ 159180 h 3788731"/>
              <a:gd name="connsiteX3" fmla="*/ 2087086 w 2772385"/>
              <a:gd name="connsiteY3" fmla="*/ 198449 h 3788731"/>
              <a:gd name="connsiteX4" fmla="*/ 2137574 w 2772385"/>
              <a:gd name="connsiteY4" fmla="*/ 288206 h 3788731"/>
              <a:gd name="connsiteX5" fmla="*/ 2025378 w 2772385"/>
              <a:gd name="connsiteY5" fmla="*/ 450890 h 3788731"/>
              <a:gd name="connsiteX6" fmla="*/ 2131966 w 2772385"/>
              <a:gd name="connsiteY6" fmla="*/ 585526 h 3788731"/>
              <a:gd name="connsiteX7" fmla="*/ 2154403 w 2772385"/>
              <a:gd name="connsiteY7" fmla="*/ 708942 h 3788731"/>
              <a:gd name="connsiteX8" fmla="*/ 2025378 w 2772385"/>
              <a:gd name="connsiteY8" fmla="*/ 753820 h 3788731"/>
              <a:gd name="connsiteX9" fmla="*/ 1991719 w 2772385"/>
              <a:gd name="connsiteY9" fmla="*/ 821138 h 3788731"/>
              <a:gd name="connsiteX10" fmla="*/ 1991719 w 2772385"/>
              <a:gd name="connsiteY10" fmla="*/ 708942 h 3788731"/>
              <a:gd name="connsiteX11" fmla="*/ 1941230 w 2772385"/>
              <a:gd name="connsiteY11" fmla="*/ 669673 h 3788731"/>
              <a:gd name="connsiteX12" fmla="*/ 1778546 w 2772385"/>
              <a:gd name="connsiteY12" fmla="*/ 770649 h 3788731"/>
              <a:gd name="connsiteX13" fmla="*/ 1397078 w 2772385"/>
              <a:gd name="connsiteY13" fmla="*/ 579916 h 3788731"/>
              <a:gd name="connsiteX14" fmla="*/ 1660739 w 2772385"/>
              <a:gd name="connsiteY14" fmla="*/ 1129678 h 3788731"/>
              <a:gd name="connsiteX15" fmla="*/ 1795375 w 2772385"/>
              <a:gd name="connsiteY15" fmla="*/ 1225045 h 3788731"/>
              <a:gd name="connsiteX16" fmla="*/ 1643910 w 2772385"/>
              <a:gd name="connsiteY16" fmla="*/ 1449437 h 3788731"/>
              <a:gd name="connsiteX17" fmla="*/ 1722448 w 2772385"/>
              <a:gd name="connsiteY17" fmla="*/ 1668220 h 3788731"/>
              <a:gd name="connsiteX18" fmla="*/ 1812205 w 2772385"/>
              <a:gd name="connsiteY18" fmla="*/ 1662611 h 3788731"/>
              <a:gd name="connsiteX19" fmla="*/ 1621470 w 2772385"/>
              <a:gd name="connsiteY19" fmla="*/ 1858954 h 3788731"/>
              <a:gd name="connsiteX20" fmla="*/ 909024 w 2772385"/>
              <a:gd name="connsiteY20" fmla="*/ 1578463 h 3788731"/>
              <a:gd name="connsiteX21" fmla="*/ 454629 w 2772385"/>
              <a:gd name="connsiteY21" fmla="*/ 2605060 h 3788731"/>
              <a:gd name="connsiteX22" fmla="*/ 258286 w 2772385"/>
              <a:gd name="connsiteY22" fmla="*/ 2812623 h 3788731"/>
              <a:gd name="connsiteX23" fmla="*/ 39503 w 2772385"/>
              <a:gd name="connsiteY23" fmla="*/ 2857501 h 3788731"/>
              <a:gd name="connsiteX24" fmla="*/ 28282 w 2772385"/>
              <a:gd name="connsiteY24" fmla="*/ 2975307 h 3788731"/>
              <a:gd name="connsiteX25" fmla="*/ 219017 w 2772385"/>
              <a:gd name="connsiteY25" fmla="*/ 3093114 h 3788731"/>
              <a:gd name="connsiteX26" fmla="*/ 538778 w 2772385"/>
              <a:gd name="connsiteY26" fmla="*/ 2980917 h 3788731"/>
              <a:gd name="connsiteX27" fmla="*/ 465849 w 2772385"/>
              <a:gd name="connsiteY27" fmla="*/ 3115553 h 3788731"/>
              <a:gd name="connsiteX28" fmla="*/ 566825 w 2772385"/>
              <a:gd name="connsiteY28" fmla="*/ 3160431 h 3788731"/>
              <a:gd name="connsiteX29" fmla="*/ 376092 w 2772385"/>
              <a:gd name="connsiteY29" fmla="*/ 3620436 h 3788731"/>
              <a:gd name="connsiteX30" fmla="*/ 190968 w 2772385"/>
              <a:gd name="connsiteY30" fmla="*/ 3665315 h 3788731"/>
              <a:gd name="connsiteX31" fmla="*/ 258286 w 2772385"/>
              <a:gd name="connsiteY31" fmla="*/ 3766291 h 3788731"/>
              <a:gd name="connsiteX32" fmla="*/ 549996 w 2772385"/>
              <a:gd name="connsiteY32" fmla="*/ 3788731 h 3788731"/>
              <a:gd name="connsiteX33" fmla="*/ 583655 w 2772385"/>
              <a:gd name="connsiteY33" fmla="*/ 3581168 h 3788731"/>
              <a:gd name="connsiteX34" fmla="*/ 639753 w 2772385"/>
              <a:gd name="connsiteY34" fmla="*/ 3575558 h 3788731"/>
              <a:gd name="connsiteX35" fmla="*/ 684632 w 2772385"/>
              <a:gd name="connsiteY35" fmla="*/ 3698974 h 3788731"/>
              <a:gd name="connsiteX36" fmla="*/ 768779 w 2772385"/>
              <a:gd name="connsiteY36" fmla="*/ 3704584 h 3788731"/>
              <a:gd name="connsiteX37" fmla="*/ 774389 w 2772385"/>
              <a:gd name="connsiteY37" fmla="*/ 3474581 h 3788731"/>
              <a:gd name="connsiteX38" fmla="*/ 740730 w 2772385"/>
              <a:gd name="connsiteY38" fmla="*/ 3205310 h 3788731"/>
              <a:gd name="connsiteX39" fmla="*/ 897805 w 2772385"/>
              <a:gd name="connsiteY39" fmla="*/ 2627499 h 3788731"/>
              <a:gd name="connsiteX40" fmla="*/ 1161466 w 2772385"/>
              <a:gd name="connsiteY40" fmla="*/ 2520912 h 3788731"/>
              <a:gd name="connsiteX41" fmla="*/ 1526104 w 2772385"/>
              <a:gd name="connsiteY41" fmla="*/ 2627499 h 3788731"/>
              <a:gd name="connsiteX42" fmla="*/ 1587812 w 2772385"/>
              <a:gd name="connsiteY42" fmla="*/ 2627499 h 3788731"/>
              <a:gd name="connsiteX43" fmla="*/ 1643910 w 2772385"/>
              <a:gd name="connsiteY43" fmla="*/ 2728476 h 3788731"/>
              <a:gd name="connsiteX44" fmla="*/ 1795375 w 2772385"/>
              <a:gd name="connsiteY44" fmla="*/ 2762134 h 3788731"/>
              <a:gd name="connsiteX45" fmla="*/ 1806595 w 2772385"/>
              <a:gd name="connsiteY45" fmla="*/ 2795793 h 3788731"/>
              <a:gd name="connsiteX46" fmla="*/ 1767326 w 2772385"/>
              <a:gd name="connsiteY46" fmla="*/ 2997747 h 3788731"/>
              <a:gd name="connsiteX47" fmla="*/ 1744887 w 2772385"/>
              <a:gd name="connsiteY47" fmla="*/ 3323116 h 3788731"/>
              <a:gd name="connsiteX48" fmla="*/ 1537324 w 2772385"/>
              <a:gd name="connsiteY48" fmla="*/ 3345555 h 3788731"/>
              <a:gd name="connsiteX49" fmla="*/ 1200735 w 2772385"/>
              <a:gd name="connsiteY49" fmla="*/ 3396044 h 3788731"/>
              <a:gd name="connsiteX50" fmla="*/ 1172686 w 2772385"/>
              <a:gd name="connsiteY50" fmla="*/ 3468971 h 3788731"/>
              <a:gd name="connsiteX51" fmla="*/ 1110978 w 2772385"/>
              <a:gd name="connsiteY51" fmla="*/ 3497020 h 3788731"/>
              <a:gd name="connsiteX52" fmla="*/ 1139027 w 2772385"/>
              <a:gd name="connsiteY52" fmla="*/ 3631656 h 3788731"/>
              <a:gd name="connsiteX53" fmla="*/ 1279272 w 2772385"/>
              <a:gd name="connsiteY53" fmla="*/ 3637266 h 3788731"/>
              <a:gd name="connsiteX54" fmla="*/ 1273662 w 2772385"/>
              <a:gd name="connsiteY54" fmla="*/ 3485801 h 3788731"/>
              <a:gd name="connsiteX55" fmla="*/ 1453176 w 2772385"/>
              <a:gd name="connsiteY55" fmla="*/ 3497020 h 3788731"/>
              <a:gd name="connsiteX56" fmla="*/ 1425127 w 2772385"/>
              <a:gd name="connsiteY56" fmla="*/ 3575558 h 3788731"/>
              <a:gd name="connsiteX57" fmla="*/ 1397078 w 2772385"/>
              <a:gd name="connsiteY57" fmla="*/ 3637266 h 3788731"/>
              <a:gd name="connsiteX58" fmla="*/ 1312931 w 2772385"/>
              <a:gd name="connsiteY58" fmla="*/ 3654095 h 3788731"/>
              <a:gd name="connsiteX59" fmla="*/ 1447567 w 2772385"/>
              <a:gd name="connsiteY59" fmla="*/ 3777511 h 3788731"/>
              <a:gd name="connsiteX60" fmla="*/ 1514884 w 2772385"/>
              <a:gd name="connsiteY60" fmla="*/ 3642876 h 3788731"/>
              <a:gd name="connsiteX61" fmla="*/ 1817814 w 2772385"/>
              <a:gd name="connsiteY61" fmla="*/ 3541899 h 3788731"/>
              <a:gd name="connsiteX62" fmla="*/ 2154403 w 2772385"/>
              <a:gd name="connsiteY62" fmla="*/ 3614826 h 3788731"/>
              <a:gd name="connsiteX63" fmla="*/ 2109525 w 2772385"/>
              <a:gd name="connsiteY63" fmla="*/ 3715803 h 3788731"/>
              <a:gd name="connsiteX64" fmla="*/ 2204892 w 2772385"/>
              <a:gd name="connsiteY64" fmla="*/ 3783121 h 3788731"/>
              <a:gd name="connsiteX65" fmla="*/ 2277819 w 2772385"/>
              <a:gd name="connsiteY65" fmla="*/ 3732633 h 3788731"/>
              <a:gd name="connsiteX66" fmla="*/ 2266600 w 2772385"/>
              <a:gd name="connsiteY66" fmla="*/ 3637266 h 3788731"/>
              <a:gd name="connsiteX67" fmla="*/ 2446114 w 2772385"/>
              <a:gd name="connsiteY67" fmla="*/ 3558728 h 3788731"/>
              <a:gd name="connsiteX68" fmla="*/ 2429284 w 2772385"/>
              <a:gd name="connsiteY68" fmla="*/ 3384824 h 3788731"/>
              <a:gd name="connsiteX69" fmla="*/ 1924401 w 2772385"/>
              <a:gd name="connsiteY69" fmla="*/ 3356775 h 3788731"/>
              <a:gd name="connsiteX70" fmla="*/ 1913181 w 2772385"/>
              <a:gd name="connsiteY70" fmla="*/ 3031406 h 3788731"/>
              <a:gd name="connsiteX71" fmla="*/ 1879522 w 2772385"/>
              <a:gd name="connsiteY71" fmla="*/ 3014576 h 3788731"/>
              <a:gd name="connsiteX72" fmla="*/ 1901962 w 2772385"/>
              <a:gd name="connsiteY72" fmla="*/ 2835062 h 3788731"/>
              <a:gd name="connsiteX73" fmla="*/ 1857083 w 2772385"/>
              <a:gd name="connsiteY73" fmla="*/ 2773354 h 3788731"/>
              <a:gd name="connsiteX74" fmla="*/ 2103915 w 2772385"/>
              <a:gd name="connsiteY74" fmla="*/ 2717256 h 3788731"/>
              <a:gd name="connsiteX75" fmla="*/ 2126354 w 2772385"/>
              <a:gd name="connsiteY75" fmla="*/ 2588230 h 3788731"/>
              <a:gd name="connsiteX76" fmla="*/ 2367576 w 2772385"/>
              <a:gd name="connsiteY76" fmla="*/ 2621889 h 3788731"/>
              <a:gd name="connsiteX77" fmla="*/ 2591969 w 2772385"/>
              <a:gd name="connsiteY77" fmla="*/ 2032858 h 3788731"/>
              <a:gd name="connsiteX78" fmla="*/ 2547090 w 2772385"/>
              <a:gd name="connsiteY78" fmla="*/ 1948711 h 3788731"/>
              <a:gd name="connsiteX79" fmla="*/ 2692946 w 2772385"/>
              <a:gd name="connsiteY79" fmla="*/ 1460657 h 3788731"/>
              <a:gd name="connsiteX80" fmla="*/ 2636848 w 2772385"/>
              <a:gd name="connsiteY80" fmla="*/ 1354071 h 3788731"/>
              <a:gd name="connsiteX81" fmla="*/ 2479772 w 2772385"/>
              <a:gd name="connsiteY81" fmla="*/ 798699 h 3788731"/>
              <a:gd name="connsiteX82" fmla="*/ 2737825 w 2772385"/>
              <a:gd name="connsiteY82" fmla="*/ 675283 h 3788731"/>
              <a:gd name="connsiteX83" fmla="*/ 2709775 w 2772385"/>
              <a:gd name="connsiteY83" fmla="*/ 434061 h 3788731"/>
              <a:gd name="connsiteX84" fmla="*/ 2625628 w 2772385"/>
              <a:gd name="connsiteY84" fmla="*/ 86253 h 3788731"/>
              <a:gd name="connsiteX0" fmla="*/ 2625628 w 2772385"/>
              <a:gd name="connsiteY0" fmla="*/ 86253 h 3788731"/>
              <a:gd name="connsiteX1" fmla="*/ 2429284 w 2772385"/>
              <a:gd name="connsiteY1" fmla="*/ 2105 h 3788731"/>
              <a:gd name="connsiteX2" fmla="*/ 2188062 w 2772385"/>
              <a:gd name="connsiteY2" fmla="*/ 159180 h 3788731"/>
              <a:gd name="connsiteX3" fmla="*/ 2087086 w 2772385"/>
              <a:gd name="connsiteY3" fmla="*/ 198449 h 3788731"/>
              <a:gd name="connsiteX4" fmla="*/ 2137574 w 2772385"/>
              <a:gd name="connsiteY4" fmla="*/ 288206 h 3788731"/>
              <a:gd name="connsiteX5" fmla="*/ 2025378 w 2772385"/>
              <a:gd name="connsiteY5" fmla="*/ 450890 h 3788731"/>
              <a:gd name="connsiteX6" fmla="*/ 2131966 w 2772385"/>
              <a:gd name="connsiteY6" fmla="*/ 585526 h 3788731"/>
              <a:gd name="connsiteX7" fmla="*/ 2154403 w 2772385"/>
              <a:gd name="connsiteY7" fmla="*/ 708942 h 3788731"/>
              <a:gd name="connsiteX8" fmla="*/ 2025378 w 2772385"/>
              <a:gd name="connsiteY8" fmla="*/ 753820 h 3788731"/>
              <a:gd name="connsiteX9" fmla="*/ 1991719 w 2772385"/>
              <a:gd name="connsiteY9" fmla="*/ 821138 h 3788731"/>
              <a:gd name="connsiteX10" fmla="*/ 1991719 w 2772385"/>
              <a:gd name="connsiteY10" fmla="*/ 708942 h 3788731"/>
              <a:gd name="connsiteX11" fmla="*/ 1941230 w 2772385"/>
              <a:gd name="connsiteY11" fmla="*/ 669673 h 3788731"/>
              <a:gd name="connsiteX12" fmla="*/ 1778546 w 2772385"/>
              <a:gd name="connsiteY12" fmla="*/ 770649 h 3788731"/>
              <a:gd name="connsiteX13" fmla="*/ 1397078 w 2772385"/>
              <a:gd name="connsiteY13" fmla="*/ 579916 h 3788731"/>
              <a:gd name="connsiteX14" fmla="*/ 1660739 w 2772385"/>
              <a:gd name="connsiteY14" fmla="*/ 1129678 h 3788731"/>
              <a:gd name="connsiteX15" fmla="*/ 1795375 w 2772385"/>
              <a:gd name="connsiteY15" fmla="*/ 1225045 h 3788731"/>
              <a:gd name="connsiteX16" fmla="*/ 1643910 w 2772385"/>
              <a:gd name="connsiteY16" fmla="*/ 1449437 h 3788731"/>
              <a:gd name="connsiteX17" fmla="*/ 1722448 w 2772385"/>
              <a:gd name="connsiteY17" fmla="*/ 1668220 h 3788731"/>
              <a:gd name="connsiteX18" fmla="*/ 1812205 w 2772385"/>
              <a:gd name="connsiteY18" fmla="*/ 1662611 h 3788731"/>
              <a:gd name="connsiteX19" fmla="*/ 1621470 w 2772385"/>
              <a:gd name="connsiteY19" fmla="*/ 1858954 h 3788731"/>
              <a:gd name="connsiteX20" fmla="*/ 909024 w 2772385"/>
              <a:gd name="connsiteY20" fmla="*/ 1578463 h 3788731"/>
              <a:gd name="connsiteX21" fmla="*/ 454629 w 2772385"/>
              <a:gd name="connsiteY21" fmla="*/ 2605060 h 3788731"/>
              <a:gd name="connsiteX22" fmla="*/ 258286 w 2772385"/>
              <a:gd name="connsiteY22" fmla="*/ 2812623 h 3788731"/>
              <a:gd name="connsiteX23" fmla="*/ 39503 w 2772385"/>
              <a:gd name="connsiteY23" fmla="*/ 2857501 h 3788731"/>
              <a:gd name="connsiteX24" fmla="*/ 28282 w 2772385"/>
              <a:gd name="connsiteY24" fmla="*/ 2975307 h 3788731"/>
              <a:gd name="connsiteX25" fmla="*/ 258285 w 2772385"/>
              <a:gd name="connsiteY25" fmla="*/ 3087504 h 3788731"/>
              <a:gd name="connsiteX26" fmla="*/ 538778 w 2772385"/>
              <a:gd name="connsiteY26" fmla="*/ 2980917 h 3788731"/>
              <a:gd name="connsiteX27" fmla="*/ 465849 w 2772385"/>
              <a:gd name="connsiteY27" fmla="*/ 3115553 h 3788731"/>
              <a:gd name="connsiteX28" fmla="*/ 566825 w 2772385"/>
              <a:gd name="connsiteY28" fmla="*/ 3160431 h 3788731"/>
              <a:gd name="connsiteX29" fmla="*/ 376092 w 2772385"/>
              <a:gd name="connsiteY29" fmla="*/ 3620436 h 3788731"/>
              <a:gd name="connsiteX30" fmla="*/ 190968 w 2772385"/>
              <a:gd name="connsiteY30" fmla="*/ 3665315 h 3788731"/>
              <a:gd name="connsiteX31" fmla="*/ 258286 w 2772385"/>
              <a:gd name="connsiteY31" fmla="*/ 3766291 h 3788731"/>
              <a:gd name="connsiteX32" fmla="*/ 549996 w 2772385"/>
              <a:gd name="connsiteY32" fmla="*/ 3788731 h 3788731"/>
              <a:gd name="connsiteX33" fmla="*/ 583655 w 2772385"/>
              <a:gd name="connsiteY33" fmla="*/ 3581168 h 3788731"/>
              <a:gd name="connsiteX34" fmla="*/ 639753 w 2772385"/>
              <a:gd name="connsiteY34" fmla="*/ 3575558 h 3788731"/>
              <a:gd name="connsiteX35" fmla="*/ 684632 w 2772385"/>
              <a:gd name="connsiteY35" fmla="*/ 3698974 h 3788731"/>
              <a:gd name="connsiteX36" fmla="*/ 768779 w 2772385"/>
              <a:gd name="connsiteY36" fmla="*/ 3704584 h 3788731"/>
              <a:gd name="connsiteX37" fmla="*/ 774389 w 2772385"/>
              <a:gd name="connsiteY37" fmla="*/ 3474581 h 3788731"/>
              <a:gd name="connsiteX38" fmla="*/ 740730 w 2772385"/>
              <a:gd name="connsiteY38" fmla="*/ 3205310 h 3788731"/>
              <a:gd name="connsiteX39" fmla="*/ 897805 w 2772385"/>
              <a:gd name="connsiteY39" fmla="*/ 2627499 h 3788731"/>
              <a:gd name="connsiteX40" fmla="*/ 1161466 w 2772385"/>
              <a:gd name="connsiteY40" fmla="*/ 2520912 h 3788731"/>
              <a:gd name="connsiteX41" fmla="*/ 1526104 w 2772385"/>
              <a:gd name="connsiteY41" fmla="*/ 2627499 h 3788731"/>
              <a:gd name="connsiteX42" fmla="*/ 1587812 w 2772385"/>
              <a:gd name="connsiteY42" fmla="*/ 2627499 h 3788731"/>
              <a:gd name="connsiteX43" fmla="*/ 1643910 w 2772385"/>
              <a:gd name="connsiteY43" fmla="*/ 2728476 h 3788731"/>
              <a:gd name="connsiteX44" fmla="*/ 1795375 w 2772385"/>
              <a:gd name="connsiteY44" fmla="*/ 2762134 h 3788731"/>
              <a:gd name="connsiteX45" fmla="*/ 1806595 w 2772385"/>
              <a:gd name="connsiteY45" fmla="*/ 2795793 h 3788731"/>
              <a:gd name="connsiteX46" fmla="*/ 1767326 w 2772385"/>
              <a:gd name="connsiteY46" fmla="*/ 2997747 h 3788731"/>
              <a:gd name="connsiteX47" fmla="*/ 1744887 w 2772385"/>
              <a:gd name="connsiteY47" fmla="*/ 3323116 h 3788731"/>
              <a:gd name="connsiteX48" fmla="*/ 1537324 w 2772385"/>
              <a:gd name="connsiteY48" fmla="*/ 3345555 h 3788731"/>
              <a:gd name="connsiteX49" fmla="*/ 1200735 w 2772385"/>
              <a:gd name="connsiteY49" fmla="*/ 3396044 h 3788731"/>
              <a:gd name="connsiteX50" fmla="*/ 1172686 w 2772385"/>
              <a:gd name="connsiteY50" fmla="*/ 3468971 h 3788731"/>
              <a:gd name="connsiteX51" fmla="*/ 1110978 w 2772385"/>
              <a:gd name="connsiteY51" fmla="*/ 3497020 h 3788731"/>
              <a:gd name="connsiteX52" fmla="*/ 1139027 w 2772385"/>
              <a:gd name="connsiteY52" fmla="*/ 3631656 h 3788731"/>
              <a:gd name="connsiteX53" fmla="*/ 1279272 w 2772385"/>
              <a:gd name="connsiteY53" fmla="*/ 3637266 h 3788731"/>
              <a:gd name="connsiteX54" fmla="*/ 1273662 w 2772385"/>
              <a:gd name="connsiteY54" fmla="*/ 3485801 h 3788731"/>
              <a:gd name="connsiteX55" fmla="*/ 1453176 w 2772385"/>
              <a:gd name="connsiteY55" fmla="*/ 3497020 h 3788731"/>
              <a:gd name="connsiteX56" fmla="*/ 1425127 w 2772385"/>
              <a:gd name="connsiteY56" fmla="*/ 3575558 h 3788731"/>
              <a:gd name="connsiteX57" fmla="*/ 1397078 w 2772385"/>
              <a:gd name="connsiteY57" fmla="*/ 3637266 h 3788731"/>
              <a:gd name="connsiteX58" fmla="*/ 1312931 w 2772385"/>
              <a:gd name="connsiteY58" fmla="*/ 3654095 h 3788731"/>
              <a:gd name="connsiteX59" fmla="*/ 1447567 w 2772385"/>
              <a:gd name="connsiteY59" fmla="*/ 3777511 h 3788731"/>
              <a:gd name="connsiteX60" fmla="*/ 1514884 w 2772385"/>
              <a:gd name="connsiteY60" fmla="*/ 3642876 h 3788731"/>
              <a:gd name="connsiteX61" fmla="*/ 1817814 w 2772385"/>
              <a:gd name="connsiteY61" fmla="*/ 3541899 h 3788731"/>
              <a:gd name="connsiteX62" fmla="*/ 2154403 w 2772385"/>
              <a:gd name="connsiteY62" fmla="*/ 3614826 h 3788731"/>
              <a:gd name="connsiteX63" fmla="*/ 2109525 w 2772385"/>
              <a:gd name="connsiteY63" fmla="*/ 3715803 h 3788731"/>
              <a:gd name="connsiteX64" fmla="*/ 2204892 w 2772385"/>
              <a:gd name="connsiteY64" fmla="*/ 3783121 h 3788731"/>
              <a:gd name="connsiteX65" fmla="*/ 2277819 w 2772385"/>
              <a:gd name="connsiteY65" fmla="*/ 3732633 h 3788731"/>
              <a:gd name="connsiteX66" fmla="*/ 2266600 w 2772385"/>
              <a:gd name="connsiteY66" fmla="*/ 3637266 h 3788731"/>
              <a:gd name="connsiteX67" fmla="*/ 2446114 w 2772385"/>
              <a:gd name="connsiteY67" fmla="*/ 3558728 h 3788731"/>
              <a:gd name="connsiteX68" fmla="*/ 2429284 w 2772385"/>
              <a:gd name="connsiteY68" fmla="*/ 3384824 h 3788731"/>
              <a:gd name="connsiteX69" fmla="*/ 1924401 w 2772385"/>
              <a:gd name="connsiteY69" fmla="*/ 3356775 h 3788731"/>
              <a:gd name="connsiteX70" fmla="*/ 1913181 w 2772385"/>
              <a:gd name="connsiteY70" fmla="*/ 3031406 h 3788731"/>
              <a:gd name="connsiteX71" fmla="*/ 1879522 w 2772385"/>
              <a:gd name="connsiteY71" fmla="*/ 3014576 h 3788731"/>
              <a:gd name="connsiteX72" fmla="*/ 1901962 w 2772385"/>
              <a:gd name="connsiteY72" fmla="*/ 2835062 h 3788731"/>
              <a:gd name="connsiteX73" fmla="*/ 1857083 w 2772385"/>
              <a:gd name="connsiteY73" fmla="*/ 2773354 h 3788731"/>
              <a:gd name="connsiteX74" fmla="*/ 2103915 w 2772385"/>
              <a:gd name="connsiteY74" fmla="*/ 2717256 h 3788731"/>
              <a:gd name="connsiteX75" fmla="*/ 2126354 w 2772385"/>
              <a:gd name="connsiteY75" fmla="*/ 2588230 h 3788731"/>
              <a:gd name="connsiteX76" fmla="*/ 2367576 w 2772385"/>
              <a:gd name="connsiteY76" fmla="*/ 2621889 h 3788731"/>
              <a:gd name="connsiteX77" fmla="*/ 2591969 w 2772385"/>
              <a:gd name="connsiteY77" fmla="*/ 2032858 h 3788731"/>
              <a:gd name="connsiteX78" fmla="*/ 2547090 w 2772385"/>
              <a:gd name="connsiteY78" fmla="*/ 1948711 h 3788731"/>
              <a:gd name="connsiteX79" fmla="*/ 2692946 w 2772385"/>
              <a:gd name="connsiteY79" fmla="*/ 1460657 h 3788731"/>
              <a:gd name="connsiteX80" fmla="*/ 2636848 w 2772385"/>
              <a:gd name="connsiteY80" fmla="*/ 1354071 h 3788731"/>
              <a:gd name="connsiteX81" fmla="*/ 2479772 w 2772385"/>
              <a:gd name="connsiteY81" fmla="*/ 798699 h 3788731"/>
              <a:gd name="connsiteX82" fmla="*/ 2737825 w 2772385"/>
              <a:gd name="connsiteY82" fmla="*/ 675283 h 3788731"/>
              <a:gd name="connsiteX83" fmla="*/ 2709775 w 2772385"/>
              <a:gd name="connsiteY83" fmla="*/ 434061 h 3788731"/>
              <a:gd name="connsiteX84" fmla="*/ 2625628 w 2772385"/>
              <a:gd name="connsiteY84" fmla="*/ 86253 h 3788731"/>
              <a:gd name="connsiteX0" fmla="*/ 2625628 w 2772385"/>
              <a:gd name="connsiteY0" fmla="*/ 86253 h 3788731"/>
              <a:gd name="connsiteX1" fmla="*/ 2429284 w 2772385"/>
              <a:gd name="connsiteY1" fmla="*/ 2105 h 3788731"/>
              <a:gd name="connsiteX2" fmla="*/ 2188062 w 2772385"/>
              <a:gd name="connsiteY2" fmla="*/ 159180 h 3788731"/>
              <a:gd name="connsiteX3" fmla="*/ 2087086 w 2772385"/>
              <a:gd name="connsiteY3" fmla="*/ 198449 h 3788731"/>
              <a:gd name="connsiteX4" fmla="*/ 2137574 w 2772385"/>
              <a:gd name="connsiteY4" fmla="*/ 288206 h 3788731"/>
              <a:gd name="connsiteX5" fmla="*/ 2025378 w 2772385"/>
              <a:gd name="connsiteY5" fmla="*/ 450890 h 3788731"/>
              <a:gd name="connsiteX6" fmla="*/ 2131966 w 2772385"/>
              <a:gd name="connsiteY6" fmla="*/ 585526 h 3788731"/>
              <a:gd name="connsiteX7" fmla="*/ 2154403 w 2772385"/>
              <a:gd name="connsiteY7" fmla="*/ 708942 h 3788731"/>
              <a:gd name="connsiteX8" fmla="*/ 2025378 w 2772385"/>
              <a:gd name="connsiteY8" fmla="*/ 753820 h 3788731"/>
              <a:gd name="connsiteX9" fmla="*/ 1991719 w 2772385"/>
              <a:gd name="connsiteY9" fmla="*/ 821138 h 3788731"/>
              <a:gd name="connsiteX10" fmla="*/ 1991719 w 2772385"/>
              <a:gd name="connsiteY10" fmla="*/ 708942 h 3788731"/>
              <a:gd name="connsiteX11" fmla="*/ 1941230 w 2772385"/>
              <a:gd name="connsiteY11" fmla="*/ 669673 h 3788731"/>
              <a:gd name="connsiteX12" fmla="*/ 1778546 w 2772385"/>
              <a:gd name="connsiteY12" fmla="*/ 770649 h 3788731"/>
              <a:gd name="connsiteX13" fmla="*/ 1397078 w 2772385"/>
              <a:gd name="connsiteY13" fmla="*/ 579916 h 3788731"/>
              <a:gd name="connsiteX14" fmla="*/ 1660739 w 2772385"/>
              <a:gd name="connsiteY14" fmla="*/ 1129678 h 3788731"/>
              <a:gd name="connsiteX15" fmla="*/ 1795375 w 2772385"/>
              <a:gd name="connsiteY15" fmla="*/ 1225045 h 3788731"/>
              <a:gd name="connsiteX16" fmla="*/ 1643910 w 2772385"/>
              <a:gd name="connsiteY16" fmla="*/ 1449437 h 3788731"/>
              <a:gd name="connsiteX17" fmla="*/ 1722448 w 2772385"/>
              <a:gd name="connsiteY17" fmla="*/ 1668220 h 3788731"/>
              <a:gd name="connsiteX18" fmla="*/ 1812205 w 2772385"/>
              <a:gd name="connsiteY18" fmla="*/ 1662611 h 3788731"/>
              <a:gd name="connsiteX19" fmla="*/ 1621470 w 2772385"/>
              <a:gd name="connsiteY19" fmla="*/ 1858954 h 3788731"/>
              <a:gd name="connsiteX20" fmla="*/ 909024 w 2772385"/>
              <a:gd name="connsiteY20" fmla="*/ 1578463 h 3788731"/>
              <a:gd name="connsiteX21" fmla="*/ 454629 w 2772385"/>
              <a:gd name="connsiteY21" fmla="*/ 2605060 h 3788731"/>
              <a:gd name="connsiteX22" fmla="*/ 258286 w 2772385"/>
              <a:gd name="connsiteY22" fmla="*/ 2812623 h 3788731"/>
              <a:gd name="connsiteX23" fmla="*/ 39503 w 2772385"/>
              <a:gd name="connsiteY23" fmla="*/ 2857501 h 3788731"/>
              <a:gd name="connsiteX24" fmla="*/ 28282 w 2772385"/>
              <a:gd name="connsiteY24" fmla="*/ 2975307 h 3788731"/>
              <a:gd name="connsiteX25" fmla="*/ 258285 w 2772385"/>
              <a:gd name="connsiteY25" fmla="*/ 3087504 h 3788731"/>
              <a:gd name="connsiteX26" fmla="*/ 527559 w 2772385"/>
              <a:gd name="connsiteY26" fmla="*/ 2986527 h 3788731"/>
              <a:gd name="connsiteX27" fmla="*/ 465849 w 2772385"/>
              <a:gd name="connsiteY27" fmla="*/ 3115553 h 3788731"/>
              <a:gd name="connsiteX28" fmla="*/ 566825 w 2772385"/>
              <a:gd name="connsiteY28" fmla="*/ 3160431 h 3788731"/>
              <a:gd name="connsiteX29" fmla="*/ 376092 w 2772385"/>
              <a:gd name="connsiteY29" fmla="*/ 3620436 h 3788731"/>
              <a:gd name="connsiteX30" fmla="*/ 190968 w 2772385"/>
              <a:gd name="connsiteY30" fmla="*/ 3665315 h 3788731"/>
              <a:gd name="connsiteX31" fmla="*/ 258286 w 2772385"/>
              <a:gd name="connsiteY31" fmla="*/ 3766291 h 3788731"/>
              <a:gd name="connsiteX32" fmla="*/ 549996 w 2772385"/>
              <a:gd name="connsiteY32" fmla="*/ 3788731 h 3788731"/>
              <a:gd name="connsiteX33" fmla="*/ 583655 w 2772385"/>
              <a:gd name="connsiteY33" fmla="*/ 3581168 h 3788731"/>
              <a:gd name="connsiteX34" fmla="*/ 639753 w 2772385"/>
              <a:gd name="connsiteY34" fmla="*/ 3575558 h 3788731"/>
              <a:gd name="connsiteX35" fmla="*/ 684632 w 2772385"/>
              <a:gd name="connsiteY35" fmla="*/ 3698974 h 3788731"/>
              <a:gd name="connsiteX36" fmla="*/ 768779 w 2772385"/>
              <a:gd name="connsiteY36" fmla="*/ 3704584 h 3788731"/>
              <a:gd name="connsiteX37" fmla="*/ 774389 w 2772385"/>
              <a:gd name="connsiteY37" fmla="*/ 3474581 h 3788731"/>
              <a:gd name="connsiteX38" fmla="*/ 740730 w 2772385"/>
              <a:gd name="connsiteY38" fmla="*/ 3205310 h 3788731"/>
              <a:gd name="connsiteX39" fmla="*/ 897805 w 2772385"/>
              <a:gd name="connsiteY39" fmla="*/ 2627499 h 3788731"/>
              <a:gd name="connsiteX40" fmla="*/ 1161466 w 2772385"/>
              <a:gd name="connsiteY40" fmla="*/ 2520912 h 3788731"/>
              <a:gd name="connsiteX41" fmla="*/ 1526104 w 2772385"/>
              <a:gd name="connsiteY41" fmla="*/ 2627499 h 3788731"/>
              <a:gd name="connsiteX42" fmla="*/ 1587812 w 2772385"/>
              <a:gd name="connsiteY42" fmla="*/ 2627499 h 3788731"/>
              <a:gd name="connsiteX43" fmla="*/ 1643910 w 2772385"/>
              <a:gd name="connsiteY43" fmla="*/ 2728476 h 3788731"/>
              <a:gd name="connsiteX44" fmla="*/ 1795375 w 2772385"/>
              <a:gd name="connsiteY44" fmla="*/ 2762134 h 3788731"/>
              <a:gd name="connsiteX45" fmla="*/ 1806595 w 2772385"/>
              <a:gd name="connsiteY45" fmla="*/ 2795793 h 3788731"/>
              <a:gd name="connsiteX46" fmla="*/ 1767326 w 2772385"/>
              <a:gd name="connsiteY46" fmla="*/ 2997747 h 3788731"/>
              <a:gd name="connsiteX47" fmla="*/ 1744887 w 2772385"/>
              <a:gd name="connsiteY47" fmla="*/ 3323116 h 3788731"/>
              <a:gd name="connsiteX48" fmla="*/ 1537324 w 2772385"/>
              <a:gd name="connsiteY48" fmla="*/ 3345555 h 3788731"/>
              <a:gd name="connsiteX49" fmla="*/ 1200735 w 2772385"/>
              <a:gd name="connsiteY49" fmla="*/ 3396044 h 3788731"/>
              <a:gd name="connsiteX50" fmla="*/ 1172686 w 2772385"/>
              <a:gd name="connsiteY50" fmla="*/ 3468971 h 3788731"/>
              <a:gd name="connsiteX51" fmla="*/ 1110978 w 2772385"/>
              <a:gd name="connsiteY51" fmla="*/ 3497020 h 3788731"/>
              <a:gd name="connsiteX52" fmla="*/ 1139027 w 2772385"/>
              <a:gd name="connsiteY52" fmla="*/ 3631656 h 3788731"/>
              <a:gd name="connsiteX53" fmla="*/ 1279272 w 2772385"/>
              <a:gd name="connsiteY53" fmla="*/ 3637266 h 3788731"/>
              <a:gd name="connsiteX54" fmla="*/ 1273662 w 2772385"/>
              <a:gd name="connsiteY54" fmla="*/ 3485801 h 3788731"/>
              <a:gd name="connsiteX55" fmla="*/ 1453176 w 2772385"/>
              <a:gd name="connsiteY55" fmla="*/ 3497020 h 3788731"/>
              <a:gd name="connsiteX56" fmla="*/ 1425127 w 2772385"/>
              <a:gd name="connsiteY56" fmla="*/ 3575558 h 3788731"/>
              <a:gd name="connsiteX57" fmla="*/ 1397078 w 2772385"/>
              <a:gd name="connsiteY57" fmla="*/ 3637266 h 3788731"/>
              <a:gd name="connsiteX58" fmla="*/ 1312931 w 2772385"/>
              <a:gd name="connsiteY58" fmla="*/ 3654095 h 3788731"/>
              <a:gd name="connsiteX59" fmla="*/ 1447567 w 2772385"/>
              <a:gd name="connsiteY59" fmla="*/ 3777511 h 3788731"/>
              <a:gd name="connsiteX60" fmla="*/ 1514884 w 2772385"/>
              <a:gd name="connsiteY60" fmla="*/ 3642876 h 3788731"/>
              <a:gd name="connsiteX61" fmla="*/ 1817814 w 2772385"/>
              <a:gd name="connsiteY61" fmla="*/ 3541899 h 3788731"/>
              <a:gd name="connsiteX62" fmla="*/ 2154403 w 2772385"/>
              <a:gd name="connsiteY62" fmla="*/ 3614826 h 3788731"/>
              <a:gd name="connsiteX63" fmla="*/ 2109525 w 2772385"/>
              <a:gd name="connsiteY63" fmla="*/ 3715803 h 3788731"/>
              <a:gd name="connsiteX64" fmla="*/ 2204892 w 2772385"/>
              <a:gd name="connsiteY64" fmla="*/ 3783121 h 3788731"/>
              <a:gd name="connsiteX65" fmla="*/ 2277819 w 2772385"/>
              <a:gd name="connsiteY65" fmla="*/ 3732633 h 3788731"/>
              <a:gd name="connsiteX66" fmla="*/ 2266600 w 2772385"/>
              <a:gd name="connsiteY66" fmla="*/ 3637266 h 3788731"/>
              <a:gd name="connsiteX67" fmla="*/ 2446114 w 2772385"/>
              <a:gd name="connsiteY67" fmla="*/ 3558728 h 3788731"/>
              <a:gd name="connsiteX68" fmla="*/ 2429284 w 2772385"/>
              <a:gd name="connsiteY68" fmla="*/ 3384824 h 3788731"/>
              <a:gd name="connsiteX69" fmla="*/ 1924401 w 2772385"/>
              <a:gd name="connsiteY69" fmla="*/ 3356775 h 3788731"/>
              <a:gd name="connsiteX70" fmla="*/ 1913181 w 2772385"/>
              <a:gd name="connsiteY70" fmla="*/ 3031406 h 3788731"/>
              <a:gd name="connsiteX71" fmla="*/ 1879522 w 2772385"/>
              <a:gd name="connsiteY71" fmla="*/ 3014576 h 3788731"/>
              <a:gd name="connsiteX72" fmla="*/ 1901962 w 2772385"/>
              <a:gd name="connsiteY72" fmla="*/ 2835062 h 3788731"/>
              <a:gd name="connsiteX73" fmla="*/ 1857083 w 2772385"/>
              <a:gd name="connsiteY73" fmla="*/ 2773354 h 3788731"/>
              <a:gd name="connsiteX74" fmla="*/ 2103915 w 2772385"/>
              <a:gd name="connsiteY74" fmla="*/ 2717256 h 3788731"/>
              <a:gd name="connsiteX75" fmla="*/ 2126354 w 2772385"/>
              <a:gd name="connsiteY75" fmla="*/ 2588230 h 3788731"/>
              <a:gd name="connsiteX76" fmla="*/ 2367576 w 2772385"/>
              <a:gd name="connsiteY76" fmla="*/ 2621889 h 3788731"/>
              <a:gd name="connsiteX77" fmla="*/ 2591969 w 2772385"/>
              <a:gd name="connsiteY77" fmla="*/ 2032858 h 3788731"/>
              <a:gd name="connsiteX78" fmla="*/ 2547090 w 2772385"/>
              <a:gd name="connsiteY78" fmla="*/ 1948711 h 3788731"/>
              <a:gd name="connsiteX79" fmla="*/ 2692946 w 2772385"/>
              <a:gd name="connsiteY79" fmla="*/ 1460657 h 3788731"/>
              <a:gd name="connsiteX80" fmla="*/ 2636848 w 2772385"/>
              <a:gd name="connsiteY80" fmla="*/ 1354071 h 3788731"/>
              <a:gd name="connsiteX81" fmla="*/ 2479772 w 2772385"/>
              <a:gd name="connsiteY81" fmla="*/ 798699 h 3788731"/>
              <a:gd name="connsiteX82" fmla="*/ 2737825 w 2772385"/>
              <a:gd name="connsiteY82" fmla="*/ 675283 h 3788731"/>
              <a:gd name="connsiteX83" fmla="*/ 2709775 w 2772385"/>
              <a:gd name="connsiteY83" fmla="*/ 434061 h 3788731"/>
              <a:gd name="connsiteX84" fmla="*/ 2625628 w 2772385"/>
              <a:gd name="connsiteY84" fmla="*/ 86253 h 3788731"/>
              <a:gd name="connsiteX0" fmla="*/ 2625628 w 2772385"/>
              <a:gd name="connsiteY0" fmla="*/ 86253 h 3788731"/>
              <a:gd name="connsiteX1" fmla="*/ 2429284 w 2772385"/>
              <a:gd name="connsiteY1" fmla="*/ 2105 h 3788731"/>
              <a:gd name="connsiteX2" fmla="*/ 2188062 w 2772385"/>
              <a:gd name="connsiteY2" fmla="*/ 159180 h 3788731"/>
              <a:gd name="connsiteX3" fmla="*/ 2087086 w 2772385"/>
              <a:gd name="connsiteY3" fmla="*/ 198449 h 3788731"/>
              <a:gd name="connsiteX4" fmla="*/ 2137574 w 2772385"/>
              <a:gd name="connsiteY4" fmla="*/ 288206 h 3788731"/>
              <a:gd name="connsiteX5" fmla="*/ 2025378 w 2772385"/>
              <a:gd name="connsiteY5" fmla="*/ 450890 h 3788731"/>
              <a:gd name="connsiteX6" fmla="*/ 2131966 w 2772385"/>
              <a:gd name="connsiteY6" fmla="*/ 585526 h 3788731"/>
              <a:gd name="connsiteX7" fmla="*/ 2154403 w 2772385"/>
              <a:gd name="connsiteY7" fmla="*/ 708942 h 3788731"/>
              <a:gd name="connsiteX8" fmla="*/ 2025378 w 2772385"/>
              <a:gd name="connsiteY8" fmla="*/ 753820 h 3788731"/>
              <a:gd name="connsiteX9" fmla="*/ 1991719 w 2772385"/>
              <a:gd name="connsiteY9" fmla="*/ 821138 h 3788731"/>
              <a:gd name="connsiteX10" fmla="*/ 1991719 w 2772385"/>
              <a:gd name="connsiteY10" fmla="*/ 708942 h 3788731"/>
              <a:gd name="connsiteX11" fmla="*/ 1941230 w 2772385"/>
              <a:gd name="connsiteY11" fmla="*/ 669673 h 3788731"/>
              <a:gd name="connsiteX12" fmla="*/ 1778546 w 2772385"/>
              <a:gd name="connsiteY12" fmla="*/ 770649 h 3788731"/>
              <a:gd name="connsiteX13" fmla="*/ 1397078 w 2772385"/>
              <a:gd name="connsiteY13" fmla="*/ 579916 h 3788731"/>
              <a:gd name="connsiteX14" fmla="*/ 1660739 w 2772385"/>
              <a:gd name="connsiteY14" fmla="*/ 1129678 h 3788731"/>
              <a:gd name="connsiteX15" fmla="*/ 1795375 w 2772385"/>
              <a:gd name="connsiteY15" fmla="*/ 1225045 h 3788731"/>
              <a:gd name="connsiteX16" fmla="*/ 1643910 w 2772385"/>
              <a:gd name="connsiteY16" fmla="*/ 1449437 h 3788731"/>
              <a:gd name="connsiteX17" fmla="*/ 1722448 w 2772385"/>
              <a:gd name="connsiteY17" fmla="*/ 1668220 h 3788731"/>
              <a:gd name="connsiteX18" fmla="*/ 1812205 w 2772385"/>
              <a:gd name="connsiteY18" fmla="*/ 1662611 h 3788731"/>
              <a:gd name="connsiteX19" fmla="*/ 1621470 w 2772385"/>
              <a:gd name="connsiteY19" fmla="*/ 1858954 h 3788731"/>
              <a:gd name="connsiteX20" fmla="*/ 909024 w 2772385"/>
              <a:gd name="connsiteY20" fmla="*/ 1578463 h 3788731"/>
              <a:gd name="connsiteX21" fmla="*/ 454629 w 2772385"/>
              <a:gd name="connsiteY21" fmla="*/ 2605060 h 3788731"/>
              <a:gd name="connsiteX22" fmla="*/ 258286 w 2772385"/>
              <a:gd name="connsiteY22" fmla="*/ 2812623 h 3788731"/>
              <a:gd name="connsiteX23" fmla="*/ 39503 w 2772385"/>
              <a:gd name="connsiteY23" fmla="*/ 2857501 h 3788731"/>
              <a:gd name="connsiteX24" fmla="*/ 28282 w 2772385"/>
              <a:gd name="connsiteY24" fmla="*/ 2975307 h 3788731"/>
              <a:gd name="connsiteX25" fmla="*/ 258285 w 2772385"/>
              <a:gd name="connsiteY25" fmla="*/ 3087504 h 3788731"/>
              <a:gd name="connsiteX26" fmla="*/ 527559 w 2772385"/>
              <a:gd name="connsiteY26" fmla="*/ 2986527 h 3788731"/>
              <a:gd name="connsiteX27" fmla="*/ 488288 w 2772385"/>
              <a:gd name="connsiteY27" fmla="*/ 3154821 h 3788731"/>
              <a:gd name="connsiteX28" fmla="*/ 566825 w 2772385"/>
              <a:gd name="connsiteY28" fmla="*/ 3160431 h 3788731"/>
              <a:gd name="connsiteX29" fmla="*/ 376092 w 2772385"/>
              <a:gd name="connsiteY29" fmla="*/ 3620436 h 3788731"/>
              <a:gd name="connsiteX30" fmla="*/ 190968 w 2772385"/>
              <a:gd name="connsiteY30" fmla="*/ 3665315 h 3788731"/>
              <a:gd name="connsiteX31" fmla="*/ 258286 w 2772385"/>
              <a:gd name="connsiteY31" fmla="*/ 3766291 h 3788731"/>
              <a:gd name="connsiteX32" fmla="*/ 549996 w 2772385"/>
              <a:gd name="connsiteY32" fmla="*/ 3788731 h 3788731"/>
              <a:gd name="connsiteX33" fmla="*/ 583655 w 2772385"/>
              <a:gd name="connsiteY33" fmla="*/ 3581168 h 3788731"/>
              <a:gd name="connsiteX34" fmla="*/ 639753 w 2772385"/>
              <a:gd name="connsiteY34" fmla="*/ 3575558 h 3788731"/>
              <a:gd name="connsiteX35" fmla="*/ 684632 w 2772385"/>
              <a:gd name="connsiteY35" fmla="*/ 3698974 h 3788731"/>
              <a:gd name="connsiteX36" fmla="*/ 768779 w 2772385"/>
              <a:gd name="connsiteY36" fmla="*/ 3704584 h 3788731"/>
              <a:gd name="connsiteX37" fmla="*/ 774389 w 2772385"/>
              <a:gd name="connsiteY37" fmla="*/ 3474581 h 3788731"/>
              <a:gd name="connsiteX38" fmla="*/ 740730 w 2772385"/>
              <a:gd name="connsiteY38" fmla="*/ 3205310 h 3788731"/>
              <a:gd name="connsiteX39" fmla="*/ 897805 w 2772385"/>
              <a:gd name="connsiteY39" fmla="*/ 2627499 h 3788731"/>
              <a:gd name="connsiteX40" fmla="*/ 1161466 w 2772385"/>
              <a:gd name="connsiteY40" fmla="*/ 2520912 h 3788731"/>
              <a:gd name="connsiteX41" fmla="*/ 1526104 w 2772385"/>
              <a:gd name="connsiteY41" fmla="*/ 2627499 h 3788731"/>
              <a:gd name="connsiteX42" fmla="*/ 1587812 w 2772385"/>
              <a:gd name="connsiteY42" fmla="*/ 2627499 h 3788731"/>
              <a:gd name="connsiteX43" fmla="*/ 1643910 w 2772385"/>
              <a:gd name="connsiteY43" fmla="*/ 2728476 h 3788731"/>
              <a:gd name="connsiteX44" fmla="*/ 1795375 w 2772385"/>
              <a:gd name="connsiteY44" fmla="*/ 2762134 h 3788731"/>
              <a:gd name="connsiteX45" fmla="*/ 1806595 w 2772385"/>
              <a:gd name="connsiteY45" fmla="*/ 2795793 h 3788731"/>
              <a:gd name="connsiteX46" fmla="*/ 1767326 w 2772385"/>
              <a:gd name="connsiteY46" fmla="*/ 2997747 h 3788731"/>
              <a:gd name="connsiteX47" fmla="*/ 1744887 w 2772385"/>
              <a:gd name="connsiteY47" fmla="*/ 3323116 h 3788731"/>
              <a:gd name="connsiteX48" fmla="*/ 1537324 w 2772385"/>
              <a:gd name="connsiteY48" fmla="*/ 3345555 h 3788731"/>
              <a:gd name="connsiteX49" fmla="*/ 1200735 w 2772385"/>
              <a:gd name="connsiteY49" fmla="*/ 3396044 h 3788731"/>
              <a:gd name="connsiteX50" fmla="*/ 1172686 w 2772385"/>
              <a:gd name="connsiteY50" fmla="*/ 3468971 h 3788731"/>
              <a:gd name="connsiteX51" fmla="*/ 1110978 w 2772385"/>
              <a:gd name="connsiteY51" fmla="*/ 3497020 h 3788731"/>
              <a:gd name="connsiteX52" fmla="*/ 1139027 w 2772385"/>
              <a:gd name="connsiteY52" fmla="*/ 3631656 h 3788731"/>
              <a:gd name="connsiteX53" fmla="*/ 1279272 w 2772385"/>
              <a:gd name="connsiteY53" fmla="*/ 3637266 h 3788731"/>
              <a:gd name="connsiteX54" fmla="*/ 1273662 w 2772385"/>
              <a:gd name="connsiteY54" fmla="*/ 3485801 h 3788731"/>
              <a:gd name="connsiteX55" fmla="*/ 1453176 w 2772385"/>
              <a:gd name="connsiteY55" fmla="*/ 3497020 h 3788731"/>
              <a:gd name="connsiteX56" fmla="*/ 1425127 w 2772385"/>
              <a:gd name="connsiteY56" fmla="*/ 3575558 h 3788731"/>
              <a:gd name="connsiteX57" fmla="*/ 1397078 w 2772385"/>
              <a:gd name="connsiteY57" fmla="*/ 3637266 h 3788731"/>
              <a:gd name="connsiteX58" fmla="*/ 1312931 w 2772385"/>
              <a:gd name="connsiteY58" fmla="*/ 3654095 h 3788731"/>
              <a:gd name="connsiteX59" fmla="*/ 1447567 w 2772385"/>
              <a:gd name="connsiteY59" fmla="*/ 3777511 h 3788731"/>
              <a:gd name="connsiteX60" fmla="*/ 1514884 w 2772385"/>
              <a:gd name="connsiteY60" fmla="*/ 3642876 h 3788731"/>
              <a:gd name="connsiteX61" fmla="*/ 1817814 w 2772385"/>
              <a:gd name="connsiteY61" fmla="*/ 3541899 h 3788731"/>
              <a:gd name="connsiteX62" fmla="*/ 2154403 w 2772385"/>
              <a:gd name="connsiteY62" fmla="*/ 3614826 h 3788731"/>
              <a:gd name="connsiteX63" fmla="*/ 2109525 w 2772385"/>
              <a:gd name="connsiteY63" fmla="*/ 3715803 h 3788731"/>
              <a:gd name="connsiteX64" fmla="*/ 2204892 w 2772385"/>
              <a:gd name="connsiteY64" fmla="*/ 3783121 h 3788731"/>
              <a:gd name="connsiteX65" fmla="*/ 2277819 w 2772385"/>
              <a:gd name="connsiteY65" fmla="*/ 3732633 h 3788731"/>
              <a:gd name="connsiteX66" fmla="*/ 2266600 w 2772385"/>
              <a:gd name="connsiteY66" fmla="*/ 3637266 h 3788731"/>
              <a:gd name="connsiteX67" fmla="*/ 2446114 w 2772385"/>
              <a:gd name="connsiteY67" fmla="*/ 3558728 h 3788731"/>
              <a:gd name="connsiteX68" fmla="*/ 2429284 w 2772385"/>
              <a:gd name="connsiteY68" fmla="*/ 3384824 h 3788731"/>
              <a:gd name="connsiteX69" fmla="*/ 1924401 w 2772385"/>
              <a:gd name="connsiteY69" fmla="*/ 3356775 h 3788731"/>
              <a:gd name="connsiteX70" fmla="*/ 1913181 w 2772385"/>
              <a:gd name="connsiteY70" fmla="*/ 3031406 h 3788731"/>
              <a:gd name="connsiteX71" fmla="*/ 1879522 w 2772385"/>
              <a:gd name="connsiteY71" fmla="*/ 3014576 h 3788731"/>
              <a:gd name="connsiteX72" fmla="*/ 1901962 w 2772385"/>
              <a:gd name="connsiteY72" fmla="*/ 2835062 h 3788731"/>
              <a:gd name="connsiteX73" fmla="*/ 1857083 w 2772385"/>
              <a:gd name="connsiteY73" fmla="*/ 2773354 h 3788731"/>
              <a:gd name="connsiteX74" fmla="*/ 2103915 w 2772385"/>
              <a:gd name="connsiteY74" fmla="*/ 2717256 h 3788731"/>
              <a:gd name="connsiteX75" fmla="*/ 2126354 w 2772385"/>
              <a:gd name="connsiteY75" fmla="*/ 2588230 h 3788731"/>
              <a:gd name="connsiteX76" fmla="*/ 2367576 w 2772385"/>
              <a:gd name="connsiteY76" fmla="*/ 2621889 h 3788731"/>
              <a:gd name="connsiteX77" fmla="*/ 2591969 w 2772385"/>
              <a:gd name="connsiteY77" fmla="*/ 2032858 h 3788731"/>
              <a:gd name="connsiteX78" fmla="*/ 2547090 w 2772385"/>
              <a:gd name="connsiteY78" fmla="*/ 1948711 h 3788731"/>
              <a:gd name="connsiteX79" fmla="*/ 2692946 w 2772385"/>
              <a:gd name="connsiteY79" fmla="*/ 1460657 h 3788731"/>
              <a:gd name="connsiteX80" fmla="*/ 2636848 w 2772385"/>
              <a:gd name="connsiteY80" fmla="*/ 1354071 h 3788731"/>
              <a:gd name="connsiteX81" fmla="*/ 2479772 w 2772385"/>
              <a:gd name="connsiteY81" fmla="*/ 798699 h 3788731"/>
              <a:gd name="connsiteX82" fmla="*/ 2737825 w 2772385"/>
              <a:gd name="connsiteY82" fmla="*/ 675283 h 3788731"/>
              <a:gd name="connsiteX83" fmla="*/ 2709775 w 2772385"/>
              <a:gd name="connsiteY83" fmla="*/ 434061 h 3788731"/>
              <a:gd name="connsiteX84" fmla="*/ 2625628 w 2772385"/>
              <a:gd name="connsiteY84" fmla="*/ 86253 h 3788731"/>
              <a:gd name="connsiteX0" fmla="*/ 2625628 w 2772385"/>
              <a:gd name="connsiteY0" fmla="*/ 86253 h 3788731"/>
              <a:gd name="connsiteX1" fmla="*/ 2429284 w 2772385"/>
              <a:gd name="connsiteY1" fmla="*/ 2105 h 3788731"/>
              <a:gd name="connsiteX2" fmla="*/ 2188062 w 2772385"/>
              <a:gd name="connsiteY2" fmla="*/ 159180 h 3788731"/>
              <a:gd name="connsiteX3" fmla="*/ 2087086 w 2772385"/>
              <a:gd name="connsiteY3" fmla="*/ 198449 h 3788731"/>
              <a:gd name="connsiteX4" fmla="*/ 2137574 w 2772385"/>
              <a:gd name="connsiteY4" fmla="*/ 288206 h 3788731"/>
              <a:gd name="connsiteX5" fmla="*/ 2025378 w 2772385"/>
              <a:gd name="connsiteY5" fmla="*/ 450890 h 3788731"/>
              <a:gd name="connsiteX6" fmla="*/ 2131966 w 2772385"/>
              <a:gd name="connsiteY6" fmla="*/ 585526 h 3788731"/>
              <a:gd name="connsiteX7" fmla="*/ 2154403 w 2772385"/>
              <a:gd name="connsiteY7" fmla="*/ 708942 h 3788731"/>
              <a:gd name="connsiteX8" fmla="*/ 2025378 w 2772385"/>
              <a:gd name="connsiteY8" fmla="*/ 753820 h 3788731"/>
              <a:gd name="connsiteX9" fmla="*/ 1991719 w 2772385"/>
              <a:gd name="connsiteY9" fmla="*/ 821138 h 3788731"/>
              <a:gd name="connsiteX10" fmla="*/ 1991719 w 2772385"/>
              <a:gd name="connsiteY10" fmla="*/ 708942 h 3788731"/>
              <a:gd name="connsiteX11" fmla="*/ 1941230 w 2772385"/>
              <a:gd name="connsiteY11" fmla="*/ 669673 h 3788731"/>
              <a:gd name="connsiteX12" fmla="*/ 1778546 w 2772385"/>
              <a:gd name="connsiteY12" fmla="*/ 770649 h 3788731"/>
              <a:gd name="connsiteX13" fmla="*/ 1397078 w 2772385"/>
              <a:gd name="connsiteY13" fmla="*/ 579916 h 3788731"/>
              <a:gd name="connsiteX14" fmla="*/ 1660739 w 2772385"/>
              <a:gd name="connsiteY14" fmla="*/ 1129678 h 3788731"/>
              <a:gd name="connsiteX15" fmla="*/ 1795375 w 2772385"/>
              <a:gd name="connsiteY15" fmla="*/ 1225045 h 3788731"/>
              <a:gd name="connsiteX16" fmla="*/ 1643910 w 2772385"/>
              <a:gd name="connsiteY16" fmla="*/ 1449437 h 3788731"/>
              <a:gd name="connsiteX17" fmla="*/ 1722448 w 2772385"/>
              <a:gd name="connsiteY17" fmla="*/ 1668220 h 3788731"/>
              <a:gd name="connsiteX18" fmla="*/ 1812205 w 2772385"/>
              <a:gd name="connsiteY18" fmla="*/ 1662611 h 3788731"/>
              <a:gd name="connsiteX19" fmla="*/ 1621470 w 2772385"/>
              <a:gd name="connsiteY19" fmla="*/ 1858954 h 3788731"/>
              <a:gd name="connsiteX20" fmla="*/ 909024 w 2772385"/>
              <a:gd name="connsiteY20" fmla="*/ 1578463 h 3788731"/>
              <a:gd name="connsiteX21" fmla="*/ 454629 w 2772385"/>
              <a:gd name="connsiteY21" fmla="*/ 2605060 h 3788731"/>
              <a:gd name="connsiteX22" fmla="*/ 258286 w 2772385"/>
              <a:gd name="connsiteY22" fmla="*/ 2812623 h 3788731"/>
              <a:gd name="connsiteX23" fmla="*/ 39503 w 2772385"/>
              <a:gd name="connsiteY23" fmla="*/ 2857501 h 3788731"/>
              <a:gd name="connsiteX24" fmla="*/ 28282 w 2772385"/>
              <a:gd name="connsiteY24" fmla="*/ 2975307 h 3788731"/>
              <a:gd name="connsiteX25" fmla="*/ 258285 w 2772385"/>
              <a:gd name="connsiteY25" fmla="*/ 3087504 h 3788731"/>
              <a:gd name="connsiteX26" fmla="*/ 527559 w 2772385"/>
              <a:gd name="connsiteY26" fmla="*/ 2986527 h 3788731"/>
              <a:gd name="connsiteX27" fmla="*/ 488288 w 2772385"/>
              <a:gd name="connsiteY27" fmla="*/ 3154821 h 3788731"/>
              <a:gd name="connsiteX28" fmla="*/ 561215 w 2772385"/>
              <a:gd name="connsiteY28" fmla="*/ 3194090 h 3788731"/>
              <a:gd name="connsiteX29" fmla="*/ 376092 w 2772385"/>
              <a:gd name="connsiteY29" fmla="*/ 3620436 h 3788731"/>
              <a:gd name="connsiteX30" fmla="*/ 190968 w 2772385"/>
              <a:gd name="connsiteY30" fmla="*/ 3665315 h 3788731"/>
              <a:gd name="connsiteX31" fmla="*/ 258286 w 2772385"/>
              <a:gd name="connsiteY31" fmla="*/ 3766291 h 3788731"/>
              <a:gd name="connsiteX32" fmla="*/ 549996 w 2772385"/>
              <a:gd name="connsiteY32" fmla="*/ 3788731 h 3788731"/>
              <a:gd name="connsiteX33" fmla="*/ 583655 w 2772385"/>
              <a:gd name="connsiteY33" fmla="*/ 3581168 h 3788731"/>
              <a:gd name="connsiteX34" fmla="*/ 639753 w 2772385"/>
              <a:gd name="connsiteY34" fmla="*/ 3575558 h 3788731"/>
              <a:gd name="connsiteX35" fmla="*/ 684632 w 2772385"/>
              <a:gd name="connsiteY35" fmla="*/ 3698974 h 3788731"/>
              <a:gd name="connsiteX36" fmla="*/ 768779 w 2772385"/>
              <a:gd name="connsiteY36" fmla="*/ 3704584 h 3788731"/>
              <a:gd name="connsiteX37" fmla="*/ 774389 w 2772385"/>
              <a:gd name="connsiteY37" fmla="*/ 3474581 h 3788731"/>
              <a:gd name="connsiteX38" fmla="*/ 740730 w 2772385"/>
              <a:gd name="connsiteY38" fmla="*/ 3205310 h 3788731"/>
              <a:gd name="connsiteX39" fmla="*/ 897805 w 2772385"/>
              <a:gd name="connsiteY39" fmla="*/ 2627499 h 3788731"/>
              <a:gd name="connsiteX40" fmla="*/ 1161466 w 2772385"/>
              <a:gd name="connsiteY40" fmla="*/ 2520912 h 3788731"/>
              <a:gd name="connsiteX41" fmla="*/ 1526104 w 2772385"/>
              <a:gd name="connsiteY41" fmla="*/ 2627499 h 3788731"/>
              <a:gd name="connsiteX42" fmla="*/ 1587812 w 2772385"/>
              <a:gd name="connsiteY42" fmla="*/ 2627499 h 3788731"/>
              <a:gd name="connsiteX43" fmla="*/ 1643910 w 2772385"/>
              <a:gd name="connsiteY43" fmla="*/ 2728476 h 3788731"/>
              <a:gd name="connsiteX44" fmla="*/ 1795375 w 2772385"/>
              <a:gd name="connsiteY44" fmla="*/ 2762134 h 3788731"/>
              <a:gd name="connsiteX45" fmla="*/ 1806595 w 2772385"/>
              <a:gd name="connsiteY45" fmla="*/ 2795793 h 3788731"/>
              <a:gd name="connsiteX46" fmla="*/ 1767326 w 2772385"/>
              <a:gd name="connsiteY46" fmla="*/ 2997747 h 3788731"/>
              <a:gd name="connsiteX47" fmla="*/ 1744887 w 2772385"/>
              <a:gd name="connsiteY47" fmla="*/ 3323116 h 3788731"/>
              <a:gd name="connsiteX48" fmla="*/ 1537324 w 2772385"/>
              <a:gd name="connsiteY48" fmla="*/ 3345555 h 3788731"/>
              <a:gd name="connsiteX49" fmla="*/ 1200735 w 2772385"/>
              <a:gd name="connsiteY49" fmla="*/ 3396044 h 3788731"/>
              <a:gd name="connsiteX50" fmla="*/ 1172686 w 2772385"/>
              <a:gd name="connsiteY50" fmla="*/ 3468971 h 3788731"/>
              <a:gd name="connsiteX51" fmla="*/ 1110978 w 2772385"/>
              <a:gd name="connsiteY51" fmla="*/ 3497020 h 3788731"/>
              <a:gd name="connsiteX52" fmla="*/ 1139027 w 2772385"/>
              <a:gd name="connsiteY52" fmla="*/ 3631656 h 3788731"/>
              <a:gd name="connsiteX53" fmla="*/ 1279272 w 2772385"/>
              <a:gd name="connsiteY53" fmla="*/ 3637266 h 3788731"/>
              <a:gd name="connsiteX54" fmla="*/ 1273662 w 2772385"/>
              <a:gd name="connsiteY54" fmla="*/ 3485801 h 3788731"/>
              <a:gd name="connsiteX55" fmla="*/ 1453176 w 2772385"/>
              <a:gd name="connsiteY55" fmla="*/ 3497020 h 3788731"/>
              <a:gd name="connsiteX56" fmla="*/ 1425127 w 2772385"/>
              <a:gd name="connsiteY56" fmla="*/ 3575558 h 3788731"/>
              <a:gd name="connsiteX57" fmla="*/ 1397078 w 2772385"/>
              <a:gd name="connsiteY57" fmla="*/ 3637266 h 3788731"/>
              <a:gd name="connsiteX58" fmla="*/ 1312931 w 2772385"/>
              <a:gd name="connsiteY58" fmla="*/ 3654095 h 3788731"/>
              <a:gd name="connsiteX59" fmla="*/ 1447567 w 2772385"/>
              <a:gd name="connsiteY59" fmla="*/ 3777511 h 3788731"/>
              <a:gd name="connsiteX60" fmla="*/ 1514884 w 2772385"/>
              <a:gd name="connsiteY60" fmla="*/ 3642876 h 3788731"/>
              <a:gd name="connsiteX61" fmla="*/ 1817814 w 2772385"/>
              <a:gd name="connsiteY61" fmla="*/ 3541899 h 3788731"/>
              <a:gd name="connsiteX62" fmla="*/ 2154403 w 2772385"/>
              <a:gd name="connsiteY62" fmla="*/ 3614826 h 3788731"/>
              <a:gd name="connsiteX63" fmla="*/ 2109525 w 2772385"/>
              <a:gd name="connsiteY63" fmla="*/ 3715803 h 3788731"/>
              <a:gd name="connsiteX64" fmla="*/ 2204892 w 2772385"/>
              <a:gd name="connsiteY64" fmla="*/ 3783121 h 3788731"/>
              <a:gd name="connsiteX65" fmla="*/ 2277819 w 2772385"/>
              <a:gd name="connsiteY65" fmla="*/ 3732633 h 3788731"/>
              <a:gd name="connsiteX66" fmla="*/ 2266600 w 2772385"/>
              <a:gd name="connsiteY66" fmla="*/ 3637266 h 3788731"/>
              <a:gd name="connsiteX67" fmla="*/ 2446114 w 2772385"/>
              <a:gd name="connsiteY67" fmla="*/ 3558728 h 3788731"/>
              <a:gd name="connsiteX68" fmla="*/ 2429284 w 2772385"/>
              <a:gd name="connsiteY68" fmla="*/ 3384824 h 3788731"/>
              <a:gd name="connsiteX69" fmla="*/ 1924401 w 2772385"/>
              <a:gd name="connsiteY69" fmla="*/ 3356775 h 3788731"/>
              <a:gd name="connsiteX70" fmla="*/ 1913181 w 2772385"/>
              <a:gd name="connsiteY70" fmla="*/ 3031406 h 3788731"/>
              <a:gd name="connsiteX71" fmla="*/ 1879522 w 2772385"/>
              <a:gd name="connsiteY71" fmla="*/ 3014576 h 3788731"/>
              <a:gd name="connsiteX72" fmla="*/ 1901962 w 2772385"/>
              <a:gd name="connsiteY72" fmla="*/ 2835062 h 3788731"/>
              <a:gd name="connsiteX73" fmla="*/ 1857083 w 2772385"/>
              <a:gd name="connsiteY73" fmla="*/ 2773354 h 3788731"/>
              <a:gd name="connsiteX74" fmla="*/ 2103915 w 2772385"/>
              <a:gd name="connsiteY74" fmla="*/ 2717256 h 3788731"/>
              <a:gd name="connsiteX75" fmla="*/ 2126354 w 2772385"/>
              <a:gd name="connsiteY75" fmla="*/ 2588230 h 3788731"/>
              <a:gd name="connsiteX76" fmla="*/ 2367576 w 2772385"/>
              <a:gd name="connsiteY76" fmla="*/ 2621889 h 3788731"/>
              <a:gd name="connsiteX77" fmla="*/ 2591969 w 2772385"/>
              <a:gd name="connsiteY77" fmla="*/ 2032858 h 3788731"/>
              <a:gd name="connsiteX78" fmla="*/ 2547090 w 2772385"/>
              <a:gd name="connsiteY78" fmla="*/ 1948711 h 3788731"/>
              <a:gd name="connsiteX79" fmla="*/ 2692946 w 2772385"/>
              <a:gd name="connsiteY79" fmla="*/ 1460657 h 3788731"/>
              <a:gd name="connsiteX80" fmla="*/ 2636848 w 2772385"/>
              <a:gd name="connsiteY80" fmla="*/ 1354071 h 3788731"/>
              <a:gd name="connsiteX81" fmla="*/ 2479772 w 2772385"/>
              <a:gd name="connsiteY81" fmla="*/ 798699 h 3788731"/>
              <a:gd name="connsiteX82" fmla="*/ 2737825 w 2772385"/>
              <a:gd name="connsiteY82" fmla="*/ 675283 h 3788731"/>
              <a:gd name="connsiteX83" fmla="*/ 2709775 w 2772385"/>
              <a:gd name="connsiteY83" fmla="*/ 434061 h 3788731"/>
              <a:gd name="connsiteX84" fmla="*/ 2625628 w 2772385"/>
              <a:gd name="connsiteY84" fmla="*/ 86253 h 3788731"/>
              <a:gd name="connsiteX0" fmla="*/ 2625628 w 2772385"/>
              <a:gd name="connsiteY0" fmla="*/ 86253 h 3788731"/>
              <a:gd name="connsiteX1" fmla="*/ 2429284 w 2772385"/>
              <a:gd name="connsiteY1" fmla="*/ 2105 h 3788731"/>
              <a:gd name="connsiteX2" fmla="*/ 2188062 w 2772385"/>
              <a:gd name="connsiteY2" fmla="*/ 159180 h 3788731"/>
              <a:gd name="connsiteX3" fmla="*/ 2087086 w 2772385"/>
              <a:gd name="connsiteY3" fmla="*/ 198449 h 3788731"/>
              <a:gd name="connsiteX4" fmla="*/ 2137574 w 2772385"/>
              <a:gd name="connsiteY4" fmla="*/ 288206 h 3788731"/>
              <a:gd name="connsiteX5" fmla="*/ 2025378 w 2772385"/>
              <a:gd name="connsiteY5" fmla="*/ 450890 h 3788731"/>
              <a:gd name="connsiteX6" fmla="*/ 2131966 w 2772385"/>
              <a:gd name="connsiteY6" fmla="*/ 585526 h 3788731"/>
              <a:gd name="connsiteX7" fmla="*/ 2154403 w 2772385"/>
              <a:gd name="connsiteY7" fmla="*/ 708942 h 3788731"/>
              <a:gd name="connsiteX8" fmla="*/ 2025378 w 2772385"/>
              <a:gd name="connsiteY8" fmla="*/ 753820 h 3788731"/>
              <a:gd name="connsiteX9" fmla="*/ 1991719 w 2772385"/>
              <a:gd name="connsiteY9" fmla="*/ 821138 h 3788731"/>
              <a:gd name="connsiteX10" fmla="*/ 1991719 w 2772385"/>
              <a:gd name="connsiteY10" fmla="*/ 708942 h 3788731"/>
              <a:gd name="connsiteX11" fmla="*/ 1941230 w 2772385"/>
              <a:gd name="connsiteY11" fmla="*/ 669673 h 3788731"/>
              <a:gd name="connsiteX12" fmla="*/ 1778546 w 2772385"/>
              <a:gd name="connsiteY12" fmla="*/ 770649 h 3788731"/>
              <a:gd name="connsiteX13" fmla="*/ 1397078 w 2772385"/>
              <a:gd name="connsiteY13" fmla="*/ 579916 h 3788731"/>
              <a:gd name="connsiteX14" fmla="*/ 1660739 w 2772385"/>
              <a:gd name="connsiteY14" fmla="*/ 1129678 h 3788731"/>
              <a:gd name="connsiteX15" fmla="*/ 1795375 w 2772385"/>
              <a:gd name="connsiteY15" fmla="*/ 1225045 h 3788731"/>
              <a:gd name="connsiteX16" fmla="*/ 1643910 w 2772385"/>
              <a:gd name="connsiteY16" fmla="*/ 1449437 h 3788731"/>
              <a:gd name="connsiteX17" fmla="*/ 1722448 w 2772385"/>
              <a:gd name="connsiteY17" fmla="*/ 1668220 h 3788731"/>
              <a:gd name="connsiteX18" fmla="*/ 1812205 w 2772385"/>
              <a:gd name="connsiteY18" fmla="*/ 1662611 h 3788731"/>
              <a:gd name="connsiteX19" fmla="*/ 1621470 w 2772385"/>
              <a:gd name="connsiteY19" fmla="*/ 1858954 h 3788731"/>
              <a:gd name="connsiteX20" fmla="*/ 909024 w 2772385"/>
              <a:gd name="connsiteY20" fmla="*/ 1578463 h 3788731"/>
              <a:gd name="connsiteX21" fmla="*/ 454629 w 2772385"/>
              <a:gd name="connsiteY21" fmla="*/ 2605060 h 3788731"/>
              <a:gd name="connsiteX22" fmla="*/ 258286 w 2772385"/>
              <a:gd name="connsiteY22" fmla="*/ 2812623 h 3788731"/>
              <a:gd name="connsiteX23" fmla="*/ 39503 w 2772385"/>
              <a:gd name="connsiteY23" fmla="*/ 2857501 h 3788731"/>
              <a:gd name="connsiteX24" fmla="*/ 28282 w 2772385"/>
              <a:gd name="connsiteY24" fmla="*/ 2975307 h 3788731"/>
              <a:gd name="connsiteX25" fmla="*/ 258285 w 2772385"/>
              <a:gd name="connsiteY25" fmla="*/ 3087504 h 3788731"/>
              <a:gd name="connsiteX26" fmla="*/ 527559 w 2772385"/>
              <a:gd name="connsiteY26" fmla="*/ 2986527 h 3788731"/>
              <a:gd name="connsiteX27" fmla="*/ 488288 w 2772385"/>
              <a:gd name="connsiteY27" fmla="*/ 3154821 h 3788731"/>
              <a:gd name="connsiteX28" fmla="*/ 561215 w 2772385"/>
              <a:gd name="connsiteY28" fmla="*/ 3194090 h 3788731"/>
              <a:gd name="connsiteX29" fmla="*/ 381702 w 2772385"/>
              <a:gd name="connsiteY29" fmla="*/ 3592387 h 3788731"/>
              <a:gd name="connsiteX30" fmla="*/ 190968 w 2772385"/>
              <a:gd name="connsiteY30" fmla="*/ 3665315 h 3788731"/>
              <a:gd name="connsiteX31" fmla="*/ 258286 w 2772385"/>
              <a:gd name="connsiteY31" fmla="*/ 3766291 h 3788731"/>
              <a:gd name="connsiteX32" fmla="*/ 549996 w 2772385"/>
              <a:gd name="connsiteY32" fmla="*/ 3788731 h 3788731"/>
              <a:gd name="connsiteX33" fmla="*/ 583655 w 2772385"/>
              <a:gd name="connsiteY33" fmla="*/ 3581168 h 3788731"/>
              <a:gd name="connsiteX34" fmla="*/ 639753 w 2772385"/>
              <a:gd name="connsiteY34" fmla="*/ 3575558 h 3788731"/>
              <a:gd name="connsiteX35" fmla="*/ 684632 w 2772385"/>
              <a:gd name="connsiteY35" fmla="*/ 3698974 h 3788731"/>
              <a:gd name="connsiteX36" fmla="*/ 768779 w 2772385"/>
              <a:gd name="connsiteY36" fmla="*/ 3704584 h 3788731"/>
              <a:gd name="connsiteX37" fmla="*/ 774389 w 2772385"/>
              <a:gd name="connsiteY37" fmla="*/ 3474581 h 3788731"/>
              <a:gd name="connsiteX38" fmla="*/ 740730 w 2772385"/>
              <a:gd name="connsiteY38" fmla="*/ 3205310 h 3788731"/>
              <a:gd name="connsiteX39" fmla="*/ 897805 w 2772385"/>
              <a:gd name="connsiteY39" fmla="*/ 2627499 h 3788731"/>
              <a:gd name="connsiteX40" fmla="*/ 1161466 w 2772385"/>
              <a:gd name="connsiteY40" fmla="*/ 2520912 h 3788731"/>
              <a:gd name="connsiteX41" fmla="*/ 1526104 w 2772385"/>
              <a:gd name="connsiteY41" fmla="*/ 2627499 h 3788731"/>
              <a:gd name="connsiteX42" fmla="*/ 1587812 w 2772385"/>
              <a:gd name="connsiteY42" fmla="*/ 2627499 h 3788731"/>
              <a:gd name="connsiteX43" fmla="*/ 1643910 w 2772385"/>
              <a:gd name="connsiteY43" fmla="*/ 2728476 h 3788731"/>
              <a:gd name="connsiteX44" fmla="*/ 1795375 w 2772385"/>
              <a:gd name="connsiteY44" fmla="*/ 2762134 h 3788731"/>
              <a:gd name="connsiteX45" fmla="*/ 1806595 w 2772385"/>
              <a:gd name="connsiteY45" fmla="*/ 2795793 h 3788731"/>
              <a:gd name="connsiteX46" fmla="*/ 1767326 w 2772385"/>
              <a:gd name="connsiteY46" fmla="*/ 2997747 h 3788731"/>
              <a:gd name="connsiteX47" fmla="*/ 1744887 w 2772385"/>
              <a:gd name="connsiteY47" fmla="*/ 3323116 h 3788731"/>
              <a:gd name="connsiteX48" fmla="*/ 1537324 w 2772385"/>
              <a:gd name="connsiteY48" fmla="*/ 3345555 h 3788731"/>
              <a:gd name="connsiteX49" fmla="*/ 1200735 w 2772385"/>
              <a:gd name="connsiteY49" fmla="*/ 3396044 h 3788731"/>
              <a:gd name="connsiteX50" fmla="*/ 1172686 w 2772385"/>
              <a:gd name="connsiteY50" fmla="*/ 3468971 h 3788731"/>
              <a:gd name="connsiteX51" fmla="*/ 1110978 w 2772385"/>
              <a:gd name="connsiteY51" fmla="*/ 3497020 h 3788731"/>
              <a:gd name="connsiteX52" fmla="*/ 1139027 w 2772385"/>
              <a:gd name="connsiteY52" fmla="*/ 3631656 h 3788731"/>
              <a:gd name="connsiteX53" fmla="*/ 1279272 w 2772385"/>
              <a:gd name="connsiteY53" fmla="*/ 3637266 h 3788731"/>
              <a:gd name="connsiteX54" fmla="*/ 1273662 w 2772385"/>
              <a:gd name="connsiteY54" fmla="*/ 3485801 h 3788731"/>
              <a:gd name="connsiteX55" fmla="*/ 1453176 w 2772385"/>
              <a:gd name="connsiteY55" fmla="*/ 3497020 h 3788731"/>
              <a:gd name="connsiteX56" fmla="*/ 1425127 w 2772385"/>
              <a:gd name="connsiteY56" fmla="*/ 3575558 h 3788731"/>
              <a:gd name="connsiteX57" fmla="*/ 1397078 w 2772385"/>
              <a:gd name="connsiteY57" fmla="*/ 3637266 h 3788731"/>
              <a:gd name="connsiteX58" fmla="*/ 1312931 w 2772385"/>
              <a:gd name="connsiteY58" fmla="*/ 3654095 h 3788731"/>
              <a:gd name="connsiteX59" fmla="*/ 1447567 w 2772385"/>
              <a:gd name="connsiteY59" fmla="*/ 3777511 h 3788731"/>
              <a:gd name="connsiteX60" fmla="*/ 1514884 w 2772385"/>
              <a:gd name="connsiteY60" fmla="*/ 3642876 h 3788731"/>
              <a:gd name="connsiteX61" fmla="*/ 1817814 w 2772385"/>
              <a:gd name="connsiteY61" fmla="*/ 3541899 h 3788731"/>
              <a:gd name="connsiteX62" fmla="*/ 2154403 w 2772385"/>
              <a:gd name="connsiteY62" fmla="*/ 3614826 h 3788731"/>
              <a:gd name="connsiteX63" fmla="*/ 2109525 w 2772385"/>
              <a:gd name="connsiteY63" fmla="*/ 3715803 h 3788731"/>
              <a:gd name="connsiteX64" fmla="*/ 2204892 w 2772385"/>
              <a:gd name="connsiteY64" fmla="*/ 3783121 h 3788731"/>
              <a:gd name="connsiteX65" fmla="*/ 2277819 w 2772385"/>
              <a:gd name="connsiteY65" fmla="*/ 3732633 h 3788731"/>
              <a:gd name="connsiteX66" fmla="*/ 2266600 w 2772385"/>
              <a:gd name="connsiteY66" fmla="*/ 3637266 h 3788731"/>
              <a:gd name="connsiteX67" fmla="*/ 2446114 w 2772385"/>
              <a:gd name="connsiteY67" fmla="*/ 3558728 h 3788731"/>
              <a:gd name="connsiteX68" fmla="*/ 2429284 w 2772385"/>
              <a:gd name="connsiteY68" fmla="*/ 3384824 h 3788731"/>
              <a:gd name="connsiteX69" fmla="*/ 1924401 w 2772385"/>
              <a:gd name="connsiteY69" fmla="*/ 3356775 h 3788731"/>
              <a:gd name="connsiteX70" fmla="*/ 1913181 w 2772385"/>
              <a:gd name="connsiteY70" fmla="*/ 3031406 h 3788731"/>
              <a:gd name="connsiteX71" fmla="*/ 1879522 w 2772385"/>
              <a:gd name="connsiteY71" fmla="*/ 3014576 h 3788731"/>
              <a:gd name="connsiteX72" fmla="*/ 1901962 w 2772385"/>
              <a:gd name="connsiteY72" fmla="*/ 2835062 h 3788731"/>
              <a:gd name="connsiteX73" fmla="*/ 1857083 w 2772385"/>
              <a:gd name="connsiteY73" fmla="*/ 2773354 h 3788731"/>
              <a:gd name="connsiteX74" fmla="*/ 2103915 w 2772385"/>
              <a:gd name="connsiteY74" fmla="*/ 2717256 h 3788731"/>
              <a:gd name="connsiteX75" fmla="*/ 2126354 w 2772385"/>
              <a:gd name="connsiteY75" fmla="*/ 2588230 h 3788731"/>
              <a:gd name="connsiteX76" fmla="*/ 2367576 w 2772385"/>
              <a:gd name="connsiteY76" fmla="*/ 2621889 h 3788731"/>
              <a:gd name="connsiteX77" fmla="*/ 2591969 w 2772385"/>
              <a:gd name="connsiteY77" fmla="*/ 2032858 h 3788731"/>
              <a:gd name="connsiteX78" fmla="*/ 2547090 w 2772385"/>
              <a:gd name="connsiteY78" fmla="*/ 1948711 h 3788731"/>
              <a:gd name="connsiteX79" fmla="*/ 2692946 w 2772385"/>
              <a:gd name="connsiteY79" fmla="*/ 1460657 h 3788731"/>
              <a:gd name="connsiteX80" fmla="*/ 2636848 w 2772385"/>
              <a:gd name="connsiteY80" fmla="*/ 1354071 h 3788731"/>
              <a:gd name="connsiteX81" fmla="*/ 2479772 w 2772385"/>
              <a:gd name="connsiteY81" fmla="*/ 798699 h 3788731"/>
              <a:gd name="connsiteX82" fmla="*/ 2737825 w 2772385"/>
              <a:gd name="connsiteY82" fmla="*/ 675283 h 3788731"/>
              <a:gd name="connsiteX83" fmla="*/ 2709775 w 2772385"/>
              <a:gd name="connsiteY83" fmla="*/ 434061 h 3788731"/>
              <a:gd name="connsiteX84" fmla="*/ 2625628 w 2772385"/>
              <a:gd name="connsiteY84" fmla="*/ 86253 h 3788731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190968 w 2772385"/>
              <a:gd name="connsiteY30" fmla="*/ 3665315 h 3811169"/>
              <a:gd name="connsiteX31" fmla="*/ 280726 w 2772385"/>
              <a:gd name="connsiteY31" fmla="*/ 3811169 h 3811169"/>
              <a:gd name="connsiteX32" fmla="*/ 549996 w 2772385"/>
              <a:gd name="connsiteY32" fmla="*/ 3788731 h 3811169"/>
              <a:gd name="connsiteX33" fmla="*/ 583655 w 2772385"/>
              <a:gd name="connsiteY33" fmla="*/ 3581168 h 3811169"/>
              <a:gd name="connsiteX34" fmla="*/ 639753 w 2772385"/>
              <a:gd name="connsiteY34" fmla="*/ 3575558 h 3811169"/>
              <a:gd name="connsiteX35" fmla="*/ 684632 w 2772385"/>
              <a:gd name="connsiteY35" fmla="*/ 3698974 h 3811169"/>
              <a:gd name="connsiteX36" fmla="*/ 768779 w 2772385"/>
              <a:gd name="connsiteY36" fmla="*/ 3704584 h 3811169"/>
              <a:gd name="connsiteX37" fmla="*/ 774389 w 2772385"/>
              <a:gd name="connsiteY37" fmla="*/ 3474581 h 3811169"/>
              <a:gd name="connsiteX38" fmla="*/ 740730 w 2772385"/>
              <a:gd name="connsiteY38" fmla="*/ 3205310 h 3811169"/>
              <a:gd name="connsiteX39" fmla="*/ 897805 w 2772385"/>
              <a:gd name="connsiteY39" fmla="*/ 2627499 h 3811169"/>
              <a:gd name="connsiteX40" fmla="*/ 1161466 w 2772385"/>
              <a:gd name="connsiteY40" fmla="*/ 2520912 h 3811169"/>
              <a:gd name="connsiteX41" fmla="*/ 1526104 w 2772385"/>
              <a:gd name="connsiteY41" fmla="*/ 2627499 h 3811169"/>
              <a:gd name="connsiteX42" fmla="*/ 1587812 w 2772385"/>
              <a:gd name="connsiteY42" fmla="*/ 2627499 h 3811169"/>
              <a:gd name="connsiteX43" fmla="*/ 1643910 w 2772385"/>
              <a:gd name="connsiteY43" fmla="*/ 2728476 h 3811169"/>
              <a:gd name="connsiteX44" fmla="*/ 1795375 w 2772385"/>
              <a:gd name="connsiteY44" fmla="*/ 2762134 h 3811169"/>
              <a:gd name="connsiteX45" fmla="*/ 1806595 w 2772385"/>
              <a:gd name="connsiteY45" fmla="*/ 2795793 h 3811169"/>
              <a:gd name="connsiteX46" fmla="*/ 1767326 w 2772385"/>
              <a:gd name="connsiteY46" fmla="*/ 2997747 h 3811169"/>
              <a:gd name="connsiteX47" fmla="*/ 1744887 w 2772385"/>
              <a:gd name="connsiteY47" fmla="*/ 3323116 h 3811169"/>
              <a:gd name="connsiteX48" fmla="*/ 1537324 w 2772385"/>
              <a:gd name="connsiteY48" fmla="*/ 3345555 h 3811169"/>
              <a:gd name="connsiteX49" fmla="*/ 1200735 w 2772385"/>
              <a:gd name="connsiteY49" fmla="*/ 3396044 h 3811169"/>
              <a:gd name="connsiteX50" fmla="*/ 1172686 w 2772385"/>
              <a:gd name="connsiteY50" fmla="*/ 3468971 h 3811169"/>
              <a:gd name="connsiteX51" fmla="*/ 1110978 w 2772385"/>
              <a:gd name="connsiteY51" fmla="*/ 3497020 h 3811169"/>
              <a:gd name="connsiteX52" fmla="*/ 1139027 w 2772385"/>
              <a:gd name="connsiteY52" fmla="*/ 3631656 h 3811169"/>
              <a:gd name="connsiteX53" fmla="*/ 1279272 w 2772385"/>
              <a:gd name="connsiteY53" fmla="*/ 3637266 h 3811169"/>
              <a:gd name="connsiteX54" fmla="*/ 1273662 w 2772385"/>
              <a:gd name="connsiteY54" fmla="*/ 3485801 h 3811169"/>
              <a:gd name="connsiteX55" fmla="*/ 1453176 w 2772385"/>
              <a:gd name="connsiteY55" fmla="*/ 3497020 h 3811169"/>
              <a:gd name="connsiteX56" fmla="*/ 1425127 w 2772385"/>
              <a:gd name="connsiteY56" fmla="*/ 3575558 h 3811169"/>
              <a:gd name="connsiteX57" fmla="*/ 1397078 w 2772385"/>
              <a:gd name="connsiteY57" fmla="*/ 3637266 h 3811169"/>
              <a:gd name="connsiteX58" fmla="*/ 1312931 w 2772385"/>
              <a:gd name="connsiteY58" fmla="*/ 3654095 h 3811169"/>
              <a:gd name="connsiteX59" fmla="*/ 1447567 w 2772385"/>
              <a:gd name="connsiteY59" fmla="*/ 3777511 h 3811169"/>
              <a:gd name="connsiteX60" fmla="*/ 1514884 w 2772385"/>
              <a:gd name="connsiteY60" fmla="*/ 3642876 h 3811169"/>
              <a:gd name="connsiteX61" fmla="*/ 1817814 w 2772385"/>
              <a:gd name="connsiteY61" fmla="*/ 3541899 h 3811169"/>
              <a:gd name="connsiteX62" fmla="*/ 2154403 w 2772385"/>
              <a:gd name="connsiteY62" fmla="*/ 3614826 h 3811169"/>
              <a:gd name="connsiteX63" fmla="*/ 2109525 w 2772385"/>
              <a:gd name="connsiteY63" fmla="*/ 3715803 h 3811169"/>
              <a:gd name="connsiteX64" fmla="*/ 2204892 w 2772385"/>
              <a:gd name="connsiteY64" fmla="*/ 3783121 h 3811169"/>
              <a:gd name="connsiteX65" fmla="*/ 2277819 w 2772385"/>
              <a:gd name="connsiteY65" fmla="*/ 3732633 h 3811169"/>
              <a:gd name="connsiteX66" fmla="*/ 2266600 w 2772385"/>
              <a:gd name="connsiteY66" fmla="*/ 3637266 h 3811169"/>
              <a:gd name="connsiteX67" fmla="*/ 2446114 w 2772385"/>
              <a:gd name="connsiteY67" fmla="*/ 3558728 h 3811169"/>
              <a:gd name="connsiteX68" fmla="*/ 2429284 w 2772385"/>
              <a:gd name="connsiteY68" fmla="*/ 3384824 h 3811169"/>
              <a:gd name="connsiteX69" fmla="*/ 1924401 w 2772385"/>
              <a:gd name="connsiteY69" fmla="*/ 3356775 h 3811169"/>
              <a:gd name="connsiteX70" fmla="*/ 1913181 w 2772385"/>
              <a:gd name="connsiteY70" fmla="*/ 3031406 h 3811169"/>
              <a:gd name="connsiteX71" fmla="*/ 1879522 w 2772385"/>
              <a:gd name="connsiteY71" fmla="*/ 3014576 h 3811169"/>
              <a:gd name="connsiteX72" fmla="*/ 1901962 w 2772385"/>
              <a:gd name="connsiteY72" fmla="*/ 2835062 h 3811169"/>
              <a:gd name="connsiteX73" fmla="*/ 1857083 w 2772385"/>
              <a:gd name="connsiteY73" fmla="*/ 2773354 h 3811169"/>
              <a:gd name="connsiteX74" fmla="*/ 2103915 w 2772385"/>
              <a:gd name="connsiteY74" fmla="*/ 2717256 h 3811169"/>
              <a:gd name="connsiteX75" fmla="*/ 2126354 w 2772385"/>
              <a:gd name="connsiteY75" fmla="*/ 2588230 h 3811169"/>
              <a:gd name="connsiteX76" fmla="*/ 2367576 w 2772385"/>
              <a:gd name="connsiteY76" fmla="*/ 2621889 h 3811169"/>
              <a:gd name="connsiteX77" fmla="*/ 2591969 w 2772385"/>
              <a:gd name="connsiteY77" fmla="*/ 2032858 h 3811169"/>
              <a:gd name="connsiteX78" fmla="*/ 2547090 w 2772385"/>
              <a:gd name="connsiteY78" fmla="*/ 1948711 h 3811169"/>
              <a:gd name="connsiteX79" fmla="*/ 2692946 w 2772385"/>
              <a:gd name="connsiteY79" fmla="*/ 1460657 h 3811169"/>
              <a:gd name="connsiteX80" fmla="*/ 2636848 w 2772385"/>
              <a:gd name="connsiteY80" fmla="*/ 1354071 h 3811169"/>
              <a:gd name="connsiteX81" fmla="*/ 2479772 w 2772385"/>
              <a:gd name="connsiteY81" fmla="*/ 798699 h 3811169"/>
              <a:gd name="connsiteX82" fmla="*/ 2737825 w 2772385"/>
              <a:gd name="connsiteY82" fmla="*/ 675283 h 3811169"/>
              <a:gd name="connsiteX83" fmla="*/ 2709775 w 2772385"/>
              <a:gd name="connsiteY83" fmla="*/ 434061 h 3811169"/>
              <a:gd name="connsiteX84" fmla="*/ 2625628 w 2772385"/>
              <a:gd name="connsiteY84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7 w 2772385"/>
              <a:gd name="connsiteY30" fmla="*/ 3743852 h 3811169"/>
              <a:gd name="connsiteX31" fmla="*/ 280726 w 2772385"/>
              <a:gd name="connsiteY31" fmla="*/ 3811169 h 3811169"/>
              <a:gd name="connsiteX32" fmla="*/ 549996 w 2772385"/>
              <a:gd name="connsiteY32" fmla="*/ 3788731 h 3811169"/>
              <a:gd name="connsiteX33" fmla="*/ 583655 w 2772385"/>
              <a:gd name="connsiteY33" fmla="*/ 3581168 h 3811169"/>
              <a:gd name="connsiteX34" fmla="*/ 639753 w 2772385"/>
              <a:gd name="connsiteY34" fmla="*/ 3575558 h 3811169"/>
              <a:gd name="connsiteX35" fmla="*/ 684632 w 2772385"/>
              <a:gd name="connsiteY35" fmla="*/ 3698974 h 3811169"/>
              <a:gd name="connsiteX36" fmla="*/ 768779 w 2772385"/>
              <a:gd name="connsiteY36" fmla="*/ 3704584 h 3811169"/>
              <a:gd name="connsiteX37" fmla="*/ 774389 w 2772385"/>
              <a:gd name="connsiteY37" fmla="*/ 3474581 h 3811169"/>
              <a:gd name="connsiteX38" fmla="*/ 740730 w 2772385"/>
              <a:gd name="connsiteY38" fmla="*/ 3205310 h 3811169"/>
              <a:gd name="connsiteX39" fmla="*/ 897805 w 2772385"/>
              <a:gd name="connsiteY39" fmla="*/ 2627499 h 3811169"/>
              <a:gd name="connsiteX40" fmla="*/ 1161466 w 2772385"/>
              <a:gd name="connsiteY40" fmla="*/ 2520912 h 3811169"/>
              <a:gd name="connsiteX41" fmla="*/ 1526104 w 2772385"/>
              <a:gd name="connsiteY41" fmla="*/ 2627499 h 3811169"/>
              <a:gd name="connsiteX42" fmla="*/ 1587812 w 2772385"/>
              <a:gd name="connsiteY42" fmla="*/ 2627499 h 3811169"/>
              <a:gd name="connsiteX43" fmla="*/ 1643910 w 2772385"/>
              <a:gd name="connsiteY43" fmla="*/ 2728476 h 3811169"/>
              <a:gd name="connsiteX44" fmla="*/ 1795375 w 2772385"/>
              <a:gd name="connsiteY44" fmla="*/ 2762134 h 3811169"/>
              <a:gd name="connsiteX45" fmla="*/ 1806595 w 2772385"/>
              <a:gd name="connsiteY45" fmla="*/ 2795793 h 3811169"/>
              <a:gd name="connsiteX46" fmla="*/ 1767326 w 2772385"/>
              <a:gd name="connsiteY46" fmla="*/ 2997747 h 3811169"/>
              <a:gd name="connsiteX47" fmla="*/ 1744887 w 2772385"/>
              <a:gd name="connsiteY47" fmla="*/ 3323116 h 3811169"/>
              <a:gd name="connsiteX48" fmla="*/ 1537324 w 2772385"/>
              <a:gd name="connsiteY48" fmla="*/ 3345555 h 3811169"/>
              <a:gd name="connsiteX49" fmla="*/ 1200735 w 2772385"/>
              <a:gd name="connsiteY49" fmla="*/ 3396044 h 3811169"/>
              <a:gd name="connsiteX50" fmla="*/ 1172686 w 2772385"/>
              <a:gd name="connsiteY50" fmla="*/ 3468971 h 3811169"/>
              <a:gd name="connsiteX51" fmla="*/ 1110978 w 2772385"/>
              <a:gd name="connsiteY51" fmla="*/ 3497020 h 3811169"/>
              <a:gd name="connsiteX52" fmla="*/ 1139027 w 2772385"/>
              <a:gd name="connsiteY52" fmla="*/ 3631656 h 3811169"/>
              <a:gd name="connsiteX53" fmla="*/ 1279272 w 2772385"/>
              <a:gd name="connsiteY53" fmla="*/ 3637266 h 3811169"/>
              <a:gd name="connsiteX54" fmla="*/ 1273662 w 2772385"/>
              <a:gd name="connsiteY54" fmla="*/ 3485801 h 3811169"/>
              <a:gd name="connsiteX55" fmla="*/ 1453176 w 2772385"/>
              <a:gd name="connsiteY55" fmla="*/ 3497020 h 3811169"/>
              <a:gd name="connsiteX56" fmla="*/ 1425127 w 2772385"/>
              <a:gd name="connsiteY56" fmla="*/ 3575558 h 3811169"/>
              <a:gd name="connsiteX57" fmla="*/ 1397078 w 2772385"/>
              <a:gd name="connsiteY57" fmla="*/ 3637266 h 3811169"/>
              <a:gd name="connsiteX58" fmla="*/ 1312931 w 2772385"/>
              <a:gd name="connsiteY58" fmla="*/ 3654095 h 3811169"/>
              <a:gd name="connsiteX59" fmla="*/ 1447567 w 2772385"/>
              <a:gd name="connsiteY59" fmla="*/ 3777511 h 3811169"/>
              <a:gd name="connsiteX60" fmla="*/ 1514884 w 2772385"/>
              <a:gd name="connsiteY60" fmla="*/ 3642876 h 3811169"/>
              <a:gd name="connsiteX61" fmla="*/ 1817814 w 2772385"/>
              <a:gd name="connsiteY61" fmla="*/ 3541899 h 3811169"/>
              <a:gd name="connsiteX62" fmla="*/ 2154403 w 2772385"/>
              <a:gd name="connsiteY62" fmla="*/ 3614826 h 3811169"/>
              <a:gd name="connsiteX63" fmla="*/ 2109525 w 2772385"/>
              <a:gd name="connsiteY63" fmla="*/ 3715803 h 3811169"/>
              <a:gd name="connsiteX64" fmla="*/ 2204892 w 2772385"/>
              <a:gd name="connsiteY64" fmla="*/ 3783121 h 3811169"/>
              <a:gd name="connsiteX65" fmla="*/ 2277819 w 2772385"/>
              <a:gd name="connsiteY65" fmla="*/ 3732633 h 3811169"/>
              <a:gd name="connsiteX66" fmla="*/ 2266600 w 2772385"/>
              <a:gd name="connsiteY66" fmla="*/ 3637266 h 3811169"/>
              <a:gd name="connsiteX67" fmla="*/ 2446114 w 2772385"/>
              <a:gd name="connsiteY67" fmla="*/ 3558728 h 3811169"/>
              <a:gd name="connsiteX68" fmla="*/ 2429284 w 2772385"/>
              <a:gd name="connsiteY68" fmla="*/ 3384824 h 3811169"/>
              <a:gd name="connsiteX69" fmla="*/ 1924401 w 2772385"/>
              <a:gd name="connsiteY69" fmla="*/ 3356775 h 3811169"/>
              <a:gd name="connsiteX70" fmla="*/ 1913181 w 2772385"/>
              <a:gd name="connsiteY70" fmla="*/ 3031406 h 3811169"/>
              <a:gd name="connsiteX71" fmla="*/ 1879522 w 2772385"/>
              <a:gd name="connsiteY71" fmla="*/ 3014576 h 3811169"/>
              <a:gd name="connsiteX72" fmla="*/ 1901962 w 2772385"/>
              <a:gd name="connsiteY72" fmla="*/ 2835062 h 3811169"/>
              <a:gd name="connsiteX73" fmla="*/ 1857083 w 2772385"/>
              <a:gd name="connsiteY73" fmla="*/ 2773354 h 3811169"/>
              <a:gd name="connsiteX74" fmla="*/ 2103915 w 2772385"/>
              <a:gd name="connsiteY74" fmla="*/ 2717256 h 3811169"/>
              <a:gd name="connsiteX75" fmla="*/ 2126354 w 2772385"/>
              <a:gd name="connsiteY75" fmla="*/ 2588230 h 3811169"/>
              <a:gd name="connsiteX76" fmla="*/ 2367576 w 2772385"/>
              <a:gd name="connsiteY76" fmla="*/ 2621889 h 3811169"/>
              <a:gd name="connsiteX77" fmla="*/ 2591969 w 2772385"/>
              <a:gd name="connsiteY77" fmla="*/ 2032858 h 3811169"/>
              <a:gd name="connsiteX78" fmla="*/ 2547090 w 2772385"/>
              <a:gd name="connsiteY78" fmla="*/ 1948711 h 3811169"/>
              <a:gd name="connsiteX79" fmla="*/ 2692946 w 2772385"/>
              <a:gd name="connsiteY79" fmla="*/ 1460657 h 3811169"/>
              <a:gd name="connsiteX80" fmla="*/ 2636848 w 2772385"/>
              <a:gd name="connsiteY80" fmla="*/ 1354071 h 3811169"/>
              <a:gd name="connsiteX81" fmla="*/ 2479772 w 2772385"/>
              <a:gd name="connsiteY81" fmla="*/ 798699 h 3811169"/>
              <a:gd name="connsiteX82" fmla="*/ 2737825 w 2772385"/>
              <a:gd name="connsiteY82" fmla="*/ 675283 h 3811169"/>
              <a:gd name="connsiteX83" fmla="*/ 2709775 w 2772385"/>
              <a:gd name="connsiteY83" fmla="*/ 434061 h 3811169"/>
              <a:gd name="connsiteX84" fmla="*/ 2625628 w 2772385"/>
              <a:gd name="connsiteY84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24627 w 2772385"/>
              <a:gd name="connsiteY30" fmla="*/ 3682144 h 3811169"/>
              <a:gd name="connsiteX31" fmla="*/ 280726 w 2772385"/>
              <a:gd name="connsiteY31" fmla="*/ 3811169 h 3811169"/>
              <a:gd name="connsiteX32" fmla="*/ 549996 w 2772385"/>
              <a:gd name="connsiteY32" fmla="*/ 3788731 h 3811169"/>
              <a:gd name="connsiteX33" fmla="*/ 583655 w 2772385"/>
              <a:gd name="connsiteY33" fmla="*/ 3581168 h 3811169"/>
              <a:gd name="connsiteX34" fmla="*/ 639753 w 2772385"/>
              <a:gd name="connsiteY34" fmla="*/ 3575558 h 3811169"/>
              <a:gd name="connsiteX35" fmla="*/ 684632 w 2772385"/>
              <a:gd name="connsiteY35" fmla="*/ 3698974 h 3811169"/>
              <a:gd name="connsiteX36" fmla="*/ 768779 w 2772385"/>
              <a:gd name="connsiteY36" fmla="*/ 3704584 h 3811169"/>
              <a:gd name="connsiteX37" fmla="*/ 774389 w 2772385"/>
              <a:gd name="connsiteY37" fmla="*/ 3474581 h 3811169"/>
              <a:gd name="connsiteX38" fmla="*/ 740730 w 2772385"/>
              <a:gd name="connsiteY38" fmla="*/ 3205310 h 3811169"/>
              <a:gd name="connsiteX39" fmla="*/ 897805 w 2772385"/>
              <a:gd name="connsiteY39" fmla="*/ 2627499 h 3811169"/>
              <a:gd name="connsiteX40" fmla="*/ 1161466 w 2772385"/>
              <a:gd name="connsiteY40" fmla="*/ 2520912 h 3811169"/>
              <a:gd name="connsiteX41" fmla="*/ 1526104 w 2772385"/>
              <a:gd name="connsiteY41" fmla="*/ 2627499 h 3811169"/>
              <a:gd name="connsiteX42" fmla="*/ 1587812 w 2772385"/>
              <a:gd name="connsiteY42" fmla="*/ 2627499 h 3811169"/>
              <a:gd name="connsiteX43" fmla="*/ 1643910 w 2772385"/>
              <a:gd name="connsiteY43" fmla="*/ 2728476 h 3811169"/>
              <a:gd name="connsiteX44" fmla="*/ 1795375 w 2772385"/>
              <a:gd name="connsiteY44" fmla="*/ 2762134 h 3811169"/>
              <a:gd name="connsiteX45" fmla="*/ 1806595 w 2772385"/>
              <a:gd name="connsiteY45" fmla="*/ 2795793 h 3811169"/>
              <a:gd name="connsiteX46" fmla="*/ 1767326 w 2772385"/>
              <a:gd name="connsiteY46" fmla="*/ 2997747 h 3811169"/>
              <a:gd name="connsiteX47" fmla="*/ 1744887 w 2772385"/>
              <a:gd name="connsiteY47" fmla="*/ 3323116 h 3811169"/>
              <a:gd name="connsiteX48" fmla="*/ 1537324 w 2772385"/>
              <a:gd name="connsiteY48" fmla="*/ 3345555 h 3811169"/>
              <a:gd name="connsiteX49" fmla="*/ 1200735 w 2772385"/>
              <a:gd name="connsiteY49" fmla="*/ 3396044 h 3811169"/>
              <a:gd name="connsiteX50" fmla="*/ 1172686 w 2772385"/>
              <a:gd name="connsiteY50" fmla="*/ 3468971 h 3811169"/>
              <a:gd name="connsiteX51" fmla="*/ 1110978 w 2772385"/>
              <a:gd name="connsiteY51" fmla="*/ 3497020 h 3811169"/>
              <a:gd name="connsiteX52" fmla="*/ 1139027 w 2772385"/>
              <a:gd name="connsiteY52" fmla="*/ 3631656 h 3811169"/>
              <a:gd name="connsiteX53" fmla="*/ 1279272 w 2772385"/>
              <a:gd name="connsiteY53" fmla="*/ 3637266 h 3811169"/>
              <a:gd name="connsiteX54" fmla="*/ 1273662 w 2772385"/>
              <a:gd name="connsiteY54" fmla="*/ 3485801 h 3811169"/>
              <a:gd name="connsiteX55" fmla="*/ 1453176 w 2772385"/>
              <a:gd name="connsiteY55" fmla="*/ 3497020 h 3811169"/>
              <a:gd name="connsiteX56" fmla="*/ 1425127 w 2772385"/>
              <a:gd name="connsiteY56" fmla="*/ 3575558 h 3811169"/>
              <a:gd name="connsiteX57" fmla="*/ 1397078 w 2772385"/>
              <a:gd name="connsiteY57" fmla="*/ 3637266 h 3811169"/>
              <a:gd name="connsiteX58" fmla="*/ 1312931 w 2772385"/>
              <a:gd name="connsiteY58" fmla="*/ 3654095 h 3811169"/>
              <a:gd name="connsiteX59" fmla="*/ 1447567 w 2772385"/>
              <a:gd name="connsiteY59" fmla="*/ 3777511 h 3811169"/>
              <a:gd name="connsiteX60" fmla="*/ 1514884 w 2772385"/>
              <a:gd name="connsiteY60" fmla="*/ 3642876 h 3811169"/>
              <a:gd name="connsiteX61" fmla="*/ 1817814 w 2772385"/>
              <a:gd name="connsiteY61" fmla="*/ 3541899 h 3811169"/>
              <a:gd name="connsiteX62" fmla="*/ 2154403 w 2772385"/>
              <a:gd name="connsiteY62" fmla="*/ 3614826 h 3811169"/>
              <a:gd name="connsiteX63" fmla="*/ 2109525 w 2772385"/>
              <a:gd name="connsiteY63" fmla="*/ 3715803 h 3811169"/>
              <a:gd name="connsiteX64" fmla="*/ 2204892 w 2772385"/>
              <a:gd name="connsiteY64" fmla="*/ 3783121 h 3811169"/>
              <a:gd name="connsiteX65" fmla="*/ 2277819 w 2772385"/>
              <a:gd name="connsiteY65" fmla="*/ 3732633 h 3811169"/>
              <a:gd name="connsiteX66" fmla="*/ 2266600 w 2772385"/>
              <a:gd name="connsiteY66" fmla="*/ 3637266 h 3811169"/>
              <a:gd name="connsiteX67" fmla="*/ 2446114 w 2772385"/>
              <a:gd name="connsiteY67" fmla="*/ 3558728 h 3811169"/>
              <a:gd name="connsiteX68" fmla="*/ 2429284 w 2772385"/>
              <a:gd name="connsiteY68" fmla="*/ 3384824 h 3811169"/>
              <a:gd name="connsiteX69" fmla="*/ 1924401 w 2772385"/>
              <a:gd name="connsiteY69" fmla="*/ 3356775 h 3811169"/>
              <a:gd name="connsiteX70" fmla="*/ 1913181 w 2772385"/>
              <a:gd name="connsiteY70" fmla="*/ 3031406 h 3811169"/>
              <a:gd name="connsiteX71" fmla="*/ 1879522 w 2772385"/>
              <a:gd name="connsiteY71" fmla="*/ 3014576 h 3811169"/>
              <a:gd name="connsiteX72" fmla="*/ 1901962 w 2772385"/>
              <a:gd name="connsiteY72" fmla="*/ 2835062 h 3811169"/>
              <a:gd name="connsiteX73" fmla="*/ 1857083 w 2772385"/>
              <a:gd name="connsiteY73" fmla="*/ 2773354 h 3811169"/>
              <a:gd name="connsiteX74" fmla="*/ 2103915 w 2772385"/>
              <a:gd name="connsiteY74" fmla="*/ 2717256 h 3811169"/>
              <a:gd name="connsiteX75" fmla="*/ 2126354 w 2772385"/>
              <a:gd name="connsiteY75" fmla="*/ 2588230 h 3811169"/>
              <a:gd name="connsiteX76" fmla="*/ 2367576 w 2772385"/>
              <a:gd name="connsiteY76" fmla="*/ 2621889 h 3811169"/>
              <a:gd name="connsiteX77" fmla="*/ 2591969 w 2772385"/>
              <a:gd name="connsiteY77" fmla="*/ 2032858 h 3811169"/>
              <a:gd name="connsiteX78" fmla="*/ 2547090 w 2772385"/>
              <a:gd name="connsiteY78" fmla="*/ 1948711 h 3811169"/>
              <a:gd name="connsiteX79" fmla="*/ 2692946 w 2772385"/>
              <a:gd name="connsiteY79" fmla="*/ 1460657 h 3811169"/>
              <a:gd name="connsiteX80" fmla="*/ 2636848 w 2772385"/>
              <a:gd name="connsiteY80" fmla="*/ 1354071 h 3811169"/>
              <a:gd name="connsiteX81" fmla="*/ 2479772 w 2772385"/>
              <a:gd name="connsiteY81" fmla="*/ 798699 h 3811169"/>
              <a:gd name="connsiteX82" fmla="*/ 2737825 w 2772385"/>
              <a:gd name="connsiteY82" fmla="*/ 675283 h 3811169"/>
              <a:gd name="connsiteX83" fmla="*/ 2709775 w 2772385"/>
              <a:gd name="connsiteY83" fmla="*/ 434061 h 3811169"/>
              <a:gd name="connsiteX84" fmla="*/ 2625628 w 2772385"/>
              <a:gd name="connsiteY84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24627 w 2772385"/>
              <a:gd name="connsiteY30" fmla="*/ 3682144 h 3811169"/>
              <a:gd name="connsiteX31" fmla="*/ 280726 w 2772385"/>
              <a:gd name="connsiteY31" fmla="*/ 3811169 h 3811169"/>
              <a:gd name="connsiteX32" fmla="*/ 549996 w 2772385"/>
              <a:gd name="connsiteY32" fmla="*/ 3788731 h 3811169"/>
              <a:gd name="connsiteX33" fmla="*/ 583655 w 2772385"/>
              <a:gd name="connsiteY33" fmla="*/ 3581168 h 3811169"/>
              <a:gd name="connsiteX34" fmla="*/ 639753 w 2772385"/>
              <a:gd name="connsiteY34" fmla="*/ 3575558 h 3811169"/>
              <a:gd name="connsiteX35" fmla="*/ 684632 w 2772385"/>
              <a:gd name="connsiteY35" fmla="*/ 3698974 h 3811169"/>
              <a:gd name="connsiteX36" fmla="*/ 768779 w 2772385"/>
              <a:gd name="connsiteY36" fmla="*/ 3704584 h 3811169"/>
              <a:gd name="connsiteX37" fmla="*/ 774389 w 2772385"/>
              <a:gd name="connsiteY37" fmla="*/ 3474581 h 3811169"/>
              <a:gd name="connsiteX38" fmla="*/ 740730 w 2772385"/>
              <a:gd name="connsiteY38" fmla="*/ 3205310 h 3811169"/>
              <a:gd name="connsiteX39" fmla="*/ 897805 w 2772385"/>
              <a:gd name="connsiteY39" fmla="*/ 2627499 h 3811169"/>
              <a:gd name="connsiteX40" fmla="*/ 1161466 w 2772385"/>
              <a:gd name="connsiteY40" fmla="*/ 2520912 h 3811169"/>
              <a:gd name="connsiteX41" fmla="*/ 1526104 w 2772385"/>
              <a:gd name="connsiteY41" fmla="*/ 2627499 h 3811169"/>
              <a:gd name="connsiteX42" fmla="*/ 1587812 w 2772385"/>
              <a:gd name="connsiteY42" fmla="*/ 2627499 h 3811169"/>
              <a:gd name="connsiteX43" fmla="*/ 1643910 w 2772385"/>
              <a:gd name="connsiteY43" fmla="*/ 2728476 h 3811169"/>
              <a:gd name="connsiteX44" fmla="*/ 1795375 w 2772385"/>
              <a:gd name="connsiteY44" fmla="*/ 2762134 h 3811169"/>
              <a:gd name="connsiteX45" fmla="*/ 1806595 w 2772385"/>
              <a:gd name="connsiteY45" fmla="*/ 2795793 h 3811169"/>
              <a:gd name="connsiteX46" fmla="*/ 1767326 w 2772385"/>
              <a:gd name="connsiteY46" fmla="*/ 2997747 h 3811169"/>
              <a:gd name="connsiteX47" fmla="*/ 1744887 w 2772385"/>
              <a:gd name="connsiteY47" fmla="*/ 3323116 h 3811169"/>
              <a:gd name="connsiteX48" fmla="*/ 1537324 w 2772385"/>
              <a:gd name="connsiteY48" fmla="*/ 3345555 h 3811169"/>
              <a:gd name="connsiteX49" fmla="*/ 1200735 w 2772385"/>
              <a:gd name="connsiteY49" fmla="*/ 3396044 h 3811169"/>
              <a:gd name="connsiteX50" fmla="*/ 1172686 w 2772385"/>
              <a:gd name="connsiteY50" fmla="*/ 3468971 h 3811169"/>
              <a:gd name="connsiteX51" fmla="*/ 1110978 w 2772385"/>
              <a:gd name="connsiteY51" fmla="*/ 3497020 h 3811169"/>
              <a:gd name="connsiteX52" fmla="*/ 1139027 w 2772385"/>
              <a:gd name="connsiteY52" fmla="*/ 3631656 h 3811169"/>
              <a:gd name="connsiteX53" fmla="*/ 1279272 w 2772385"/>
              <a:gd name="connsiteY53" fmla="*/ 3637266 h 3811169"/>
              <a:gd name="connsiteX54" fmla="*/ 1273662 w 2772385"/>
              <a:gd name="connsiteY54" fmla="*/ 3485801 h 3811169"/>
              <a:gd name="connsiteX55" fmla="*/ 1453176 w 2772385"/>
              <a:gd name="connsiteY55" fmla="*/ 3497020 h 3811169"/>
              <a:gd name="connsiteX56" fmla="*/ 1425127 w 2772385"/>
              <a:gd name="connsiteY56" fmla="*/ 3575558 h 3811169"/>
              <a:gd name="connsiteX57" fmla="*/ 1397078 w 2772385"/>
              <a:gd name="connsiteY57" fmla="*/ 3637266 h 3811169"/>
              <a:gd name="connsiteX58" fmla="*/ 1312931 w 2772385"/>
              <a:gd name="connsiteY58" fmla="*/ 3654095 h 3811169"/>
              <a:gd name="connsiteX59" fmla="*/ 1447567 w 2772385"/>
              <a:gd name="connsiteY59" fmla="*/ 3777511 h 3811169"/>
              <a:gd name="connsiteX60" fmla="*/ 1514884 w 2772385"/>
              <a:gd name="connsiteY60" fmla="*/ 3642876 h 3811169"/>
              <a:gd name="connsiteX61" fmla="*/ 1817814 w 2772385"/>
              <a:gd name="connsiteY61" fmla="*/ 3541899 h 3811169"/>
              <a:gd name="connsiteX62" fmla="*/ 2154403 w 2772385"/>
              <a:gd name="connsiteY62" fmla="*/ 3614826 h 3811169"/>
              <a:gd name="connsiteX63" fmla="*/ 2109525 w 2772385"/>
              <a:gd name="connsiteY63" fmla="*/ 3715803 h 3811169"/>
              <a:gd name="connsiteX64" fmla="*/ 2204892 w 2772385"/>
              <a:gd name="connsiteY64" fmla="*/ 3783121 h 3811169"/>
              <a:gd name="connsiteX65" fmla="*/ 2277819 w 2772385"/>
              <a:gd name="connsiteY65" fmla="*/ 3732633 h 3811169"/>
              <a:gd name="connsiteX66" fmla="*/ 2266600 w 2772385"/>
              <a:gd name="connsiteY66" fmla="*/ 3637266 h 3811169"/>
              <a:gd name="connsiteX67" fmla="*/ 2446114 w 2772385"/>
              <a:gd name="connsiteY67" fmla="*/ 3558728 h 3811169"/>
              <a:gd name="connsiteX68" fmla="*/ 2429284 w 2772385"/>
              <a:gd name="connsiteY68" fmla="*/ 3384824 h 3811169"/>
              <a:gd name="connsiteX69" fmla="*/ 1924401 w 2772385"/>
              <a:gd name="connsiteY69" fmla="*/ 3356775 h 3811169"/>
              <a:gd name="connsiteX70" fmla="*/ 1913181 w 2772385"/>
              <a:gd name="connsiteY70" fmla="*/ 3031406 h 3811169"/>
              <a:gd name="connsiteX71" fmla="*/ 1879522 w 2772385"/>
              <a:gd name="connsiteY71" fmla="*/ 3014576 h 3811169"/>
              <a:gd name="connsiteX72" fmla="*/ 1901962 w 2772385"/>
              <a:gd name="connsiteY72" fmla="*/ 2835062 h 3811169"/>
              <a:gd name="connsiteX73" fmla="*/ 1857083 w 2772385"/>
              <a:gd name="connsiteY73" fmla="*/ 2773354 h 3811169"/>
              <a:gd name="connsiteX74" fmla="*/ 2103915 w 2772385"/>
              <a:gd name="connsiteY74" fmla="*/ 2717256 h 3811169"/>
              <a:gd name="connsiteX75" fmla="*/ 2126354 w 2772385"/>
              <a:gd name="connsiteY75" fmla="*/ 2588230 h 3811169"/>
              <a:gd name="connsiteX76" fmla="*/ 2367576 w 2772385"/>
              <a:gd name="connsiteY76" fmla="*/ 2621889 h 3811169"/>
              <a:gd name="connsiteX77" fmla="*/ 2591969 w 2772385"/>
              <a:gd name="connsiteY77" fmla="*/ 2032858 h 3811169"/>
              <a:gd name="connsiteX78" fmla="*/ 2547090 w 2772385"/>
              <a:gd name="connsiteY78" fmla="*/ 1948711 h 3811169"/>
              <a:gd name="connsiteX79" fmla="*/ 2692946 w 2772385"/>
              <a:gd name="connsiteY79" fmla="*/ 1460657 h 3811169"/>
              <a:gd name="connsiteX80" fmla="*/ 2636848 w 2772385"/>
              <a:gd name="connsiteY80" fmla="*/ 1354071 h 3811169"/>
              <a:gd name="connsiteX81" fmla="*/ 2479772 w 2772385"/>
              <a:gd name="connsiteY81" fmla="*/ 798699 h 3811169"/>
              <a:gd name="connsiteX82" fmla="*/ 2737825 w 2772385"/>
              <a:gd name="connsiteY82" fmla="*/ 675283 h 3811169"/>
              <a:gd name="connsiteX83" fmla="*/ 2709775 w 2772385"/>
              <a:gd name="connsiteY83" fmla="*/ 434061 h 3811169"/>
              <a:gd name="connsiteX84" fmla="*/ 2625628 w 2772385"/>
              <a:gd name="connsiteY84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549996 w 2772385"/>
              <a:gd name="connsiteY32" fmla="*/ 3788731 h 3811169"/>
              <a:gd name="connsiteX33" fmla="*/ 583655 w 2772385"/>
              <a:gd name="connsiteY33" fmla="*/ 3581168 h 3811169"/>
              <a:gd name="connsiteX34" fmla="*/ 639753 w 2772385"/>
              <a:gd name="connsiteY34" fmla="*/ 3575558 h 3811169"/>
              <a:gd name="connsiteX35" fmla="*/ 684632 w 2772385"/>
              <a:gd name="connsiteY35" fmla="*/ 3698974 h 3811169"/>
              <a:gd name="connsiteX36" fmla="*/ 768779 w 2772385"/>
              <a:gd name="connsiteY36" fmla="*/ 3704584 h 3811169"/>
              <a:gd name="connsiteX37" fmla="*/ 774389 w 2772385"/>
              <a:gd name="connsiteY37" fmla="*/ 3474581 h 3811169"/>
              <a:gd name="connsiteX38" fmla="*/ 740730 w 2772385"/>
              <a:gd name="connsiteY38" fmla="*/ 3205310 h 3811169"/>
              <a:gd name="connsiteX39" fmla="*/ 897805 w 2772385"/>
              <a:gd name="connsiteY39" fmla="*/ 2627499 h 3811169"/>
              <a:gd name="connsiteX40" fmla="*/ 1161466 w 2772385"/>
              <a:gd name="connsiteY40" fmla="*/ 2520912 h 3811169"/>
              <a:gd name="connsiteX41" fmla="*/ 1526104 w 2772385"/>
              <a:gd name="connsiteY41" fmla="*/ 2627499 h 3811169"/>
              <a:gd name="connsiteX42" fmla="*/ 1587812 w 2772385"/>
              <a:gd name="connsiteY42" fmla="*/ 2627499 h 3811169"/>
              <a:gd name="connsiteX43" fmla="*/ 1643910 w 2772385"/>
              <a:gd name="connsiteY43" fmla="*/ 2728476 h 3811169"/>
              <a:gd name="connsiteX44" fmla="*/ 1795375 w 2772385"/>
              <a:gd name="connsiteY44" fmla="*/ 2762134 h 3811169"/>
              <a:gd name="connsiteX45" fmla="*/ 1806595 w 2772385"/>
              <a:gd name="connsiteY45" fmla="*/ 2795793 h 3811169"/>
              <a:gd name="connsiteX46" fmla="*/ 1767326 w 2772385"/>
              <a:gd name="connsiteY46" fmla="*/ 2997747 h 3811169"/>
              <a:gd name="connsiteX47" fmla="*/ 1744887 w 2772385"/>
              <a:gd name="connsiteY47" fmla="*/ 3323116 h 3811169"/>
              <a:gd name="connsiteX48" fmla="*/ 1537324 w 2772385"/>
              <a:gd name="connsiteY48" fmla="*/ 3345555 h 3811169"/>
              <a:gd name="connsiteX49" fmla="*/ 1200735 w 2772385"/>
              <a:gd name="connsiteY49" fmla="*/ 3396044 h 3811169"/>
              <a:gd name="connsiteX50" fmla="*/ 1172686 w 2772385"/>
              <a:gd name="connsiteY50" fmla="*/ 3468971 h 3811169"/>
              <a:gd name="connsiteX51" fmla="*/ 1110978 w 2772385"/>
              <a:gd name="connsiteY51" fmla="*/ 3497020 h 3811169"/>
              <a:gd name="connsiteX52" fmla="*/ 1139027 w 2772385"/>
              <a:gd name="connsiteY52" fmla="*/ 3631656 h 3811169"/>
              <a:gd name="connsiteX53" fmla="*/ 1279272 w 2772385"/>
              <a:gd name="connsiteY53" fmla="*/ 3637266 h 3811169"/>
              <a:gd name="connsiteX54" fmla="*/ 1273662 w 2772385"/>
              <a:gd name="connsiteY54" fmla="*/ 3485801 h 3811169"/>
              <a:gd name="connsiteX55" fmla="*/ 1453176 w 2772385"/>
              <a:gd name="connsiteY55" fmla="*/ 3497020 h 3811169"/>
              <a:gd name="connsiteX56" fmla="*/ 1425127 w 2772385"/>
              <a:gd name="connsiteY56" fmla="*/ 3575558 h 3811169"/>
              <a:gd name="connsiteX57" fmla="*/ 1397078 w 2772385"/>
              <a:gd name="connsiteY57" fmla="*/ 3637266 h 3811169"/>
              <a:gd name="connsiteX58" fmla="*/ 1312931 w 2772385"/>
              <a:gd name="connsiteY58" fmla="*/ 3654095 h 3811169"/>
              <a:gd name="connsiteX59" fmla="*/ 1447567 w 2772385"/>
              <a:gd name="connsiteY59" fmla="*/ 3777511 h 3811169"/>
              <a:gd name="connsiteX60" fmla="*/ 1514884 w 2772385"/>
              <a:gd name="connsiteY60" fmla="*/ 3642876 h 3811169"/>
              <a:gd name="connsiteX61" fmla="*/ 1817814 w 2772385"/>
              <a:gd name="connsiteY61" fmla="*/ 3541899 h 3811169"/>
              <a:gd name="connsiteX62" fmla="*/ 2154403 w 2772385"/>
              <a:gd name="connsiteY62" fmla="*/ 3614826 h 3811169"/>
              <a:gd name="connsiteX63" fmla="*/ 2109525 w 2772385"/>
              <a:gd name="connsiteY63" fmla="*/ 3715803 h 3811169"/>
              <a:gd name="connsiteX64" fmla="*/ 2204892 w 2772385"/>
              <a:gd name="connsiteY64" fmla="*/ 3783121 h 3811169"/>
              <a:gd name="connsiteX65" fmla="*/ 2277819 w 2772385"/>
              <a:gd name="connsiteY65" fmla="*/ 3732633 h 3811169"/>
              <a:gd name="connsiteX66" fmla="*/ 2266600 w 2772385"/>
              <a:gd name="connsiteY66" fmla="*/ 3637266 h 3811169"/>
              <a:gd name="connsiteX67" fmla="*/ 2446114 w 2772385"/>
              <a:gd name="connsiteY67" fmla="*/ 3558728 h 3811169"/>
              <a:gd name="connsiteX68" fmla="*/ 2429284 w 2772385"/>
              <a:gd name="connsiteY68" fmla="*/ 3384824 h 3811169"/>
              <a:gd name="connsiteX69" fmla="*/ 1924401 w 2772385"/>
              <a:gd name="connsiteY69" fmla="*/ 3356775 h 3811169"/>
              <a:gd name="connsiteX70" fmla="*/ 1913181 w 2772385"/>
              <a:gd name="connsiteY70" fmla="*/ 3031406 h 3811169"/>
              <a:gd name="connsiteX71" fmla="*/ 1879522 w 2772385"/>
              <a:gd name="connsiteY71" fmla="*/ 3014576 h 3811169"/>
              <a:gd name="connsiteX72" fmla="*/ 1901962 w 2772385"/>
              <a:gd name="connsiteY72" fmla="*/ 2835062 h 3811169"/>
              <a:gd name="connsiteX73" fmla="*/ 1857083 w 2772385"/>
              <a:gd name="connsiteY73" fmla="*/ 2773354 h 3811169"/>
              <a:gd name="connsiteX74" fmla="*/ 2103915 w 2772385"/>
              <a:gd name="connsiteY74" fmla="*/ 2717256 h 3811169"/>
              <a:gd name="connsiteX75" fmla="*/ 2126354 w 2772385"/>
              <a:gd name="connsiteY75" fmla="*/ 2588230 h 3811169"/>
              <a:gd name="connsiteX76" fmla="*/ 2367576 w 2772385"/>
              <a:gd name="connsiteY76" fmla="*/ 2621889 h 3811169"/>
              <a:gd name="connsiteX77" fmla="*/ 2591969 w 2772385"/>
              <a:gd name="connsiteY77" fmla="*/ 2032858 h 3811169"/>
              <a:gd name="connsiteX78" fmla="*/ 2547090 w 2772385"/>
              <a:gd name="connsiteY78" fmla="*/ 1948711 h 3811169"/>
              <a:gd name="connsiteX79" fmla="*/ 2692946 w 2772385"/>
              <a:gd name="connsiteY79" fmla="*/ 1460657 h 3811169"/>
              <a:gd name="connsiteX80" fmla="*/ 2636848 w 2772385"/>
              <a:gd name="connsiteY80" fmla="*/ 1354071 h 3811169"/>
              <a:gd name="connsiteX81" fmla="*/ 2479772 w 2772385"/>
              <a:gd name="connsiteY81" fmla="*/ 798699 h 3811169"/>
              <a:gd name="connsiteX82" fmla="*/ 2737825 w 2772385"/>
              <a:gd name="connsiteY82" fmla="*/ 675283 h 3811169"/>
              <a:gd name="connsiteX83" fmla="*/ 2709775 w 2772385"/>
              <a:gd name="connsiteY83" fmla="*/ 434061 h 3811169"/>
              <a:gd name="connsiteX84" fmla="*/ 2625628 w 2772385"/>
              <a:gd name="connsiteY84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549996 w 2772385"/>
              <a:gd name="connsiteY32" fmla="*/ 3788731 h 3811169"/>
              <a:gd name="connsiteX33" fmla="*/ 583655 w 2772385"/>
              <a:gd name="connsiteY33" fmla="*/ 3581168 h 3811169"/>
              <a:gd name="connsiteX34" fmla="*/ 639753 w 2772385"/>
              <a:gd name="connsiteY34" fmla="*/ 3575558 h 3811169"/>
              <a:gd name="connsiteX35" fmla="*/ 684632 w 2772385"/>
              <a:gd name="connsiteY35" fmla="*/ 3698974 h 3811169"/>
              <a:gd name="connsiteX36" fmla="*/ 768779 w 2772385"/>
              <a:gd name="connsiteY36" fmla="*/ 3704584 h 3811169"/>
              <a:gd name="connsiteX37" fmla="*/ 774389 w 2772385"/>
              <a:gd name="connsiteY37" fmla="*/ 3474581 h 3811169"/>
              <a:gd name="connsiteX38" fmla="*/ 740730 w 2772385"/>
              <a:gd name="connsiteY38" fmla="*/ 3205310 h 3811169"/>
              <a:gd name="connsiteX39" fmla="*/ 897805 w 2772385"/>
              <a:gd name="connsiteY39" fmla="*/ 2627499 h 3811169"/>
              <a:gd name="connsiteX40" fmla="*/ 1161466 w 2772385"/>
              <a:gd name="connsiteY40" fmla="*/ 2520912 h 3811169"/>
              <a:gd name="connsiteX41" fmla="*/ 1526104 w 2772385"/>
              <a:gd name="connsiteY41" fmla="*/ 2627499 h 3811169"/>
              <a:gd name="connsiteX42" fmla="*/ 1587812 w 2772385"/>
              <a:gd name="connsiteY42" fmla="*/ 2627499 h 3811169"/>
              <a:gd name="connsiteX43" fmla="*/ 1643910 w 2772385"/>
              <a:gd name="connsiteY43" fmla="*/ 2728476 h 3811169"/>
              <a:gd name="connsiteX44" fmla="*/ 1795375 w 2772385"/>
              <a:gd name="connsiteY44" fmla="*/ 2762134 h 3811169"/>
              <a:gd name="connsiteX45" fmla="*/ 1806595 w 2772385"/>
              <a:gd name="connsiteY45" fmla="*/ 2795793 h 3811169"/>
              <a:gd name="connsiteX46" fmla="*/ 1767326 w 2772385"/>
              <a:gd name="connsiteY46" fmla="*/ 2997747 h 3811169"/>
              <a:gd name="connsiteX47" fmla="*/ 1744887 w 2772385"/>
              <a:gd name="connsiteY47" fmla="*/ 3323116 h 3811169"/>
              <a:gd name="connsiteX48" fmla="*/ 1537324 w 2772385"/>
              <a:gd name="connsiteY48" fmla="*/ 3345555 h 3811169"/>
              <a:gd name="connsiteX49" fmla="*/ 1200735 w 2772385"/>
              <a:gd name="connsiteY49" fmla="*/ 3396044 h 3811169"/>
              <a:gd name="connsiteX50" fmla="*/ 1172686 w 2772385"/>
              <a:gd name="connsiteY50" fmla="*/ 3468971 h 3811169"/>
              <a:gd name="connsiteX51" fmla="*/ 1110978 w 2772385"/>
              <a:gd name="connsiteY51" fmla="*/ 3497020 h 3811169"/>
              <a:gd name="connsiteX52" fmla="*/ 1139027 w 2772385"/>
              <a:gd name="connsiteY52" fmla="*/ 3631656 h 3811169"/>
              <a:gd name="connsiteX53" fmla="*/ 1279272 w 2772385"/>
              <a:gd name="connsiteY53" fmla="*/ 3637266 h 3811169"/>
              <a:gd name="connsiteX54" fmla="*/ 1273662 w 2772385"/>
              <a:gd name="connsiteY54" fmla="*/ 3485801 h 3811169"/>
              <a:gd name="connsiteX55" fmla="*/ 1453176 w 2772385"/>
              <a:gd name="connsiteY55" fmla="*/ 3497020 h 3811169"/>
              <a:gd name="connsiteX56" fmla="*/ 1425127 w 2772385"/>
              <a:gd name="connsiteY56" fmla="*/ 3575558 h 3811169"/>
              <a:gd name="connsiteX57" fmla="*/ 1397078 w 2772385"/>
              <a:gd name="connsiteY57" fmla="*/ 3637266 h 3811169"/>
              <a:gd name="connsiteX58" fmla="*/ 1312931 w 2772385"/>
              <a:gd name="connsiteY58" fmla="*/ 3654095 h 3811169"/>
              <a:gd name="connsiteX59" fmla="*/ 1447567 w 2772385"/>
              <a:gd name="connsiteY59" fmla="*/ 3777511 h 3811169"/>
              <a:gd name="connsiteX60" fmla="*/ 1514884 w 2772385"/>
              <a:gd name="connsiteY60" fmla="*/ 3642876 h 3811169"/>
              <a:gd name="connsiteX61" fmla="*/ 1817814 w 2772385"/>
              <a:gd name="connsiteY61" fmla="*/ 3541899 h 3811169"/>
              <a:gd name="connsiteX62" fmla="*/ 2154403 w 2772385"/>
              <a:gd name="connsiteY62" fmla="*/ 3614826 h 3811169"/>
              <a:gd name="connsiteX63" fmla="*/ 2109525 w 2772385"/>
              <a:gd name="connsiteY63" fmla="*/ 3715803 h 3811169"/>
              <a:gd name="connsiteX64" fmla="*/ 2204892 w 2772385"/>
              <a:gd name="connsiteY64" fmla="*/ 3783121 h 3811169"/>
              <a:gd name="connsiteX65" fmla="*/ 2277819 w 2772385"/>
              <a:gd name="connsiteY65" fmla="*/ 3732633 h 3811169"/>
              <a:gd name="connsiteX66" fmla="*/ 2266600 w 2772385"/>
              <a:gd name="connsiteY66" fmla="*/ 3637266 h 3811169"/>
              <a:gd name="connsiteX67" fmla="*/ 2446114 w 2772385"/>
              <a:gd name="connsiteY67" fmla="*/ 3558728 h 3811169"/>
              <a:gd name="connsiteX68" fmla="*/ 2429284 w 2772385"/>
              <a:gd name="connsiteY68" fmla="*/ 3384824 h 3811169"/>
              <a:gd name="connsiteX69" fmla="*/ 1924401 w 2772385"/>
              <a:gd name="connsiteY69" fmla="*/ 3356775 h 3811169"/>
              <a:gd name="connsiteX70" fmla="*/ 1913181 w 2772385"/>
              <a:gd name="connsiteY70" fmla="*/ 3031406 h 3811169"/>
              <a:gd name="connsiteX71" fmla="*/ 1879522 w 2772385"/>
              <a:gd name="connsiteY71" fmla="*/ 3014576 h 3811169"/>
              <a:gd name="connsiteX72" fmla="*/ 1901962 w 2772385"/>
              <a:gd name="connsiteY72" fmla="*/ 2835062 h 3811169"/>
              <a:gd name="connsiteX73" fmla="*/ 1857083 w 2772385"/>
              <a:gd name="connsiteY73" fmla="*/ 2773354 h 3811169"/>
              <a:gd name="connsiteX74" fmla="*/ 2103915 w 2772385"/>
              <a:gd name="connsiteY74" fmla="*/ 2717256 h 3811169"/>
              <a:gd name="connsiteX75" fmla="*/ 2126354 w 2772385"/>
              <a:gd name="connsiteY75" fmla="*/ 2588230 h 3811169"/>
              <a:gd name="connsiteX76" fmla="*/ 2367576 w 2772385"/>
              <a:gd name="connsiteY76" fmla="*/ 2621889 h 3811169"/>
              <a:gd name="connsiteX77" fmla="*/ 2591969 w 2772385"/>
              <a:gd name="connsiteY77" fmla="*/ 2032858 h 3811169"/>
              <a:gd name="connsiteX78" fmla="*/ 2547090 w 2772385"/>
              <a:gd name="connsiteY78" fmla="*/ 1948711 h 3811169"/>
              <a:gd name="connsiteX79" fmla="*/ 2692946 w 2772385"/>
              <a:gd name="connsiteY79" fmla="*/ 1460657 h 3811169"/>
              <a:gd name="connsiteX80" fmla="*/ 2636848 w 2772385"/>
              <a:gd name="connsiteY80" fmla="*/ 1354071 h 3811169"/>
              <a:gd name="connsiteX81" fmla="*/ 2479772 w 2772385"/>
              <a:gd name="connsiteY81" fmla="*/ 798699 h 3811169"/>
              <a:gd name="connsiteX82" fmla="*/ 2737825 w 2772385"/>
              <a:gd name="connsiteY82" fmla="*/ 675283 h 3811169"/>
              <a:gd name="connsiteX83" fmla="*/ 2709775 w 2772385"/>
              <a:gd name="connsiteY83" fmla="*/ 434061 h 3811169"/>
              <a:gd name="connsiteX84" fmla="*/ 2625628 w 2772385"/>
              <a:gd name="connsiteY84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549996 w 2772385"/>
              <a:gd name="connsiteY32" fmla="*/ 3788731 h 3811169"/>
              <a:gd name="connsiteX33" fmla="*/ 583655 w 2772385"/>
              <a:gd name="connsiteY33" fmla="*/ 3581168 h 3811169"/>
              <a:gd name="connsiteX34" fmla="*/ 639753 w 2772385"/>
              <a:gd name="connsiteY34" fmla="*/ 3575558 h 3811169"/>
              <a:gd name="connsiteX35" fmla="*/ 684632 w 2772385"/>
              <a:gd name="connsiteY35" fmla="*/ 3698974 h 3811169"/>
              <a:gd name="connsiteX36" fmla="*/ 768779 w 2772385"/>
              <a:gd name="connsiteY36" fmla="*/ 3704584 h 3811169"/>
              <a:gd name="connsiteX37" fmla="*/ 774389 w 2772385"/>
              <a:gd name="connsiteY37" fmla="*/ 3474581 h 3811169"/>
              <a:gd name="connsiteX38" fmla="*/ 740730 w 2772385"/>
              <a:gd name="connsiteY38" fmla="*/ 3205310 h 3811169"/>
              <a:gd name="connsiteX39" fmla="*/ 897805 w 2772385"/>
              <a:gd name="connsiteY39" fmla="*/ 2627499 h 3811169"/>
              <a:gd name="connsiteX40" fmla="*/ 1161466 w 2772385"/>
              <a:gd name="connsiteY40" fmla="*/ 2520912 h 3811169"/>
              <a:gd name="connsiteX41" fmla="*/ 1526104 w 2772385"/>
              <a:gd name="connsiteY41" fmla="*/ 2627499 h 3811169"/>
              <a:gd name="connsiteX42" fmla="*/ 1587812 w 2772385"/>
              <a:gd name="connsiteY42" fmla="*/ 2627499 h 3811169"/>
              <a:gd name="connsiteX43" fmla="*/ 1643910 w 2772385"/>
              <a:gd name="connsiteY43" fmla="*/ 2728476 h 3811169"/>
              <a:gd name="connsiteX44" fmla="*/ 1795375 w 2772385"/>
              <a:gd name="connsiteY44" fmla="*/ 2762134 h 3811169"/>
              <a:gd name="connsiteX45" fmla="*/ 1806595 w 2772385"/>
              <a:gd name="connsiteY45" fmla="*/ 2795793 h 3811169"/>
              <a:gd name="connsiteX46" fmla="*/ 1767326 w 2772385"/>
              <a:gd name="connsiteY46" fmla="*/ 2997747 h 3811169"/>
              <a:gd name="connsiteX47" fmla="*/ 1744887 w 2772385"/>
              <a:gd name="connsiteY47" fmla="*/ 3323116 h 3811169"/>
              <a:gd name="connsiteX48" fmla="*/ 1537324 w 2772385"/>
              <a:gd name="connsiteY48" fmla="*/ 3345555 h 3811169"/>
              <a:gd name="connsiteX49" fmla="*/ 1200735 w 2772385"/>
              <a:gd name="connsiteY49" fmla="*/ 3396044 h 3811169"/>
              <a:gd name="connsiteX50" fmla="*/ 1172686 w 2772385"/>
              <a:gd name="connsiteY50" fmla="*/ 3468971 h 3811169"/>
              <a:gd name="connsiteX51" fmla="*/ 1110978 w 2772385"/>
              <a:gd name="connsiteY51" fmla="*/ 3497020 h 3811169"/>
              <a:gd name="connsiteX52" fmla="*/ 1139027 w 2772385"/>
              <a:gd name="connsiteY52" fmla="*/ 3631656 h 3811169"/>
              <a:gd name="connsiteX53" fmla="*/ 1279272 w 2772385"/>
              <a:gd name="connsiteY53" fmla="*/ 3637266 h 3811169"/>
              <a:gd name="connsiteX54" fmla="*/ 1273662 w 2772385"/>
              <a:gd name="connsiteY54" fmla="*/ 3485801 h 3811169"/>
              <a:gd name="connsiteX55" fmla="*/ 1453176 w 2772385"/>
              <a:gd name="connsiteY55" fmla="*/ 3497020 h 3811169"/>
              <a:gd name="connsiteX56" fmla="*/ 1425127 w 2772385"/>
              <a:gd name="connsiteY56" fmla="*/ 3575558 h 3811169"/>
              <a:gd name="connsiteX57" fmla="*/ 1397078 w 2772385"/>
              <a:gd name="connsiteY57" fmla="*/ 3637266 h 3811169"/>
              <a:gd name="connsiteX58" fmla="*/ 1312931 w 2772385"/>
              <a:gd name="connsiteY58" fmla="*/ 3654095 h 3811169"/>
              <a:gd name="connsiteX59" fmla="*/ 1447567 w 2772385"/>
              <a:gd name="connsiteY59" fmla="*/ 3777511 h 3811169"/>
              <a:gd name="connsiteX60" fmla="*/ 1514884 w 2772385"/>
              <a:gd name="connsiteY60" fmla="*/ 3642876 h 3811169"/>
              <a:gd name="connsiteX61" fmla="*/ 1817814 w 2772385"/>
              <a:gd name="connsiteY61" fmla="*/ 3541899 h 3811169"/>
              <a:gd name="connsiteX62" fmla="*/ 2154403 w 2772385"/>
              <a:gd name="connsiteY62" fmla="*/ 3614826 h 3811169"/>
              <a:gd name="connsiteX63" fmla="*/ 2109525 w 2772385"/>
              <a:gd name="connsiteY63" fmla="*/ 3715803 h 3811169"/>
              <a:gd name="connsiteX64" fmla="*/ 2204892 w 2772385"/>
              <a:gd name="connsiteY64" fmla="*/ 3783121 h 3811169"/>
              <a:gd name="connsiteX65" fmla="*/ 2277819 w 2772385"/>
              <a:gd name="connsiteY65" fmla="*/ 3732633 h 3811169"/>
              <a:gd name="connsiteX66" fmla="*/ 2266600 w 2772385"/>
              <a:gd name="connsiteY66" fmla="*/ 3637266 h 3811169"/>
              <a:gd name="connsiteX67" fmla="*/ 2446114 w 2772385"/>
              <a:gd name="connsiteY67" fmla="*/ 3558728 h 3811169"/>
              <a:gd name="connsiteX68" fmla="*/ 2429284 w 2772385"/>
              <a:gd name="connsiteY68" fmla="*/ 3384824 h 3811169"/>
              <a:gd name="connsiteX69" fmla="*/ 1924401 w 2772385"/>
              <a:gd name="connsiteY69" fmla="*/ 3356775 h 3811169"/>
              <a:gd name="connsiteX70" fmla="*/ 1913181 w 2772385"/>
              <a:gd name="connsiteY70" fmla="*/ 3031406 h 3811169"/>
              <a:gd name="connsiteX71" fmla="*/ 1879522 w 2772385"/>
              <a:gd name="connsiteY71" fmla="*/ 3014576 h 3811169"/>
              <a:gd name="connsiteX72" fmla="*/ 1901962 w 2772385"/>
              <a:gd name="connsiteY72" fmla="*/ 2835062 h 3811169"/>
              <a:gd name="connsiteX73" fmla="*/ 1857083 w 2772385"/>
              <a:gd name="connsiteY73" fmla="*/ 2773354 h 3811169"/>
              <a:gd name="connsiteX74" fmla="*/ 2103915 w 2772385"/>
              <a:gd name="connsiteY74" fmla="*/ 2717256 h 3811169"/>
              <a:gd name="connsiteX75" fmla="*/ 2126354 w 2772385"/>
              <a:gd name="connsiteY75" fmla="*/ 2588230 h 3811169"/>
              <a:gd name="connsiteX76" fmla="*/ 2367576 w 2772385"/>
              <a:gd name="connsiteY76" fmla="*/ 2621889 h 3811169"/>
              <a:gd name="connsiteX77" fmla="*/ 2591969 w 2772385"/>
              <a:gd name="connsiteY77" fmla="*/ 2032858 h 3811169"/>
              <a:gd name="connsiteX78" fmla="*/ 2547090 w 2772385"/>
              <a:gd name="connsiteY78" fmla="*/ 1948711 h 3811169"/>
              <a:gd name="connsiteX79" fmla="*/ 2692946 w 2772385"/>
              <a:gd name="connsiteY79" fmla="*/ 1460657 h 3811169"/>
              <a:gd name="connsiteX80" fmla="*/ 2636848 w 2772385"/>
              <a:gd name="connsiteY80" fmla="*/ 1354071 h 3811169"/>
              <a:gd name="connsiteX81" fmla="*/ 2479772 w 2772385"/>
              <a:gd name="connsiteY81" fmla="*/ 798699 h 3811169"/>
              <a:gd name="connsiteX82" fmla="*/ 2737825 w 2772385"/>
              <a:gd name="connsiteY82" fmla="*/ 675283 h 3811169"/>
              <a:gd name="connsiteX83" fmla="*/ 2709775 w 2772385"/>
              <a:gd name="connsiteY83" fmla="*/ 434061 h 3811169"/>
              <a:gd name="connsiteX84" fmla="*/ 2625628 w 2772385"/>
              <a:gd name="connsiteY84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583655 w 2772385"/>
              <a:gd name="connsiteY33" fmla="*/ 3581168 h 3811169"/>
              <a:gd name="connsiteX34" fmla="*/ 639753 w 2772385"/>
              <a:gd name="connsiteY34" fmla="*/ 3575558 h 3811169"/>
              <a:gd name="connsiteX35" fmla="*/ 684632 w 2772385"/>
              <a:gd name="connsiteY35" fmla="*/ 3698974 h 3811169"/>
              <a:gd name="connsiteX36" fmla="*/ 768779 w 2772385"/>
              <a:gd name="connsiteY36" fmla="*/ 3704584 h 3811169"/>
              <a:gd name="connsiteX37" fmla="*/ 774389 w 2772385"/>
              <a:gd name="connsiteY37" fmla="*/ 3474581 h 3811169"/>
              <a:gd name="connsiteX38" fmla="*/ 740730 w 2772385"/>
              <a:gd name="connsiteY38" fmla="*/ 3205310 h 3811169"/>
              <a:gd name="connsiteX39" fmla="*/ 897805 w 2772385"/>
              <a:gd name="connsiteY39" fmla="*/ 2627499 h 3811169"/>
              <a:gd name="connsiteX40" fmla="*/ 1161466 w 2772385"/>
              <a:gd name="connsiteY40" fmla="*/ 2520912 h 3811169"/>
              <a:gd name="connsiteX41" fmla="*/ 1526104 w 2772385"/>
              <a:gd name="connsiteY41" fmla="*/ 2627499 h 3811169"/>
              <a:gd name="connsiteX42" fmla="*/ 1587812 w 2772385"/>
              <a:gd name="connsiteY42" fmla="*/ 2627499 h 3811169"/>
              <a:gd name="connsiteX43" fmla="*/ 1643910 w 2772385"/>
              <a:gd name="connsiteY43" fmla="*/ 2728476 h 3811169"/>
              <a:gd name="connsiteX44" fmla="*/ 1795375 w 2772385"/>
              <a:gd name="connsiteY44" fmla="*/ 2762134 h 3811169"/>
              <a:gd name="connsiteX45" fmla="*/ 1806595 w 2772385"/>
              <a:gd name="connsiteY45" fmla="*/ 2795793 h 3811169"/>
              <a:gd name="connsiteX46" fmla="*/ 1767326 w 2772385"/>
              <a:gd name="connsiteY46" fmla="*/ 2997747 h 3811169"/>
              <a:gd name="connsiteX47" fmla="*/ 1744887 w 2772385"/>
              <a:gd name="connsiteY47" fmla="*/ 3323116 h 3811169"/>
              <a:gd name="connsiteX48" fmla="*/ 1537324 w 2772385"/>
              <a:gd name="connsiteY48" fmla="*/ 3345555 h 3811169"/>
              <a:gd name="connsiteX49" fmla="*/ 1200735 w 2772385"/>
              <a:gd name="connsiteY49" fmla="*/ 3396044 h 3811169"/>
              <a:gd name="connsiteX50" fmla="*/ 1172686 w 2772385"/>
              <a:gd name="connsiteY50" fmla="*/ 3468971 h 3811169"/>
              <a:gd name="connsiteX51" fmla="*/ 1110978 w 2772385"/>
              <a:gd name="connsiteY51" fmla="*/ 3497020 h 3811169"/>
              <a:gd name="connsiteX52" fmla="*/ 1139027 w 2772385"/>
              <a:gd name="connsiteY52" fmla="*/ 3631656 h 3811169"/>
              <a:gd name="connsiteX53" fmla="*/ 1279272 w 2772385"/>
              <a:gd name="connsiteY53" fmla="*/ 3637266 h 3811169"/>
              <a:gd name="connsiteX54" fmla="*/ 1273662 w 2772385"/>
              <a:gd name="connsiteY54" fmla="*/ 3485801 h 3811169"/>
              <a:gd name="connsiteX55" fmla="*/ 1453176 w 2772385"/>
              <a:gd name="connsiteY55" fmla="*/ 3497020 h 3811169"/>
              <a:gd name="connsiteX56" fmla="*/ 1425127 w 2772385"/>
              <a:gd name="connsiteY56" fmla="*/ 3575558 h 3811169"/>
              <a:gd name="connsiteX57" fmla="*/ 1397078 w 2772385"/>
              <a:gd name="connsiteY57" fmla="*/ 3637266 h 3811169"/>
              <a:gd name="connsiteX58" fmla="*/ 1312931 w 2772385"/>
              <a:gd name="connsiteY58" fmla="*/ 3654095 h 3811169"/>
              <a:gd name="connsiteX59" fmla="*/ 1447567 w 2772385"/>
              <a:gd name="connsiteY59" fmla="*/ 3777511 h 3811169"/>
              <a:gd name="connsiteX60" fmla="*/ 1514884 w 2772385"/>
              <a:gd name="connsiteY60" fmla="*/ 3642876 h 3811169"/>
              <a:gd name="connsiteX61" fmla="*/ 1817814 w 2772385"/>
              <a:gd name="connsiteY61" fmla="*/ 3541899 h 3811169"/>
              <a:gd name="connsiteX62" fmla="*/ 2154403 w 2772385"/>
              <a:gd name="connsiteY62" fmla="*/ 3614826 h 3811169"/>
              <a:gd name="connsiteX63" fmla="*/ 2109525 w 2772385"/>
              <a:gd name="connsiteY63" fmla="*/ 3715803 h 3811169"/>
              <a:gd name="connsiteX64" fmla="*/ 2204892 w 2772385"/>
              <a:gd name="connsiteY64" fmla="*/ 3783121 h 3811169"/>
              <a:gd name="connsiteX65" fmla="*/ 2277819 w 2772385"/>
              <a:gd name="connsiteY65" fmla="*/ 3732633 h 3811169"/>
              <a:gd name="connsiteX66" fmla="*/ 2266600 w 2772385"/>
              <a:gd name="connsiteY66" fmla="*/ 3637266 h 3811169"/>
              <a:gd name="connsiteX67" fmla="*/ 2446114 w 2772385"/>
              <a:gd name="connsiteY67" fmla="*/ 3558728 h 3811169"/>
              <a:gd name="connsiteX68" fmla="*/ 2429284 w 2772385"/>
              <a:gd name="connsiteY68" fmla="*/ 3384824 h 3811169"/>
              <a:gd name="connsiteX69" fmla="*/ 1924401 w 2772385"/>
              <a:gd name="connsiteY69" fmla="*/ 3356775 h 3811169"/>
              <a:gd name="connsiteX70" fmla="*/ 1913181 w 2772385"/>
              <a:gd name="connsiteY70" fmla="*/ 3031406 h 3811169"/>
              <a:gd name="connsiteX71" fmla="*/ 1879522 w 2772385"/>
              <a:gd name="connsiteY71" fmla="*/ 3014576 h 3811169"/>
              <a:gd name="connsiteX72" fmla="*/ 1901962 w 2772385"/>
              <a:gd name="connsiteY72" fmla="*/ 2835062 h 3811169"/>
              <a:gd name="connsiteX73" fmla="*/ 1857083 w 2772385"/>
              <a:gd name="connsiteY73" fmla="*/ 2773354 h 3811169"/>
              <a:gd name="connsiteX74" fmla="*/ 2103915 w 2772385"/>
              <a:gd name="connsiteY74" fmla="*/ 2717256 h 3811169"/>
              <a:gd name="connsiteX75" fmla="*/ 2126354 w 2772385"/>
              <a:gd name="connsiteY75" fmla="*/ 2588230 h 3811169"/>
              <a:gd name="connsiteX76" fmla="*/ 2367576 w 2772385"/>
              <a:gd name="connsiteY76" fmla="*/ 2621889 h 3811169"/>
              <a:gd name="connsiteX77" fmla="*/ 2591969 w 2772385"/>
              <a:gd name="connsiteY77" fmla="*/ 2032858 h 3811169"/>
              <a:gd name="connsiteX78" fmla="*/ 2547090 w 2772385"/>
              <a:gd name="connsiteY78" fmla="*/ 1948711 h 3811169"/>
              <a:gd name="connsiteX79" fmla="*/ 2692946 w 2772385"/>
              <a:gd name="connsiteY79" fmla="*/ 1460657 h 3811169"/>
              <a:gd name="connsiteX80" fmla="*/ 2636848 w 2772385"/>
              <a:gd name="connsiteY80" fmla="*/ 1354071 h 3811169"/>
              <a:gd name="connsiteX81" fmla="*/ 2479772 w 2772385"/>
              <a:gd name="connsiteY81" fmla="*/ 798699 h 3811169"/>
              <a:gd name="connsiteX82" fmla="*/ 2737825 w 2772385"/>
              <a:gd name="connsiteY82" fmla="*/ 675283 h 3811169"/>
              <a:gd name="connsiteX83" fmla="*/ 2709775 w 2772385"/>
              <a:gd name="connsiteY83" fmla="*/ 434061 h 3811169"/>
              <a:gd name="connsiteX84" fmla="*/ 2625628 w 2772385"/>
              <a:gd name="connsiteY84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583655 w 2772385"/>
              <a:gd name="connsiteY33" fmla="*/ 3581168 h 3811169"/>
              <a:gd name="connsiteX34" fmla="*/ 673412 w 2772385"/>
              <a:gd name="connsiteY34" fmla="*/ 3564338 h 3811169"/>
              <a:gd name="connsiteX35" fmla="*/ 684632 w 2772385"/>
              <a:gd name="connsiteY35" fmla="*/ 3698974 h 3811169"/>
              <a:gd name="connsiteX36" fmla="*/ 768779 w 2772385"/>
              <a:gd name="connsiteY36" fmla="*/ 3704584 h 3811169"/>
              <a:gd name="connsiteX37" fmla="*/ 774389 w 2772385"/>
              <a:gd name="connsiteY37" fmla="*/ 3474581 h 3811169"/>
              <a:gd name="connsiteX38" fmla="*/ 740730 w 2772385"/>
              <a:gd name="connsiteY38" fmla="*/ 3205310 h 3811169"/>
              <a:gd name="connsiteX39" fmla="*/ 897805 w 2772385"/>
              <a:gd name="connsiteY39" fmla="*/ 2627499 h 3811169"/>
              <a:gd name="connsiteX40" fmla="*/ 1161466 w 2772385"/>
              <a:gd name="connsiteY40" fmla="*/ 2520912 h 3811169"/>
              <a:gd name="connsiteX41" fmla="*/ 1526104 w 2772385"/>
              <a:gd name="connsiteY41" fmla="*/ 2627499 h 3811169"/>
              <a:gd name="connsiteX42" fmla="*/ 1587812 w 2772385"/>
              <a:gd name="connsiteY42" fmla="*/ 2627499 h 3811169"/>
              <a:gd name="connsiteX43" fmla="*/ 1643910 w 2772385"/>
              <a:gd name="connsiteY43" fmla="*/ 2728476 h 3811169"/>
              <a:gd name="connsiteX44" fmla="*/ 1795375 w 2772385"/>
              <a:gd name="connsiteY44" fmla="*/ 2762134 h 3811169"/>
              <a:gd name="connsiteX45" fmla="*/ 1806595 w 2772385"/>
              <a:gd name="connsiteY45" fmla="*/ 2795793 h 3811169"/>
              <a:gd name="connsiteX46" fmla="*/ 1767326 w 2772385"/>
              <a:gd name="connsiteY46" fmla="*/ 2997747 h 3811169"/>
              <a:gd name="connsiteX47" fmla="*/ 1744887 w 2772385"/>
              <a:gd name="connsiteY47" fmla="*/ 3323116 h 3811169"/>
              <a:gd name="connsiteX48" fmla="*/ 1537324 w 2772385"/>
              <a:gd name="connsiteY48" fmla="*/ 3345555 h 3811169"/>
              <a:gd name="connsiteX49" fmla="*/ 1200735 w 2772385"/>
              <a:gd name="connsiteY49" fmla="*/ 3396044 h 3811169"/>
              <a:gd name="connsiteX50" fmla="*/ 1172686 w 2772385"/>
              <a:gd name="connsiteY50" fmla="*/ 3468971 h 3811169"/>
              <a:gd name="connsiteX51" fmla="*/ 1110978 w 2772385"/>
              <a:gd name="connsiteY51" fmla="*/ 3497020 h 3811169"/>
              <a:gd name="connsiteX52" fmla="*/ 1139027 w 2772385"/>
              <a:gd name="connsiteY52" fmla="*/ 3631656 h 3811169"/>
              <a:gd name="connsiteX53" fmla="*/ 1279272 w 2772385"/>
              <a:gd name="connsiteY53" fmla="*/ 3637266 h 3811169"/>
              <a:gd name="connsiteX54" fmla="*/ 1273662 w 2772385"/>
              <a:gd name="connsiteY54" fmla="*/ 3485801 h 3811169"/>
              <a:gd name="connsiteX55" fmla="*/ 1453176 w 2772385"/>
              <a:gd name="connsiteY55" fmla="*/ 3497020 h 3811169"/>
              <a:gd name="connsiteX56" fmla="*/ 1425127 w 2772385"/>
              <a:gd name="connsiteY56" fmla="*/ 3575558 h 3811169"/>
              <a:gd name="connsiteX57" fmla="*/ 1397078 w 2772385"/>
              <a:gd name="connsiteY57" fmla="*/ 3637266 h 3811169"/>
              <a:gd name="connsiteX58" fmla="*/ 1312931 w 2772385"/>
              <a:gd name="connsiteY58" fmla="*/ 3654095 h 3811169"/>
              <a:gd name="connsiteX59" fmla="*/ 1447567 w 2772385"/>
              <a:gd name="connsiteY59" fmla="*/ 3777511 h 3811169"/>
              <a:gd name="connsiteX60" fmla="*/ 1514884 w 2772385"/>
              <a:gd name="connsiteY60" fmla="*/ 3642876 h 3811169"/>
              <a:gd name="connsiteX61" fmla="*/ 1817814 w 2772385"/>
              <a:gd name="connsiteY61" fmla="*/ 3541899 h 3811169"/>
              <a:gd name="connsiteX62" fmla="*/ 2154403 w 2772385"/>
              <a:gd name="connsiteY62" fmla="*/ 3614826 h 3811169"/>
              <a:gd name="connsiteX63" fmla="*/ 2109525 w 2772385"/>
              <a:gd name="connsiteY63" fmla="*/ 3715803 h 3811169"/>
              <a:gd name="connsiteX64" fmla="*/ 2204892 w 2772385"/>
              <a:gd name="connsiteY64" fmla="*/ 3783121 h 3811169"/>
              <a:gd name="connsiteX65" fmla="*/ 2277819 w 2772385"/>
              <a:gd name="connsiteY65" fmla="*/ 3732633 h 3811169"/>
              <a:gd name="connsiteX66" fmla="*/ 2266600 w 2772385"/>
              <a:gd name="connsiteY66" fmla="*/ 3637266 h 3811169"/>
              <a:gd name="connsiteX67" fmla="*/ 2446114 w 2772385"/>
              <a:gd name="connsiteY67" fmla="*/ 3558728 h 3811169"/>
              <a:gd name="connsiteX68" fmla="*/ 2429284 w 2772385"/>
              <a:gd name="connsiteY68" fmla="*/ 3384824 h 3811169"/>
              <a:gd name="connsiteX69" fmla="*/ 1924401 w 2772385"/>
              <a:gd name="connsiteY69" fmla="*/ 3356775 h 3811169"/>
              <a:gd name="connsiteX70" fmla="*/ 1913181 w 2772385"/>
              <a:gd name="connsiteY70" fmla="*/ 3031406 h 3811169"/>
              <a:gd name="connsiteX71" fmla="*/ 1879522 w 2772385"/>
              <a:gd name="connsiteY71" fmla="*/ 3014576 h 3811169"/>
              <a:gd name="connsiteX72" fmla="*/ 1901962 w 2772385"/>
              <a:gd name="connsiteY72" fmla="*/ 2835062 h 3811169"/>
              <a:gd name="connsiteX73" fmla="*/ 1857083 w 2772385"/>
              <a:gd name="connsiteY73" fmla="*/ 2773354 h 3811169"/>
              <a:gd name="connsiteX74" fmla="*/ 2103915 w 2772385"/>
              <a:gd name="connsiteY74" fmla="*/ 2717256 h 3811169"/>
              <a:gd name="connsiteX75" fmla="*/ 2126354 w 2772385"/>
              <a:gd name="connsiteY75" fmla="*/ 2588230 h 3811169"/>
              <a:gd name="connsiteX76" fmla="*/ 2367576 w 2772385"/>
              <a:gd name="connsiteY76" fmla="*/ 2621889 h 3811169"/>
              <a:gd name="connsiteX77" fmla="*/ 2591969 w 2772385"/>
              <a:gd name="connsiteY77" fmla="*/ 2032858 h 3811169"/>
              <a:gd name="connsiteX78" fmla="*/ 2547090 w 2772385"/>
              <a:gd name="connsiteY78" fmla="*/ 1948711 h 3811169"/>
              <a:gd name="connsiteX79" fmla="*/ 2692946 w 2772385"/>
              <a:gd name="connsiteY79" fmla="*/ 1460657 h 3811169"/>
              <a:gd name="connsiteX80" fmla="*/ 2636848 w 2772385"/>
              <a:gd name="connsiteY80" fmla="*/ 1354071 h 3811169"/>
              <a:gd name="connsiteX81" fmla="*/ 2479772 w 2772385"/>
              <a:gd name="connsiteY81" fmla="*/ 798699 h 3811169"/>
              <a:gd name="connsiteX82" fmla="*/ 2737825 w 2772385"/>
              <a:gd name="connsiteY82" fmla="*/ 675283 h 3811169"/>
              <a:gd name="connsiteX83" fmla="*/ 2709775 w 2772385"/>
              <a:gd name="connsiteY83" fmla="*/ 434061 h 3811169"/>
              <a:gd name="connsiteX84" fmla="*/ 2625628 w 2772385"/>
              <a:gd name="connsiteY84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583655 w 2772385"/>
              <a:gd name="connsiteY33" fmla="*/ 3581168 h 3811169"/>
              <a:gd name="connsiteX34" fmla="*/ 684632 w 2772385"/>
              <a:gd name="connsiteY34" fmla="*/ 3698974 h 3811169"/>
              <a:gd name="connsiteX35" fmla="*/ 768779 w 2772385"/>
              <a:gd name="connsiteY35" fmla="*/ 3704584 h 3811169"/>
              <a:gd name="connsiteX36" fmla="*/ 774389 w 2772385"/>
              <a:gd name="connsiteY36" fmla="*/ 3474581 h 3811169"/>
              <a:gd name="connsiteX37" fmla="*/ 740730 w 2772385"/>
              <a:gd name="connsiteY37" fmla="*/ 3205310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526104 w 2772385"/>
              <a:gd name="connsiteY40" fmla="*/ 2627499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84632 w 2772385"/>
              <a:gd name="connsiteY34" fmla="*/ 3698974 h 3811169"/>
              <a:gd name="connsiteX35" fmla="*/ 768779 w 2772385"/>
              <a:gd name="connsiteY35" fmla="*/ 3704584 h 3811169"/>
              <a:gd name="connsiteX36" fmla="*/ 774389 w 2772385"/>
              <a:gd name="connsiteY36" fmla="*/ 3474581 h 3811169"/>
              <a:gd name="connsiteX37" fmla="*/ 740730 w 2772385"/>
              <a:gd name="connsiteY37" fmla="*/ 3205310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526104 w 2772385"/>
              <a:gd name="connsiteY40" fmla="*/ 2627499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84632 w 2772385"/>
              <a:gd name="connsiteY34" fmla="*/ 3698974 h 3811169"/>
              <a:gd name="connsiteX35" fmla="*/ 768779 w 2772385"/>
              <a:gd name="connsiteY35" fmla="*/ 3704584 h 3811169"/>
              <a:gd name="connsiteX36" fmla="*/ 774389 w 2772385"/>
              <a:gd name="connsiteY36" fmla="*/ 3474581 h 3811169"/>
              <a:gd name="connsiteX37" fmla="*/ 740730 w 2772385"/>
              <a:gd name="connsiteY37" fmla="*/ 3205310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526104 w 2772385"/>
              <a:gd name="connsiteY40" fmla="*/ 2627499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84632 w 2772385"/>
              <a:gd name="connsiteY34" fmla="*/ 3698974 h 3811169"/>
              <a:gd name="connsiteX35" fmla="*/ 768779 w 2772385"/>
              <a:gd name="connsiteY35" fmla="*/ 3704584 h 3811169"/>
              <a:gd name="connsiteX36" fmla="*/ 774389 w 2772385"/>
              <a:gd name="connsiteY36" fmla="*/ 3474581 h 3811169"/>
              <a:gd name="connsiteX37" fmla="*/ 740730 w 2772385"/>
              <a:gd name="connsiteY37" fmla="*/ 3205310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526104 w 2772385"/>
              <a:gd name="connsiteY40" fmla="*/ 2627499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79023 w 2772385"/>
              <a:gd name="connsiteY34" fmla="*/ 3738242 h 3811169"/>
              <a:gd name="connsiteX35" fmla="*/ 768779 w 2772385"/>
              <a:gd name="connsiteY35" fmla="*/ 3704584 h 3811169"/>
              <a:gd name="connsiteX36" fmla="*/ 774389 w 2772385"/>
              <a:gd name="connsiteY36" fmla="*/ 3474581 h 3811169"/>
              <a:gd name="connsiteX37" fmla="*/ 740730 w 2772385"/>
              <a:gd name="connsiteY37" fmla="*/ 3205310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526104 w 2772385"/>
              <a:gd name="connsiteY40" fmla="*/ 2627499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79023 w 2772385"/>
              <a:gd name="connsiteY34" fmla="*/ 3738242 h 3811169"/>
              <a:gd name="connsiteX35" fmla="*/ 740730 w 2772385"/>
              <a:gd name="connsiteY35" fmla="*/ 3738243 h 3811169"/>
              <a:gd name="connsiteX36" fmla="*/ 774389 w 2772385"/>
              <a:gd name="connsiteY36" fmla="*/ 3474581 h 3811169"/>
              <a:gd name="connsiteX37" fmla="*/ 740730 w 2772385"/>
              <a:gd name="connsiteY37" fmla="*/ 3205310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526104 w 2772385"/>
              <a:gd name="connsiteY40" fmla="*/ 2627499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79023 w 2772385"/>
              <a:gd name="connsiteY34" fmla="*/ 3738242 h 3811169"/>
              <a:gd name="connsiteX35" fmla="*/ 718291 w 2772385"/>
              <a:gd name="connsiteY35" fmla="*/ 3743853 h 3811169"/>
              <a:gd name="connsiteX36" fmla="*/ 774389 w 2772385"/>
              <a:gd name="connsiteY36" fmla="*/ 3474581 h 3811169"/>
              <a:gd name="connsiteX37" fmla="*/ 740730 w 2772385"/>
              <a:gd name="connsiteY37" fmla="*/ 3205310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526104 w 2772385"/>
              <a:gd name="connsiteY40" fmla="*/ 2627499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79023 w 2772385"/>
              <a:gd name="connsiteY34" fmla="*/ 3738242 h 3811169"/>
              <a:gd name="connsiteX35" fmla="*/ 718291 w 2772385"/>
              <a:gd name="connsiteY35" fmla="*/ 3743853 h 3811169"/>
              <a:gd name="connsiteX36" fmla="*/ 774389 w 2772385"/>
              <a:gd name="connsiteY36" fmla="*/ 3474581 h 3811169"/>
              <a:gd name="connsiteX37" fmla="*/ 740730 w 2772385"/>
              <a:gd name="connsiteY37" fmla="*/ 3205310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526104 w 2772385"/>
              <a:gd name="connsiteY40" fmla="*/ 2627499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79023 w 2772385"/>
              <a:gd name="connsiteY34" fmla="*/ 3738242 h 3811169"/>
              <a:gd name="connsiteX35" fmla="*/ 718291 w 2772385"/>
              <a:gd name="connsiteY35" fmla="*/ 3743853 h 3811169"/>
              <a:gd name="connsiteX36" fmla="*/ 774389 w 2772385"/>
              <a:gd name="connsiteY36" fmla="*/ 3474581 h 3811169"/>
              <a:gd name="connsiteX37" fmla="*/ 740730 w 2772385"/>
              <a:gd name="connsiteY37" fmla="*/ 3205310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526104 w 2772385"/>
              <a:gd name="connsiteY40" fmla="*/ 2627499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79023 w 2772385"/>
              <a:gd name="connsiteY34" fmla="*/ 3738242 h 3811169"/>
              <a:gd name="connsiteX35" fmla="*/ 718291 w 2772385"/>
              <a:gd name="connsiteY35" fmla="*/ 3743853 h 3811169"/>
              <a:gd name="connsiteX36" fmla="*/ 774389 w 2772385"/>
              <a:gd name="connsiteY36" fmla="*/ 3474581 h 3811169"/>
              <a:gd name="connsiteX37" fmla="*/ 684632 w 2772385"/>
              <a:gd name="connsiteY37" fmla="*/ 3216530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526104 w 2772385"/>
              <a:gd name="connsiteY40" fmla="*/ 2627499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18291 w 2772385"/>
              <a:gd name="connsiteY35" fmla="*/ 3743853 h 3811169"/>
              <a:gd name="connsiteX36" fmla="*/ 774389 w 2772385"/>
              <a:gd name="connsiteY36" fmla="*/ 3474581 h 3811169"/>
              <a:gd name="connsiteX37" fmla="*/ 684632 w 2772385"/>
              <a:gd name="connsiteY37" fmla="*/ 3216530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526104 w 2772385"/>
              <a:gd name="connsiteY40" fmla="*/ 2627499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84632 w 2772385"/>
              <a:gd name="connsiteY37" fmla="*/ 3216530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526104 w 2772385"/>
              <a:gd name="connsiteY40" fmla="*/ 2627499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84632 w 2772385"/>
              <a:gd name="connsiteY37" fmla="*/ 3216530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526104 w 2772385"/>
              <a:gd name="connsiteY40" fmla="*/ 2627499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84632 w 2772385"/>
              <a:gd name="connsiteY37" fmla="*/ 3216530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526104 w 2772385"/>
              <a:gd name="connsiteY40" fmla="*/ 2627499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95851 w 2772385"/>
              <a:gd name="connsiteY37" fmla="*/ 3238969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526104 w 2772385"/>
              <a:gd name="connsiteY40" fmla="*/ 2627499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95851 w 2772385"/>
              <a:gd name="connsiteY37" fmla="*/ 3238969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492445 w 2772385"/>
              <a:gd name="connsiteY40" fmla="*/ 2638718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95851 w 2772385"/>
              <a:gd name="connsiteY37" fmla="*/ 3238969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492445 w 2772385"/>
              <a:gd name="connsiteY40" fmla="*/ 2638718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95851 w 2772385"/>
              <a:gd name="connsiteY37" fmla="*/ 3238969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492445 w 2772385"/>
              <a:gd name="connsiteY40" fmla="*/ 2638718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047817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95851 w 2772385"/>
              <a:gd name="connsiteY37" fmla="*/ 3238969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492445 w 2772385"/>
              <a:gd name="connsiteY40" fmla="*/ 2638718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047817 w 2772385"/>
              <a:gd name="connsiteY73" fmla="*/ 2717256 h 3811169"/>
              <a:gd name="connsiteX74" fmla="*/ 2081476 w 2772385"/>
              <a:gd name="connsiteY74" fmla="*/ 2610669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95851 w 2772385"/>
              <a:gd name="connsiteY37" fmla="*/ 3238969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492445 w 2772385"/>
              <a:gd name="connsiteY40" fmla="*/ 2638718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795375 w 2772385"/>
              <a:gd name="connsiteY44" fmla="*/ 281262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047817 w 2772385"/>
              <a:gd name="connsiteY73" fmla="*/ 2717256 h 3811169"/>
              <a:gd name="connsiteX74" fmla="*/ 2081476 w 2772385"/>
              <a:gd name="connsiteY74" fmla="*/ 2610669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95851 w 2772385"/>
              <a:gd name="connsiteY37" fmla="*/ 3238969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492445 w 2772385"/>
              <a:gd name="connsiteY40" fmla="*/ 2638718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795375 w 2772385"/>
              <a:gd name="connsiteY44" fmla="*/ 281262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047817 w 2772385"/>
              <a:gd name="connsiteY73" fmla="*/ 2717256 h 3811169"/>
              <a:gd name="connsiteX74" fmla="*/ 2081476 w 2772385"/>
              <a:gd name="connsiteY74" fmla="*/ 2610669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95851 w 2772385"/>
              <a:gd name="connsiteY37" fmla="*/ 3238969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492445 w 2772385"/>
              <a:gd name="connsiteY40" fmla="*/ 2638718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795375 w 2772385"/>
              <a:gd name="connsiteY44" fmla="*/ 281262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907571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047817 w 2772385"/>
              <a:gd name="connsiteY73" fmla="*/ 2717256 h 3811169"/>
              <a:gd name="connsiteX74" fmla="*/ 2081476 w 2772385"/>
              <a:gd name="connsiteY74" fmla="*/ 2610669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95851 w 2772385"/>
              <a:gd name="connsiteY37" fmla="*/ 3238969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492445 w 2772385"/>
              <a:gd name="connsiteY40" fmla="*/ 2638718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795375 w 2772385"/>
              <a:gd name="connsiteY44" fmla="*/ 2812623 h 3811169"/>
              <a:gd name="connsiteX45" fmla="*/ 1750497 w 2772385"/>
              <a:gd name="connsiteY45" fmla="*/ 300896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907571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047817 w 2772385"/>
              <a:gd name="connsiteY73" fmla="*/ 2717256 h 3811169"/>
              <a:gd name="connsiteX74" fmla="*/ 2081476 w 2772385"/>
              <a:gd name="connsiteY74" fmla="*/ 2610669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95851 w 2772385"/>
              <a:gd name="connsiteY37" fmla="*/ 3238969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492445 w 2772385"/>
              <a:gd name="connsiteY40" fmla="*/ 2638718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795375 w 2772385"/>
              <a:gd name="connsiteY44" fmla="*/ 2812623 h 3811169"/>
              <a:gd name="connsiteX45" fmla="*/ 1750497 w 2772385"/>
              <a:gd name="connsiteY45" fmla="*/ 3008967 h 3811169"/>
              <a:gd name="connsiteX46" fmla="*/ 1711228 w 2772385"/>
              <a:gd name="connsiteY46" fmla="*/ 332872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907571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047817 w 2772385"/>
              <a:gd name="connsiteY73" fmla="*/ 2717256 h 3811169"/>
              <a:gd name="connsiteX74" fmla="*/ 2081476 w 2772385"/>
              <a:gd name="connsiteY74" fmla="*/ 2610669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95851 w 2772385"/>
              <a:gd name="connsiteY37" fmla="*/ 3238969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492445 w 2772385"/>
              <a:gd name="connsiteY40" fmla="*/ 2638718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795375 w 2772385"/>
              <a:gd name="connsiteY44" fmla="*/ 2812623 h 3811169"/>
              <a:gd name="connsiteX45" fmla="*/ 1750497 w 2772385"/>
              <a:gd name="connsiteY45" fmla="*/ 3008967 h 3811169"/>
              <a:gd name="connsiteX46" fmla="*/ 1711228 w 2772385"/>
              <a:gd name="connsiteY46" fmla="*/ 332872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07572 w 2772385"/>
              <a:gd name="connsiteY68" fmla="*/ 3345556 h 3811169"/>
              <a:gd name="connsiteX69" fmla="*/ 1913181 w 2772385"/>
              <a:gd name="connsiteY69" fmla="*/ 3031406 h 3811169"/>
              <a:gd name="connsiteX70" fmla="*/ 1907571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047817 w 2772385"/>
              <a:gd name="connsiteY73" fmla="*/ 2717256 h 3811169"/>
              <a:gd name="connsiteX74" fmla="*/ 2081476 w 2772385"/>
              <a:gd name="connsiteY74" fmla="*/ 2610669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95851 w 2772385"/>
              <a:gd name="connsiteY37" fmla="*/ 3238969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492445 w 2772385"/>
              <a:gd name="connsiteY40" fmla="*/ 2638718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795375 w 2772385"/>
              <a:gd name="connsiteY44" fmla="*/ 2812623 h 3811169"/>
              <a:gd name="connsiteX45" fmla="*/ 1750497 w 2772385"/>
              <a:gd name="connsiteY45" fmla="*/ 3008967 h 3811169"/>
              <a:gd name="connsiteX46" fmla="*/ 1711228 w 2772385"/>
              <a:gd name="connsiteY46" fmla="*/ 3328726 h 3811169"/>
              <a:gd name="connsiteX47" fmla="*/ 1200735 w 2772385"/>
              <a:gd name="connsiteY47" fmla="*/ 3396044 h 3811169"/>
              <a:gd name="connsiteX48" fmla="*/ 1172686 w 2772385"/>
              <a:gd name="connsiteY48" fmla="*/ 3468971 h 3811169"/>
              <a:gd name="connsiteX49" fmla="*/ 1110978 w 2772385"/>
              <a:gd name="connsiteY49" fmla="*/ 3497020 h 3811169"/>
              <a:gd name="connsiteX50" fmla="*/ 1139027 w 2772385"/>
              <a:gd name="connsiteY50" fmla="*/ 3631656 h 3811169"/>
              <a:gd name="connsiteX51" fmla="*/ 1279272 w 2772385"/>
              <a:gd name="connsiteY51" fmla="*/ 3637266 h 3811169"/>
              <a:gd name="connsiteX52" fmla="*/ 1273662 w 2772385"/>
              <a:gd name="connsiteY52" fmla="*/ 3485801 h 3811169"/>
              <a:gd name="connsiteX53" fmla="*/ 1453176 w 2772385"/>
              <a:gd name="connsiteY53" fmla="*/ 3497020 h 3811169"/>
              <a:gd name="connsiteX54" fmla="*/ 1425127 w 2772385"/>
              <a:gd name="connsiteY54" fmla="*/ 3575558 h 3811169"/>
              <a:gd name="connsiteX55" fmla="*/ 1397078 w 2772385"/>
              <a:gd name="connsiteY55" fmla="*/ 3637266 h 3811169"/>
              <a:gd name="connsiteX56" fmla="*/ 1312931 w 2772385"/>
              <a:gd name="connsiteY56" fmla="*/ 3654095 h 3811169"/>
              <a:gd name="connsiteX57" fmla="*/ 1447567 w 2772385"/>
              <a:gd name="connsiteY57" fmla="*/ 3777511 h 3811169"/>
              <a:gd name="connsiteX58" fmla="*/ 1514884 w 2772385"/>
              <a:gd name="connsiteY58" fmla="*/ 3642876 h 3811169"/>
              <a:gd name="connsiteX59" fmla="*/ 1817814 w 2772385"/>
              <a:gd name="connsiteY59" fmla="*/ 3541899 h 3811169"/>
              <a:gd name="connsiteX60" fmla="*/ 2154403 w 2772385"/>
              <a:gd name="connsiteY60" fmla="*/ 3614826 h 3811169"/>
              <a:gd name="connsiteX61" fmla="*/ 2109525 w 2772385"/>
              <a:gd name="connsiteY61" fmla="*/ 3715803 h 3811169"/>
              <a:gd name="connsiteX62" fmla="*/ 2204892 w 2772385"/>
              <a:gd name="connsiteY62" fmla="*/ 3783121 h 3811169"/>
              <a:gd name="connsiteX63" fmla="*/ 2277819 w 2772385"/>
              <a:gd name="connsiteY63" fmla="*/ 3732633 h 3811169"/>
              <a:gd name="connsiteX64" fmla="*/ 2266600 w 2772385"/>
              <a:gd name="connsiteY64" fmla="*/ 3637266 h 3811169"/>
              <a:gd name="connsiteX65" fmla="*/ 2446114 w 2772385"/>
              <a:gd name="connsiteY65" fmla="*/ 3558728 h 3811169"/>
              <a:gd name="connsiteX66" fmla="*/ 2429284 w 2772385"/>
              <a:gd name="connsiteY66" fmla="*/ 3384824 h 3811169"/>
              <a:gd name="connsiteX67" fmla="*/ 1907572 w 2772385"/>
              <a:gd name="connsiteY67" fmla="*/ 3345556 h 3811169"/>
              <a:gd name="connsiteX68" fmla="*/ 1913181 w 2772385"/>
              <a:gd name="connsiteY68" fmla="*/ 3031406 h 3811169"/>
              <a:gd name="connsiteX69" fmla="*/ 1907571 w 2772385"/>
              <a:gd name="connsiteY69" fmla="*/ 3014576 h 3811169"/>
              <a:gd name="connsiteX70" fmla="*/ 1901962 w 2772385"/>
              <a:gd name="connsiteY70" fmla="*/ 2835062 h 3811169"/>
              <a:gd name="connsiteX71" fmla="*/ 1857083 w 2772385"/>
              <a:gd name="connsiteY71" fmla="*/ 2773354 h 3811169"/>
              <a:gd name="connsiteX72" fmla="*/ 2047817 w 2772385"/>
              <a:gd name="connsiteY72" fmla="*/ 2717256 h 3811169"/>
              <a:gd name="connsiteX73" fmla="*/ 2081476 w 2772385"/>
              <a:gd name="connsiteY73" fmla="*/ 2610669 h 3811169"/>
              <a:gd name="connsiteX74" fmla="*/ 2367576 w 2772385"/>
              <a:gd name="connsiteY74" fmla="*/ 2621889 h 3811169"/>
              <a:gd name="connsiteX75" fmla="*/ 2591969 w 2772385"/>
              <a:gd name="connsiteY75" fmla="*/ 2032858 h 3811169"/>
              <a:gd name="connsiteX76" fmla="*/ 2547090 w 2772385"/>
              <a:gd name="connsiteY76" fmla="*/ 1948711 h 3811169"/>
              <a:gd name="connsiteX77" fmla="*/ 2692946 w 2772385"/>
              <a:gd name="connsiteY77" fmla="*/ 1460657 h 3811169"/>
              <a:gd name="connsiteX78" fmla="*/ 2636848 w 2772385"/>
              <a:gd name="connsiteY78" fmla="*/ 1354071 h 3811169"/>
              <a:gd name="connsiteX79" fmla="*/ 2479772 w 2772385"/>
              <a:gd name="connsiteY79" fmla="*/ 798699 h 3811169"/>
              <a:gd name="connsiteX80" fmla="*/ 2737825 w 2772385"/>
              <a:gd name="connsiteY80" fmla="*/ 675283 h 3811169"/>
              <a:gd name="connsiteX81" fmla="*/ 2709775 w 2772385"/>
              <a:gd name="connsiteY81" fmla="*/ 434061 h 3811169"/>
              <a:gd name="connsiteX82" fmla="*/ 2625628 w 2772385"/>
              <a:gd name="connsiteY82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95851 w 2772385"/>
              <a:gd name="connsiteY37" fmla="*/ 3238969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492445 w 2772385"/>
              <a:gd name="connsiteY40" fmla="*/ 2638718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795375 w 2772385"/>
              <a:gd name="connsiteY44" fmla="*/ 2812623 h 3811169"/>
              <a:gd name="connsiteX45" fmla="*/ 1750497 w 2772385"/>
              <a:gd name="connsiteY45" fmla="*/ 3008967 h 3811169"/>
              <a:gd name="connsiteX46" fmla="*/ 1711228 w 2772385"/>
              <a:gd name="connsiteY46" fmla="*/ 3328726 h 3811169"/>
              <a:gd name="connsiteX47" fmla="*/ 1200735 w 2772385"/>
              <a:gd name="connsiteY47" fmla="*/ 3396044 h 3811169"/>
              <a:gd name="connsiteX48" fmla="*/ 1172686 w 2772385"/>
              <a:gd name="connsiteY48" fmla="*/ 3468971 h 3811169"/>
              <a:gd name="connsiteX49" fmla="*/ 1110978 w 2772385"/>
              <a:gd name="connsiteY49" fmla="*/ 3497020 h 3811169"/>
              <a:gd name="connsiteX50" fmla="*/ 1139027 w 2772385"/>
              <a:gd name="connsiteY50" fmla="*/ 3631656 h 3811169"/>
              <a:gd name="connsiteX51" fmla="*/ 1279272 w 2772385"/>
              <a:gd name="connsiteY51" fmla="*/ 3637266 h 3811169"/>
              <a:gd name="connsiteX52" fmla="*/ 1273662 w 2772385"/>
              <a:gd name="connsiteY52" fmla="*/ 3485801 h 3811169"/>
              <a:gd name="connsiteX53" fmla="*/ 1453176 w 2772385"/>
              <a:gd name="connsiteY53" fmla="*/ 3497020 h 3811169"/>
              <a:gd name="connsiteX54" fmla="*/ 1425127 w 2772385"/>
              <a:gd name="connsiteY54" fmla="*/ 3575558 h 3811169"/>
              <a:gd name="connsiteX55" fmla="*/ 1397078 w 2772385"/>
              <a:gd name="connsiteY55" fmla="*/ 3637266 h 3811169"/>
              <a:gd name="connsiteX56" fmla="*/ 1312931 w 2772385"/>
              <a:gd name="connsiteY56" fmla="*/ 3654095 h 3811169"/>
              <a:gd name="connsiteX57" fmla="*/ 1447567 w 2772385"/>
              <a:gd name="connsiteY57" fmla="*/ 3777511 h 3811169"/>
              <a:gd name="connsiteX58" fmla="*/ 1514884 w 2772385"/>
              <a:gd name="connsiteY58" fmla="*/ 3642876 h 3811169"/>
              <a:gd name="connsiteX59" fmla="*/ 1817814 w 2772385"/>
              <a:gd name="connsiteY59" fmla="*/ 3541899 h 3811169"/>
              <a:gd name="connsiteX60" fmla="*/ 2154403 w 2772385"/>
              <a:gd name="connsiteY60" fmla="*/ 3614826 h 3811169"/>
              <a:gd name="connsiteX61" fmla="*/ 2109525 w 2772385"/>
              <a:gd name="connsiteY61" fmla="*/ 3715803 h 3811169"/>
              <a:gd name="connsiteX62" fmla="*/ 2204892 w 2772385"/>
              <a:gd name="connsiteY62" fmla="*/ 3783121 h 3811169"/>
              <a:gd name="connsiteX63" fmla="*/ 2277819 w 2772385"/>
              <a:gd name="connsiteY63" fmla="*/ 3732633 h 3811169"/>
              <a:gd name="connsiteX64" fmla="*/ 2266600 w 2772385"/>
              <a:gd name="connsiteY64" fmla="*/ 3637266 h 3811169"/>
              <a:gd name="connsiteX65" fmla="*/ 2423675 w 2772385"/>
              <a:gd name="connsiteY65" fmla="*/ 3564338 h 3811169"/>
              <a:gd name="connsiteX66" fmla="*/ 2429284 w 2772385"/>
              <a:gd name="connsiteY66" fmla="*/ 3384824 h 3811169"/>
              <a:gd name="connsiteX67" fmla="*/ 1907572 w 2772385"/>
              <a:gd name="connsiteY67" fmla="*/ 3345556 h 3811169"/>
              <a:gd name="connsiteX68" fmla="*/ 1913181 w 2772385"/>
              <a:gd name="connsiteY68" fmla="*/ 3031406 h 3811169"/>
              <a:gd name="connsiteX69" fmla="*/ 1907571 w 2772385"/>
              <a:gd name="connsiteY69" fmla="*/ 3014576 h 3811169"/>
              <a:gd name="connsiteX70" fmla="*/ 1901962 w 2772385"/>
              <a:gd name="connsiteY70" fmla="*/ 2835062 h 3811169"/>
              <a:gd name="connsiteX71" fmla="*/ 1857083 w 2772385"/>
              <a:gd name="connsiteY71" fmla="*/ 2773354 h 3811169"/>
              <a:gd name="connsiteX72" fmla="*/ 2047817 w 2772385"/>
              <a:gd name="connsiteY72" fmla="*/ 2717256 h 3811169"/>
              <a:gd name="connsiteX73" fmla="*/ 2081476 w 2772385"/>
              <a:gd name="connsiteY73" fmla="*/ 2610669 h 3811169"/>
              <a:gd name="connsiteX74" fmla="*/ 2367576 w 2772385"/>
              <a:gd name="connsiteY74" fmla="*/ 2621889 h 3811169"/>
              <a:gd name="connsiteX75" fmla="*/ 2591969 w 2772385"/>
              <a:gd name="connsiteY75" fmla="*/ 2032858 h 3811169"/>
              <a:gd name="connsiteX76" fmla="*/ 2547090 w 2772385"/>
              <a:gd name="connsiteY76" fmla="*/ 1948711 h 3811169"/>
              <a:gd name="connsiteX77" fmla="*/ 2692946 w 2772385"/>
              <a:gd name="connsiteY77" fmla="*/ 1460657 h 3811169"/>
              <a:gd name="connsiteX78" fmla="*/ 2636848 w 2772385"/>
              <a:gd name="connsiteY78" fmla="*/ 1354071 h 3811169"/>
              <a:gd name="connsiteX79" fmla="*/ 2479772 w 2772385"/>
              <a:gd name="connsiteY79" fmla="*/ 798699 h 3811169"/>
              <a:gd name="connsiteX80" fmla="*/ 2737825 w 2772385"/>
              <a:gd name="connsiteY80" fmla="*/ 675283 h 3811169"/>
              <a:gd name="connsiteX81" fmla="*/ 2709775 w 2772385"/>
              <a:gd name="connsiteY81" fmla="*/ 434061 h 3811169"/>
              <a:gd name="connsiteX82" fmla="*/ 2625628 w 2772385"/>
              <a:gd name="connsiteY82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95851 w 2772385"/>
              <a:gd name="connsiteY37" fmla="*/ 3238969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492445 w 2772385"/>
              <a:gd name="connsiteY40" fmla="*/ 2638718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795375 w 2772385"/>
              <a:gd name="connsiteY44" fmla="*/ 2812623 h 3811169"/>
              <a:gd name="connsiteX45" fmla="*/ 1750497 w 2772385"/>
              <a:gd name="connsiteY45" fmla="*/ 3008967 h 3811169"/>
              <a:gd name="connsiteX46" fmla="*/ 1711228 w 2772385"/>
              <a:gd name="connsiteY46" fmla="*/ 3328726 h 3811169"/>
              <a:gd name="connsiteX47" fmla="*/ 1200735 w 2772385"/>
              <a:gd name="connsiteY47" fmla="*/ 3396044 h 3811169"/>
              <a:gd name="connsiteX48" fmla="*/ 1172686 w 2772385"/>
              <a:gd name="connsiteY48" fmla="*/ 3468971 h 3811169"/>
              <a:gd name="connsiteX49" fmla="*/ 1110978 w 2772385"/>
              <a:gd name="connsiteY49" fmla="*/ 3497020 h 3811169"/>
              <a:gd name="connsiteX50" fmla="*/ 1139027 w 2772385"/>
              <a:gd name="connsiteY50" fmla="*/ 3631656 h 3811169"/>
              <a:gd name="connsiteX51" fmla="*/ 1279272 w 2772385"/>
              <a:gd name="connsiteY51" fmla="*/ 3637266 h 3811169"/>
              <a:gd name="connsiteX52" fmla="*/ 1273662 w 2772385"/>
              <a:gd name="connsiteY52" fmla="*/ 3485801 h 3811169"/>
              <a:gd name="connsiteX53" fmla="*/ 1453176 w 2772385"/>
              <a:gd name="connsiteY53" fmla="*/ 3497020 h 3811169"/>
              <a:gd name="connsiteX54" fmla="*/ 1425127 w 2772385"/>
              <a:gd name="connsiteY54" fmla="*/ 3575558 h 3811169"/>
              <a:gd name="connsiteX55" fmla="*/ 1397078 w 2772385"/>
              <a:gd name="connsiteY55" fmla="*/ 3637266 h 3811169"/>
              <a:gd name="connsiteX56" fmla="*/ 1312931 w 2772385"/>
              <a:gd name="connsiteY56" fmla="*/ 3654095 h 3811169"/>
              <a:gd name="connsiteX57" fmla="*/ 1447567 w 2772385"/>
              <a:gd name="connsiteY57" fmla="*/ 3777511 h 3811169"/>
              <a:gd name="connsiteX58" fmla="*/ 1514884 w 2772385"/>
              <a:gd name="connsiteY58" fmla="*/ 3642876 h 3811169"/>
              <a:gd name="connsiteX59" fmla="*/ 1817814 w 2772385"/>
              <a:gd name="connsiteY59" fmla="*/ 3541899 h 3811169"/>
              <a:gd name="connsiteX60" fmla="*/ 2154403 w 2772385"/>
              <a:gd name="connsiteY60" fmla="*/ 3614826 h 3811169"/>
              <a:gd name="connsiteX61" fmla="*/ 2109525 w 2772385"/>
              <a:gd name="connsiteY61" fmla="*/ 3715803 h 3811169"/>
              <a:gd name="connsiteX62" fmla="*/ 2204892 w 2772385"/>
              <a:gd name="connsiteY62" fmla="*/ 3783121 h 3811169"/>
              <a:gd name="connsiteX63" fmla="*/ 2277819 w 2772385"/>
              <a:gd name="connsiteY63" fmla="*/ 3732633 h 3811169"/>
              <a:gd name="connsiteX64" fmla="*/ 2266600 w 2772385"/>
              <a:gd name="connsiteY64" fmla="*/ 3637266 h 3811169"/>
              <a:gd name="connsiteX65" fmla="*/ 2423675 w 2772385"/>
              <a:gd name="connsiteY65" fmla="*/ 3564338 h 3811169"/>
              <a:gd name="connsiteX66" fmla="*/ 2429284 w 2772385"/>
              <a:gd name="connsiteY66" fmla="*/ 3384824 h 3811169"/>
              <a:gd name="connsiteX67" fmla="*/ 1907572 w 2772385"/>
              <a:gd name="connsiteY67" fmla="*/ 3345556 h 3811169"/>
              <a:gd name="connsiteX68" fmla="*/ 1913181 w 2772385"/>
              <a:gd name="connsiteY68" fmla="*/ 3031406 h 3811169"/>
              <a:gd name="connsiteX69" fmla="*/ 1907571 w 2772385"/>
              <a:gd name="connsiteY69" fmla="*/ 3014576 h 3811169"/>
              <a:gd name="connsiteX70" fmla="*/ 1901962 w 2772385"/>
              <a:gd name="connsiteY70" fmla="*/ 2835062 h 3811169"/>
              <a:gd name="connsiteX71" fmla="*/ 1857083 w 2772385"/>
              <a:gd name="connsiteY71" fmla="*/ 2773354 h 3811169"/>
              <a:gd name="connsiteX72" fmla="*/ 2047817 w 2772385"/>
              <a:gd name="connsiteY72" fmla="*/ 2717256 h 3811169"/>
              <a:gd name="connsiteX73" fmla="*/ 2081476 w 2772385"/>
              <a:gd name="connsiteY73" fmla="*/ 2610669 h 3811169"/>
              <a:gd name="connsiteX74" fmla="*/ 2367576 w 2772385"/>
              <a:gd name="connsiteY74" fmla="*/ 2621889 h 3811169"/>
              <a:gd name="connsiteX75" fmla="*/ 2591969 w 2772385"/>
              <a:gd name="connsiteY75" fmla="*/ 2032858 h 3811169"/>
              <a:gd name="connsiteX76" fmla="*/ 2547090 w 2772385"/>
              <a:gd name="connsiteY76" fmla="*/ 1948711 h 3811169"/>
              <a:gd name="connsiteX77" fmla="*/ 2692946 w 2772385"/>
              <a:gd name="connsiteY77" fmla="*/ 1460657 h 3811169"/>
              <a:gd name="connsiteX78" fmla="*/ 2636848 w 2772385"/>
              <a:gd name="connsiteY78" fmla="*/ 1354071 h 3811169"/>
              <a:gd name="connsiteX79" fmla="*/ 2479772 w 2772385"/>
              <a:gd name="connsiteY79" fmla="*/ 798699 h 3811169"/>
              <a:gd name="connsiteX80" fmla="*/ 2737825 w 2772385"/>
              <a:gd name="connsiteY80" fmla="*/ 675283 h 3811169"/>
              <a:gd name="connsiteX81" fmla="*/ 2709775 w 2772385"/>
              <a:gd name="connsiteY81" fmla="*/ 434061 h 3811169"/>
              <a:gd name="connsiteX82" fmla="*/ 2625628 w 2772385"/>
              <a:gd name="connsiteY82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95851 w 2772385"/>
              <a:gd name="connsiteY37" fmla="*/ 3238969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492445 w 2772385"/>
              <a:gd name="connsiteY40" fmla="*/ 2638718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795375 w 2772385"/>
              <a:gd name="connsiteY44" fmla="*/ 2812623 h 3811169"/>
              <a:gd name="connsiteX45" fmla="*/ 1750497 w 2772385"/>
              <a:gd name="connsiteY45" fmla="*/ 3008967 h 3811169"/>
              <a:gd name="connsiteX46" fmla="*/ 1711228 w 2772385"/>
              <a:gd name="connsiteY46" fmla="*/ 3328726 h 3811169"/>
              <a:gd name="connsiteX47" fmla="*/ 1200735 w 2772385"/>
              <a:gd name="connsiteY47" fmla="*/ 3396044 h 3811169"/>
              <a:gd name="connsiteX48" fmla="*/ 1172686 w 2772385"/>
              <a:gd name="connsiteY48" fmla="*/ 3468971 h 3811169"/>
              <a:gd name="connsiteX49" fmla="*/ 1110978 w 2772385"/>
              <a:gd name="connsiteY49" fmla="*/ 3497020 h 3811169"/>
              <a:gd name="connsiteX50" fmla="*/ 1139027 w 2772385"/>
              <a:gd name="connsiteY50" fmla="*/ 3631656 h 3811169"/>
              <a:gd name="connsiteX51" fmla="*/ 1279272 w 2772385"/>
              <a:gd name="connsiteY51" fmla="*/ 3637266 h 3811169"/>
              <a:gd name="connsiteX52" fmla="*/ 1273662 w 2772385"/>
              <a:gd name="connsiteY52" fmla="*/ 3485801 h 3811169"/>
              <a:gd name="connsiteX53" fmla="*/ 1453176 w 2772385"/>
              <a:gd name="connsiteY53" fmla="*/ 3497020 h 3811169"/>
              <a:gd name="connsiteX54" fmla="*/ 1425127 w 2772385"/>
              <a:gd name="connsiteY54" fmla="*/ 3575558 h 3811169"/>
              <a:gd name="connsiteX55" fmla="*/ 1397078 w 2772385"/>
              <a:gd name="connsiteY55" fmla="*/ 3637266 h 3811169"/>
              <a:gd name="connsiteX56" fmla="*/ 1312931 w 2772385"/>
              <a:gd name="connsiteY56" fmla="*/ 3654095 h 3811169"/>
              <a:gd name="connsiteX57" fmla="*/ 1447567 w 2772385"/>
              <a:gd name="connsiteY57" fmla="*/ 3777511 h 3811169"/>
              <a:gd name="connsiteX58" fmla="*/ 1514884 w 2772385"/>
              <a:gd name="connsiteY58" fmla="*/ 3642876 h 3811169"/>
              <a:gd name="connsiteX59" fmla="*/ 1817814 w 2772385"/>
              <a:gd name="connsiteY59" fmla="*/ 3541899 h 3811169"/>
              <a:gd name="connsiteX60" fmla="*/ 2154403 w 2772385"/>
              <a:gd name="connsiteY60" fmla="*/ 3614826 h 3811169"/>
              <a:gd name="connsiteX61" fmla="*/ 2109525 w 2772385"/>
              <a:gd name="connsiteY61" fmla="*/ 3715803 h 3811169"/>
              <a:gd name="connsiteX62" fmla="*/ 2204892 w 2772385"/>
              <a:gd name="connsiteY62" fmla="*/ 3783121 h 3811169"/>
              <a:gd name="connsiteX63" fmla="*/ 2277819 w 2772385"/>
              <a:gd name="connsiteY63" fmla="*/ 3732633 h 3811169"/>
              <a:gd name="connsiteX64" fmla="*/ 2266600 w 2772385"/>
              <a:gd name="connsiteY64" fmla="*/ 3637266 h 3811169"/>
              <a:gd name="connsiteX65" fmla="*/ 2423675 w 2772385"/>
              <a:gd name="connsiteY65" fmla="*/ 3564338 h 3811169"/>
              <a:gd name="connsiteX66" fmla="*/ 2429284 w 2772385"/>
              <a:gd name="connsiteY66" fmla="*/ 3384824 h 3811169"/>
              <a:gd name="connsiteX67" fmla="*/ 1907572 w 2772385"/>
              <a:gd name="connsiteY67" fmla="*/ 3345556 h 3811169"/>
              <a:gd name="connsiteX68" fmla="*/ 1913181 w 2772385"/>
              <a:gd name="connsiteY68" fmla="*/ 3031406 h 3811169"/>
              <a:gd name="connsiteX69" fmla="*/ 1907571 w 2772385"/>
              <a:gd name="connsiteY69" fmla="*/ 3014576 h 3811169"/>
              <a:gd name="connsiteX70" fmla="*/ 1901962 w 2772385"/>
              <a:gd name="connsiteY70" fmla="*/ 2835062 h 3811169"/>
              <a:gd name="connsiteX71" fmla="*/ 1857083 w 2772385"/>
              <a:gd name="connsiteY71" fmla="*/ 2773354 h 3811169"/>
              <a:gd name="connsiteX72" fmla="*/ 2047817 w 2772385"/>
              <a:gd name="connsiteY72" fmla="*/ 2717256 h 3811169"/>
              <a:gd name="connsiteX73" fmla="*/ 2081476 w 2772385"/>
              <a:gd name="connsiteY73" fmla="*/ 2610669 h 3811169"/>
              <a:gd name="connsiteX74" fmla="*/ 2367576 w 2772385"/>
              <a:gd name="connsiteY74" fmla="*/ 2621889 h 3811169"/>
              <a:gd name="connsiteX75" fmla="*/ 2591969 w 2772385"/>
              <a:gd name="connsiteY75" fmla="*/ 2032858 h 3811169"/>
              <a:gd name="connsiteX76" fmla="*/ 2547090 w 2772385"/>
              <a:gd name="connsiteY76" fmla="*/ 1948711 h 3811169"/>
              <a:gd name="connsiteX77" fmla="*/ 2692946 w 2772385"/>
              <a:gd name="connsiteY77" fmla="*/ 1460657 h 3811169"/>
              <a:gd name="connsiteX78" fmla="*/ 2636848 w 2772385"/>
              <a:gd name="connsiteY78" fmla="*/ 1354071 h 3811169"/>
              <a:gd name="connsiteX79" fmla="*/ 2479772 w 2772385"/>
              <a:gd name="connsiteY79" fmla="*/ 798699 h 3811169"/>
              <a:gd name="connsiteX80" fmla="*/ 2737825 w 2772385"/>
              <a:gd name="connsiteY80" fmla="*/ 675283 h 3811169"/>
              <a:gd name="connsiteX81" fmla="*/ 2709775 w 2772385"/>
              <a:gd name="connsiteY81" fmla="*/ 434061 h 3811169"/>
              <a:gd name="connsiteX82" fmla="*/ 2625628 w 2772385"/>
              <a:gd name="connsiteY82" fmla="*/ 86253 h 3811169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12931 w 2772385"/>
              <a:gd name="connsiteY56" fmla="*/ 3654095 h 3816780"/>
              <a:gd name="connsiteX57" fmla="*/ 1447567 w 2772385"/>
              <a:gd name="connsiteY57" fmla="*/ 377751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92946 w 2772385"/>
              <a:gd name="connsiteY77" fmla="*/ 1460657 h 3816780"/>
              <a:gd name="connsiteX78" fmla="*/ 2636848 w 2772385"/>
              <a:gd name="connsiteY78" fmla="*/ 1354071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47567 w 2772385"/>
              <a:gd name="connsiteY57" fmla="*/ 377751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92946 w 2772385"/>
              <a:gd name="connsiteY77" fmla="*/ 1460657 h 3816780"/>
              <a:gd name="connsiteX78" fmla="*/ 2636848 w 2772385"/>
              <a:gd name="connsiteY78" fmla="*/ 1354071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47567 w 2772385"/>
              <a:gd name="connsiteY57" fmla="*/ 377751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92946 w 2772385"/>
              <a:gd name="connsiteY77" fmla="*/ 1460657 h 3816780"/>
              <a:gd name="connsiteX78" fmla="*/ 2636848 w 2772385"/>
              <a:gd name="connsiteY78" fmla="*/ 1354071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92946 w 2772385"/>
              <a:gd name="connsiteY77" fmla="*/ 1460657 h 3816780"/>
              <a:gd name="connsiteX78" fmla="*/ 2636848 w 2772385"/>
              <a:gd name="connsiteY78" fmla="*/ 1354071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92946 w 2772385"/>
              <a:gd name="connsiteY77" fmla="*/ 1460657 h 3816780"/>
              <a:gd name="connsiteX78" fmla="*/ 2636848 w 2772385"/>
              <a:gd name="connsiteY78" fmla="*/ 1354071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92946 w 2772385"/>
              <a:gd name="connsiteY77" fmla="*/ 1460657 h 3816780"/>
              <a:gd name="connsiteX78" fmla="*/ 2636848 w 2772385"/>
              <a:gd name="connsiteY78" fmla="*/ 1354071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92946 w 2772385"/>
              <a:gd name="connsiteY77" fmla="*/ 1460657 h 3816780"/>
              <a:gd name="connsiteX78" fmla="*/ 2636848 w 2772385"/>
              <a:gd name="connsiteY78" fmla="*/ 1354071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92946 w 2772385"/>
              <a:gd name="connsiteY77" fmla="*/ 1460657 h 3816780"/>
              <a:gd name="connsiteX78" fmla="*/ 2636848 w 2772385"/>
              <a:gd name="connsiteY78" fmla="*/ 1354071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92946 w 2772385"/>
              <a:gd name="connsiteY77" fmla="*/ 1460657 h 3816780"/>
              <a:gd name="connsiteX78" fmla="*/ 2636848 w 2772385"/>
              <a:gd name="connsiteY78" fmla="*/ 1354071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92946 w 2772385"/>
              <a:gd name="connsiteY77" fmla="*/ 1460657 h 3816780"/>
              <a:gd name="connsiteX78" fmla="*/ 2636848 w 2772385"/>
              <a:gd name="connsiteY78" fmla="*/ 1354071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92946 w 2772385"/>
              <a:gd name="connsiteY77" fmla="*/ 1460657 h 3816780"/>
              <a:gd name="connsiteX78" fmla="*/ 2636848 w 2772385"/>
              <a:gd name="connsiteY78" fmla="*/ 1354071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92946 w 2772385"/>
              <a:gd name="connsiteY77" fmla="*/ 1460657 h 3816780"/>
              <a:gd name="connsiteX78" fmla="*/ 2636848 w 2772385"/>
              <a:gd name="connsiteY78" fmla="*/ 1354071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48067 w 2772385"/>
              <a:gd name="connsiteY77" fmla="*/ 1432608 h 3816780"/>
              <a:gd name="connsiteX78" fmla="*/ 2636848 w 2772385"/>
              <a:gd name="connsiteY78" fmla="*/ 1354071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48067 w 2772385"/>
              <a:gd name="connsiteY77" fmla="*/ 1432608 h 3816780"/>
              <a:gd name="connsiteX78" fmla="*/ 2636848 w 2772385"/>
              <a:gd name="connsiteY78" fmla="*/ 1354071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48067 w 2772385"/>
              <a:gd name="connsiteY77" fmla="*/ 1432608 h 3816780"/>
              <a:gd name="connsiteX78" fmla="*/ 2620019 w 2772385"/>
              <a:gd name="connsiteY78" fmla="*/ 1337242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48067 w 2772385"/>
              <a:gd name="connsiteY77" fmla="*/ 1432608 h 3816780"/>
              <a:gd name="connsiteX78" fmla="*/ 2580750 w 2772385"/>
              <a:gd name="connsiteY78" fmla="*/ 1337242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48067 w 2772385"/>
              <a:gd name="connsiteY77" fmla="*/ 1432608 h 3816780"/>
              <a:gd name="connsiteX78" fmla="*/ 2580750 w 2772385"/>
              <a:gd name="connsiteY78" fmla="*/ 1337242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48067 w 2772385"/>
              <a:gd name="connsiteY77" fmla="*/ 1432608 h 3816780"/>
              <a:gd name="connsiteX78" fmla="*/ 2580750 w 2772385"/>
              <a:gd name="connsiteY78" fmla="*/ 1337242 h 3816780"/>
              <a:gd name="connsiteX79" fmla="*/ 2462943 w 2772385"/>
              <a:gd name="connsiteY79" fmla="*/ 80991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48067 w 2772385"/>
              <a:gd name="connsiteY77" fmla="*/ 1432608 h 3816780"/>
              <a:gd name="connsiteX78" fmla="*/ 2580750 w 2772385"/>
              <a:gd name="connsiteY78" fmla="*/ 1337242 h 3816780"/>
              <a:gd name="connsiteX79" fmla="*/ 2462943 w 2772385"/>
              <a:gd name="connsiteY79" fmla="*/ 80991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48067 w 2772385"/>
              <a:gd name="connsiteY77" fmla="*/ 1432608 h 3816780"/>
              <a:gd name="connsiteX78" fmla="*/ 2580750 w 2772385"/>
              <a:gd name="connsiteY78" fmla="*/ 1337242 h 3816780"/>
              <a:gd name="connsiteX79" fmla="*/ 2462943 w 2772385"/>
              <a:gd name="connsiteY79" fmla="*/ 80991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2772385" h="3816780">
                <a:moveTo>
                  <a:pt x="2625628" y="86253"/>
                </a:moveTo>
                <a:cubicBezTo>
                  <a:pt x="2591969" y="30155"/>
                  <a:pt x="2530261" y="-3505"/>
                  <a:pt x="2429284" y="2105"/>
                </a:cubicBezTo>
                <a:cubicBezTo>
                  <a:pt x="2322697" y="-16594"/>
                  <a:pt x="2255380" y="93732"/>
                  <a:pt x="2188062" y="159180"/>
                </a:cubicBezTo>
                <a:lnTo>
                  <a:pt x="2087086" y="198449"/>
                </a:lnTo>
                <a:lnTo>
                  <a:pt x="2137574" y="288206"/>
                </a:lnTo>
                <a:lnTo>
                  <a:pt x="2025378" y="450890"/>
                </a:lnTo>
                <a:cubicBezTo>
                  <a:pt x="2049688" y="501378"/>
                  <a:pt x="2107656" y="535038"/>
                  <a:pt x="2131966" y="585526"/>
                </a:cubicBezTo>
                <a:lnTo>
                  <a:pt x="2154403" y="708942"/>
                </a:lnTo>
                <a:lnTo>
                  <a:pt x="2025378" y="753820"/>
                </a:lnTo>
                <a:lnTo>
                  <a:pt x="1991719" y="821138"/>
                </a:lnTo>
                <a:lnTo>
                  <a:pt x="1991719" y="708942"/>
                </a:lnTo>
                <a:lnTo>
                  <a:pt x="1941230" y="669673"/>
                </a:lnTo>
                <a:lnTo>
                  <a:pt x="1778546" y="770649"/>
                </a:lnTo>
                <a:lnTo>
                  <a:pt x="1397078" y="579916"/>
                </a:lnTo>
                <a:lnTo>
                  <a:pt x="1660739" y="1129678"/>
                </a:lnTo>
                <a:lnTo>
                  <a:pt x="1795375" y="1225045"/>
                </a:lnTo>
                <a:cubicBezTo>
                  <a:pt x="1744887" y="1299842"/>
                  <a:pt x="1649520" y="1352201"/>
                  <a:pt x="1643910" y="1449437"/>
                </a:cubicBezTo>
                <a:cubicBezTo>
                  <a:pt x="1630820" y="1527975"/>
                  <a:pt x="1657001" y="1628951"/>
                  <a:pt x="1722448" y="1668220"/>
                </a:cubicBezTo>
                <a:lnTo>
                  <a:pt x="1812205" y="1662611"/>
                </a:lnTo>
                <a:lnTo>
                  <a:pt x="1621470" y="1858954"/>
                </a:lnTo>
                <a:cubicBezTo>
                  <a:pt x="1580332" y="1911312"/>
                  <a:pt x="1056749" y="1542934"/>
                  <a:pt x="909024" y="1578463"/>
                </a:cubicBezTo>
                <a:cubicBezTo>
                  <a:pt x="667802" y="1634562"/>
                  <a:pt x="656582" y="2341398"/>
                  <a:pt x="454629" y="2605060"/>
                </a:cubicBezTo>
                <a:lnTo>
                  <a:pt x="258286" y="2812623"/>
                </a:lnTo>
                <a:cubicBezTo>
                  <a:pt x="190968" y="2883680"/>
                  <a:pt x="101211" y="2808883"/>
                  <a:pt x="39503" y="2857501"/>
                </a:cubicBezTo>
                <a:cubicBezTo>
                  <a:pt x="-9116" y="2898640"/>
                  <a:pt x="-12856" y="2945388"/>
                  <a:pt x="28282" y="2975307"/>
                </a:cubicBezTo>
                <a:cubicBezTo>
                  <a:pt x="108690" y="3035145"/>
                  <a:pt x="177877" y="3050105"/>
                  <a:pt x="258285" y="3087504"/>
                </a:cubicBezTo>
                <a:cubicBezTo>
                  <a:pt x="396660" y="2995877"/>
                  <a:pt x="495770" y="2937909"/>
                  <a:pt x="527559" y="2986527"/>
                </a:cubicBezTo>
                <a:cubicBezTo>
                  <a:pt x="578047" y="3025795"/>
                  <a:pt x="505118" y="3104333"/>
                  <a:pt x="488288" y="3154821"/>
                </a:cubicBezTo>
                <a:lnTo>
                  <a:pt x="561215" y="3194090"/>
                </a:lnTo>
                <a:lnTo>
                  <a:pt x="381702" y="3592387"/>
                </a:lnTo>
                <a:cubicBezTo>
                  <a:pt x="329344" y="3622306"/>
                  <a:pt x="215277" y="3669054"/>
                  <a:pt x="213408" y="3698973"/>
                </a:cubicBezTo>
                <a:cubicBezTo>
                  <a:pt x="213408" y="3747592"/>
                  <a:pt x="241457" y="3796210"/>
                  <a:pt x="280726" y="3811169"/>
                </a:cubicBezTo>
                <a:lnTo>
                  <a:pt x="477068" y="3771902"/>
                </a:lnTo>
                <a:cubicBezTo>
                  <a:pt x="525686" y="3697104"/>
                  <a:pt x="557476" y="3532550"/>
                  <a:pt x="622923" y="3547509"/>
                </a:cubicBezTo>
                <a:cubicBezTo>
                  <a:pt x="682762" y="3530679"/>
                  <a:pt x="641623" y="3693364"/>
                  <a:pt x="662193" y="3743852"/>
                </a:cubicBezTo>
                <a:lnTo>
                  <a:pt x="735121" y="3732634"/>
                </a:lnTo>
                <a:cubicBezTo>
                  <a:pt x="753820" y="3642877"/>
                  <a:pt x="733251" y="3564338"/>
                  <a:pt x="774389" y="3474581"/>
                </a:cubicBezTo>
                <a:cubicBezTo>
                  <a:pt x="802438" y="3418483"/>
                  <a:pt x="707071" y="3328726"/>
                  <a:pt x="695851" y="3238969"/>
                </a:cubicBezTo>
                <a:cubicBezTo>
                  <a:pt x="677152" y="3160431"/>
                  <a:pt x="837966" y="2868721"/>
                  <a:pt x="897805" y="2627499"/>
                </a:cubicBezTo>
                <a:lnTo>
                  <a:pt x="1161466" y="2520912"/>
                </a:lnTo>
                <a:lnTo>
                  <a:pt x="1492445" y="2638718"/>
                </a:lnTo>
                <a:lnTo>
                  <a:pt x="1587812" y="2627499"/>
                </a:lnTo>
                <a:cubicBezTo>
                  <a:pt x="1606511" y="2661158"/>
                  <a:pt x="1602772" y="2694817"/>
                  <a:pt x="1643910" y="2728476"/>
                </a:cubicBezTo>
                <a:lnTo>
                  <a:pt x="1795375" y="2762134"/>
                </a:lnTo>
                <a:lnTo>
                  <a:pt x="1795375" y="2812623"/>
                </a:lnTo>
                <a:cubicBezTo>
                  <a:pt x="1718708" y="2823842"/>
                  <a:pt x="1759847" y="2947259"/>
                  <a:pt x="1750497" y="3008967"/>
                </a:cubicBezTo>
                <a:lnTo>
                  <a:pt x="1711228" y="3328726"/>
                </a:lnTo>
                <a:lnTo>
                  <a:pt x="1200735" y="3396044"/>
                </a:lnTo>
                <a:lnTo>
                  <a:pt x="1172686" y="3468971"/>
                </a:lnTo>
                <a:lnTo>
                  <a:pt x="1110978" y="3497020"/>
                </a:lnTo>
                <a:cubicBezTo>
                  <a:pt x="1120328" y="3541899"/>
                  <a:pt x="1090408" y="3569947"/>
                  <a:pt x="1139027" y="3631656"/>
                </a:cubicBezTo>
                <a:lnTo>
                  <a:pt x="1279272" y="3637266"/>
                </a:lnTo>
                <a:lnTo>
                  <a:pt x="1273662" y="3485801"/>
                </a:lnTo>
                <a:lnTo>
                  <a:pt x="1453176" y="3497020"/>
                </a:lnTo>
                <a:lnTo>
                  <a:pt x="1425127" y="3575558"/>
                </a:lnTo>
                <a:lnTo>
                  <a:pt x="1397078" y="3637266"/>
                </a:lnTo>
                <a:lnTo>
                  <a:pt x="1340980" y="3704584"/>
                </a:lnTo>
                <a:cubicBezTo>
                  <a:pt x="1355940" y="3770031"/>
                  <a:pt x="1393339" y="3790601"/>
                  <a:pt x="1453177" y="3799951"/>
                </a:cubicBezTo>
                <a:cubicBezTo>
                  <a:pt x="1514885" y="3788732"/>
                  <a:pt x="1548543" y="3760681"/>
                  <a:pt x="1514884" y="3642876"/>
                </a:cubicBezTo>
                <a:lnTo>
                  <a:pt x="1817814" y="3541899"/>
                </a:lnTo>
                <a:lnTo>
                  <a:pt x="2154403" y="3614826"/>
                </a:lnTo>
                <a:cubicBezTo>
                  <a:pt x="2139444" y="3648485"/>
                  <a:pt x="2096435" y="3682144"/>
                  <a:pt x="2109525" y="3715803"/>
                </a:cubicBezTo>
                <a:cubicBezTo>
                  <a:pt x="2107655" y="3771901"/>
                  <a:pt x="2161883" y="3794341"/>
                  <a:pt x="2193672" y="3816780"/>
                </a:cubicBezTo>
                <a:lnTo>
                  <a:pt x="2277819" y="3732633"/>
                </a:lnTo>
                <a:lnTo>
                  <a:pt x="2266600" y="3637266"/>
                </a:lnTo>
                <a:lnTo>
                  <a:pt x="2423675" y="3564338"/>
                </a:lnTo>
                <a:lnTo>
                  <a:pt x="2429284" y="3384824"/>
                </a:lnTo>
                <a:lnTo>
                  <a:pt x="1907572" y="3345556"/>
                </a:lnTo>
                <a:lnTo>
                  <a:pt x="1913181" y="3031406"/>
                </a:lnTo>
                <a:lnTo>
                  <a:pt x="1907571" y="3014576"/>
                </a:lnTo>
                <a:lnTo>
                  <a:pt x="1901962" y="2835062"/>
                </a:lnTo>
                <a:lnTo>
                  <a:pt x="1857083" y="2773354"/>
                </a:lnTo>
                <a:lnTo>
                  <a:pt x="2047817" y="2717256"/>
                </a:lnTo>
                <a:lnTo>
                  <a:pt x="2081476" y="2610669"/>
                </a:lnTo>
                <a:lnTo>
                  <a:pt x="2367576" y="2621889"/>
                </a:lnTo>
                <a:cubicBezTo>
                  <a:pt x="2515302" y="2577011"/>
                  <a:pt x="2640587" y="2049688"/>
                  <a:pt x="2591969" y="2032858"/>
                </a:cubicBezTo>
                <a:lnTo>
                  <a:pt x="2547090" y="1948711"/>
                </a:lnTo>
                <a:cubicBezTo>
                  <a:pt x="2618148" y="1808466"/>
                  <a:pt x="2661156" y="1628952"/>
                  <a:pt x="2648067" y="1432608"/>
                </a:cubicBezTo>
                <a:lnTo>
                  <a:pt x="2580750" y="1337242"/>
                </a:lnTo>
                <a:cubicBezTo>
                  <a:pt x="2597579" y="1168948"/>
                  <a:pt x="2569529" y="989433"/>
                  <a:pt x="2462943" y="809919"/>
                </a:cubicBezTo>
                <a:cubicBezTo>
                  <a:pt x="2584488" y="890327"/>
                  <a:pt x="2655548" y="740730"/>
                  <a:pt x="2737825" y="675283"/>
                </a:cubicBezTo>
                <a:cubicBezTo>
                  <a:pt x="2765874" y="636014"/>
                  <a:pt x="2810752" y="473330"/>
                  <a:pt x="2709775" y="434061"/>
                </a:cubicBezTo>
                <a:cubicBezTo>
                  <a:pt x="2797662" y="265766"/>
                  <a:pt x="2694817" y="131131"/>
                  <a:pt x="2625628" y="8625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99" name="Freeform 5">
            <a:extLst>
              <a:ext uri="{FF2B5EF4-FFF2-40B4-BE49-F238E27FC236}">
                <a16:creationId xmlns="" xmlns:a16="http://schemas.microsoft.com/office/drawing/2014/main" id="{F3BB551A-C5EC-49C4-933B-343C199F0412}"/>
              </a:ext>
            </a:extLst>
          </p:cNvPr>
          <p:cNvSpPr/>
          <p:nvPr/>
        </p:nvSpPr>
        <p:spPr>
          <a:xfrm flipH="1">
            <a:off x="5817760" y="3749537"/>
            <a:ext cx="1386924" cy="2303641"/>
          </a:xfrm>
          <a:custGeom>
            <a:avLst/>
            <a:gdLst>
              <a:gd name="connsiteX0" fmla="*/ 920010 w 1997094"/>
              <a:gd name="connsiteY0" fmla="*/ 0 h 3410768"/>
              <a:gd name="connsiteX1" fmla="*/ 779764 w 1997094"/>
              <a:gd name="connsiteY1" fmla="*/ 117807 h 3410768"/>
              <a:gd name="connsiteX2" fmla="*/ 751715 w 1997094"/>
              <a:gd name="connsiteY2" fmla="*/ 224393 h 3410768"/>
              <a:gd name="connsiteX3" fmla="*/ 656348 w 1997094"/>
              <a:gd name="connsiteY3" fmla="*/ 403907 h 3410768"/>
              <a:gd name="connsiteX4" fmla="*/ 656348 w 1997094"/>
              <a:gd name="connsiteY4" fmla="*/ 460005 h 3410768"/>
              <a:gd name="connsiteX5" fmla="*/ 673178 w 1997094"/>
              <a:gd name="connsiteY5" fmla="*/ 544153 h 3410768"/>
              <a:gd name="connsiteX6" fmla="*/ 448785 w 1997094"/>
              <a:gd name="connsiteY6" fmla="*/ 656349 h 3410768"/>
              <a:gd name="connsiteX7" fmla="*/ 263661 w 1997094"/>
              <a:gd name="connsiteY7" fmla="*/ 673178 h 3410768"/>
              <a:gd name="connsiteX8" fmla="*/ 218783 w 1997094"/>
              <a:gd name="connsiteY8" fmla="*/ 948059 h 3410768"/>
              <a:gd name="connsiteX9" fmla="*/ 168294 w 1997094"/>
              <a:gd name="connsiteY9" fmla="*/ 1082695 h 3410768"/>
              <a:gd name="connsiteX10" fmla="*/ 72927 w 1997094"/>
              <a:gd name="connsiteY10" fmla="*/ 1211721 h 3410768"/>
              <a:gd name="connsiteX11" fmla="*/ 0 w 1997094"/>
              <a:gd name="connsiteY11" fmla="*/ 1346356 h 3410768"/>
              <a:gd name="connsiteX12" fmla="*/ 134635 w 1997094"/>
              <a:gd name="connsiteY12" fmla="*/ 1705384 h 3410768"/>
              <a:gd name="connsiteX13" fmla="*/ 241222 w 1997094"/>
              <a:gd name="connsiteY13" fmla="*/ 1778312 h 3410768"/>
              <a:gd name="connsiteX14" fmla="*/ 291710 w 1997094"/>
              <a:gd name="connsiteY14" fmla="*/ 1744653 h 3410768"/>
              <a:gd name="connsiteX15" fmla="*/ 336589 w 1997094"/>
              <a:gd name="connsiteY15" fmla="*/ 1800751 h 3410768"/>
              <a:gd name="connsiteX16" fmla="*/ 370248 w 1997094"/>
              <a:gd name="connsiteY16" fmla="*/ 3141497 h 3410768"/>
              <a:gd name="connsiteX17" fmla="*/ 426346 w 1997094"/>
              <a:gd name="connsiteY17" fmla="*/ 3141497 h 3410768"/>
              <a:gd name="connsiteX18" fmla="*/ 431956 w 1997094"/>
              <a:gd name="connsiteY18" fmla="*/ 2423441 h 3410768"/>
              <a:gd name="connsiteX19" fmla="*/ 510493 w 1997094"/>
              <a:gd name="connsiteY19" fmla="*/ 2440270 h 3410768"/>
              <a:gd name="connsiteX20" fmla="*/ 493664 w 1997094"/>
              <a:gd name="connsiteY20" fmla="*/ 2928324 h 3410768"/>
              <a:gd name="connsiteX21" fmla="*/ 549762 w 1997094"/>
              <a:gd name="connsiteY21" fmla="*/ 2928324 h 3410768"/>
              <a:gd name="connsiteX22" fmla="*/ 594640 w 1997094"/>
              <a:gd name="connsiteY22" fmla="*/ 2457100 h 3410768"/>
              <a:gd name="connsiteX23" fmla="*/ 964888 w 1997094"/>
              <a:gd name="connsiteY23" fmla="*/ 2462710 h 3410768"/>
              <a:gd name="connsiteX24" fmla="*/ 970498 w 1997094"/>
              <a:gd name="connsiteY24" fmla="*/ 2866616 h 3410768"/>
              <a:gd name="connsiteX25" fmla="*/ 1026596 w 1997094"/>
              <a:gd name="connsiteY25" fmla="*/ 2877836 h 3410768"/>
              <a:gd name="connsiteX26" fmla="*/ 1020986 w 1997094"/>
              <a:gd name="connsiteY26" fmla="*/ 3051740 h 3410768"/>
              <a:gd name="connsiteX27" fmla="*/ 1009767 w 1997094"/>
              <a:gd name="connsiteY27" fmla="*/ 3175156 h 3410768"/>
              <a:gd name="connsiteX28" fmla="*/ 1004157 w 1997094"/>
              <a:gd name="connsiteY28" fmla="*/ 3365890 h 3410768"/>
              <a:gd name="connsiteX29" fmla="*/ 1217330 w 1997094"/>
              <a:gd name="connsiteY29" fmla="*/ 3410768 h 3410768"/>
              <a:gd name="connsiteX30" fmla="*/ 1234159 w 1997094"/>
              <a:gd name="connsiteY30" fmla="*/ 3248084 h 3410768"/>
              <a:gd name="connsiteX31" fmla="*/ 1211720 w 1997094"/>
              <a:gd name="connsiteY31" fmla="*/ 3040521 h 3410768"/>
              <a:gd name="connsiteX32" fmla="*/ 1234159 w 1997094"/>
              <a:gd name="connsiteY32" fmla="*/ 2883446 h 3410768"/>
              <a:gd name="connsiteX33" fmla="*/ 1239769 w 1997094"/>
              <a:gd name="connsiteY33" fmla="*/ 2614175 h 3410768"/>
              <a:gd name="connsiteX34" fmla="*/ 1301477 w 1997094"/>
              <a:gd name="connsiteY34" fmla="*/ 2586126 h 3410768"/>
              <a:gd name="connsiteX35" fmla="*/ 1284648 w 1997094"/>
              <a:gd name="connsiteY35" fmla="*/ 2417831 h 3410768"/>
              <a:gd name="connsiteX36" fmla="*/ 1351965 w 1997094"/>
              <a:gd name="connsiteY36" fmla="*/ 2608565 h 3410768"/>
              <a:gd name="connsiteX37" fmla="*/ 1380014 w 1997094"/>
              <a:gd name="connsiteY37" fmla="*/ 3119058 h 3410768"/>
              <a:gd name="connsiteX38" fmla="*/ 1447332 w 1997094"/>
              <a:gd name="connsiteY38" fmla="*/ 3091009 h 3410768"/>
              <a:gd name="connsiteX39" fmla="*/ 1419283 w 1997094"/>
              <a:gd name="connsiteY39" fmla="*/ 2625394 h 3410768"/>
              <a:gd name="connsiteX40" fmla="*/ 1469772 w 1997094"/>
              <a:gd name="connsiteY40" fmla="*/ 2636614 h 3410768"/>
              <a:gd name="connsiteX41" fmla="*/ 1480991 w 1997094"/>
              <a:gd name="connsiteY41" fmla="*/ 3292962 h 3410768"/>
              <a:gd name="connsiteX42" fmla="*/ 1531479 w 1997094"/>
              <a:gd name="connsiteY42" fmla="*/ 3276133 h 3410768"/>
              <a:gd name="connsiteX43" fmla="*/ 1553919 w 1997094"/>
              <a:gd name="connsiteY43" fmla="*/ 2821738 h 3410768"/>
              <a:gd name="connsiteX44" fmla="*/ 1604407 w 1997094"/>
              <a:gd name="connsiteY44" fmla="*/ 2961983 h 3410768"/>
              <a:gd name="connsiteX45" fmla="*/ 1952216 w 1997094"/>
              <a:gd name="connsiteY45" fmla="*/ 2771249 h 3410768"/>
              <a:gd name="connsiteX46" fmla="*/ 1997094 w 1997094"/>
              <a:gd name="connsiteY46" fmla="*/ 2653443 h 3410768"/>
              <a:gd name="connsiteX47" fmla="*/ 1823190 w 1997094"/>
              <a:gd name="connsiteY47" fmla="*/ 2642224 h 3410768"/>
              <a:gd name="connsiteX48" fmla="*/ 1694164 w 1997094"/>
              <a:gd name="connsiteY48" fmla="*/ 2546857 h 3410768"/>
              <a:gd name="connsiteX49" fmla="*/ 1621237 w 1997094"/>
              <a:gd name="connsiteY49" fmla="*/ 2451490 h 3410768"/>
              <a:gd name="connsiteX50" fmla="*/ 1694164 w 1997094"/>
              <a:gd name="connsiteY50" fmla="*/ 2328074 h 3410768"/>
              <a:gd name="connsiteX51" fmla="*/ 1514650 w 1997094"/>
              <a:gd name="connsiteY51" fmla="*/ 2030754 h 3410768"/>
              <a:gd name="connsiteX52" fmla="*/ 1531479 w 1997094"/>
              <a:gd name="connsiteY52" fmla="*/ 1610018 h 3410768"/>
              <a:gd name="connsiteX53" fmla="*/ 1301477 w 1997094"/>
              <a:gd name="connsiteY53" fmla="*/ 1615627 h 3410768"/>
              <a:gd name="connsiteX54" fmla="*/ 1323916 w 1997094"/>
              <a:gd name="connsiteY54" fmla="*/ 1486602 h 3410768"/>
              <a:gd name="connsiteX55" fmla="*/ 1262208 w 1997094"/>
              <a:gd name="connsiteY55" fmla="*/ 1301478 h 3410768"/>
              <a:gd name="connsiteX56" fmla="*/ 1301477 w 1997094"/>
              <a:gd name="connsiteY56" fmla="*/ 1228550 h 3410768"/>
              <a:gd name="connsiteX57" fmla="*/ 1234159 w 1997094"/>
              <a:gd name="connsiteY57" fmla="*/ 1043426 h 3410768"/>
              <a:gd name="connsiteX58" fmla="*/ 1250989 w 1997094"/>
              <a:gd name="connsiteY58" fmla="*/ 847083 h 3410768"/>
              <a:gd name="connsiteX59" fmla="*/ 970498 w 1997094"/>
              <a:gd name="connsiteY59" fmla="*/ 712447 h 3410768"/>
              <a:gd name="connsiteX60" fmla="*/ 1015376 w 1997094"/>
              <a:gd name="connsiteY60" fmla="*/ 622690 h 3410768"/>
              <a:gd name="connsiteX61" fmla="*/ 1150012 w 1997094"/>
              <a:gd name="connsiteY61" fmla="*/ 482445 h 3410768"/>
              <a:gd name="connsiteX62" fmla="*/ 1166841 w 1997094"/>
              <a:gd name="connsiteY62" fmla="*/ 314150 h 3410768"/>
              <a:gd name="connsiteX63" fmla="*/ 1161232 w 1997094"/>
              <a:gd name="connsiteY63" fmla="*/ 196344 h 3410768"/>
              <a:gd name="connsiteX64" fmla="*/ 1065865 w 1997094"/>
              <a:gd name="connsiteY64" fmla="*/ 117807 h 3410768"/>
              <a:gd name="connsiteX65" fmla="*/ 998547 w 1997094"/>
              <a:gd name="connsiteY65" fmla="*/ 72928 h 3410768"/>
              <a:gd name="connsiteX66" fmla="*/ 920010 w 1997094"/>
              <a:gd name="connsiteY66" fmla="*/ 0 h 3410768"/>
              <a:gd name="connsiteX0" fmla="*/ 920010 w 1997094"/>
              <a:gd name="connsiteY0" fmla="*/ 0 h 3410768"/>
              <a:gd name="connsiteX1" fmla="*/ 779764 w 1997094"/>
              <a:gd name="connsiteY1" fmla="*/ 117807 h 3410768"/>
              <a:gd name="connsiteX2" fmla="*/ 751715 w 1997094"/>
              <a:gd name="connsiteY2" fmla="*/ 224393 h 3410768"/>
              <a:gd name="connsiteX3" fmla="*/ 656348 w 1997094"/>
              <a:gd name="connsiteY3" fmla="*/ 403907 h 3410768"/>
              <a:gd name="connsiteX4" fmla="*/ 656348 w 1997094"/>
              <a:gd name="connsiteY4" fmla="*/ 460005 h 3410768"/>
              <a:gd name="connsiteX5" fmla="*/ 673178 w 1997094"/>
              <a:gd name="connsiteY5" fmla="*/ 544153 h 3410768"/>
              <a:gd name="connsiteX6" fmla="*/ 448785 w 1997094"/>
              <a:gd name="connsiteY6" fmla="*/ 656349 h 3410768"/>
              <a:gd name="connsiteX7" fmla="*/ 263661 w 1997094"/>
              <a:gd name="connsiteY7" fmla="*/ 673178 h 3410768"/>
              <a:gd name="connsiteX8" fmla="*/ 218783 w 1997094"/>
              <a:gd name="connsiteY8" fmla="*/ 948059 h 3410768"/>
              <a:gd name="connsiteX9" fmla="*/ 168294 w 1997094"/>
              <a:gd name="connsiteY9" fmla="*/ 1082695 h 3410768"/>
              <a:gd name="connsiteX10" fmla="*/ 72927 w 1997094"/>
              <a:gd name="connsiteY10" fmla="*/ 1211721 h 3410768"/>
              <a:gd name="connsiteX11" fmla="*/ 0 w 1997094"/>
              <a:gd name="connsiteY11" fmla="*/ 1346356 h 3410768"/>
              <a:gd name="connsiteX12" fmla="*/ 134635 w 1997094"/>
              <a:gd name="connsiteY12" fmla="*/ 1705384 h 3410768"/>
              <a:gd name="connsiteX13" fmla="*/ 241222 w 1997094"/>
              <a:gd name="connsiteY13" fmla="*/ 1778312 h 3410768"/>
              <a:gd name="connsiteX14" fmla="*/ 291710 w 1997094"/>
              <a:gd name="connsiteY14" fmla="*/ 1744653 h 3410768"/>
              <a:gd name="connsiteX15" fmla="*/ 336589 w 1997094"/>
              <a:gd name="connsiteY15" fmla="*/ 1800751 h 3410768"/>
              <a:gd name="connsiteX16" fmla="*/ 370248 w 1997094"/>
              <a:gd name="connsiteY16" fmla="*/ 3141497 h 3410768"/>
              <a:gd name="connsiteX17" fmla="*/ 426346 w 1997094"/>
              <a:gd name="connsiteY17" fmla="*/ 3141497 h 3410768"/>
              <a:gd name="connsiteX18" fmla="*/ 431956 w 1997094"/>
              <a:gd name="connsiteY18" fmla="*/ 2423441 h 3410768"/>
              <a:gd name="connsiteX19" fmla="*/ 482444 w 1997094"/>
              <a:gd name="connsiteY19" fmla="*/ 2434660 h 3410768"/>
              <a:gd name="connsiteX20" fmla="*/ 493664 w 1997094"/>
              <a:gd name="connsiteY20" fmla="*/ 2928324 h 3410768"/>
              <a:gd name="connsiteX21" fmla="*/ 549762 w 1997094"/>
              <a:gd name="connsiteY21" fmla="*/ 2928324 h 3410768"/>
              <a:gd name="connsiteX22" fmla="*/ 594640 w 1997094"/>
              <a:gd name="connsiteY22" fmla="*/ 2457100 h 3410768"/>
              <a:gd name="connsiteX23" fmla="*/ 964888 w 1997094"/>
              <a:gd name="connsiteY23" fmla="*/ 2462710 h 3410768"/>
              <a:gd name="connsiteX24" fmla="*/ 970498 w 1997094"/>
              <a:gd name="connsiteY24" fmla="*/ 2866616 h 3410768"/>
              <a:gd name="connsiteX25" fmla="*/ 1026596 w 1997094"/>
              <a:gd name="connsiteY25" fmla="*/ 2877836 h 3410768"/>
              <a:gd name="connsiteX26" fmla="*/ 1020986 w 1997094"/>
              <a:gd name="connsiteY26" fmla="*/ 3051740 h 3410768"/>
              <a:gd name="connsiteX27" fmla="*/ 1009767 w 1997094"/>
              <a:gd name="connsiteY27" fmla="*/ 3175156 h 3410768"/>
              <a:gd name="connsiteX28" fmla="*/ 1004157 w 1997094"/>
              <a:gd name="connsiteY28" fmla="*/ 3365890 h 3410768"/>
              <a:gd name="connsiteX29" fmla="*/ 1217330 w 1997094"/>
              <a:gd name="connsiteY29" fmla="*/ 3410768 h 3410768"/>
              <a:gd name="connsiteX30" fmla="*/ 1234159 w 1997094"/>
              <a:gd name="connsiteY30" fmla="*/ 3248084 h 3410768"/>
              <a:gd name="connsiteX31" fmla="*/ 1211720 w 1997094"/>
              <a:gd name="connsiteY31" fmla="*/ 3040521 h 3410768"/>
              <a:gd name="connsiteX32" fmla="*/ 1234159 w 1997094"/>
              <a:gd name="connsiteY32" fmla="*/ 2883446 h 3410768"/>
              <a:gd name="connsiteX33" fmla="*/ 1239769 w 1997094"/>
              <a:gd name="connsiteY33" fmla="*/ 2614175 h 3410768"/>
              <a:gd name="connsiteX34" fmla="*/ 1301477 w 1997094"/>
              <a:gd name="connsiteY34" fmla="*/ 2586126 h 3410768"/>
              <a:gd name="connsiteX35" fmla="*/ 1284648 w 1997094"/>
              <a:gd name="connsiteY35" fmla="*/ 2417831 h 3410768"/>
              <a:gd name="connsiteX36" fmla="*/ 1351965 w 1997094"/>
              <a:gd name="connsiteY36" fmla="*/ 2608565 h 3410768"/>
              <a:gd name="connsiteX37" fmla="*/ 1380014 w 1997094"/>
              <a:gd name="connsiteY37" fmla="*/ 3119058 h 3410768"/>
              <a:gd name="connsiteX38" fmla="*/ 1447332 w 1997094"/>
              <a:gd name="connsiteY38" fmla="*/ 3091009 h 3410768"/>
              <a:gd name="connsiteX39" fmla="*/ 1419283 w 1997094"/>
              <a:gd name="connsiteY39" fmla="*/ 2625394 h 3410768"/>
              <a:gd name="connsiteX40" fmla="*/ 1469772 w 1997094"/>
              <a:gd name="connsiteY40" fmla="*/ 2636614 h 3410768"/>
              <a:gd name="connsiteX41" fmla="*/ 1480991 w 1997094"/>
              <a:gd name="connsiteY41" fmla="*/ 3292962 h 3410768"/>
              <a:gd name="connsiteX42" fmla="*/ 1531479 w 1997094"/>
              <a:gd name="connsiteY42" fmla="*/ 3276133 h 3410768"/>
              <a:gd name="connsiteX43" fmla="*/ 1553919 w 1997094"/>
              <a:gd name="connsiteY43" fmla="*/ 2821738 h 3410768"/>
              <a:gd name="connsiteX44" fmla="*/ 1604407 w 1997094"/>
              <a:gd name="connsiteY44" fmla="*/ 2961983 h 3410768"/>
              <a:gd name="connsiteX45" fmla="*/ 1952216 w 1997094"/>
              <a:gd name="connsiteY45" fmla="*/ 2771249 h 3410768"/>
              <a:gd name="connsiteX46" fmla="*/ 1997094 w 1997094"/>
              <a:gd name="connsiteY46" fmla="*/ 2653443 h 3410768"/>
              <a:gd name="connsiteX47" fmla="*/ 1823190 w 1997094"/>
              <a:gd name="connsiteY47" fmla="*/ 2642224 h 3410768"/>
              <a:gd name="connsiteX48" fmla="*/ 1694164 w 1997094"/>
              <a:gd name="connsiteY48" fmla="*/ 2546857 h 3410768"/>
              <a:gd name="connsiteX49" fmla="*/ 1621237 w 1997094"/>
              <a:gd name="connsiteY49" fmla="*/ 2451490 h 3410768"/>
              <a:gd name="connsiteX50" fmla="*/ 1694164 w 1997094"/>
              <a:gd name="connsiteY50" fmla="*/ 2328074 h 3410768"/>
              <a:gd name="connsiteX51" fmla="*/ 1514650 w 1997094"/>
              <a:gd name="connsiteY51" fmla="*/ 2030754 h 3410768"/>
              <a:gd name="connsiteX52" fmla="*/ 1531479 w 1997094"/>
              <a:gd name="connsiteY52" fmla="*/ 1610018 h 3410768"/>
              <a:gd name="connsiteX53" fmla="*/ 1301477 w 1997094"/>
              <a:gd name="connsiteY53" fmla="*/ 1615627 h 3410768"/>
              <a:gd name="connsiteX54" fmla="*/ 1323916 w 1997094"/>
              <a:gd name="connsiteY54" fmla="*/ 1486602 h 3410768"/>
              <a:gd name="connsiteX55" fmla="*/ 1262208 w 1997094"/>
              <a:gd name="connsiteY55" fmla="*/ 1301478 h 3410768"/>
              <a:gd name="connsiteX56" fmla="*/ 1301477 w 1997094"/>
              <a:gd name="connsiteY56" fmla="*/ 1228550 h 3410768"/>
              <a:gd name="connsiteX57" fmla="*/ 1234159 w 1997094"/>
              <a:gd name="connsiteY57" fmla="*/ 1043426 h 3410768"/>
              <a:gd name="connsiteX58" fmla="*/ 1250989 w 1997094"/>
              <a:gd name="connsiteY58" fmla="*/ 847083 h 3410768"/>
              <a:gd name="connsiteX59" fmla="*/ 970498 w 1997094"/>
              <a:gd name="connsiteY59" fmla="*/ 712447 h 3410768"/>
              <a:gd name="connsiteX60" fmla="*/ 1015376 w 1997094"/>
              <a:gd name="connsiteY60" fmla="*/ 622690 h 3410768"/>
              <a:gd name="connsiteX61" fmla="*/ 1150012 w 1997094"/>
              <a:gd name="connsiteY61" fmla="*/ 482445 h 3410768"/>
              <a:gd name="connsiteX62" fmla="*/ 1166841 w 1997094"/>
              <a:gd name="connsiteY62" fmla="*/ 314150 h 3410768"/>
              <a:gd name="connsiteX63" fmla="*/ 1161232 w 1997094"/>
              <a:gd name="connsiteY63" fmla="*/ 196344 h 3410768"/>
              <a:gd name="connsiteX64" fmla="*/ 1065865 w 1997094"/>
              <a:gd name="connsiteY64" fmla="*/ 117807 h 3410768"/>
              <a:gd name="connsiteX65" fmla="*/ 998547 w 1997094"/>
              <a:gd name="connsiteY65" fmla="*/ 72928 h 3410768"/>
              <a:gd name="connsiteX66" fmla="*/ 920010 w 1997094"/>
              <a:gd name="connsiteY66" fmla="*/ 0 h 3410768"/>
              <a:gd name="connsiteX0" fmla="*/ 920010 w 1997094"/>
              <a:gd name="connsiteY0" fmla="*/ 0 h 3410768"/>
              <a:gd name="connsiteX1" fmla="*/ 779764 w 1997094"/>
              <a:gd name="connsiteY1" fmla="*/ 117807 h 3410768"/>
              <a:gd name="connsiteX2" fmla="*/ 751715 w 1997094"/>
              <a:gd name="connsiteY2" fmla="*/ 224393 h 3410768"/>
              <a:gd name="connsiteX3" fmla="*/ 656348 w 1997094"/>
              <a:gd name="connsiteY3" fmla="*/ 403907 h 3410768"/>
              <a:gd name="connsiteX4" fmla="*/ 656348 w 1997094"/>
              <a:gd name="connsiteY4" fmla="*/ 460005 h 3410768"/>
              <a:gd name="connsiteX5" fmla="*/ 673178 w 1997094"/>
              <a:gd name="connsiteY5" fmla="*/ 544153 h 3410768"/>
              <a:gd name="connsiteX6" fmla="*/ 448785 w 1997094"/>
              <a:gd name="connsiteY6" fmla="*/ 656349 h 3410768"/>
              <a:gd name="connsiteX7" fmla="*/ 263661 w 1997094"/>
              <a:gd name="connsiteY7" fmla="*/ 673178 h 3410768"/>
              <a:gd name="connsiteX8" fmla="*/ 218783 w 1997094"/>
              <a:gd name="connsiteY8" fmla="*/ 948059 h 3410768"/>
              <a:gd name="connsiteX9" fmla="*/ 168294 w 1997094"/>
              <a:gd name="connsiteY9" fmla="*/ 1082695 h 3410768"/>
              <a:gd name="connsiteX10" fmla="*/ 72927 w 1997094"/>
              <a:gd name="connsiteY10" fmla="*/ 1211721 h 3410768"/>
              <a:gd name="connsiteX11" fmla="*/ 0 w 1997094"/>
              <a:gd name="connsiteY11" fmla="*/ 1346356 h 3410768"/>
              <a:gd name="connsiteX12" fmla="*/ 134635 w 1997094"/>
              <a:gd name="connsiteY12" fmla="*/ 1705384 h 3410768"/>
              <a:gd name="connsiteX13" fmla="*/ 241222 w 1997094"/>
              <a:gd name="connsiteY13" fmla="*/ 1778312 h 3410768"/>
              <a:gd name="connsiteX14" fmla="*/ 291710 w 1997094"/>
              <a:gd name="connsiteY14" fmla="*/ 1744653 h 3410768"/>
              <a:gd name="connsiteX15" fmla="*/ 336589 w 1997094"/>
              <a:gd name="connsiteY15" fmla="*/ 1800751 h 3410768"/>
              <a:gd name="connsiteX16" fmla="*/ 370248 w 1997094"/>
              <a:gd name="connsiteY16" fmla="*/ 3141497 h 3410768"/>
              <a:gd name="connsiteX17" fmla="*/ 426346 w 1997094"/>
              <a:gd name="connsiteY17" fmla="*/ 3141497 h 3410768"/>
              <a:gd name="connsiteX18" fmla="*/ 431956 w 1997094"/>
              <a:gd name="connsiteY18" fmla="*/ 2423441 h 3410768"/>
              <a:gd name="connsiteX19" fmla="*/ 482444 w 1997094"/>
              <a:gd name="connsiteY19" fmla="*/ 2434660 h 3410768"/>
              <a:gd name="connsiteX20" fmla="*/ 493664 w 1997094"/>
              <a:gd name="connsiteY20" fmla="*/ 2928324 h 3410768"/>
              <a:gd name="connsiteX21" fmla="*/ 549762 w 1997094"/>
              <a:gd name="connsiteY21" fmla="*/ 2928324 h 3410768"/>
              <a:gd name="connsiteX22" fmla="*/ 572201 w 1997094"/>
              <a:gd name="connsiteY22" fmla="*/ 2457100 h 3410768"/>
              <a:gd name="connsiteX23" fmla="*/ 964888 w 1997094"/>
              <a:gd name="connsiteY23" fmla="*/ 2462710 h 3410768"/>
              <a:gd name="connsiteX24" fmla="*/ 970498 w 1997094"/>
              <a:gd name="connsiteY24" fmla="*/ 2866616 h 3410768"/>
              <a:gd name="connsiteX25" fmla="*/ 1026596 w 1997094"/>
              <a:gd name="connsiteY25" fmla="*/ 2877836 h 3410768"/>
              <a:gd name="connsiteX26" fmla="*/ 1020986 w 1997094"/>
              <a:gd name="connsiteY26" fmla="*/ 3051740 h 3410768"/>
              <a:gd name="connsiteX27" fmla="*/ 1009767 w 1997094"/>
              <a:gd name="connsiteY27" fmla="*/ 3175156 h 3410768"/>
              <a:gd name="connsiteX28" fmla="*/ 1004157 w 1997094"/>
              <a:gd name="connsiteY28" fmla="*/ 3365890 h 3410768"/>
              <a:gd name="connsiteX29" fmla="*/ 1217330 w 1997094"/>
              <a:gd name="connsiteY29" fmla="*/ 3410768 h 3410768"/>
              <a:gd name="connsiteX30" fmla="*/ 1234159 w 1997094"/>
              <a:gd name="connsiteY30" fmla="*/ 3248084 h 3410768"/>
              <a:gd name="connsiteX31" fmla="*/ 1211720 w 1997094"/>
              <a:gd name="connsiteY31" fmla="*/ 3040521 h 3410768"/>
              <a:gd name="connsiteX32" fmla="*/ 1234159 w 1997094"/>
              <a:gd name="connsiteY32" fmla="*/ 2883446 h 3410768"/>
              <a:gd name="connsiteX33" fmla="*/ 1239769 w 1997094"/>
              <a:gd name="connsiteY33" fmla="*/ 2614175 h 3410768"/>
              <a:gd name="connsiteX34" fmla="*/ 1301477 w 1997094"/>
              <a:gd name="connsiteY34" fmla="*/ 2586126 h 3410768"/>
              <a:gd name="connsiteX35" fmla="*/ 1284648 w 1997094"/>
              <a:gd name="connsiteY35" fmla="*/ 2417831 h 3410768"/>
              <a:gd name="connsiteX36" fmla="*/ 1351965 w 1997094"/>
              <a:gd name="connsiteY36" fmla="*/ 2608565 h 3410768"/>
              <a:gd name="connsiteX37" fmla="*/ 1380014 w 1997094"/>
              <a:gd name="connsiteY37" fmla="*/ 3119058 h 3410768"/>
              <a:gd name="connsiteX38" fmla="*/ 1447332 w 1997094"/>
              <a:gd name="connsiteY38" fmla="*/ 3091009 h 3410768"/>
              <a:gd name="connsiteX39" fmla="*/ 1419283 w 1997094"/>
              <a:gd name="connsiteY39" fmla="*/ 2625394 h 3410768"/>
              <a:gd name="connsiteX40" fmla="*/ 1469772 w 1997094"/>
              <a:gd name="connsiteY40" fmla="*/ 2636614 h 3410768"/>
              <a:gd name="connsiteX41" fmla="*/ 1480991 w 1997094"/>
              <a:gd name="connsiteY41" fmla="*/ 3292962 h 3410768"/>
              <a:gd name="connsiteX42" fmla="*/ 1531479 w 1997094"/>
              <a:gd name="connsiteY42" fmla="*/ 3276133 h 3410768"/>
              <a:gd name="connsiteX43" fmla="*/ 1553919 w 1997094"/>
              <a:gd name="connsiteY43" fmla="*/ 2821738 h 3410768"/>
              <a:gd name="connsiteX44" fmla="*/ 1604407 w 1997094"/>
              <a:gd name="connsiteY44" fmla="*/ 2961983 h 3410768"/>
              <a:gd name="connsiteX45" fmla="*/ 1952216 w 1997094"/>
              <a:gd name="connsiteY45" fmla="*/ 2771249 h 3410768"/>
              <a:gd name="connsiteX46" fmla="*/ 1997094 w 1997094"/>
              <a:gd name="connsiteY46" fmla="*/ 2653443 h 3410768"/>
              <a:gd name="connsiteX47" fmla="*/ 1823190 w 1997094"/>
              <a:gd name="connsiteY47" fmla="*/ 2642224 h 3410768"/>
              <a:gd name="connsiteX48" fmla="*/ 1694164 w 1997094"/>
              <a:gd name="connsiteY48" fmla="*/ 2546857 h 3410768"/>
              <a:gd name="connsiteX49" fmla="*/ 1621237 w 1997094"/>
              <a:gd name="connsiteY49" fmla="*/ 2451490 h 3410768"/>
              <a:gd name="connsiteX50" fmla="*/ 1694164 w 1997094"/>
              <a:gd name="connsiteY50" fmla="*/ 2328074 h 3410768"/>
              <a:gd name="connsiteX51" fmla="*/ 1514650 w 1997094"/>
              <a:gd name="connsiteY51" fmla="*/ 2030754 h 3410768"/>
              <a:gd name="connsiteX52" fmla="*/ 1531479 w 1997094"/>
              <a:gd name="connsiteY52" fmla="*/ 1610018 h 3410768"/>
              <a:gd name="connsiteX53" fmla="*/ 1301477 w 1997094"/>
              <a:gd name="connsiteY53" fmla="*/ 1615627 h 3410768"/>
              <a:gd name="connsiteX54" fmla="*/ 1323916 w 1997094"/>
              <a:gd name="connsiteY54" fmla="*/ 1486602 h 3410768"/>
              <a:gd name="connsiteX55" fmla="*/ 1262208 w 1997094"/>
              <a:gd name="connsiteY55" fmla="*/ 1301478 h 3410768"/>
              <a:gd name="connsiteX56" fmla="*/ 1301477 w 1997094"/>
              <a:gd name="connsiteY56" fmla="*/ 1228550 h 3410768"/>
              <a:gd name="connsiteX57" fmla="*/ 1234159 w 1997094"/>
              <a:gd name="connsiteY57" fmla="*/ 1043426 h 3410768"/>
              <a:gd name="connsiteX58" fmla="*/ 1250989 w 1997094"/>
              <a:gd name="connsiteY58" fmla="*/ 847083 h 3410768"/>
              <a:gd name="connsiteX59" fmla="*/ 970498 w 1997094"/>
              <a:gd name="connsiteY59" fmla="*/ 712447 h 3410768"/>
              <a:gd name="connsiteX60" fmla="*/ 1015376 w 1997094"/>
              <a:gd name="connsiteY60" fmla="*/ 622690 h 3410768"/>
              <a:gd name="connsiteX61" fmla="*/ 1150012 w 1997094"/>
              <a:gd name="connsiteY61" fmla="*/ 482445 h 3410768"/>
              <a:gd name="connsiteX62" fmla="*/ 1166841 w 1997094"/>
              <a:gd name="connsiteY62" fmla="*/ 314150 h 3410768"/>
              <a:gd name="connsiteX63" fmla="*/ 1161232 w 1997094"/>
              <a:gd name="connsiteY63" fmla="*/ 196344 h 3410768"/>
              <a:gd name="connsiteX64" fmla="*/ 1065865 w 1997094"/>
              <a:gd name="connsiteY64" fmla="*/ 117807 h 3410768"/>
              <a:gd name="connsiteX65" fmla="*/ 998547 w 1997094"/>
              <a:gd name="connsiteY65" fmla="*/ 72928 h 3410768"/>
              <a:gd name="connsiteX66" fmla="*/ 920010 w 1997094"/>
              <a:gd name="connsiteY66" fmla="*/ 0 h 3410768"/>
              <a:gd name="connsiteX0" fmla="*/ 920010 w 1997094"/>
              <a:gd name="connsiteY0" fmla="*/ 0 h 3410768"/>
              <a:gd name="connsiteX1" fmla="*/ 779764 w 1997094"/>
              <a:gd name="connsiteY1" fmla="*/ 117807 h 3410768"/>
              <a:gd name="connsiteX2" fmla="*/ 751715 w 1997094"/>
              <a:gd name="connsiteY2" fmla="*/ 224393 h 3410768"/>
              <a:gd name="connsiteX3" fmla="*/ 656348 w 1997094"/>
              <a:gd name="connsiteY3" fmla="*/ 403907 h 3410768"/>
              <a:gd name="connsiteX4" fmla="*/ 656348 w 1997094"/>
              <a:gd name="connsiteY4" fmla="*/ 460005 h 3410768"/>
              <a:gd name="connsiteX5" fmla="*/ 673178 w 1997094"/>
              <a:gd name="connsiteY5" fmla="*/ 544153 h 3410768"/>
              <a:gd name="connsiteX6" fmla="*/ 448785 w 1997094"/>
              <a:gd name="connsiteY6" fmla="*/ 656349 h 3410768"/>
              <a:gd name="connsiteX7" fmla="*/ 263661 w 1997094"/>
              <a:gd name="connsiteY7" fmla="*/ 673178 h 3410768"/>
              <a:gd name="connsiteX8" fmla="*/ 218783 w 1997094"/>
              <a:gd name="connsiteY8" fmla="*/ 948059 h 3410768"/>
              <a:gd name="connsiteX9" fmla="*/ 168294 w 1997094"/>
              <a:gd name="connsiteY9" fmla="*/ 1082695 h 3410768"/>
              <a:gd name="connsiteX10" fmla="*/ 72927 w 1997094"/>
              <a:gd name="connsiteY10" fmla="*/ 1211721 h 3410768"/>
              <a:gd name="connsiteX11" fmla="*/ 0 w 1997094"/>
              <a:gd name="connsiteY11" fmla="*/ 1346356 h 3410768"/>
              <a:gd name="connsiteX12" fmla="*/ 134635 w 1997094"/>
              <a:gd name="connsiteY12" fmla="*/ 1705384 h 3410768"/>
              <a:gd name="connsiteX13" fmla="*/ 241222 w 1997094"/>
              <a:gd name="connsiteY13" fmla="*/ 1778312 h 3410768"/>
              <a:gd name="connsiteX14" fmla="*/ 291710 w 1997094"/>
              <a:gd name="connsiteY14" fmla="*/ 1744653 h 3410768"/>
              <a:gd name="connsiteX15" fmla="*/ 336589 w 1997094"/>
              <a:gd name="connsiteY15" fmla="*/ 1800751 h 3410768"/>
              <a:gd name="connsiteX16" fmla="*/ 370248 w 1997094"/>
              <a:gd name="connsiteY16" fmla="*/ 3141497 h 3410768"/>
              <a:gd name="connsiteX17" fmla="*/ 426346 w 1997094"/>
              <a:gd name="connsiteY17" fmla="*/ 3141497 h 3410768"/>
              <a:gd name="connsiteX18" fmla="*/ 431956 w 1997094"/>
              <a:gd name="connsiteY18" fmla="*/ 2423441 h 3410768"/>
              <a:gd name="connsiteX19" fmla="*/ 482444 w 1997094"/>
              <a:gd name="connsiteY19" fmla="*/ 2434660 h 3410768"/>
              <a:gd name="connsiteX20" fmla="*/ 493664 w 1997094"/>
              <a:gd name="connsiteY20" fmla="*/ 2928324 h 3410768"/>
              <a:gd name="connsiteX21" fmla="*/ 583421 w 1997094"/>
              <a:gd name="connsiteY21" fmla="*/ 2922714 h 3410768"/>
              <a:gd name="connsiteX22" fmla="*/ 572201 w 1997094"/>
              <a:gd name="connsiteY22" fmla="*/ 2457100 h 3410768"/>
              <a:gd name="connsiteX23" fmla="*/ 964888 w 1997094"/>
              <a:gd name="connsiteY23" fmla="*/ 2462710 h 3410768"/>
              <a:gd name="connsiteX24" fmla="*/ 970498 w 1997094"/>
              <a:gd name="connsiteY24" fmla="*/ 2866616 h 3410768"/>
              <a:gd name="connsiteX25" fmla="*/ 1026596 w 1997094"/>
              <a:gd name="connsiteY25" fmla="*/ 2877836 h 3410768"/>
              <a:gd name="connsiteX26" fmla="*/ 1020986 w 1997094"/>
              <a:gd name="connsiteY26" fmla="*/ 3051740 h 3410768"/>
              <a:gd name="connsiteX27" fmla="*/ 1009767 w 1997094"/>
              <a:gd name="connsiteY27" fmla="*/ 3175156 h 3410768"/>
              <a:gd name="connsiteX28" fmla="*/ 1004157 w 1997094"/>
              <a:gd name="connsiteY28" fmla="*/ 3365890 h 3410768"/>
              <a:gd name="connsiteX29" fmla="*/ 1217330 w 1997094"/>
              <a:gd name="connsiteY29" fmla="*/ 3410768 h 3410768"/>
              <a:gd name="connsiteX30" fmla="*/ 1234159 w 1997094"/>
              <a:gd name="connsiteY30" fmla="*/ 3248084 h 3410768"/>
              <a:gd name="connsiteX31" fmla="*/ 1211720 w 1997094"/>
              <a:gd name="connsiteY31" fmla="*/ 3040521 h 3410768"/>
              <a:gd name="connsiteX32" fmla="*/ 1234159 w 1997094"/>
              <a:gd name="connsiteY32" fmla="*/ 2883446 h 3410768"/>
              <a:gd name="connsiteX33" fmla="*/ 1239769 w 1997094"/>
              <a:gd name="connsiteY33" fmla="*/ 2614175 h 3410768"/>
              <a:gd name="connsiteX34" fmla="*/ 1301477 w 1997094"/>
              <a:gd name="connsiteY34" fmla="*/ 2586126 h 3410768"/>
              <a:gd name="connsiteX35" fmla="*/ 1284648 w 1997094"/>
              <a:gd name="connsiteY35" fmla="*/ 2417831 h 3410768"/>
              <a:gd name="connsiteX36" fmla="*/ 1351965 w 1997094"/>
              <a:gd name="connsiteY36" fmla="*/ 2608565 h 3410768"/>
              <a:gd name="connsiteX37" fmla="*/ 1380014 w 1997094"/>
              <a:gd name="connsiteY37" fmla="*/ 3119058 h 3410768"/>
              <a:gd name="connsiteX38" fmla="*/ 1447332 w 1997094"/>
              <a:gd name="connsiteY38" fmla="*/ 3091009 h 3410768"/>
              <a:gd name="connsiteX39" fmla="*/ 1419283 w 1997094"/>
              <a:gd name="connsiteY39" fmla="*/ 2625394 h 3410768"/>
              <a:gd name="connsiteX40" fmla="*/ 1469772 w 1997094"/>
              <a:gd name="connsiteY40" fmla="*/ 2636614 h 3410768"/>
              <a:gd name="connsiteX41" fmla="*/ 1480991 w 1997094"/>
              <a:gd name="connsiteY41" fmla="*/ 3292962 h 3410768"/>
              <a:gd name="connsiteX42" fmla="*/ 1531479 w 1997094"/>
              <a:gd name="connsiteY42" fmla="*/ 3276133 h 3410768"/>
              <a:gd name="connsiteX43" fmla="*/ 1553919 w 1997094"/>
              <a:gd name="connsiteY43" fmla="*/ 2821738 h 3410768"/>
              <a:gd name="connsiteX44" fmla="*/ 1604407 w 1997094"/>
              <a:gd name="connsiteY44" fmla="*/ 2961983 h 3410768"/>
              <a:gd name="connsiteX45" fmla="*/ 1952216 w 1997094"/>
              <a:gd name="connsiteY45" fmla="*/ 2771249 h 3410768"/>
              <a:gd name="connsiteX46" fmla="*/ 1997094 w 1997094"/>
              <a:gd name="connsiteY46" fmla="*/ 2653443 h 3410768"/>
              <a:gd name="connsiteX47" fmla="*/ 1823190 w 1997094"/>
              <a:gd name="connsiteY47" fmla="*/ 2642224 h 3410768"/>
              <a:gd name="connsiteX48" fmla="*/ 1694164 w 1997094"/>
              <a:gd name="connsiteY48" fmla="*/ 2546857 h 3410768"/>
              <a:gd name="connsiteX49" fmla="*/ 1621237 w 1997094"/>
              <a:gd name="connsiteY49" fmla="*/ 2451490 h 3410768"/>
              <a:gd name="connsiteX50" fmla="*/ 1694164 w 1997094"/>
              <a:gd name="connsiteY50" fmla="*/ 2328074 h 3410768"/>
              <a:gd name="connsiteX51" fmla="*/ 1514650 w 1997094"/>
              <a:gd name="connsiteY51" fmla="*/ 2030754 h 3410768"/>
              <a:gd name="connsiteX52" fmla="*/ 1531479 w 1997094"/>
              <a:gd name="connsiteY52" fmla="*/ 1610018 h 3410768"/>
              <a:gd name="connsiteX53" fmla="*/ 1301477 w 1997094"/>
              <a:gd name="connsiteY53" fmla="*/ 1615627 h 3410768"/>
              <a:gd name="connsiteX54" fmla="*/ 1323916 w 1997094"/>
              <a:gd name="connsiteY54" fmla="*/ 1486602 h 3410768"/>
              <a:gd name="connsiteX55" fmla="*/ 1262208 w 1997094"/>
              <a:gd name="connsiteY55" fmla="*/ 1301478 h 3410768"/>
              <a:gd name="connsiteX56" fmla="*/ 1301477 w 1997094"/>
              <a:gd name="connsiteY56" fmla="*/ 1228550 h 3410768"/>
              <a:gd name="connsiteX57" fmla="*/ 1234159 w 1997094"/>
              <a:gd name="connsiteY57" fmla="*/ 1043426 h 3410768"/>
              <a:gd name="connsiteX58" fmla="*/ 1250989 w 1997094"/>
              <a:gd name="connsiteY58" fmla="*/ 847083 h 3410768"/>
              <a:gd name="connsiteX59" fmla="*/ 970498 w 1997094"/>
              <a:gd name="connsiteY59" fmla="*/ 712447 h 3410768"/>
              <a:gd name="connsiteX60" fmla="*/ 1015376 w 1997094"/>
              <a:gd name="connsiteY60" fmla="*/ 622690 h 3410768"/>
              <a:gd name="connsiteX61" fmla="*/ 1150012 w 1997094"/>
              <a:gd name="connsiteY61" fmla="*/ 482445 h 3410768"/>
              <a:gd name="connsiteX62" fmla="*/ 1166841 w 1997094"/>
              <a:gd name="connsiteY62" fmla="*/ 314150 h 3410768"/>
              <a:gd name="connsiteX63" fmla="*/ 1161232 w 1997094"/>
              <a:gd name="connsiteY63" fmla="*/ 196344 h 3410768"/>
              <a:gd name="connsiteX64" fmla="*/ 1065865 w 1997094"/>
              <a:gd name="connsiteY64" fmla="*/ 117807 h 3410768"/>
              <a:gd name="connsiteX65" fmla="*/ 998547 w 1997094"/>
              <a:gd name="connsiteY65" fmla="*/ 72928 h 3410768"/>
              <a:gd name="connsiteX66" fmla="*/ 920010 w 1997094"/>
              <a:gd name="connsiteY66" fmla="*/ 0 h 3410768"/>
              <a:gd name="connsiteX0" fmla="*/ 920010 w 1997094"/>
              <a:gd name="connsiteY0" fmla="*/ 0 h 3410768"/>
              <a:gd name="connsiteX1" fmla="*/ 779764 w 1997094"/>
              <a:gd name="connsiteY1" fmla="*/ 117807 h 3410768"/>
              <a:gd name="connsiteX2" fmla="*/ 751715 w 1997094"/>
              <a:gd name="connsiteY2" fmla="*/ 224393 h 3410768"/>
              <a:gd name="connsiteX3" fmla="*/ 656348 w 1997094"/>
              <a:gd name="connsiteY3" fmla="*/ 403907 h 3410768"/>
              <a:gd name="connsiteX4" fmla="*/ 656348 w 1997094"/>
              <a:gd name="connsiteY4" fmla="*/ 460005 h 3410768"/>
              <a:gd name="connsiteX5" fmla="*/ 673178 w 1997094"/>
              <a:gd name="connsiteY5" fmla="*/ 544153 h 3410768"/>
              <a:gd name="connsiteX6" fmla="*/ 448785 w 1997094"/>
              <a:gd name="connsiteY6" fmla="*/ 656349 h 3410768"/>
              <a:gd name="connsiteX7" fmla="*/ 263661 w 1997094"/>
              <a:gd name="connsiteY7" fmla="*/ 673178 h 3410768"/>
              <a:gd name="connsiteX8" fmla="*/ 218783 w 1997094"/>
              <a:gd name="connsiteY8" fmla="*/ 948059 h 3410768"/>
              <a:gd name="connsiteX9" fmla="*/ 168294 w 1997094"/>
              <a:gd name="connsiteY9" fmla="*/ 1082695 h 3410768"/>
              <a:gd name="connsiteX10" fmla="*/ 72927 w 1997094"/>
              <a:gd name="connsiteY10" fmla="*/ 1211721 h 3410768"/>
              <a:gd name="connsiteX11" fmla="*/ 0 w 1997094"/>
              <a:gd name="connsiteY11" fmla="*/ 1346356 h 3410768"/>
              <a:gd name="connsiteX12" fmla="*/ 134635 w 1997094"/>
              <a:gd name="connsiteY12" fmla="*/ 1705384 h 3410768"/>
              <a:gd name="connsiteX13" fmla="*/ 241222 w 1997094"/>
              <a:gd name="connsiteY13" fmla="*/ 1778312 h 3410768"/>
              <a:gd name="connsiteX14" fmla="*/ 291710 w 1997094"/>
              <a:gd name="connsiteY14" fmla="*/ 1744653 h 3410768"/>
              <a:gd name="connsiteX15" fmla="*/ 336589 w 1997094"/>
              <a:gd name="connsiteY15" fmla="*/ 1800751 h 3410768"/>
              <a:gd name="connsiteX16" fmla="*/ 370248 w 1997094"/>
              <a:gd name="connsiteY16" fmla="*/ 3141497 h 3410768"/>
              <a:gd name="connsiteX17" fmla="*/ 426346 w 1997094"/>
              <a:gd name="connsiteY17" fmla="*/ 3141497 h 3410768"/>
              <a:gd name="connsiteX18" fmla="*/ 431956 w 1997094"/>
              <a:gd name="connsiteY18" fmla="*/ 2423441 h 3410768"/>
              <a:gd name="connsiteX19" fmla="*/ 482444 w 1997094"/>
              <a:gd name="connsiteY19" fmla="*/ 2434660 h 3410768"/>
              <a:gd name="connsiteX20" fmla="*/ 493664 w 1997094"/>
              <a:gd name="connsiteY20" fmla="*/ 2928324 h 3410768"/>
              <a:gd name="connsiteX21" fmla="*/ 566591 w 1997094"/>
              <a:gd name="connsiteY21" fmla="*/ 2933934 h 3410768"/>
              <a:gd name="connsiteX22" fmla="*/ 572201 w 1997094"/>
              <a:gd name="connsiteY22" fmla="*/ 2457100 h 3410768"/>
              <a:gd name="connsiteX23" fmla="*/ 964888 w 1997094"/>
              <a:gd name="connsiteY23" fmla="*/ 2462710 h 3410768"/>
              <a:gd name="connsiteX24" fmla="*/ 970498 w 1997094"/>
              <a:gd name="connsiteY24" fmla="*/ 2866616 h 3410768"/>
              <a:gd name="connsiteX25" fmla="*/ 1026596 w 1997094"/>
              <a:gd name="connsiteY25" fmla="*/ 2877836 h 3410768"/>
              <a:gd name="connsiteX26" fmla="*/ 1020986 w 1997094"/>
              <a:gd name="connsiteY26" fmla="*/ 3051740 h 3410768"/>
              <a:gd name="connsiteX27" fmla="*/ 1009767 w 1997094"/>
              <a:gd name="connsiteY27" fmla="*/ 3175156 h 3410768"/>
              <a:gd name="connsiteX28" fmla="*/ 1004157 w 1997094"/>
              <a:gd name="connsiteY28" fmla="*/ 3365890 h 3410768"/>
              <a:gd name="connsiteX29" fmla="*/ 1217330 w 1997094"/>
              <a:gd name="connsiteY29" fmla="*/ 3410768 h 3410768"/>
              <a:gd name="connsiteX30" fmla="*/ 1234159 w 1997094"/>
              <a:gd name="connsiteY30" fmla="*/ 3248084 h 3410768"/>
              <a:gd name="connsiteX31" fmla="*/ 1211720 w 1997094"/>
              <a:gd name="connsiteY31" fmla="*/ 3040521 h 3410768"/>
              <a:gd name="connsiteX32" fmla="*/ 1234159 w 1997094"/>
              <a:gd name="connsiteY32" fmla="*/ 2883446 h 3410768"/>
              <a:gd name="connsiteX33" fmla="*/ 1239769 w 1997094"/>
              <a:gd name="connsiteY33" fmla="*/ 2614175 h 3410768"/>
              <a:gd name="connsiteX34" fmla="*/ 1301477 w 1997094"/>
              <a:gd name="connsiteY34" fmla="*/ 2586126 h 3410768"/>
              <a:gd name="connsiteX35" fmla="*/ 1284648 w 1997094"/>
              <a:gd name="connsiteY35" fmla="*/ 2417831 h 3410768"/>
              <a:gd name="connsiteX36" fmla="*/ 1351965 w 1997094"/>
              <a:gd name="connsiteY36" fmla="*/ 2608565 h 3410768"/>
              <a:gd name="connsiteX37" fmla="*/ 1380014 w 1997094"/>
              <a:gd name="connsiteY37" fmla="*/ 3119058 h 3410768"/>
              <a:gd name="connsiteX38" fmla="*/ 1447332 w 1997094"/>
              <a:gd name="connsiteY38" fmla="*/ 3091009 h 3410768"/>
              <a:gd name="connsiteX39" fmla="*/ 1419283 w 1997094"/>
              <a:gd name="connsiteY39" fmla="*/ 2625394 h 3410768"/>
              <a:gd name="connsiteX40" fmla="*/ 1469772 w 1997094"/>
              <a:gd name="connsiteY40" fmla="*/ 2636614 h 3410768"/>
              <a:gd name="connsiteX41" fmla="*/ 1480991 w 1997094"/>
              <a:gd name="connsiteY41" fmla="*/ 3292962 h 3410768"/>
              <a:gd name="connsiteX42" fmla="*/ 1531479 w 1997094"/>
              <a:gd name="connsiteY42" fmla="*/ 3276133 h 3410768"/>
              <a:gd name="connsiteX43" fmla="*/ 1553919 w 1997094"/>
              <a:gd name="connsiteY43" fmla="*/ 2821738 h 3410768"/>
              <a:gd name="connsiteX44" fmla="*/ 1604407 w 1997094"/>
              <a:gd name="connsiteY44" fmla="*/ 2961983 h 3410768"/>
              <a:gd name="connsiteX45" fmla="*/ 1952216 w 1997094"/>
              <a:gd name="connsiteY45" fmla="*/ 2771249 h 3410768"/>
              <a:gd name="connsiteX46" fmla="*/ 1997094 w 1997094"/>
              <a:gd name="connsiteY46" fmla="*/ 2653443 h 3410768"/>
              <a:gd name="connsiteX47" fmla="*/ 1823190 w 1997094"/>
              <a:gd name="connsiteY47" fmla="*/ 2642224 h 3410768"/>
              <a:gd name="connsiteX48" fmla="*/ 1694164 w 1997094"/>
              <a:gd name="connsiteY48" fmla="*/ 2546857 h 3410768"/>
              <a:gd name="connsiteX49" fmla="*/ 1621237 w 1997094"/>
              <a:gd name="connsiteY49" fmla="*/ 2451490 h 3410768"/>
              <a:gd name="connsiteX50" fmla="*/ 1694164 w 1997094"/>
              <a:gd name="connsiteY50" fmla="*/ 2328074 h 3410768"/>
              <a:gd name="connsiteX51" fmla="*/ 1514650 w 1997094"/>
              <a:gd name="connsiteY51" fmla="*/ 2030754 h 3410768"/>
              <a:gd name="connsiteX52" fmla="*/ 1531479 w 1997094"/>
              <a:gd name="connsiteY52" fmla="*/ 1610018 h 3410768"/>
              <a:gd name="connsiteX53" fmla="*/ 1301477 w 1997094"/>
              <a:gd name="connsiteY53" fmla="*/ 1615627 h 3410768"/>
              <a:gd name="connsiteX54" fmla="*/ 1323916 w 1997094"/>
              <a:gd name="connsiteY54" fmla="*/ 1486602 h 3410768"/>
              <a:gd name="connsiteX55" fmla="*/ 1262208 w 1997094"/>
              <a:gd name="connsiteY55" fmla="*/ 1301478 h 3410768"/>
              <a:gd name="connsiteX56" fmla="*/ 1301477 w 1997094"/>
              <a:gd name="connsiteY56" fmla="*/ 1228550 h 3410768"/>
              <a:gd name="connsiteX57" fmla="*/ 1234159 w 1997094"/>
              <a:gd name="connsiteY57" fmla="*/ 1043426 h 3410768"/>
              <a:gd name="connsiteX58" fmla="*/ 1250989 w 1997094"/>
              <a:gd name="connsiteY58" fmla="*/ 847083 h 3410768"/>
              <a:gd name="connsiteX59" fmla="*/ 970498 w 1997094"/>
              <a:gd name="connsiteY59" fmla="*/ 712447 h 3410768"/>
              <a:gd name="connsiteX60" fmla="*/ 1015376 w 1997094"/>
              <a:gd name="connsiteY60" fmla="*/ 622690 h 3410768"/>
              <a:gd name="connsiteX61" fmla="*/ 1150012 w 1997094"/>
              <a:gd name="connsiteY61" fmla="*/ 482445 h 3410768"/>
              <a:gd name="connsiteX62" fmla="*/ 1166841 w 1997094"/>
              <a:gd name="connsiteY62" fmla="*/ 314150 h 3410768"/>
              <a:gd name="connsiteX63" fmla="*/ 1161232 w 1997094"/>
              <a:gd name="connsiteY63" fmla="*/ 196344 h 3410768"/>
              <a:gd name="connsiteX64" fmla="*/ 1065865 w 1997094"/>
              <a:gd name="connsiteY64" fmla="*/ 117807 h 3410768"/>
              <a:gd name="connsiteX65" fmla="*/ 998547 w 1997094"/>
              <a:gd name="connsiteY65" fmla="*/ 72928 h 3410768"/>
              <a:gd name="connsiteX66" fmla="*/ 920010 w 1997094"/>
              <a:gd name="connsiteY66" fmla="*/ 0 h 3410768"/>
              <a:gd name="connsiteX0" fmla="*/ 920010 w 1997094"/>
              <a:gd name="connsiteY0" fmla="*/ 0 h 3410768"/>
              <a:gd name="connsiteX1" fmla="*/ 779764 w 1997094"/>
              <a:gd name="connsiteY1" fmla="*/ 117807 h 3410768"/>
              <a:gd name="connsiteX2" fmla="*/ 751715 w 1997094"/>
              <a:gd name="connsiteY2" fmla="*/ 224393 h 3410768"/>
              <a:gd name="connsiteX3" fmla="*/ 656348 w 1997094"/>
              <a:gd name="connsiteY3" fmla="*/ 403907 h 3410768"/>
              <a:gd name="connsiteX4" fmla="*/ 656348 w 1997094"/>
              <a:gd name="connsiteY4" fmla="*/ 460005 h 3410768"/>
              <a:gd name="connsiteX5" fmla="*/ 673178 w 1997094"/>
              <a:gd name="connsiteY5" fmla="*/ 544153 h 3410768"/>
              <a:gd name="connsiteX6" fmla="*/ 448785 w 1997094"/>
              <a:gd name="connsiteY6" fmla="*/ 656349 h 3410768"/>
              <a:gd name="connsiteX7" fmla="*/ 263661 w 1997094"/>
              <a:gd name="connsiteY7" fmla="*/ 673178 h 3410768"/>
              <a:gd name="connsiteX8" fmla="*/ 218783 w 1997094"/>
              <a:gd name="connsiteY8" fmla="*/ 948059 h 3410768"/>
              <a:gd name="connsiteX9" fmla="*/ 168294 w 1997094"/>
              <a:gd name="connsiteY9" fmla="*/ 1082695 h 3410768"/>
              <a:gd name="connsiteX10" fmla="*/ 72927 w 1997094"/>
              <a:gd name="connsiteY10" fmla="*/ 1211721 h 3410768"/>
              <a:gd name="connsiteX11" fmla="*/ 0 w 1997094"/>
              <a:gd name="connsiteY11" fmla="*/ 1346356 h 3410768"/>
              <a:gd name="connsiteX12" fmla="*/ 134635 w 1997094"/>
              <a:gd name="connsiteY12" fmla="*/ 1705384 h 3410768"/>
              <a:gd name="connsiteX13" fmla="*/ 241222 w 1997094"/>
              <a:gd name="connsiteY13" fmla="*/ 1778312 h 3410768"/>
              <a:gd name="connsiteX14" fmla="*/ 291710 w 1997094"/>
              <a:gd name="connsiteY14" fmla="*/ 1744653 h 3410768"/>
              <a:gd name="connsiteX15" fmla="*/ 336589 w 1997094"/>
              <a:gd name="connsiteY15" fmla="*/ 1800751 h 3410768"/>
              <a:gd name="connsiteX16" fmla="*/ 370248 w 1997094"/>
              <a:gd name="connsiteY16" fmla="*/ 3141497 h 3410768"/>
              <a:gd name="connsiteX17" fmla="*/ 426346 w 1997094"/>
              <a:gd name="connsiteY17" fmla="*/ 3141497 h 3410768"/>
              <a:gd name="connsiteX18" fmla="*/ 431956 w 1997094"/>
              <a:gd name="connsiteY18" fmla="*/ 2423441 h 3410768"/>
              <a:gd name="connsiteX19" fmla="*/ 482444 w 1997094"/>
              <a:gd name="connsiteY19" fmla="*/ 2434660 h 3410768"/>
              <a:gd name="connsiteX20" fmla="*/ 493664 w 1997094"/>
              <a:gd name="connsiteY20" fmla="*/ 2928324 h 3410768"/>
              <a:gd name="connsiteX21" fmla="*/ 566591 w 1997094"/>
              <a:gd name="connsiteY21" fmla="*/ 2933934 h 3410768"/>
              <a:gd name="connsiteX22" fmla="*/ 572201 w 1997094"/>
              <a:gd name="connsiteY22" fmla="*/ 2457100 h 3410768"/>
              <a:gd name="connsiteX23" fmla="*/ 964888 w 1997094"/>
              <a:gd name="connsiteY23" fmla="*/ 2462710 h 3410768"/>
              <a:gd name="connsiteX24" fmla="*/ 970498 w 1997094"/>
              <a:gd name="connsiteY24" fmla="*/ 2866616 h 3410768"/>
              <a:gd name="connsiteX25" fmla="*/ 1026596 w 1997094"/>
              <a:gd name="connsiteY25" fmla="*/ 2877836 h 3410768"/>
              <a:gd name="connsiteX26" fmla="*/ 1020986 w 1997094"/>
              <a:gd name="connsiteY26" fmla="*/ 3051740 h 3410768"/>
              <a:gd name="connsiteX27" fmla="*/ 1009767 w 1997094"/>
              <a:gd name="connsiteY27" fmla="*/ 3175156 h 3410768"/>
              <a:gd name="connsiteX28" fmla="*/ 1004157 w 1997094"/>
              <a:gd name="connsiteY28" fmla="*/ 3365890 h 3410768"/>
              <a:gd name="connsiteX29" fmla="*/ 1217330 w 1997094"/>
              <a:gd name="connsiteY29" fmla="*/ 3410768 h 3410768"/>
              <a:gd name="connsiteX30" fmla="*/ 1234159 w 1997094"/>
              <a:gd name="connsiteY30" fmla="*/ 3248084 h 3410768"/>
              <a:gd name="connsiteX31" fmla="*/ 1211720 w 1997094"/>
              <a:gd name="connsiteY31" fmla="*/ 3040521 h 3410768"/>
              <a:gd name="connsiteX32" fmla="*/ 1234159 w 1997094"/>
              <a:gd name="connsiteY32" fmla="*/ 2883446 h 3410768"/>
              <a:gd name="connsiteX33" fmla="*/ 1239769 w 1997094"/>
              <a:gd name="connsiteY33" fmla="*/ 2614175 h 3410768"/>
              <a:gd name="connsiteX34" fmla="*/ 1301477 w 1997094"/>
              <a:gd name="connsiteY34" fmla="*/ 2586126 h 3410768"/>
              <a:gd name="connsiteX35" fmla="*/ 1284648 w 1997094"/>
              <a:gd name="connsiteY35" fmla="*/ 2417831 h 3410768"/>
              <a:gd name="connsiteX36" fmla="*/ 1351965 w 1997094"/>
              <a:gd name="connsiteY36" fmla="*/ 2608565 h 3410768"/>
              <a:gd name="connsiteX37" fmla="*/ 1380014 w 1997094"/>
              <a:gd name="connsiteY37" fmla="*/ 3119058 h 3410768"/>
              <a:gd name="connsiteX38" fmla="*/ 1447332 w 1997094"/>
              <a:gd name="connsiteY38" fmla="*/ 3091009 h 3410768"/>
              <a:gd name="connsiteX39" fmla="*/ 1419283 w 1997094"/>
              <a:gd name="connsiteY39" fmla="*/ 2625394 h 3410768"/>
              <a:gd name="connsiteX40" fmla="*/ 1469772 w 1997094"/>
              <a:gd name="connsiteY40" fmla="*/ 2636614 h 3410768"/>
              <a:gd name="connsiteX41" fmla="*/ 1480991 w 1997094"/>
              <a:gd name="connsiteY41" fmla="*/ 3292962 h 3410768"/>
              <a:gd name="connsiteX42" fmla="*/ 1531479 w 1997094"/>
              <a:gd name="connsiteY42" fmla="*/ 3276133 h 3410768"/>
              <a:gd name="connsiteX43" fmla="*/ 1553919 w 1997094"/>
              <a:gd name="connsiteY43" fmla="*/ 2821738 h 3410768"/>
              <a:gd name="connsiteX44" fmla="*/ 1604407 w 1997094"/>
              <a:gd name="connsiteY44" fmla="*/ 2961983 h 3410768"/>
              <a:gd name="connsiteX45" fmla="*/ 1952216 w 1997094"/>
              <a:gd name="connsiteY45" fmla="*/ 2771249 h 3410768"/>
              <a:gd name="connsiteX46" fmla="*/ 1997094 w 1997094"/>
              <a:gd name="connsiteY46" fmla="*/ 2653443 h 3410768"/>
              <a:gd name="connsiteX47" fmla="*/ 1823190 w 1997094"/>
              <a:gd name="connsiteY47" fmla="*/ 2642224 h 3410768"/>
              <a:gd name="connsiteX48" fmla="*/ 1694164 w 1997094"/>
              <a:gd name="connsiteY48" fmla="*/ 2546857 h 3410768"/>
              <a:gd name="connsiteX49" fmla="*/ 1621237 w 1997094"/>
              <a:gd name="connsiteY49" fmla="*/ 2451490 h 3410768"/>
              <a:gd name="connsiteX50" fmla="*/ 1694164 w 1997094"/>
              <a:gd name="connsiteY50" fmla="*/ 2328074 h 3410768"/>
              <a:gd name="connsiteX51" fmla="*/ 1514650 w 1997094"/>
              <a:gd name="connsiteY51" fmla="*/ 2030754 h 3410768"/>
              <a:gd name="connsiteX52" fmla="*/ 1531479 w 1997094"/>
              <a:gd name="connsiteY52" fmla="*/ 1610018 h 3410768"/>
              <a:gd name="connsiteX53" fmla="*/ 1301477 w 1997094"/>
              <a:gd name="connsiteY53" fmla="*/ 1615627 h 3410768"/>
              <a:gd name="connsiteX54" fmla="*/ 1323916 w 1997094"/>
              <a:gd name="connsiteY54" fmla="*/ 1486602 h 3410768"/>
              <a:gd name="connsiteX55" fmla="*/ 1262208 w 1997094"/>
              <a:gd name="connsiteY55" fmla="*/ 1301478 h 3410768"/>
              <a:gd name="connsiteX56" fmla="*/ 1301477 w 1997094"/>
              <a:gd name="connsiteY56" fmla="*/ 1228550 h 3410768"/>
              <a:gd name="connsiteX57" fmla="*/ 1234159 w 1997094"/>
              <a:gd name="connsiteY57" fmla="*/ 1043426 h 3410768"/>
              <a:gd name="connsiteX58" fmla="*/ 1250989 w 1997094"/>
              <a:gd name="connsiteY58" fmla="*/ 847083 h 3410768"/>
              <a:gd name="connsiteX59" fmla="*/ 970498 w 1997094"/>
              <a:gd name="connsiteY59" fmla="*/ 712447 h 3410768"/>
              <a:gd name="connsiteX60" fmla="*/ 1015376 w 1997094"/>
              <a:gd name="connsiteY60" fmla="*/ 622690 h 3410768"/>
              <a:gd name="connsiteX61" fmla="*/ 1150012 w 1997094"/>
              <a:gd name="connsiteY61" fmla="*/ 482445 h 3410768"/>
              <a:gd name="connsiteX62" fmla="*/ 1166841 w 1997094"/>
              <a:gd name="connsiteY62" fmla="*/ 314150 h 3410768"/>
              <a:gd name="connsiteX63" fmla="*/ 1161232 w 1997094"/>
              <a:gd name="connsiteY63" fmla="*/ 196344 h 3410768"/>
              <a:gd name="connsiteX64" fmla="*/ 1065865 w 1997094"/>
              <a:gd name="connsiteY64" fmla="*/ 117807 h 3410768"/>
              <a:gd name="connsiteX65" fmla="*/ 998547 w 1997094"/>
              <a:gd name="connsiteY65" fmla="*/ 72928 h 3410768"/>
              <a:gd name="connsiteX66" fmla="*/ 920010 w 1997094"/>
              <a:gd name="connsiteY66" fmla="*/ 0 h 3410768"/>
              <a:gd name="connsiteX0" fmla="*/ 920010 w 1997094"/>
              <a:gd name="connsiteY0" fmla="*/ 0 h 3410768"/>
              <a:gd name="connsiteX1" fmla="*/ 779764 w 1997094"/>
              <a:gd name="connsiteY1" fmla="*/ 117807 h 3410768"/>
              <a:gd name="connsiteX2" fmla="*/ 751715 w 1997094"/>
              <a:gd name="connsiteY2" fmla="*/ 224393 h 3410768"/>
              <a:gd name="connsiteX3" fmla="*/ 656348 w 1997094"/>
              <a:gd name="connsiteY3" fmla="*/ 403907 h 3410768"/>
              <a:gd name="connsiteX4" fmla="*/ 656348 w 1997094"/>
              <a:gd name="connsiteY4" fmla="*/ 460005 h 3410768"/>
              <a:gd name="connsiteX5" fmla="*/ 673178 w 1997094"/>
              <a:gd name="connsiteY5" fmla="*/ 544153 h 3410768"/>
              <a:gd name="connsiteX6" fmla="*/ 448785 w 1997094"/>
              <a:gd name="connsiteY6" fmla="*/ 656349 h 3410768"/>
              <a:gd name="connsiteX7" fmla="*/ 263661 w 1997094"/>
              <a:gd name="connsiteY7" fmla="*/ 673178 h 3410768"/>
              <a:gd name="connsiteX8" fmla="*/ 218783 w 1997094"/>
              <a:gd name="connsiteY8" fmla="*/ 948059 h 3410768"/>
              <a:gd name="connsiteX9" fmla="*/ 168294 w 1997094"/>
              <a:gd name="connsiteY9" fmla="*/ 1082695 h 3410768"/>
              <a:gd name="connsiteX10" fmla="*/ 72927 w 1997094"/>
              <a:gd name="connsiteY10" fmla="*/ 1211721 h 3410768"/>
              <a:gd name="connsiteX11" fmla="*/ 0 w 1997094"/>
              <a:gd name="connsiteY11" fmla="*/ 1346356 h 3410768"/>
              <a:gd name="connsiteX12" fmla="*/ 134635 w 1997094"/>
              <a:gd name="connsiteY12" fmla="*/ 1705384 h 3410768"/>
              <a:gd name="connsiteX13" fmla="*/ 241222 w 1997094"/>
              <a:gd name="connsiteY13" fmla="*/ 1778312 h 3410768"/>
              <a:gd name="connsiteX14" fmla="*/ 291710 w 1997094"/>
              <a:gd name="connsiteY14" fmla="*/ 1744653 h 3410768"/>
              <a:gd name="connsiteX15" fmla="*/ 336589 w 1997094"/>
              <a:gd name="connsiteY15" fmla="*/ 1800751 h 3410768"/>
              <a:gd name="connsiteX16" fmla="*/ 370248 w 1997094"/>
              <a:gd name="connsiteY16" fmla="*/ 3141497 h 3410768"/>
              <a:gd name="connsiteX17" fmla="*/ 426346 w 1997094"/>
              <a:gd name="connsiteY17" fmla="*/ 3141497 h 3410768"/>
              <a:gd name="connsiteX18" fmla="*/ 431956 w 1997094"/>
              <a:gd name="connsiteY18" fmla="*/ 2423441 h 3410768"/>
              <a:gd name="connsiteX19" fmla="*/ 482444 w 1997094"/>
              <a:gd name="connsiteY19" fmla="*/ 2434660 h 3410768"/>
              <a:gd name="connsiteX20" fmla="*/ 493664 w 1997094"/>
              <a:gd name="connsiteY20" fmla="*/ 2928324 h 3410768"/>
              <a:gd name="connsiteX21" fmla="*/ 566591 w 1997094"/>
              <a:gd name="connsiteY21" fmla="*/ 2933934 h 3410768"/>
              <a:gd name="connsiteX22" fmla="*/ 572201 w 1997094"/>
              <a:gd name="connsiteY22" fmla="*/ 2457100 h 3410768"/>
              <a:gd name="connsiteX23" fmla="*/ 964888 w 1997094"/>
              <a:gd name="connsiteY23" fmla="*/ 2462710 h 3410768"/>
              <a:gd name="connsiteX24" fmla="*/ 970498 w 1997094"/>
              <a:gd name="connsiteY24" fmla="*/ 2866616 h 3410768"/>
              <a:gd name="connsiteX25" fmla="*/ 1026596 w 1997094"/>
              <a:gd name="connsiteY25" fmla="*/ 2877836 h 3410768"/>
              <a:gd name="connsiteX26" fmla="*/ 1020986 w 1997094"/>
              <a:gd name="connsiteY26" fmla="*/ 3051740 h 3410768"/>
              <a:gd name="connsiteX27" fmla="*/ 1009767 w 1997094"/>
              <a:gd name="connsiteY27" fmla="*/ 3175156 h 3410768"/>
              <a:gd name="connsiteX28" fmla="*/ 1004157 w 1997094"/>
              <a:gd name="connsiteY28" fmla="*/ 3365890 h 3410768"/>
              <a:gd name="connsiteX29" fmla="*/ 1217330 w 1997094"/>
              <a:gd name="connsiteY29" fmla="*/ 3410768 h 3410768"/>
              <a:gd name="connsiteX30" fmla="*/ 1234159 w 1997094"/>
              <a:gd name="connsiteY30" fmla="*/ 3248084 h 3410768"/>
              <a:gd name="connsiteX31" fmla="*/ 1211720 w 1997094"/>
              <a:gd name="connsiteY31" fmla="*/ 3040521 h 3410768"/>
              <a:gd name="connsiteX32" fmla="*/ 1234159 w 1997094"/>
              <a:gd name="connsiteY32" fmla="*/ 2883446 h 3410768"/>
              <a:gd name="connsiteX33" fmla="*/ 1239769 w 1997094"/>
              <a:gd name="connsiteY33" fmla="*/ 2614175 h 3410768"/>
              <a:gd name="connsiteX34" fmla="*/ 1301477 w 1997094"/>
              <a:gd name="connsiteY34" fmla="*/ 2586126 h 3410768"/>
              <a:gd name="connsiteX35" fmla="*/ 1284648 w 1997094"/>
              <a:gd name="connsiteY35" fmla="*/ 2417831 h 3410768"/>
              <a:gd name="connsiteX36" fmla="*/ 1351965 w 1997094"/>
              <a:gd name="connsiteY36" fmla="*/ 2608565 h 3410768"/>
              <a:gd name="connsiteX37" fmla="*/ 1380014 w 1997094"/>
              <a:gd name="connsiteY37" fmla="*/ 3119058 h 3410768"/>
              <a:gd name="connsiteX38" fmla="*/ 1447332 w 1997094"/>
              <a:gd name="connsiteY38" fmla="*/ 3091009 h 3410768"/>
              <a:gd name="connsiteX39" fmla="*/ 1419283 w 1997094"/>
              <a:gd name="connsiteY39" fmla="*/ 2625394 h 3410768"/>
              <a:gd name="connsiteX40" fmla="*/ 1469772 w 1997094"/>
              <a:gd name="connsiteY40" fmla="*/ 2636614 h 3410768"/>
              <a:gd name="connsiteX41" fmla="*/ 1480991 w 1997094"/>
              <a:gd name="connsiteY41" fmla="*/ 3292962 h 3410768"/>
              <a:gd name="connsiteX42" fmla="*/ 1531479 w 1997094"/>
              <a:gd name="connsiteY42" fmla="*/ 3276133 h 3410768"/>
              <a:gd name="connsiteX43" fmla="*/ 1553919 w 1997094"/>
              <a:gd name="connsiteY43" fmla="*/ 2821738 h 3410768"/>
              <a:gd name="connsiteX44" fmla="*/ 1604407 w 1997094"/>
              <a:gd name="connsiteY44" fmla="*/ 2961983 h 3410768"/>
              <a:gd name="connsiteX45" fmla="*/ 1952216 w 1997094"/>
              <a:gd name="connsiteY45" fmla="*/ 2771249 h 3410768"/>
              <a:gd name="connsiteX46" fmla="*/ 1997094 w 1997094"/>
              <a:gd name="connsiteY46" fmla="*/ 2653443 h 3410768"/>
              <a:gd name="connsiteX47" fmla="*/ 1823190 w 1997094"/>
              <a:gd name="connsiteY47" fmla="*/ 2642224 h 3410768"/>
              <a:gd name="connsiteX48" fmla="*/ 1694164 w 1997094"/>
              <a:gd name="connsiteY48" fmla="*/ 2546857 h 3410768"/>
              <a:gd name="connsiteX49" fmla="*/ 1621237 w 1997094"/>
              <a:gd name="connsiteY49" fmla="*/ 2451490 h 3410768"/>
              <a:gd name="connsiteX50" fmla="*/ 1694164 w 1997094"/>
              <a:gd name="connsiteY50" fmla="*/ 2328074 h 3410768"/>
              <a:gd name="connsiteX51" fmla="*/ 1514650 w 1997094"/>
              <a:gd name="connsiteY51" fmla="*/ 2030754 h 3410768"/>
              <a:gd name="connsiteX52" fmla="*/ 1531479 w 1997094"/>
              <a:gd name="connsiteY52" fmla="*/ 1610018 h 3410768"/>
              <a:gd name="connsiteX53" fmla="*/ 1301477 w 1997094"/>
              <a:gd name="connsiteY53" fmla="*/ 1615627 h 3410768"/>
              <a:gd name="connsiteX54" fmla="*/ 1323916 w 1997094"/>
              <a:gd name="connsiteY54" fmla="*/ 1486602 h 3410768"/>
              <a:gd name="connsiteX55" fmla="*/ 1262208 w 1997094"/>
              <a:gd name="connsiteY55" fmla="*/ 1301478 h 3410768"/>
              <a:gd name="connsiteX56" fmla="*/ 1301477 w 1997094"/>
              <a:gd name="connsiteY56" fmla="*/ 1228550 h 3410768"/>
              <a:gd name="connsiteX57" fmla="*/ 1234159 w 1997094"/>
              <a:gd name="connsiteY57" fmla="*/ 1043426 h 3410768"/>
              <a:gd name="connsiteX58" fmla="*/ 1250989 w 1997094"/>
              <a:gd name="connsiteY58" fmla="*/ 847083 h 3410768"/>
              <a:gd name="connsiteX59" fmla="*/ 970498 w 1997094"/>
              <a:gd name="connsiteY59" fmla="*/ 712447 h 3410768"/>
              <a:gd name="connsiteX60" fmla="*/ 1015376 w 1997094"/>
              <a:gd name="connsiteY60" fmla="*/ 622690 h 3410768"/>
              <a:gd name="connsiteX61" fmla="*/ 1150012 w 1997094"/>
              <a:gd name="connsiteY61" fmla="*/ 482445 h 3410768"/>
              <a:gd name="connsiteX62" fmla="*/ 1166841 w 1997094"/>
              <a:gd name="connsiteY62" fmla="*/ 314150 h 3410768"/>
              <a:gd name="connsiteX63" fmla="*/ 1161232 w 1997094"/>
              <a:gd name="connsiteY63" fmla="*/ 196344 h 3410768"/>
              <a:gd name="connsiteX64" fmla="*/ 1065865 w 1997094"/>
              <a:gd name="connsiteY64" fmla="*/ 117807 h 3410768"/>
              <a:gd name="connsiteX65" fmla="*/ 998547 w 1997094"/>
              <a:gd name="connsiteY65" fmla="*/ 72928 h 3410768"/>
              <a:gd name="connsiteX66" fmla="*/ 920010 w 1997094"/>
              <a:gd name="connsiteY66" fmla="*/ 0 h 3410768"/>
              <a:gd name="connsiteX0" fmla="*/ 920010 w 1997094"/>
              <a:gd name="connsiteY0" fmla="*/ 0 h 3411474"/>
              <a:gd name="connsiteX1" fmla="*/ 779764 w 1997094"/>
              <a:gd name="connsiteY1" fmla="*/ 117807 h 3411474"/>
              <a:gd name="connsiteX2" fmla="*/ 751715 w 1997094"/>
              <a:gd name="connsiteY2" fmla="*/ 224393 h 3411474"/>
              <a:gd name="connsiteX3" fmla="*/ 656348 w 1997094"/>
              <a:gd name="connsiteY3" fmla="*/ 403907 h 3411474"/>
              <a:gd name="connsiteX4" fmla="*/ 656348 w 1997094"/>
              <a:gd name="connsiteY4" fmla="*/ 460005 h 3411474"/>
              <a:gd name="connsiteX5" fmla="*/ 673178 w 1997094"/>
              <a:gd name="connsiteY5" fmla="*/ 544153 h 3411474"/>
              <a:gd name="connsiteX6" fmla="*/ 448785 w 1997094"/>
              <a:gd name="connsiteY6" fmla="*/ 656349 h 3411474"/>
              <a:gd name="connsiteX7" fmla="*/ 263661 w 1997094"/>
              <a:gd name="connsiteY7" fmla="*/ 673178 h 3411474"/>
              <a:gd name="connsiteX8" fmla="*/ 218783 w 1997094"/>
              <a:gd name="connsiteY8" fmla="*/ 948059 h 3411474"/>
              <a:gd name="connsiteX9" fmla="*/ 168294 w 1997094"/>
              <a:gd name="connsiteY9" fmla="*/ 1082695 h 3411474"/>
              <a:gd name="connsiteX10" fmla="*/ 72927 w 1997094"/>
              <a:gd name="connsiteY10" fmla="*/ 1211721 h 3411474"/>
              <a:gd name="connsiteX11" fmla="*/ 0 w 1997094"/>
              <a:gd name="connsiteY11" fmla="*/ 1346356 h 3411474"/>
              <a:gd name="connsiteX12" fmla="*/ 134635 w 1997094"/>
              <a:gd name="connsiteY12" fmla="*/ 1705384 h 3411474"/>
              <a:gd name="connsiteX13" fmla="*/ 241222 w 1997094"/>
              <a:gd name="connsiteY13" fmla="*/ 1778312 h 3411474"/>
              <a:gd name="connsiteX14" fmla="*/ 291710 w 1997094"/>
              <a:gd name="connsiteY14" fmla="*/ 1744653 h 3411474"/>
              <a:gd name="connsiteX15" fmla="*/ 336589 w 1997094"/>
              <a:gd name="connsiteY15" fmla="*/ 1800751 h 3411474"/>
              <a:gd name="connsiteX16" fmla="*/ 370248 w 1997094"/>
              <a:gd name="connsiteY16" fmla="*/ 3141497 h 3411474"/>
              <a:gd name="connsiteX17" fmla="*/ 426346 w 1997094"/>
              <a:gd name="connsiteY17" fmla="*/ 3141497 h 3411474"/>
              <a:gd name="connsiteX18" fmla="*/ 431956 w 1997094"/>
              <a:gd name="connsiteY18" fmla="*/ 2423441 h 3411474"/>
              <a:gd name="connsiteX19" fmla="*/ 482444 w 1997094"/>
              <a:gd name="connsiteY19" fmla="*/ 2434660 h 3411474"/>
              <a:gd name="connsiteX20" fmla="*/ 493664 w 1997094"/>
              <a:gd name="connsiteY20" fmla="*/ 2928324 h 3411474"/>
              <a:gd name="connsiteX21" fmla="*/ 566591 w 1997094"/>
              <a:gd name="connsiteY21" fmla="*/ 2933934 h 3411474"/>
              <a:gd name="connsiteX22" fmla="*/ 572201 w 1997094"/>
              <a:gd name="connsiteY22" fmla="*/ 2457100 h 3411474"/>
              <a:gd name="connsiteX23" fmla="*/ 964888 w 1997094"/>
              <a:gd name="connsiteY23" fmla="*/ 2462710 h 3411474"/>
              <a:gd name="connsiteX24" fmla="*/ 970498 w 1997094"/>
              <a:gd name="connsiteY24" fmla="*/ 2866616 h 3411474"/>
              <a:gd name="connsiteX25" fmla="*/ 1026596 w 1997094"/>
              <a:gd name="connsiteY25" fmla="*/ 2877836 h 3411474"/>
              <a:gd name="connsiteX26" fmla="*/ 1020986 w 1997094"/>
              <a:gd name="connsiteY26" fmla="*/ 3051740 h 3411474"/>
              <a:gd name="connsiteX27" fmla="*/ 1009767 w 1997094"/>
              <a:gd name="connsiteY27" fmla="*/ 3175156 h 3411474"/>
              <a:gd name="connsiteX28" fmla="*/ 1004157 w 1997094"/>
              <a:gd name="connsiteY28" fmla="*/ 3365890 h 3411474"/>
              <a:gd name="connsiteX29" fmla="*/ 1217330 w 1997094"/>
              <a:gd name="connsiteY29" fmla="*/ 3410768 h 3411474"/>
              <a:gd name="connsiteX30" fmla="*/ 1234159 w 1997094"/>
              <a:gd name="connsiteY30" fmla="*/ 3248084 h 3411474"/>
              <a:gd name="connsiteX31" fmla="*/ 1211720 w 1997094"/>
              <a:gd name="connsiteY31" fmla="*/ 3040521 h 3411474"/>
              <a:gd name="connsiteX32" fmla="*/ 1234159 w 1997094"/>
              <a:gd name="connsiteY32" fmla="*/ 2883446 h 3411474"/>
              <a:gd name="connsiteX33" fmla="*/ 1239769 w 1997094"/>
              <a:gd name="connsiteY33" fmla="*/ 2614175 h 3411474"/>
              <a:gd name="connsiteX34" fmla="*/ 1301477 w 1997094"/>
              <a:gd name="connsiteY34" fmla="*/ 2586126 h 3411474"/>
              <a:gd name="connsiteX35" fmla="*/ 1284648 w 1997094"/>
              <a:gd name="connsiteY35" fmla="*/ 2417831 h 3411474"/>
              <a:gd name="connsiteX36" fmla="*/ 1351965 w 1997094"/>
              <a:gd name="connsiteY36" fmla="*/ 2608565 h 3411474"/>
              <a:gd name="connsiteX37" fmla="*/ 1380014 w 1997094"/>
              <a:gd name="connsiteY37" fmla="*/ 3119058 h 3411474"/>
              <a:gd name="connsiteX38" fmla="*/ 1447332 w 1997094"/>
              <a:gd name="connsiteY38" fmla="*/ 3091009 h 3411474"/>
              <a:gd name="connsiteX39" fmla="*/ 1419283 w 1997094"/>
              <a:gd name="connsiteY39" fmla="*/ 2625394 h 3411474"/>
              <a:gd name="connsiteX40" fmla="*/ 1469772 w 1997094"/>
              <a:gd name="connsiteY40" fmla="*/ 2636614 h 3411474"/>
              <a:gd name="connsiteX41" fmla="*/ 1480991 w 1997094"/>
              <a:gd name="connsiteY41" fmla="*/ 3292962 h 3411474"/>
              <a:gd name="connsiteX42" fmla="*/ 1531479 w 1997094"/>
              <a:gd name="connsiteY42" fmla="*/ 3276133 h 3411474"/>
              <a:gd name="connsiteX43" fmla="*/ 1553919 w 1997094"/>
              <a:gd name="connsiteY43" fmla="*/ 2821738 h 3411474"/>
              <a:gd name="connsiteX44" fmla="*/ 1604407 w 1997094"/>
              <a:gd name="connsiteY44" fmla="*/ 2961983 h 3411474"/>
              <a:gd name="connsiteX45" fmla="*/ 1952216 w 1997094"/>
              <a:gd name="connsiteY45" fmla="*/ 2771249 h 3411474"/>
              <a:gd name="connsiteX46" fmla="*/ 1997094 w 1997094"/>
              <a:gd name="connsiteY46" fmla="*/ 2653443 h 3411474"/>
              <a:gd name="connsiteX47" fmla="*/ 1823190 w 1997094"/>
              <a:gd name="connsiteY47" fmla="*/ 2642224 h 3411474"/>
              <a:gd name="connsiteX48" fmla="*/ 1694164 w 1997094"/>
              <a:gd name="connsiteY48" fmla="*/ 2546857 h 3411474"/>
              <a:gd name="connsiteX49" fmla="*/ 1621237 w 1997094"/>
              <a:gd name="connsiteY49" fmla="*/ 2451490 h 3411474"/>
              <a:gd name="connsiteX50" fmla="*/ 1694164 w 1997094"/>
              <a:gd name="connsiteY50" fmla="*/ 2328074 h 3411474"/>
              <a:gd name="connsiteX51" fmla="*/ 1514650 w 1997094"/>
              <a:gd name="connsiteY51" fmla="*/ 2030754 h 3411474"/>
              <a:gd name="connsiteX52" fmla="*/ 1531479 w 1997094"/>
              <a:gd name="connsiteY52" fmla="*/ 1610018 h 3411474"/>
              <a:gd name="connsiteX53" fmla="*/ 1301477 w 1997094"/>
              <a:gd name="connsiteY53" fmla="*/ 1615627 h 3411474"/>
              <a:gd name="connsiteX54" fmla="*/ 1323916 w 1997094"/>
              <a:gd name="connsiteY54" fmla="*/ 1486602 h 3411474"/>
              <a:gd name="connsiteX55" fmla="*/ 1262208 w 1997094"/>
              <a:gd name="connsiteY55" fmla="*/ 1301478 h 3411474"/>
              <a:gd name="connsiteX56" fmla="*/ 1301477 w 1997094"/>
              <a:gd name="connsiteY56" fmla="*/ 1228550 h 3411474"/>
              <a:gd name="connsiteX57" fmla="*/ 1234159 w 1997094"/>
              <a:gd name="connsiteY57" fmla="*/ 1043426 h 3411474"/>
              <a:gd name="connsiteX58" fmla="*/ 1250989 w 1997094"/>
              <a:gd name="connsiteY58" fmla="*/ 847083 h 3411474"/>
              <a:gd name="connsiteX59" fmla="*/ 970498 w 1997094"/>
              <a:gd name="connsiteY59" fmla="*/ 712447 h 3411474"/>
              <a:gd name="connsiteX60" fmla="*/ 1015376 w 1997094"/>
              <a:gd name="connsiteY60" fmla="*/ 622690 h 3411474"/>
              <a:gd name="connsiteX61" fmla="*/ 1150012 w 1997094"/>
              <a:gd name="connsiteY61" fmla="*/ 482445 h 3411474"/>
              <a:gd name="connsiteX62" fmla="*/ 1166841 w 1997094"/>
              <a:gd name="connsiteY62" fmla="*/ 314150 h 3411474"/>
              <a:gd name="connsiteX63" fmla="*/ 1161232 w 1997094"/>
              <a:gd name="connsiteY63" fmla="*/ 196344 h 3411474"/>
              <a:gd name="connsiteX64" fmla="*/ 1065865 w 1997094"/>
              <a:gd name="connsiteY64" fmla="*/ 117807 h 3411474"/>
              <a:gd name="connsiteX65" fmla="*/ 998547 w 1997094"/>
              <a:gd name="connsiteY65" fmla="*/ 72928 h 3411474"/>
              <a:gd name="connsiteX66" fmla="*/ 920010 w 1997094"/>
              <a:gd name="connsiteY66" fmla="*/ 0 h 3411474"/>
              <a:gd name="connsiteX0" fmla="*/ 920010 w 1997094"/>
              <a:gd name="connsiteY0" fmla="*/ 0 h 3429119"/>
              <a:gd name="connsiteX1" fmla="*/ 779764 w 1997094"/>
              <a:gd name="connsiteY1" fmla="*/ 117807 h 3429119"/>
              <a:gd name="connsiteX2" fmla="*/ 751715 w 1997094"/>
              <a:gd name="connsiteY2" fmla="*/ 224393 h 3429119"/>
              <a:gd name="connsiteX3" fmla="*/ 656348 w 1997094"/>
              <a:gd name="connsiteY3" fmla="*/ 403907 h 3429119"/>
              <a:gd name="connsiteX4" fmla="*/ 656348 w 1997094"/>
              <a:gd name="connsiteY4" fmla="*/ 460005 h 3429119"/>
              <a:gd name="connsiteX5" fmla="*/ 673178 w 1997094"/>
              <a:gd name="connsiteY5" fmla="*/ 544153 h 3429119"/>
              <a:gd name="connsiteX6" fmla="*/ 448785 w 1997094"/>
              <a:gd name="connsiteY6" fmla="*/ 656349 h 3429119"/>
              <a:gd name="connsiteX7" fmla="*/ 263661 w 1997094"/>
              <a:gd name="connsiteY7" fmla="*/ 673178 h 3429119"/>
              <a:gd name="connsiteX8" fmla="*/ 218783 w 1997094"/>
              <a:gd name="connsiteY8" fmla="*/ 948059 h 3429119"/>
              <a:gd name="connsiteX9" fmla="*/ 168294 w 1997094"/>
              <a:gd name="connsiteY9" fmla="*/ 1082695 h 3429119"/>
              <a:gd name="connsiteX10" fmla="*/ 72927 w 1997094"/>
              <a:gd name="connsiteY10" fmla="*/ 1211721 h 3429119"/>
              <a:gd name="connsiteX11" fmla="*/ 0 w 1997094"/>
              <a:gd name="connsiteY11" fmla="*/ 1346356 h 3429119"/>
              <a:gd name="connsiteX12" fmla="*/ 134635 w 1997094"/>
              <a:gd name="connsiteY12" fmla="*/ 1705384 h 3429119"/>
              <a:gd name="connsiteX13" fmla="*/ 241222 w 1997094"/>
              <a:gd name="connsiteY13" fmla="*/ 1778312 h 3429119"/>
              <a:gd name="connsiteX14" fmla="*/ 291710 w 1997094"/>
              <a:gd name="connsiteY14" fmla="*/ 1744653 h 3429119"/>
              <a:gd name="connsiteX15" fmla="*/ 336589 w 1997094"/>
              <a:gd name="connsiteY15" fmla="*/ 1800751 h 3429119"/>
              <a:gd name="connsiteX16" fmla="*/ 370248 w 1997094"/>
              <a:gd name="connsiteY16" fmla="*/ 3141497 h 3429119"/>
              <a:gd name="connsiteX17" fmla="*/ 426346 w 1997094"/>
              <a:gd name="connsiteY17" fmla="*/ 3141497 h 3429119"/>
              <a:gd name="connsiteX18" fmla="*/ 431956 w 1997094"/>
              <a:gd name="connsiteY18" fmla="*/ 2423441 h 3429119"/>
              <a:gd name="connsiteX19" fmla="*/ 482444 w 1997094"/>
              <a:gd name="connsiteY19" fmla="*/ 2434660 h 3429119"/>
              <a:gd name="connsiteX20" fmla="*/ 493664 w 1997094"/>
              <a:gd name="connsiteY20" fmla="*/ 2928324 h 3429119"/>
              <a:gd name="connsiteX21" fmla="*/ 566591 w 1997094"/>
              <a:gd name="connsiteY21" fmla="*/ 2933934 h 3429119"/>
              <a:gd name="connsiteX22" fmla="*/ 572201 w 1997094"/>
              <a:gd name="connsiteY22" fmla="*/ 2457100 h 3429119"/>
              <a:gd name="connsiteX23" fmla="*/ 964888 w 1997094"/>
              <a:gd name="connsiteY23" fmla="*/ 2462710 h 3429119"/>
              <a:gd name="connsiteX24" fmla="*/ 970498 w 1997094"/>
              <a:gd name="connsiteY24" fmla="*/ 2866616 h 3429119"/>
              <a:gd name="connsiteX25" fmla="*/ 1026596 w 1997094"/>
              <a:gd name="connsiteY25" fmla="*/ 2877836 h 3429119"/>
              <a:gd name="connsiteX26" fmla="*/ 1020986 w 1997094"/>
              <a:gd name="connsiteY26" fmla="*/ 3051740 h 3429119"/>
              <a:gd name="connsiteX27" fmla="*/ 1009767 w 1997094"/>
              <a:gd name="connsiteY27" fmla="*/ 3175156 h 3429119"/>
              <a:gd name="connsiteX28" fmla="*/ 1020986 w 1997094"/>
              <a:gd name="connsiteY28" fmla="*/ 3393939 h 3429119"/>
              <a:gd name="connsiteX29" fmla="*/ 1217330 w 1997094"/>
              <a:gd name="connsiteY29" fmla="*/ 3410768 h 3429119"/>
              <a:gd name="connsiteX30" fmla="*/ 1234159 w 1997094"/>
              <a:gd name="connsiteY30" fmla="*/ 3248084 h 3429119"/>
              <a:gd name="connsiteX31" fmla="*/ 1211720 w 1997094"/>
              <a:gd name="connsiteY31" fmla="*/ 3040521 h 3429119"/>
              <a:gd name="connsiteX32" fmla="*/ 1234159 w 1997094"/>
              <a:gd name="connsiteY32" fmla="*/ 2883446 h 3429119"/>
              <a:gd name="connsiteX33" fmla="*/ 1239769 w 1997094"/>
              <a:gd name="connsiteY33" fmla="*/ 2614175 h 3429119"/>
              <a:gd name="connsiteX34" fmla="*/ 1301477 w 1997094"/>
              <a:gd name="connsiteY34" fmla="*/ 2586126 h 3429119"/>
              <a:gd name="connsiteX35" fmla="*/ 1284648 w 1997094"/>
              <a:gd name="connsiteY35" fmla="*/ 2417831 h 3429119"/>
              <a:gd name="connsiteX36" fmla="*/ 1351965 w 1997094"/>
              <a:gd name="connsiteY36" fmla="*/ 2608565 h 3429119"/>
              <a:gd name="connsiteX37" fmla="*/ 1380014 w 1997094"/>
              <a:gd name="connsiteY37" fmla="*/ 3119058 h 3429119"/>
              <a:gd name="connsiteX38" fmla="*/ 1447332 w 1997094"/>
              <a:gd name="connsiteY38" fmla="*/ 3091009 h 3429119"/>
              <a:gd name="connsiteX39" fmla="*/ 1419283 w 1997094"/>
              <a:gd name="connsiteY39" fmla="*/ 2625394 h 3429119"/>
              <a:gd name="connsiteX40" fmla="*/ 1469772 w 1997094"/>
              <a:gd name="connsiteY40" fmla="*/ 2636614 h 3429119"/>
              <a:gd name="connsiteX41" fmla="*/ 1480991 w 1997094"/>
              <a:gd name="connsiteY41" fmla="*/ 3292962 h 3429119"/>
              <a:gd name="connsiteX42" fmla="*/ 1531479 w 1997094"/>
              <a:gd name="connsiteY42" fmla="*/ 3276133 h 3429119"/>
              <a:gd name="connsiteX43" fmla="*/ 1553919 w 1997094"/>
              <a:gd name="connsiteY43" fmla="*/ 2821738 h 3429119"/>
              <a:gd name="connsiteX44" fmla="*/ 1604407 w 1997094"/>
              <a:gd name="connsiteY44" fmla="*/ 2961983 h 3429119"/>
              <a:gd name="connsiteX45" fmla="*/ 1952216 w 1997094"/>
              <a:gd name="connsiteY45" fmla="*/ 2771249 h 3429119"/>
              <a:gd name="connsiteX46" fmla="*/ 1997094 w 1997094"/>
              <a:gd name="connsiteY46" fmla="*/ 2653443 h 3429119"/>
              <a:gd name="connsiteX47" fmla="*/ 1823190 w 1997094"/>
              <a:gd name="connsiteY47" fmla="*/ 2642224 h 3429119"/>
              <a:gd name="connsiteX48" fmla="*/ 1694164 w 1997094"/>
              <a:gd name="connsiteY48" fmla="*/ 2546857 h 3429119"/>
              <a:gd name="connsiteX49" fmla="*/ 1621237 w 1997094"/>
              <a:gd name="connsiteY49" fmla="*/ 2451490 h 3429119"/>
              <a:gd name="connsiteX50" fmla="*/ 1694164 w 1997094"/>
              <a:gd name="connsiteY50" fmla="*/ 2328074 h 3429119"/>
              <a:gd name="connsiteX51" fmla="*/ 1514650 w 1997094"/>
              <a:gd name="connsiteY51" fmla="*/ 2030754 h 3429119"/>
              <a:gd name="connsiteX52" fmla="*/ 1531479 w 1997094"/>
              <a:gd name="connsiteY52" fmla="*/ 1610018 h 3429119"/>
              <a:gd name="connsiteX53" fmla="*/ 1301477 w 1997094"/>
              <a:gd name="connsiteY53" fmla="*/ 1615627 h 3429119"/>
              <a:gd name="connsiteX54" fmla="*/ 1323916 w 1997094"/>
              <a:gd name="connsiteY54" fmla="*/ 1486602 h 3429119"/>
              <a:gd name="connsiteX55" fmla="*/ 1262208 w 1997094"/>
              <a:gd name="connsiteY55" fmla="*/ 1301478 h 3429119"/>
              <a:gd name="connsiteX56" fmla="*/ 1301477 w 1997094"/>
              <a:gd name="connsiteY56" fmla="*/ 1228550 h 3429119"/>
              <a:gd name="connsiteX57" fmla="*/ 1234159 w 1997094"/>
              <a:gd name="connsiteY57" fmla="*/ 1043426 h 3429119"/>
              <a:gd name="connsiteX58" fmla="*/ 1250989 w 1997094"/>
              <a:gd name="connsiteY58" fmla="*/ 847083 h 3429119"/>
              <a:gd name="connsiteX59" fmla="*/ 970498 w 1997094"/>
              <a:gd name="connsiteY59" fmla="*/ 712447 h 3429119"/>
              <a:gd name="connsiteX60" fmla="*/ 1015376 w 1997094"/>
              <a:gd name="connsiteY60" fmla="*/ 622690 h 3429119"/>
              <a:gd name="connsiteX61" fmla="*/ 1150012 w 1997094"/>
              <a:gd name="connsiteY61" fmla="*/ 482445 h 3429119"/>
              <a:gd name="connsiteX62" fmla="*/ 1166841 w 1997094"/>
              <a:gd name="connsiteY62" fmla="*/ 314150 h 3429119"/>
              <a:gd name="connsiteX63" fmla="*/ 1161232 w 1997094"/>
              <a:gd name="connsiteY63" fmla="*/ 196344 h 3429119"/>
              <a:gd name="connsiteX64" fmla="*/ 1065865 w 1997094"/>
              <a:gd name="connsiteY64" fmla="*/ 117807 h 3429119"/>
              <a:gd name="connsiteX65" fmla="*/ 998547 w 1997094"/>
              <a:gd name="connsiteY65" fmla="*/ 72928 h 3429119"/>
              <a:gd name="connsiteX66" fmla="*/ 920010 w 1997094"/>
              <a:gd name="connsiteY66" fmla="*/ 0 h 3429119"/>
              <a:gd name="connsiteX0" fmla="*/ 920010 w 1997094"/>
              <a:gd name="connsiteY0" fmla="*/ 0 h 3429119"/>
              <a:gd name="connsiteX1" fmla="*/ 779764 w 1997094"/>
              <a:gd name="connsiteY1" fmla="*/ 117807 h 3429119"/>
              <a:gd name="connsiteX2" fmla="*/ 751715 w 1997094"/>
              <a:gd name="connsiteY2" fmla="*/ 224393 h 3429119"/>
              <a:gd name="connsiteX3" fmla="*/ 656348 w 1997094"/>
              <a:gd name="connsiteY3" fmla="*/ 403907 h 3429119"/>
              <a:gd name="connsiteX4" fmla="*/ 656348 w 1997094"/>
              <a:gd name="connsiteY4" fmla="*/ 460005 h 3429119"/>
              <a:gd name="connsiteX5" fmla="*/ 673178 w 1997094"/>
              <a:gd name="connsiteY5" fmla="*/ 544153 h 3429119"/>
              <a:gd name="connsiteX6" fmla="*/ 448785 w 1997094"/>
              <a:gd name="connsiteY6" fmla="*/ 656349 h 3429119"/>
              <a:gd name="connsiteX7" fmla="*/ 263661 w 1997094"/>
              <a:gd name="connsiteY7" fmla="*/ 673178 h 3429119"/>
              <a:gd name="connsiteX8" fmla="*/ 218783 w 1997094"/>
              <a:gd name="connsiteY8" fmla="*/ 948059 h 3429119"/>
              <a:gd name="connsiteX9" fmla="*/ 168294 w 1997094"/>
              <a:gd name="connsiteY9" fmla="*/ 1082695 h 3429119"/>
              <a:gd name="connsiteX10" fmla="*/ 72927 w 1997094"/>
              <a:gd name="connsiteY10" fmla="*/ 1211721 h 3429119"/>
              <a:gd name="connsiteX11" fmla="*/ 0 w 1997094"/>
              <a:gd name="connsiteY11" fmla="*/ 1346356 h 3429119"/>
              <a:gd name="connsiteX12" fmla="*/ 134635 w 1997094"/>
              <a:gd name="connsiteY12" fmla="*/ 1705384 h 3429119"/>
              <a:gd name="connsiteX13" fmla="*/ 241222 w 1997094"/>
              <a:gd name="connsiteY13" fmla="*/ 1778312 h 3429119"/>
              <a:gd name="connsiteX14" fmla="*/ 291710 w 1997094"/>
              <a:gd name="connsiteY14" fmla="*/ 1744653 h 3429119"/>
              <a:gd name="connsiteX15" fmla="*/ 336589 w 1997094"/>
              <a:gd name="connsiteY15" fmla="*/ 1800751 h 3429119"/>
              <a:gd name="connsiteX16" fmla="*/ 370248 w 1997094"/>
              <a:gd name="connsiteY16" fmla="*/ 3141497 h 3429119"/>
              <a:gd name="connsiteX17" fmla="*/ 426346 w 1997094"/>
              <a:gd name="connsiteY17" fmla="*/ 3141497 h 3429119"/>
              <a:gd name="connsiteX18" fmla="*/ 431956 w 1997094"/>
              <a:gd name="connsiteY18" fmla="*/ 2423441 h 3429119"/>
              <a:gd name="connsiteX19" fmla="*/ 482444 w 1997094"/>
              <a:gd name="connsiteY19" fmla="*/ 2434660 h 3429119"/>
              <a:gd name="connsiteX20" fmla="*/ 493664 w 1997094"/>
              <a:gd name="connsiteY20" fmla="*/ 2928324 h 3429119"/>
              <a:gd name="connsiteX21" fmla="*/ 566591 w 1997094"/>
              <a:gd name="connsiteY21" fmla="*/ 2933934 h 3429119"/>
              <a:gd name="connsiteX22" fmla="*/ 572201 w 1997094"/>
              <a:gd name="connsiteY22" fmla="*/ 2457100 h 3429119"/>
              <a:gd name="connsiteX23" fmla="*/ 964888 w 1997094"/>
              <a:gd name="connsiteY23" fmla="*/ 2462710 h 3429119"/>
              <a:gd name="connsiteX24" fmla="*/ 970498 w 1997094"/>
              <a:gd name="connsiteY24" fmla="*/ 2866616 h 3429119"/>
              <a:gd name="connsiteX25" fmla="*/ 1026596 w 1997094"/>
              <a:gd name="connsiteY25" fmla="*/ 2877836 h 3429119"/>
              <a:gd name="connsiteX26" fmla="*/ 1020986 w 1997094"/>
              <a:gd name="connsiteY26" fmla="*/ 3051740 h 3429119"/>
              <a:gd name="connsiteX27" fmla="*/ 1009767 w 1997094"/>
              <a:gd name="connsiteY27" fmla="*/ 3175156 h 3429119"/>
              <a:gd name="connsiteX28" fmla="*/ 1020986 w 1997094"/>
              <a:gd name="connsiteY28" fmla="*/ 3393939 h 3429119"/>
              <a:gd name="connsiteX29" fmla="*/ 1217330 w 1997094"/>
              <a:gd name="connsiteY29" fmla="*/ 3410768 h 3429119"/>
              <a:gd name="connsiteX30" fmla="*/ 1234159 w 1997094"/>
              <a:gd name="connsiteY30" fmla="*/ 3248084 h 3429119"/>
              <a:gd name="connsiteX31" fmla="*/ 1211720 w 1997094"/>
              <a:gd name="connsiteY31" fmla="*/ 3040521 h 3429119"/>
              <a:gd name="connsiteX32" fmla="*/ 1234159 w 1997094"/>
              <a:gd name="connsiteY32" fmla="*/ 2883446 h 3429119"/>
              <a:gd name="connsiteX33" fmla="*/ 1239769 w 1997094"/>
              <a:gd name="connsiteY33" fmla="*/ 2614175 h 3429119"/>
              <a:gd name="connsiteX34" fmla="*/ 1301477 w 1997094"/>
              <a:gd name="connsiteY34" fmla="*/ 2586126 h 3429119"/>
              <a:gd name="connsiteX35" fmla="*/ 1284648 w 1997094"/>
              <a:gd name="connsiteY35" fmla="*/ 2417831 h 3429119"/>
              <a:gd name="connsiteX36" fmla="*/ 1351965 w 1997094"/>
              <a:gd name="connsiteY36" fmla="*/ 2608565 h 3429119"/>
              <a:gd name="connsiteX37" fmla="*/ 1380014 w 1997094"/>
              <a:gd name="connsiteY37" fmla="*/ 3119058 h 3429119"/>
              <a:gd name="connsiteX38" fmla="*/ 1447332 w 1997094"/>
              <a:gd name="connsiteY38" fmla="*/ 3091009 h 3429119"/>
              <a:gd name="connsiteX39" fmla="*/ 1419283 w 1997094"/>
              <a:gd name="connsiteY39" fmla="*/ 2625394 h 3429119"/>
              <a:gd name="connsiteX40" fmla="*/ 1469772 w 1997094"/>
              <a:gd name="connsiteY40" fmla="*/ 2636614 h 3429119"/>
              <a:gd name="connsiteX41" fmla="*/ 1480991 w 1997094"/>
              <a:gd name="connsiteY41" fmla="*/ 3292962 h 3429119"/>
              <a:gd name="connsiteX42" fmla="*/ 1531479 w 1997094"/>
              <a:gd name="connsiteY42" fmla="*/ 3276133 h 3429119"/>
              <a:gd name="connsiteX43" fmla="*/ 1553919 w 1997094"/>
              <a:gd name="connsiteY43" fmla="*/ 2821738 h 3429119"/>
              <a:gd name="connsiteX44" fmla="*/ 1604407 w 1997094"/>
              <a:gd name="connsiteY44" fmla="*/ 2961983 h 3429119"/>
              <a:gd name="connsiteX45" fmla="*/ 1952216 w 1997094"/>
              <a:gd name="connsiteY45" fmla="*/ 2771249 h 3429119"/>
              <a:gd name="connsiteX46" fmla="*/ 1997094 w 1997094"/>
              <a:gd name="connsiteY46" fmla="*/ 2653443 h 3429119"/>
              <a:gd name="connsiteX47" fmla="*/ 1823190 w 1997094"/>
              <a:gd name="connsiteY47" fmla="*/ 2642224 h 3429119"/>
              <a:gd name="connsiteX48" fmla="*/ 1694164 w 1997094"/>
              <a:gd name="connsiteY48" fmla="*/ 2546857 h 3429119"/>
              <a:gd name="connsiteX49" fmla="*/ 1621237 w 1997094"/>
              <a:gd name="connsiteY49" fmla="*/ 2451490 h 3429119"/>
              <a:gd name="connsiteX50" fmla="*/ 1694164 w 1997094"/>
              <a:gd name="connsiteY50" fmla="*/ 2328074 h 3429119"/>
              <a:gd name="connsiteX51" fmla="*/ 1514650 w 1997094"/>
              <a:gd name="connsiteY51" fmla="*/ 2030754 h 3429119"/>
              <a:gd name="connsiteX52" fmla="*/ 1531479 w 1997094"/>
              <a:gd name="connsiteY52" fmla="*/ 1610018 h 3429119"/>
              <a:gd name="connsiteX53" fmla="*/ 1301477 w 1997094"/>
              <a:gd name="connsiteY53" fmla="*/ 1615627 h 3429119"/>
              <a:gd name="connsiteX54" fmla="*/ 1323916 w 1997094"/>
              <a:gd name="connsiteY54" fmla="*/ 1486602 h 3429119"/>
              <a:gd name="connsiteX55" fmla="*/ 1262208 w 1997094"/>
              <a:gd name="connsiteY55" fmla="*/ 1301478 h 3429119"/>
              <a:gd name="connsiteX56" fmla="*/ 1301477 w 1997094"/>
              <a:gd name="connsiteY56" fmla="*/ 1228550 h 3429119"/>
              <a:gd name="connsiteX57" fmla="*/ 1234159 w 1997094"/>
              <a:gd name="connsiteY57" fmla="*/ 1043426 h 3429119"/>
              <a:gd name="connsiteX58" fmla="*/ 1250989 w 1997094"/>
              <a:gd name="connsiteY58" fmla="*/ 847083 h 3429119"/>
              <a:gd name="connsiteX59" fmla="*/ 970498 w 1997094"/>
              <a:gd name="connsiteY59" fmla="*/ 712447 h 3429119"/>
              <a:gd name="connsiteX60" fmla="*/ 1015376 w 1997094"/>
              <a:gd name="connsiteY60" fmla="*/ 622690 h 3429119"/>
              <a:gd name="connsiteX61" fmla="*/ 1150012 w 1997094"/>
              <a:gd name="connsiteY61" fmla="*/ 482445 h 3429119"/>
              <a:gd name="connsiteX62" fmla="*/ 1166841 w 1997094"/>
              <a:gd name="connsiteY62" fmla="*/ 314150 h 3429119"/>
              <a:gd name="connsiteX63" fmla="*/ 1161232 w 1997094"/>
              <a:gd name="connsiteY63" fmla="*/ 196344 h 3429119"/>
              <a:gd name="connsiteX64" fmla="*/ 1065865 w 1997094"/>
              <a:gd name="connsiteY64" fmla="*/ 117807 h 3429119"/>
              <a:gd name="connsiteX65" fmla="*/ 998547 w 1997094"/>
              <a:gd name="connsiteY65" fmla="*/ 72928 h 3429119"/>
              <a:gd name="connsiteX66" fmla="*/ 920010 w 1997094"/>
              <a:gd name="connsiteY66" fmla="*/ 0 h 3429119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26346 w 1997094"/>
              <a:gd name="connsiteY17" fmla="*/ 3141497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493664 w 1997094"/>
              <a:gd name="connsiteY20" fmla="*/ 2928324 h 3436871"/>
              <a:gd name="connsiteX21" fmla="*/ 566591 w 1997094"/>
              <a:gd name="connsiteY21" fmla="*/ 2933934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34159 w 1997094"/>
              <a:gd name="connsiteY30" fmla="*/ 3248084 h 3436871"/>
              <a:gd name="connsiteX31" fmla="*/ 1211720 w 1997094"/>
              <a:gd name="connsiteY31" fmla="*/ 3040521 h 3436871"/>
              <a:gd name="connsiteX32" fmla="*/ 1234159 w 1997094"/>
              <a:gd name="connsiteY32" fmla="*/ 2883446 h 3436871"/>
              <a:gd name="connsiteX33" fmla="*/ 1239769 w 1997094"/>
              <a:gd name="connsiteY33" fmla="*/ 2614175 h 3436871"/>
              <a:gd name="connsiteX34" fmla="*/ 1301477 w 1997094"/>
              <a:gd name="connsiteY34" fmla="*/ 2586126 h 3436871"/>
              <a:gd name="connsiteX35" fmla="*/ 1284648 w 1997094"/>
              <a:gd name="connsiteY35" fmla="*/ 2417831 h 3436871"/>
              <a:gd name="connsiteX36" fmla="*/ 1351965 w 1997094"/>
              <a:gd name="connsiteY36" fmla="*/ 2608565 h 3436871"/>
              <a:gd name="connsiteX37" fmla="*/ 1380014 w 1997094"/>
              <a:gd name="connsiteY37" fmla="*/ 3119058 h 3436871"/>
              <a:gd name="connsiteX38" fmla="*/ 1447332 w 1997094"/>
              <a:gd name="connsiteY38" fmla="*/ 3091009 h 3436871"/>
              <a:gd name="connsiteX39" fmla="*/ 1419283 w 1997094"/>
              <a:gd name="connsiteY39" fmla="*/ 2625394 h 3436871"/>
              <a:gd name="connsiteX40" fmla="*/ 1469772 w 1997094"/>
              <a:gd name="connsiteY40" fmla="*/ 2636614 h 3436871"/>
              <a:gd name="connsiteX41" fmla="*/ 1480991 w 1997094"/>
              <a:gd name="connsiteY41" fmla="*/ 3292962 h 3436871"/>
              <a:gd name="connsiteX42" fmla="*/ 1531479 w 1997094"/>
              <a:gd name="connsiteY42" fmla="*/ 3276133 h 3436871"/>
              <a:gd name="connsiteX43" fmla="*/ 1553919 w 1997094"/>
              <a:gd name="connsiteY43" fmla="*/ 2821738 h 3436871"/>
              <a:gd name="connsiteX44" fmla="*/ 1604407 w 1997094"/>
              <a:gd name="connsiteY44" fmla="*/ 2961983 h 3436871"/>
              <a:gd name="connsiteX45" fmla="*/ 1952216 w 1997094"/>
              <a:gd name="connsiteY45" fmla="*/ 2771249 h 3436871"/>
              <a:gd name="connsiteX46" fmla="*/ 1997094 w 1997094"/>
              <a:gd name="connsiteY46" fmla="*/ 2653443 h 3436871"/>
              <a:gd name="connsiteX47" fmla="*/ 1823190 w 1997094"/>
              <a:gd name="connsiteY47" fmla="*/ 2642224 h 3436871"/>
              <a:gd name="connsiteX48" fmla="*/ 1694164 w 1997094"/>
              <a:gd name="connsiteY48" fmla="*/ 2546857 h 3436871"/>
              <a:gd name="connsiteX49" fmla="*/ 1621237 w 1997094"/>
              <a:gd name="connsiteY49" fmla="*/ 2451490 h 3436871"/>
              <a:gd name="connsiteX50" fmla="*/ 1694164 w 1997094"/>
              <a:gd name="connsiteY50" fmla="*/ 2328074 h 3436871"/>
              <a:gd name="connsiteX51" fmla="*/ 1514650 w 1997094"/>
              <a:gd name="connsiteY51" fmla="*/ 2030754 h 3436871"/>
              <a:gd name="connsiteX52" fmla="*/ 1531479 w 1997094"/>
              <a:gd name="connsiteY52" fmla="*/ 1610018 h 3436871"/>
              <a:gd name="connsiteX53" fmla="*/ 1301477 w 1997094"/>
              <a:gd name="connsiteY53" fmla="*/ 1615627 h 3436871"/>
              <a:gd name="connsiteX54" fmla="*/ 1323916 w 1997094"/>
              <a:gd name="connsiteY54" fmla="*/ 1486602 h 3436871"/>
              <a:gd name="connsiteX55" fmla="*/ 1262208 w 1997094"/>
              <a:gd name="connsiteY55" fmla="*/ 1301478 h 3436871"/>
              <a:gd name="connsiteX56" fmla="*/ 1301477 w 1997094"/>
              <a:gd name="connsiteY56" fmla="*/ 1228550 h 3436871"/>
              <a:gd name="connsiteX57" fmla="*/ 1234159 w 1997094"/>
              <a:gd name="connsiteY57" fmla="*/ 1043426 h 3436871"/>
              <a:gd name="connsiteX58" fmla="*/ 1250989 w 1997094"/>
              <a:gd name="connsiteY58" fmla="*/ 847083 h 3436871"/>
              <a:gd name="connsiteX59" fmla="*/ 970498 w 1997094"/>
              <a:gd name="connsiteY59" fmla="*/ 712447 h 3436871"/>
              <a:gd name="connsiteX60" fmla="*/ 1015376 w 1997094"/>
              <a:gd name="connsiteY60" fmla="*/ 622690 h 3436871"/>
              <a:gd name="connsiteX61" fmla="*/ 1150012 w 1997094"/>
              <a:gd name="connsiteY61" fmla="*/ 482445 h 3436871"/>
              <a:gd name="connsiteX62" fmla="*/ 1166841 w 1997094"/>
              <a:gd name="connsiteY62" fmla="*/ 314150 h 3436871"/>
              <a:gd name="connsiteX63" fmla="*/ 1161232 w 1997094"/>
              <a:gd name="connsiteY63" fmla="*/ 196344 h 3436871"/>
              <a:gd name="connsiteX64" fmla="*/ 1065865 w 1997094"/>
              <a:gd name="connsiteY64" fmla="*/ 117807 h 3436871"/>
              <a:gd name="connsiteX65" fmla="*/ 998547 w 1997094"/>
              <a:gd name="connsiteY65" fmla="*/ 72928 h 3436871"/>
              <a:gd name="connsiteX66" fmla="*/ 920010 w 1997094"/>
              <a:gd name="connsiteY66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26346 w 1997094"/>
              <a:gd name="connsiteY17" fmla="*/ 3141497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493664 w 1997094"/>
              <a:gd name="connsiteY20" fmla="*/ 2928324 h 3436871"/>
              <a:gd name="connsiteX21" fmla="*/ 566591 w 1997094"/>
              <a:gd name="connsiteY21" fmla="*/ 2933934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11720 w 1997094"/>
              <a:gd name="connsiteY31" fmla="*/ 3040521 h 3436871"/>
              <a:gd name="connsiteX32" fmla="*/ 1234159 w 1997094"/>
              <a:gd name="connsiteY32" fmla="*/ 2883446 h 3436871"/>
              <a:gd name="connsiteX33" fmla="*/ 1239769 w 1997094"/>
              <a:gd name="connsiteY33" fmla="*/ 2614175 h 3436871"/>
              <a:gd name="connsiteX34" fmla="*/ 1301477 w 1997094"/>
              <a:gd name="connsiteY34" fmla="*/ 2586126 h 3436871"/>
              <a:gd name="connsiteX35" fmla="*/ 1284648 w 1997094"/>
              <a:gd name="connsiteY35" fmla="*/ 2417831 h 3436871"/>
              <a:gd name="connsiteX36" fmla="*/ 1351965 w 1997094"/>
              <a:gd name="connsiteY36" fmla="*/ 2608565 h 3436871"/>
              <a:gd name="connsiteX37" fmla="*/ 1380014 w 1997094"/>
              <a:gd name="connsiteY37" fmla="*/ 3119058 h 3436871"/>
              <a:gd name="connsiteX38" fmla="*/ 1447332 w 1997094"/>
              <a:gd name="connsiteY38" fmla="*/ 3091009 h 3436871"/>
              <a:gd name="connsiteX39" fmla="*/ 1419283 w 1997094"/>
              <a:gd name="connsiteY39" fmla="*/ 2625394 h 3436871"/>
              <a:gd name="connsiteX40" fmla="*/ 1469772 w 1997094"/>
              <a:gd name="connsiteY40" fmla="*/ 2636614 h 3436871"/>
              <a:gd name="connsiteX41" fmla="*/ 1480991 w 1997094"/>
              <a:gd name="connsiteY41" fmla="*/ 3292962 h 3436871"/>
              <a:gd name="connsiteX42" fmla="*/ 1531479 w 1997094"/>
              <a:gd name="connsiteY42" fmla="*/ 3276133 h 3436871"/>
              <a:gd name="connsiteX43" fmla="*/ 1553919 w 1997094"/>
              <a:gd name="connsiteY43" fmla="*/ 2821738 h 3436871"/>
              <a:gd name="connsiteX44" fmla="*/ 1604407 w 1997094"/>
              <a:gd name="connsiteY44" fmla="*/ 2961983 h 3436871"/>
              <a:gd name="connsiteX45" fmla="*/ 1952216 w 1997094"/>
              <a:gd name="connsiteY45" fmla="*/ 2771249 h 3436871"/>
              <a:gd name="connsiteX46" fmla="*/ 1997094 w 1997094"/>
              <a:gd name="connsiteY46" fmla="*/ 2653443 h 3436871"/>
              <a:gd name="connsiteX47" fmla="*/ 1823190 w 1997094"/>
              <a:gd name="connsiteY47" fmla="*/ 2642224 h 3436871"/>
              <a:gd name="connsiteX48" fmla="*/ 1694164 w 1997094"/>
              <a:gd name="connsiteY48" fmla="*/ 2546857 h 3436871"/>
              <a:gd name="connsiteX49" fmla="*/ 1621237 w 1997094"/>
              <a:gd name="connsiteY49" fmla="*/ 2451490 h 3436871"/>
              <a:gd name="connsiteX50" fmla="*/ 1694164 w 1997094"/>
              <a:gd name="connsiteY50" fmla="*/ 2328074 h 3436871"/>
              <a:gd name="connsiteX51" fmla="*/ 1514650 w 1997094"/>
              <a:gd name="connsiteY51" fmla="*/ 2030754 h 3436871"/>
              <a:gd name="connsiteX52" fmla="*/ 1531479 w 1997094"/>
              <a:gd name="connsiteY52" fmla="*/ 1610018 h 3436871"/>
              <a:gd name="connsiteX53" fmla="*/ 1301477 w 1997094"/>
              <a:gd name="connsiteY53" fmla="*/ 1615627 h 3436871"/>
              <a:gd name="connsiteX54" fmla="*/ 1323916 w 1997094"/>
              <a:gd name="connsiteY54" fmla="*/ 1486602 h 3436871"/>
              <a:gd name="connsiteX55" fmla="*/ 1262208 w 1997094"/>
              <a:gd name="connsiteY55" fmla="*/ 1301478 h 3436871"/>
              <a:gd name="connsiteX56" fmla="*/ 1301477 w 1997094"/>
              <a:gd name="connsiteY56" fmla="*/ 1228550 h 3436871"/>
              <a:gd name="connsiteX57" fmla="*/ 1234159 w 1997094"/>
              <a:gd name="connsiteY57" fmla="*/ 1043426 h 3436871"/>
              <a:gd name="connsiteX58" fmla="*/ 1250989 w 1997094"/>
              <a:gd name="connsiteY58" fmla="*/ 847083 h 3436871"/>
              <a:gd name="connsiteX59" fmla="*/ 970498 w 1997094"/>
              <a:gd name="connsiteY59" fmla="*/ 712447 h 3436871"/>
              <a:gd name="connsiteX60" fmla="*/ 1015376 w 1997094"/>
              <a:gd name="connsiteY60" fmla="*/ 622690 h 3436871"/>
              <a:gd name="connsiteX61" fmla="*/ 1150012 w 1997094"/>
              <a:gd name="connsiteY61" fmla="*/ 482445 h 3436871"/>
              <a:gd name="connsiteX62" fmla="*/ 1166841 w 1997094"/>
              <a:gd name="connsiteY62" fmla="*/ 314150 h 3436871"/>
              <a:gd name="connsiteX63" fmla="*/ 1161232 w 1997094"/>
              <a:gd name="connsiteY63" fmla="*/ 196344 h 3436871"/>
              <a:gd name="connsiteX64" fmla="*/ 1065865 w 1997094"/>
              <a:gd name="connsiteY64" fmla="*/ 117807 h 3436871"/>
              <a:gd name="connsiteX65" fmla="*/ 998547 w 1997094"/>
              <a:gd name="connsiteY65" fmla="*/ 72928 h 3436871"/>
              <a:gd name="connsiteX66" fmla="*/ 920010 w 1997094"/>
              <a:gd name="connsiteY66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26346 w 1997094"/>
              <a:gd name="connsiteY17" fmla="*/ 3141497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493664 w 1997094"/>
              <a:gd name="connsiteY20" fmla="*/ 2928324 h 3436871"/>
              <a:gd name="connsiteX21" fmla="*/ 566591 w 1997094"/>
              <a:gd name="connsiteY21" fmla="*/ 2933934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34159 w 1997094"/>
              <a:gd name="connsiteY32" fmla="*/ 2883446 h 3436871"/>
              <a:gd name="connsiteX33" fmla="*/ 1239769 w 1997094"/>
              <a:gd name="connsiteY33" fmla="*/ 2614175 h 3436871"/>
              <a:gd name="connsiteX34" fmla="*/ 1301477 w 1997094"/>
              <a:gd name="connsiteY34" fmla="*/ 2586126 h 3436871"/>
              <a:gd name="connsiteX35" fmla="*/ 1284648 w 1997094"/>
              <a:gd name="connsiteY35" fmla="*/ 2417831 h 3436871"/>
              <a:gd name="connsiteX36" fmla="*/ 1351965 w 1997094"/>
              <a:gd name="connsiteY36" fmla="*/ 2608565 h 3436871"/>
              <a:gd name="connsiteX37" fmla="*/ 1380014 w 1997094"/>
              <a:gd name="connsiteY37" fmla="*/ 3119058 h 3436871"/>
              <a:gd name="connsiteX38" fmla="*/ 1447332 w 1997094"/>
              <a:gd name="connsiteY38" fmla="*/ 3091009 h 3436871"/>
              <a:gd name="connsiteX39" fmla="*/ 1419283 w 1997094"/>
              <a:gd name="connsiteY39" fmla="*/ 2625394 h 3436871"/>
              <a:gd name="connsiteX40" fmla="*/ 1469772 w 1997094"/>
              <a:gd name="connsiteY40" fmla="*/ 2636614 h 3436871"/>
              <a:gd name="connsiteX41" fmla="*/ 1480991 w 1997094"/>
              <a:gd name="connsiteY41" fmla="*/ 3292962 h 3436871"/>
              <a:gd name="connsiteX42" fmla="*/ 1531479 w 1997094"/>
              <a:gd name="connsiteY42" fmla="*/ 3276133 h 3436871"/>
              <a:gd name="connsiteX43" fmla="*/ 1553919 w 1997094"/>
              <a:gd name="connsiteY43" fmla="*/ 2821738 h 3436871"/>
              <a:gd name="connsiteX44" fmla="*/ 1604407 w 1997094"/>
              <a:gd name="connsiteY44" fmla="*/ 2961983 h 3436871"/>
              <a:gd name="connsiteX45" fmla="*/ 1952216 w 1997094"/>
              <a:gd name="connsiteY45" fmla="*/ 2771249 h 3436871"/>
              <a:gd name="connsiteX46" fmla="*/ 1997094 w 1997094"/>
              <a:gd name="connsiteY46" fmla="*/ 2653443 h 3436871"/>
              <a:gd name="connsiteX47" fmla="*/ 1823190 w 1997094"/>
              <a:gd name="connsiteY47" fmla="*/ 2642224 h 3436871"/>
              <a:gd name="connsiteX48" fmla="*/ 1694164 w 1997094"/>
              <a:gd name="connsiteY48" fmla="*/ 2546857 h 3436871"/>
              <a:gd name="connsiteX49" fmla="*/ 1621237 w 1997094"/>
              <a:gd name="connsiteY49" fmla="*/ 2451490 h 3436871"/>
              <a:gd name="connsiteX50" fmla="*/ 1694164 w 1997094"/>
              <a:gd name="connsiteY50" fmla="*/ 2328074 h 3436871"/>
              <a:gd name="connsiteX51" fmla="*/ 1514650 w 1997094"/>
              <a:gd name="connsiteY51" fmla="*/ 2030754 h 3436871"/>
              <a:gd name="connsiteX52" fmla="*/ 1531479 w 1997094"/>
              <a:gd name="connsiteY52" fmla="*/ 1610018 h 3436871"/>
              <a:gd name="connsiteX53" fmla="*/ 1301477 w 1997094"/>
              <a:gd name="connsiteY53" fmla="*/ 1615627 h 3436871"/>
              <a:gd name="connsiteX54" fmla="*/ 1323916 w 1997094"/>
              <a:gd name="connsiteY54" fmla="*/ 1486602 h 3436871"/>
              <a:gd name="connsiteX55" fmla="*/ 1262208 w 1997094"/>
              <a:gd name="connsiteY55" fmla="*/ 1301478 h 3436871"/>
              <a:gd name="connsiteX56" fmla="*/ 1301477 w 1997094"/>
              <a:gd name="connsiteY56" fmla="*/ 1228550 h 3436871"/>
              <a:gd name="connsiteX57" fmla="*/ 1234159 w 1997094"/>
              <a:gd name="connsiteY57" fmla="*/ 1043426 h 3436871"/>
              <a:gd name="connsiteX58" fmla="*/ 1250989 w 1997094"/>
              <a:gd name="connsiteY58" fmla="*/ 847083 h 3436871"/>
              <a:gd name="connsiteX59" fmla="*/ 970498 w 1997094"/>
              <a:gd name="connsiteY59" fmla="*/ 712447 h 3436871"/>
              <a:gd name="connsiteX60" fmla="*/ 1015376 w 1997094"/>
              <a:gd name="connsiteY60" fmla="*/ 622690 h 3436871"/>
              <a:gd name="connsiteX61" fmla="*/ 1150012 w 1997094"/>
              <a:gd name="connsiteY61" fmla="*/ 482445 h 3436871"/>
              <a:gd name="connsiteX62" fmla="*/ 1166841 w 1997094"/>
              <a:gd name="connsiteY62" fmla="*/ 314150 h 3436871"/>
              <a:gd name="connsiteX63" fmla="*/ 1161232 w 1997094"/>
              <a:gd name="connsiteY63" fmla="*/ 196344 h 3436871"/>
              <a:gd name="connsiteX64" fmla="*/ 1065865 w 1997094"/>
              <a:gd name="connsiteY64" fmla="*/ 117807 h 3436871"/>
              <a:gd name="connsiteX65" fmla="*/ 998547 w 1997094"/>
              <a:gd name="connsiteY65" fmla="*/ 72928 h 3436871"/>
              <a:gd name="connsiteX66" fmla="*/ 920010 w 1997094"/>
              <a:gd name="connsiteY66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26346 w 1997094"/>
              <a:gd name="connsiteY17" fmla="*/ 3141497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493664 w 1997094"/>
              <a:gd name="connsiteY20" fmla="*/ 2928324 h 3436871"/>
              <a:gd name="connsiteX21" fmla="*/ 566591 w 1997094"/>
              <a:gd name="connsiteY21" fmla="*/ 2933934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39769 w 1997094"/>
              <a:gd name="connsiteY34" fmla="*/ 2614175 h 3436871"/>
              <a:gd name="connsiteX35" fmla="*/ 1301477 w 1997094"/>
              <a:gd name="connsiteY35" fmla="*/ 2586126 h 3436871"/>
              <a:gd name="connsiteX36" fmla="*/ 1284648 w 1997094"/>
              <a:gd name="connsiteY36" fmla="*/ 2417831 h 3436871"/>
              <a:gd name="connsiteX37" fmla="*/ 1351965 w 1997094"/>
              <a:gd name="connsiteY37" fmla="*/ 2608565 h 3436871"/>
              <a:gd name="connsiteX38" fmla="*/ 1380014 w 1997094"/>
              <a:gd name="connsiteY38" fmla="*/ 3119058 h 3436871"/>
              <a:gd name="connsiteX39" fmla="*/ 1447332 w 1997094"/>
              <a:gd name="connsiteY39" fmla="*/ 3091009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53919 w 1997094"/>
              <a:gd name="connsiteY44" fmla="*/ 282173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26346 w 1997094"/>
              <a:gd name="connsiteY17" fmla="*/ 3141497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493664 w 1997094"/>
              <a:gd name="connsiteY20" fmla="*/ 2928324 h 3436871"/>
              <a:gd name="connsiteX21" fmla="*/ 566591 w 1997094"/>
              <a:gd name="connsiteY21" fmla="*/ 2933934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301477 w 1997094"/>
              <a:gd name="connsiteY35" fmla="*/ 2586126 h 3436871"/>
              <a:gd name="connsiteX36" fmla="*/ 1284648 w 1997094"/>
              <a:gd name="connsiteY36" fmla="*/ 2417831 h 3436871"/>
              <a:gd name="connsiteX37" fmla="*/ 1351965 w 1997094"/>
              <a:gd name="connsiteY37" fmla="*/ 2608565 h 3436871"/>
              <a:gd name="connsiteX38" fmla="*/ 1380014 w 1997094"/>
              <a:gd name="connsiteY38" fmla="*/ 3119058 h 3436871"/>
              <a:gd name="connsiteX39" fmla="*/ 1447332 w 1997094"/>
              <a:gd name="connsiteY39" fmla="*/ 3091009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53919 w 1997094"/>
              <a:gd name="connsiteY44" fmla="*/ 282173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26346 w 1997094"/>
              <a:gd name="connsiteY17" fmla="*/ 3141497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493664 w 1997094"/>
              <a:gd name="connsiteY20" fmla="*/ 2928324 h 3436871"/>
              <a:gd name="connsiteX21" fmla="*/ 566591 w 1997094"/>
              <a:gd name="connsiteY21" fmla="*/ 2933934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256599 w 1997094"/>
              <a:gd name="connsiteY35" fmla="*/ 2552467 h 3436871"/>
              <a:gd name="connsiteX36" fmla="*/ 1284648 w 1997094"/>
              <a:gd name="connsiteY36" fmla="*/ 2417831 h 3436871"/>
              <a:gd name="connsiteX37" fmla="*/ 1351965 w 1997094"/>
              <a:gd name="connsiteY37" fmla="*/ 2608565 h 3436871"/>
              <a:gd name="connsiteX38" fmla="*/ 1380014 w 1997094"/>
              <a:gd name="connsiteY38" fmla="*/ 3119058 h 3436871"/>
              <a:gd name="connsiteX39" fmla="*/ 1447332 w 1997094"/>
              <a:gd name="connsiteY39" fmla="*/ 3091009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53919 w 1997094"/>
              <a:gd name="connsiteY44" fmla="*/ 282173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26346 w 1997094"/>
              <a:gd name="connsiteY17" fmla="*/ 3141497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493664 w 1997094"/>
              <a:gd name="connsiteY20" fmla="*/ 2928324 h 3436871"/>
              <a:gd name="connsiteX21" fmla="*/ 566591 w 1997094"/>
              <a:gd name="connsiteY21" fmla="*/ 2933934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256599 w 1997094"/>
              <a:gd name="connsiteY35" fmla="*/ 2552467 h 3436871"/>
              <a:gd name="connsiteX36" fmla="*/ 1262209 w 1997094"/>
              <a:gd name="connsiteY36" fmla="*/ 2417831 h 3436871"/>
              <a:gd name="connsiteX37" fmla="*/ 1351965 w 1997094"/>
              <a:gd name="connsiteY37" fmla="*/ 2608565 h 3436871"/>
              <a:gd name="connsiteX38" fmla="*/ 1380014 w 1997094"/>
              <a:gd name="connsiteY38" fmla="*/ 3119058 h 3436871"/>
              <a:gd name="connsiteX39" fmla="*/ 1447332 w 1997094"/>
              <a:gd name="connsiteY39" fmla="*/ 3091009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53919 w 1997094"/>
              <a:gd name="connsiteY44" fmla="*/ 282173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26346 w 1997094"/>
              <a:gd name="connsiteY17" fmla="*/ 3141497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493664 w 1997094"/>
              <a:gd name="connsiteY20" fmla="*/ 2928324 h 3436871"/>
              <a:gd name="connsiteX21" fmla="*/ 566591 w 1997094"/>
              <a:gd name="connsiteY21" fmla="*/ 2933934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256599 w 1997094"/>
              <a:gd name="connsiteY35" fmla="*/ 2552467 h 3436871"/>
              <a:gd name="connsiteX36" fmla="*/ 1262209 w 1997094"/>
              <a:gd name="connsiteY36" fmla="*/ 2417831 h 3436871"/>
              <a:gd name="connsiteX37" fmla="*/ 1374404 w 1997094"/>
              <a:gd name="connsiteY37" fmla="*/ 2591736 h 3436871"/>
              <a:gd name="connsiteX38" fmla="*/ 1380014 w 1997094"/>
              <a:gd name="connsiteY38" fmla="*/ 3119058 h 3436871"/>
              <a:gd name="connsiteX39" fmla="*/ 1447332 w 1997094"/>
              <a:gd name="connsiteY39" fmla="*/ 3091009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53919 w 1997094"/>
              <a:gd name="connsiteY44" fmla="*/ 282173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26346 w 1997094"/>
              <a:gd name="connsiteY17" fmla="*/ 3141497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493664 w 1997094"/>
              <a:gd name="connsiteY20" fmla="*/ 2928324 h 3436871"/>
              <a:gd name="connsiteX21" fmla="*/ 566591 w 1997094"/>
              <a:gd name="connsiteY21" fmla="*/ 2933934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256599 w 1997094"/>
              <a:gd name="connsiteY35" fmla="*/ 2552467 h 3436871"/>
              <a:gd name="connsiteX36" fmla="*/ 1262209 w 1997094"/>
              <a:gd name="connsiteY36" fmla="*/ 2417831 h 3436871"/>
              <a:gd name="connsiteX37" fmla="*/ 1357574 w 1997094"/>
              <a:gd name="connsiteY37" fmla="*/ 2569297 h 3436871"/>
              <a:gd name="connsiteX38" fmla="*/ 1380014 w 1997094"/>
              <a:gd name="connsiteY38" fmla="*/ 3119058 h 3436871"/>
              <a:gd name="connsiteX39" fmla="*/ 1447332 w 1997094"/>
              <a:gd name="connsiteY39" fmla="*/ 3091009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53919 w 1997094"/>
              <a:gd name="connsiteY44" fmla="*/ 282173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26346 w 1997094"/>
              <a:gd name="connsiteY17" fmla="*/ 3141497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493664 w 1997094"/>
              <a:gd name="connsiteY20" fmla="*/ 2928324 h 3436871"/>
              <a:gd name="connsiteX21" fmla="*/ 566591 w 1997094"/>
              <a:gd name="connsiteY21" fmla="*/ 2933934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256599 w 1997094"/>
              <a:gd name="connsiteY35" fmla="*/ 2552467 h 3436871"/>
              <a:gd name="connsiteX36" fmla="*/ 1262209 w 1997094"/>
              <a:gd name="connsiteY36" fmla="*/ 2417831 h 3436871"/>
              <a:gd name="connsiteX37" fmla="*/ 1357574 w 1997094"/>
              <a:gd name="connsiteY37" fmla="*/ 2569297 h 3436871"/>
              <a:gd name="connsiteX38" fmla="*/ 1374404 w 1997094"/>
              <a:gd name="connsiteY38" fmla="*/ 3034911 h 3436871"/>
              <a:gd name="connsiteX39" fmla="*/ 1447332 w 1997094"/>
              <a:gd name="connsiteY39" fmla="*/ 3091009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53919 w 1997094"/>
              <a:gd name="connsiteY44" fmla="*/ 282173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26346 w 1997094"/>
              <a:gd name="connsiteY17" fmla="*/ 3141497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493664 w 1997094"/>
              <a:gd name="connsiteY20" fmla="*/ 2928324 h 3436871"/>
              <a:gd name="connsiteX21" fmla="*/ 566591 w 1997094"/>
              <a:gd name="connsiteY21" fmla="*/ 2933934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256599 w 1997094"/>
              <a:gd name="connsiteY35" fmla="*/ 2552467 h 3436871"/>
              <a:gd name="connsiteX36" fmla="*/ 1262209 w 1997094"/>
              <a:gd name="connsiteY36" fmla="*/ 2417831 h 3436871"/>
              <a:gd name="connsiteX37" fmla="*/ 1357574 w 1997094"/>
              <a:gd name="connsiteY37" fmla="*/ 2569297 h 3436871"/>
              <a:gd name="connsiteX38" fmla="*/ 1374404 w 1997094"/>
              <a:gd name="connsiteY38" fmla="*/ 3034911 h 3436871"/>
              <a:gd name="connsiteX39" fmla="*/ 1413673 w 1997094"/>
              <a:gd name="connsiteY39" fmla="*/ 3113448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53919 w 1997094"/>
              <a:gd name="connsiteY44" fmla="*/ 282173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26346 w 1997094"/>
              <a:gd name="connsiteY17" fmla="*/ 3141497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493664 w 1997094"/>
              <a:gd name="connsiteY20" fmla="*/ 2928324 h 3436871"/>
              <a:gd name="connsiteX21" fmla="*/ 566591 w 1997094"/>
              <a:gd name="connsiteY21" fmla="*/ 2933934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256599 w 1997094"/>
              <a:gd name="connsiteY35" fmla="*/ 2552467 h 3436871"/>
              <a:gd name="connsiteX36" fmla="*/ 1262209 w 1997094"/>
              <a:gd name="connsiteY36" fmla="*/ 2417831 h 3436871"/>
              <a:gd name="connsiteX37" fmla="*/ 1357574 w 1997094"/>
              <a:gd name="connsiteY37" fmla="*/ 2569297 h 3436871"/>
              <a:gd name="connsiteX38" fmla="*/ 1368794 w 1997094"/>
              <a:gd name="connsiteY38" fmla="*/ 3107839 h 3436871"/>
              <a:gd name="connsiteX39" fmla="*/ 1413673 w 1997094"/>
              <a:gd name="connsiteY39" fmla="*/ 3113448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53919 w 1997094"/>
              <a:gd name="connsiteY44" fmla="*/ 282173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26346 w 1997094"/>
              <a:gd name="connsiteY17" fmla="*/ 3141497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493664 w 1997094"/>
              <a:gd name="connsiteY20" fmla="*/ 2928324 h 3436871"/>
              <a:gd name="connsiteX21" fmla="*/ 583421 w 1997094"/>
              <a:gd name="connsiteY21" fmla="*/ 3124668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256599 w 1997094"/>
              <a:gd name="connsiteY35" fmla="*/ 2552467 h 3436871"/>
              <a:gd name="connsiteX36" fmla="*/ 1262209 w 1997094"/>
              <a:gd name="connsiteY36" fmla="*/ 2417831 h 3436871"/>
              <a:gd name="connsiteX37" fmla="*/ 1357574 w 1997094"/>
              <a:gd name="connsiteY37" fmla="*/ 2569297 h 3436871"/>
              <a:gd name="connsiteX38" fmla="*/ 1368794 w 1997094"/>
              <a:gd name="connsiteY38" fmla="*/ 3107839 h 3436871"/>
              <a:gd name="connsiteX39" fmla="*/ 1413673 w 1997094"/>
              <a:gd name="connsiteY39" fmla="*/ 3113448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53919 w 1997094"/>
              <a:gd name="connsiteY44" fmla="*/ 282173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26346 w 1997094"/>
              <a:gd name="connsiteY17" fmla="*/ 3141497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516103 w 1997094"/>
              <a:gd name="connsiteY20" fmla="*/ 3119058 h 3436871"/>
              <a:gd name="connsiteX21" fmla="*/ 583421 w 1997094"/>
              <a:gd name="connsiteY21" fmla="*/ 3124668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256599 w 1997094"/>
              <a:gd name="connsiteY35" fmla="*/ 2552467 h 3436871"/>
              <a:gd name="connsiteX36" fmla="*/ 1262209 w 1997094"/>
              <a:gd name="connsiteY36" fmla="*/ 2417831 h 3436871"/>
              <a:gd name="connsiteX37" fmla="*/ 1357574 w 1997094"/>
              <a:gd name="connsiteY37" fmla="*/ 2569297 h 3436871"/>
              <a:gd name="connsiteX38" fmla="*/ 1368794 w 1997094"/>
              <a:gd name="connsiteY38" fmla="*/ 3107839 h 3436871"/>
              <a:gd name="connsiteX39" fmla="*/ 1413673 w 1997094"/>
              <a:gd name="connsiteY39" fmla="*/ 3113448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53919 w 1997094"/>
              <a:gd name="connsiteY44" fmla="*/ 282173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48785 w 1997094"/>
              <a:gd name="connsiteY17" fmla="*/ 3298572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516103 w 1997094"/>
              <a:gd name="connsiteY20" fmla="*/ 3119058 h 3436871"/>
              <a:gd name="connsiteX21" fmla="*/ 583421 w 1997094"/>
              <a:gd name="connsiteY21" fmla="*/ 3124668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256599 w 1997094"/>
              <a:gd name="connsiteY35" fmla="*/ 2552467 h 3436871"/>
              <a:gd name="connsiteX36" fmla="*/ 1262209 w 1997094"/>
              <a:gd name="connsiteY36" fmla="*/ 2417831 h 3436871"/>
              <a:gd name="connsiteX37" fmla="*/ 1357574 w 1997094"/>
              <a:gd name="connsiteY37" fmla="*/ 2569297 h 3436871"/>
              <a:gd name="connsiteX38" fmla="*/ 1368794 w 1997094"/>
              <a:gd name="connsiteY38" fmla="*/ 3107839 h 3436871"/>
              <a:gd name="connsiteX39" fmla="*/ 1413673 w 1997094"/>
              <a:gd name="connsiteY39" fmla="*/ 3113448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53919 w 1997094"/>
              <a:gd name="connsiteY44" fmla="*/ 282173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87077 w 1997094"/>
              <a:gd name="connsiteY16" fmla="*/ 3326621 h 3436871"/>
              <a:gd name="connsiteX17" fmla="*/ 448785 w 1997094"/>
              <a:gd name="connsiteY17" fmla="*/ 3298572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516103 w 1997094"/>
              <a:gd name="connsiteY20" fmla="*/ 3119058 h 3436871"/>
              <a:gd name="connsiteX21" fmla="*/ 583421 w 1997094"/>
              <a:gd name="connsiteY21" fmla="*/ 3124668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256599 w 1997094"/>
              <a:gd name="connsiteY35" fmla="*/ 2552467 h 3436871"/>
              <a:gd name="connsiteX36" fmla="*/ 1262209 w 1997094"/>
              <a:gd name="connsiteY36" fmla="*/ 2417831 h 3436871"/>
              <a:gd name="connsiteX37" fmla="*/ 1357574 w 1997094"/>
              <a:gd name="connsiteY37" fmla="*/ 2569297 h 3436871"/>
              <a:gd name="connsiteX38" fmla="*/ 1368794 w 1997094"/>
              <a:gd name="connsiteY38" fmla="*/ 3107839 h 3436871"/>
              <a:gd name="connsiteX39" fmla="*/ 1413673 w 1997094"/>
              <a:gd name="connsiteY39" fmla="*/ 3113448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53919 w 1997094"/>
              <a:gd name="connsiteY44" fmla="*/ 282173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87077 w 1997094"/>
              <a:gd name="connsiteY16" fmla="*/ 3326621 h 3436871"/>
              <a:gd name="connsiteX17" fmla="*/ 448785 w 1997094"/>
              <a:gd name="connsiteY17" fmla="*/ 3298572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516103 w 1997094"/>
              <a:gd name="connsiteY20" fmla="*/ 3119058 h 3436871"/>
              <a:gd name="connsiteX21" fmla="*/ 583421 w 1997094"/>
              <a:gd name="connsiteY21" fmla="*/ 3124668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256599 w 1997094"/>
              <a:gd name="connsiteY35" fmla="*/ 2552467 h 3436871"/>
              <a:gd name="connsiteX36" fmla="*/ 1262209 w 1997094"/>
              <a:gd name="connsiteY36" fmla="*/ 2417831 h 3436871"/>
              <a:gd name="connsiteX37" fmla="*/ 1357574 w 1997094"/>
              <a:gd name="connsiteY37" fmla="*/ 2569297 h 3436871"/>
              <a:gd name="connsiteX38" fmla="*/ 1368794 w 1997094"/>
              <a:gd name="connsiteY38" fmla="*/ 3107839 h 3436871"/>
              <a:gd name="connsiteX39" fmla="*/ 1413673 w 1997094"/>
              <a:gd name="connsiteY39" fmla="*/ 3113448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37090 w 1997094"/>
              <a:gd name="connsiteY44" fmla="*/ 280490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87077 w 1997094"/>
              <a:gd name="connsiteY16" fmla="*/ 3326621 h 3436871"/>
              <a:gd name="connsiteX17" fmla="*/ 448785 w 1997094"/>
              <a:gd name="connsiteY17" fmla="*/ 3298572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516103 w 1997094"/>
              <a:gd name="connsiteY20" fmla="*/ 3119058 h 3436871"/>
              <a:gd name="connsiteX21" fmla="*/ 583421 w 1997094"/>
              <a:gd name="connsiteY21" fmla="*/ 3124668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256599 w 1997094"/>
              <a:gd name="connsiteY35" fmla="*/ 2552467 h 3436871"/>
              <a:gd name="connsiteX36" fmla="*/ 1262209 w 1997094"/>
              <a:gd name="connsiteY36" fmla="*/ 2417831 h 3436871"/>
              <a:gd name="connsiteX37" fmla="*/ 1357574 w 1997094"/>
              <a:gd name="connsiteY37" fmla="*/ 2569297 h 3436871"/>
              <a:gd name="connsiteX38" fmla="*/ 1368794 w 1997094"/>
              <a:gd name="connsiteY38" fmla="*/ 3107839 h 3436871"/>
              <a:gd name="connsiteX39" fmla="*/ 1413673 w 1997094"/>
              <a:gd name="connsiteY39" fmla="*/ 3113448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37090 w 1997094"/>
              <a:gd name="connsiteY44" fmla="*/ 280490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87077 w 1997094"/>
              <a:gd name="connsiteY16" fmla="*/ 3326621 h 3436871"/>
              <a:gd name="connsiteX17" fmla="*/ 448785 w 1997094"/>
              <a:gd name="connsiteY17" fmla="*/ 3298572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516103 w 1997094"/>
              <a:gd name="connsiteY20" fmla="*/ 3119058 h 3436871"/>
              <a:gd name="connsiteX21" fmla="*/ 583421 w 1997094"/>
              <a:gd name="connsiteY21" fmla="*/ 3124668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256599 w 1997094"/>
              <a:gd name="connsiteY35" fmla="*/ 2552467 h 3436871"/>
              <a:gd name="connsiteX36" fmla="*/ 1262209 w 1997094"/>
              <a:gd name="connsiteY36" fmla="*/ 2417831 h 3436871"/>
              <a:gd name="connsiteX37" fmla="*/ 1357574 w 1997094"/>
              <a:gd name="connsiteY37" fmla="*/ 2569297 h 3436871"/>
              <a:gd name="connsiteX38" fmla="*/ 1368794 w 1997094"/>
              <a:gd name="connsiteY38" fmla="*/ 3107839 h 3436871"/>
              <a:gd name="connsiteX39" fmla="*/ 1413673 w 1997094"/>
              <a:gd name="connsiteY39" fmla="*/ 3113448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37090 w 1997094"/>
              <a:gd name="connsiteY44" fmla="*/ 2804908 h 3436871"/>
              <a:gd name="connsiteX45" fmla="*/ 1604407 w 1997094"/>
              <a:gd name="connsiteY45" fmla="*/ 2961983 h 3436871"/>
              <a:gd name="connsiteX46" fmla="*/ 1991484 w 1997094"/>
              <a:gd name="connsiteY46" fmla="*/ 276563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2025802"/>
              <a:gd name="connsiteY0" fmla="*/ 0 h 3436871"/>
              <a:gd name="connsiteX1" fmla="*/ 779764 w 2025802"/>
              <a:gd name="connsiteY1" fmla="*/ 117807 h 3436871"/>
              <a:gd name="connsiteX2" fmla="*/ 751715 w 2025802"/>
              <a:gd name="connsiteY2" fmla="*/ 224393 h 3436871"/>
              <a:gd name="connsiteX3" fmla="*/ 656348 w 2025802"/>
              <a:gd name="connsiteY3" fmla="*/ 403907 h 3436871"/>
              <a:gd name="connsiteX4" fmla="*/ 656348 w 2025802"/>
              <a:gd name="connsiteY4" fmla="*/ 460005 h 3436871"/>
              <a:gd name="connsiteX5" fmla="*/ 673178 w 2025802"/>
              <a:gd name="connsiteY5" fmla="*/ 544153 h 3436871"/>
              <a:gd name="connsiteX6" fmla="*/ 448785 w 2025802"/>
              <a:gd name="connsiteY6" fmla="*/ 656349 h 3436871"/>
              <a:gd name="connsiteX7" fmla="*/ 263661 w 2025802"/>
              <a:gd name="connsiteY7" fmla="*/ 673178 h 3436871"/>
              <a:gd name="connsiteX8" fmla="*/ 218783 w 2025802"/>
              <a:gd name="connsiteY8" fmla="*/ 948059 h 3436871"/>
              <a:gd name="connsiteX9" fmla="*/ 168294 w 2025802"/>
              <a:gd name="connsiteY9" fmla="*/ 1082695 h 3436871"/>
              <a:gd name="connsiteX10" fmla="*/ 72927 w 2025802"/>
              <a:gd name="connsiteY10" fmla="*/ 1211721 h 3436871"/>
              <a:gd name="connsiteX11" fmla="*/ 0 w 2025802"/>
              <a:gd name="connsiteY11" fmla="*/ 1346356 h 3436871"/>
              <a:gd name="connsiteX12" fmla="*/ 134635 w 2025802"/>
              <a:gd name="connsiteY12" fmla="*/ 1705384 h 3436871"/>
              <a:gd name="connsiteX13" fmla="*/ 241222 w 2025802"/>
              <a:gd name="connsiteY13" fmla="*/ 1778312 h 3436871"/>
              <a:gd name="connsiteX14" fmla="*/ 291710 w 2025802"/>
              <a:gd name="connsiteY14" fmla="*/ 1744653 h 3436871"/>
              <a:gd name="connsiteX15" fmla="*/ 336589 w 2025802"/>
              <a:gd name="connsiteY15" fmla="*/ 1800751 h 3436871"/>
              <a:gd name="connsiteX16" fmla="*/ 387077 w 2025802"/>
              <a:gd name="connsiteY16" fmla="*/ 3326621 h 3436871"/>
              <a:gd name="connsiteX17" fmla="*/ 448785 w 2025802"/>
              <a:gd name="connsiteY17" fmla="*/ 3298572 h 3436871"/>
              <a:gd name="connsiteX18" fmla="*/ 431956 w 2025802"/>
              <a:gd name="connsiteY18" fmla="*/ 2423441 h 3436871"/>
              <a:gd name="connsiteX19" fmla="*/ 482444 w 2025802"/>
              <a:gd name="connsiteY19" fmla="*/ 2434660 h 3436871"/>
              <a:gd name="connsiteX20" fmla="*/ 516103 w 2025802"/>
              <a:gd name="connsiteY20" fmla="*/ 3119058 h 3436871"/>
              <a:gd name="connsiteX21" fmla="*/ 583421 w 2025802"/>
              <a:gd name="connsiteY21" fmla="*/ 3124668 h 3436871"/>
              <a:gd name="connsiteX22" fmla="*/ 572201 w 2025802"/>
              <a:gd name="connsiteY22" fmla="*/ 2457100 h 3436871"/>
              <a:gd name="connsiteX23" fmla="*/ 964888 w 2025802"/>
              <a:gd name="connsiteY23" fmla="*/ 2462710 h 3436871"/>
              <a:gd name="connsiteX24" fmla="*/ 970498 w 2025802"/>
              <a:gd name="connsiteY24" fmla="*/ 2866616 h 3436871"/>
              <a:gd name="connsiteX25" fmla="*/ 1026596 w 2025802"/>
              <a:gd name="connsiteY25" fmla="*/ 2877836 h 3436871"/>
              <a:gd name="connsiteX26" fmla="*/ 1020986 w 2025802"/>
              <a:gd name="connsiteY26" fmla="*/ 3051740 h 3436871"/>
              <a:gd name="connsiteX27" fmla="*/ 1009767 w 2025802"/>
              <a:gd name="connsiteY27" fmla="*/ 3175156 h 3436871"/>
              <a:gd name="connsiteX28" fmla="*/ 1020986 w 2025802"/>
              <a:gd name="connsiteY28" fmla="*/ 3393939 h 3436871"/>
              <a:gd name="connsiteX29" fmla="*/ 1217330 w 2025802"/>
              <a:gd name="connsiteY29" fmla="*/ 3410768 h 3436871"/>
              <a:gd name="connsiteX30" fmla="*/ 1211720 w 2025802"/>
              <a:gd name="connsiteY30" fmla="*/ 3225645 h 3436871"/>
              <a:gd name="connsiteX31" fmla="*/ 1228549 w 2025802"/>
              <a:gd name="connsiteY31" fmla="*/ 3051741 h 3436871"/>
              <a:gd name="connsiteX32" fmla="*/ 1211720 w 2025802"/>
              <a:gd name="connsiteY32" fmla="*/ 2922714 h 3436871"/>
              <a:gd name="connsiteX33" fmla="*/ 1234159 w 2025802"/>
              <a:gd name="connsiteY33" fmla="*/ 2883446 h 3436871"/>
              <a:gd name="connsiteX34" fmla="*/ 1250988 w 2025802"/>
              <a:gd name="connsiteY34" fmla="*/ 2664663 h 3436871"/>
              <a:gd name="connsiteX35" fmla="*/ 1256599 w 2025802"/>
              <a:gd name="connsiteY35" fmla="*/ 2552467 h 3436871"/>
              <a:gd name="connsiteX36" fmla="*/ 1262209 w 2025802"/>
              <a:gd name="connsiteY36" fmla="*/ 2417831 h 3436871"/>
              <a:gd name="connsiteX37" fmla="*/ 1357574 w 2025802"/>
              <a:gd name="connsiteY37" fmla="*/ 2569297 h 3436871"/>
              <a:gd name="connsiteX38" fmla="*/ 1368794 w 2025802"/>
              <a:gd name="connsiteY38" fmla="*/ 3107839 h 3436871"/>
              <a:gd name="connsiteX39" fmla="*/ 1413673 w 2025802"/>
              <a:gd name="connsiteY39" fmla="*/ 3113448 h 3436871"/>
              <a:gd name="connsiteX40" fmla="*/ 1419283 w 2025802"/>
              <a:gd name="connsiteY40" fmla="*/ 2625394 h 3436871"/>
              <a:gd name="connsiteX41" fmla="*/ 1469772 w 2025802"/>
              <a:gd name="connsiteY41" fmla="*/ 2636614 h 3436871"/>
              <a:gd name="connsiteX42" fmla="*/ 1480991 w 2025802"/>
              <a:gd name="connsiteY42" fmla="*/ 3292962 h 3436871"/>
              <a:gd name="connsiteX43" fmla="*/ 1531479 w 2025802"/>
              <a:gd name="connsiteY43" fmla="*/ 3276133 h 3436871"/>
              <a:gd name="connsiteX44" fmla="*/ 1537090 w 2025802"/>
              <a:gd name="connsiteY44" fmla="*/ 2804908 h 3436871"/>
              <a:gd name="connsiteX45" fmla="*/ 1604407 w 2025802"/>
              <a:gd name="connsiteY45" fmla="*/ 2961983 h 3436871"/>
              <a:gd name="connsiteX46" fmla="*/ 1991484 w 2025802"/>
              <a:gd name="connsiteY46" fmla="*/ 2765639 h 3436871"/>
              <a:gd name="connsiteX47" fmla="*/ 1997094 w 2025802"/>
              <a:gd name="connsiteY47" fmla="*/ 2653443 h 3436871"/>
              <a:gd name="connsiteX48" fmla="*/ 1823190 w 2025802"/>
              <a:gd name="connsiteY48" fmla="*/ 2642224 h 3436871"/>
              <a:gd name="connsiteX49" fmla="*/ 1694164 w 2025802"/>
              <a:gd name="connsiteY49" fmla="*/ 2546857 h 3436871"/>
              <a:gd name="connsiteX50" fmla="*/ 1621237 w 2025802"/>
              <a:gd name="connsiteY50" fmla="*/ 2451490 h 3436871"/>
              <a:gd name="connsiteX51" fmla="*/ 1694164 w 2025802"/>
              <a:gd name="connsiteY51" fmla="*/ 2328074 h 3436871"/>
              <a:gd name="connsiteX52" fmla="*/ 1514650 w 2025802"/>
              <a:gd name="connsiteY52" fmla="*/ 2030754 h 3436871"/>
              <a:gd name="connsiteX53" fmla="*/ 1531479 w 2025802"/>
              <a:gd name="connsiteY53" fmla="*/ 1610018 h 3436871"/>
              <a:gd name="connsiteX54" fmla="*/ 1301477 w 2025802"/>
              <a:gd name="connsiteY54" fmla="*/ 1615627 h 3436871"/>
              <a:gd name="connsiteX55" fmla="*/ 1323916 w 2025802"/>
              <a:gd name="connsiteY55" fmla="*/ 1486602 h 3436871"/>
              <a:gd name="connsiteX56" fmla="*/ 1262208 w 2025802"/>
              <a:gd name="connsiteY56" fmla="*/ 1301478 h 3436871"/>
              <a:gd name="connsiteX57" fmla="*/ 1301477 w 2025802"/>
              <a:gd name="connsiteY57" fmla="*/ 1228550 h 3436871"/>
              <a:gd name="connsiteX58" fmla="*/ 1234159 w 2025802"/>
              <a:gd name="connsiteY58" fmla="*/ 1043426 h 3436871"/>
              <a:gd name="connsiteX59" fmla="*/ 1250989 w 2025802"/>
              <a:gd name="connsiteY59" fmla="*/ 847083 h 3436871"/>
              <a:gd name="connsiteX60" fmla="*/ 970498 w 2025802"/>
              <a:gd name="connsiteY60" fmla="*/ 712447 h 3436871"/>
              <a:gd name="connsiteX61" fmla="*/ 1015376 w 2025802"/>
              <a:gd name="connsiteY61" fmla="*/ 622690 h 3436871"/>
              <a:gd name="connsiteX62" fmla="*/ 1150012 w 2025802"/>
              <a:gd name="connsiteY62" fmla="*/ 482445 h 3436871"/>
              <a:gd name="connsiteX63" fmla="*/ 1166841 w 2025802"/>
              <a:gd name="connsiteY63" fmla="*/ 314150 h 3436871"/>
              <a:gd name="connsiteX64" fmla="*/ 1161232 w 2025802"/>
              <a:gd name="connsiteY64" fmla="*/ 196344 h 3436871"/>
              <a:gd name="connsiteX65" fmla="*/ 1065865 w 2025802"/>
              <a:gd name="connsiteY65" fmla="*/ 117807 h 3436871"/>
              <a:gd name="connsiteX66" fmla="*/ 998547 w 2025802"/>
              <a:gd name="connsiteY66" fmla="*/ 72928 h 3436871"/>
              <a:gd name="connsiteX67" fmla="*/ 920010 w 2025802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3190 w 2038796"/>
              <a:gd name="connsiteY48" fmla="*/ 2642224 h 3436871"/>
              <a:gd name="connsiteX49" fmla="*/ 1694164 w 2038796"/>
              <a:gd name="connsiteY49" fmla="*/ 2546857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31479 w 2038796"/>
              <a:gd name="connsiteY53" fmla="*/ 1610018 h 3436871"/>
              <a:gd name="connsiteX54" fmla="*/ 1301477 w 2038796"/>
              <a:gd name="connsiteY54" fmla="*/ 1615627 h 3436871"/>
              <a:gd name="connsiteX55" fmla="*/ 1323916 w 2038796"/>
              <a:gd name="connsiteY55" fmla="*/ 1486602 h 3436871"/>
              <a:gd name="connsiteX56" fmla="*/ 1262208 w 2038796"/>
              <a:gd name="connsiteY56" fmla="*/ 1301478 h 3436871"/>
              <a:gd name="connsiteX57" fmla="*/ 1301477 w 2038796"/>
              <a:gd name="connsiteY57" fmla="*/ 1228550 h 3436871"/>
              <a:gd name="connsiteX58" fmla="*/ 1234159 w 2038796"/>
              <a:gd name="connsiteY58" fmla="*/ 1043426 h 3436871"/>
              <a:gd name="connsiteX59" fmla="*/ 1250989 w 2038796"/>
              <a:gd name="connsiteY59" fmla="*/ 847083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06360 w 2038796"/>
              <a:gd name="connsiteY48" fmla="*/ 2664663 h 3436871"/>
              <a:gd name="connsiteX49" fmla="*/ 1694164 w 2038796"/>
              <a:gd name="connsiteY49" fmla="*/ 2546857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31479 w 2038796"/>
              <a:gd name="connsiteY53" fmla="*/ 1610018 h 3436871"/>
              <a:gd name="connsiteX54" fmla="*/ 1301477 w 2038796"/>
              <a:gd name="connsiteY54" fmla="*/ 1615627 h 3436871"/>
              <a:gd name="connsiteX55" fmla="*/ 1323916 w 2038796"/>
              <a:gd name="connsiteY55" fmla="*/ 1486602 h 3436871"/>
              <a:gd name="connsiteX56" fmla="*/ 1262208 w 2038796"/>
              <a:gd name="connsiteY56" fmla="*/ 1301478 h 3436871"/>
              <a:gd name="connsiteX57" fmla="*/ 1301477 w 2038796"/>
              <a:gd name="connsiteY57" fmla="*/ 1228550 h 3436871"/>
              <a:gd name="connsiteX58" fmla="*/ 1234159 w 2038796"/>
              <a:gd name="connsiteY58" fmla="*/ 1043426 h 3436871"/>
              <a:gd name="connsiteX59" fmla="*/ 1250989 w 2038796"/>
              <a:gd name="connsiteY59" fmla="*/ 847083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06360 w 2038796"/>
              <a:gd name="connsiteY48" fmla="*/ 2664663 h 3436871"/>
              <a:gd name="connsiteX49" fmla="*/ 1694164 w 2038796"/>
              <a:gd name="connsiteY49" fmla="*/ 2546857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31479 w 2038796"/>
              <a:gd name="connsiteY53" fmla="*/ 1610018 h 3436871"/>
              <a:gd name="connsiteX54" fmla="*/ 1301477 w 2038796"/>
              <a:gd name="connsiteY54" fmla="*/ 1615627 h 3436871"/>
              <a:gd name="connsiteX55" fmla="*/ 1323916 w 2038796"/>
              <a:gd name="connsiteY55" fmla="*/ 1486602 h 3436871"/>
              <a:gd name="connsiteX56" fmla="*/ 1262208 w 2038796"/>
              <a:gd name="connsiteY56" fmla="*/ 1301478 h 3436871"/>
              <a:gd name="connsiteX57" fmla="*/ 1301477 w 2038796"/>
              <a:gd name="connsiteY57" fmla="*/ 1228550 h 3436871"/>
              <a:gd name="connsiteX58" fmla="*/ 1234159 w 2038796"/>
              <a:gd name="connsiteY58" fmla="*/ 1043426 h 3436871"/>
              <a:gd name="connsiteX59" fmla="*/ 1250989 w 2038796"/>
              <a:gd name="connsiteY59" fmla="*/ 847083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8800 w 2038796"/>
              <a:gd name="connsiteY48" fmla="*/ 2636614 h 3436871"/>
              <a:gd name="connsiteX49" fmla="*/ 1694164 w 2038796"/>
              <a:gd name="connsiteY49" fmla="*/ 2546857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31479 w 2038796"/>
              <a:gd name="connsiteY53" fmla="*/ 1610018 h 3436871"/>
              <a:gd name="connsiteX54" fmla="*/ 1301477 w 2038796"/>
              <a:gd name="connsiteY54" fmla="*/ 1615627 h 3436871"/>
              <a:gd name="connsiteX55" fmla="*/ 1323916 w 2038796"/>
              <a:gd name="connsiteY55" fmla="*/ 1486602 h 3436871"/>
              <a:gd name="connsiteX56" fmla="*/ 1262208 w 2038796"/>
              <a:gd name="connsiteY56" fmla="*/ 1301478 h 3436871"/>
              <a:gd name="connsiteX57" fmla="*/ 1301477 w 2038796"/>
              <a:gd name="connsiteY57" fmla="*/ 1228550 h 3436871"/>
              <a:gd name="connsiteX58" fmla="*/ 1234159 w 2038796"/>
              <a:gd name="connsiteY58" fmla="*/ 1043426 h 3436871"/>
              <a:gd name="connsiteX59" fmla="*/ 1250989 w 2038796"/>
              <a:gd name="connsiteY59" fmla="*/ 847083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8800 w 2038796"/>
              <a:gd name="connsiteY48" fmla="*/ 2636614 h 3436871"/>
              <a:gd name="connsiteX49" fmla="*/ 1705383 w 2038796"/>
              <a:gd name="connsiteY49" fmla="*/ 2563686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31479 w 2038796"/>
              <a:gd name="connsiteY53" fmla="*/ 1610018 h 3436871"/>
              <a:gd name="connsiteX54" fmla="*/ 1301477 w 2038796"/>
              <a:gd name="connsiteY54" fmla="*/ 1615627 h 3436871"/>
              <a:gd name="connsiteX55" fmla="*/ 1323916 w 2038796"/>
              <a:gd name="connsiteY55" fmla="*/ 1486602 h 3436871"/>
              <a:gd name="connsiteX56" fmla="*/ 1262208 w 2038796"/>
              <a:gd name="connsiteY56" fmla="*/ 1301478 h 3436871"/>
              <a:gd name="connsiteX57" fmla="*/ 1301477 w 2038796"/>
              <a:gd name="connsiteY57" fmla="*/ 1228550 h 3436871"/>
              <a:gd name="connsiteX58" fmla="*/ 1234159 w 2038796"/>
              <a:gd name="connsiteY58" fmla="*/ 1043426 h 3436871"/>
              <a:gd name="connsiteX59" fmla="*/ 1250989 w 2038796"/>
              <a:gd name="connsiteY59" fmla="*/ 847083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8800 w 2038796"/>
              <a:gd name="connsiteY48" fmla="*/ 2636614 h 3436871"/>
              <a:gd name="connsiteX49" fmla="*/ 1705383 w 2038796"/>
              <a:gd name="connsiteY49" fmla="*/ 2563686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03430 w 2038796"/>
              <a:gd name="connsiteY53" fmla="*/ 1626847 h 3436871"/>
              <a:gd name="connsiteX54" fmla="*/ 1301477 w 2038796"/>
              <a:gd name="connsiteY54" fmla="*/ 1615627 h 3436871"/>
              <a:gd name="connsiteX55" fmla="*/ 1323916 w 2038796"/>
              <a:gd name="connsiteY55" fmla="*/ 1486602 h 3436871"/>
              <a:gd name="connsiteX56" fmla="*/ 1262208 w 2038796"/>
              <a:gd name="connsiteY56" fmla="*/ 1301478 h 3436871"/>
              <a:gd name="connsiteX57" fmla="*/ 1301477 w 2038796"/>
              <a:gd name="connsiteY57" fmla="*/ 1228550 h 3436871"/>
              <a:gd name="connsiteX58" fmla="*/ 1234159 w 2038796"/>
              <a:gd name="connsiteY58" fmla="*/ 1043426 h 3436871"/>
              <a:gd name="connsiteX59" fmla="*/ 1250989 w 2038796"/>
              <a:gd name="connsiteY59" fmla="*/ 847083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8800 w 2038796"/>
              <a:gd name="connsiteY48" fmla="*/ 2636614 h 3436871"/>
              <a:gd name="connsiteX49" fmla="*/ 1705383 w 2038796"/>
              <a:gd name="connsiteY49" fmla="*/ 2563686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03430 w 2038796"/>
              <a:gd name="connsiteY53" fmla="*/ 1626847 h 3436871"/>
              <a:gd name="connsiteX54" fmla="*/ 1301477 w 2038796"/>
              <a:gd name="connsiteY54" fmla="*/ 1615627 h 3436871"/>
              <a:gd name="connsiteX55" fmla="*/ 1323916 w 2038796"/>
              <a:gd name="connsiteY55" fmla="*/ 1486602 h 3436871"/>
              <a:gd name="connsiteX56" fmla="*/ 1262208 w 2038796"/>
              <a:gd name="connsiteY56" fmla="*/ 1301478 h 3436871"/>
              <a:gd name="connsiteX57" fmla="*/ 1301477 w 2038796"/>
              <a:gd name="connsiteY57" fmla="*/ 1228550 h 3436871"/>
              <a:gd name="connsiteX58" fmla="*/ 1234159 w 2038796"/>
              <a:gd name="connsiteY58" fmla="*/ 1043426 h 3436871"/>
              <a:gd name="connsiteX59" fmla="*/ 1250989 w 2038796"/>
              <a:gd name="connsiteY59" fmla="*/ 847083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8800 w 2038796"/>
              <a:gd name="connsiteY48" fmla="*/ 2636614 h 3436871"/>
              <a:gd name="connsiteX49" fmla="*/ 1705383 w 2038796"/>
              <a:gd name="connsiteY49" fmla="*/ 2563686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03430 w 2038796"/>
              <a:gd name="connsiteY53" fmla="*/ 1626847 h 3436871"/>
              <a:gd name="connsiteX54" fmla="*/ 1312696 w 2038796"/>
              <a:gd name="connsiteY54" fmla="*/ 1649285 h 3436871"/>
              <a:gd name="connsiteX55" fmla="*/ 1323916 w 2038796"/>
              <a:gd name="connsiteY55" fmla="*/ 1486602 h 3436871"/>
              <a:gd name="connsiteX56" fmla="*/ 1262208 w 2038796"/>
              <a:gd name="connsiteY56" fmla="*/ 1301478 h 3436871"/>
              <a:gd name="connsiteX57" fmla="*/ 1301477 w 2038796"/>
              <a:gd name="connsiteY57" fmla="*/ 1228550 h 3436871"/>
              <a:gd name="connsiteX58" fmla="*/ 1234159 w 2038796"/>
              <a:gd name="connsiteY58" fmla="*/ 1043426 h 3436871"/>
              <a:gd name="connsiteX59" fmla="*/ 1250989 w 2038796"/>
              <a:gd name="connsiteY59" fmla="*/ 847083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8800 w 2038796"/>
              <a:gd name="connsiteY48" fmla="*/ 2636614 h 3436871"/>
              <a:gd name="connsiteX49" fmla="*/ 1705383 w 2038796"/>
              <a:gd name="connsiteY49" fmla="*/ 2563686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03430 w 2038796"/>
              <a:gd name="connsiteY53" fmla="*/ 1626847 h 3436871"/>
              <a:gd name="connsiteX54" fmla="*/ 1312696 w 2038796"/>
              <a:gd name="connsiteY54" fmla="*/ 1649285 h 3436871"/>
              <a:gd name="connsiteX55" fmla="*/ 1323916 w 2038796"/>
              <a:gd name="connsiteY55" fmla="*/ 1486602 h 3436871"/>
              <a:gd name="connsiteX56" fmla="*/ 1262208 w 2038796"/>
              <a:gd name="connsiteY56" fmla="*/ 1346357 h 3436871"/>
              <a:gd name="connsiteX57" fmla="*/ 1301477 w 2038796"/>
              <a:gd name="connsiteY57" fmla="*/ 1228550 h 3436871"/>
              <a:gd name="connsiteX58" fmla="*/ 1234159 w 2038796"/>
              <a:gd name="connsiteY58" fmla="*/ 1043426 h 3436871"/>
              <a:gd name="connsiteX59" fmla="*/ 1250989 w 2038796"/>
              <a:gd name="connsiteY59" fmla="*/ 847083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8800 w 2038796"/>
              <a:gd name="connsiteY48" fmla="*/ 2636614 h 3436871"/>
              <a:gd name="connsiteX49" fmla="*/ 1705383 w 2038796"/>
              <a:gd name="connsiteY49" fmla="*/ 2563686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03430 w 2038796"/>
              <a:gd name="connsiteY53" fmla="*/ 1626847 h 3436871"/>
              <a:gd name="connsiteX54" fmla="*/ 1312696 w 2038796"/>
              <a:gd name="connsiteY54" fmla="*/ 1649285 h 3436871"/>
              <a:gd name="connsiteX55" fmla="*/ 1323916 w 2038796"/>
              <a:gd name="connsiteY55" fmla="*/ 1486602 h 3436871"/>
              <a:gd name="connsiteX56" fmla="*/ 1262208 w 2038796"/>
              <a:gd name="connsiteY56" fmla="*/ 1346357 h 3436871"/>
              <a:gd name="connsiteX57" fmla="*/ 1284648 w 2038796"/>
              <a:gd name="connsiteY57" fmla="*/ 1239770 h 3436871"/>
              <a:gd name="connsiteX58" fmla="*/ 1234159 w 2038796"/>
              <a:gd name="connsiteY58" fmla="*/ 1043426 h 3436871"/>
              <a:gd name="connsiteX59" fmla="*/ 1250989 w 2038796"/>
              <a:gd name="connsiteY59" fmla="*/ 847083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8800 w 2038796"/>
              <a:gd name="connsiteY48" fmla="*/ 2636614 h 3436871"/>
              <a:gd name="connsiteX49" fmla="*/ 1705383 w 2038796"/>
              <a:gd name="connsiteY49" fmla="*/ 2563686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03430 w 2038796"/>
              <a:gd name="connsiteY53" fmla="*/ 1626847 h 3436871"/>
              <a:gd name="connsiteX54" fmla="*/ 1312696 w 2038796"/>
              <a:gd name="connsiteY54" fmla="*/ 1649285 h 3436871"/>
              <a:gd name="connsiteX55" fmla="*/ 1323916 w 2038796"/>
              <a:gd name="connsiteY55" fmla="*/ 1486602 h 3436871"/>
              <a:gd name="connsiteX56" fmla="*/ 1262208 w 2038796"/>
              <a:gd name="connsiteY56" fmla="*/ 1346357 h 3436871"/>
              <a:gd name="connsiteX57" fmla="*/ 1284648 w 2038796"/>
              <a:gd name="connsiteY57" fmla="*/ 1239770 h 3436871"/>
              <a:gd name="connsiteX58" fmla="*/ 1256599 w 2038796"/>
              <a:gd name="connsiteY58" fmla="*/ 1077085 h 3436871"/>
              <a:gd name="connsiteX59" fmla="*/ 1250989 w 2038796"/>
              <a:gd name="connsiteY59" fmla="*/ 847083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8800 w 2038796"/>
              <a:gd name="connsiteY48" fmla="*/ 2636614 h 3436871"/>
              <a:gd name="connsiteX49" fmla="*/ 1705383 w 2038796"/>
              <a:gd name="connsiteY49" fmla="*/ 2563686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03430 w 2038796"/>
              <a:gd name="connsiteY53" fmla="*/ 1626847 h 3436871"/>
              <a:gd name="connsiteX54" fmla="*/ 1312696 w 2038796"/>
              <a:gd name="connsiteY54" fmla="*/ 1649285 h 3436871"/>
              <a:gd name="connsiteX55" fmla="*/ 1323916 w 2038796"/>
              <a:gd name="connsiteY55" fmla="*/ 1486602 h 3436871"/>
              <a:gd name="connsiteX56" fmla="*/ 1262208 w 2038796"/>
              <a:gd name="connsiteY56" fmla="*/ 1346357 h 3436871"/>
              <a:gd name="connsiteX57" fmla="*/ 1284648 w 2038796"/>
              <a:gd name="connsiteY57" fmla="*/ 1239770 h 3436871"/>
              <a:gd name="connsiteX58" fmla="*/ 1256599 w 2038796"/>
              <a:gd name="connsiteY58" fmla="*/ 1077085 h 3436871"/>
              <a:gd name="connsiteX59" fmla="*/ 1256599 w 2038796"/>
              <a:gd name="connsiteY59" fmla="*/ 880742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8800 w 2038796"/>
              <a:gd name="connsiteY48" fmla="*/ 2636614 h 3436871"/>
              <a:gd name="connsiteX49" fmla="*/ 1705383 w 2038796"/>
              <a:gd name="connsiteY49" fmla="*/ 2563686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03430 w 2038796"/>
              <a:gd name="connsiteY53" fmla="*/ 1626847 h 3436871"/>
              <a:gd name="connsiteX54" fmla="*/ 1312696 w 2038796"/>
              <a:gd name="connsiteY54" fmla="*/ 1649285 h 3436871"/>
              <a:gd name="connsiteX55" fmla="*/ 1323916 w 2038796"/>
              <a:gd name="connsiteY55" fmla="*/ 1486602 h 3436871"/>
              <a:gd name="connsiteX56" fmla="*/ 1262208 w 2038796"/>
              <a:gd name="connsiteY56" fmla="*/ 1346357 h 3436871"/>
              <a:gd name="connsiteX57" fmla="*/ 1284648 w 2038796"/>
              <a:gd name="connsiteY57" fmla="*/ 1239770 h 3436871"/>
              <a:gd name="connsiteX58" fmla="*/ 1256599 w 2038796"/>
              <a:gd name="connsiteY58" fmla="*/ 1077085 h 3436871"/>
              <a:gd name="connsiteX59" fmla="*/ 1256599 w 2038796"/>
              <a:gd name="connsiteY59" fmla="*/ 880742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8800 w 2038796"/>
              <a:gd name="connsiteY48" fmla="*/ 2636614 h 3436871"/>
              <a:gd name="connsiteX49" fmla="*/ 1705383 w 2038796"/>
              <a:gd name="connsiteY49" fmla="*/ 2563686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03430 w 2038796"/>
              <a:gd name="connsiteY53" fmla="*/ 1626847 h 3436871"/>
              <a:gd name="connsiteX54" fmla="*/ 1312696 w 2038796"/>
              <a:gd name="connsiteY54" fmla="*/ 1649285 h 3436871"/>
              <a:gd name="connsiteX55" fmla="*/ 1323916 w 2038796"/>
              <a:gd name="connsiteY55" fmla="*/ 1486602 h 3436871"/>
              <a:gd name="connsiteX56" fmla="*/ 1262208 w 2038796"/>
              <a:gd name="connsiteY56" fmla="*/ 1346357 h 3436871"/>
              <a:gd name="connsiteX57" fmla="*/ 1284648 w 2038796"/>
              <a:gd name="connsiteY57" fmla="*/ 1239770 h 3436871"/>
              <a:gd name="connsiteX58" fmla="*/ 1256599 w 2038796"/>
              <a:gd name="connsiteY58" fmla="*/ 1077085 h 3436871"/>
              <a:gd name="connsiteX59" fmla="*/ 1256599 w 2038796"/>
              <a:gd name="connsiteY59" fmla="*/ 880742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8800 w 2038796"/>
              <a:gd name="connsiteY48" fmla="*/ 2636614 h 3436871"/>
              <a:gd name="connsiteX49" fmla="*/ 1705383 w 2038796"/>
              <a:gd name="connsiteY49" fmla="*/ 2563686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03430 w 2038796"/>
              <a:gd name="connsiteY53" fmla="*/ 1626847 h 3436871"/>
              <a:gd name="connsiteX54" fmla="*/ 1312696 w 2038796"/>
              <a:gd name="connsiteY54" fmla="*/ 1649285 h 3436871"/>
              <a:gd name="connsiteX55" fmla="*/ 1323916 w 2038796"/>
              <a:gd name="connsiteY55" fmla="*/ 1486602 h 3436871"/>
              <a:gd name="connsiteX56" fmla="*/ 1262208 w 2038796"/>
              <a:gd name="connsiteY56" fmla="*/ 1346357 h 3436871"/>
              <a:gd name="connsiteX57" fmla="*/ 1284648 w 2038796"/>
              <a:gd name="connsiteY57" fmla="*/ 1239770 h 3436871"/>
              <a:gd name="connsiteX58" fmla="*/ 1256599 w 2038796"/>
              <a:gd name="connsiteY58" fmla="*/ 1077085 h 3436871"/>
              <a:gd name="connsiteX59" fmla="*/ 1256599 w 2038796"/>
              <a:gd name="connsiteY59" fmla="*/ 880742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8800 w 2038796"/>
              <a:gd name="connsiteY48" fmla="*/ 2636614 h 3436871"/>
              <a:gd name="connsiteX49" fmla="*/ 1705383 w 2038796"/>
              <a:gd name="connsiteY49" fmla="*/ 2563686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03430 w 2038796"/>
              <a:gd name="connsiteY53" fmla="*/ 1626847 h 3436871"/>
              <a:gd name="connsiteX54" fmla="*/ 1312696 w 2038796"/>
              <a:gd name="connsiteY54" fmla="*/ 1649285 h 3436871"/>
              <a:gd name="connsiteX55" fmla="*/ 1323916 w 2038796"/>
              <a:gd name="connsiteY55" fmla="*/ 1486602 h 3436871"/>
              <a:gd name="connsiteX56" fmla="*/ 1262208 w 2038796"/>
              <a:gd name="connsiteY56" fmla="*/ 1346357 h 3436871"/>
              <a:gd name="connsiteX57" fmla="*/ 1284648 w 2038796"/>
              <a:gd name="connsiteY57" fmla="*/ 1239770 h 3436871"/>
              <a:gd name="connsiteX58" fmla="*/ 1256599 w 2038796"/>
              <a:gd name="connsiteY58" fmla="*/ 1077085 h 3436871"/>
              <a:gd name="connsiteX59" fmla="*/ 1256599 w 2038796"/>
              <a:gd name="connsiteY59" fmla="*/ 880742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93914 w 2038796"/>
              <a:gd name="connsiteY65" fmla="*/ 13463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8800 w 2038796"/>
              <a:gd name="connsiteY48" fmla="*/ 2636614 h 3436871"/>
              <a:gd name="connsiteX49" fmla="*/ 1705383 w 2038796"/>
              <a:gd name="connsiteY49" fmla="*/ 2563686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03430 w 2038796"/>
              <a:gd name="connsiteY53" fmla="*/ 1626847 h 3436871"/>
              <a:gd name="connsiteX54" fmla="*/ 1312696 w 2038796"/>
              <a:gd name="connsiteY54" fmla="*/ 1649285 h 3436871"/>
              <a:gd name="connsiteX55" fmla="*/ 1323916 w 2038796"/>
              <a:gd name="connsiteY55" fmla="*/ 1486602 h 3436871"/>
              <a:gd name="connsiteX56" fmla="*/ 1262208 w 2038796"/>
              <a:gd name="connsiteY56" fmla="*/ 1346357 h 3436871"/>
              <a:gd name="connsiteX57" fmla="*/ 1284648 w 2038796"/>
              <a:gd name="connsiteY57" fmla="*/ 1239770 h 3436871"/>
              <a:gd name="connsiteX58" fmla="*/ 1256599 w 2038796"/>
              <a:gd name="connsiteY58" fmla="*/ 1077085 h 3436871"/>
              <a:gd name="connsiteX59" fmla="*/ 1256599 w 2038796"/>
              <a:gd name="connsiteY59" fmla="*/ 880742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93914 w 2038796"/>
              <a:gd name="connsiteY65" fmla="*/ 134637 h 3436871"/>
              <a:gd name="connsiteX66" fmla="*/ 987327 w 2038796"/>
              <a:gd name="connsiteY66" fmla="*/ 95368 h 3436871"/>
              <a:gd name="connsiteX67" fmla="*/ 920010 w 2038796"/>
              <a:gd name="connsiteY67" fmla="*/ 0 h 3436871"/>
              <a:gd name="connsiteX0" fmla="*/ 869522 w 2038796"/>
              <a:gd name="connsiteY0" fmla="*/ 0 h 3386383"/>
              <a:gd name="connsiteX1" fmla="*/ 779764 w 2038796"/>
              <a:gd name="connsiteY1" fmla="*/ 67319 h 3386383"/>
              <a:gd name="connsiteX2" fmla="*/ 751715 w 2038796"/>
              <a:gd name="connsiteY2" fmla="*/ 173905 h 3386383"/>
              <a:gd name="connsiteX3" fmla="*/ 656348 w 2038796"/>
              <a:gd name="connsiteY3" fmla="*/ 353419 h 3386383"/>
              <a:gd name="connsiteX4" fmla="*/ 656348 w 2038796"/>
              <a:gd name="connsiteY4" fmla="*/ 409517 h 3386383"/>
              <a:gd name="connsiteX5" fmla="*/ 673178 w 2038796"/>
              <a:gd name="connsiteY5" fmla="*/ 493665 h 3386383"/>
              <a:gd name="connsiteX6" fmla="*/ 448785 w 2038796"/>
              <a:gd name="connsiteY6" fmla="*/ 605861 h 3386383"/>
              <a:gd name="connsiteX7" fmla="*/ 263661 w 2038796"/>
              <a:gd name="connsiteY7" fmla="*/ 622690 h 3386383"/>
              <a:gd name="connsiteX8" fmla="*/ 218783 w 2038796"/>
              <a:gd name="connsiteY8" fmla="*/ 897571 h 3386383"/>
              <a:gd name="connsiteX9" fmla="*/ 168294 w 2038796"/>
              <a:gd name="connsiteY9" fmla="*/ 1032207 h 3386383"/>
              <a:gd name="connsiteX10" fmla="*/ 72927 w 2038796"/>
              <a:gd name="connsiteY10" fmla="*/ 1161233 h 3386383"/>
              <a:gd name="connsiteX11" fmla="*/ 0 w 2038796"/>
              <a:gd name="connsiteY11" fmla="*/ 1295868 h 3386383"/>
              <a:gd name="connsiteX12" fmla="*/ 134635 w 2038796"/>
              <a:gd name="connsiteY12" fmla="*/ 1654896 h 3386383"/>
              <a:gd name="connsiteX13" fmla="*/ 241222 w 2038796"/>
              <a:gd name="connsiteY13" fmla="*/ 1727824 h 3386383"/>
              <a:gd name="connsiteX14" fmla="*/ 291710 w 2038796"/>
              <a:gd name="connsiteY14" fmla="*/ 1694165 h 3386383"/>
              <a:gd name="connsiteX15" fmla="*/ 336589 w 2038796"/>
              <a:gd name="connsiteY15" fmla="*/ 1750263 h 3386383"/>
              <a:gd name="connsiteX16" fmla="*/ 387077 w 2038796"/>
              <a:gd name="connsiteY16" fmla="*/ 3276133 h 3386383"/>
              <a:gd name="connsiteX17" fmla="*/ 448785 w 2038796"/>
              <a:gd name="connsiteY17" fmla="*/ 3248084 h 3386383"/>
              <a:gd name="connsiteX18" fmla="*/ 431956 w 2038796"/>
              <a:gd name="connsiteY18" fmla="*/ 2372953 h 3386383"/>
              <a:gd name="connsiteX19" fmla="*/ 482444 w 2038796"/>
              <a:gd name="connsiteY19" fmla="*/ 2384172 h 3386383"/>
              <a:gd name="connsiteX20" fmla="*/ 516103 w 2038796"/>
              <a:gd name="connsiteY20" fmla="*/ 3068570 h 3386383"/>
              <a:gd name="connsiteX21" fmla="*/ 583421 w 2038796"/>
              <a:gd name="connsiteY21" fmla="*/ 3074180 h 3386383"/>
              <a:gd name="connsiteX22" fmla="*/ 572201 w 2038796"/>
              <a:gd name="connsiteY22" fmla="*/ 2406612 h 3386383"/>
              <a:gd name="connsiteX23" fmla="*/ 964888 w 2038796"/>
              <a:gd name="connsiteY23" fmla="*/ 2412222 h 3386383"/>
              <a:gd name="connsiteX24" fmla="*/ 970498 w 2038796"/>
              <a:gd name="connsiteY24" fmla="*/ 2816128 h 3386383"/>
              <a:gd name="connsiteX25" fmla="*/ 1026596 w 2038796"/>
              <a:gd name="connsiteY25" fmla="*/ 2827348 h 3386383"/>
              <a:gd name="connsiteX26" fmla="*/ 1020986 w 2038796"/>
              <a:gd name="connsiteY26" fmla="*/ 3001252 h 3386383"/>
              <a:gd name="connsiteX27" fmla="*/ 1009767 w 2038796"/>
              <a:gd name="connsiteY27" fmla="*/ 3124668 h 3386383"/>
              <a:gd name="connsiteX28" fmla="*/ 1020986 w 2038796"/>
              <a:gd name="connsiteY28" fmla="*/ 3343451 h 3386383"/>
              <a:gd name="connsiteX29" fmla="*/ 1217330 w 2038796"/>
              <a:gd name="connsiteY29" fmla="*/ 3360280 h 3386383"/>
              <a:gd name="connsiteX30" fmla="*/ 1211720 w 2038796"/>
              <a:gd name="connsiteY30" fmla="*/ 3175157 h 3386383"/>
              <a:gd name="connsiteX31" fmla="*/ 1228549 w 2038796"/>
              <a:gd name="connsiteY31" fmla="*/ 3001253 h 3386383"/>
              <a:gd name="connsiteX32" fmla="*/ 1211720 w 2038796"/>
              <a:gd name="connsiteY32" fmla="*/ 2872226 h 3386383"/>
              <a:gd name="connsiteX33" fmla="*/ 1234159 w 2038796"/>
              <a:gd name="connsiteY33" fmla="*/ 2832958 h 3386383"/>
              <a:gd name="connsiteX34" fmla="*/ 1250988 w 2038796"/>
              <a:gd name="connsiteY34" fmla="*/ 2614175 h 3386383"/>
              <a:gd name="connsiteX35" fmla="*/ 1256599 w 2038796"/>
              <a:gd name="connsiteY35" fmla="*/ 2501979 h 3386383"/>
              <a:gd name="connsiteX36" fmla="*/ 1262209 w 2038796"/>
              <a:gd name="connsiteY36" fmla="*/ 2367343 h 3386383"/>
              <a:gd name="connsiteX37" fmla="*/ 1357574 w 2038796"/>
              <a:gd name="connsiteY37" fmla="*/ 2518809 h 3386383"/>
              <a:gd name="connsiteX38" fmla="*/ 1368794 w 2038796"/>
              <a:gd name="connsiteY38" fmla="*/ 3057351 h 3386383"/>
              <a:gd name="connsiteX39" fmla="*/ 1413673 w 2038796"/>
              <a:gd name="connsiteY39" fmla="*/ 3062960 h 3386383"/>
              <a:gd name="connsiteX40" fmla="*/ 1419283 w 2038796"/>
              <a:gd name="connsiteY40" fmla="*/ 2574906 h 3386383"/>
              <a:gd name="connsiteX41" fmla="*/ 1469772 w 2038796"/>
              <a:gd name="connsiteY41" fmla="*/ 2586126 h 3386383"/>
              <a:gd name="connsiteX42" fmla="*/ 1480991 w 2038796"/>
              <a:gd name="connsiteY42" fmla="*/ 3242474 h 3386383"/>
              <a:gd name="connsiteX43" fmla="*/ 1531479 w 2038796"/>
              <a:gd name="connsiteY43" fmla="*/ 3225645 h 3386383"/>
              <a:gd name="connsiteX44" fmla="*/ 1537090 w 2038796"/>
              <a:gd name="connsiteY44" fmla="*/ 2754420 h 3386383"/>
              <a:gd name="connsiteX45" fmla="*/ 1604407 w 2038796"/>
              <a:gd name="connsiteY45" fmla="*/ 2911495 h 3386383"/>
              <a:gd name="connsiteX46" fmla="*/ 1991484 w 2038796"/>
              <a:gd name="connsiteY46" fmla="*/ 2715151 h 3386383"/>
              <a:gd name="connsiteX47" fmla="*/ 1997094 w 2038796"/>
              <a:gd name="connsiteY47" fmla="*/ 2602955 h 3386383"/>
              <a:gd name="connsiteX48" fmla="*/ 1828800 w 2038796"/>
              <a:gd name="connsiteY48" fmla="*/ 2586126 h 3386383"/>
              <a:gd name="connsiteX49" fmla="*/ 1705383 w 2038796"/>
              <a:gd name="connsiteY49" fmla="*/ 2513198 h 3386383"/>
              <a:gd name="connsiteX50" fmla="*/ 1621237 w 2038796"/>
              <a:gd name="connsiteY50" fmla="*/ 2401002 h 3386383"/>
              <a:gd name="connsiteX51" fmla="*/ 1694164 w 2038796"/>
              <a:gd name="connsiteY51" fmla="*/ 2277586 h 3386383"/>
              <a:gd name="connsiteX52" fmla="*/ 1514650 w 2038796"/>
              <a:gd name="connsiteY52" fmla="*/ 1980266 h 3386383"/>
              <a:gd name="connsiteX53" fmla="*/ 1503430 w 2038796"/>
              <a:gd name="connsiteY53" fmla="*/ 1576359 h 3386383"/>
              <a:gd name="connsiteX54" fmla="*/ 1312696 w 2038796"/>
              <a:gd name="connsiteY54" fmla="*/ 1598797 h 3386383"/>
              <a:gd name="connsiteX55" fmla="*/ 1323916 w 2038796"/>
              <a:gd name="connsiteY55" fmla="*/ 1436114 h 3386383"/>
              <a:gd name="connsiteX56" fmla="*/ 1262208 w 2038796"/>
              <a:gd name="connsiteY56" fmla="*/ 1295869 h 3386383"/>
              <a:gd name="connsiteX57" fmla="*/ 1284648 w 2038796"/>
              <a:gd name="connsiteY57" fmla="*/ 1189282 h 3386383"/>
              <a:gd name="connsiteX58" fmla="*/ 1256599 w 2038796"/>
              <a:gd name="connsiteY58" fmla="*/ 1026597 h 3386383"/>
              <a:gd name="connsiteX59" fmla="*/ 1256599 w 2038796"/>
              <a:gd name="connsiteY59" fmla="*/ 830254 h 3386383"/>
              <a:gd name="connsiteX60" fmla="*/ 970498 w 2038796"/>
              <a:gd name="connsiteY60" fmla="*/ 661959 h 3386383"/>
              <a:gd name="connsiteX61" fmla="*/ 1015376 w 2038796"/>
              <a:gd name="connsiteY61" fmla="*/ 572202 h 3386383"/>
              <a:gd name="connsiteX62" fmla="*/ 1150012 w 2038796"/>
              <a:gd name="connsiteY62" fmla="*/ 431957 h 3386383"/>
              <a:gd name="connsiteX63" fmla="*/ 1166841 w 2038796"/>
              <a:gd name="connsiteY63" fmla="*/ 263662 h 3386383"/>
              <a:gd name="connsiteX64" fmla="*/ 1161232 w 2038796"/>
              <a:gd name="connsiteY64" fmla="*/ 145856 h 3386383"/>
              <a:gd name="connsiteX65" fmla="*/ 1093914 w 2038796"/>
              <a:gd name="connsiteY65" fmla="*/ 84149 h 3386383"/>
              <a:gd name="connsiteX66" fmla="*/ 987327 w 2038796"/>
              <a:gd name="connsiteY66" fmla="*/ 44880 h 3386383"/>
              <a:gd name="connsiteX67" fmla="*/ 869522 w 2038796"/>
              <a:gd name="connsiteY67" fmla="*/ 0 h 3386383"/>
              <a:gd name="connsiteX0" fmla="*/ 869522 w 2038796"/>
              <a:gd name="connsiteY0" fmla="*/ 0 h 3386383"/>
              <a:gd name="connsiteX1" fmla="*/ 779764 w 2038796"/>
              <a:gd name="connsiteY1" fmla="*/ 67319 h 3386383"/>
              <a:gd name="connsiteX2" fmla="*/ 751715 w 2038796"/>
              <a:gd name="connsiteY2" fmla="*/ 173905 h 3386383"/>
              <a:gd name="connsiteX3" fmla="*/ 656348 w 2038796"/>
              <a:gd name="connsiteY3" fmla="*/ 353419 h 3386383"/>
              <a:gd name="connsiteX4" fmla="*/ 656348 w 2038796"/>
              <a:gd name="connsiteY4" fmla="*/ 409517 h 3386383"/>
              <a:gd name="connsiteX5" fmla="*/ 678788 w 2038796"/>
              <a:gd name="connsiteY5" fmla="*/ 516105 h 3386383"/>
              <a:gd name="connsiteX6" fmla="*/ 448785 w 2038796"/>
              <a:gd name="connsiteY6" fmla="*/ 605861 h 3386383"/>
              <a:gd name="connsiteX7" fmla="*/ 263661 w 2038796"/>
              <a:gd name="connsiteY7" fmla="*/ 622690 h 3386383"/>
              <a:gd name="connsiteX8" fmla="*/ 218783 w 2038796"/>
              <a:gd name="connsiteY8" fmla="*/ 897571 h 3386383"/>
              <a:gd name="connsiteX9" fmla="*/ 168294 w 2038796"/>
              <a:gd name="connsiteY9" fmla="*/ 1032207 h 3386383"/>
              <a:gd name="connsiteX10" fmla="*/ 72927 w 2038796"/>
              <a:gd name="connsiteY10" fmla="*/ 1161233 h 3386383"/>
              <a:gd name="connsiteX11" fmla="*/ 0 w 2038796"/>
              <a:gd name="connsiteY11" fmla="*/ 1295868 h 3386383"/>
              <a:gd name="connsiteX12" fmla="*/ 134635 w 2038796"/>
              <a:gd name="connsiteY12" fmla="*/ 1654896 h 3386383"/>
              <a:gd name="connsiteX13" fmla="*/ 241222 w 2038796"/>
              <a:gd name="connsiteY13" fmla="*/ 1727824 h 3386383"/>
              <a:gd name="connsiteX14" fmla="*/ 291710 w 2038796"/>
              <a:gd name="connsiteY14" fmla="*/ 1694165 h 3386383"/>
              <a:gd name="connsiteX15" fmla="*/ 336589 w 2038796"/>
              <a:gd name="connsiteY15" fmla="*/ 1750263 h 3386383"/>
              <a:gd name="connsiteX16" fmla="*/ 387077 w 2038796"/>
              <a:gd name="connsiteY16" fmla="*/ 3276133 h 3386383"/>
              <a:gd name="connsiteX17" fmla="*/ 448785 w 2038796"/>
              <a:gd name="connsiteY17" fmla="*/ 3248084 h 3386383"/>
              <a:gd name="connsiteX18" fmla="*/ 431956 w 2038796"/>
              <a:gd name="connsiteY18" fmla="*/ 2372953 h 3386383"/>
              <a:gd name="connsiteX19" fmla="*/ 482444 w 2038796"/>
              <a:gd name="connsiteY19" fmla="*/ 2384172 h 3386383"/>
              <a:gd name="connsiteX20" fmla="*/ 516103 w 2038796"/>
              <a:gd name="connsiteY20" fmla="*/ 3068570 h 3386383"/>
              <a:gd name="connsiteX21" fmla="*/ 583421 w 2038796"/>
              <a:gd name="connsiteY21" fmla="*/ 3074180 h 3386383"/>
              <a:gd name="connsiteX22" fmla="*/ 572201 w 2038796"/>
              <a:gd name="connsiteY22" fmla="*/ 2406612 h 3386383"/>
              <a:gd name="connsiteX23" fmla="*/ 964888 w 2038796"/>
              <a:gd name="connsiteY23" fmla="*/ 2412222 h 3386383"/>
              <a:gd name="connsiteX24" fmla="*/ 970498 w 2038796"/>
              <a:gd name="connsiteY24" fmla="*/ 2816128 h 3386383"/>
              <a:gd name="connsiteX25" fmla="*/ 1026596 w 2038796"/>
              <a:gd name="connsiteY25" fmla="*/ 2827348 h 3386383"/>
              <a:gd name="connsiteX26" fmla="*/ 1020986 w 2038796"/>
              <a:gd name="connsiteY26" fmla="*/ 3001252 h 3386383"/>
              <a:gd name="connsiteX27" fmla="*/ 1009767 w 2038796"/>
              <a:gd name="connsiteY27" fmla="*/ 3124668 h 3386383"/>
              <a:gd name="connsiteX28" fmla="*/ 1020986 w 2038796"/>
              <a:gd name="connsiteY28" fmla="*/ 3343451 h 3386383"/>
              <a:gd name="connsiteX29" fmla="*/ 1217330 w 2038796"/>
              <a:gd name="connsiteY29" fmla="*/ 3360280 h 3386383"/>
              <a:gd name="connsiteX30" fmla="*/ 1211720 w 2038796"/>
              <a:gd name="connsiteY30" fmla="*/ 3175157 h 3386383"/>
              <a:gd name="connsiteX31" fmla="*/ 1228549 w 2038796"/>
              <a:gd name="connsiteY31" fmla="*/ 3001253 h 3386383"/>
              <a:gd name="connsiteX32" fmla="*/ 1211720 w 2038796"/>
              <a:gd name="connsiteY32" fmla="*/ 2872226 h 3386383"/>
              <a:gd name="connsiteX33" fmla="*/ 1234159 w 2038796"/>
              <a:gd name="connsiteY33" fmla="*/ 2832958 h 3386383"/>
              <a:gd name="connsiteX34" fmla="*/ 1250988 w 2038796"/>
              <a:gd name="connsiteY34" fmla="*/ 2614175 h 3386383"/>
              <a:gd name="connsiteX35" fmla="*/ 1256599 w 2038796"/>
              <a:gd name="connsiteY35" fmla="*/ 2501979 h 3386383"/>
              <a:gd name="connsiteX36" fmla="*/ 1262209 w 2038796"/>
              <a:gd name="connsiteY36" fmla="*/ 2367343 h 3386383"/>
              <a:gd name="connsiteX37" fmla="*/ 1357574 w 2038796"/>
              <a:gd name="connsiteY37" fmla="*/ 2518809 h 3386383"/>
              <a:gd name="connsiteX38" fmla="*/ 1368794 w 2038796"/>
              <a:gd name="connsiteY38" fmla="*/ 3057351 h 3386383"/>
              <a:gd name="connsiteX39" fmla="*/ 1413673 w 2038796"/>
              <a:gd name="connsiteY39" fmla="*/ 3062960 h 3386383"/>
              <a:gd name="connsiteX40" fmla="*/ 1419283 w 2038796"/>
              <a:gd name="connsiteY40" fmla="*/ 2574906 h 3386383"/>
              <a:gd name="connsiteX41" fmla="*/ 1469772 w 2038796"/>
              <a:gd name="connsiteY41" fmla="*/ 2586126 h 3386383"/>
              <a:gd name="connsiteX42" fmla="*/ 1480991 w 2038796"/>
              <a:gd name="connsiteY42" fmla="*/ 3242474 h 3386383"/>
              <a:gd name="connsiteX43" fmla="*/ 1531479 w 2038796"/>
              <a:gd name="connsiteY43" fmla="*/ 3225645 h 3386383"/>
              <a:gd name="connsiteX44" fmla="*/ 1537090 w 2038796"/>
              <a:gd name="connsiteY44" fmla="*/ 2754420 h 3386383"/>
              <a:gd name="connsiteX45" fmla="*/ 1604407 w 2038796"/>
              <a:gd name="connsiteY45" fmla="*/ 2911495 h 3386383"/>
              <a:gd name="connsiteX46" fmla="*/ 1991484 w 2038796"/>
              <a:gd name="connsiteY46" fmla="*/ 2715151 h 3386383"/>
              <a:gd name="connsiteX47" fmla="*/ 1997094 w 2038796"/>
              <a:gd name="connsiteY47" fmla="*/ 2602955 h 3386383"/>
              <a:gd name="connsiteX48" fmla="*/ 1828800 w 2038796"/>
              <a:gd name="connsiteY48" fmla="*/ 2586126 h 3386383"/>
              <a:gd name="connsiteX49" fmla="*/ 1705383 w 2038796"/>
              <a:gd name="connsiteY49" fmla="*/ 2513198 h 3386383"/>
              <a:gd name="connsiteX50" fmla="*/ 1621237 w 2038796"/>
              <a:gd name="connsiteY50" fmla="*/ 2401002 h 3386383"/>
              <a:gd name="connsiteX51" fmla="*/ 1694164 w 2038796"/>
              <a:gd name="connsiteY51" fmla="*/ 2277586 h 3386383"/>
              <a:gd name="connsiteX52" fmla="*/ 1514650 w 2038796"/>
              <a:gd name="connsiteY52" fmla="*/ 1980266 h 3386383"/>
              <a:gd name="connsiteX53" fmla="*/ 1503430 w 2038796"/>
              <a:gd name="connsiteY53" fmla="*/ 1576359 h 3386383"/>
              <a:gd name="connsiteX54" fmla="*/ 1312696 w 2038796"/>
              <a:gd name="connsiteY54" fmla="*/ 1598797 h 3386383"/>
              <a:gd name="connsiteX55" fmla="*/ 1323916 w 2038796"/>
              <a:gd name="connsiteY55" fmla="*/ 1436114 h 3386383"/>
              <a:gd name="connsiteX56" fmla="*/ 1262208 w 2038796"/>
              <a:gd name="connsiteY56" fmla="*/ 1295869 h 3386383"/>
              <a:gd name="connsiteX57" fmla="*/ 1284648 w 2038796"/>
              <a:gd name="connsiteY57" fmla="*/ 1189282 h 3386383"/>
              <a:gd name="connsiteX58" fmla="*/ 1256599 w 2038796"/>
              <a:gd name="connsiteY58" fmla="*/ 1026597 h 3386383"/>
              <a:gd name="connsiteX59" fmla="*/ 1256599 w 2038796"/>
              <a:gd name="connsiteY59" fmla="*/ 830254 h 3386383"/>
              <a:gd name="connsiteX60" fmla="*/ 970498 w 2038796"/>
              <a:gd name="connsiteY60" fmla="*/ 661959 h 3386383"/>
              <a:gd name="connsiteX61" fmla="*/ 1015376 w 2038796"/>
              <a:gd name="connsiteY61" fmla="*/ 572202 h 3386383"/>
              <a:gd name="connsiteX62" fmla="*/ 1150012 w 2038796"/>
              <a:gd name="connsiteY62" fmla="*/ 431957 h 3386383"/>
              <a:gd name="connsiteX63" fmla="*/ 1166841 w 2038796"/>
              <a:gd name="connsiteY63" fmla="*/ 263662 h 3386383"/>
              <a:gd name="connsiteX64" fmla="*/ 1161232 w 2038796"/>
              <a:gd name="connsiteY64" fmla="*/ 145856 h 3386383"/>
              <a:gd name="connsiteX65" fmla="*/ 1093914 w 2038796"/>
              <a:gd name="connsiteY65" fmla="*/ 84149 h 3386383"/>
              <a:gd name="connsiteX66" fmla="*/ 987327 w 2038796"/>
              <a:gd name="connsiteY66" fmla="*/ 44880 h 3386383"/>
              <a:gd name="connsiteX67" fmla="*/ 869522 w 2038796"/>
              <a:gd name="connsiteY67" fmla="*/ 0 h 3386383"/>
              <a:gd name="connsiteX0" fmla="*/ 869522 w 2038796"/>
              <a:gd name="connsiteY0" fmla="*/ 0 h 3386383"/>
              <a:gd name="connsiteX1" fmla="*/ 779764 w 2038796"/>
              <a:gd name="connsiteY1" fmla="*/ 67319 h 3386383"/>
              <a:gd name="connsiteX2" fmla="*/ 751715 w 2038796"/>
              <a:gd name="connsiteY2" fmla="*/ 173905 h 3386383"/>
              <a:gd name="connsiteX3" fmla="*/ 656348 w 2038796"/>
              <a:gd name="connsiteY3" fmla="*/ 353419 h 3386383"/>
              <a:gd name="connsiteX4" fmla="*/ 656348 w 2038796"/>
              <a:gd name="connsiteY4" fmla="*/ 409517 h 3386383"/>
              <a:gd name="connsiteX5" fmla="*/ 678788 w 2038796"/>
              <a:gd name="connsiteY5" fmla="*/ 516105 h 3386383"/>
              <a:gd name="connsiteX6" fmla="*/ 488053 w 2038796"/>
              <a:gd name="connsiteY6" fmla="*/ 617081 h 3386383"/>
              <a:gd name="connsiteX7" fmla="*/ 263661 w 2038796"/>
              <a:gd name="connsiteY7" fmla="*/ 622690 h 3386383"/>
              <a:gd name="connsiteX8" fmla="*/ 218783 w 2038796"/>
              <a:gd name="connsiteY8" fmla="*/ 897571 h 3386383"/>
              <a:gd name="connsiteX9" fmla="*/ 168294 w 2038796"/>
              <a:gd name="connsiteY9" fmla="*/ 1032207 h 3386383"/>
              <a:gd name="connsiteX10" fmla="*/ 72927 w 2038796"/>
              <a:gd name="connsiteY10" fmla="*/ 1161233 h 3386383"/>
              <a:gd name="connsiteX11" fmla="*/ 0 w 2038796"/>
              <a:gd name="connsiteY11" fmla="*/ 1295868 h 3386383"/>
              <a:gd name="connsiteX12" fmla="*/ 134635 w 2038796"/>
              <a:gd name="connsiteY12" fmla="*/ 1654896 h 3386383"/>
              <a:gd name="connsiteX13" fmla="*/ 241222 w 2038796"/>
              <a:gd name="connsiteY13" fmla="*/ 1727824 h 3386383"/>
              <a:gd name="connsiteX14" fmla="*/ 291710 w 2038796"/>
              <a:gd name="connsiteY14" fmla="*/ 1694165 h 3386383"/>
              <a:gd name="connsiteX15" fmla="*/ 336589 w 2038796"/>
              <a:gd name="connsiteY15" fmla="*/ 1750263 h 3386383"/>
              <a:gd name="connsiteX16" fmla="*/ 387077 w 2038796"/>
              <a:gd name="connsiteY16" fmla="*/ 3276133 h 3386383"/>
              <a:gd name="connsiteX17" fmla="*/ 448785 w 2038796"/>
              <a:gd name="connsiteY17" fmla="*/ 3248084 h 3386383"/>
              <a:gd name="connsiteX18" fmla="*/ 431956 w 2038796"/>
              <a:gd name="connsiteY18" fmla="*/ 2372953 h 3386383"/>
              <a:gd name="connsiteX19" fmla="*/ 482444 w 2038796"/>
              <a:gd name="connsiteY19" fmla="*/ 2384172 h 3386383"/>
              <a:gd name="connsiteX20" fmla="*/ 516103 w 2038796"/>
              <a:gd name="connsiteY20" fmla="*/ 3068570 h 3386383"/>
              <a:gd name="connsiteX21" fmla="*/ 583421 w 2038796"/>
              <a:gd name="connsiteY21" fmla="*/ 3074180 h 3386383"/>
              <a:gd name="connsiteX22" fmla="*/ 572201 w 2038796"/>
              <a:gd name="connsiteY22" fmla="*/ 2406612 h 3386383"/>
              <a:gd name="connsiteX23" fmla="*/ 964888 w 2038796"/>
              <a:gd name="connsiteY23" fmla="*/ 2412222 h 3386383"/>
              <a:gd name="connsiteX24" fmla="*/ 970498 w 2038796"/>
              <a:gd name="connsiteY24" fmla="*/ 2816128 h 3386383"/>
              <a:gd name="connsiteX25" fmla="*/ 1026596 w 2038796"/>
              <a:gd name="connsiteY25" fmla="*/ 2827348 h 3386383"/>
              <a:gd name="connsiteX26" fmla="*/ 1020986 w 2038796"/>
              <a:gd name="connsiteY26" fmla="*/ 3001252 h 3386383"/>
              <a:gd name="connsiteX27" fmla="*/ 1009767 w 2038796"/>
              <a:gd name="connsiteY27" fmla="*/ 3124668 h 3386383"/>
              <a:gd name="connsiteX28" fmla="*/ 1020986 w 2038796"/>
              <a:gd name="connsiteY28" fmla="*/ 3343451 h 3386383"/>
              <a:gd name="connsiteX29" fmla="*/ 1217330 w 2038796"/>
              <a:gd name="connsiteY29" fmla="*/ 3360280 h 3386383"/>
              <a:gd name="connsiteX30" fmla="*/ 1211720 w 2038796"/>
              <a:gd name="connsiteY30" fmla="*/ 3175157 h 3386383"/>
              <a:gd name="connsiteX31" fmla="*/ 1228549 w 2038796"/>
              <a:gd name="connsiteY31" fmla="*/ 3001253 h 3386383"/>
              <a:gd name="connsiteX32" fmla="*/ 1211720 w 2038796"/>
              <a:gd name="connsiteY32" fmla="*/ 2872226 h 3386383"/>
              <a:gd name="connsiteX33" fmla="*/ 1234159 w 2038796"/>
              <a:gd name="connsiteY33" fmla="*/ 2832958 h 3386383"/>
              <a:gd name="connsiteX34" fmla="*/ 1250988 w 2038796"/>
              <a:gd name="connsiteY34" fmla="*/ 2614175 h 3386383"/>
              <a:gd name="connsiteX35" fmla="*/ 1256599 w 2038796"/>
              <a:gd name="connsiteY35" fmla="*/ 2501979 h 3386383"/>
              <a:gd name="connsiteX36" fmla="*/ 1262209 w 2038796"/>
              <a:gd name="connsiteY36" fmla="*/ 2367343 h 3386383"/>
              <a:gd name="connsiteX37" fmla="*/ 1357574 w 2038796"/>
              <a:gd name="connsiteY37" fmla="*/ 2518809 h 3386383"/>
              <a:gd name="connsiteX38" fmla="*/ 1368794 w 2038796"/>
              <a:gd name="connsiteY38" fmla="*/ 3057351 h 3386383"/>
              <a:gd name="connsiteX39" fmla="*/ 1413673 w 2038796"/>
              <a:gd name="connsiteY39" fmla="*/ 3062960 h 3386383"/>
              <a:gd name="connsiteX40" fmla="*/ 1419283 w 2038796"/>
              <a:gd name="connsiteY40" fmla="*/ 2574906 h 3386383"/>
              <a:gd name="connsiteX41" fmla="*/ 1469772 w 2038796"/>
              <a:gd name="connsiteY41" fmla="*/ 2586126 h 3386383"/>
              <a:gd name="connsiteX42" fmla="*/ 1480991 w 2038796"/>
              <a:gd name="connsiteY42" fmla="*/ 3242474 h 3386383"/>
              <a:gd name="connsiteX43" fmla="*/ 1531479 w 2038796"/>
              <a:gd name="connsiteY43" fmla="*/ 3225645 h 3386383"/>
              <a:gd name="connsiteX44" fmla="*/ 1537090 w 2038796"/>
              <a:gd name="connsiteY44" fmla="*/ 2754420 h 3386383"/>
              <a:gd name="connsiteX45" fmla="*/ 1604407 w 2038796"/>
              <a:gd name="connsiteY45" fmla="*/ 2911495 h 3386383"/>
              <a:gd name="connsiteX46" fmla="*/ 1991484 w 2038796"/>
              <a:gd name="connsiteY46" fmla="*/ 2715151 h 3386383"/>
              <a:gd name="connsiteX47" fmla="*/ 1997094 w 2038796"/>
              <a:gd name="connsiteY47" fmla="*/ 2602955 h 3386383"/>
              <a:gd name="connsiteX48" fmla="*/ 1828800 w 2038796"/>
              <a:gd name="connsiteY48" fmla="*/ 2586126 h 3386383"/>
              <a:gd name="connsiteX49" fmla="*/ 1705383 w 2038796"/>
              <a:gd name="connsiteY49" fmla="*/ 2513198 h 3386383"/>
              <a:gd name="connsiteX50" fmla="*/ 1621237 w 2038796"/>
              <a:gd name="connsiteY50" fmla="*/ 2401002 h 3386383"/>
              <a:gd name="connsiteX51" fmla="*/ 1694164 w 2038796"/>
              <a:gd name="connsiteY51" fmla="*/ 2277586 h 3386383"/>
              <a:gd name="connsiteX52" fmla="*/ 1514650 w 2038796"/>
              <a:gd name="connsiteY52" fmla="*/ 1980266 h 3386383"/>
              <a:gd name="connsiteX53" fmla="*/ 1503430 w 2038796"/>
              <a:gd name="connsiteY53" fmla="*/ 1576359 h 3386383"/>
              <a:gd name="connsiteX54" fmla="*/ 1312696 w 2038796"/>
              <a:gd name="connsiteY54" fmla="*/ 1598797 h 3386383"/>
              <a:gd name="connsiteX55" fmla="*/ 1323916 w 2038796"/>
              <a:gd name="connsiteY55" fmla="*/ 1436114 h 3386383"/>
              <a:gd name="connsiteX56" fmla="*/ 1262208 w 2038796"/>
              <a:gd name="connsiteY56" fmla="*/ 1295869 h 3386383"/>
              <a:gd name="connsiteX57" fmla="*/ 1284648 w 2038796"/>
              <a:gd name="connsiteY57" fmla="*/ 1189282 h 3386383"/>
              <a:gd name="connsiteX58" fmla="*/ 1256599 w 2038796"/>
              <a:gd name="connsiteY58" fmla="*/ 1026597 h 3386383"/>
              <a:gd name="connsiteX59" fmla="*/ 1256599 w 2038796"/>
              <a:gd name="connsiteY59" fmla="*/ 830254 h 3386383"/>
              <a:gd name="connsiteX60" fmla="*/ 970498 w 2038796"/>
              <a:gd name="connsiteY60" fmla="*/ 661959 h 3386383"/>
              <a:gd name="connsiteX61" fmla="*/ 1015376 w 2038796"/>
              <a:gd name="connsiteY61" fmla="*/ 572202 h 3386383"/>
              <a:gd name="connsiteX62" fmla="*/ 1150012 w 2038796"/>
              <a:gd name="connsiteY62" fmla="*/ 431957 h 3386383"/>
              <a:gd name="connsiteX63" fmla="*/ 1166841 w 2038796"/>
              <a:gd name="connsiteY63" fmla="*/ 263662 h 3386383"/>
              <a:gd name="connsiteX64" fmla="*/ 1161232 w 2038796"/>
              <a:gd name="connsiteY64" fmla="*/ 145856 h 3386383"/>
              <a:gd name="connsiteX65" fmla="*/ 1093914 w 2038796"/>
              <a:gd name="connsiteY65" fmla="*/ 84149 h 3386383"/>
              <a:gd name="connsiteX66" fmla="*/ 987327 w 2038796"/>
              <a:gd name="connsiteY66" fmla="*/ 44880 h 3386383"/>
              <a:gd name="connsiteX67" fmla="*/ 869522 w 2038796"/>
              <a:gd name="connsiteY67" fmla="*/ 0 h 3386383"/>
              <a:gd name="connsiteX0" fmla="*/ 869522 w 2038796"/>
              <a:gd name="connsiteY0" fmla="*/ 0 h 3386383"/>
              <a:gd name="connsiteX1" fmla="*/ 779764 w 2038796"/>
              <a:gd name="connsiteY1" fmla="*/ 67319 h 3386383"/>
              <a:gd name="connsiteX2" fmla="*/ 751715 w 2038796"/>
              <a:gd name="connsiteY2" fmla="*/ 173905 h 3386383"/>
              <a:gd name="connsiteX3" fmla="*/ 656348 w 2038796"/>
              <a:gd name="connsiteY3" fmla="*/ 353419 h 3386383"/>
              <a:gd name="connsiteX4" fmla="*/ 656348 w 2038796"/>
              <a:gd name="connsiteY4" fmla="*/ 409517 h 3386383"/>
              <a:gd name="connsiteX5" fmla="*/ 678788 w 2038796"/>
              <a:gd name="connsiteY5" fmla="*/ 516105 h 3386383"/>
              <a:gd name="connsiteX6" fmla="*/ 488053 w 2038796"/>
              <a:gd name="connsiteY6" fmla="*/ 617081 h 3386383"/>
              <a:gd name="connsiteX7" fmla="*/ 280491 w 2038796"/>
              <a:gd name="connsiteY7" fmla="*/ 656349 h 3386383"/>
              <a:gd name="connsiteX8" fmla="*/ 263661 w 2038796"/>
              <a:gd name="connsiteY8" fmla="*/ 622690 h 3386383"/>
              <a:gd name="connsiteX9" fmla="*/ 218783 w 2038796"/>
              <a:gd name="connsiteY9" fmla="*/ 897571 h 3386383"/>
              <a:gd name="connsiteX10" fmla="*/ 168294 w 2038796"/>
              <a:gd name="connsiteY10" fmla="*/ 1032207 h 3386383"/>
              <a:gd name="connsiteX11" fmla="*/ 72927 w 2038796"/>
              <a:gd name="connsiteY11" fmla="*/ 1161233 h 3386383"/>
              <a:gd name="connsiteX12" fmla="*/ 0 w 2038796"/>
              <a:gd name="connsiteY12" fmla="*/ 1295868 h 3386383"/>
              <a:gd name="connsiteX13" fmla="*/ 134635 w 2038796"/>
              <a:gd name="connsiteY13" fmla="*/ 1654896 h 3386383"/>
              <a:gd name="connsiteX14" fmla="*/ 241222 w 2038796"/>
              <a:gd name="connsiteY14" fmla="*/ 1727824 h 3386383"/>
              <a:gd name="connsiteX15" fmla="*/ 291710 w 2038796"/>
              <a:gd name="connsiteY15" fmla="*/ 1694165 h 3386383"/>
              <a:gd name="connsiteX16" fmla="*/ 336589 w 2038796"/>
              <a:gd name="connsiteY16" fmla="*/ 1750263 h 3386383"/>
              <a:gd name="connsiteX17" fmla="*/ 387077 w 2038796"/>
              <a:gd name="connsiteY17" fmla="*/ 3276133 h 3386383"/>
              <a:gd name="connsiteX18" fmla="*/ 448785 w 2038796"/>
              <a:gd name="connsiteY18" fmla="*/ 3248084 h 3386383"/>
              <a:gd name="connsiteX19" fmla="*/ 431956 w 2038796"/>
              <a:gd name="connsiteY19" fmla="*/ 2372953 h 3386383"/>
              <a:gd name="connsiteX20" fmla="*/ 482444 w 2038796"/>
              <a:gd name="connsiteY20" fmla="*/ 2384172 h 3386383"/>
              <a:gd name="connsiteX21" fmla="*/ 516103 w 2038796"/>
              <a:gd name="connsiteY21" fmla="*/ 3068570 h 3386383"/>
              <a:gd name="connsiteX22" fmla="*/ 583421 w 2038796"/>
              <a:gd name="connsiteY22" fmla="*/ 3074180 h 3386383"/>
              <a:gd name="connsiteX23" fmla="*/ 572201 w 2038796"/>
              <a:gd name="connsiteY23" fmla="*/ 2406612 h 3386383"/>
              <a:gd name="connsiteX24" fmla="*/ 964888 w 2038796"/>
              <a:gd name="connsiteY24" fmla="*/ 2412222 h 3386383"/>
              <a:gd name="connsiteX25" fmla="*/ 970498 w 2038796"/>
              <a:gd name="connsiteY25" fmla="*/ 2816128 h 3386383"/>
              <a:gd name="connsiteX26" fmla="*/ 1026596 w 2038796"/>
              <a:gd name="connsiteY26" fmla="*/ 2827348 h 3386383"/>
              <a:gd name="connsiteX27" fmla="*/ 1020986 w 2038796"/>
              <a:gd name="connsiteY27" fmla="*/ 3001252 h 3386383"/>
              <a:gd name="connsiteX28" fmla="*/ 1009767 w 2038796"/>
              <a:gd name="connsiteY28" fmla="*/ 3124668 h 3386383"/>
              <a:gd name="connsiteX29" fmla="*/ 1020986 w 2038796"/>
              <a:gd name="connsiteY29" fmla="*/ 3343451 h 3386383"/>
              <a:gd name="connsiteX30" fmla="*/ 1217330 w 2038796"/>
              <a:gd name="connsiteY30" fmla="*/ 3360280 h 3386383"/>
              <a:gd name="connsiteX31" fmla="*/ 1211720 w 2038796"/>
              <a:gd name="connsiteY31" fmla="*/ 3175157 h 3386383"/>
              <a:gd name="connsiteX32" fmla="*/ 1228549 w 2038796"/>
              <a:gd name="connsiteY32" fmla="*/ 3001253 h 3386383"/>
              <a:gd name="connsiteX33" fmla="*/ 1211720 w 2038796"/>
              <a:gd name="connsiteY33" fmla="*/ 2872226 h 3386383"/>
              <a:gd name="connsiteX34" fmla="*/ 1234159 w 2038796"/>
              <a:gd name="connsiteY34" fmla="*/ 2832958 h 3386383"/>
              <a:gd name="connsiteX35" fmla="*/ 1250988 w 2038796"/>
              <a:gd name="connsiteY35" fmla="*/ 2614175 h 3386383"/>
              <a:gd name="connsiteX36" fmla="*/ 1256599 w 2038796"/>
              <a:gd name="connsiteY36" fmla="*/ 2501979 h 3386383"/>
              <a:gd name="connsiteX37" fmla="*/ 1262209 w 2038796"/>
              <a:gd name="connsiteY37" fmla="*/ 2367343 h 3386383"/>
              <a:gd name="connsiteX38" fmla="*/ 1357574 w 2038796"/>
              <a:gd name="connsiteY38" fmla="*/ 2518809 h 3386383"/>
              <a:gd name="connsiteX39" fmla="*/ 1368794 w 2038796"/>
              <a:gd name="connsiteY39" fmla="*/ 3057351 h 3386383"/>
              <a:gd name="connsiteX40" fmla="*/ 1413673 w 2038796"/>
              <a:gd name="connsiteY40" fmla="*/ 3062960 h 3386383"/>
              <a:gd name="connsiteX41" fmla="*/ 1419283 w 2038796"/>
              <a:gd name="connsiteY41" fmla="*/ 2574906 h 3386383"/>
              <a:gd name="connsiteX42" fmla="*/ 1469772 w 2038796"/>
              <a:gd name="connsiteY42" fmla="*/ 2586126 h 3386383"/>
              <a:gd name="connsiteX43" fmla="*/ 1480991 w 2038796"/>
              <a:gd name="connsiteY43" fmla="*/ 3242474 h 3386383"/>
              <a:gd name="connsiteX44" fmla="*/ 1531479 w 2038796"/>
              <a:gd name="connsiteY44" fmla="*/ 3225645 h 3386383"/>
              <a:gd name="connsiteX45" fmla="*/ 1537090 w 2038796"/>
              <a:gd name="connsiteY45" fmla="*/ 2754420 h 3386383"/>
              <a:gd name="connsiteX46" fmla="*/ 1604407 w 2038796"/>
              <a:gd name="connsiteY46" fmla="*/ 2911495 h 3386383"/>
              <a:gd name="connsiteX47" fmla="*/ 1991484 w 2038796"/>
              <a:gd name="connsiteY47" fmla="*/ 2715151 h 3386383"/>
              <a:gd name="connsiteX48" fmla="*/ 1997094 w 2038796"/>
              <a:gd name="connsiteY48" fmla="*/ 2602955 h 3386383"/>
              <a:gd name="connsiteX49" fmla="*/ 1828800 w 2038796"/>
              <a:gd name="connsiteY49" fmla="*/ 2586126 h 3386383"/>
              <a:gd name="connsiteX50" fmla="*/ 1705383 w 2038796"/>
              <a:gd name="connsiteY50" fmla="*/ 2513198 h 3386383"/>
              <a:gd name="connsiteX51" fmla="*/ 1621237 w 2038796"/>
              <a:gd name="connsiteY51" fmla="*/ 2401002 h 3386383"/>
              <a:gd name="connsiteX52" fmla="*/ 1694164 w 2038796"/>
              <a:gd name="connsiteY52" fmla="*/ 2277586 h 3386383"/>
              <a:gd name="connsiteX53" fmla="*/ 1514650 w 2038796"/>
              <a:gd name="connsiteY53" fmla="*/ 1980266 h 3386383"/>
              <a:gd name="connsiteX54" fmla="*/ 1503430 w 2038796"/>
              <a:gd name="connsiteY54" fmla="*/ 1576359 h 3386383"/>
              <a:gd name="connsiteX55" fmla="*/ 1312696 w 2038796"/>
              <a:gd name="connsiteY55" fmla="*/ 1598797 h 3386383"/>
              <a:gd name="connsiteX56" fmla="*/ 1323916 w 2038796"/>
              <a:gd name="connsiteY56" fmla="*/ 1436114 h 3386383"/>
              <a:gd name="connsiteX57" fmla="*/ 1262208 w 2038796"/>
              <a:gd name="connsiteY57" fmla="*/ 1295869 h 3386383"/>
              <a:gd name="connsiteX58" fmla="*/ 1284648 w 2038796"/>
              <a:gd name="connsiteY58" fmla="*/ 1189282 h 3386383"/>
              <a:gd name="connsiteX59" fmla="*/ 1256599 w 2038796"/>
              <a:gd name="connsiteY59" fmla="*/ 1026597 h 3386383"/>
              <a:gd name="connsiteX60" fmla="*/ 1256599 w 2038796"/>
              <a:gd name="connsiteY60" fmla="*/ 830254 h 3386383"/>
              <a:gd name="connsiteX61" fmla="*/ 970498 w 2038796"/>
              <a:gd name="connsiteY61" fmla="*/ 661959 h 3386383"/>
              <a:gd name="connsiteX62" fmla="*/ 1015376 w 2038796"/>
              <a:gd name="connsiteY62" fmla="*/ 572202 h 3386383"/>
              <a:gd name="connsiteX63" fmla="*/ 1150012 w 2038796"/>
              <a:gd name="connsiteY63" fmla="*/ 431957 h 3386383"/>
              <a:gd name="connsiteX64" fmla="*/ 1166841 w 2038796"/>
              <a:gd name="connsiteY64" fmla="*/ 263662 h 3386383"/>
              <a:gd name="connsiteX65" fmla="*/ 1161232 w 2038796"/>
              <a:gd name="connsiteY65" fmla="*/ 145856 h 3386383"/>
              <a:gd name="connsiteX66" fmla="*/ 1093914 w 2038796"/>
              <a:gd name="connsiteY66" fmla="*/ 84149 h 3386383"/>
              <a:gd name="connsiteX67" fmla="*/ 987327 w 2038796"/>
              <a:gd name="connsiteY67" fmla="*/ 44880 h 3386383"/>
              <a:gd name="connsiteX68" fmla="*/ 869522 w 2038796"/>
              <a:gd name="connsiteY68" fmla="*/ 0 h 3386383"/>
              <a:gd name="connsiteX0" fmla="*/ 869522 w 2038796"/>
              <a:gd name="connsiteY0" fmla="*/ 0 h 3386383"/>
              <a:gd name="connsiteX1" fmla="*/ 779764 w 2038796"/>
              <a:gd name="connsiteY1" fmla="*/ 67319 h 3386383"/>
              <a:gd name="connsiteX2" fmla="*/ 751715 w 2038796"/>
              <a:gd name="connsiteY2" fmla="*/ 173905 h 3386383"/>
              <a:gd name="connsiteX3" fmla="*/ 656348 w 2038796"/>
              <a:gd name="connsiteY3" fmla="*/ 353419 h 3386383"/>
              <a:gd name="connsiteX4" fmla="*/ 656348 w 2038796"/>
              <a:gd name="connsiteY4" fmla="*/ 409517 h 3386383"/>
              <a:gd name="connsiteX5" fmla="*/ 678788 w 2038796"/>
              <a:gd name="connsiteY5" fmla="*/ 516105 h 3386383"/>
              <a:gd name="connsiteX6" fmla="*/ 488053 w 2038796"/>
              <a:gd name="connsiteY6" fmla="*/ 617081 h 3386383"/>
              <a:gd name="connsiteX7" fmla="*/ 280491 w 2038796"/>
              <a:gd name="connsiteY7" fmla="*/ 656349 h 3386383"/>
              <a:gd name="connsiteX8" fmla="*/ 218783 w 2038796"/>
              <a:gd name="connsiteY8" fmla="*/ 897571 h 3386383"/>
              <a:gd name="connsiteX9" fmla="*/ 168294 w 2038796"/>
              <a:gd name="connsiteY9" fmla="*/ 1032207 h 3386383"/>
              <a:gd name="connsiteX10" fmla="*/ 72927 w 2038796"/>
              <a:gd name="connsiteY10" fmla="*/ 1161233 h 3386383"/>
              <a:gd name="connsiteX11" fmla="*/ 0 w 2038796"/>
              <a:gd name="connsiteY11" fmla="*/ 1295868 h 3386383"/>
              <a:gd name="connsiteX12" fmla="*/ 134635 w 2038796"/>
              <a:gd name="connsiteY12" fmla="*/ 1654896 h 3386383"/>
              <a:gd name="connsiteX13" fmla="*/ 241222 w 2038796"/>
              <a:gd name="connsiteY13" fmla="*/ 1727824 h 3386383"/>
              <a:gd name="connsiteX14" fmla="*/ 291710 w 2038796"/>
              <a:gd name="connsiteY14" fmla="*/ 1694165 h 3386383"/>
              <a:gd name="connsiteX15" fmla="*/ 336589 w 2038796"/>
              <a:gd name="connsiteY15" fmla="*/ 1750263 h 3386383"/>
              <a:gd name="connsiteX16" fmla="*/ 387077 w 2038796"/>
              <a:gd name="connsiteY16" fmla="*/ 3276133 h 3386383"/>
              <a:gd name="connsiteX17" fmla="*/ 448785 w 2038796"/>
              <a:gd name="connsiteY17" fmla="*/ 3248084 h 3386383"/>
              <a:gd name="connsiteX18" fmla="*/ 431956 w 2038796"/>
              <a:gd name="connsiteY18" fmla="*/ 2372953 h 3386383"/>
              <a:gd name="connsiteX19" fmla="*/ 482444 w 2038796"/>
              <a:gd name="connsiteY19" fmla="*/ 2384172 h 3386383"/>
              <a:gd name="connsiteX20" fmla="*/ 516103 w 2038796"/>
              <a:gd name="connsiteY20" fmla="*/ 3068570 h 3386383"/>
              <a:gd name="connsiteX21" fmla="*/ 583421 w 2038796"/>
              <a:gd name="connsiteY21" fmla="*/ 3074180 h 3386383"/>
              <a:gd name="connsiteX22" fmla="*/ 572201 w 2038796"/>
              <a:gd name="connsiteY22" fmla="*/ 2406612 h 3386383"/>
              <a:gd name="connsiteX23" fmla="*/ 964888 w 2038796"/>
              <a:gd name="connsiteY23" fmla="*/ 2412222 h 3386383"/>
              <a:gd name="connsiteX24" fmla="*/ 970498 w 2038796"/>
              <a:gd name="connsiteY24" fmla="*/ 2816128 h 3386383"/>
              <a:gd name="connsiteX25" fmla="*/ 1026596 w 2038796"/>
              <a:gd name="connsiteY25" fmla="*/ 2827348 h 3386383"/>
              <a:gd name="connsiteX26" fmla="*/ 1020986 w 2038796"/>
              <a:gd name="connsiteY26" fmla="*/ 3001252 h 3386383"/>
              <a:gd name="connsiteX27" fmla="*/ 1009767 w 2038796"/>
              <a:gd name="connsiteY27" fmla="*/ 3124668 h 3386383"/>
              <a:gd name="connsiteX28" fmla="*/ 1020986 w 2038796"/>
              <a:gd name="connsiteY28" fmla="*/ 3343451 h 3386383"/>
              <a:gd name="connsiteX29" fmla="*/ 1217330 w 2038796"/>
              <a:gd name="connsiteY29" fmla="*/ 3360280 h 3386383"/>
              <a:gd name="connsiteX30" fmla="*/ 1211720 w 2038796"/>
              <a:gd name="connsiteY30" fmla="*/ 3175157 h 3386383"/>
              <a:gd name="connsiteX31" fmla="*/ 1228549 w 2038796"/>
              <a:gd name="connsiteY31" fmla="*/ 3001253 h 3386383"/>
              <a:gd name="connsiteX32" fmla="*/ 1211720 w 2038796"/>
              <a:gd name="connsiteY32" fmla="*/ 2872226 h 3386383"/>
              <a:gd name="connsiteX33" fmla="*/ 1234159 w 2038796"/>
              <a:gd name="connsiteY33" fmla="*/ 2832958 h 3386383"/>
              <a:gd name="connsiteX34" fmla="*/ 1250988 w 2038796"/>
              <a:gd name="connsiteY34" fmla="*/ 2614175 h 3386383"/>
              <a:gd name="connsiteX35" fmla="*/ 1256599 w 2038796"/>
              <a:gd name="connsiteY35" fmla="*/ 2501979 h 3386383"/>
              <a:gd name="connsiteX36" fmla="*/ 1262209 w 2038796"/>
              <a:gd name="connsiteY36" fmla="*/ 2367343 h 3386383"/>
              <a:gd name="connsiteX37" fmla="*/ 1357574 w 2038796"/>
              <a:gd name="connsiteY37" fmla="*/ 2518809 h 3386383"/>
              <a:gd name="connsiteX38" fmla="*/ 1368794 w 2038796"/>
              <a:gd name="connsiteY38" fmla="*/ 3057351 h 3386383"/>
              <a:gd name="connsiteX39" fmla="*/ 1413673 w 2038796"/>
              <a:gd name="connsiteY39" fmla="*/ 3062960 h 3386383"/>
              <a:gd name="connsiteX40" fmla="*/ 1419283 w 2038796"/>
              <a:gd name="connsiteY40" fmla="*/ 2574906 h 3386383"/>
              <a:gd name="connsiteX41" fmla="*/ 1469772 w 2038796"/>
              <a:gd name="connsiteY41" fmla="*/ 2586126 h 3386383"/>
              <a:gd name="connsiteX42" fmla="*/ 1480991 w 2038796"/>
              <a:gd name="connsiteY42" fmla="*/ 3242474 h 3386383"/>
              <a:gd name="connsiteX43" fmla="*/ 1531479 w 2038796"/>
              <a:gd name="connsiteY43" fmla="*/ 3225645 h 3386383"/>
              <a:gd name="connsiteX44" fmla="*/ 1537090 w 2038796"/>
              <a:gd name="connsiteY44" fmla="*/ 2754420 h 3386383"/>
              <a:gd name="connsiteX45" fmla="*/ 1604407 w 2038796"/>
              <a:gd name="connsiteY45" fmla="*/ 2911495 h 3386383"/>
              <a:gd name="connsiteX46" fmla="*/ 1991484 w 2038796"/>
              <a:gd name="connsiteY46" fmla="*/ 2715151 h 3386383"/>
              <a:gd name="connsiteX47" fmla="*/ 1997094 w 2038796"/>
              <a:gd name="connsiteY47" fmla="*/ 2602955 h 3386383"/>
              <a:gd name="connsiteX48" fmla="*/ 1828800 w 2038796"/>
              <a:gd name="connsiteY48" fmla="*/ 2586126 h 3386383"/>
              <a:gd name="connsiteX49" fmla="*/ 1705383 w 2038796"/>
              <a:gd name="connsiteY49" fmla="*/ 2513198 h 3386383"/>
              <a:gd name="connsiteX50" fmla="*/ 1621237 w 2038796"/>
              <a:gd name="connsiteY50" fmla="*/ 2401002 h 3386383"/>
              <a:gd name="connsiteX51" fmla="*/ 1694164 w 2038796"/>
              <a:gd name="connsiteY51" fmla="*/ 2277586 h 3386383"/>
              <a:gd name="connsiteX52" fmla="*/ 1514650 w 2038796"/>
              <a:gd name="connsiteY52" fmla="*/ 1980266 h 3386383"/>
              <a:gd name="connsiteX53" fmla="*/ 1503430 w 2038796"/>
              <a:gd name="connsiteY53" fmla="*/ 1576359 h 3386383"/>
              <a:gd name="connsiteX54" fmla="*/ 1312696 w 2038796"/>
              <a:gd name="connsiteY54" fmla="*/ 1598797 h 3386383"/>
              <a:gd name="connsiteX55" fmla="*/ 1323916 w 2038796"/>
              <a:gd name="connsiteY55" fmla="*/ 1436114 h 3386383"/>
              <a:gd name="connsiteX56" fmla="*/ 1262208 w 2038796"/>
              <a:gd name="connsiteY56" fmla="*/ 1295869 h 3386383"/>
              <a:gd name="connsiteX57" fmla="*/ 1284648 w 2038796"/>
              <a:gd name="connsiteY57" fmla="*/ 1189282 h 3386383"/>
              <a:gd name="connsiteX58" fmla="*/ 1256599 w 2038796"/>
              <a:gd name="connsiteY58" fmla="*/ 1026597 h 3386383"/>
              <a:gd name="connsiteX59" fmla="*/ 1256599 w 2038796"/>
              <a:gd name="connsiteY59" fmla="*/ 830254 h 3386383"/>
              <a:gd name="connsiteX60" fmla="*/ 970498 w 2038796"/>
              <a:gd name="connsiteY60" fmla="*/ 661959 h 3386383"/>
              <a:gd name="connsiteX61" fmla="*/ 1015376 w 2038796"/>
              <a:gd name="connsiteY61" fmla="*/ 572202 h 3386383"/>
              <a:gd name="connsiteX62" fmla="*/ 1150012 w 2038796"/>
              <a:gd name="connsiteY62" fmla="*/ 431957 h 3386383"/>
              <a:gd name="connsiteX63" fmla="*/ 1166841 w 2038796"/>
              <a:gd name="connsiteY63" fmla="*/ 263662 h 3386383"/>
              <a:gd name="connsiteX64" fmla="*/ 1161232 w 2038796"/>
              <a:gd name="connsiteY64" fmla="*/ 145856 h 3386383"/>
              <a:gd name="connsiteX65" fmla="*/ 1093914 w 2038796"/>
              <a:gd name="connsiteY65" fmla="*/ 84149 h 3386383"/>
              <a:gd name="connsiteX66" fmla="*/ 987327 w 2038796"/>
              <a:gd name="connsiteY66" fmla="*/ 44880 h 3386383"/>
              <a:gd name="connsiteX67" fmla="*/ 869522 w 2038796"/>
              <a:gd name="connsiteY67" fmla="*/ 0 h 3386383"/>
              <a:gd name="connsiteX0" fmla="*/ 869522 w 2038796"/>
              <a:gd name="connsiteY0" fmla="*/ 0 h 3386383"/>
              <a:gd name="connsiteX1" fmla="*/ 779764 w 2038796"/>
              <a:gd name="connsiteY1" fmla="*/ 67319 h 3386383"/>
              <a:gd name="connsiteX2" fmla="*/ 751715 w 2038796"/>
              <a:gd name="connsiteY2" fmla="*/ 173905 h 3386383"/>
              <a:gd name="connsiteX3" fmla="*/ 656348 w 2038796"/>
              <a:gd name="connsiteY3" fmla="*/ 353419 h 3386383"/>
              <a:gd name="connsiteX4" fmla="*/ 656348 w 2038796"/>
              <a:gd name="connsiteY4" fmla="*/ 409517 h 3386383"/>
              <a:gd name="connsiteX5" fmla="*/ 678788 w 2038796"/>
              <a:gd name="connsiteY5" fmla="*/ 516105 h 3386383"/>
              <a:gd name="connsiteX6" fmla="*/ 488053 w 2038796"/>
              <a:gd name="connsiteY6" fmla="*/ 617081 h 3386383"/>
              <a:gd name="connsiteX7" fmla="*/ 280491 w 2038796"/>
              <a:gd name="connsiteY7" fmla="*/ 673178 h 3386383"/>
              <a:gd name="connsiteX8" fmla="*/ 218783 w 2038796"/>
              <a:gd name="connsiteY8" fmla="*/ 897571 h 3386383"/>
              <a:gd name="connsiteX9" fmla="*/ 168294 w 2038796"/>
              <a:gd name="connsiteY9" fmla="*/ 1032207 h 3386383"/>
              <a:gd name="connsiteX10" fmla="*/ 72927 w 2038796"/>
              <a:gd name="connsiteY10" fmla="*/ 1161233 h 3386383"/>
              <a:gd name="connsiteX11" fmla="*/ 0 w 2038796"/>
              <a:gd name="connsiteY11" fmla="*/ 1295868 h 3386383"/>
              <a:gd name="connsiteX12" fmla="*/ 134635 w 2038796"/>
              <a:gd name="connsiteY12" fmla="*/ 1654896 h 3386383"/>
              <a:gd name="connsiteX13" fmla="*/ 241222 w 2038796"/>
              <a:gd name="connsiteY13" fmla="*/ 1727824 h 3386383"/>
              <a:gd name="connsiteX14" fmla="*/ 291710 w 2038796"/>
              <a:gd name="connsiteY14" fmla="*/ 1694165 h 3386383"/>
              <a:gd name="connsiteX15" fmla="*/ 336589 w 2038796"/>
              <a:gd name="connsiteY15" fmla="*/ 1750263 h 3386383"/>
              <a:gd name="connsiteX16" fmla="*/ 387077 w 2038796"/>
              <a:gd name="connsiteY16" fmla="*/ 3276133 h 3386383"/>
              <a:gd name="connsiteX17" fmla="*/ 448785 w 2038796"/>
              <a:gd name="connsiteY17" fmla="*/ 3248084 h 3386383"/>
              <a:gd name="connsiteX18" fmla="*/ 431956 w 2038796"/>
              <a:gd name="connsiteY18" fmla="*/ 2372953 h 3386383"/>
              <a:gd name="connsiteX19" fmla="*/ 482444 w 2038796"/>
              <a:gd name="connsiteY19" fmla="*/ 2384172 h 3386383"/>
              <a:gd name="connsiteX20" fmla="*/ 516103 w 2038796"/>
              <a:gd name="connsiteY20" fmla="*/ 3068570 h 3386383"/>
              <a:gd name="connsiteX21" fmla="*/ 583421 w 2038796"/>
              <a:gd name="connsiteY21" fmla="*/ 3074180 h 3386383"/>
              <a:gd name="connsiteX22" fmla="*/ 572201 w 2038796"/>
              <a:gd name="connsiteY22" fmla="*/ 2406612 h 3386383"/>
              <a:gd name="connsiteX23" fmla="*/ 964888 w 2038796"/>
              <a:gd name="connsiteY23" fmla="*/ 2412222 h 3386383"/>
              <a:gd name="connsiteX24" fmla="*/ 970498 w 2038796"/>
              <a:gd name="connsiteY24" fmla="*/ 2816128 h 3386383"/>
              <a:gd name="connsiteX25" fmla="*/ 1026596 w 2038796"/>
              <a:gd name="connsiteY25" fmla="*/ 2827348 h 3386383"/>
              <a:gd name="connsiteX26" fmla="*/ 1020986 w 2038796"/>
              <a:gd name="connsiteY26" fmla="*/ 3001252 h 3386383"/>
              <a:gd name="connsiteX27" fmla="*/ 1009767 w 2038796"/>
              <a:gd name="connsiteY27" fmla="*/ 3124668 h 3386383"/>
              <a:gd name="connsiteX28" fmla="*/ 1020986 w 2038796"/>
              <a:gd name="connsiteY28" fmla="*/ 3343451 h 3386383"/>
              <a:gd name="connsiteX29" fmla="*/ 1217330 w 2038796"/>
              <a:gd name="connsiteY29" fmla="*/ 3360280 h 3386383"/>
              <a:gd name="connsiteX30" fmla="*/ 1211720 w 2038796"/>
              <a:gd name="connsiteY30" fmla="*/ 3175157 h 3386383"/>
              <a:gd name="connsiteX31" fmla="*/ 1228549 w 2038796"/>
              <a:gd name="connsiteY31" fmla="*/ 3001253 h 3386383"/>
              <a:gd name="connsiteX32" fmla="*/ 1211720 w 2038796"/>
              <a:gd name="connsiteY32" fmla="*/ 2872226 h 3386383"/>
              <a:gd name="connsiteX33" fmla="*/ 1234159 w 2038796"/>
              <a:gd name="connsiteY33" fmla="*/ 2832958 h 3386383"/>
              <a:gd name="connsiteX34" fmla="*/ 1250988 w 2038796"/>
              <a:gd name="connsiteY34" fmla="*/ 2614175 h 3386383"/>
              <a:gd name="connsiteX35" fmla="*/ 1256599 w 2038796"/>
              <a:gd name="connsiteY35" fmla="*/ 2501979 h 3386383"/>
              <a:gd name="connsiteX36" fmla="*/ 1262209 w 2038796"/>
              <a:gd name="connsiteY36" fmla="*/ 2367343 h 3386383"/>
              <a:gd name="connsiteX37" fmla="*/ 1357574 w 2038796"/>
              <a:gd name="connsiteY37" fmla="*/ 2518809 h 3386383"/>
              <a:gd name="connsiteX38" fmla="*/ 1368794 w 2038796"/>
              <a:gd name="connsiteY38" fmla="*/ 3057351 h 3386383"/>
              <a:gd name="connsiteX39" fmla="*/ 1413673 w 2038796"/>
              <a:gd name="connsiteY39" fmla="*/ 3062960 h 3386383"/>
              <a:gd name="connsiteX40" fmla="*/ 1419283 w 2038796"/>
              <a:gd name="connsiteY40" fmla="*/ 2574906 h 3386383"/>
              <a:gd name="connsiteX41" fmla="*/ 1469772 w 2038796"/>
              <a:gd name="connsiteY41" fmla="*/ 2586126 h 3386383"/>
              <a:gd name="connsiteX42" fmla="*/ 1480991 w 2038796"/>
              <a:gd name="connsiteY42" fmla="*/ 3242474 h 3386383"/>
              <a:gd name="connsiteX43" fmla="*/ 1531479 w 2038796"/>
              <a:gd name="connsiteY43" fmla="*/ 3225645 h 3386383"/>
              <a:gd name="connsiteX44" fmla="*/ 1537090 w 2038796"/>
              <a:gd name="connsiteY44" fmla="*/ 2754420 h 3386383"/>
              <a:gd name="connsiteX45" fmla="*/ 1604407 w 2038796"/>
              <a:gd name="connsiteY45" fmla="*/ 2911495 h 3386383"/>
              <a:gd name="connsiteX46" fmla="*/ 1991484 w 2038796"/>
              <a:gd name="connsiteY46" fmla="*/ 2715151 h 3386383"/>
              <a:gd name="connsiteX47" fmla="*/ 1997094 w 2038796"/>
              <a:gd name="connsiteY47" fmla="*/ 2602955 h 3386383"/>
              <a:gd name="connsiteX48" fmla="*/ 1828800 w 2038796"/>
              <a:gd name="connsiteY48" fmla="*/ 2586126 h 3386383"/>
              <a:gd name="connsiteX49" fmla="*/ 1705383 w 2038796"/>
              <a:gd name="connsiteY49" fmla="*/ 2513198 h 3386383"/>
              <a:gd name="connsiteX50" fmla="*/ 1621237 w 2038796"/>
              <a:gd name="connsiteY50" fmla="*/ 2401002 h 3386383"/>
              <a:gd name="connsiteX51" fmla="*/ 1694164 w 2038796"/>
              <a:gd name="connsiteY51" fmla="*/ 2277586 h 3386383"/>
              <a:gd name="connsiteX52" fmla="*/ 1514650 w 2038796"/>
              <a:gd name="connsiteY52" fmla="*/ 1980266 h 3386383"/>
              <a:gd name="connsiteX53" fmla="*/ 1503430 w 2038796"/>
              <a:gd name="connsiteY53" fmla="*/ 1576359 h 3386383"/>
              <a:gd name="connsiteX54" fmla="*/ 1312696 w 2038796"/>
              <a:gd name="connsiteY54" fmla="*/ 1598797 h 3386383"/>
              <a:gd name="connsiteX55" fmla="*/ 1323916 w 2038796"/>
              <a:gd name="connsiteY55" fmla="*/ 1436114 h 3386383"/>
              <a:gd name="connsiteX56" fmla="*/ 1262208 w 2038796"/>
              <a:gd name="connsiteY56" fmla="*/ 1295869 h 3386383"/>
              <a:gd name="connsiteX57" fmla="*/ 1284648 w 2038796"/>
              <a:gd name="connsiteY57" fmla="*/ 1189282 h 3386383"/>
              <a:gd name="connsiteX58" fmla="*/ 1256599 w 2038796"/>
              <a:gd name="connsiteY58" fmla="*/ 1026597 h 3386383"/>
              <a:gd name="connsiteX59" fmla="*/ 1256599 w 2038796"/>
              <a:gd name="connsiteY59" fmla="*/ 830254 h 3386383"/>
              <a:gd name="connsiteX60" fmla="*/ 970498 w 2038796"/>
              <a:gd name="connsiteY60" fmla="*/ 661959 h 3386383"/>
              <a:gd name="connsiteX61" fmla="*/ 1015376 w 2038796"/>
              <a:gd name="connsiteY61" fmla="*/ 572202 h 3386383"/>
              <a:gd name="connsiteX62" fmla="*/ 1150012 w 2038796"/>
              <a:gd name="connsiteY62" fmla="*/ 431957 h 3386383"/>
              <a:gd name="connsiteX63" fmla="*/ 1166841 w 2038796"/>
              <a:gd name="connsiteY63" fmla="*/ 263662 h 3386383"/>
              <a:gd name="connsiteX64" fmla="*/ 1161232 w 2038796"/>
              <a:gd name="connsiteY64" fmla="*/ 145856 h 3386383"/>
              <a:gd name="connsiteX65" fmla="*/ 1093914 w 2038796"/>
              <a:gd name="connsiteY65" fmla="*/ 84149 h 3386383"/>
              <a:gd name="connsiteX66" fmla="*/ 987327 w 2038796"/>
              <a:gd name="connsiteY66" fmla="*/ 44880 h 3386383"/>
              <a:gd name="connsiteX67" fmla="*/ 869522 w 2038796"/>
              <a:gd name="connsiteY67" fmla="*/ 0 h 3386383"/>
              <a:gd name="connsiteX0" fmla="*/ 869522 w 2038796"/>
              <a:gd name="connsiteY0" fmla="*/ 0 h 3386383"/>
              <a:gd name="connsiteX1" fmla="*/ 779764 w 2038796"/>
              <a:gd name="connsiteY1" fmla="*/ 67319 h 3386383"/>
              <a:gd name="connsiteX2" fmla="*/ 751715 w 2038796"/>
              <a:gd name="connsiteY2" fmla="*/ 173905 h 3386383"/>
              <a:gd name="connsiteX3" fmla="*/ 656348 w 2038796"/>
              <a:gd name="connsiteY3" fmla="*/ 353419 h 3386383"/>
              <a:gd name="connsiteX4" fmla="*/ 656348 w 2038796"/>
              <a:gd name="connsiteY4" fmla="*/ 409517 h 3386383"/>
              <a:gd name="connsiteX5" fmla="*/ 678788 w 2038796"/>
              <a:gd name="connsiteY5" fmla="*/ 516105 h 3386383"/>
              <a:gd name="connsiteX6" fmla="*/ 488053 w 2038796"/>
              <a:gd name="connsiteY6" fmla="*/ 617081 h 3386383"/>
              <a:gd name="connsiteX7" fmla="*/ 280491 w 2038796"/>
              <a:gd name="connsiteY7" fmla="*/ 673178 h 3386383"/>
              <a:gd name="connsiteX8" fmla="*/ 218783 w 2038796"/>
              <a:gd name="connsiteY8" fmla="*/ 897571 h 3386383"/>
              <a:gd name="connsiteX9" fmla="*/ 168294 w 2038796"/>
              <a:gd name="connsiteY9" fmla="*/ 1032207 h 3386383"/>
              <a:gd name="connsiteX10" fmla="*/ 72927 w 2038796"/>
              <a:gd name="connsiteY10" fmla="*/ 1161233 h 3386383"/>
              <a:gd name="connsiteX11" fmla="*/ 0 w 2038796"/>
              <a:gd name="connsiteY11" fmla="*/ 1295868 h 3386383"/>
              <a:gd name="connsiteX12" fmla="*/ 134635 w 2038796"/>
              <a:gd name="connsiteY12" fmla="*/ 1654896 h 3386383"/>
              <a:gd name="connsiteX13" fmla="*/ 241222 w 2038796"/>
              <a:gd name="connsiteY13" fmla="*/ 1727824 h 3386383"/>
              <a:gd name="connsiteX14" fmla="*/ 291710 w 2038796"/>
              <a:gd name="connsiteY14" fmla="*/ 1694165 h 3386383"/>
              <a:gd name="connsiteX15" fmla="*/ 336589 w 2038796"/>
              <a:gd name="connsiteY15" fmla="*/ 1750263 h 3386383"/>
              <a:gd name="connsiteX16" fmla="*/ 387077 w 2038796"/>
              <a:gd name="connsiteY16" fmla="*/ 3276133 h 3386383"/>
              <a:gd name="connsiteX17" fmla="*/ 448785 w 2038796"/>
              <a:gd name="connsiteY17" fmla="*/ 3248084 h 3386383"/>
              <a:gd name="connsiteX18" fmla="*/ 431956 w 2038796"/>
              <a:gd name="connsiteY18" fmla="*/ 2372953 h 3386383"/>
              <a:gd name="connsiteX19" fmla="*/ 482444 w 2038796"/>
              <a:gd name="connsiteY19" fmla="*/ 2384172 h 3386383"/>
              <a:gd name="connsiteX20" fmla="*/ 516103 w 2038796"/>
              <a:gd name="connsiteY20" fmla="*/ 3068570 h 3386383"/>
              <a:gd name="connsiteX21" fmla="*/ 583421 w 2038796"/>
              <a:gd name="connsiteY21" fmla="*/ 3074180 h 3386383"/>
              <a:gd name="connsiteX22" fmla="*/ 572201 w 2038796"/>
              <a:gd name="connsiteY22" fmla="*/ 2406612 h 3386383"/>
              <a:gd name="connsiteX23" fmla="*/ 964888 w 2038796"/>
              <a:gd name="connsiteY23" fmla="*/ 2412222 h 3386383"/>
              <a:gd name="connsiteX24" fmla="*/ 970498 w 2038796"/>
              <a:gd name="connsiteY24" fmla="*/ 2816128 h 3386383"/>
              <a:gd name="connsiteX25" fmla="*/ 1026596 w 2038796"/>
              <a:gd name="connsiteY25" fmla="*/ 2827348 h 3386383"/>
              <a:gd name="connsiteX26" fmla="*/ 1020986 w 2038796"/>
              <a:gd name="connsiteY26" fmla="*/ 3001252 h 3386383"/>
              <a:gd name="connsiteX27" fmla="*/ 1009767 w 2038796"/>
              <a:gd name="connsiteY27" fmla="*/ 3124668 h 3386383"/>
              <a:gd name="connsiteX28" fmla="*/ 1020986 w 2038796"/>
              <a:gd name="connsiteY28" fmla="*/ 3343451 h 3386383"/>
              <a:gd name="connsiteX29" fmla="*/ 1217330 w 2038796"/>
              <a:gd name="connsiteY29" fmla="*/ 3360280 h 3386383"/>
              <a:gd name="connsiteX30" fmla="*/ 1211720 w 2038796"/>
              <a:gd name="connsiteY30" fmla="*/ 3175157 h 3386383"/>
              <a:gd name="connsiteX31" fmla="*/ 1228549 w 2038796"/>
              <a:gd name="connsiteY31" fmla="*/ 3001253 h 3386383"/>
              <a:gd name="connsiteX32" fmla="*/ 1211720 w 2038796"/>
              <a:gd name="connsiteY32" fmla="*/ 2872226 h 3386383"/>
              <a:gd name="connsiteX33" fmla="*/ 1234159 w 2038796"/>
              <a:gd name="connsiteY33" fmla="*/ 2832958 h 3386383"/>
              <a:gd name="connsiteX34" fmla="*/ 1250988 w 2038796"/>
              <a:gd name="connsiteY34" fmla="*/ 2614175 h 3386383"/>
              <a:gd name="connsiteX35" fmla="*/ 1256599 w 2038796"/>
              <a:gd name="connsiteY35" fmla="*/ 2501979 h 3386383"/>
              <a:gd name="connsiteX36" fmla="*/ 1262209 w 2038796"/>
              <a:gd name="connsiteY36" fmla="*/ 2367343 h 3386383"/>
              <a:gd name="connsiteX37" fmla="*/ 1357574 w 2038796"/>
              <a:gd name="connsiteY37" fmla="*/ 2518809 h 3386383"/>
              <a:gd name="connsiteX38" fmla="*/ 1368794 w 2038796"/>
              <a:gd name="connsiteY38" fmla="*/ 3057351 h 3386383"/>
              <a:gd name="connsiteX39" fmla="*/ 1413673 w 2038796"/>
              <a:gd name="connsiteY39" fmla="*/ 3062960 h 3386383"/>
              <a:gd name="connsiteX40" fmla="*/ 1419283 w 2038796"/>
              <a:gd name="connsiteY40" fmla="*/ 2574906 h 3386383"/>
              <a:gd name="connsiteX41" fmla="*/ 1469772 w 2038796"/>
              <a:gd name="connsiteY41" fmla="*/ 2586126 h 3386383"/>
              <a:gd name="connsiteX42" fmla="*/ 1480991 w 2038796"/>
              <a:gd name="connsiteY42" fmla="*/ 3242474 h 3386383"/>
              <a:gd name="connsiteX43" fmla="*/ 1531479 w 2038796"/>
              <a:gd name="connsiteY43" fmla="*/ 3225645 h 3386383"/>
              <a:gd name="connsiteX44" fmla="*/ 1537090 w 2038796"/>
              <a:gd name="connsiteY44" fmla="*/ 2754420 h 3386383"/>
              <a:gd name="connsiteX45" fmla="*/ 1604407 w 2038796"/>
              <a:gd name="connsiteY45" fmla="*/ 2911495 h 3386383"/>
              <a:gd name="connsiteX46" fmla="*/ 1991484 w 2038796"/>
              <a:gd name="connsiteY46" fmla="*/ 2715151 h 3386383"/>
              <a:gd name="connsiteX47" fmla="*/ 1997094 w 2038796"/>
              <a:gd name="connsiteY47" fmla="*/ 2602955 h 3386383"/>
              <a:gd name="connsiteX48" fmla="*/ 1828800 w 2038796"/>
              <a:gd name="connsiteY48" fmla="*/ 2586126 h 3386383"/>
              <a:gd name="connsiteX49" fmla="*/ 1705383 w 2038796"/>
              <a:gd name="connsiteY49" fmla="*/ 2513198 h 3386383"/>
              <a:gd name="connsiteX50" fmla="*/ 1621237 w 2038796"/>
              <a:gd name="connsiteY50" fmla="*/ 2401002 h 3386383"/>
              <a:gd name="connsiteX51" fmla="*/ 1694164 w 2038796"/>
              <a:gd name="connsiteY51" fmla="*/ 2277586 h 3386383"/>
              <a:gd name="connsiteX52" fmla="*/ 1514650 w 2038796"/>
              <a:gd name="connsiteY52" fmla="*/ 1980266 h 3386383"/>
              <a:gd name="connsiteX53" fmla="*/ 1503430 w 2038796"/>
              <a:gd name="connsiteY53" fmla="*/ 1576359 h 3386383"/>
              <a:gd name="connsiteX54" fmla="*/ 1312696 w 2038796"/>
              <a:gd name="connsiteY54" fmla="*/ 1598797 h 3386383"/>
              <a:gd name="connsiteX55" fmla="*/ 1323916 w 2038796"/>
              <a:gd name="connsiteY55" fmla="*/ 1436114 h 3386383"/>
              <a:gd name="connsiteX56" fmla="*/ 1262208 w 2038796"/>
              <a:gd name="connsiteY56" fmla="*/ 1295869 h 3386383"/>
              <a:gd name="connsiteX57" fmla="*/ 1284648 w 2038796"/>
              <a:gd name="connsiteY57" fmla="*/ 1189282 h 3386383"/>
              <a:gd name="connsiteX58" fmla="*/ 1256599 w 2038796"/>
              <a:gd name="connsiteY58" fmla="*/ 1026597 h 3386383"/>
              <a:gd name="connsiteX59" fmla="*/ 1256599 w 2038796"/>
              <a:gd name="connsiteY59" fmla="*/ 830254 h 3386383"/>
              <a:gd name="connsiteX60" fmla="*/ 970498 w 2038796"/>
              <a:gd name="connsiteY60" fmla="*/ 661959 h 3386383"/>
              <a:gd name="connsiteX61" fmla="*/ 1015376 w 2038796"/>
              <a:gd name="connsiteY61" fmla="*/ 572202 h 3386383"/>
              <a:gd name="connsiteX62" fmla="*/ 1150012 w 2038796"/>
              <a:gd name="connsiteY62" fmla="*/ 431957 h 3386383"/>
              <a:gd name="connsiteX63" fmla="*/ 1166841 w 2038796"/>
              <a:gd name="connsiteY63" fmla="*/ 263662 h 3386383"/>
              <a:gd name="connsiteX64" fmla="*/ 1161232 w 2038796"/>
              <a:gd name="connsiteY64" fmla="*/ 145856 h 3386383"/>
              <a:gd name="connsiteX65" fmla="*/ 1093914 w 2038796"/>
              <a:gd name="connsiteY65" fmla="*/ 84149 h 3386383"/>
              <a:gd name="connsiteX66" fmla="*/ 987327 w 2038796"/>
              <a:gd name="connsiteY66" fmla="*/ 44880 h 3386383"/>
              <a:gd name="connsiteX67" fmla="*/ 869522 w 2038796"/>
              <a:gd name="connsiteY67" fmla="*/ 0 h 3386383"/>
              <a:gd name="connsiteX0" fmla="*/ 869522 w 2038796"/>
              <a:gd name="connsiteY0" fmla="*/ 0 h 3386383"/>
              <a:gd name="connsiteX1" fmla="*/ 779764 w 2038796"/>
              <a:gd name="connsiteY1" fmla="*/ 67319 h 3386383"/>
              <a:gd name="connsiteX2" fmla="*/ 751715 w 2038796"/>
              <a:gd name="connsiteY2" fmla="*/ 173905 h 3386383"/>
              <a:gd name="connsiteX3" fmla="*/ 656348 w 2038796"/>
              <a:gd name="connsiteY3" fmla="*/ 409517 h 3386383"/>
              <a:gd name="connsiteX4" fmla="*/ 678788 w 2038796"/>
              <a:gd name="connsiteY4" fmla="*/ 516105 h 3386383"/>
              <a:gd name="connsiteX5" fmla="*/ 488053 w 2038796"/>
              <a:gd name="connsiteY5" fmla="*/ 617081 h 3386383"/>
              <a:gd name="connsiteX6" fmla="*/ 280491 w 2038796"/>
              <a:gd name="connsiteY6" fmla="*/ 673178 h 3386383"/>
              <a:gd name="connsiteX7" fmla="*/ 218783 w 2038796"/>
              <a:gd name="connsiteY7" fmla="*/ 897571 h 3386383"/>
              <a:gd name="connsiteX8" fmla="*/ 168294 w 2038796"/>
              <a:gd name="connsiteY8" fmla="*/ 1032207 h 3386383"/>
              <a:gd name="connsiteX9" fmla="*/ 72927 w 2038796"/>
              <a:gd name="connsiteY9" fmla="*/ 1161233 h 3386383"/>
              <a:gd name="connsiteX10" fmla="*/ 0 w 2038796"/>
              <a:gd name="connsiteY10" fmla="*/ 1295868 h 3386383"/>
              <a:gd name="connsiteX11" fmla="*/ 134635 w 2038796"/>
              <a:gd name="connsiteY11" fmla="*/ 1654896 h 3386383"/>
              <a:gd name="connsiteX12" fmla="*/ 241222 w 2038796"/>
              <a:gd name="connsiteY12" fmla="*/ 1727824 h 3386383"/>
              <a:gd name="connsiteX13" fmla="*/ 291710 w 2038796"/>
              <a:gd name="connsiteY13" fmla="*/ 1694165 h 3386383"/>
              <a:gd name="connsiteX14" fmla="*/ 336589 w 2038796"/>
              <a:gd name="connsiteY14" fmla="*/ 1750263 h 3386383"/>
              <a:gd name="connsiteX15" fmla="*/ 387077 w 2038796"/>
              <a:gd name="connsiteY15" fmla="*/ 3276133 h 3386383"/>
              <a:gd name="connsiteX16" fmla="*/ 448785 w 2038796"/>
              <a:gd name="connsiteY16" fmla="*/ 3248084 h 3386383"/>
              <a:gd name="connsiteX17" fmla="*/ 431956 w 2038796"/>
              <a:gd name="connsiteY17" fmla="*/ 2372953 h 3386383"/>
              <a:gd name="connsiteX18" fmla="*/ 482444 w 2038796"/>
              <a:gd name="connsiteY18" fmla="*/ 2384172 h 3386383"/>
              <a:gd name="connsiteX19" fmla="*/ 516103 w 2038796"/>
              <a:gd name="connsiteY19" fmla="*/ 3068570 h 3386383"/>
              <a:gd name="connsiteX20" fmla="*/ 583421 w 2038796"/>
              <a:gd name="connsiteY20" fmla="*/ 3074180 h 3386383"/>
              <a:gd name="connsiteX21" fmla="*/ 572201 w 2038796"/>
              <a:gd name="connsiteY21" fmla="*/ 2406612 h 3386383"/>
              <a:gd name="connsiteX22" fmla="*/ 964888 w 2038796"/>
              <a:gd name="connsiteY22" fmla="*/ 2412222 h 3386383"/>
              <a:gd name="connsiteX23" fmla="*/ 970498 w 2038796"/>
              <a:gd name="connsiteY23" fmla="*/ 2816128 h 3386383"/>
              <a:gd name="connsiteX24" fmla="*/ 1026596 w 2038796"/>
              <a:gd name="connsiteY24" fmla="*/ 2827348 h 3386383"/>
              <a:gd name="connsiteX25" fmla="*/ 1020986 w 2038796"/>
              <a:gd name="connsiteY25" fmla="*/ 3001252 h 3386383"/>
              <a:gd name="connsiteX26" fmla="*/ 1009767 w 2038796"/>
              <a:gd name="connsiteY26" fmla="*/ 3124668 h 3386383"/>
              <a:gd name="connsiteX27" fmla="*/ 1020986 w 2038796"/>
              <a:gd name="connsiteY27" fmla="*/ 3343451 h 3386383"/>
              <a:gd name="connsiteX28" fmla="*/ 1217330 w 2038796"/>
              <a:gd name="connsiteY28" fmla="*/ 3360280 h 3386383"/>
              <a:gd name="connsiteX29" fmla="*/ 1211720 w 2038796"/>
              <a:gd name="connsiteY29" fmla="*/ 3175157 h 3386383"/>
              <a:gd name="connsiteX30" fmla="*/ 1228549 w 2038796"/>
              <a:gd name="connsiteY30" fmla="*/ 3001253 h 3386383"/>
              <a:gd name="connsiteX31" fmla="*/ 1211720 w 2038796"/>
              <a:gd name="connsiteY31" fmla="*/ 2872226 h 3386383"/>
              <a:gd name="connsiteX32" fmla="*/ 1234159 w 2038796"/>
              <a:gd name="connsiteY32" fmla="*/ 2832958 h 3386383"/>
              <a:gd name="connsiteX33" fmla="*/ 1250988 w 2038796"/>
              <a:gd name="connsiteY33" fmla="*/ 2614175 h 3386383"/>
              <a:gd name="connsiteX34" fmla="*/ 1256599 w 2038796"/>
              <a:gd name="connsiteY34" fmla="*/ 2501979 h 3386383"/>
              <a:gd name="connsiteX35" fmla="*/ 1262209 w 2038796"/>
              <a:gd name="connsiteY35" fmla="*/ 2367343 h 3386383"/>
              <a:gd name="connsiteX36" fmla="*/ 1357574 w 2038796"/>
              <a:gd name="connsiteY36" fmla="*/ 2518809 h 3386383"/>
              <a:gd name="connsiteX37" fmla="*/ 1368794 w 2038796"/>
              <a:gd name="connsiteY37" fmla="*/ 3057351 h 3386383"/>
              <a:gd name="connsiteX38" fmla="*/ 1413673 w 2038796"/>
              <a:gd name="connsiteY38" fmla="*/ 3062960 h 3386383"/>
              <a:gd name="connsiteX39" fmla="*/ 1419283 w 2038796"/>
              <a:gd name="connsiteY39" fmla="*/ 2574906 h 3386383"/>
              <a:gd name="connsiteX40" fmla="*/ 1469772 w 2038796"/>
              <a:gd name="connsiteY40" fmla="*/ 2586126 h 3386383"/>
              <a:gd name="connsiteX41" fmla="*/ 1480991 w 2038796"/>
              <a:gd name="connsiteY41" fmla="*/ 3242474 h 3386383"/>
              <a:gd name="connsiteX42" fmla="*/ 1531479 w 2038796"/>
              <a:gd name="connsiteY42" fmla="*/ 3225645 h 3386383"/>
              <a:gd name="connsiteX43" fmla="*/ 1537090 w 2038796"/>
              <a:gd name="connsiteY43" fmla="*/ 2754420 h 3386383"/>
              <a:gd name="connsiteX44" fmla="*/ 1604407 w 2038796"/>
              <a:gd name="connsiteY44" fmla="*/ 2911495 h 3386383"/>
              <a:gd name="connsiteX45" fmla="*/ 1991484 w 2038796"/>
              <a:gd name="connsiteY45" fmla="*/ 2715151 h 3386383"/>
              <a:gd name="connsiteX46" fmla="*/ 1997094 w 2038796"/>
              <a:gd name="connsiteY46" fmla="*/ 2602955 h 3386383"/>
              <a:gd name="connsiteX47" fmla="*/ 1828800 w 2038796"/>
              <a:gd name="connsiteY47" fmla="*/ 2586126 h 3386383"/>
              <a:gd name="connsiteX48" fmla="*/ 1705383 w 2038796"/>
              <a:gd name="connsiteY48" fmla="*/ 2513198 h 3386383"/>
              <a:gd name="connsiteX49" fmla="*/ 1621237 w 2038796"/>
              <a:gd name="connsiteY49" fmla="*/ 2401002 h 3386383"/>
              <a:gd name="connsiteX50" fmla="*/ 1694164 w 2038796"/>
              <a:gd name="connsiteY50" fmla="*/ 2277586 h 3386383"/>
              <a:gd name="connsiteX51" fmla="*/ 1514650 w 2038796"/>
              <a:gd name="connsiteY51" fmla="*/ 1980266 h 3386383"/>
              <a:gd name="connsiteX52" fmla="*/ 1503430 w 2038796"/>
              <a:gd name="connsiteY52" fmla="*/ 1576359 h 3386383"/>
              <a:gd name="connsiteX53" fmla="*/ 1312696 w 2038796"/>
              <a:gd name="connsiteY53" fmla="*/ 1598797 h 3386383"/>
              <a:gd name="connsiteX54" fmla="*/ 1323916 w 2038796"/>
              <a:gd name="connsiteY54" fmla="*/ 1436114 h 3386383"/>
              <a:gd name="connsiteX55" fmla="*/ 1262208 w 2038796"/>
              <a:gd name="connsiteY55" fmla="*/ 1295869 h 3386383"/>
              <a:gd name="connsiteX56" fmla="*/ 1284648 w 2038796"/>
              <a:gd name="connsiteY56" fmla="*/ 1189282 h 3386383"/>
              <a:gd name="connsiteX57" fmla="*/ 1256599 w 2038796"/>
              <a:gd name="connsiteY57" fmla="*/ 1026597 h 3386383"/>
              <a:gd name="connsiteX58" fmla="*/ 1256599 w 2038796"/>
              <a:gd name="connsiteY58" fmla="*/ 830254 h 3386383"/>
              <a:gd name="connsiteX59" fmla="*/ 970498 w 2038796"/>
              <a:gd name="connsiteY59" fmla="*/ 661959 h 3386383"/>
              <a:gd name="connsiteX60" fmla="*/ 1015376 w 2038796"/>
              <a:gd name="connsiteY60" fmla="*/ 572202 h 3386383"/>
              <a:gd name="connsiteX61" fmla="*/ 1150012 w 2038796"/>
              <a:gd name="connsiteY61" fmla="*/ 431957 h 3386383"/>
              <a:gd name="connsiteX62" fmla="*/ 1166841 w 2038796"/>
              <a:gd name="connsiteY62" fmla="*/ 263662 h 3386383"/>
              <a:gd name="connsiteX63" fmla="*/ 1161232 w 2038796"/>
              <a:gd name="connsiteY63" fmla="*/ 145856 h 3386383"/>
              <a:gd name="connsiteX64" fmla="*/ 1093914 w 2038796"/>
              <a:gd name="connsiteY64" fmla="*/ 84149 h 3386383"/>
              <a:gd name="connsiteX65" fmla="*/ 987327 w 2038796"/>
              <a:gd name="connsiteY65" fmla="*/ 44880 h 3386383"/>
              <a:gd name="connsiteX66" fmla="*/ 869522 w 2038796"/>
              <a:gd name="connsiteY66" fmla="*/ 0 h 3386383"/>
              <a:gd name="connsiteX0" fmla="*/ 869522 w 2038796"/>
              <a:gd name="connsiteY0" fmla="*/ 0 h 3386383"/>
              <a:gd name="connsiteX1" fmla="*/ 779764 w 2038796"/>
              <a:gd name="connsiteY1" fmla="*/ 67319 h 3386383"/>
              <a:gd name="connsiteX2" fmla="*/ 751715 w 2038796"/>
              <a:gd name="connsiteY2" fmla="*/ 173905 h 3386383"/>
              <a:gd name="connsiteX3" fmla="*/ 690007 w 2038796"/>
              <a:gd name="connsiteY3" fmla="*/ 409517 h 3386383"/>
              <a:gd name="connsiteX4" fmla="*/ 678788 w 2038796"/>
              <a:gd name="connsiteY4" fmla="*/ 516105 h 3386383"/>
              <a:gd name="connsiteX5" fmla="*/ 488053 w 2038796"/>
              <a:gd name="connsiteY5" fmla="*/ 617081 h 3386383"/>
              <a:gd name="connsiteX6" fmla="*/ 280491 w 2038796"/>
              <a:gd name="connsiteY6" fmla="*/ 673178 h 3386383"/>
              <a:gd name="connsiteX7" fmla="*/ 218783 w 2038796"/>
              <a:gd name="connsiteY7" fmla="*/ 897571 h 3386383"/>
              <a:gd name="connsiteX8" fmla="*/ 168294 w 2038796"/>
              <a:gd name="connsiteY8" fmla="*/ 1032207 h 3386383"/>
              <a:gd name="connsiteX9" fmla="*/ 72927 w 2038796"/>
              <a:gd name="connsiteY9" fmla="*/ 1161233 h 3386383"/>
              <a:gd name="connsiteX10" fmla="*/ 0 w 2038796"/>
              <a:gd name="connsiteY10" fmla="*/ 1295868 h 3386383"/>
              <a:gd name="connsiteX11" fmla="*/ 134635 w 2038796"/>
              <a:gd name="connsiteY11" fmla="*/ 1654896 h 3386383"/>
              <a:gd name="connsiteX12" fmla="*/ 241222 w 2038796"/>
              <a:gd name="connsiteY12" fmla="*/ 1727824 h 3386383"/>
              <a:gd name="connsiteX13" fmla="*/ 291710 w 2038796"/>
              <a:gd name="connsiteY13" fmla="*/ 1694165 h 3386383"/>
              <a:gd name="connsiteX14" fmla="*/ 336589 w 2038796"/>
              <a:gd name="connsiteY14" fmla="*/ 1750263 h 3386383"/>
              <a:gd name="connsiteX15" fmla="*/ 387077 w 2038796"/>
              <a:gd name="connsiteY15" fmla="*/ 3276133 h 3386383"/>
              <a:gd name="connsiteX16" fmla="*/ 448785 w 2038796"/>
              <a:gd name="connsiteY16" fmla="*/ 3248084 h 3386383"/>
              <a:gd name="connsiteX17" fmla="*/ 431956 w 2038796"/>
              <a:gd name="connsiteY17" fmla="*/ 2372953 h 3386383"/>
              <a:gd name="connsiteX18" fmla="*/ 482444 w 2038796"/>
              <a:gd name="connsiteY18" fmla="*/ 2384172 h 3386383"/>
              <a:gd name="connsiteX19" fmla="*/ 516103 w 2038796"/>
              <a:gd name="connsiteY19" fmla="*/ 3068570 h 3386383"/>
              <a:gd name="connsiteX20" fmla="*/ 583421 w 2038796"/>
              <a:gd name="connsiteY20" fmla="*/ 3074180 h 3386383"/>
              <a:gd name="connsiteX21" fmla="*/ 572201 w 2038796"/>
              <a:gd name="connsiteY21" fmla="*/ 2406612 h 3386383"/>
              <a:gd name="connsiteX22" fmla="*/ 964888 w 2038796"/>
              <a:gd name="connsiteY22" fmla="*/ 2412222 h 3386383"/>
              <a:gd name="connsiteX23" fmla="*/ 970498 w 2038796"/>
              <a:gd name="connsiteY23" fmla="*/ 2816128 h 3386383"/>
              <a:gd name="connsiteX24" fmla="*/ 1026596 w 2038796"/>
              <a:gd name="connsiteY24" fmla="*/ 2827348 h 3386383"/>
              <a:gd name="connsiteX25" fmla="*/ 1020986 w 2038796"/>
              <a:gd name="connsiteY25" fmla="*/ 3001252 h 3386383"/>
              <a:gd name="connsiteX26" fmla="*/ 1009767 w 2038796"/>
              <a:gd name="connsiteY26" fmla="*/ 3124668 h 3386383"/>
              <a:gd name="connsiteX27" fmla="*/ 1020986 w 2038796"/>
              <a:gd name="connsiteY27" fmla="*/ 3343451 h 3386383"/>
              <a:gd name="connsiteX28" fmla="*/ 1217330 w 2038796"/>
              <a:gd name="connsiteY28" fmla="*/ 3360280 h 3386383"/>
              <a:gd name="connsiteX29" fmla="*/ 1211720 w 2038796"/>
              <a:gd name="connsiteY29" fmla="*/ 3175157 h 3386383"/>
              <a:gd name="connsiteX30" fmla="*/ 1228549 w 2038796"/>
              <a:gd name="connsiteY30" fmla="*/ 3001253 h 3386383"/>
              <a:gd name="connsiteX31" fmla="*/ 1211720 w 2038796"/>
              <a:gd name="connsiteY31" fmla="*/ 2872226 h 3386383"/>
              <a:gd name="connsiteX32" fmla="*/ 1234159 w 2038796"/>
              <a:gd name="connsiteY32" fmla="*/ 2832958 h 3386383"/>
              <a:gd name="connsiteX33" fmla="*/ 1250988 w 2038796"/>
              <a:gd name="connsiteY33" fmla="*/ 2614175 h 3386383"/>
              <a:gd name="connsiteX34" fmla="*/ 1256599 w 2038796"/>
              <a:gd name="connsiteY34" fmla="*/ 2501979 h 3386383"/>
              <a:gd name="connsiteX35" fmla="*/ 1262209 w 2038796"/>
              <a:gd name="connsiteY35" fmla="*/ 2367343 h 3386383"/>
              <a:gd name="connsiteX36" fmla="*/ 1357574 w 2038796"/>
              <a:gd name="connsiteY36" fmla="*/ 2518809 h 3386383"/>
              <a:gd name="connsiteX37" fmla="*/ 1368794 w 2038796"/>
              <a:gd name="connsiteY37" fmla="*/ 3057351 h 3386383"/>
              <a:gd name="connsiteX38" fmla="*/ 1413673 w 2038796"/>
              <a:gd name="connsiteY38" fmla="*/ 3062960 h 3386383"/>
              <a:gd name="connsiteX39" fmla="*/ 1419283 w 2038796"/>
              <a:gd name="connsiteY39" fmla="*/ 2574906 h 3386383"/>
              <a:gd name="connsiteX40" fmla="*/ 1469772 w 2038796"/>
              <a:gd name="connsiteY40" fmla="*/ 2586126 h 3386383"/>
              <a:gd name="connsiteX41" fmla="*/ 1480991 w 2038796"/>
              <a:gd name="connsiteY41" fmla="*/ 3242474 h 3386383"/>
              <a:gd name="connsiteX42" fmla="*/ 1531479 w 2038796"/>
              <a:gd name="connsiteY42" fmla="*/ 3225645 h 3386383"/>
              <a:gd name="connsiteX43" fmla="*/ 1537090 w 2038796"/>
              <a:gd name="connsiteY43" fmla="*/ 2754420 h 3386383"/>
              <a:gd name="connsiteX44" fmla="*/ 1604407 w 2038796"/>
              <a:gd name="connsiteY44" fmla="*/ 2911495 h 3386383"/>
              <a:gd name="connsiteX45" fmla="*/ 1991484 w 2038796"/>
              <a:gd name="connsiteY45" fmla="*/ 2715151 h 3386383"/>
              <a:gd name="connsiteX46" fmla="*/ 1997094 w 2038796"/>
              <a:gd name="connsiteY46" fmla="*/ 2602955 h 3386383"/>
              <a:gd name="connsiteX47" fmla="*/ 1828800 w 2038796"/>
              <a:gd name="connsiteY47" fmla="*/ 2586126 h 3386383"/>
              <a:gd name="connsiteX48" fmla="*/ 1705383 w 2038796"/>
              <a:gd name="connsiteY48" fmla="*/ 2513198 h 3386383"/>
              <a:gd name="connsiteX49" fmla="*/ 1621237 w 2038796"/>
              <a:gd name="connsiteY49" fmla="*/ 2401002 h 3386383"/>
              <a:gd name="connsiteX50" fmla="*/ 1694164 w 2038796"/>
              <a:gd name="connsiteY50" fmla="*/ 2277586 h 3386383"/>
              <a:gd name="connsiteX51" fmla="*/ 1514650 w 2038796"/>
              <a:gd name="connsiteY51" fmla="*/ 1980266 h 3386383"/>
              <a:gd name="connsiteX52" fmla="*/ 1503430 w 2038796"/>
              <a:gd name="connsiteY52" fmla="*/ 1576359 h 3386383"/>
              <a:gd name="connsiteX53" fmla="*/ 1312696 w 2038796"/>
              <a:gd name="connsiteY53" fmla="*/ 1598797 h 3386383"/>
              <a:gd name="connsiteX54" fmla="*/ 1323916 w 2038796"/>
              <a:gd name="connsiteY54" fmla="*/ 1436114 h 3386383"/>
              <a:gd name="connsiteX55" fmla="*/ 1262208 w 2038796"/>
              <a:gd name="connsiteY55" fmla="*/ 1295869 h 3386383"/>
              <a:gd name="connsiteX56" fmla="*/ 1284648 w 2038796"/>
              <a:gd name="connsiteY56" fmla="*/ 1189282 h 3386383"/>
              <a:gd name="connsiteX57" fmla="*/ 1256599 w 2038796"/>
              <a:gd name="connsiteY57" fmla="*/ 1026597 h 3386383"/>
              <a:gd name="connsiteX58" fmla="*/ 1256599 w 2038796"/>
              <a:gd name="connsiteY58" fmla="*/ 830254 h 3386383"/>
              <a:gd name="connsiteX59" fmla="*/ 970498 w 2038796"/>
              <a:gd name="connsiteY59" fmla="*/ 661959 h 3386383"/>
              <a:gd name="connsiteX60" fmla="*/ 1015376 w 2038796"/>
              <a:gd name="connsiteY60" fmla="*/ 572202 h 3386383"/>
              <a:gd name="connsiteX61" fmla="*/ 1150012 w 2038796"/>
              <a:gd name="connsiteY61" fmla="*/ 431957 h 3386383"/>
              <a:gd name="connsiteX62" fmla="*/ 1166841 w 2038796"/>
              <a:gd name="connsiteY62" fmla="*/ 263662 h 3386383"/>
              <a:gd name="connsiteX63" fmla="*/ 1161232 w 2038796"/>
              <a:gd name="connsiteY63" fmla="*/ 145856 h 3386383"/>
              <a:gd name="connsiteX64" fmla="*/ 1093914 w 2038796"/>
              <a:gd name="connsiteY64" fmla="*/ 84149 h 3386383"/>
              <a:gd name="connsiteX65" fmla="*/ 987327 w 2038796"/>
              <a:gd name="connsiteY65" fmla="*/ 44880 h 3386383"/>
              <a:gd name="connsiteX66" fmla="*/ 869522 w 2038796"/>
              <a:gd name="connsiteY66" fmla="*/ 0 h 3386383"/>
              <a:gd name="connsiteX0" fmla="*/ 869522 w 2038796"/>
              <a:gd name="connsiteY0" fmla="*/ 0 h 3386383"/>
              <a:gd name="connsiteX1" fmla="*/ 779764 w 2038796"/>
              <a:gd name="connsiteY1" fmla="*/ 67319 h 3386383"/>
              <a:gd name="connsiteX2" fmla="*/ 751715 w 2038796"/>
              <a:gd name="connsiteY2" fmla="*/ 173905 h 3386383"/>
              <a:gd name="connsiteX3" fmla="*/ 690007 w 2038796"/>
              <a:gd name="connsiteY3" fmla="*/ 409517 h 3386383"/>
              <a:gd name="connsiteX4" fmla="*/ 678788 w 2038796"/>
              <a:gd name="connsiteY4" fmla="*/ 516105 h 3386383"/>
              <a:gd name="connsiteX5" fmla="*/ 488053 w 2038796"/>
              <a:gd name="connsiteY5" fmla="*/ 617081 h 3386383"/>
              <a:gd name="connsiteX6" fmla="*/ 280491 w 2038796"/>
              <a:gd name="connsiteY6" fmla="*/ 673178 h 3386383"/>
              <a:gd name="connsiteX7" fmla="*/ 218783 w 2038796"/>
              <a:gd name="connsiteY7" fmla="*/ 897571 h 3386383"/>
              <a:gd name="connsiteX8" fmla="*/ 168294 w 2038796"/>
              <a:gd name="connsiteY8" fmla="*/ 1032207 h 3386383"/>
              <a:gd name="connsiteX9" fmla="*/ 72927 w 2038796"/>
              <a:gd name="connsiteY9" fmla="*/ 1161233 h 3386383"/>
              <a:gd name="connsiteX10" fmla="*/ 0 w 2038796"/>
              <a:gd name="connsiteY10" fmla="*/ 1295868 h 3386383"/>
              <a:gd name="connsiteX11" fmla="*/ 134635 w 2038796"/>
              <a:gd name="connsiteY11" fmla="*/ 1654896 h 3386383"/>
              <a:gd name="connsiteX12" fmla="*/ 241222 w 2038796"/>
              <a:gd name="connsiteY12" fmla="*/ 1727824 h 3386383"/>
              <a:gd name="connsiteX13" fmla="*/ 291710 w 2038796"/>
              <a:gd name="connsiteY13" fmla="*/ 1694165 h 3386383"/>
              <a:gd name="connsiteX14" fmla="*/ 336589 w 2038796"/>
              <a:gd name="connsiteY14" fmla="*/ 1750263 h 3386383"/>
              <a:gd name="connsiteX15" fmla="*/ 387077 w 2038796"/>
              <a:gd name="connsiteY15" fmla="*/ 3276133 h 3386383"/>
              <a:gd name="connsiteX16" fmla="*/ 448785 w 2038796"/>
              <a:gd name="connsiteY16" fmla="*/ 3248084 h 3386383"/>
              <a:gd name="connsiteX17" fmla="*/ 431956 w 2038796"/>
              <a:gd name="connsiteY17" fmla="*/ 2372953 h 3386383"/>
              <a:gd name="connsiteX18" fmla="*/ 482444 w 2038796"/>
              <a:gd name="connsiteY18" fmla="*/ 2384172 h 3386383"/>
              <a:gd name="connsiteX19" fmla="*/ 516103 w 2038796"/>
              <a:gd name="connsiteY19" fmla="*/ 3068570 h 3386383"/>
              <a:gd name="connsiteX20" fmla="*/ 583421 w 2038796"/>
              <a:gd name="connsiteY20" fmla="*/ 3074180 h 3386383"/>
              <a:gd name="connsiteX21" fmla="*/ 572201 w 2038796"/>
              <a:gd name="connsiteY21" fmla="*/ 2406612 h 3386383"/>
              <a:gd name="connsiteX22" fmla="*/ 964888 w 2038796"/>
              <a:gd name="connsiteY22" fmla="*/ 2412222 h 3386383"/>
              <a:gd name="connsiteX23" fmla="*/ 970498 w 2038796"/>
              <a:gd name="connsiteY23" fmla="*/ 2816128 h 3386383"/>
              <a:gd name="connsiteX24" fmla="*/ 1026596 w 2038796"/>
              <a:gd name="connsiteY24" fmla="*/ 2827348 h 3386383"/>
              <a:gd name="connsiteX25" fmla="*/ 1020986 w 2038796"/>
              <a:gd name="connsiteY25" fmla="*/ 3001252 h 3386383"/>
              <a:gd name="connsiteX26" fmla="*/ 1009767 w 2038796"/>
              <a:gd name="connsiteY26" fmla="*/ 3124668 h 3386383"/>
              <a:gd name="connsiteX27" fmla="*/ 1020986 w 2038796"/>
              <a:gd name="connsiteY27" fmla="*/ 3343451 h 3386383"/>
              <a:gd name="connsiteX28" fmla="*/ 1217330 w 2038796"/>
              <a:gd name="connsiteY28" fmla="*/ 3360280 h 3386383"/>
              <a:gd name="connsiteX29" fmla="*/ 1211720 w 2038796"/>
              <a:gd name="connsiteY29" fmla="*/ 3175157 h 3386383"/>
              <a:gd name="connsiteX30" fmla="*/ 1228549 w 2038796"/>
              <a:gd name="connsiteY30" fmla="*/ 3001253 h 3386383"/>
              <a:gd name="connsiteX31" fmla="*/ 1211720 w 2038796"/>
              <a:gd name="connsiteY31" fmla="*/ 2872226 h 3386383"/>
              <a:gd name="connsiteX32" fmla="*/ 1234159 w 2038796"/>
              <a:gd name="connsiteY32" fmla="*/ 2832958 h 3386383"/>
              <a:gd name="connsiteX33" fmla="*/ 1250988 w 2038796"/>
              <a:gd name="connsiteY33" fmla="*/ 2614175 h 3386383"/>
              <a:gd name="connsiteX34" fmla="*/ 1256599 w 2038796"/>
              <a:gd name="connsiteY34" fmla="*/ 2501979 h 3386383"/>
              <a:gd name="connsiteX35" fmla="*/ 1262209 w 2038796"/>
              <a:gd name="connsiteY35" fmla="*/ 2367343 h 3386383"/>
              <a:gd name="connsiteX36" fmla="*/ 1357574 w 2038796"/>
              <a:gd name="connsiteY36" fmla="*/ 2518809 h 3386383"/>
              <a:gd name="connsiteX37" fmla="*/ 1368794 w 2038796"/>
              <a:gd name="connsiteY37" fmla="*/ 3057351 h 3386383"/>
              <a:gd name="connsiteX38" fmla="*/ 1413673 w 2038796"/>
              <a:gd name="connsiteY38" fmla="*/ 3062960 h 3386383"/>
              <a:gd name="connsiteX39" fmla="*/ 1419283 w 2038796"/>
              <a:gd name="connsiteY39" fmla="*/ 2574906 h 3386383"/>
              <a:gd name="connsiteX40" fmla="*/ 1469772 w 2038796"/>
              <a:gd name="connsiteY40" fmla="*/ 2586126 h 3386383"/>
              <a:gd name="connsiteX41" fmla="*/ 1480991 w 2038796"/>
              <a:gd name="connsiteY41" fmla="*/ 3242474 h 3386383"/>
              <a:gd name="connsiteX42" fmla="*/ 1531479 w 2038796"/>
              <a:gd name="connsiteY42" fmla="*/ 3225645 h 3386383"/>
              <a:gd name="connsiteX43" fmla="*/ 1537090 w 2038796"/>
              <a:gd name="connsiteY43" fmla="*/ 2754420 h 3386383"/>
              <a:gd name="connsiteX44" fmla="*/ 1604407 w 2038796"/>
              <a:gd name="connsiteY44" fmla="*/ 2911495 h 3386383"/>
              <a:gd name="connsiteX45" fmla="*/ 1991484 w 2038796"/>
              <a:gd name="connsiteY45" fmla="*/ 2715151 h 3386383"/>
              <a:gd name="connsiteX46" fmla="*/ 1997094 w 2038796"/>
              <a:gd name="connsiteY46" fmla="*/ 2602955 h 3386383"/>
              <a:gd name="connsiteX47" fmla="*/ 1828800 w 2038796"/>
              <a:gd name="connsiteY47" fmla="*/ 2586126 h 3386383"/>
              <a:gd name="connsiteX48" fmla="*/ 1705383 w 2038796"/>
              <a:gd name="connsiteY48" fmla="*/ 2513198 h 3386383"/>
              <a:gd name="connsiteX49" fmla="*/ 1621237 w 2038796"/>
              <a:gd name="connsiteY49" fmla="*/ 2401002 h 3386383"/>
              <a:gd name="connsiteX50" fmla="*/ 1694164 w 2038796"/>
              <a:gd name="connsiteY50" fmla="*/ 2277586 h 3386383"/>
              <a:gd name="connsiteX51" fmla="*/ 1514650 w 2038796"/>
              <a:gd name="connsiteY51" fmla="*/ 1980266 h 3386383"/>
              <a:gd name="connsiteX52" fmla="*/ 1503430 w 2038796"/>
              <a:gd name="connsiteY52" fmla="*/ 1576359 h 3386383"/>
              <a:gd name="connsiteX53" fmla="*/ 1312696 w 2038796"/>
              <a:gd name="connsiteY53" fmla="*/ 1598797 h 3386383"/>
              <a:gd name="connsiteX54" fmla="*/ 1323916 w 2038796"/>
              <a:gd name="connsiteY54" fmla="*/ 1436114 h 3386383"/>
              <a:gd name="connsiteX55" fmla="*/ 1262208 w 2038796"/>
              <a:gd name="connsiteY55" fmla="*/ 1295869 h 3386383"/>
              <a:gd name="connsiteX56" fmla="*/ 1284648 w 2038796"/>
              <a:gd name="connsiteY56" fmla="*/ 1189282 h 3386383"/>
              <a:gd name="connsiteX57" fmla="*/ 1256599 w 2038796"/>
              <a:gd name="connsiteY57" fmla="*/ 1026597 h 3386383"/>
              <a:gd name="connsiteX58" fmla="*/ 1256599 w 2038796"/>
              <a:gd name="connsiteY58" fmla="*/ 830254 h 3386383"/>
              <a:gd name="connsiteX59" fmla="*/ 970498 w 2038796"/>
              <a:gd name="connsiteY59" fmla="*/ 661959 h 3386383"/>
              <a:gd name="connsiteX60" fmla="*/ 1015376 w 2038796"/>
              <a:gd name="connsiteY60" fmla="*/ 572202 h 3386383"/>
              <a:gd name="connsiteX61" fmla="*/ 1150012 w 2038796"/>
              <a:gd name="connsiteY61" fmla="*/ 431957 h 3386383"/>
              <a:gd name="connsiteX62" fmla="*/ 1166841 w 2038796"/>
              <a:gd name="connsiteY62" fmla="*/ 263662 h 3386383"/>
              <a:gd name="connsiteX63" fmla="*/ 1161232 w 2038796"/>
              <a:gd name="connsiteY63" fmla="*/ 145856 h 3386383"/>
              <a:gd name="connsiteX64" fmla="*/ 1093914 w 2038796"/>
              <a:gd name="connsiteY64" fmla="*/ 84149 h 3386383"/>
              <a:gd name="connsiteX65" fmla="*/ 987327 w 2038796"/>
              <a:gd name="connsiteY65" fmla="*/ 44880 h 3386383"/>
              <a:gd name="connsiteX66" fmla="*/ 869522 w 2038796"/>
              <a:gd name="connsiteY66" fmla="*/ 0 h 3386383"/>
              <a:gd name="connsiteX0" fmla="*/ 869522 w 2038796"/>
              <a:gd name="connsiteY0" fmla="*/ 0 h 3386383"/>
              <a:gd name="connsiteX1" fmla="*/ 779764 w 2038796"/>
              <a:gd name="connsiteY1" fmla="*/ 67319 h 3386383"/>
              <a:gd name="connsiteX2" fmla="*/ 751715 w 2038796"/>
              <a:gd name="connsiteY2" fmla="*/ 173905 h 3386383"/>
              <a:gd name="connsiteX3" fmla="*/ 690007 w 2038796"/>
              <a:gd name="connsiteY3" fmla="*/ 409517 h 3386383"/>
              <a:gd name="connsiteX4" fmla="*/ 678788 w 2038796"/>
              <a:gd name="connsiteY4" fmla="*/ 516105 h 3386383"/>
              <a:gd name="connsiteX5" fmla="*/ 488053 w 2038796"/>
              <a:gd name="connsiteY5" fmla="*/ 617081 h 3386383"/>
              <a:gd name="connsiteX6" fmla="*/ 280491 w 2038796"/>
              <a:gd name="connsiteY6" fmla="*/ 673178 h 3386383"/>
              <a:gd name="connsiteX7" fmla="*/ 218783 w 2038796"/>
              <a:gd name="connsiteY7" fmla="*/ 897571 h 3386383"/>
              <a:gd name="connsiteX8" fmla="*/ 168294 w 2038796"/>
              <a:gd name="connsiteY8" fmla="*/ 1032207 h 3386383"/>
              <a:gd name="connsiteX9" fmla="*/ 72927 w 2038796"/>
              <a:gd name="connsiteY9" fmla="*/ 1161233 h 3386383"/>
              <a:gd name="connsiteX10" fmla="*/ 0 w 2038796"/>
              <a:gd name="connsiteY10" fmla="*/ 1295868 h 3386383"/>
              <a:gd name="connsiteX11" fmla="*/ 134635 w 2038796"/>
              <a:gd name="connsiteY11" fmla="*/ 1654896 h 3386383"/>
              <a:gd name="connsiteX12" fmla="*/ 241222 w 2038796"/>
              <a:gd name="connsiteY12" fmla="*/ 1727824 h 3386383"/>
              <a:gd name="connsiteX13" fmla="*/ 291710 w 2038796"/>
              <a:gd name="connsiteY13" fmla="*/ 1694165 h 3386383"/>
              <a:gd name="connsiteX14" fmla="*/ 336589 w 2038796"/>
              <a:gd name="connsiteY14" fmla="*/ 1750263 h 3386383"/>
              <a:gd name="connsiteX15" fmla="*/ 387077 w 2038796"/>
              <a:gd name="connsiteY15" fmla="*/ 3276133 h 3386383"/>
              <a:gd name="connsiteX16" fmla="*/ 448785 w 2038796"/>
              <a:gd name="connsiteY16" fmla="*/ 3248084 h 3386383"/>
              <a:gd name="connsiteX17" fmla="*/ 431956 w 2038796"/>
              <a:gd name="connsiteY17" fmla="*/ 2372953 h 3386383"/>
              <a:gd name="connsiteX18" fmla="*/ 482444 w 2038796"/>
              <a:gd name="connsiteY18" fmla="*/ 2384172 h 3386383"/>
              <a:gd name="connsiteX19" fmla="*/ 516103 w 2038796"/>
              <a:gd name="connsiteY19" fmla="*/ 3068570 h 3386383"/>
              <a:gd name="connsiteX20" fmla="*/ 583421 w 2038796"/>
              <a:gd name="connsiteY20" fmla="*/ 3074180 h 3386383"/>
              <a:gd name="connsiteX21" fmla="*/ 572201 w 2038796"/>
              <a:gd name="connsiteY21" fmla="*/ 2406612 h 3386383"/>
              <a:gd name="connsiteX22" fmla="*/ 964888 w 2038796"/>
              <a:gd name="connsiteY22" fmla="*/ 2412222 h 3386383"/>
              <a:gd name="connsiteX23" fmla="*/ 970498 w 2038796"/>
              <a:gd name="connsiteY23" fmla="*/ 2816128 h 3386383"/>
              <a:gd name="connsiteX24" fmla="*/ 1026596 w 2038796"/>
              <a:gd name="connsiteY24" fmla="*/ 2827348 h 3386383"/>
              <a:gd name="connsiteX25" fmla="*/ 1020986 w 2038796"/>
              <a:gd name="connsiteY25" fmla="*/ 3001252 h 3386383"/>
              <a:gd name="connsiteX26" fmla="*/ 1009767 w 2038796"/>
              <a:gd name="connsiteY26" fmla="*/ 3124668 h 3386383"/>
              <a:gd name="connsiteX27" fmla="*/ 1020986 w 2038796"/>
              <a:gd name="connsiteY27" fmla="*/ 3343451 h 3386383"/>
              <a:gd name="connsiteX28" fmla="*/ 1217330 w 2038796"/>
              <a:gd name="connsiteY28" fmla="*/ 3360280 h 3386383"/>
              <a:gd name="connsiteX29" fmla="*/ 1211720 w 2038796"/>
              <a:gd name="connsiteY29" fmla="*/ 3175157 h 3386383"/>
              <a:gd name="connsiteX30" fmla="*/ 1228549 w 2038796"/>
              <a:gd name="connsiteY30" fmla="*/ 3001253 h 3386383"/>
              <a:gd name="connsiteX31" fmla="*/ 1211720 w 2038796"/>
              <a:gd name="connsiteY31" fmla="*/ 2872226 h 3386383"/>
              <a:gd name="connsiteX32" fmla="*/ 1234159 w 2038796"/>
              <a:gd name="connsiteY32" fmla="*/ 2832958 h 3386383"/>
              <a:gd name="connsiteX33" fmla="*/ 1250988 w 2038796"/>
              <a:gd name="connsiteY33" fmla="*/ 2614175 h 3386383"/>
              <a:gd name="connsiteX34" fmla="*/ 1256599 w 2038796"/>
              <a:gd name="connsiteY34" fmla="*/ 2501979 h 3386383"/>
              <a:gd name="connsiteX35" fmla="*/ 1262209 w 2038796"/>
              <a:gd name="connsiteY35" fmla="*/ 2367343 h 3386383"/>
              <a:gd name="connsiteX36" fmla="*/ 1357574 w 2038796"/>
              <a:gd name="connsiteY36" fmla="*/ 2518809 h 3386383"/>
              <a:gd name="connsiteX37" fmla="*/ 1368794 w 2038796"/>
              <a:gd name="connsiteY37" fmla="*/ 3057351 h 3386383"/>
              <a:gd name="connsiteX38" fmla="*/ 1413673 w 2038796"/>
              <a:gd name="connsiteY38" fmla="*/ 3062960 h 3386383"/>
              <a:gd name="connsiteX39" fmla="*/ 1419283 w 2038796"/>
              <a:gd name="connsiteY39" fmla="*/ 2574906 h 3386383"/>
              <a:gd name="connsiteX40" fmla="*/ 1469772 w 2038796"/>
              <a:gd name="connsiteY40" fmla="*/ 2586126 h 3386383"/>
              <a:gd name="connsiteX41" fmla="*/ 1480991 w 2038796"/>
              <a:gd name="connsiteY41" fmla="*/ 3242474 h 3386383"/>
              <a:gd name="connsiteX42" fmla="*/ 1531479 w 2038796"/>
              <a:gd name="connsiteY42" fmla="*/ 3225645 h 3386383"/>
              <a:gd name="connsiteX43" fmla="*/ 1537090 w 2038796"/>
              <a:gd name="connsiteY43" fmla="*/ 2754420 h 3386383"/>
              <a:gd name="connsiteX44" fmla="*/ 1604407 w 2038796"/>
              <a:gd name="connsiteY44" fmla="*/ 2911495 h 3386383"/>
              <a:gd name="connsiteX45" fmla="*/ 1991484 w 2038796"/>
              <a:gd name="connsiteY45" fmla="*/ 2715151 h 3386383"/>
              <a:gd name="connsiteX46" fmla="*/ 1997094 w 2038796"/>
              <a:gd name="connsiteY46" fmla="*/ 2602955 h 3386383"/>
              <a:gd name="connsiteX47" fmla="*/ 1828800 w 2038796"/>
              <a:gd name="connsiteY47" fmla="*/ 2586126 h 3386383"/>
              <a:gd name="connsiteX48" fmla="*/ 1705383 w 2038796"/>
              <a:gd name="connsiteY48" fmla="*/ 2513198 h 3386383"/>
              <a:gd name="connsiteX49" fmla="*/ 1621237 w 2038796"/>
              <a:gd name="connsiteY49" fmla="*/ 2401002 h 3386383"/>
              <a:gd name="connsiteX50" fmla="*/ 1694164 w 2038796"/>
              <a:gd name="connsiteY50" fmla="*/ 2277586 h 3386383"/>
              <a:gd name="connsiteX51" fmla="*/ 1514650 w 2038796"/>
              <a:gd name="connsiteY51" fmla="*/ 1980266 h 3386383"/>
              <a:gd name="connsiteX52" fmla="*/ 1503430 w 2038796"/>
              <a:gd name="connsiteY52" fmla="*/ 1576359 h 3386383"/>
              <a:gd name="connsiteX53" fmla="*/ 1312696 w 2038796"/>
              <a:gd name="connsiteY53" fmla="*/ 1598797 h 3386383"/>
              <a:gd name="connsiteX54" fmla="*/ 1323916 w 2038796"/>
              <a:gd name="connsiteY54" fmla="*/ 1436114 h 3386383"/>
              <a:gd name="connsiteX55" fmla="*/ 1262208 w 2038796"/>
              <a:gd name="connsiteY55" fmla="*/ 1295869 h 3386383"/>
              <a:gd name="connsiteX56" fmla="*/ 1284648 w 2038796"/>
              <a:gd name="connsiteY56" fmla="*/ 1189282 h 3386383"/>
              <a:gd name="connsiteX57" fmla="*/ 1256599 w 2038796"/>
              <a:gd name="connsiteY57" fmla="*/ 1026597 h 3386383"/>
              <a:gd name="connsiteX58" fmla="*/ 1256599 w 2038796"/>
              <a:gd name="connsiteY58" fmla="*/ 830254 h 3386383"/>
              <a:gd name="connsiteX59" fmla="*/ 970498 w 2038796"/>
              <a:gd name="connsiteY59" fmla="*/ 661959 h 3386383"/>
              <a:gd name="connsiteX60" fmla="*/ 1015376 w 2038796"/>
              <a:gd name="connsiteY60" fmla="*/ 572202 h 3386383"/>
              <a:gd name="connsiteX61" fmla="*/ 1150012 w 2038796"/>
              <a:gd name="connsiteY61" fmla="*/ 431957 h 3386383"/>
              <a:gd name="connsiteX62" fmla="*/ 1166841 w 2038796"/>
              <a:gd name="connsiteY62" fmla="*/ 263662 h 3386383"/>
              <a:gd name="connsiteX63" fmla="*/ 1161232 w 2038796"/>
              <a:gd name="connsiteY63" fmla="*/ 145856 h 3386383"/>
              <a:gd name="connsiteX64" fmla="*/ 1093914 w 2038796"/>
              <a:gd name="connsiteY64" fmla="*/ 84149 h 3386383"/>
              <a:gd name="connsiteX65" fmla="*/ 987327 w 2038796"/>
              <a:gd name="connsiteY65" fmla="*/ 44880 h 3386383"/>
              <a:gd name="connsiteX66" fmla="*/ 869522 w 2038796"/>
              <a:gd name="connsiteY66" fmla="*/ 0 h 3386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2038796" h="3386383">
                <a:moveTo>
                  <a:pt x="869522" y="0"/>
                </a:moveTo>
                <a:lnTo>
                  <a:pt x="779764" y="67319"/>
                </a:lnTo>
                <a:lnTo>
                  <a:pt x="751715" y="173905"/>
                </a:lnTo>
                <a:cubicBezTo>
                  <a:pt x="731146" y="252442"/>
                  <a:pt x="676918" y="297321"/>
                  <a:pt x="690007" y="409517"/>
                </a:cubicBezTo>
                <a:lnTo>
                  <a:pt x="678788" y="516105"/>
                </a:lnTo>
                <a:lnTo>
                  <a:pt x="488053" y="617081"/>
                </a:lnTo>
                <a:cubicBezTo>
                  <a:pt x="418866" y="617081"/>
                  <a:pt x="304800" y="639519"/>
                  <a:pt x="280491" y="673178"/>
                </a:cubicBezTo>
                <a:lnTo>
                  <a:pt x="218783" y="897571"/>
                </a:lnTo>
                <a:lnTo>
                  <a:pt x="168294" y="1032207"/>
                </a:lnTo>
                <a:lnTo>
                  <a:pt x="72927" y="1161233"/>
                </a:lnTo>
                <a:lnTo>
                  <a:pt x="0" y="1295868"/>
                </a:lnTo>
                <a:lnTo>
                  <a:pt x="134635" y="1654896"/>
                </a:lnTo>
                <a:lnTo>
                  <a:pt x="241222" y="1727824"/>
                </a:lnTo>
                <a:lnTo>
                  <a:pt x="291710" y="1694165"/>
                </a:lnTo>
                <a:lnTo>
                  <a:pt x="336589" y="1750263"/>
                </a:lnTo>
                <a:lnTo>
                  <a:pt x="387077" y="3276133"/>
                </a:lnTo>
                <a:lnTo>
                  <a:pt x="448785" y="3248084"/>
                </a:lnTo>
                <a:lnTo>
                  <a:pt x="431956" y="2372953"/>
                </a:lnTo>
                <a:lnTo>
                  <a:pt x="482444" y="2384172"/>
                </a:lnTo>
                <a:lnTo>
                  <a:pt x="516103" y="3068570"/>
                </a:lnTo>
                <a:lnTo>
                  <a:pt x="583421" y="3074180"/>
                </a:lnTo>
                <a:lnTo>
                  <a:pt x="572201" y="2406612"/>
                </a:lnTo>
                <a:lnTo>
                  <a:pt x="964888" y="2412222"/>
                </a:lnTo>
                <a:cubicBezTo>
                  <a:pt x="1011637" y="2451490"/>
                  <a:pt x="968628" y="2681493"/>
                  <a:pt x="970498" y="2816128"/>
                </a:cubicBezTo>
                <a:lnTo>
                  <a:pt x="1026596" y="2827348"/>
                </a:lnTo>
                <a:lnTo>
                  <a:pt x="1020986" y="3001252"/>
                </a:lnTo>
                <a:lnTo>
                  <a:pt x="1009767" y="3124668"/>
                </a:lnTo>
                <a:cubicBezTo>
                  <a:pt x="1007897" y="3188246"/>
                  <a:pt x="972368" y="3279873"/>
                  <a:pt x="1020986" y="3343451"/>
                </a:cubicBezTo>
                <a:cubicBezTo>
                  <a:pt x="1086435" y="3420118"/>
                  <a:pt x="1168711" y="3373370"/>
                  <a:pt x="1217330" y="3360280"/>
                </a:cubicBezTo>
                <a:cubicBezTo>
                  <a:pt x="1262209" y="3306052"/>
                  <a:pt x="1206110" y="3229385"/>
                  <a:pt x="1211720" y="3175157"/>
                </a:cubicBezTo>
                <a:lnTo>
                  <a:pt x="1228549" y="3001253"/>
                </a:lnTo>
                <a:cubicBezTo>
                  <a:pt x="1228549" y="2950764"/>
                  <a:pt x="1211720" y="2922715"/>
                  <a:pt x="1211720" y="2872226"/>
                </a:cubicBezTo>
                <a:lnTo>
                  <a:pt x="1234159" y="2832958"/>
                </a:lnTo>
                <a:lnTo>
                  <a:pt x="1250988" y="2614175"/>
                </a:lnTo>
                <a:lnTo>
                  <a:pt x="1256599" y="2501979"/>
                </a:lnTo>
                <a:lnTo>
                  <a:pt x="1262209" y="2367343"/>
                </a:lnTo>
                <a:lnTo>
                  <a:pt x="1357574" y="2518809"/>
                </a:lnTo>
                <a:lnTo>
                  <a:pt x="1368794" y="3057351"/>
                </a:lnTo>
                <a:lnTo>
                  <a:pt x="1413673" y="3062960"/>
                </a:lnTo>
                <a:lnTo>
                  <a:pt x="1419283" y="2574906"/>
                </a:lnTo>
                <a:lnTo>
                  <a:pt x="1469772" y="2586126"/>
                </a:lnTo>
                <a:lnTo>
                  <a:pt x="1480991" y="3242474"/>
                </a:lnTo>
                <a:lnTo>
                  <a:pt x="1531479" y="3225645"/>
                </a:lnTo>
                <a:cubicBezTo>
                  <a:pt x="1533349" y="3068570"/>
                  <a:pt x="1535220" y="2911495"/>
                  <a:pt x="1537090" y="2754420"/>
                </a:cubicBezTo>
                <a:cubicBezTo>
                  <a:pt x="1559529" y="2806778"/>
                  <a:pt x="1570748" y="2920845"/>
                  <a:pt x="1604407" y="2911495"/>
                </a:cubicBezTo>
                <a:lnTo>
                  <a:pt x="1991484" y="2715151"/>
                </a:lnTo>
                <a:cubicBezTo>
                  <a:pt x="2066282" y="2672142"/>
                  <a:pt x="2040103" y="2595476"/>
                  <a:pt x="1997094" y="2602955"/>
                </a:cubicBezTo>
                <a:lnTo>
                  <a:pt x="1828800" y="2586126"/>
                </a:lnTo>
                <a:cubicBezTo>
                  <a:pt x="1757742" y="2591735"/>
                  <a:pt x="1742782" y="2552467"/>
                  <a:pt x="1705383" y="2513198"/>
                </a:cubicBezTo>
                <a:lnTo>
                  <a:pt x="1621237" y="2401002"/>
                </a:lnTo>
                <a:lnTo>
                  <a:pt x="1694164" y="2277586"/>
                </a:lnTo>
                <a:lnTo>
                  <a:pt x="1514650" y="1980266"/>
                </a:lnTo>
                <a:lnTo>
                  <a:pt x="1503430" y="1576359"/>
                </a:lnTo>
                <a:cubicBezTo>
                  <a:pt x="1458552" y="1527741"/>
                  <a:pt x="1380014" y="1602537"/>
                  <a:pt x="1312696" y="1598797"/>
                </a:cubicBezTo>
                <a:lnTo>
                  <a:pt x="1323916" y="1436114"/>
                </a:lnTo>
                <a:lnTo>
                  <a:pt x="1262208" y="1295869"/>
                </a:lnTo>
                <a:lnTo>
                  <a:pt x="1284648" y="1189282"/>
                </a:lnTo>
                <a:lnTo>
                  <a:pt x="1256599" y="1026597"/>
                </a:lnTo>
                <a:cubicBezTo>
                  <a:pt x="1256599" y="961149"/>
                  <a:pt x="1279039" y="850824"/>
                  <a:pt x="1256599" y="830254"/>
                </a:cubicBezTo>
                <a:lnTo>
                  <a:pt x="970498" y="661959"/>
                </a:lnTo>
                <a:lnTo>
                  <a:pt x="1015376" y="572202"/>
                </a:lnTo>
                <a:lnTo>
                  <a:pt x="1150012" y="431957"/>
                </a:lnTo>
                <a:cubicBezTo>
                  <a:pt x="1178061" y="375859"/>
                  <a:pt x="1161231" y="319760"/>
                  <a:pt x="1166841" y="263662"/>
                </a:cubicBezTo>
                <a:lnTo>
                  <a:pt x="1161232" y="145856"/>
                </a:lnTo>
                <a:lnTo>
                  <a:pt x="1093914" y="84149"/>
                </a:lnTo>
                <a:lnTo>
                  <a:pt x="987327" y="44880"/>
                </a:lnTo>
                <a:lnTo>
                  <a:pt x="869522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0" name="Freeform 6">
            <a:extLst>
              <a:ext uri="{FF2B5EF4-FFF2-40B4-BE49-F238E27FC236}">
                <a16:creationId xmlns="" xmlns:a16="http://schemas.microsoft.com/office/drawing/2014/main" id="{5938B821-0D7E-4E38-A5CD-AF520603F9EE}"/>
              </a:ext>
            </a:extLst>
          </p:cNvPr>
          <p:cNvSpPr/>
          <p:nvPr/>
        </p:nvSpPr>
        <p:spPr>
          <a:xfrm flipH="1">
            <a:off x="6997304" y="3863810"/>
            <a:ext cx="1744199" cy="2217283"/>
          </a:xfrm>
          <a:custGeom>
            <a:avLst/>
            <a:gdLst/>
            <a:ahLst/>
            <a:cxnLst/>
            <a:rect l="l" t="t" r="r" b="b"/>
            <a:pathLst>
              <a:path w="4425823" h="5626251">
                <a:moveTo>
                  <a:pt x="2333544" y="3596735"/>
                </a:moveTo>
                <a:lnTo>
                  <a:pt x="2306249" y="3664974"/>
                </a:lnTo>
                <a:lnTo>
                  <a:pt x="1937759" y="3719565"/>
                </a:lnTo>
                <a:lnTo>
                  <a:pt x="1842225" y="3896986"/>
                </a:lnTo>
                <a:lnTo>
                  <a:pt x="1883168" y="4060759"/>
                </a:lnTo>
                <a:cubicBezTo>
                  <a:pt x="1819479" y="4047111"/>
                  <a:pt x="1755789" y="4210885"/>
                  <a:pt x="1692100" y="4019816"/>
                </a:cubicBezTo>
                <a:lnTo>
                  <a:pt x="1528327" y="4074407"/>
                </a:lnTo>
                <a:lnTo>
                  <a:pt x="1596565" y="4156293"/>
                </a:lnTo>
                <a:lnTo>
                  <a:pt x="1623861" y="5016102"/>
                </a:lnTo>
                <a:lnTo>
                  <a:pt x="2128828" y="5016103"/>
                </a:lnTo>
                <a:lnTo>
                  <a:pt x="2306249" y="4538431"/>
                </a:lnTo>
                <a:lnTo>
                  <a:pt x="2347192" y="4347362"/>
                </a:lnTo>
                <a:lnTo>
                  <a:pt x="2538261" y="3719565"/>
                </a:lnTo>
                <a:close/>
                <a:moveTo>
                  <a:pt x="724533" y="0"/>
                </a:moveTo>
                <a:cubicBezTo>
                  <a:pt x="836693" y="18259"/>
                  <a:pt x="948851" y="-10434"/>
                  <a:pt x="1061010" y="54776"/>
                </a:cubicBezTo>
                <a:cubicBezTo>
                  <a:pt x="1100135" y="161720"/>
                  <a:pt x="1178387" y="268664"/>
                  <a:pt x="1178387" y="375608"/>
                </a:cubicBezTo>
                <a:lnTo>
                  <a:pt x="1115787" y="563409"/>
                </a:lnTo>
                <a:lnTo>
                  <a:pt x="1217513" y="657311"/>
                </a:lnTo>
                <a:lnTo>
                  <a:pt x="1154913" y="751212"/>
                </a:lnTo>
                <a:lnTo>
                  <a:pt x="1186213" y="852938"/>
                </a:lnTo>
                <a:lnTo>
                  <a:pt x="1154913" y="939014"/>
                </a:lnTo>
                <a:lnTo>
                  <a:pt x="1154913" y="1079866"/>
                </a:lnTo>
                <a:lnTo>
                  <a:pt x="967110" y="1087692"/>
                </a:lnTo>
                <a:lnTo>
                  <a:pt x="1397491" y="1690224"/>
                </a:lnTo>
                <a:lnTo>
                  <a:pt x="1507041" y="1525898"/>
                </a:lnTo>
                <a:lnTo>
                  <a:pt x="1600943" y="1189417"/>
                </a:lnTo>
                <a:cubicBezTo>
                  <a:pt x="1673977" y="1085082"/>
                  <a:pt x="1856563" y="996399"/>
                  <a:pt x="1890471" y="1040741"/>
                </a:cubicBezTo>
                <a:cubicBezTo>
                  <a:pt x="1913947" y="1077259"/>
                  <a:pt x="1804397" y="1309403"/>
                  <a:pt x="1843522" y="1455473"/>
                </a:cubicBezTo>
                <a:cubicBezTo>
                  <a:pt x="1739187" y="1546764"/>
                  <a:pt x="1650504" y="1630233"/>
                  <a:pt x="1647894" y="1752825"/>
                </a:cubicBezTo>
                <a:lnTo>
                  <a:pt x="1726144" y="1823250"/>
                </a:lnTo>
                <a:lnTo>
                  <a:pt x="1600943" y="2042355"/>
                </a:lnTo>
                <a:lnTo>
                  <a:pt x="1757446" y="1995403"/>
                </a:lnTo>
                <a:cubicBezTo>
                  <a:pt x="1812222" y="1945844"/>
                  <a:pt x="1876126" y="1867593"/>
                  <a:pt x="1921773" y="1846727"/>
                </a:cubicBezTo>
                <a:cubicBezTo>
                  <a:pt x="1967419" y="1825860"/>
                  <a:pt x="1994808" y="1862377"/>
                  <a:pt x="2031325" y="1870203"/>
                </a:cubicBezTo>
                <a:lnTo>
                  <a:pt x="2101751" y="1721525"/>
                </a:lnTo>
                <a:cubicBezTo>
                  <a:pt x="2144789" y="1712395"/>
                  <a:pt x="2269990" y="1632840"/>
                  <a:pt x="2297378" y="1651098"/>
                </a:cubicBezTo>
                <a:cubicBezTo>
                  <a:pt x="2425188" y="1716308"/>
                  <a:pt x="2255644" y="1750217"/>
                  <a:pt x="2234776" y="1799776"/>
                </a:cubicBezTo>
                <a:cubicBezTo>
                  <a:pt x="2349544" y="1810210"/>
                  <a:pt x="2566040" y="1773691"/>
                  <a:pt x="2579081" y="1831076"/>
                </a:cubicBezTo>
                <a:lnTo>
                  <a:pt x="2602557" y="2011054"/>
                </a:lnTo>
                <a:cubicBezTo>
                  <a:pt x="2581689" y="2018879"/>
                  <a:pt x="2571255" y="2029311"/>
                  <a:pt x="2539955" y="2034528"/>
                </a:cubicBezTo>
                <a:cubicBezTo>
                  <a:pt x="2508655" y="2039745"/>
                  <a:pt x="2491700" y="2043658"/>
                  <a:pt x="2414754" y="2042354"/>
                </a:cubicBezTo>
                <a:cubicBezTo>
                  <a:pt x="2337807" y="2041049"/>
                  <a:pt x="2190434" y="2031921"/>
                  <a:pt x="2078274" y="2026704"/>
                </a:cubicBezTo>
                <a:lnTo>
                  <a:pt x="2172176" y="2237982"/>
                </a:lnTo>
                <a:cubicBezTo>
                  <a:pt x="2018283" y="2326667"/>
                  <a:pt x="1919164" y="2399700"/>
                  <a:pt x="1710495" y="2504034"/>
                </a:cubicBezTo>
                <a:cubicBezTo>
                  <a:pt x="1689629" y="2603151"/>
                  <a:pt x="1848739" y="2616195"/>
                  <a:pt x="1960900" y="2691837"/>
                </a:cubicBezTo>
                <a:lnTo>
                  <a:pt x="2117400" y="2777914"/>
                </a:lnTo>
                <a:cubicBezTo>
                  <a:pt x="2315637" y="2877032"/>
                  <a:pt x="2803399" y="2741395"/>
                  <a:pt x="3040762" y="2887465"/>
                </a:cubicBezTo>
                <a:cubicBezTo>
                  <a:pt x="3155528" y="2986582"/>
                  <a:pt x="3121621" y="3171779"/>
                  <a:pt x="3103362" y="3278721"/>
                </a:cubicBezTo>
                <a:lnTo>
                  <a:pt x="3745022" y="4256859"/>
                </a:lnTo>
                <a:lnTo>
                  <a:pt x="3588519" y="4468136"/>
                </a:lnTo>
                <a:lnTo>
                  <a:pt x="3870223" y="4781140"/>
                </a:lnTo>
                <a:lnTo>
                  <a:pt x="4050201" y="4765490"/>
                </a:lnTo>
                <a:lnTo>
                  <a:pt x="4222353" y="4843740"/>
                </a:lnTo>
                <a:cubicBezTo>
                  <a:pt x="4287562" y="4833307"/>
                  <a:pt x="4344948" y="4713323"/>
                  <a:pt x="4417980" y="4812440"/>
                </a:cubicBezTo>
                <a:cubicBezTo>
                  <a:pt x="4480580" y="4940252"/>
                  <a:pt x="4151926" y="5099361"/>
                  <a:pt x="4018899" y="5242821"/>
                </a:cubicBezTo>
                <a:lnTo>
                  <a:pt x="3901523" y="5203696"/>
                </a:lnTo>
                <a:lnTo>
                  <a:pt x="3948474" y="5266296"/>
                </a:lnTo>
                <a:lnTo>
                  <a:pt x="3713721" y="5383674"/>
                </a:lnTo>
                <a:lnTo>
                  <a:pt x="3549393" y="5141094"/>
                </a:lnTo>
                <a:lnTo>
                  <a:pt x="3572869" y="5031544"/>
                </a:lnTo>
                <a:lnTo>
                  <a:pt x="3392892" y="4718539"/>
                </a:lnTo>
                <a:lnTo>
                  <a:pt x="3275515" y="4773314"/>
                </a:lnTo>
                <a:lnTo>
                  <a:pt x="3009462" y="4280334"/>
                </a:lnTo>
                <a:lnTo>
                  <a:pt x="2978161" y="4436836"/>
                </a:lnTo>
                <a:lnTo>
                  <a:pt x="2657332" y="4413360"/>
                </a:lnTo>
                <a:cubicBezTo>
                  <a:pt x="2626031" y="4614204"/>
                  <a:pt x="2602557" y="4768098"/>
                  <a:pt x="2610382" y="4945467"/>
                </a:cubicBezTo>
                <a:cubicBezTo>
                  <a:pt x="2691240" y="5078494"/>
                  <a:pt x="2725151" y="5117620"/>
                  <a:pt x="2727758" y="5297597"/>
                </a:cubicBezTo>
                <a:lnTo>
                  <a:pt x="2845135" y="5407148"/>
                </a:lnTo>
                <a:cubicBezTo>
                  <a:pt x="2858177" y="5461924"/>
                  <a:pt x="2980770" y="5524523"/>
                  <a:pt x="2884260" y="5571475"/>
                </a:cubicBezTo>
                <a:cubicBezTo>
                  <a:pt x="2790358" y="5587125"/>
                  <a:pt x="2688633" y="5618426"/>
                  <a:pt x="2571255" y="5587125"/>
                </a:cubicBezTo>
                <a:cubicBezTo>
                  <a:pt x="2479962" y="5537565"/>
                  <a:pt x="2404321" y="5464533"/>
                  <a:pt x="2344328" y="5375848"/>
                </a:cubicBezTo>
                <a:lnTo>
                  <a:pt x="2258252" y="5368023"/>
                </a:lnTo>
                <a:lnTo>
                  <a:pt x="2211301" y="5219347"/>
                </a:lnTo>
                <a:lnTo>
                  <a:pt x="2062624" y="5211521"/>
                </a:lnTo>
                <a:lnTo>
                  <a:pt x="2172176" y="5297597"/>
                </a:lnTo>
                <a:lnTo>
                  <a:pt x="2140876" y="5422799"/>
                </a:lnTo>
                <a:lnTo>
                  <a:pt x="2156527" y="5602775"/>
                </a:lnTo>
                <a:lnTo>
                  <a:pt x="2007849" y="5626251"/>
                </a:lnTo>
                <a:lnTo>
                  <a:pt x="1960898" y="5493224"/>
                </a:lnTo>
                <a:lnTo>
                  <a:pt x="2046974" y="5375848"/>
                </a:lnTo>
                <a:lnTo>
                  <a:pt x="1577467" y="5258472"/>
                </a:lnTo>
                <a:lnTo>
                  <a:pt x="1037535" y="5368023"/>
                </a:lnTo>
                <a:lnTo>
                  <a:pt x="998411" y="5563650"/>
                </a:lnTo>
                <a:cubicBezTo>
                  <a:pt x="961894" y="5665377"/>
                  <a:pt x="862776" y="5610601"/>
                  <a:pt x="771483" y="5563650"/>
                </a:cubicBezTo>
                <a:lnTo>
                  <a:pt x="771483" y="5391498"/>
                </a:lnTo>
                <a:lnTo>
                  <a:pt x="849734" y="5375848"/>
                </a:lnTo>
                <a:lnTo>
                  <a:pt x="888859" y="5281947"/>
                </a:lnTo>
                <a:lnTo>
                  <a:pt x="1014061" y="5234996"/>
                </a:lnTo>
                <a:lnTo>
                  <a:pt x="716707" y="5156745"/>
                </a:lnTo>
                <a:cubicBezTo>
                  <a:pt x="708881" y="5240213"/>
                  <a:pt x="763656" y="5354981"/>
                  <a:pt x="693231" y="5407148"/>
                </a:cubicBezTo>
                <a:cubicBezTo>
                  <a:pt x="607156" y="5430624"/>
                  <a:pt x="568029" y="5360198"/>
                  <a:pt x="505429" y="5336723"/>
                </a:cubicBezTo>
                <a:lnTo>
                  <a:pt x="497604" y="5188045"/>
                </a:lnTo>
                <a:lnTo>
                  <a:pt x="591505" y="5172396"/>
                </a:lnTo>
                <a:lnTo>
                  <a:pt x="638457" y="5055018"/>
                </a:lnTo>
                <a:cubicBezTo>
                  <a:pt x="677583" y="4963725"/>
                  <a:pt x="1170564" y="5060235"/>
                  <a:pt x="1436616" y="5062844"/>
                </a:cubicBezTo>
                <a:lnTo>
                  <a:pt x="1389665" y="4069056"/>
                </a:lnTo>
                <a:lnTo>
                  <a:pt x="1428791" y="4037755"/>
                </a:lnTo>
                <a:lnTo>
                  <a:pt x="1444441" y="3943855"/>
                </a:lnTo>
                <a:lnTo>
                  <a:pt x="1319240" y="3920379"/>
                </a:lnTo>
                <a:lnTo>
                  <a:pt x="1240988" y="3810828"/>
                </a:lnTo>
                <a:cubicBezTo>
                  <a:pt x="972325" y="3852563"/>
                  <a:pt x="813217" y="4144699"/>
                  <a:pt x="693232" y="3787353"/>
                </a:cubicBezTo>
                <a:lnTo>
                  <a:pt x="137650" y="1940628"/>
                </a:lnTo>
                <a:cubicBezTo>
                  <a:pt x="56789" y="1677183"/>
                  <a:pt x="-78845" y="1265061"/>
                  <a:pt x="59398" y="1142468"/>
                </a:cubicBezTo>
                <a:cubicBezTo>
                  <a:pt x="234158" y="980749"/>
                  <a:pt x="260243" y="1077257"/>
                  <a:pt x="380227" y="1150292"/>
                </a:cubicBezTo>
                <a:cubicBezTo>
                  <a:pt x="375011" y="1048565"/>
                  <a:pt x="455870" y="837287"/>
                  <a:pt x="560204" y="837287"/>
                </a:cubicBezTo>
                <a:lnTo>
                  <a:pt x="411527" y="563409"/>
                </a:lnTo>
                <a:cubicBezTo>
                  <a:pt x="375011" y="430382"/>
                  <a:pt x="401095" y="320830"/>
                  <a:pt x="442829" y="187803"/>
                </a:cubicBezTo>
                <a:cubicBezTo>
                  <a:pt x="528905" y="54775"/>
                  <a:pt x="630632" y="62602"/>
                  <a:pt x="72453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101" name="Group 31">
            <a:extLst>
              <a:ext uri="{FF2B5EF4-FFF2-40B4-BE49-F238E27FC236}">
                <a16:creationId xmlns="" xmlns:a16="http://schemas.microsoft.com/office/drawing/2014/main" id="{6B642D8E-37B0-44E8-95E5-6583F4760622}"/>
              </a:ext>
            </a:extLst>
          </p:cNvPr>
          <p:cNvGrpSpPr/>
          <p:nvPr/>
        </p:nvGrpSpPr>
        <p:grpSpPr>
          <a:xfrm>
            <a:off x="4611928" y="4617259"/>
            <a:ext cx="2808123" cy="1367790"/>
            <a:chOff x="4611928" y="4617259"/>
            <a:chExt cx="2808123" cy="1367790"/>
          </a:xfrm>
        </p:grpSpPr>
        <p:sp>
          <p:nvSpPr>
            <p:cNvPr id="102" name="Oval 4">
              <a:extLst>
                <a:ext uri="{FF2B5EF4-FFF2-40B4-BE49-F238E27FC236}">
                  <a16:creationId xmlns="" xmlns:a16="http://schemas.microsoft.com/office/drawing/2014/main" id="{28F2FC2F-08E8-4411-A855-3C7A0030B8EE}"/>
                </a:ext>
              </a:extLst>
            </p:cNvPr>
            <p:cNvSpPr/>
            <p:nvPr/>
          </p:nvSpPr>
          <p:spPr>
            <a:xfrm>
              <a:off x="4611928" y="4617259"/>
              <a:ext cx="2808123" cy="31201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03" name="Rectangle 5">
              <a:extLst>
                <a:ext uri="{FF2B5EF4-FFF2-40B4-BE49-F238E27FC236}">
                  <a16:creationId xmlns="" xmlns:a16="http://schemas.microsoft.com/office/drawing/2014/main" id="{BE380056-28AE-4B4F-8178-95B57FEE4D0E}"/>
                </a:ext>
              </a:extLst>
            </p:cNvPr>
            <p:cNvSpPr/>
            <p:nvPr/>
          </p:nvSpPr>
          <p:spPr>
            <a:xfrm>
              <a:off x="5286306" y="4773267"/>
              <a:ext cx="124805" cy="121178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04" name="Rectangle 6">
              <a:extLst>
                <a:ext uri="{FF2B5EF4-FFF2-40B4-BE49-F238E27FC236}">
                  <a16:creationId xmlns="" xmlns:a16="http://schemas.microsoft.com/office/drawing/2014/main" id="{B340373E-91C8-4ECF-9EC0-F5A31F6A7C7E}"/>
                </a:ext>
              </a:extLst>
            </p:cNvPr>
            <p:cNvSpPr/>
            <p:nvPr/>
          </p:nvSpPr>
          <p:spPr>
            <a:xfrm>
              <a:off x="6593988" y="4773267"/>
              <a:ext cx="124805" cy="121178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105" name="Group 16">
            <a:extLst>
              <a:ext uri="{FF2B5EF4-FFF2-40B4-BE49-F238E27FC236}">
                <a16:creationId xmlns="" xmlns:a16="http://schemas.microsoft.com/office/drawing/2014/main" id="{63D51CED-19D5-4A03-9B50-E987733B8969}"/>
              </a:ext>
            </a:extLst>
          </p:cNvPr>
          <p:cNvGrpSpPr/>
          <p:nvPr/>
        </p:nvGrpSpPr>
        <p:grpSpPr>
          <a:xfrm>
            <a:off x="2784152" y="2363212"/>
            <a:ext cx="2361875" cy="1135337"/>
            <a:chOff x="1343487" y="1612564"/>
            <a:chExt cx="2361875" cy="1135337"/>
          </a:xfrm>
        </p:grpSpPr>
        <p:sp>
          <p:nvSpPr>
            <p:cNvPr id="106" name="TextBox 17">
              <a:extLst>
                <a:ext uri="{FF2B5EF4-FFF2-40B4-BE49-F238E27FC236}">
                  <a16:creationId xmlns="" xmlns:a16="http://schemas.microsoft.com/office/drawing/2014/main" id="{216D4231-4432-408D-BCFE-BFC6D247D4D0}"/>
                </a:ext>
              </a:extLst>
            </p:cNvPr>
            <p:cNvSpPr txBox="1"/>
            <p:nvPr/>
          </p:nvSpPr>
          <p:spPr>
            <a:xfrm>
              <a:off x="1343487" y="1916904"/>
              <a:ext cx="23618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Easy to change colors, photos and Text.</a:t>
              </a:r>
              <a:r>
                <a:rPr lang="ko-KR" altLang="en-US" sz="1200" dirty="0">
                  <a:cs typeface="Arial" pitchFamily="34" charset="0"/>
                </a:rPr>
                <a:t> 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107" name="TextBox 18">
              <a:extLst>
                <a:ext uri="{FF2B5EF4-FFF2-40B4-BE49-F238E27FC236}">
                  <a16:creationId xmlns="" xmlns:a16="http://schemas.microsoft.com/office/drawing/2014/main" id="{A5F5D535-467D-4E51-A587-3EC432CF3F2B}"/>
                </a:ext>
              </a:extLst>
            </p:cNvPr>
            <p:cNvSpPr txBox="1"/>
            <p:nvPr/>
          </p:nvSpPr>
          <p:spPr>
            <a:xfrm>
              <a:off x="1343487" y="1612564"/>
              <a:ext cx="2361875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cs typeface="Arial" pitchFamily="34" charset="0"/>
                </a:rPr>
                <a:t>Contents Title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grpSp>
        <p:nvGrpSpPr>
          <p:cNvPr id="108" name="Group 19">
            <a:extLst>
              <a:ext uri="{FF2B5EF4-FFF2-40B4-BE49-F238E27FC236}">
                <a16:creationId xmlns="" xmlns:a16="http://schemas.microsoft.com/office/drawing/2014/main" id="{80EF3567-8B11-4DA8-8361-6CC5B72BCBE6}"/>
              </a:ext>
            </a:extLst>
          </p:cNvPr>
          <p:cNvGrpSpPr/>
          <p:nvPr/>
        </p:nvGrpSpPr>
        <p:grpSpPr>
          <a:xfrm>
            <a:off x="6656390" y="2593871"/>
            <a:ext cx="2286862" cy="1135337"/>
            <a:chOff x="1343487" y="1612564"/>
            <a:chExt cx="2361875" cy="1135337"/>
          </a:xfrm>
        </p:grpSpPr>
        <p:sp>
          <p:nvSpPr>
            <p:cNvPr id="109" name="TextBox 20">
              <a:extLst>
                <a:ext uri="{FF2B5EF4-FFF2-40B4-BE49-F238E27FC236}">
                  <a16:creationId xmlns="" xmlns:a16="http://schemas.microsoft.com/office/drawing/2014/main" id="{E1C51592-C39F-46CE-BB25-8E4BCBBD5DE1}"/>
                </a:ext>
              </a:extLst>
            </p:cNvPr>
            <p:cNvSpPr txBox="1"/>
            <p:nvPr/>
          </p:nvSpPr>
          <p:spPr>
            <a:xfrm>
              <a:off x="1343487" y="1916904"/>
              <a:ext cx="23618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Easy to change colors, photos and Text.</a:t>
              </a:r>
              <a:r>
                <a:rPr lang="ko-KR" altLang="en-US" sz="1200" dirty="0">
                  <a:cs typeface="Arial" pitchFamily="34" charset="0"/>
                </a:rPr>
                <a:t> 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110" name="TextBox 21">
              <a:extLst>
                <a:ext uri="{FF2B5EF4-FFF2-40B4-BE49-F238E27FC236}">
                  <a16:creationId xmlns="" xmlns:a16="http://schemas.microsoft.com/office/drawing/2014/main" id="{A4DDC65E-879E-4674-85FE-0C2E97FD25A7}"/>
                </a:ext>
              </a:extLst>
            </p:cNvPr>
            <p:cNvSpPr txBox="1"/>
            <p:nvPr/>
          </p:nvSpPr>
          <p:spPr>
            <a:xfrm>
              <a:off x="1343487" y="1612564"/>
              <a:ext cx="2361875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Contents Title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grpSp>
        <p:nvGrpSpPr>
          <p:cNvPr id="111" name="Group 22">
            <a:extLst>
              <a:ext uri="{FF2B5EF4-FFF2-40B4-BE49-F238E27FC236}">
                <a16:creationId xmlns="" xmlns:a16="http://schemas.microsoft.com/office/drawing/2014/main" id="{D18E6B93-8F8D-4B55-8932-6D2D16075340}"/>
              </a:ext>
            </a:extLst>
          </p:cNvPr>
          <p:cNvGrpSpPr/>
          <p:nvPr/>
        </p:nvGrpSpPr>
        <p:grpSpPr>
          <a:xfrm>
            <a:off x="8943252" y="3893456"/>
            <a:ext cx="2286862" cy="1135337"/>
            <a:chOff x="1343487" y="1612564"/>
            <a:chExt cx="2361875" cy="1135337"/>
          </a:xfrm>
        </p:grpSpPr>
        <p:sp>
          <p:nvSpPr>
            <p:cNvPr id="112" name="TextBox 23">
              <a:extLst>
                <a:ext uri="{FF2B5EF4-FFF2-40B4-BE49-F238E27FC236}">
                  <a16:creationId xmlns="" xmlns:a16="http://schemas.microsoft.com/office/drawing/2014/main" id="{0C423AA2-3B4D-48B0-8645-A684C2D37786}"/>
                </a:ext>
              </a:extLst>
            </p:cNvPr>
            <p:cNvSpPr txBox="1"/>
            <p:nvPr/>
          </p:nvSpPr>
          <p:spPr>
            <a:xfrm>
              <a:off x="1343487" y="1916904"/>
              <a:ext cx="23618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Easy to change colors, photos and Text.</a:t>
              </a:r>
              <a:r>
                <a:rPr lang="ko-KR" altLang="en-US" sz="1200" dirty="0">
                  <a:cs typeface="Arial" pitchFamily="34" charset="0"/>
                </a:rPr>
                <a:t>  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113" name="TextBox 24">
              <a:extLst>
                <a:ext uri="{FF2B5EF4-FFF2-40B4-BE49-F238E27FC236}">
                  <a16:creationId xmlns="" xmlns:a16="http://schemas.microsoft.com/office/drawing/2014/main" id="{6C8D3CE9-6048-4EFC-B924-85EA7A7DAD09}"/>
                </a:ext>
              </a:extLst>
            </p:cNvPr>
            <p:cNvSpPr txBox="1"/>
            <p:nvPr/>
          </p:nvSpPr>
          <p:spPr>
            <a:xfrm>
              <a:off x="1343487" y="1612564"/>
              <a:ext cx="2361875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Contents Title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grpSp>
        <p:nvGrpSpPr>
          <p:cNvPr id="114" name="Group 25">
            <a:extLst>
              <a:ext uri="{FF2B5EF4-FFF2-40B4-BE49-F238E27FC236}">
                <a16:creationId xmlns="" xmlns:a16="http://schemas.microsoft.com/office/drawing/2014/main" id="{B716D0F7-45EA-412A-A282-446D1BC17A9F}"/>
              </a:ext>
            </a:extLst>
          </p:cNvPr>
          <p:cNvGrpSpPr/>
          <p:nvPr/>
        </p:nvGrpSpPr>
        <p:grpSpPr>
          <a:xfrm>
            <a:off x="829996" y="4101341"/>
            <a:ext cx="2361875" cy="1135337"/>
            <a:chOff x="1343487" y="1612564"/>
            <a:chExt cx="2361875" cy="1135337"/>
          </a:xfrm>
        </p:grpSpPr>
        <p:sp>
          <p:nvSpPr>
            <p:cNvPr id="115" name="TextBox 26">
              <a:extLst>
                <a:ext uri="{FF2B5EF4-FFF2-40B4-BE49-F238E27FC236}">
                  <a16:creationId xmlns="" xmlns:a16="http://schemas.microsoft.com/office/drawing/2014/main" id="{57142CF7-D554-4D4E-B44A-165563D33AC6}"/>
                </a:ext>
              </a:extLst>
            </p:cNvPr>
            <p:cNvSpPr txBox="1"/>
            <p:nvPr/>
          </p:nvSpPr>
          <p:spPr>
            <a:xfrm>
              <a:off x="1343487" y="1916904"/>
              <a:ext cx="23618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Easy to change colors, photos and Text.</a:t>
              </a:r>
              <a:r>
                <a:rPr lang="ko-KR" altLang="en-US" sz="1200" dirty="0">
                  <a:cs typeface="Arial" pitchFamily="34" charset="0"/>
                </a:rPr>
                <a:t> 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116" name="TextBox 27">
              <a:extLst>
                <a:ext uri="{FF2B5EF4-FFF2-40B4-BE49-F238E27FC236}">
                  <a16:creationId xmlns="" xmlns:a16="http://schemas.microsoft.com/office/drawing/2014/main" id="{3EB66AF7-F044-4B35-893B-8D3A787375B5}"/>
                </a:ext>
              </a:extLst>
            </p:cNvPr>
            <p:cNvSpPr txBox="1"/>
            <p:nvPr/>
          </p:nvSpPr>
          <p:spPr>
            <a:xfrm>
              <a:off x="1343487" y="1612564"/>
              <a:ext cx="2361875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cs typeface="Arial" pitchFamily="34" charset="0"/>
                </a:rPr>
                <a:t>Contents Title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sp>
        <p:nvSpPr>
          <p:cNvPr id="27" name="Text Placeholder 1"/>
          <p:cNvSpPr txBox="1">
            <a:spLocks/>
          </p:cNvSpPr>
          <p:nvPr/>
        </p:nvSpPr>
        <p:spPr>
          <a:xfrm>
            <a:off x="229390" y="540740"/>
            <a:ext cx="11573197" cy="724247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 marL="0" indent="0" algn="ctr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B0FF"/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rPr>
              <a:t>Infographic Style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40B0FF"/>
              </a:solidFill>
              <a:effectLst/>
              <a:uLnTx/>
              <a:uFillTx/>
              <a:latin typeface="Arial"/>
              <a:ea typeface="Arial Unicode MS"/>
              <a:cs typeface="Arial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3542" y="1465984"/>
            <a:ext cx="968049" cy="811453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8953" y="3232031"/>
            <a:ext cx="968049" cy="811453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1772" y="1735748"/>
            <a:ext cx="968049" cy="811453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8634" y="3068817"/>
            <a:ext cx="968049" cy="81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98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Chart 6">
            <a:extLst>
              <a:ext uri="{FF2B5EF4-FFF2-40B4-BE49-F238E27FC236}">
                <a16:creationId xmlns="" xmlns:a16="http://schemas.microsoft.com/office/drawing/2014/main" id="{1222DAAB-B804-4742-8A5A-3E3792DF2C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2247134"/>
              </p:ext>
            </p:extLst>
          </p:nvPr>
        </p:nvGraphicFramePr>
        <p:xfrm>
          <a:off x="2652032" y="1705412"/>
          <a:ext cx="6887939" cy="2104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9" name="Round Same Side Corner Rectangle 8">
            <a:extLst>
              <a:ext uri="{FF2B5EF4-FFF2-40B4-BE49-F238E27FC236}">
                <a16:creationId xmlns="" xmlns:a16="http://schemas.microsoft.com/office/drawing/2014/main" id="{D955E885-D670-4FC1-8DCE-3AADECEC59CA}"/>
              </a:ext>
            </a:extLst>
          </p:cNvPr>
          <p:cNvSpPr/>
          <p:nvPr/>
        </p:nvSpPr>
        <p:spPr>
          <a:xfrm>
            <a:off x="5103840" y="1999608"/>
            <a:ext cx="575459" cy="151561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rgbClr val="735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Round Same Side Corner Rectangle 20">
            <a:extLst>
              <a:ext uri="{FF2B5EF4-FFF2-40B4-BE49-F238E27FC236}">
                <a16:creationId xmlns="" xmlns:a16="http://schemas.microsoft.com/office/drawing/2014/main" id="{7294A236-F4C1-470B-AB2F-25397A8E9F6F}"/>
              </a:ext>
            </a:extLst>
          </p:cNvPr>
          <p:cNvSpPr/>
          <p:nvPr/>
        </p:nvSpPr>
        <p:spPr>
          <a:xfrm rot="10800000">
            <a:off x="6349186" y="1992612"/>
            <a:ext cx="717050" cy="1529609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rgbClr val="735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1" name="Group 9">
            <a:extLst>
              <a:ext uri="{FF2B5EF4-FFF2-40B4-BE49-F238E27FC236}">
                <a16:creationId xmlns="" xmlns:a16="http://schemas.microsoft.com/office/drawing/2014/main" id="{A68F0ABA-08D9-4865-8B9D-17D40E036A0A}"/>
              </a:ext>
            </a:extLst>
          </p:cNvPr>
          <p:cNvGrpSpPr/>
          <p:nvPr/>
        </p:nvGrpSpPr>
        <p:grpSpPr>
          <a:xfrm>
            <a:off x="931986" y="2631066"/>
            <a:ext cx="3107688" cy="1048024"/>
            <a:chOff x="803640" y="3362835"/>
            <a:chExt cx="2059657" cy="1048024"/>
          </a:xfrm>
        </p:grpSpPr>
        <p:sp>
          <p:nvSpPr>
            <p:cNvPr id="32" name="TextBox 10">
              <a:extLst>
                <a:ext uri="{FF2B5EF4-FFF2-40B4-BE49-F238E27FC236}">
                  <a16:creationId xmlns="" xmlns:a16="http://schemas.microsoft.com/office/drawing/2014/main" id="{BDF22E0A-DE54-4397-A806-C0480E8F4DE3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11">
              <a:extLst>
                <a:ext uri="{FF2B5EF4-FFF2-40B4-BE49-F238E27FC236}">
                  <a16:creationId xmlns="" xmlns:a16="http://schemas.microsoft.com/office/drawing/2014/main" id="{F20F27A6-1690-42B5-A64E-8EC22D88B6BC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12">
            <a:extLst>
              <a:ext uri="{FF2B5EF4-FFF2-40B4-BE49-F238E27FC236}">
                <a16:creationId xmlns="" xmlns:a16="http://schemas.microsoft.com/office/drawing/2014/main" id="{E493A796-633A-43F6-9AD3-338E61354AEF}"/>
              </a:ext>
            </a:extLst>
          </p:cNvPr>
          <p:cNvGrpSpPr/>
          <p:nvPr/>
        </p:nvGrpSpPr>
        <p:grpSpPr>
          <a:xfrm>
            <a:off x="8087402" y="2631066"/>
            <a:ext cx="3333806" cy="1048024"/>
            <a:chOff x="803640" y="3362835"/>
            <a:chExt cx="2059657" cy="1048024"/>
          </a:xfrm>
        </p:grpSpPr>
        <p:sp>
          <p:nvSpPr>
            <p:cNvPr id="35" name="TextBox 13">
              <a:extLst>
                <a:ext uri="{FF2B5EF4-FFF2-40B4-BE49-F238E27FC236}">
                  <a16:creationId xmlns="" xmlns:a16="http://schemas.microsoft.com/office/drawing/2014/main" id="{53BC8455-FA16-4A32-88F0-5DFD4736F7B5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14">
              <a:extLst>
                <a:ext uri="{FF2B5EF4-FFF2-40B4-BE49-F238E27FC236}">
                  <a16:creationId xmlns="" xmlns:a16="http://schemas.microsoft.com/office/drawing/2014/main" id="{343BE573-3DBE-43F6-9EF0-121DA2778CFA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7" name="TextBox 15">
            <a:extLst>
              <a:ext uri="{FF2B5EF4-FFF2-40B4-BE49-F238E27FC236}">
                <a16:creationId xmlns="" xmlns:a16="http://schemas.microsoft.com/office/drawing/2014/main" id="{F6BB7374-E3E9-41AF-9CE5-BC1AAF0F3EE2}"/>
              </a:ext>
            </a:extLst>
          </p:cNvPr>
          <p:cNvSpPr txBox="1"/>
          <p:nvPr/>
        </p:nvSpPr>
        <p:spPr>
          <a:xfrm>
            <a:off x="2038078" y="1798349"/>
            <a:ext cx="2001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8" name="TextBox 16">
            <a:extLst>
              <a:ext uri="{FF2B5EF4-FFF2-40B4-BE49-F238E27FC236}">
                <a16:creationId xmlns="" xmlns:a16="http://schemas.microsoft.com/office/drawing/2014/main" id="{59AA91B3-DA09-4835-9AA2-0790C96378A6}"/>
              </a:ext>
            </a:extLst>
          </p:cNvPr>
          <p:cNvSpPr txBox="1"/>
          <p:nvPr/>
        </p:nvSpPr>
        <p:spPr>
          <a:xfrm>
            <a:off x="8087402" y="1798349"/>
            <a:ext cx="2001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39" name="Chart 17">
            <a:extLst>
              <a:ext uri="{FF2B5EF4-FFF2-40B4-BE49-F238E27FC236}">
                <a16:creationId xmlns="" xmlns:a16="http://schemas.microsoft.com/office/drawing/2014/main" id="{7117F498-2036-49B5-B09C-953DA46BC7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9722325"/>
              </p:ext>
            </p:extLst>
          </p:nvPr>
        </p:nvGraphicFramePr>
        <p:xfrm>
          <a:off x="1908968" y="3875514"/>
          <a:ext cx="3888000" cy="491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40" name="Group 18">
            <a:extLst>
              <a:ext uri="{FF2B5EF4-FFF2-40B4-BE49-F238E27FC236}">
                <a16:creationId xmlns="" xmlns:a16="http://schemas.microsoft.com/office/drawing/2014/main" id="{7473594C-C50F-4CEA-BEC6-92030F8CBC2E}"/>
              </a:ext>
            </a:extLst>
          </p:cNvPr>
          <p:cNvGrpSpPr/>
          <p:nvPr/>
        </p:nvGrpSpPr>
        <p:grpSpPr>
          <a:xfrm>
            <a:off x="1838848" y="4210259"/>
            <a:ext cx="4133506" cy="776597"/>
            <a:chOff x="803640" y="3362835"/>
            <a:chExt cx="2059657" cy="678692"/>
          </a:xfrm>
        </p:grpSpPr>
        <p:sp>
          <p:nvSpPr>
            <p:cNvPr id="41" name="TextBox 19">
              <a:extLst>
                <a:ext uri="{FF2B5EF4-FFF2-40B4-BE49-F238E27FC236}">
                  <a16:creationId xmlns="" xmlns:a16="http://schemas.microsoft.com/office/drawing/2014/main" id="{2ECF56C0-E691-4E1B-ACFE-C9759588F342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20">
              <a:extLst>
                <a:ext uri="{FF2B5EF4-FFF2-40B4-BE49-F238E27FC236}">
                  <a16:creationId xmlns="" xmlns:a16="http://schemas.microsoft.com/office/drawing/2014/main" id="{3D52ACB3-DF88-4393-B9D5-3FA2A2AEB241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3" name="Oval 21">
            <a:extLst>
              <a:ext uri="{FF2B5EF4-FFF2-40B4-BE49-F238E27FC236}">
                <a16:creationId xmlns="" xmlns:a16="http://schemas.microsoft.com/office/drawing/2014/main" id="{0F869084-2191-480C-A05D-20423E3600D6}"/>
              </a:ext>
            </a:extLst>
          </p:cNvPr>
          <p:cNvSpPr/>
          <p:nvPr/>
        </p:nvSpPr>
        <p:spPr>
          <a:xfrm>
            <a:off x="964805" y="4193035"/>
            <a:ext cx="762460" cy="762460"/>
          </a:xfrm>
          <a:prstGeom prst="ellipse">
            <a:avLst/>
          </a:prstGeom>
          <a:solidFill>
            <a:schemeClr val="bg1"/>
          </a:solidFill>
          <a:ln w="38100">
            <a:solidFill>
              <a:srgbClr val="7350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4" name="Group 22">
            <a:extLst>
              <a:ext uri="{FF2B5EF4-FFF2-40B4-BE49-F238E27FC236}">
                <a16:creationId xmlns="" xmlns:a16="http://schemas.microsoft.com/office/drawing/2014/main" id="{C927CD3B-DD38-4AE9-A91E-FF39ADCAF398}"/>
              </a:ext>
            </a:extLst>
          </p:cNvPr>
          <p:cNvGrpSpPr/>
          <p:nvPr/>
        </p:nvGrpSpPr>
        <p:grpSpPr>
          <a:xfrm>
            <a:off x="7357822" y="4308164"/>
            <a:ext cx="4063386" cy="678692"/>
            <a:chOff x="803640" y="3362835"/>
            <a:chExt cx="2059657" cy="678692"/>
          </a:xfrm>
        </p:grpSpPr>
        <p:sp>
          <p:nvSpPr>
            <p:cNvPr id="45" name="TextBox 23">
              <a:extLst>
                <a:ext uri="{FF2B5EF4-FFF2-40B4-BE49-F238E27FC236}">
                  <a16:creationId xmlns="" xmlns:a16="http://schemas.microsoft.com/office/drawing/2014/main" id="{D7F5FB99-E04F-43EC-9F55-E2C7A9CB7760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" name="TextBox 24">
              <a:extLst>
                <a:ext uri="{FF2B5EF4-FFF2-40B4-BE49-F238E27FC236}">
                  <a16:creationId xmlns="" xmlns:a16="http://schemas.microsoft.com/office/drawing/2014/main" id="{1E3D14B4-90CC-4849-9F16-B677B484AFE6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7" name="Oval 25">
            <a:extLst>
              <a:ext uri="{FF2B5EF4-FFF2-40B4-BE49-F238E27FC236}">
                <a16:creationId xmlns="" xmlns:a16="http://schemas.microsoft.com/office/drawing/2014/main" id="{D0E3E5FC-8269-4F4D-B43A-9CB7CB017C07}"/>
              </a:ext>
            </a:extLst>
          </p:cNvPr>
          <p:cNvSpPr/>
          <p:nvPr/>
        </p:nvSpPr>
        <p:spPr>
          <a:xfrm>
            <a:off x="6413660" y="4193035"/>
            <a:ext cx="762460" cy="762460"/>
          </a:xfrm>
          <a:prstGeom prst="ellipse">
            <a:avLst/>
          </a:prstGeom>
          <a:solidFill>
            <a:schemeClr val="bg1"/>
          </a:solidFill>
          <a:ln w="38100">
            <a:solidFill>
              <a:srgbClr val="7350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8" name="Group 26">
            <a:extLst>
              <a:ext uri="{FF2B5EF4-FFF2-40B4-BE49-F238E27FC236}">
                <a16:creationId xmlns="" xmlns:a16="http://schemas.microsoft.com/office/drawing/2014/main" id="{7C8676C4-6CC5-4036-ADDA-7F4D679EB9CE}"/>
              </a:ext>
            </a:extLst>
          </p:cNvPr>
          <p:cNvGrpSpPr/>
          <p:nvPr/>
        </p:nvGrpSpPr>
        <p:grpSpPr>
          <a:xfrm>
            <a:off x="1908968" y="5523513"/>
            <a:ext cx="4063386" cy="678692"/>
            <a:chOff x="803640" y="3362835"/>
            <a:chExt cx="2059657" cy="678692"/>
          </a:xfrm>
        </p:grpSpPr>
        <p:sp>
          <p:nvSpPr>
            <p:cNvPr id="49" name="TextBox 27">
              <a:extLst>
                <a:ext uri="{FF2B5EF4-FFF2-40B4-BE49-F238E27FC236}">
                  <a16:creationId xmlns="" xmlns:a16="http://schemas.microsoft.com/office/drawing/2014/main" id="{3C58DA7C-2B85-43B8-BC9C-9E11477F07E3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0" name="TextBox 28">
              <a:extLst>
                <a:ext uri="{FF2B5EF4-FFF2-40B4-BE49-F238E27FC236}">
                  <a16:creationId xmlns="" xmlns:a16="http://schemas.microsoft.com/office/drawing/2014/main" id="{3204A000-D9A9-408D-B5AB-EF28FCE53645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1" name="Oval 29">
            <a:extLst>
              <a:ext uri="{FF2B5EF4-FFF2-40B4-BE49-F238E27FC236}">
                <a16:creationId xmlns="" xmlns:a16="http://schemas.microsoft.com/office/drawing/2014/main" id="{88505CEB-8C7B-4396-8DC7-0BA3C2BDD0CB}"/>
              </a:ext>
            </a:extLst>
          </p:cNvPr>
          <p:cNvSpPr/>
          <p:nvPr/>
        </p:nvSpPr>
        <p:spPr>
          <a:xfrm>
            <a:off x="6413659" y="5427903"/>
            <a:ext cx="762460" cy="762460"/>
          </a:xfrm>
          <a:prstGeom prst="ellipse">
            <a:avLst/>
          </a:prstGeom>
          <a:solidFill>
            <a:schemeClr val="bg1"/>
          </a:solidFill>
          <a:ln w="38100">
            <a:solidFill>
              <a:srgbClr val="7350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2" name="Group 30">
            <a:extLst>
              <a:ext uri="{FF2B5EF4-FFF2-40B4-BE49-F238E27FC236}">
                <a16:creationId xmlns="" xmlns:a16="http://schemas.microsoft.com/office/drawing/2014/main" id="{E2280480-B089-4F41-AEAA-CE3ED907DB3E}"/>
              </a:ext>
            </a:extLst>
          </p:cNvPr>
          <p:cNvGrpSpPr/>
          <p:nvPr/>
        </p:nvGrpSpPr>
        <p:grpSpPr>
          <a:xfrm>
            <a:off x="7357822" y="5523513"/>
            <a:ext cx="4063386" cy="678692"/>
            <a:chOff x="803640" y="3362835"/>
            <a:chExt cx="2059657" cy="678692"/>
          </a:xfrm>
        </p:grpSpPr>
        <p:sp>
          <p:nvSpPr>
            <p:cNvPr id="53" name="TextBox 31">
              <a:extLst>
                <a:ext uri="{FF2B5EF4-FFF2-40B4-BE49-F238E27FC236}">
                  <a16:creationId xmlns="" xmlns:a16="http://schemas.microsoft.com/office/drawing/2014/main" id="{CDFFC4FE-5A82-47C7-95AC-295C97BD7AFD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4" name="TextBox 32">
              <a:extLst>
                <a:ext uri="{FF2B5EF4-FFF2-40B4-BE49-F238E27FC236}">
                  <a16:creationId xmlns="" xmlns:a16="http://schemas.microsoft.com/office/drawing/2014/main" id="{4D931AE2-2C51-457C-AD57-48A1EDA6D7B0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5" name="Oval 33">
            <a:extLst>
              <a:ext uri="{FF2B5EF4-FFF2-40B4-BE49-F238E27FC236}">
                <a16:creationId xmlns="" xmlns:a16="http://schemas.microsoft.com/office/drawing/2014/main" id="{D5E20AFF-24B0-4834-B210-577B17EBBDD2}"/>
              </a:ext>
            </a:extLst>
          </p:cNvPr>
          <p:cNvSpPr/>
          <p:nvPr/>
        </p:nvSpPr>
        <p:spPr>
          <a:xfrm>
            <a:off x="978472" y="5427903"/>
            <a:ext cx="762460" cy="762460"/>
          </a:xfrm>
          <a:prstGeom prst="ellipse">
            <a:avLst/>
          </a:prstGeom>
          <a:solidFill>
            <a:schemeClr val="bg1"/>
          </a:solidFill>
          <a:ln w="38100">
            <a:solidFill>
              <a:srgbClr val="7350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56" name="Chart 18">
            <a:extLst>
              <a:ext uri="{FF2B5EF4-FFF2-40B4-BE49-F238E27FC236}">
                <a16:creationId xmlns="" xmlns:a16="http://schemas.microsoft.com/office/drawing/2014/main" id="{2EDEA3F4-AF09-4DBA-A1C9-16272D18D4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0190075"/>
              </p:ext>
            </p:extLst>
          </p:nvPr>
        </p:nvGraphicFramePr>
        <p:xfrm>
          <a:off x="1908968" y="5106572"/>
          <a:ext cx="3888000" cy="491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7" name="Chart 18">
            <a:extLst>
              <a:ext uri="{FF2B5EF4-FFF2-40B4-BE49-F238E27FC236}">
                <a16:creationId xmlns="" xmlns:a16="http://schemas.microsoft.com/office/drawing/2014/main" id="{23CBDA5B-F90B-4844-9A7F-27DDEA14BD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1490483"/>
              </p:ext>
            </p:extLst>
          </p:nvPr>
        </p:nvGraphicFramePr>
        <p:xfrm>
          <a:off x="7392144" y="3875514"/>
          <a:ext cx="3888000" cy="491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8" name="Chart 18">
            <a:extLst>
              <a:ext uri="{FF2B5EF4-FFF2-40B4-BE49-F238E27FC236}">
                <a16:creationId xmlns="" xmlns:a16="http://schemas.microsoft.com/office/drawing/2014/main" id="{9E532183-B6EC-4FA2-80E2-860D259B16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0401934"/>
              </p:ext>
            </p:extLst>
          </p:nvPr>
        </p:nvGraphicFramePr>
        <p:xfrm>
          <a:off x="7392144" y="5106572"/>
          <a:ext cx="3888000" cy="491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9" name="Rounded Rectangle 32">
            <a:extLst>
              <a:ext uri="{FF2B5EF4-FFF2-40B4-BE49-F238E27FC236}">
                <a16:creationId xmlns="" xmlns:a16="http://schemas.microsoft.com/office/drawing/2014/main" id="{97D7BF0C-B809-44A1-AA6E-DAFAA7EDA323}"/>
              </a:ext>
            </a:extLst>
          </p:cNvPr>
          <p:cNvSpPr/>
          <p:nvPr/>
        </p:nvSpPr>
        <p:spPr>
          <a:xfrm>
            <a:off x="6634623" y="5654540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rgbClr val="73503F"/>
          </a:solidFill>
          <a:ln>
            <a:solidFill>
              <a:srgbClr val="7350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0" name="Rectangle 16">
            <a:extLst>
              <a:ext uri="{FF2B5EF4-FFF2-40B4-BE49-F238E27FC236}">
                <a16:creationId xmlns="" xmlns:a16="http://schemas.microsoft.com/office/drawing/2014/main" id="{87766492-933D-4961-8E6F-A587080B40DB}"/>
              </a:ext>
            </a:extLst>
          </p:cNvPr>
          <p:cNvSpPr/>
          <p:nvPr/>
        </p:nvSpPr>
        <p:spPr>
          <a:xfrm rot="2700000">
            <a:off x="6663917" y="4341948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rgbClr val="73503F"/>
          </a:solidFill>
          <a:ln>
            <a:solidFill>
              <a:srgbClr val="7350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1" name="Rectangle 9">
            <a:extLst>
              <a:ext uri="{FF2B5EF4-FFF2-40B4-BE49-F238E27FC236}">
                <a16:creationId xmlns="" xmlns:a16="http://schemas.microsoft.com/office/drawing/2014/main" id="{533C8950-C64B-4556-B5CF-E2CFE31F7057}"/>
              </a:ext>
            </a:extLst>
          </p:cNvPr>
          <p:cNvSpPr/>
          <p:nvPr/>
        </p:nvSpPr>
        <p:spPr>
          <a:xfrm>
            <a:off x="1184110" y="4419415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73503F"/>
          </a:solidFill>
          <a:ln>
            <a:solidFill>
              <a:srgbClr val="7350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2" name="Frame 17">
            <a:extLst>
              <a:ext uri="{FF2B5EF4-FFF2-40B4-BE49-F238E27FC236}">
                <a16:creationId xmlns="" xmlns:a16="http://schemas.microsoft.com/office/drawing/2014/main" id="{FB624DA5-8561-46AE-8E18-5EED6D851726}"/>
              </a:ext>
            </a:extLst>
          </p:cNvPr>
          <p:cNvSpPr/>
          <p:nvPr/>
        </p:nvSpPr>
        <p:spPr>
          <a:xfrm>
            <a:off x="1200486" y="5638456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73503F"/>
          </a:solidFill>
          <a:ln>
            <a:solidFill>
              <a:srgbClr val="7350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3" name="Text Placeholder 1"/>
          <p:cNvSpPr txBox="1">
            <a:spLocks/>
          </p:cNvSpPr>
          <p:nvPr/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 marL="0" indent="0" algn="ctr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rPr>
              <a:t>Infographic Style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Arial Unicode MS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91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 Placeholder 1"/>
          <p:cNvSpPr txBox="1">
            <a:spLocks/>
          </p:cNvSpPr>
          <p:nvPr/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dirty="0" smtClean="0">
                <a:solidFill>
                  <a:srgbClr val="80CAFF"/>
                </a:solidFill>
              </a:rPr>
              <a:t>Infographic Style</a:t>
            </a:r>
            <a:endParaRPr lang="en-US" sz="4800" b="1" dirty="0">
              <a:solidFill>
                <a:srgbClr val="80CAFF"/>
              </a:solidFill>
            </a:endParaRPr>
          </a:p>
        </p:txBody>
      </p:sp>
      <p:pic>
        <p:nvPicPr>
          <p:cNvPr id="64" name="Picture 2" descr="E:\002-KIMS BUSINESS\007-04-1-FIVERR\01-PPT-TEMPLATE\COVER-PSD\05-cut-01.png">
            <a:extLst>
              <a:ext uri="{FF2B5EF4-FFF2-40B4-BE49-F238E27FC236}">
                <a16:creationId xmlns="" xmlns:a16="http://schemas.microsoft.com/office/drawing/2014/main" id="{1C5C72D7-CA51-4E96-AA5B-BF1EBC562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68023" y="2110974"/>
            <a:ext cx="1304914" cy="251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Pentagon 2">
            <a:extLst>
              <a:ext uri="{FF2B5EF4-FFF2-40B4-BE49-F238E27FC236}">
                <a16:creationId xmlns="" xmlns:a16="http://schemas.microsoft.com/office/drawing/2014/main" id="{DB47CC91-0EBA-4503-9493-96236D114A31}"/>
              </a:ext>
            </a:extLst>
          </p:cNvPr>
          <p:cNvSpPr/>
          <p:nvPr/>
        </p:nvSpPr>
        <p:spPr>
          <a:xfrm rot="5400000">
            <a:off x="6042989" y="2053403"/>
            <a:ext cx="1008000" cy="483843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80CAFF"/>
          </a:solidFill>
          <a:ln>
            <a:noFill/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Rounded Rectangle 23">
            <a:extLst>
              <a:ext uri="{FF2B5EF4-FFF2-40B4-BE49-F238E27FC236}">
                <a16:creationId xmlns="" xmlns:a16="http://schemas.microsoft.com/office/drawing/2014/main" id="{C7F7A375-B865-4C70-8B7E-5C09CB31D815}"/>
              </a:ext>
            </a:extLst>
          </p:cNvPr>
          <p:cNvSpPr/>
          <p:nvPr/>
        </p:nvSpPr>
        <p:spPr>
          <a:xfrm rot="18900000">
            <a:off x="8029914" y="4044934"/>
            <a:ext cx="837070" cy="83707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7" name="Rounded Rectangle 24">
            <a:extLst>
              <a:ext uri="{FF2B5EF4-FFF2-40B4-BE49-F238E27FC236}">
                <a16:creationId xmlns="" xmlns:a16="http://schemas.microsoft.com/office/drawing/2014/main" id="{72108CC0-B298-4C5D-BD8E-7CE8A3C9D035}"/>
              </a:ext>
            </a:extLst>
          </p:cNvPr>
          <p:cNvSpPr/>
          <p:nvPr/>
        </p:nvSpPr>
        <p:spPr>
          <a:xfrm rot="18900000">
            <a:off x="8107866" y="4122886"/>
            <a:ext cx="681166" cy="681166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bg1"/>
            </a:solidFill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8" name="TextBox 30">
            <a:extLst>
              <a:ext uri="{FF2B5EF4-FFF2-40B4-BE49-F238E27FC236}">
                <a16:creationId xmlns="" xmlns:a16="http://schemas.microsoft.com/office/drawing/2014/main" id="{09842C00-9650-4AAF-BAB3-D20BD07532B5}"/>
              </a:ext>
            </a:extLst>
          </p:cNvPr>
          <p:cNvSpPr txBox="1"/>
          <p:nvPr/>
        </p:nvSpPr>
        <p:spPr>
          <a:xfrm>
            <a:off x="8199273" y="4278803"/>
            <a:ext cx="498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03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9" name="Pentagon 3">
            <a:extLst>
              <a:ext uri="{FF2B5EF4-FFF2-40B4-BE49-F238E27FC236}">
                <a16:creationId xmlns="" xmlns:a16="http://schemas.microsoft.com/office/drawing/2014/main" id="{CA4D9453-6CAF-4CD6-8C08-E183DD94E2BE}"/>
              </a:ext>
            </a:extLst>
          </p:cNvPr>
          <p:cNvSpPr/>
          <p:nvPr/>
        </p:nvSpPr>
        <p:spPr>
          <a:xfrm rot="5400000">
            <a:off x="6042990" y="-106986"/>
            <a:ext cx="1008000" cy="483843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80CAFF"/>
          </a:solidFill>
          <a:ln>
            <a:noFill/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0" name="Rounded Rectangle 5">
            <a:extLst>
              <a:ext uri="{FF2B5EF4-FFF2-40B4-BE49-F238E27FC236}">
                <a16:creationId xmlns="" xmlns:a16="http://schemas.microsoft.com/office/drawing/2014/main" id="{A98172EA-95D4-415C-954F-49DDF7E43202}"/>
              </a:ext>
            </a:extLst>
          </p:cNvPr>
          <p:cNvSpPr/>
          <p:nvPr/>
        </p:nvSpPr>
        <p:spPr>
          <a:xfrm rot="18900000">
            <a:off x="8029069" y="1883703"/>
            <a:ext cx="838760" cy="83876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1" name="Rounded Rectangle 6">
            <a:extLst>
              <a:ext uri="{FF2B5EF4-FFF2-40B4-BE49-F238E27FC236}">
                <a16:creationId xmlns="" xmlns:a16="http://schemas.microsoft.com/office/drawing/2014/main" id="{7207F62F-9F57-4229-8523-5C1B83637635}"/>
              </a:ext>
            </a:extLst>
          </p:cNvPr>
          <p:cNvSpPr/>
          <p:nvPr/>
        </p:nvSpPr>
        <p:spPr>
          <a:xfrm rot="18900000">
            <a:off x="8107179" y="1961813"/>
            <a:ext cx="682540" cy="682540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bg1"/>
            </a:solidFill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2" name="TextBox 34">
            <a:extLst>
              <a:ext uri="{FF2B5EF4-FFF2-40B4-BE49-F238E27FC236}">
                <a16:creationId xmlns="" xmlns:a16="http://schemas.microsoft.com/office/drawing/2014/main" id="{19FD890B-7341-4ED4-AC05-F0A9FBE419AD}"/>
              </a:ext>
            </a:extLst>
          </p:cNvPr>
          <p:cNvSpPr txBox="1"/>
          <p:nvPr/>
        </p:nvSpPr>
        <p:spPr>
          <a:xfrm>
            <a:off x="8198770" y="2118417"/>
            <a:ext cx="499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01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73" name="Picture 2" descr="E:\002-KIMS BUSINESS\007-04-1-FIVERR\01-PPT-TEMPLATE\COVER-PSD\05-cut-01.png">
            <a:extLst>
              <a:ext uri="{FF2B5EF4-FFF2-40B4-BE49-F238E27FC236}">
                <a16:creationId xmlns="" xmlns:a16="http://schemas.microsoft.com/office/drawing/2014/main" id="{D2CDFDE9-F391-4175-B8F3-C5AE24D59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40920" y="3826841"/>
            <a:ext cx="5040000" cy="229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Pentagon 13">
            <a:extLst>
              <a:ext uri="{FF2B5EF4-FFF2-40B4-BE49-F238E27FC236}">
                <a16:creationId xmlns="" xmlns:a16="http://schemas.microsoft.com/office/drawing/2014/main" id="{23BAFC3A-17AE-4DE7-AD09-1C3AF24D6F50}"/>
              </a:ext>
            </a:extLst>
          </p:cNvPr>
          <p:cNvSpPr/>
          <p:nvPr/>
        </p:nvSpPr>
        <p:spPr>
          <a:xfrm rot="16200000">
            <a:off x="5141010" y="3152127"/>
            <a:ext cx="1008000" cy="483843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80CAFF"/>
          </a:solidFill>
          <a:ln>
            <a:noFill/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5" name="Rounded Rectangle 19">
            <a:extLst>
              <a:ext uri="{FF2B5EF4-FFF2-40B4-BE49-F238E27FC236}">
                <a16:creationId xmlns="" xmlns:a16="http://schemas.microsoft.com/office/drawing/2014/main" id="{56C488A5-F5AF-419B-90CB-5FA21E78DB2C}"/>
              </a:ext>
            </a:extLst>
          </p:cNvPr>
          <p:cNvSpPr/>
          <p:nvPr/>
        </p:nvSpPr>
        <p:spPr>
          <a:xfrm rot="18900000">
            <a:off x="3317677" y="5139858"/>
            <a:ext cx="837070" cy="83707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6" name="Rounded Rectangle 20">
            <a:extLst>
              <a:ext uri="{FF2B5EF4-FFF2-40B4-BE49-F238E27FC236}">
                <a16:creationId xmlns="" xmlns:a16="http://schemas.microsoft.com/office/drawing/2014/main" id="{8D87409E-C939-4D0D-8C27-4D281B059F48}"/>
              </a:ext>
            </a:extLst>
          </p:cNvPr>
          <p:cNvSpPr/>
          <p:nvPr/>
        </p:nvSpPr>
        <p:spPr>
          <a:xfrm rot="18900000">
            <a:off x="3395629" y="5217810"/>
            <a:ext cx="681166" cy="681166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bg1"/>
            </a:solidFill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7" name="TextBox 39">
            <a:extLst>
              <a:ext uri="{FF2B5EF4-FFF2-40B4-BE49-F238E27FC236}">
                <a16:creationId xmlns="" xmlns:a16="http://schemas.microsoft.com/office/drawing/2014/main" id="{B56828D4-A583-4821-AA05-F103336C573D}"/>
              </a:ext>
            </a:extLst>
          </p:cNvPr>
          <p:cNvSpPr txBox="1"/>
          <p:nvPr/>
        </p:nvSpPr>
        <p:spPr>
          <a:xfrm>
            <a:off x="3487036" y="5373727"/>
            <a:ext cx="498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04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8" name="Pentagon 12">
            <a:extLst>
              <a:ext uri="{FF2B5EF4-FFF2-40B4-BE49-F238E27FC236}">
                <a16:creationId xmlns="" xmlns:a16="http://schemas.microsoft.com/office/drawing/2014/main" id="{95CA3CB6-1BED-4A7A-83CD-76823DC69392}"/>
              </a:ext>
            </a:extLst>
          </p:cNvPr>
          <p:cNvSpPr/>
          <p:nvPr/>
        </p:nvSpPr>
        <p:spPr>
          <a:xfrm rot="16200000">
            <a:off x="5141010" y="991738"/>
            <a:ext cx="1008000" cy="483843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80CAFF"/>
          </a:solidFill>
          <a:ln>
            <a:noFill/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9" name="Rounded Rectangle 15">
            <a:extLst>
              <a:ext uri="{FF2B5EF4-FFF2-40B4-BE49-F238E27FC236}">
                <a16:creationId xmlns="" xmlns:a16="http://schemas.microsoft.com/office/drawing/2014/main" id="{3317DFC8-4FFE-4A26-9310-DD036E6995C9}"/>
              </a:ext>
            </a:extLst>
          </p:cNvPr>
          <p:cNvSpPr/>
          <p:nvPr/>
        </p:nvSpPr>
        <p:spPr>
          <a:xfrm rot="18900000">
            <a:off x="3317677" y="2984899"/>
            <a:ext cx="837070" cy="83707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0" name="Rounded Rectangle 16">
            <a:extLst>
              <a:ext uri="{FF2B5EF4-FFF2-40B4-BE49-F238E27FC236}">
                <a16:creationId xmlns="" xmlns:a16="http://schemas.microsoft.com/office/drawing/2014/main" id="{3CE88172-0AF2-4E23-879D-5A2359023CD3}"/>
              </a:ext>
            </a:extLst>
          </p:cNvPr>
          <p:cNvSpPr/>
          <p:nvPr/>
        </p:nvSpPr>
        <p:spPr>
          <a:xfrm rot="18900000">
            <a:off x="3395629" y="3062851"/>
            <a:ext cx="681166" cy="681166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bg1"/>
            </a:solidFill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" name="TextBox 43">
            <a:extLst>
              <a:ext uri="{FF2B5EF4-FFF2-40B4-BE49-F238E27FC236}">
                <a16:creationId xmlns="" xmlns:a16="http://schemas.microsoft.com/office/drawing/2014/main" id="{0DFA1691-FAD0-4A27-88C9-B84342CED132}"/>
              </a:ext>
            </a:extLst>
          </p:cNvPr>
          <p:cNvSpPr txBox="1"/>
          <p:nvPr/>
        </p:nvSpPr>
        <p:spPr>
          <a:xfrm>
            <a:off x="3487036" y="3218768"/>
            <a:ext cx="498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02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82" name="Picture 2" descr="E:\002-KIMS BUSINESS\007-04-1-FIVERR\01-PPT-TEMPLATE\COVER-PSD\05-cut-01.png">
            <a:extLst>
              <a:ext uri="{FF2B5EF4-FFF2-40B4-BE49-F238E27FC236}">
                <a16:creationId xmlns="" xmlns:a16="http://schemas.microsoft.com/office/drawing/2014/main" id="{FB9D57BB-CE89-4E16-8463-A6050FE7D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62176" y="5530354"/>
            <a:ext cx="1333697" cy="226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2" descr="E:\002-KIMS BUSINESS\007-04-1-FIVERR\01-PPT-TEMPLATE\COVER-PSD\05-cut-01.png">
            <a:extLst>
              <a:ext uri="{FF2B5EF4-FFF2-40B4-BE49-F238E27FC236}">
                <a16:creationId xmlns="" xmlns:a16="http://schemas.microsoft.com/office/drawing/2014/main" id="{AAE76612-D303-4A1F-9556-4F58FEBAE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55401" y="3326052"/>
            <a:ext cx="1150267" cy="20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4" name="Group 32">
            <a:extLst>
              <a:ext uri="{FF2B5EF4-FFF2-40B4-BE49-F238E27FC236}">
                <a16:creationId xmlns="" xmlns:a16="http://schemas.microsoft.com/office/drawing/2014/main" id="{A2D5F9D4-3E41-4960-94EE-DFA6C8A7A566}"/>
              </a:ext>
            </a:extLst>
          </p:cNvPr>
          <p:cNvGrpSpPr/>
          <p:nvPr/>
        </p:nvGrpSpPr>
        <p:grpSpPr>
          <a:xfrm>
            <a:off x="4159485" y="1872353"/>
            <a:ext cx="3761788" cy="899495"/>
            <a:chOff x="200944" y="4307149"/>
            <a:chExt cx="4687727" cy="899495"/>
          </a:xfrm>
        </p:grpSpPr>
        <p:sp>
          <p:nvSpPr>
            <p:cNvPr id="85" name="TextBox 47">
              <a:extLst>
                <a:ext uri="{FF2B5EF4-FFF2-40B4-BE49-F238E27FC236}">
                  <a16:creationId xmlns="" xmlns:a16="http://schemas.microsoft.com/office/drawing/2014/main" id="{F47323F3-3C27-48C0-AD2F-D2482B3148A5}"/>
                </a:ext>
              </a:extLst>
            </p:cNvPr>
            <p:cNvSpPr txBox="1"/>
            <p:nvPr/>
          </p:nvSpPr>
          <p:spPr>
            <a:xfrm>
              <a:off x="245430" y="4560313"/>
              <a:ext cx="46203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</a:p>
          </p:txBody>
        </p:sp>
        <p:sp>
          <p:nvSpPr>
            <p:cNvPr id="86" name="TextBox 48">
              <a:extLst>
                <a:ext uri="{FF2B5EF4-FFF2-40B4-BE49-F238E27FC236}">
                  <a16:creationId xmlns="" xmlns:a16="http://schemas.microsoft.com/office/drawing/2014/main" id="{C29A07C4-1FE4-4AB1-9B70-7B579023ADBA}"/>
                </a:ext>
              </a:extLst>
            </p:cNvPr>
            <p:cNvSpPr txBox="1"/>
            <p:nvPr/>
          </p:nvSpPr>
          <p:spPr>
            <a:xfrm>
              <a:off x="200944" y="4307149"/>
              <a:ext cx="46877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7" name="Group 32">
            <a:extLst>
              <a:ext uri="{FF2B5EF4-FFF2-40B4-BE49-F238E27FC236}">
                <a16:creationId xmlns="" xmlns:a16="http://schemas.microsoft.com/office/drawing/2014/main" id="{16149485-0246-4A7A-AF5B-6F0894FA356F}"/>
              </a:ext>
            </a:extLst>
          </p:cNvPr>
          <p:cNvGrpSpPr/>
          <p:nvPr/>
        </p:nvGrpSpPr>
        <p:grpSpPr>
          <a:xfrm>
            <a:off x="4265746" y="2975394"/>
            <a:ext cx="3761788" cy="899495"/>
            <a:chOff x="200944" y="4307149"/>
            <a:chExt cx="4687727" cy="899495"/>
          </a:xfrm>
        </p:grpSpPr>
        <p:sp>
          <p:nvSpPr>
            <p:cNvPr id="88" name="TextBox 50">
              <a:extLst>
                <a:ext uri="{FF2B5EF4-FFF2-40B4-BE49-F238E27FC236}">
                  <a16:creationId xmlns="" xmlns:a16="http://schemas.microsoft.com/office/drawing/2014/main" id="{8F68CF1D-A132-48F5-8041-165FCEE6F143}"/>
                </a:ext>
              </a:extLst>
            </p:cNvPr>
            <p:cNvSpPr txBox="1"/>
            <p:nvPr/>
          </p:nvSpPr>
          <p:spPr>
            <a:xfrm>
              <a:off x="245430" y="4560313"/>
              <a:ext cx="46203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</a:p>
          </p:txBody>
        </p:sp>
        <p:sp>
          <p:nvSpPr>
            <p:cNvPr id="89" name="TextBox 51">
              <a:extLst>
                <a:ext uri="{FF2B5EF4-FFF2-40B4-BE49-F238E27FC236}">
                  <a16:creationId xmlns="" xmlns:a16="http://schemas.microsoft.com/office/drawing/2014/main" id="{52974761-561B-48B2-B201-D8A188823A60}"/>
                </a:ext>
              </a:extLst>
            </p:cNvPr>
            <p:cNvSpPr txBox="1"/>
            <p:nvPr/>
          </p:nvSpPr>
          <p:spPr>
            <a:xfrm>
              <a:off x="200944" y="4307149"/>
              <a:ext cx="46877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90" name="Group 32">
            <a:extLst>
              <a:ext uri="{FF2B5EF4-FFF2-40B4-BE49-F238E27FC236}">
                <a16:creationId xmlns="" xmlns:a16="http://schemas.microsoft.com/office/drawing/2014/main" id="{33DE773B-7A23-46E5-9AFD-F4439600BE43}"/>
              </a:ext>
            </a:extLst>
          </p:cNvPr>
          <p:cNvGrpSpPr/>
          <p:nvPr/>
        </p:nvGrpSpPr>
        <p:grpSpPr>
          <a:xfrm>
            <a:off x="4147886" y="4034953"/>
            <a:ext cx="3761788" cy="899495"/>
            <a:chOff x="200944" y="4307149"/>
            <a:chExt cx="4687727" cy="899495"/>
          </a:xfrm>
        </p:grpSpPr>
        <p:sp>
          <p:nvSpPr>
            <p:cNvPr id="91" name="TextBox 53">
              <a:extLst>
                <a:ext uri="{FF2B5EF4-FFF2-40B4-BE49-F238E27FC236}">
                  <a16:creationId xmlns="" xmlns:a16="http://schemas.microsoft.com/office/drawing/2014/main" id="{D521B6D8-1F38-4D57-AC82-9EC1C664478F}"/>
                </a:ext>
              </a:extLst>
            </p:cNvPr>
            <p:cNvSpPr txBox="1"/>
            <p:nvPr/>
          </p:nvSpPr>
          <p:spPr>
            <a:xfrm>
              <a:off x="245430" y="4560313"/>
              <a:ext cx="46203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</a:p>
          </p:txBody>
        </p:sp>
        <p:sp>
          <p:nvSpPr>
            <p:cNvPr id="92" name="TextBox 54">
              <a:extLst>
                <a:ext uri="{FF2B5EF4-FFF2-40B4-BE49-F238E27FC236}">
                  <a16:creationId xmlns="" xmlns:a16="http://schemas.microsoft.com/office/drawing/2014/main" id="{D6DA01B7-0F08-448C-9826-1F7EDD9CBF6C}"/>
                </a:ext>
              </a:extLst>
            </p:cNvPr>
            <p:cNvSpPr txBox="1"/>
            <p:nvPr/>
          </p:nvSpPr>
          <p:spPr>
            <a:xfrm>
              <a:off x="200944" y="4307149"/>
              <a:ext cx="46877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93" name="Group 32">
            <a:extLst>
              <a:ext uri="{FF2B5EF4-FFF2-40B4-BE49-F238E27FC236}">
                <a16:creationId xmlns="" xmlns:a16="http://schemas.microsoft.com/office/drawing/2014/main" id="{33A06016-287E-4567-B146-A249A11AB3C8}"/>
              </a:ext>
            </a:extLst>
          </p:cNvPr>
          <p:cNvGrpSpPr/>
          <p:nvPr/>
        </p:nvGrpSpPr>
        <p:grpSpPr>
          <a:xfrm>
            <a:off x="4254147" y="5137994"/>
            <a:ext cx="3761788" cy="899495"/>
            <a:chOff x="200944" y="4307149"/>
            <a:chExt cx="4687727" cy="899495"/>
          </a:xfrm>
        </p:grpSpPr>
        <p:sp>
          <p:nvSpPr>
            <p:cNvPr id="94" name="TextBox 56">
              <a:extLst>
                <a:ext uri="{FF2B5EF4-FFF2-40B4-BE49-F238E27FC236}">
                  <a16:creationId xmlns="" xmlns:a16="http://schemas.microsoft.com/office/drawing/2014/main" id="{2D994D1F-0EC6-4D40-A1FF-C24345FADD6A}"/>
                </a:ext>
              </a:extLst>
            </p:cNvPr>
            <p:cNvSpPr txBox="1"/>
            <p:nvPr/>
          </p:nvSpPr>
          <p:spPr>
            <a:xfrm>
              <a:off x="245430" y="4560313"/>
              <a:ext cx="46203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</a:p>
          </p:txBody>
        </p:sp>
        <p:sp>
          <p:nvSpPr>
            <p:cNvPr id="95" name="TextBox 57">
              <a:extLst>
                <a:ext uri="{FF2B5EF4-FFF2-40B4-BE49-F238E27FC236}">
                  <a16:creationId xmlns="" xmlns:a16="http://schemas.microsoft.com/office/drawing/2014/main" id="{DF192094-615E-4D08-822F-0DD73CF625B3}"/>
                </a:ext>
              </a:extLst>
            </p:cNvPr>
            <p:cNvSpPr txBox="1"/>
            <p:nvPr/>
          </p:nvSpPr>
          <p:spPr>
            <a:xfrm>
              <a:off x="200944" y="4307149"/>
              <a:ext cx="46877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96" name="그룹 87">
            <a:extLst>
              <a:ext uri="{FF2B5EF4-FFF2-40B4-BE49-F238E27FC236}">
                <a16:creationId xmlns="" xmlns:a16="http://schemas.microsoft.com/office/drawing/2014/main" id="{01CF5A1E-96A8-41A1-89E8-56CD56440BD3}"/>
              </a:ext>
            </a:extLst>
          </p:cNvPr>
          <p:cNvGrpSpPr/>
          <p:nvPr/>
        </p:nvGrpSpPr>
        <p:grpSpPr>
          <a:xfrm>
            <a:off x="1015627" y="4349790"/>
            <a:ext cx="2523434" cy="1065203"/>
            <a:chOff x="1682410" y="2217893"/>
            <a:chExt cx="2019261" cy="852379"/>
          </a:xfrm>
          <a:solidFill>
            <a:schemeClr val="tx1"/>
          </a:solidFill>
        </p:grpSpPr>
        <p:grpSp>
          <p:nvGrpSpPr>
            <p:cNvPr id="97" name="그룹 86">
              <a:extLst>
                <a:ext uri="{FF2B5EF4-FFF2-40B4-BE49-F238E27FC236}">
                  <a16:creationId xmlns="" xmlns:a16="http://schemas.microsoft.com/office/drawing/2014/main" id="{46DC49DF-5AFB-440F-8ECB-3843F7F4D592}"/>
                </a:ext>
              </a:extLst>
            </p:cNvPr>
            <p:cNvGrpSpPr/>
            <p:nvPr/>
          </p:nvGrpSpPr>
          <p:grpSpPr>
            <a:xfrm>
              <a:off x="1774163" y="2217893"/>
              <a:ext cx="1927508" cy="852379"/>
              <a:chOff x="1774163" y="2217893"/>
              <a:chExt cx="1927508" cy="852379"/>
            </a:xfrm>
            <a:grpFill/>
          </p:grpSpPr>
          <p:sp>
            <p:nvSpPr>
              <p:cNvPr id="99" name="Freeform 18">
                <a:extLst>
                  <a:ext uri="{FF2B5EF4-FFF2-40B4-BE49-F238E27FC236}">
                    <a16:creationId xmlns="" xmlns:a16="http://schemas.microsoft.com/office/drawing/2014/main" id="{1A86191F-1373-4CF4-B1A2-917D9C71A473}"/>
                  </a:ext>
                </a:extLst>
              </p:cNvPr>
              <p:cNvSpPr/>
              <p:nvPr/>
            </p:nvSpPr>
            <p:spPr>
              <a:xfrm flipH="1">
                <a:off x="1774163" y="2350717"/>
                <a:ext cx="1600825" cy="719555"/>
              </a:xfrm>
              <a:custGeom>
                <a:avLst/>
                <a:gdLst>
                  <a:gd name="connsiteX0" fmla="*/ 4126727 w 4126727"/>
                  <a:gd name="connsiteY0" fmla="*/ 866693 h 1836752"/>
                  <a:gd name="connsiteX1" fmla="*/ 2782957 w 4126727"/>
                  <a:gd name="connsiteY1" fmla="*/ 0 h 1836752"/>
                  <a:gd name="connsiteX2" fmla="*/ 2703444 w 4126727"/>
                  <a:gd name="connsiteY2" fmla="*/ 7952 h 1836752"/>
                  <a:gd name="connsiteX3" fmla="*/ 1375576 w 4126727"/>
                  <a:gd name="connsiteY3" fmla="*/ 326004 h 1836752"/>
                  <a:gd name="connsiteX4" fmla="*/ 0 w 4126727"/>
                  <a:gd name="connsiteY4" fmla="*/ 477079 h 1836752"/>
                  <a:gd name="connsiteX5" fmla="*/ 1574358 w 4126727"/>
                  <a:gd name="connsiteY5" fmla="*/ 898498 h 1836752"/>
                  <a:gd name="connsiteX6" fmla="*/ 2576223 w 4126727"/>
                  <a:gd name="connsiteY6" fmla="*/ 1280160 h 1836752"/>
                  <a:gd name="connsiteX7" fmla="*/ 3267986 w 4126727"/>
                  <a:gd name="connsiteY7" fmla="*/ 1836752 h 1836752"/>
                  <a:gd name="connsiteX8" fmla="*/ 4126727 w 4126727"/>
                  <a:gd name="connsiteY8" fmla="*/ 866693 h 1836752"/>
                  <a:gd name="connsiteX0" fmla="*/ 4126727 w 4126727"/>
                  <a:gd name="connsiteY0" fmla="*/ 884466 h 1854525"/>
                  <a:gd name="connsiteX1" fmla="*/ 2782957 w 4126727"/>
                  <a:gd name="connsiteY1" fmla="*/ 17773 h 1854525"/>
                  <a:gd name="connsiteX2" fmla="*/ 2703444 w 4126727"/>
                  <a:gd name="connsiteY2" fmla="*/ 25725 h 1854525"/>
                  <a:gd name="connsiteX3" fmla="*/ 1375576 w 4126727"/>
                  <a:gd name="connsiteY3" fmla="*/ 343777 h 1854525"/>
                  <a:gd name="connsiteX4" fmla="*/ 0 w 4126727"/>
                  <a:gd name="connsiteY4" fmla="*/ 494852 h 1854525"/>
                  <a:gd name="connsiteX5" fmla="*/ 1574358 w 4126727"/>
                  <a:gd name="connsiteY5" fmla="*/ 916271 h 1854525"/>
                  <a:gd name="connsiteX6" fmla="*/ 2576223 w 4126727"/>
                  <a:gd name="connsiteY6" fmla="*/ 1297933 h 1854525"/>
                  <a:gd name="connsiteX7" fmla="*/ 3267986 w 4126727"/>
                  <a:gd name="connsiteY7" fmla="*/ 1854525 h 1854525"/>
                  <a:gd name="connsiteX8" fmla="*/ 4126727 w 4126727"/>
                  <a:gd name="connsiteY8" fmla="*/ 884466 h 1854525"/>
                  <a:gd name="connsiteX0" fmla="*/ 1375576 w 4126727"/>
                  <a:gd name="connsiteY0" fmla="*/ 331865 h 1842613"/>
                  <a:gd name="connsiteX1" fmla="*/ 0 w 4126727"/>
                  <a:gd name="connsiteY1" fmla="*/ 482940 h 1842613"/>
                  <a:gd name="connsiteX2" fmla="*/ 1574358 w 4126727"/>
                  <a:gd name="connsiteY2" fmla="*/ 904359 h 1842613"/>
                  <a:gd name="connsiteX3" fmla="*/ 2576223 w 4126727"/>
                  <a:gd name="connsiteY3" fmla="*/ 1286021 h 1842613"/>
                  <a:gd name="connsiteX4" fmla="*/ 3267986 w 4126727"/>
                  <a:gd name="connsiteY4" fmla="*/ 1842613 h 1842613"/>
                  <a:gd name="connsiteX5" fmla="*/ 4126727 w 4126727"/>
                  <a:gd name="connsiteY5" fmla="*/ 872554 h 1842613"/>
                  <a:gd name="connsiteX6" fmla="*/ 2782957 w 4126727"/>
                  <a:gd name="connsiteY6" fmla="*/ 5861 h 1842613"/>
                  <a:gd name="connsiteX7" fmla="*/ 2794884 w 4126727"/>
                  <a:gd name="connsiteY7" fmla="*/ 105253 h 1842613"/>
                  <a:gd name="connsiteX0" fmla="*/ 1375576 w 4126727"/>
                  <a:gd name="connsiteY0" fmla="*/ 326004 h 1836752"/>
                  <a:gd name="connsiteX1" fmla="*/ 0 w 4126727"/>
                  <a:gd name="connsiteY1" fmla="*/ 477079 h 1836752"/>
                  <a:gd name="connsiteX2" fmla="*/ 1574358 w 4126727"/>
                  <a:gd name="connsiteY2" fmla="*/ 898498 h 1836752"/>
                  <a:gd name="connsiteX3" fmla="*/ 2576223 w 4126727"/>
                  <a:gd name="connsiteY3" fmla="*/ 1280160 h 1836752"/>
                  <a:gd name="connsiteX4" fmla="*/ 3267986 w 4126727"/>
                  <a:gd name="connsiteY4" fmla="*/ 1836752 h 1836752"/>
                  <a:gd name="connsiteX5" fmla="*/ 4126727 w 4126727"/>
                  <a:gd name="connsiteY5" fmla="*/ 866693 h 1836752"/>
                  <a:gd name="connsiteX6" fmla="*/ 2782957 w 4126727"/>
                  <a:gd name="connsiteY6" fmla="*/ 0 h 1836752"/>
                  <a:gd name="connsiteX0" fmla="*/ 1375576 w 4126727"/>
                  <a:gd name="connsiteY0" fmla="*/ 326004 h 1836752"/>
                  <a:gd name="connsiteX1" fmla="*/ 0 w 4126727"/>
                  <a:gd name="connsiteY1" fmla="*/ 477079 h 1836752"/>
                  <a:gd name="connsiteX2" fmla="*/ 1574358 w 4126727"/>
                  <a:gd name="connsiteY2" fmla="*/ 898498 h 1836752"/>
                  <a:gd name="connsiteX3" fmla="*/ 2576223 w 4126727"/>
                  <a:gd name="connsiteY3" fmla="*/ 1280160 h 1836752"/>
                  <a:gd name="connsiteX4" fmla="*/ 3267986 w 4126727"/>
                  <a:gd name="connsiteY4" fmla="*/ 1836752 h 1836752"/>
                  <a:gd name="connsiteX5" fmla="*/ 4126727 w 4126727"/>
                  <a:gd name="connsiteY5" fmla="*/ 866693 h 1836752"/>
                  <a:gd name="connsiteX6" fmla="*/ 2782957 w 412672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1375576 w 4063117"/>
                  <a:gd name="connsiteY7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1375576 w 4063117"/>
                  <a:gd name="connsiteY7" fmla="*/ 326004 h 1836752"/>
                  <a:gd name="connsiteX0" fmla="*/ 1375576 w 4063117"/>
                  <a:gd name="connsiteY0" fmla="*/ 390578 h 1901326"/>
                  <a:gd name="connsiteX1" fmla="*/ 0 w 4063117"/>
                  <a:gd name="connsiteY1" fmla="*/ 541653 h 1901326"/>
                  <a:gd name="connsiteX2" fmla="*/ 1574358 w 4063117"/>
                  <a:gd name="connsiteY2" fmla="*/ 963072 h 1901326"/>
                  <a:gd name="connsiteX3" fmla="*/ 2576223 w 4063117"/>
                  <a:gd name="connsiteY3" fmla="*/ 1344734 h 1901326"/>
                  <a:gd name="connsiteX4" fmla="*/ 3267986 w 4063117"/>
                  <a:gd name="connsiteY4" fmla="*/ 1901326 h 1901326"/>
                  <a:gd name="connsiteX5" fmla="*/ 4063117 w 4063117"/>
                  <a:gd name="connsiteY5" fmla="*/ 994878 h 1901326"/>
                  <a:gd name="connsiteX6" fmla="*/ 2782957 w 4063117"/>
                  <a:gd name="connsiteY6" fmla="*/ 64574 h 1901326"/>
                  <a:gd name="connsiteX7" fmla="*/ 2178658 w 4063117"/>
                  <a:gd name="connsiteY7" fmla="*/ 96380 h 1901326"/>
                  <a:gd name="connsiteX8" fmla="*/ 1375576 w 4063117"/>
                  <a:gd name="connsiteY8" fmla="*/ 390578 h 1901326"/>
                  <a:gd name="connsiteX0" fmla="*/ 1375576 w 4063117"/>
                  <a:gd name="connsiteY0" fmla="*/ 383650 h 1894398"/>
                  <a:gd name="connsiteX1" fmla="*/ 0 w 4063117"/>
                  <a:gd name="connsiteY1" fmla="*/ 534725 h 1894398"/>
                  <a:gd name="connsiteX2" fmla="*/ 1574358 w 4063117"/>
                  <a:gd name="connsiteY2" fmla="*/ 956144 h 1894398"/>
                  <a:gd name="connsiteX3" fmla="*/ 2576223 w 4063117"/>
                  <a:gd name="connsiteY3" fmla="*/ 1337806 h 1894398"/>
                  <a:gd name="connsiteX4" fmla="*/ 3267986 w 4063117"/>
                  <a:gd name="connsiteY4" fmla="*/ 1894398 h 1894398"/>
                  <a:gd name="connsiteX5" fmla="*/ 4063117 w 4063117"/>
                  <a:gd name="connsiteY5" fmla="*/ 987950 h 1894398"/>
                  <a:gd name="connsiteX6" fmla="*/ 2782957 w 4063117"/>
                  <a:gd name="connsiteY6" fmla="*/ 57646 h 1894398"/>
                  <a:gd name="connsiteX7" fmla="*/ 2178658 w 4063117"/>
                  <a:gd name="connsiteY7" fmla="*/ 89452 h 1894398"/>
                  <a:gd name="connsiteX8" fmla="*/ 1375576 w 4063117"/>
                  <a:gd name="connsiteY8" fmla="*/ 383650 h 1894398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419093 w 4106634"/>
                  <a:gd name="connsiteY0" fmla="*/ 326004 h 1836752"/>
                  <a:gd name="connsiteX1" fmla="*/ 43517 w 4106634"/>
                  <a:gd name="connsiteY1" fmla="*/ 477079 h 1836752"/>
                  <a:gd name="connsiteX2" fmla="*/ 1617875 w 4106634"/>
                  <a:gd name="connsiteY2" fmla="*/ 898498 h 1836752"/>
                  <a:gd name="connsiteX3" fmla="*/ 2619740 w 4106634"/>
                  <a:gd name="connsiteY3" fmla="*/ 1280160 h 1836752"/>
                  <a:gd name="connsiteX4" fmla="*/ 3311503 w 4106634"/>
                  <a:gd name="connsiteY4" fmla="*/ 1836752 h 1836752"/>
                  <a:gd name="connsiteX5" fmla="*/ 4106634 w 4106634"/>
                  <a:gd name="connsiteY5" fmla="*/ 930304 h 1836752"/>
                  <a:gd name="connsiteX6" fmla="*/ 2826474 w 4106634"/>
                  <a:gd name="connsiteY6" fmla="*/ 0 h 1836752"/>
                  <a:gd name="connsiteX7" fmla="*/ 2222175 w 4106634"/>
                  <a:gd name="connsiteY7" fmla="*/ 31806 h 1836752"/>
                  <a:gd name="connsiteX8" fmla="*/ 1419093 w 4106634"/>
                  <a:gd name="connsiteY8" fmla="*/ 326004 h 1836752"/>
                  <a:gd name="connsiteX0" fmla="*/ 1419093 w 4106634"/>
                  <a:gd name="connsiteY0" fmla="*/ 326004 h 1836752"/>
                  <a:gd name="connsiteX1" fmla="*/ 43517 w 4106634"/>
                  <a:gd name="connsiteY1" fmla="*/ 477079 h 1836752"/>
                  <a:gd name="connsiteX2" fmla="*/ 1617875 w 4106634"/>
                  <a:gd name="connsiteY2" fmla="*/ 898498 h 1836752"/>
                  <a:gd name="connsiteX3" fmla="*/ 2619740 w 4106634"/>
                  <a:gd name="connsiteY3" fmla="*/ 1280160 h 1836752"/>
                  <a:gd name="connsiteX4" fmla="*/ 3311503 w 4106634"/>
                  <a:gd name="connsiteY4" fmla="*/ 1836752 h 1836752"/>
                  <a:gd name="connsiteX5" fmla="*/ 4106634 w 4106634"/>
                  <a:gd name="connsiteY5" fmla="*/ 930304 h 1836752"/>
                  <a:gd name="connsiteX6" fmla="*/ 2826474 w 4106634"/>
                  <a:gd name="connsiteY6" fmla="*/ 0 h 1836752"/>
                  <a:gd name="connsiteX7" fmla="*/ 2222175 w 4106634"/>
                  <a:gd name="connsiteY7" fmla="*/ 31806 h 1836752"/>
                  <a:gd name="connsiteX8" fmla="*/ 1419093 w 4106634"/>
                  <a:gd name="connsiteY8" fmla="*/ 326004 h 1836752"/>
                  <a:gd name="connsiteX0" fmla="*/ 1424462 w 4112003"/>
                  <a:gd name="connsiteY0" fmla="*/ 326004 h 1836752"/>
                  <a:gd name="connsiteX1" fmla="*/ 48886 w 4112003"/>
                  <a:gd name="connsiteY1" fmla="*/ 477079 h 1836752"/>
                  <a:gd name="connsiteX2" fmla="*/ 1623244 w 4112003"/>
                  <a:gd name="connsiteY2" fmla="*/ 898498 h 1836752"/>
                  <a:gd name="connsiteX3" fmla="*/ 2625109 w 4112003"/>
                  <a:gd name="connsiteY3" fmla="*/ 1280160 h 1836752"/>
                  <a:gd name="connsiteX4" fmla="*/ 3316872 w 4112003"/>
                  <a:gd name="connsiteY4" fmla="*/ 1836752 h 1836752"/>
                  <a:gd name="connsiteX5" fmla="*/ 4112003 w 4112003"/>
                  <a:gd name="connsiteY5" fmla="*/ 930304 h 1836752"/>
                  <a:gd name="connsiteX6" fmla="*/ 2831843 w 4112003"/>
                  <a:gd name="connsiteY6" fmla="*/ 0 h 1836752"/>
                  <a:gd name="connsiteX7" fmla="*/ 2227544 w 4112003"/>
                  <a:gd name="connsiteY7" fmla="*/ 31806 h 1836752"/>
                  <a:gd name="connsiteX8" fmla="*/ 1424462 w 4112003"/>
                  <a:gd name="connsiteY8" fmla="*/ 326004 h 1836752"/>
                  <a:gd name="connsiteX0" fmla="*/ 1424462 w 4112003"/>
                  <a:gd name="connsiteY0" fmla="*/ 326004 h 1836752"/>
                  <a:gd name="connsiteX1" fmla="*/ 48886 w 4112003"/>
                  <a:gd name="connsiteY1" fmla="*/ 477079 h 1836752"/>
                  <a:gd name="connsiteX2" fmla="*/ 1623244 w 4112003"/>
                  <a:gd name="connsiteY2" fmla="*/ 898498 h 1836752"/>
                  <a:gd name="connsiteX3" fmla="*/ 2132129 w 4112003"/>
                  <a:gd name="connsiteY3" fmla="*/ 993914 h 1836752"/>
                  <a:gd name="connsiteX4" fmla="*/ 2625109 w 4112003"/>
                  <a:gd name="connsiteY4" fmla="*/ 1280160 h 1836752"/>
                  <a:gd name="connsiteX5" fmla="*/ 3316872 w 4112003"/>
                  <a:gd name="connsiteY5" fmla="*/ 1836752 h 1836752"/>
                  <a:gd name="connsiteX6" fmla="*/ 4112003 w 4112003"/>
                  <a:gd name="connsiteY6" fmla="*/ 930304 h 1836752"/>
                  <a:gd name="connsiteX7" fmla="*/ 2831843 w 4112003"/>
                  <a:gd name="connsiteY7" fmla="*/ 0 h 1836752"/>
                  <a:gd name="connsiteX8" fmla="*/ 2227544 w 4112003"/>
                  <a:gd name="connsiteY8" fmla="*/ 31806 h 1836752"/>
                  <a:gd name="connsiteX9" fmla="*/ 1424462 w 4112003"/>
                  <a:gd name="connsiteY9" fmla="*/ 326004 h 1836752"/>
                  <a:gd name="connsiteX0" fmla="*/ 1435225 w 4122766"/>
                  <a:gd name="connsiteY0" fmla="*/ 326004 h 1836752"/>
                  <a:gd name="connsiteX1" fmla="*/ 59649 w 4122766"/>
                  <a:gd name="connsiteY1" fmla="*/ 477079 h 1836752"/>
                  <a:gd name="connsiteX2" fmla="*/ 1634007 w 4122766"/>
                  <a:gd name="connsiteY2" fmla="*/ 898498 h 1836752"/>
                  <a:gd name="connsiteX3" fmla="*/ 2142892 w 4122766"/>
                  <a:gd name="connsiteY3" fmla="*/ 993914 h 1836752"/>
                  <a:gd name="connsiteX4" fmla="*/ 2635872 w 4122766"/>
                  <a:gd name="connsiteY4" fmla="*/ 1280160 h 1836752"/>
                  <a:gd name="connsiteX5" fmla="*/ 3327635 w 4122766"/>
                  <a:gd name="connsiteY5" fmla="*/ 1836752 h 1836752"/>
                  <a:gd name="connsiteX6" fmla="*/ 4122766 w 4122766"/>
                  <a:gd name="connsiteY6" fmla="*/ 930304 h 1836752"/>
                  <a:gd name="connsiteX7" fmla="*/ 2842606 w 4122766"/>
                  <a:gd name="connsiteY7" fmla="*/ 0 h 1836752"/>
                  <a:gd name="connsiteX8" fmla="*/ 2238307 w 4122766"/>
                  <a:gd name="connsiteY8" fmla="*/ 31806 h 1836752"/>
                  <a:gd name="connsiteX9" fmla="*/ 1435225 w 4122766"/>
                  <a:gd name="connsiteY9" fmla="*/ 326004 h 1836752"/>
                  <a:gd name="connsiteX0" fmla="*/ 1435225 w 4122766"/>
                  <a:gd name="connsiteY0" fmla="*/ 326004 h 1836752"/>
                  <a:gd name="connsiteX1" fmla="*/ 59649 w 4122766"/>
                  <a:gd name="connsiteY1" fmla="*/ 477079 h 1836752"/>
                  <a:gd name="connsiteX2" fmla="*/ 1634007 w 4122766"/>
                  <a:gd name="connsiteY2" fmla="*/ 898498 h 1836752"/>
                  <a:gd name="connsiteX3" fmla="*/ 2142892 w 4122766"/>
                  <a:gd name="connsiteY3" fmla="*/ 993914 h 1836752"/>
                  <a:gd name="connsiteX4" fmla="*/ 2635872 w 4122766"/>
                  <a:gd name="connsiteY4" fmla="*/ 1280160 h 1836752"/>
                  <a:gd name="connsiteX5" fmla="*/ 3327635 w 4122766"/>
                  <a:gd name="connsiteY5" fmla="*/ 1836752 h 1836752"/>
                  <a:gd name="connsiteX6" fmla="*/ 4122766 w 4122766"/>
                  <a:gd name="connsiteY6" fmla="*/ 930304 h 1836752"/>
                  <a:gd name="connsiteX7" fmla="*/ 2842606 w 4122766"/>
                  <a:gd name="connsiteY7" fmla="*/ 0 h 1836752"/>
                  <a:gd name="connsiteX8" fmla="*/ 2238307 w 4122766"/>
                  <a:gd name="connsiteY8" fmla="*/ 31806 h 1836752"/>
                  <a:gd name="connsiteX9" fmla="*/ 1435225 w 4122766"/>
                  <a:gd name="connsiteY9" fmla="*/ 326004 h 1836752"/>
                  <a:gd name="connsiteX0" fmla="*/ 1435225 w 4122766"/>
                  <a:gd name="connsiteY0" fmla="*/ 338408 h 1849156"/>
                  <a:gd name="connsiteX1" fmla="*/ 59649 w 4122766"/>
                  <a:gd name="connsiteY1" fmla="*/ 489483 h 1849156"/>
                  <a:gd name="connsiteX2" fmla="*/ 1634007 w 4122766"/>
                  <a:gd name="connsiteY2" fmla="*/ 910902 h 1849156"/>
                  <a:gd name="connsiteX3" fmla="*/ 2142892 w 4122766"/>
                  <a:gd name="connsiteY3" fmla="*/ 1006318 h 1849156"/>
                  <a:gd name="connsiteX4" fmla="*/ 2635872 w 4122766"/>
                  <a:gd name="connsiteY4" fmla="*/ 1292564 h 1849156"/>
                  <a:gd name="connsiteX5" fmla="*/ 3327635 w 4122766"/>
                  <a:gd name="connsiteY5" fmla="*/ 1849156 h 1849156"/>
                  <a:gd name="connsiteX6" fmla="*/ 4122766 w 4122766"/>
                  <a:gd name="connsiteY6" fmla="*/ 942708 h 1849156"/>
                  <a:gd name="connsiteX7" fmla="*/ 2842606 w 4122766"/>
                  <a:gd name="connsiteY7" fmla="*/ 12404 h 1849156"/>
                  <a:gd name="connsiteX8" fmla="*/ 2238307 w 4122766"/>
                  <a:gd name="connsiteY8" fmla="*/ 44210 h 1849156"/>
                  <a:gd name="connsiteX9" fmla="*/ 1435225 w 4122766"/>
                  <a:gd name="connsiteY9" fmla="*/ 338408 h 1849156"/>
                  <a:gd name="connsiteX0" fmla="*/ 1435225 w 4122766"/>
                  <a:gd name="connsiteY0" fmla="*/ 354916 h 1865664"/>
                  <a:gd name="connsiteX1" fmla="*/ 59649 w 4122766"/>
                  <a:gd name="connsiteY1" fmla="*/ 505991 h 1865664"/>
                  <a:gd name="connsiteX2" fmla="*/ 1634007 w 4122766"/>
                  <a:gd name="connsiteY2" fmla="*/ 927410 h 1865664"/>
                  <a:gd name="connsiteX3" fmla="*/ 2142892 w 4122766"/>
                  <a:gd name="connsiteY3" fmla="*/ 1022826 h 1865664"/>
                  <a:gd name="connsiteX4" fmla="*/ 2635872 w 4122766"/>
                  <a:gd name="connsiteY4" fmla="*/ 1309072 h 1865664"/>
                  <a:gd name="connsiteX5" fmla="*/ 3327635 w 4122766"/>
                  <a:gd name="connsiteY5" fmla="*/ 1865664 h 1865664"/>
                  <a:gd name="connsiteX6" fmla="*/ 4122766 w 4122766"/>
                  <a:gd name="connsiteY6" fmla="*/ 959216 h 1865664"/>
                  <a:gd name="connsiteX7" fmla="*/ 2842606 w 4122766"/>
                  <a:gd name="connsiteY7" fmla="*/ 28912 h 1865664"/>
                  <a:gd name="connsiteX8" fmla="*/ 2238307 w 4122766"/>
                  <a:gd name="connsiteY8" fmla="*/ 60718 h 1865664"/>
                  <a:gd name="connsiteX9" fmla="*/ 1435225 w 4122766"/>
                  <a:gd name="connsiteY9" fmla="*/ 354916 h 1865664"/>
                  <a:gd name="connsiteX0" fmla="*/ 1435225 w 4122766"/>
                  <a:gd name="connsiteY0" fmla="*/ 354916 h 1865664"/>
                  <a:gd name="connsiteX1" fmla="*/ 59649 w 4122766"/>
                  <a:gd name="connsiteY1" fmla="*/ 505991 h 1865664"/>
                  <a:gd name="connsiteX2" fmla="*/ 1634007 w 4122766"/>
                  <a:gd name="connsiteY2" fmla="*/ 927410 h 1865664"/>
                  <a:gd name="connsiteX3" fmla="*/ 2142892 w 4122766"/>
                  <a:gd name="connsiteY3" fmla="*/ 1022826 h 1865664"/>
                  <a:gd name="connsiteX4" fmla="*/ 2635872 w 4122766"/>
                  <a:gd name="connsiteY4" fmla="*/ 1309072 h 1865664"/>
                  <a:gd name="connsiteX5" fmla="*/ 3327635 w 4122766"/>
                  <a:gd name="connsiteY5" fmla="*/ 1865664 h 1865664"/>
                  <a:gd name="connsiteX6" fmla="*/ 4122766 w 4122766"/>
                  <a:gd name="connsiteY6" fmla="*/ 959216 h 1865664"/>
                  <a:gd name="connsiteX7" fmla="*/ 2842606 w 4122766"/>
                  <a:gd name="connsiteY7" fmla="*/ 28912 h 1865664"/>
                  <a:gd name="connsiteX8" fmla="*/ 2238307 w 4122766"/>
                  <a:gd name="connsiteY8" fmla="*/ 60718 h 1865664"/>
                  <a:gd name="connsiteX9" fmla="*/ 1435225 w 4122766"/>
                  <a:gd name="connsiteY9" fmla="*/ 354916 h 1865664"/>
                  <a:gd name="connsiteX0" fmla="*/ 1435225 w 4122766"/>
                  <a:gd name="connsiteY0" fmla="*/ 339809 h 1850557"/>
                  <a:gd name="connsiteX1" fmla="*/ 59649 w 4122766"/>
                  <a:gd name="connsiteY1" fmla="*/ 490884 h 1850557"/>
                  <a:gd name="connsiteX2" fmla="*/ 1634007 w 4122766"/>
                  <a:gd name="connsiteY2" fmla="*/ 912303 h 1850557"/>
                  <a:gd name="connsiteX3" fmla="*/ 2142892 w 4122766"/>
                  <a:gd name="connsiteY3" fmla="*/ 1007719 h 1850557"/>
                  <a:gd name="connsiteX4" fmla="*/ 2635872 w 4122766"/>
                  <a:gd name="connsiteY4" fmla="*/ 1293965 h 1850557"/>
                  <a:gd name="connsiteX5" fmla="*/ 3327635 w 4122766"/>
                  <a:gd name="connsiteY5" fmla="*/ 1850557 h 1850557"/>
                  <a:gd name="connsiteX6" fmla="*/ 4122766 w 4122766"/>
                  <a:gd name="connsiteY6" fmla="*/ 944109 h 1850557"/>
                  <a:gd name="connsiteX7" fmla="*/ 2842606 w 4122766"/>
                  <a:gd name="connsiteY7" fmla="*/ 13805 h 1850557"/>
                  <a:gd name="connsiteX8" fmla="*/ 2166745 w 4122766"/>
                  <a:gd name="connsiteY8" fmla="*/ 93319 h 1850557"/>
                  <a:gd name="connsiteX9" fmla="*/ 1435225 w 4122766"/>
                  <a:gd name="connsiteY9" fmla="*/ 339809 h 1850557"/>
                  <a:gd name="connsiteX0" fmla="*/ 1435225 w 4122766"/>
                  <a:gd name="connsiteY0" fmla="*/ 367230 h 1877978"/>
                  <a:gd name="connsiteX1" fmla="*/ 59649 w 4122766"/>
                  <a:gd name="connsiteY1" fmla="*/ 518305 h 1877978"/>
                  <a:gd name="connsiteX2" fmla="*/ 1634007 w 4122766"/>
                  <a:gd name="connsiteY2" fmla="*/ 939724 h 1877978"/>
                  <a:gd name="connsiteX3" fmla="*/ 2142892 w 4122766"/>
                  <a:gd name="connsiteY3" fmla="*/ 1035140 h 1877978"/>
                  <a:gd name="connsiteX4" fmla="*/ 2635872 w 4122766"/>
                  <a:gd name="connsiteY4" fmla="*/ 1321386 h 1877978"/>
                  <a:gd name="connsiteX5" fmla="*/ 3327635 w 4122766"/>
                  <a:gd name="connsiteY5" fmla="*/ 1877978 h 1877978"/>
                  <a:gd name="connsiteX6" fmla="*/ 4122766 w 4122766"/>
                  <a:gd name="connsiteY6" fmla="*/ 971530 h 1877978"/>
                  <a:gd name="connsiteX7" fmla="*/ 2842606 w 4122766"/>
                  <a:gd name="connsiteY7" fmla="*/ 9421 h 1877978"/>
                  <a:gd name="connsiteX8" fmla="*/ 2166745 w 4122766"/>
                  <a:gd name="connsiteY8" fmla="*/ 120740 h 1877978"/>
                  <a:gd name="connsiteX9" fmla="*/ 1435225 w 4122766"/>
                  <a:gd name="connsiteY9" fmla="*/ 367230 h 1877978"/>
                  <a:gd name="connsiteX0" fmla="*/ 1435225 w 4122766"/>
                  <a:gd name="connsiteY0" fmla="*/ 367230 h 1877978"/>
                  <a:gd name="connsiteX1" fmla="*/ 59649 w 4122766"/>
                  <a:gd name="connsiteY1" fmla="*/ 518305 h 1877978"/>
                  <a:gd name="connsiteX2" fmla="*/ 1634007 w 4122766"/>
                  <a:gd name="connsiteY2" fmla="*/ 939724 h 1877978"/>
                  <a:gd name="connsiteX3" fmla="*/ 2142892 w 4122766"/>
                  <a:gd name="connsiteY3" fmla="*/ 1035140 h 1877978"/>
                  <a:gd name="connsiteX4" fmla="*/ 2635872 w 4122766"/>
                  <a:gd name="connsiteY4" fmla="*/ 1321386 h 1877978"/>
                  <a:gd name="connsiteX5" fmla="*/ 3327635 w 4122766"/>
                  <a:gd name="connsiteY5" fmla="*/ 1877978 h 1877978"/>
                  <a:gd name="connsiteX6" fmla="*/ 4122766 w 4122766"/>
                  <a:gd name="connsiteY6" fmla="*/ 971530 h 1877978"/>
                  <a:gd name="connsiteX7" fmla="*/ 2842606 w 4122766"/>
                  <a:gd name="connsiteY7" fmla="*/ 9421 h 1877978"/>
                  <a:gd name="connsiteX8" fmla="*/ 2166745 w 4122766"/>
                  <a:gd name="connsiteY8" fmla="*/ 120740 h 1877978"/>
                  <a:gd name="connsiteX9" fmla="*/ 1435225 w 4122766"/>
                  <a:gd name="connsiteY9" fmla="*/ 367230 h 1877978"/>
                  <a:gd name="connsiteX0" fmla="*/ 1435225 w 4122766"/>
                  <a:gd name="connsiteY0" fmla="*/ 376690 h 1887438"/>
                  <a:gd name="connsiteX1" fmla="*/ 59649 w 4122766"/>
                  <a:gd name="connsiteY1" fmla="*/ 527765 h 1887438"/>
                  <a:gd name="connsiteX2" fmla="*/ 1634007 w 4122766"/>
                  <a:gd name="connsiteY2" fmla="*/ 949184 h 1887438"/>
                  <a:gd name="connsiteX3" fmla="*/ 2142892 w 4122766"/>
                  <a:gd name="connsiteY3" fmla="*/ 1044600 h 1887438"/>
                  <a:gd name="connsiteX4" fmla="*/ 2635872 w 4122766"/>
                  <a:gd name="connsiteY4" fmla="*/ 1330846 h 1887438"/>
                  <a:gd name="connsiteX5" fmla="*/ 3327635 w 4122766"/>
                  <a:gd name="connsiteY5" fmla="*/ 1887438 h 1887438"/>
                  <a:gd name="connsiteX6" fmla="*/ 4122766 w 4122766"/>
                  <a:gd name="connsiteY6" fmla="*/ 980990 h 1887438"/>
                  <a:gd name="connsiteX7" fmla="*/ 2842606 w 4122766"/>
                  <a:gd name="connsiteY7" fmla="*/ 18881 h 1887438"/>
                  <a:gd name="connsiteX8" fmla="*/ 2166745 w 4122766"/>
                  <a:gd name="connsiteY8" fmla="*/ 130200 h 1887438"/>
                  <a:gd name="connsiteX9" fmla="*/ 1435225 w 4122766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635872 w 4067107"/>
                  <a:gd name="connsiteY4" fmla="*/ 1330846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635872 w 4067107"/>
                  <a:gd name="connsiteY4" fmla="*/ 1330846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548408 w 4067107"/>
                  <a:gd name="connsiteY4" fmla="*/ 1275187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548408 w 4067107"/>
                  <a:gd name="connsiteY4" fmla="*/ 1275187 h 1927194"/>
                  <a:gd name="connsiteX5" fmla="*/ 3089096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548408 w 4067107"/>
                  <a:gd name="connsiteY4" fmla="*/ 1275187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476846 w 4067107"/>
                  <a:gd name="connsiteY4" fmla="*/ 1378554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476846 w 4067107"/>
                  <a:gd name="connsiteY4" fmla="*/ 1378554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747240"/>
                  <a:gd name="connsiteX1" fmla="*/ 59649 w 4067107"/>
                  <a:gd name="connsiteY1" fmla="*/ 527765 h 1747240"/>
                  <a:gd name="connsiteX2" fmla="*/ 1634007 w 4067107"/>
                  <a:gd name="connsiteY2" fmla="*/ 949184 h 1747240"/>
                  <a:gd name="connsiteX3" fmla="*/ 2142892 w 4067107"/>
                  <a:gd name="connsiteY3" fmla="*/ 1044600 h 1747240"/>
                  <a:gd name="connsiteX4" fmla="*/ 2476846 w 4067107"/>
                  <a:gd name="connsiteY4" fmla="*/ 1378554 h 1747240"/>
                  <a:gd name="connsiteX5" fmla="*/ 3004138 w 4067107"/>
                  <a:gd name="connsiteY5" fmla="*/ 1747240 h 1747240"/>
                  <a:gd name="connsiteX6" fmla="*/ 4067107 w 4067107"/>
                  <a:gd name="connsiteY6" fmla="*/ 1036649 h 1747240"/>
                  <a:gd name="connsiteX7" fmla="*/ 2842606 w 4067107"/>
                  <a:gd name="connsiteY7" fmla="*/ 18881 h 1747240"/>
                  <a:gd name="connsiteX8" fmla="*/ 2166745 w 4067107"/>
                  <a:gd name="connsiteY8" fmla="*/ 130200 h 1747240"/>
                  <a:gd name="connsiteX9" fmla="*/ 1435225 w 4067107"/>
                  <a:gd name="connsiteY9" fmla="*/ 376690 h 1747240"/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3004138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2806187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7153" h="1747240">
                    <a:moveTo>
                      <a:pt x="1435225" y="376690"/>
                    </a:moveTo>
                    <a:cubicBezTo>
                      <a:pt x="921041" y="355486"/>
                      <a:pt x="168317" y="374040"/>
                      <a:pt x="59649" y="527765"/>
                    </a:cubicBezTo>
                    <a:cubicBezTo>
                      <a:pt x="-282257" y="890874"/>
                      <a:pt x="926341" y="920030"/>
                      <a:pt x="1634007" y="949184"/>
                    </a:cubicBezTo>
                    <a:cubicBezTo>
                      <a:pt x="1755927" y="988940"/>
                      <a:pt x="2020972" y="1004844"/>
                      <a:pt x="2142892" y="1044600"/>
                    </a:cubicBezTo>
                    <a:lnTo>
                      <a:pt x="2476846" y="1378554"/>
                    </a:lnTo>
                    <a:lnTo>
                      <a:pt x="2806187" y="1747240"/>
                    </a:lnTo>
                    <a:lnTo>
                      <a:pt x="3887153" y="784714"/>
                    </a:lnTo>
                    <a:cubicBezTo>
                      <a:pt x="3502840" y="495816"/>
                      <a:pt x="3512746" y="372650"/>
                      <a:pt x="2842606" y="18881"/>
                    </a:cubicBezTo>
                    <a:cubicBezTo>
                      <a:pt x="2541783" y="-38103"/>
                      <a:pt x="2417210" y="44060"/>
                      <a:pt x="2166745" y="130200"/>
                    </a:cubicBezTo>
                    <a:cubicBezTo>
                      <a:pt x="1932182" y="184534"/>
                      <a:pt x="1811587" y="315730"/>
                      <a:pt x="1435225" y="37669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0" name="Freeform 19">
                <a:extLst>
                  <a:ext uri="{FF2B5EF4-FFF2-40B4-BE49-F238E27FC236}">
                    <a16:creationId xmlns="" xmlns:a16="http://schemas.microsoft.com/office/drawing/2014/main" id="{92A9D9A2-B4B2-49DE-817B-4435928AD177}"/>
                  </a:ext>
                </a:extLst>
              </p:cNvPr>
              <p:cNvSpPr/>
              <p:nvPr/>
            </p:nvSpPr>
            <p:spPr>
              <a:xfrm flipH="1">
                <a:off x="2156087" y="2217893"/>
                <a:ext cx="1545584" cy="794676"/>
              </a:xfrm>
              <a:custGeom>
                <a:avLst/>
                <a:gdLst>
                  <a:gd name="connsiteX0" fmla="*/ 1288111 w 3347499"/>
                  <a:gd name="connsiteY0" fmla="*/ 620202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288111 w 3347499"/>
                  <a:gd name="connsiteY9" fmla="*/ 620202 h 1995778"/>
                  <a:gd name="connsiteX0" fmla="*/ 1288111 w 3347499"/>
                  <a:gd name="connsiteY0" fmla="*/ 620202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288111 w 3347499"/>
                  <a:gd name="connsiteY9" fmla="*/ 620202 h 1995778"/>
                  <a:gd name="connsiteX0" fmla="*/ 1304013 w 3347499"/>
                  <a:gd name="connsiteY0" fmla="*/ 652007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304013 w 3347499"/>
                  <a:gd name="connsiteY9" fmla="*/ 652007 h 1995778"/>
                  <a:gd name="connsiteX0" fmla="*/ 1304013 w 3347499"/>
                  <a:gd name="connsiteY0" fmla="*/ 652007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304013 w 3347499"/>
                  <a:gd name="connsiteY9" fmla="*/ 652007 h 1995778"/>
                  <a:gd name="connsiteX0" fmla="*/ 1304013 w 3347499"/>
                  <a:gd name="connsiteY0" fmla="*/ 635267 h 1979038"/>
                  <a:gd name="connsiteX1" fmla="*/ 659958 w 3347499"/>
                  <a:gd name="connsiteY1" fmla="*/ 78676 h 1979038"/>
                  <a:gd name="connsiteX2" fmla="*/ 373711 w 3347499"/>
                  <a:gd name="connsiteY2" fmla="*/ 23017 h 1979038"/>
                  <a:gd name="connsiteX3" fmla="*/ 95416 w 3347499"/>
                  <a:gd name="connsiteY3" fmla="*/ 38919 h 1979038"/>
                  <a:gd name="connsiteX4" fmla="*/ 111318 w 3347499"/>
                  <a:gd name="connsiteY4" fmla="*/ 134335 h 1979038"/>
                  <a:gd name="connsiteX5" fmla="*/ 0 w 3347499"/>
                  <a:gd name="connsiteY5" fmla="*/ 197946 h 1979038"/>
                  <a:gd name="connsiteX6" fmla="*/ 779228 w 3347499"/>
                  <a:gd name="connsiteY6" fmla="*/ 1247518 h 1979038"/>
                  <a:gd name="connsiteX7" fmla="*/ 1900362 w 3347499"/>
                  <a:gd name="connsiteY7" fmla="*/ 1979038 h 1979038"/>
                  <a:gd name="connsiteX8" fmla="*/ 3347499 w 3347499"/>
                  <a:gd name="connsiteY8" fmla="*/ 1637132 h 1979038"/>
                  <a:gd name="connsiteX9" fmla="*/ 1304013 w 3347499"/>
                  <a:gd name="connsiteY9" fmla="*/ 635267 h 1979038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11318 w 3347499"/>
                  <a:gd name="connsiteY4" fmla="*/ 153906 h 1998609"/>
                  <a:gd name="connsiteX5" fmla="*/ 0 w 3347499"/>
                  <a:gd name="connsiteY5" fmla="*/ 217517 h 1998609"/>
                  <a:gd name="connsiteX6" fmla="*/ 779228 w 3347499"/>
                  <a:gd name="connsiteY6" fmla="*/ 1267089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74928 w 3347499"/>
                  <a:gd name="connsiteY4" fmla="*/ 177759 h 1998609"/>
                  <a:gd name="connsiteX5" fmla="*/ 0 w 3347499"/>
                  <a:gd name="connsiteY5" fmla="*/ 217517 h 1998609"/>
                  <a:gd name="connsiteX6" fmla="*/ 779228 w 3347499"/>
                  <a:gd name="connsiteY6" fmla="*/ 1267089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74928 w 3347499"/>
                  <a:gd name="connsiteY4" fmla="*/ 177759 h 1998609"/>
                  <a:gd name="connsiteX5" fmla="*/ 0 w 3347499"/>
                  <a:gd name="connsiteY5" fmla="*/ 217517 h 1998609"/>
                  <a:gd name="connsiteX6" fmla="*/ 811033 w 3347499"/>
                  <a:gd name="connsiteY6" fmla="*/ 1243235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863437"/>
                  <a:gd name="connsiteX1" fmla="*/ 659958 w 3347499"/>
                  <a:gd name="connsiteY1" fmla="*/ 98247 h 1863437"/>
                  <a:gd name="connsiteX2" fmla="*/ 373711 w 3347499"/>
                  <a:gd name="connsiteY2" fmla="*/ 42588 h 1863437"/>
                  <a:gd name="connsiteX3" fmla="*/ 95416 w 3347499"/>
                  <a:gd name="connsiteY3" fmla="*/ 58490 h 1863437"/>
                  <a:gd name="connsiteX4" fmla="*/ 174928 w 3347499"/>
                  <a:gd name="connsiteY4" fmla="*/ 177759 h 1863437"/>
                  <a:gd name="connsiteX5" fmla="*/ 0 w 3347499"/>
                  <a:gd name="connsiteY5" fmla="*/ 217517 h 1863437"/>
                  <a:gd name="connsiteX6" fmla="*/ 811033 w 3347499"/>
                  <a:gd name="connsiteY6" fmla="*/ 1243235 h 1863437"/>
                  <a:gd name="connsiteX7" fmla="*/ 1924216 w 3347499"/>
                  <a:gd name="connsiteY7" fmla="*/ 1863437 h 1863437"/>
                  <a:gd name="connsiteX8" fmla="*/ 3347499 w 3347499"/>
                  <a:gd name="connsiteY8" fmla="*/ 1656703 h 1863437"/>
                  <a:gd name="connsiteX9" fmla="*/ 1304013 w 3347499"/>
                  <a:gd name="connsiteY9" fmla="*/ 654838 h 1863437"/>
                  <a:gd name="connsiteX0" fmla="*/ 1304013 w 3347499"/>
                  <a:gd name="connsiteY0" fmla="*/ 654838 h 1982707"/>
                  <a:gd name="connsiteX1" fmla="*/ 659958 w 3347499"/>
                  <a:gd name="connsiteY1" fmla="*/ 98247 h 1982707"/>
                  <a:gd name="connsiteX2" fmla="*/ 373711 w 3347499"/>
                  <a:gd name="connsiteY2" fmla="*/ 42588 h 1982707"/>
                  <a:gd name="connsiteX3" fmla="*/ 95416 w 3347499"/>
                  <a:gd name="connsiteY3" fmla="*/ 58490 h 1982707"/>
                  <a:gd name="connsiteX4" fmla="*/ 174928 w 3347499"/>
                  <a:gd name="connsiteY4" fmla="*/ 177759 h 1982707"/>
                  <a:gd name="connsiteX5" fmla="*/ 0 w 3347499"/>
                  <a:gd name="connsiteY5" fmla="*/ 217517 h 1982707"/>
                  <a:gd name="connsiteX6" fmla="*/ 811033 w 3347499"/>
                  <a:gd name="connsiteY6" fmla="*/ 1243235 h 1982707"/>
                  <a:gd name="connsiteX7" fmla="*/ 2146852 w 3347499"/>
                  <a:gd name="connsiteY7" fmla="*/ 1982707 h 1982707"/>
                  <a:gd name="connsiteX8" fmla="*/ 3347499 w 3347499"/>
                  <a:gd name="connsiteY8" fmla="*/ 1656703 h 1982707"/>
                  <a:gd name="connsiteX9" fmla="*/ 1304013 w 3347499"/>
                  <a:gd name="connsiteY9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1304013 w 3387256"/>
                  <a:gd name="connsiteY9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26401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26401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82060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82060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304013 w 3387256"/>
                  <a:gd name="connsiteY10" fmla="*/ 654838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272207 w 3387256"/>
                  <a:gd name="connsiteY10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272207 w 3387256"/>
                  <a:gd name="connsiteY10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2353585 w 3387256"/>
                  <a:gd name="connsiteY9" fmla="*/ 1267090 h 1982707"/>
                  <a:gd name="connsiteX10" fmla="*/ 739470 w 3387256"/>
                  <a:gd name="connsiteY10" fmla="*/ 813865 h 1982707"/>
                  <a:gd name="connsiteX11" fmla="*/ 1272207 w 3387256"/>
                  <a:gd name="connsiteY11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2353585 w 3387256"/>
                  <a:gd name="connsiteY9" fmla="*/ 1267090 h 1982707"/>
                  <a:gd name="connsiteX10" fmla="*/ 739470 w 3387256"/>
                  <a:gd name="connsiteY10" fmla="*/ 813865 h 1982707"/>
                  <a:gd name="connsiteX11" fmla="*/ 1272207 w 338725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39470 w 3753016"/>
                  <a:gd name="connsiteY10" fmla="*/ 813865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39470 w 3753016"/>
                  <a:gd name="connsiteY10" fmla="*/ 813865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85390 w 3753016"/>
                  <a:gd name="connsiteY9" fmla="*/ 1314798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85390 w 3753016"/>
                  <a:gd name="connsiteY9" fmla="*/ 1314798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72207 w 3753016"/>
                  <a:gd name="connsiteY11" fmla="*/ 630984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5192 h 1985110"/>
                  <a:gd name="connsiteX1" fmla="*/ 699714 w 3753016"/>
                  <a:gd name="connsiteY1" fmla="*/ 92698 h 1985110"/>
                  <a:gd name="connsiteX2" fmla="*/ 397565 w 3753016"/>
                  <a:gd name="connsiteY2" fmla="*/ 37040 h 1985110"/>
                  <a:gd name="connsiteX3" fmla="*/ 95416 w 3753016"/>
                  <a:gd name="connsiteY3" fmla="*/ 60893 h 1985110"/>
                  <a:gd name="connsiteX4" fmla="*/ 119269 w 3753016"/>
                  <a:gd name="connsiteY4" fmla="*/ 172211 h 1985110"/>
                  <a:gd name="connsiteX5" fmla="*/ 0 w 3753016"/>
                  <a:gd name="connsiteY5" fmla="*/ 219920 h 1985110"/>
                  <a:gd name="connsiteX6" fmla="*/ 811033 w 3753016"/>
                  <a:gd name="connsiteY6" fmla="*/ 1245638 h 1985110"/>
                  <a:gd name="connsiteX7" fmla="*/ 2146852 w 3753016"/>
                  <a:gd name="connsiteY7" fmla="*/ 1985110 h 1985110"/>
                  <a:gd name="connsiteX8" fmla="*/ 3753016 w 3753016"/>
                  <a:gd name="connsiteY8" fmla="*/ 1500080 h 1985110"/>
                  <a:gd name="connsiteX9" fmla="*/ 2409244 w 3753016"/>
                  <a:gd name="connsiteY9" fmla="*/ 1293347 h 1985110"/>
                  <a:gd name="connsiteX10" fmla="*/ 755373 w 3753016"/>
                  <a:gd name="connsiteY10" fmla="*/ 871927 h 1985110"/>
                  <a:gd name="connsiteX11" fmla="*/ 1311965 w 3753016"/>
                  <a:gd name="connsiteY11" fmla="*/ 665192 h 1985110"/>
                  <a:gd name="connsiteX0" fmla="*/ 1311965 w 3753016"/>
                  <a:gd name="connsiteY0" fmla="*/ 670630 h 1990548"/>
                  <a:gd name="connsiteX1" fmla="*/ 699714 w 3753016"/>
                  <a:gd name="connsiteY1" fmla="*/ 98136 h 1990548"/>
                  <a:gd name="connsiteX2" fmla="*/ 453224 w 3753016"/>
                  <a:gd name="connsiteY2" fmla="*/ 26576 h 1990548"/>
                  <a:gd name="connsiteX3" fmla="*/ 95416 w 3753016"/>
                  <a:gd name="connsiteY3" fmla="*/ 66331 h 1990548"/>
                  <a:gd name="connsiteX4" fmla="*/ 119269 w 3753016"/>
                  <a:gd name="connsiteY4" fmla="*/ 177649 h 1990548"/>
                  <a:gd name="connsiteX5" fmla="*/ 0 w 3753016"/>
                  <a:gd name="connsiteY5" fmla="*/ 225358 h 1990548"/>
                  <a:gd name="connsiteX6" fmla="*/ 811033 w 3753016"/>
                  <a:gd name="connsiteY6" fmla="*/ 1251076 h 1990548"/>
                  <a:gd name="connsiteX7" fmla="*/ 2146852 w 3753016"/>
                  <a:gd name="connsiteY7" fmla="*/ 1990548 h 1990548"/>
                  <a:gd name="connsiteX8" fmla="*/ 3753016 w 3753016"/>
                  <a:gd name="connsiteY8" fmla="*/ 1505518 h 1990548"/>
                  <a:gd name="connsiteX9" fmla="*/ 2409244 w 3753016"/>
                  <a:gd name="connsiteY9" fmla="*/ 1298785 h 1990548"/>
                  <a:gd name="connsiteX10" fmla="*/ 755373 w 3753016"/>
                  <a:gd name="connsiteY10" fmla="*/ 877365 h 1990548"/>
                  <a:gd name="connsiteX11" fmla="*/ 1311965 w 3753016"/>
                  <a:gd name="connsiteY11" fmla="*/ 670630 h 1990548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95416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37304 w 3778355"/>
                  <a:gd name="connsiteY0" fmla="*/ 671729 h 1991647"/>
                  <a:gd name="connsiteX1" fmla="*/ 725053 w 3778355"/>
                  <a:gd name="connsiteY1" fmla="*/ 99235 h 1991647"/>
                  <a:gd name="connsiteX2" fmla="*/ 478563 w 3778355"/>
                  <a:gd name="connsiteY2" fmla="*/ 27675 h 1991647"/>
                  <a:gd name="connsiteX3" fmla="*/ 152560 w 3778355"/>
                  <a:gd name="connsiteY3" fmla="*/ 67430 h 1991647"/>
                  <a:gd name="connsiteX4" fmla="*/ 232072 w 3778355"/>
                  <a:gd name="connsiteY4" fmla="*/ 186702 h 1991647"/>
                  <a:gd name="connsiteX5" fmla="*/ 25339 w 3778355"/>
                  <a:gd name="connsiteY5" fmla="*/ 226457 h 1991647"/>
                  <a:gd name="connsiteX6" fmla="*/ 836372 w 3778355"/>
                  <a:gd name="connsiteY6" fmla="*/ 1252175 h 1991647"/>
                  <a:gd name="connsiteX7" fmla="*/ 2172191 w 3778355"/>
                  <a:gd name="connsiteY7" fmla="*/ 1991647 h 1991647"/>
                  <a:gd name="connsiteX8" fmla="*/ 3778355 w 3778355"/>
                  <a:gd name="connsiteY8" fmla="*/ 1506617 h 1991647"/>
                  <a:gd name="connsiteX9" fmla="*/ 2434583 w 3778355"/>
                  <a:gd name="connsiteY9" fmla="*/ 1299884 h 1991647"/>
                  <a:gd name="connsiteX10" fmla="*/ 780712 w 3778355"/>
                  <a:gd name="connsiteY10" fmla="*/ 878464 h 1991647"/>
                  <a:gd name="connsiteX11" fmla="*/ 1337304 w 3778355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206733 w 3753016"/>
                  <a:gd name="connsiteY4" fmla="*/ 186702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8984 w 3753016"/>
                  <a:gd name="connsiteY6" fmla="*/ 1347591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8984 w 3753016"/>
                  <a:gd name="connsiteY6" fmla="*/ 1347591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28037"/>
                  <a:gd name="connsiteX1" fmla="*/ 699714 w 3753016"/>
                  <a:gd name="connsiteY1" fmla="*/ 99235 h 1928037"/>
                  <a:gd name="connsiteX2" fmla="*/ 453224 w 3753016"/>
                  <a:gd name="connsiteY2" fmla="*/ 27675 h 1928037"/>
                  <a:gd name="connsiteX3" fmla="*/ 127221 w 3753016"/>
                  <a:gd name="connsiteY3" fmla="*/ 67430 h 1928037"/>
                  <a:gd name="connsiteX4" fmla="*/ 166977 w 3753016"/>
                  <a:gd name="connsiteY4" fmla="*/ 154897 h 1928037"/>
                  <a:gd name="connsiteX5" fmla="*/ 0 w 3753016"/>
                  <a:gd name="connsiteY5" fmla="*/ 226457 h 1928037"/>
                  <a:gd name="connsiteX6" fmla="*/ 818984 w 3753016"/>
                  <a:gd name="connsiteY6" fmla="*/ 1347591 h 1928037"/>
                  <a:gd name="connsiteX7" fmla="*/ 2011680 w 3753016"/>
                  <a:gd name="connsiteY7" fmla="*/ 1928037 h 1928037"/>
                  <a:gd name="connsiteX8" fmla="*/ 3753016 w 3753016"/>
                  <a:gd name="connsiteY8" fmla="*/ 1506617 h 1928037"/>
                  <a:gd name="connsiteX9" fmla="*/ 2409244 w 3753016"/>
                  <a:gd name="connsiteY9" fmla="*/ 1299884 h 1928037"/>
                  <a:gd name="connsiteX10" fmla="*/ 755373 w 3753016"/>
                  <a:gd name="connsiteY10" fmla="*/ 878464 h 1928037"/>
                  <a:gd name="connsiteX11" fmla="*/ 1311965 w 3753016"/>
                  <a:gd name="connsiteY11" fmla="*/ 671729 h 1928037"/>
                  <a:gd name="connsiteX0" fmla="*/ 1311965 w 3753016"/>
                  <a:gd name="connsiteY0" fmla="*/ 671729 h 1928037"/>
                  <a:gd name="connsiteX1" fmla="*/ 699714 w 3753016"/>
                  <a:gd name="connsiteY1" fmla="*/ 99235 h 1928037"/>
                  <a:gd name="connsiteX2" fmla="*/ 453224 w 3753016"/>
                  <a:gd name="connsiteY2" fmla="*/ 27675 h 1928037"/>
                  <a:gd name="connsiteX3" fmla="*/ 127221 w 3753016"/>
                  <a:gd name="connsiteY3" fmla="*/ 67430 h 1928037"/>
                  <a:gd name="connsiteX4" fmla="*/ 166977 w 3753016"/>
                  <a:gd name="connsiteY4" fmla="*/ 154897 h 1928037"/>
                  <a:gd name="connsiteX5" fmla="*/ 0 w 3753016"/>
                  <a:gd name="connsiteY5" fmla="*/ 226457 h 1928037"/>
                  <a:gd name="connsiteX6" fmla="*/ 818984 w 3753016"/>
                  <a:gd name="connsiteY6" fmla="*/ 1347591 h 1928037"/>
                  <a:gd name="connsiteX7" fmla="*/ 2011680 w 3753016"/>
                  <a:gd name="connsiteY7" fmla="*/ 1928037 h 1928037"/>
                  <a:gd name="connsiteX8" fmla="*/ 3753016 w 3753016"/>
                  <a:gd name="connsiteY8" fmla="*/ 1506617 h 1928037"/>
                  <a:gd name="connsiteX9" fmla="*/ 2409244 w 3753016"/>
                  <a:gd name="connsiteY9" fmla="*/ 1299884 h 1928037"/>
                  <a:gd name="connsiteX10" fmla="*/ 755373 w 3753016"/>
                  <a:gd name="connsiteY10" fmla="*/ 878464 h 1928037"/>
                  <a:gd name="connsiteX11" fmla="*/ 1311965 w 3753016"/>
                  <a:gd name="connsiteY11" fmla="*/ 671729 h 1928037"/>
                  <a:gd name="connsiteX0" fmla="*/ 1311965 w 3753016"/>
                  <a:gd name="connsiteY0" fmla="*/ 671729 h 1929647"/>
                  <a:gd name="connsiteX1" fmla="*/ 699714 w 3753016"/>
                  <a:gd name="connsiteY1" fmla="*/ 99235 h 1929647"/>
                  <a:gd name="connsiteX2" fmla="*/ 453224 w 3753016"/>
                  <a:gd name="connsiteY2" fmla="*/ 27675 h 1929647"/>
                  <a:gd name="connsiteX3" fmla="*/ 127221 w 3753016"/>
                  <a:gd name="connsiteY3" fmla="*/ 67430 h 1929647"/>
                  <a:gd name="connsiteX4" fmla="*/ 166977 w 3753016"/>
                  <a:gd name="connsiteY4" fmla="*/ 154897 h 1929647"/>
                  <a:gd name="connsiteX5" fmla="*/ 0 w 3753016"/>
                  <a:gd name="connsiteY5" fmla="*/ 226457 h 1929647"/>
                  <a:gd name="connsiteX6" fmla="*/ 818984 w 3753016"/>
                  <a:gd name="connsiteY6" fmla="*/ 1347591 h 1929647"/>
                  <a:gd name="connsiteX7" fmla="*/ 2011680 w 3753016"/>
                  <a:gd name="connsiteY7" fmla="*/ 1928037 h 1929647"/>
                  <a:gd name="connsiteX8" fmla="*/ 3753016 w 3753016"/>
                  <a:gd name="connsiteY8" fmla="*/ 1506617 h 1929647"/>
                  <a:gd name="connsiteX9" fmla="*/ 2409244 w 3753016"/>
                  <a:gd name="connsiteY9" fmla="*/ 1299884 h 1929647"/>
                  <a:gd name="connsiteX10" fmla="*/ 755373 w 3753016"/>
                  <a:gd name="connsiteY10" fmla="*/ 878464 h 1929647"/>
                  <a:gd name="connsiteX11" fmla="*/ 1311965 w 3753016"/>
                  <a:gd name="connsiteY11" fmla="*/ 671729 h 1929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53016" h="1929647">
                    <a:moveTo>
                      <a:pt x="1311965" y="671729"/>
                    </a:moveTo>
                    <a:cubicBezTo>
                      <a:pt x="1166191" y="480897"/>
                      <a:pt x="893195" y="-35936"/>
                      <a:pt x="699714" y="99235"/>
                    </a:cubicBezTo>
                    <a:cubicBezTo>
                      <a:pt x="667909" y="136342"/>
                      <a:pt x="636104" y="-73042"/>
                      <a:pt x="453224" y="27675"/>
                    </a:cubicBezTo>
                    <a:cubicBezTo>
                      <a:pt x="360459" y="32976"/>
                      <a:pt x="331304" y="-57141"/>
                      <a:pt x="127221" y="67430"/>
                    </a:cubicBezTo>
                    <a:cubicBezTo>
                      <a:pt x="74212" y="88634"/>
                      <a:pt x="188181" y="128392"/>
                      <a:pt x="166977" y="154897"/>
                    </a:cubicBezTo>
                    <a:cubicBezTo>
                      <a:pt x="145773" y="181402"/>
                      <a:pt x="70236" y="131041"/>
                      <a:pt x="0" y="226457"/>
                    </a:cubicBezTo>
                    <a:cubicBezTo>
                      <a:pt x="272995" y="600168"/>
                      <a:pt x="673210" y="1283981"/>
                      <a:pt x="818984" y="1347591"/>
                    </a:cubicBezTo>
                    <a:cubicBezTo>
                      <a:pt x="1216549" y="1541073"/>
                      <a:pt x="1741336" y="1885630"/>
                      <a:pt x="2011680" y="1928037"/>
                    </a:cubicBezTo>
                    <a:cubicBezTo>
                      <a:pt x="2266121" y="1954542"/>
                      <a:pt x="3172571" y="1647090"/>
                      <a:pt x="3753016" y="1506617"/>
                    </a:cubicBezTo>
                    <a:cubicBezTo>
                      <a:pt x="3697357" y="1407226"/>
                      <a:pt x="3208351" y="1168688"/>
                      <a:pt x="2409244" y="1299884"/>
                    </a:cubicBezTo>
                    <a:cubicBezTo>
                      <a:pt x="489003" y="1295909"/>
                      <a:pt x="734169" y="972555"/>
                      <a:pt x="755373" y="878464"/>
                    </a:cubicBezTo>
                    <a:cubicBezTo>
                      <a:pt x="816333" y="727390"/>
                      <a:pt x="1115833" y="695583"/>
                      <a:pt x="1311965" y="6717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98" name="직사각형 85">
              <a:extLst>
                <a:ext uri="{FF2B5EF4-FFF2-40B4-BE49-F238E27FC236}">
                  <a16:creationId xmlns="" xmlns:a16="http://schemas.microsoft.com/office/drawing/2014/main" id="{B7A92156-AF78-4CC0-91B2-B7A057A049DA}"/>
                </a:ext>
              </a:extLst>
            </p:cNvPr>
            <p:cNvSpPr/>
            <p:nvPr/>
          </p:nvSpPr>
          <p:spPr>
            <a:xfrm rot="18740140">
              <a:off x="1894195" y="2506511"/>
              <a:ext cx="285737" cy="709307"/>
            </a:xfrm>
            <a:prstGeom prst="rect">
              <a:avLst/>
            </a:prstGeom>
            <a:grpFill/>
            <a:ln>
              <a:noFill/>
            </a:ln>
            <a:effectLst>
              <a:outerShdw blurRad="50800" dist="508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01" name="그룹 88">
            <a:extLst>
              <a:ext uri="{FF2B5EF4-FFF2-40B4-BE49-F238E27FC236}">
                <a16:creationId xmlns="" xmlns:a16="http://schemas.microsoft.com/office/drawing/2014/main" id="{90C15BBF-79BC-4354-8464-D36A001EFF62}"/>
              </a:ext>
            </a:extLst>
          </p:cNvPr>
          <p:cNvGrpSpPr/>
          <p:nvPr/>
        </p:nvGrpSpPr>
        <p:grpSpPr>
          <a:xfrm>
            <a:off x="1015627" y="2061903"/>
            <a:ext cx="2523434" cy="1065203"/>
            <a:chOff x="1682410" y="2217893"/>
            <a:chExt cx="2019261" cy="852379"/>
          </a:xfrm>
          <a:solidFill>
            <a:schemeClr val="tx1"/>
          </a:solidFill>
        </p:grpSpPr>
        <p:grpSp>
          <p:nvGrpSpPr>
            <p:cNvPr id="102" name="그룹 89">
              <a:extLst>
                <a:ext uri="{FF2B5EF4-FFF2-40B4-BE49-F238E27FC236}">
                  <a16:creationId xmlns="" xmlns:a16="http://schemas.microsoft.com/office/drawing/2014/main" id="{7FFBB734-A11A-4C7D-9E4D-81C7E1A809A7}"/>
                </a:ext>
              </a:extLst>
            </p:cNvPr>
            <p:cNvGrpSpPr/>
            <p:nvPr/>
          </p:nvGrpSpPr>
          <p:grpSpPr>
            <a:xfrm>
              <a:off x="1774163" y="2217893"/>
              <a:ext cx="1927508" cy="852379"/>
              <a:chOff x="1774163" y="2217893"/>
              <a:chExt cx="1927508" cy="852379"/>
            </a:xfrm>
            <a:grpFill/>
          </p:grpSpPr>
          <p:sp>
            <p:nvSpPr>
              <p:cNvPr id="104" name="Freeform 18">
                <a:extLst>
                  <a:ext uri="{FF2B5EF4-FFF2-40B4-BE49-F238E27FC236}">
                    <a16:creationId xmlns="" xmlns:a16="http://schemas.microsoft.com/office/drawing/2014/main" id="{D48C12DF-0664-472C-A991-3FD9C6AA1EF7}"/>
                  </a:ext>
                </a:extLst>
              </p:cNvPr>
              <p:cNvSpPr/>
              <p:nvPr/>
            </p:nvSpPr>
            <p:spPr>
              <a:xfrm flipH="1">
                <a:off x="1774163" y="2350717"/>
                <a:ext cx="1600825" cy="719555"/>
              </a:xfrm>
              <a:custGeom>
                <a:avLst/>
                <a:gdLst>
                  <a:gd name="connsiteX0" fmla="*/ 4126727 w 4126727"/>
                  <a:gd name="connsiteY0" fmla="*/ 866693 h 1836752"/>
                  <a:gd name="connsiteX1" fmla="*/ 2782957 w 4126727"/>
                  <a:gd name="connsiteY1" fmla="*/ 0 h 1836752"/>
                  <a:gd name="connsiteX2" fmla="*/ 2703444 w 4126727"/>
                  <a:gd name="connsiteY2" fmla="*/ 7952 h 1836752"/>
                  <a:gd name="connsiteX3" fmla="*/ 1375576 w 4126727"/>
                  <a:gd name="connsiteY3" fmla="*/ 326004 h 1836752"/>
                  <a:gd name="connsiteX4" fmla="*/ 0 w 4126727"/>
                  <a:gd name="connsiteY4" fmla="*/ 477079 h 1836752"/>
                  <a:gd name="connsiteX5" fmla="*/ 1574358 w 4126727"/>
                  <a:gd name="connsiteY5" fmla="*/ 898498 h 1836752"/>
                  <a:gd name="connsiteX6" fmla="*/ 2576223 w 4126727"/>
                  <a:gd name="connsiteY6" fmla="*/ 1280160 h 1836752"/>
                  <a:gd name="connsiteX7" fmla="*/ 3267986 w 4126727"/>
                  <a:gd name="connsiteY7" fmla="*/ 1836752 h 1836752"/>
                  <a:gd name="connsiteX8" fmla="*/ 4126727 w 4126727"/>
                  <a:gd name="connsiteY8" fmla="*/ 866693 h 1836752"/>
                  <a:gd name="connsiteX0" fmla="*/ 4126727 w 4126727"/>
                  <a:gd name="connsiteY0" fmla="*/ 884466 h 1854525"/>
                  <a:gd name="connsiteX1" fmla="*/ 2782957 w 4126727"/>
                  <a:gd name="connsiteY1" fmla="*/ 17773 h 1854525"/>
                  <a:gd name="connsiteX2" fmla="*/ 2703444 w 4126727"/>
                  <a:gd name="connsiteY2" fmla="*/ 25725 h 1854525"/>
                  <a:gd name="connsiteX3" fmla="*/ 1375576 w 4126727"/>
                  <a:gd name="connsiteY3" fmla="*/ 343777 h 1854525"/>
                  <a:gd name="connsiteX4" fmla="*/ 0 w 4126727"/>
                  <a:gd name="connsiteY4" fmla="*/ 494852 h 1854525"/>
                  <a:gd name="connsiteX5" fmla="*/ 1574358 w 4126727"/>
                  <a:gd name="connsiteY5" fmla="*/ 916271 h 1854525"/>
                  <a:gd name="connsiteX6" fmla="*/ 2576223 w 4126727"/>
                  <a:gd name="connsiteY6" fmla="*/ 1297933 h 1854525"/>
                  <a:gd name="connsiteX7" fmla="*/ 3267986 w 4126727"/>
                  <a:gd name="connsiteY7" fmla="*/ 1854525 h 1854525"/>
                  <a:gd name="connsiteX8" fmla="*/ 4126727 w 4126727"/>
                  <a:gd name="connsiteY8" fmla="*/ 884466 h 1854525"/>
                  <a:gd name="connsiteX0" fmla="*/ 1375576 w 4126727"/>
                  <a:gd name="connsiteY0" fmla="*/ 331865 h 1842613"/>
                  <a:gd name="connsiteX1" fmla="*/ 0 w 4126727"/>
                  <a:gd name="connsiteY1" fmla="*/ 482940 h 1842613"/>
                  <a:gd name="connsiteX2" fmla="*/ 1574358 w 4126727"/>
                  <a:gd name="connsiteY2" fmla="*/ 904359 h 1842613"/>
                  <a:gd name="connsiteX3" fmla="*/ 2576223 w 4126727"/>
                  <a:gd name="connsiteY3" fmla="*/ 1286021 h 1842613"/>
                  <a:gd name="connsiteX4" fmla="*/ 3267986 w 4126727"/>
                  <a:gd name="connsiteY4" fmla="*/ 1842613 h 1842613"/>
                  <a:gd name="connsiteX5" fmla="*/ 4126727 w 4126727"/>
                  <a:gd name="connsiteY5" fmla="*/ 872554 h 1842613"/>
                  <a:gd name="connsiteX6" fmla="*/ 2782957 w 4126727"/>
                  <a:gd name="connsiteY6" fmla="*/ 5861 h 1842613"/>
                  <a:gd name="connsiteX7" fmla="*/ 2794884 w 4126727"/>
                  <a:gd name="connsiteY7" fmla="*/ 105253 h 1842613"/>
                  <a:gd name="connsiteX0" fmla="*/ 1375576 w 4126727"/>
                  <a:gd name="connsiteY0" fmla="*/ 326004 h 1836752"/>
                  <a:gd name="connsiteX1" fmla="*/ 0 w 4126727"/>
                  <a:gd name="connsiteY1" fmla="*/ 477079 h 1836752"/>
                  <a:gd name="connsiteX2" fmla="*/ 1574358 w 4126727"/>
                  <a:gd name="connsiteY2" fmla="*/ 898498 h 1836752"/>
                  <a:gd name="connsiteX3" fmla="*/ 2576223 w 4126727"/>
                  <a:gd name="connsiteY3" fmla="*/ 1280160 h 1836752"/>
                  <a:gd name="connsiteX4" fmla="*/ 3267986 w 4126727"/>
                  <a:gd name="connsiteY4" fmla="*/ 1836752 h 1836752"/>
                  <a:gd name="connsiteX5" fmla="*/ 4126727 w 4126727"/>
                  <a:gd name="connsiteY5" fmla="*/ 866693 h 1836752"/>
                  <a:gd name="connsiteX6" fmla="*/ 2782957 w 4126727"/>
                  <a:gd name="connsiteY6" fmla="*/ 0 h 1836752"/>
                  <a:gd name="connsiteX0" fmla="*/ 1375576 w 4126727"/>
                  <a:gd name="connsiteY0" fmla="*/ 326004 h 1836752"/>
                  <a:gd name="connsiteX1" fmla="*/ 0 w 4126727"/>
                  <a:gd name="connsiteY1" fmla="*/ 477079 h 1836752"/>
                  <a:gd name="connsiteX2" fmla="*/ 1574358 w 4126727"/>
                  <a:gd name="connsiteY2" fmla="*/ 898498 h 1836752"/>
                  <a:gd name="connsiteX3" fmla="*/ 2576223 w 4126727"/>
                  <a:gd name="connsiteY3" fmla="*/ 1280160 h 1836752"/>
                  <a:gd name="connsiteX4" fmla="*/ 3267986 w 4126727"/>
                  <a:gd name="connsiteY4" fmla="*/ 1836752 h 1836752"/>
                  <a:gd name="connsiteX5" fmla="*/ 4126727 w 4126727"/>
                  <a:gd name="connsiteY5" fmla="*/ 866693 h 1836752"/>
                  <a:gd name="connsiteX6" fmla="*/ 2782957 w 412672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1375576 w 4063117"/>
                  <a:gd name="connsiteY7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1375576 w 4063117"/>
                  <a:gd name="connsiteY7" fmla="*/ 326004 h 1836752"/>
                  <a:gd name="connsiteX0" fmla="*/ 1375576 w 4063117"/>
                  <a:gd name="connsiteY0" fmla="*/ 390578 h 1901326"/>
                  <a:gd name="connsiteX1" fmla="*/ 0 w 4063117"/>
                  <a:gd name="connsiteY1" fmla="*/ 541653 h 1901326"/>
                  <a:gd name="connsiteX2" fmla="*/ 1574358 w 4063117"/>
                  <a:gd name="connsiteY2" fmla="*/ 963072 h 1901326"/>
                  <a:gd name="connsiteX3" fmla="*/ 2576223 w 4063117"/>
                  <a:gd name="connsiteY3" fmla="*/ 1344734 h 1901326"/>
                  <a:gd name="connsiteX4" fmla="*/ 3267986 w 4063117"/>
                  <a:gd name="connsiteY4" fmla="*/ 1901326 h 1901326"/>
                  <a:gd name="connsiteX5" fmla="*/ 4063117 w 4063117"/>
                  <a:gd name="connsiteY5" fmla="*/ 994878 h 1901326"/>
                  <a:gd name="connsiteX6" fmla="*/ 2782957 w 4063117"/>
                  <a:gd name="connsiteY6" fmla="*/ 64574 h 1901326"/>
                  <a:gd name="connsiteX7" fmla="*/ 2178658 w 4063117"/>
                  <a:gd name="connsiteY7" fmla="*/ 96380 h 1901326"/>
                  <a:gd name="connsiteX8" fmla="*/ 1375576 w 4063117"/>
                  <a:gd name="connsiteY8" fmla="*/ 390578 h 1901326"/>
                  <a:gd name="connsiteX0" fmla="*/ 1375576 w 4063117"/>
                  <a:gd name="connsiteY0" fmla="*/ 383650 h 1894398"/>
                  <a:gd name="connsiteX1" fmla="*/ 0 w 4063117"/>
                  <a:gd name="connsiteY1" fmla="*/ 534725 h 1894398"/>
                  <a:gd name="connsiteX2" fmla="*/ 1574358 w 4063117"/>
                  <a:gd name="connsiteY2" fmla="*/ 956144 h 1894398"/>
                  <a:gd name="connsiteX3" fmla="*/ 2576223 w 4063117"/>
                  <a:gd name="connsiteY3" fmla="*/ 1337806 h 1894398"/>
                  <a:gd name="connsiteX4" fmla="*/ 3267986 w 4063117"/>
                  <a:gd name="connsiteY4" fmla="*/ 1894398 h 1894398"/>
                  <a:gd name="connsiteX5" fmla="*/ 4063117 w 4063117"/>
                  <a:gd name="connsiteY5" fmla="*/ 987950 h 1894398"/>
                  <a:gd name="connsiteX6" fmla="*/ 2782957 w 4063117"/>
                  <a:gd name="connsiteY6" fmla="*/ 57646 h 1894398"/>
                  <a:gd name="connsiteX7" fmla="*/ 2178658 w 4063117"/>
                  <a:gd name="connsiteY7" fmla="*/ 89452 h 1894398"/>
                  <a:gd name="connsiteX8" fmla="*/ 1375576 w 4063117"/>
                  <a:gd name="connsiteY8" fmla="*/ 383650 h 1894398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419093 w 4106634"/>
                  <a:gd name="connsiteY0" fmla="*/ 326004 h 1836752"/>
                  <a:gd name="connsiteX1" fmla="*/ 43517 w 4106634"/>
                  <a:gd name="connsiteY1" fmla="*/ 477079 h 1836752"/>
                  <a:gd name="connsiteX2" fmla="*/ 1617875 w 4106634"/>
                  <a:gd name="connsiteY2" fmla="*/ 898498 h 1836752"/>
                  <a:gd name="connsiteX3" fmla="*/ 2619740 w 4106634"/>
                  <a:gd name="connsiteY3" fmla="*/ 1280160 h 1836752"/>
                  <a:gd name="connsiteX4" fmla="*/ 3311503 w 4106634"/>
                  <a:gd name="connsiteY4" fmla="*/ 1836752 h 1836752"/>
                  <a:gd name="connsiteX5" fmla="*/ 4106634 w 4106634"/>
                  <a:gd name="connsiteY5" fmla="*/ 930304 h 1836752"/>
                  <a:gd name="connsiteX6" fmla="*/ 2826474 w 4106634"/>
                  <a:gd name="connsiteY6" fmla="*/ 0 h 1836752"/>
                  <a:gd name="connsiteX7" fmla="*/ 2222175 w 4106634"/>
                  <a:gd name="connsiteY7" fmla="*/ 31806 h 1836752"/>
                  <a:gd name="connsiteX8" fmla="*/ 1419093 w 4106634"/>
                  <a:gd name="connsiteY8" fmla="*/ 326004 h 1836752"/>
                  <a:gd name="connsiteX0" fmla="*/ 1419093 w 4106634"/>
                  <a:gd name="connsiteY0" fmla="*/ 326004 h 1836752"/>
                  <a:gd name="connsiteX1" fmla="*/ 43517 w 4106634"/>
                  <a:gd name="connsiteY1" fmla="*/ 477079 h 1836752"/>
                  <a:gd name="connsiteX2" fmla="*/ 1617875 w 4106634"/>
                  <a:gd name="connsiteY2" fmla="*/ 898498 h 1836752"/>
                  <a:gd name="connsiteX3" fmla="*/ 2619740 w 4106634"/>
                  <a:gd name="connsiteY3" fmla="*/ 1280160 h 1836752"/>
                  <a:gd name="connsiteX4" fmla="*/ 3311503 w 4106634"/>
                  <a:gd name="connsiteY4" fmla="*/ 1836752 h 1836752"/>
                  <a:gd name="connsiteX5" fmla="*/ 4106634 w 4106634"/>
                  <a:gd name="connsiteY5" fmla="*/ 930304 h 1836752"/>
                  <a:gd name="connsiteX6" fmla="*/ 2826474 w 4106634"/>
                  <a:gd name="connsiteY6" fmla="*/ 0 h 1836752"/>
                  <a:gd name="connsiteX7" fmla="*/ 2222175 w 4106634"/>
                  <a:gd name="connsiteY7" fmla="*/ 31806 h 1836752"/>
                  <a:gd name="connsiteX8" fmla="*/ 1419093 w 4106634"/>
                  <a:gd name="connsiteY8" fmla="*/ 326004 h 1836752"/>
                  <a:gd name="connsiteX0" fmla="*/ 1424462 w 4112003"/>
                  <a:gd name="connsiteY0" fmla="*/ 326004 h 1836752"/>
                  <a:gd name="connsiteX1" fmla="*/ 48886 w 4112003"/>
                  <a:gd name="connsiteY1" fmla="*/ 477079 h 1836752"/>
                  <a:gd name="connsiteX2" fmla="*/ 1623244 w 4112003"/>
                  <a:gd name="connsiteY2" fmla="*/ 898498 h 1836752"/>
                  <a:gd name="connsiteX3" fmla="*/ 2625109 w 4112003"/>
                  <a:gd name="connsiteY3" fmla="*/ 1280160 h 1836752"/>
                  <a:gd name="connsiteX4" fmla="*/ 3316872 w 4112003"/>
                  <a:gd name="connsiteY4" fmla="*/ 1836752 h 1836752"/>
                  <a:gd name="connsiteX5" fmla="*/ 4112003 w 4112003"/>
                  <a:gd name="connsiteY5" fmla="*/ 930304 h 1836752"/>
                  <a:gd name="connsiteX6" fmla="*/ 2831843 w 4112003"/>
                  <a:gd name="connsiteY6" fmla="*/ 0 h 1836752"/>
                  <a:gd name="connsiteX7" fmla="*/ 2227544 w 4112003"/>
                  <a:gd name="connsiteY7" fmla="*/ 31806 h 1836752"/>
                  <a:gd name="connsiteX8" fmla="*/ 1424462 w 4112003"/>
                  <a:gd name="connsiteY8" fmla="*/ 326004 h 1836752"/>
                  <a:gd name="connsiteX0" fmla="*/ 1424462 w 4112003"/>
                  <a:gd name="connsiteY0" fmla="*/ 326004 h 1836752"/>
                  <a:gd name="connsiteX1" fmla="*/ 48886 w 4112003"/>
                  <a:gd name="connsiteY1" fmla="*/ 477079 h 1836752"/>
                  <a:gd name="connsiteX2" fmla="*/ 1623244 w 4112003"/>
                  <a:gd name="connsiteY2" fmla="*/ 898498 h 1836752"/>
                  <a:gd name="connsiteX3" fmla="*/ 2132129 w 4112003"/>
                  <a:gd name="connsiteY3" fmla="*/ 993914 h 1836752"/>
                  <a:gd name="connsiteX4" fmla="*/ 2625109 w 4112003"/>
                  <a:gd name="connsiteY4" fmla="*/ 1280160 h 1836752"/>
                  <a:gd name="connsiteX5" fmla="*/ 3316872 w 4112003"/>
                  <a:gd name="connsiteY5" fmla="*/ 1836752 h 1836752"/>
                  <a:gd name="connsiteX6" fmla="*/ 4112003 w 4112003"/>
                  <a:gd name="connsiteY6" fmla="*/ 930304 h 1836752"/>
                  <a:gd name="connsiteX7" fmla="*/ 2831843 w 4112003"/>
                  <a:gd name="connsiteY7" fmla="*/ 0 h 1836752"/>
                  <a:gd name="connsiteX8" fmla="*/ 2227544 w 4112003"/>
                  <a:gd name="connsiteY8" fmla="*/ 31806 h 1836752"/>
                  <a:gd name="connsiteX9" fmla="*/ 1424462 w 4112003"/>
                  <a:gd name="connsiteY9" fmla="*/ 326004 h 1836752"/>
                  <a:gd name="connsiteX0" fmla="*/ 1435225 w 4122766"/>
                  <a:gd name="connsiteY0" fmla="*/ 326004 h 1836752"/>
                  <a:gd name="connsiteX1" fmla="*/ 59649 w 4122766"/>
                  <a:gd name="connsiteY1" fmla="*/ 477079 h 1836752"/>
                  <a:gd name="connsiteX2" fmla="*/ 1634007 w 4122766"/>
                  <a:gd name="connsiteY2" fmla="*/ 898498 h 1836752"/>
                  <a:gd name="connsiteX3" fmla="*/ 2142892 w 4122766"/>
                  <a:gd name="connsiteY3" fmla="*/ 993914 h 1836752"/>
                  <a:gd name="connsiteX4" fmla="*/ 2635872 w 4122766"/>
                  <a:gd name="connsiteY4" fmla="*/ 1280160 h 1836752"/>
                  <a:gd name="connsiteX5" fmla="*/ 3327635 w 4122766"/>
                  <a:gd name="connsiteY5" fmla="*/ 1836752 h 1836752"/>
                  <a:gd name="connsiteX6" fmla="*/ 4122766 w 4122766"/>
                  <a:gd name="connsiteY6" fmla="*/ 930304 h 1836752"/>
                  <a:gd name="connsiteX7" fmla="*/ 2842606 w 4122766"/>
                  <a:gd name="connsiteY7" fmla="*/ 0 h 1836752"/>
                  <a:gd name="connsiteX8" fmla="*/ 2238307 w 4122766"/>
                  <a:gd name="connsiteY8" fmla="*/ 31806 h 1836752"/>
                  <a:gd name="connsiteX9" fmla="*/ 1435225 w 4122766"/>
                  <a:gd name="connsiteY9" fmla="*/ 326004 h 1836752"/>
                  <a:gd name="connsiteX0" fmla="*/ 1435225 w 4122766"/>
                  <a:gd name="connsiteY0" fmla="*/ 326004 h 1836752"/>
                  <a:gd name="connsiteX1" fmla="*/ 59649 w 4122766"/>
                  <a:gd name="connsiteY1" fmla="*/ 477079 h 1836752"/>
                  <a:gd name="connsiteX2" fmla="*/ 1634007 w 4122766"/>
                  <a:gd name="connsiteY2" fmla="*/ 898498 h 1836752"/>
                  <a:gd name="connsiteX3" fmla="*/ 2142892 w 4122766"/>
                  <a:gd name="connsiteY3" fmla="*/ 993914 h 1836752"/>
                  <a:gd name="connsiteX4" fmla="*/ 2635872 w 4122766"/>
                  <a:gd name="connsiteY4" fmla="*/ 1280160 h 1836752"/>
                  <a:gd name="connsiteX5" fmla="*/ 3327635 w 4122766"/>
                  <a:gd name="connsiteY5" fmla="*/ 1836752 h 1836752"/>
                  <a:gd name="connsiteX6" fmla="*/ 4122766 w 4122766"/>
                  <a:gd name="connsiteY6" fmla="*/ 930304 h 1836752"/>
                  <a:gd name="connsiteX7" fmla="*/ 2842606 w 4122766"/>
                  <a:gd name="connsiteY7" fmla="*/ 0 h 1836752"/>
                  <a:gd name="connsiteX8" fmla="*/ 2238307 w 4122766"/>
                  <a:gd name="connsiteY8" fmla="*/ 31806 h 1836752"/>
                  <a:gd name="connsiteX9" fmla="*/ 1435225 w 4122766"/>
                  <a:gd name="connsiteY9" fmla="*/ 326004 h 1836752"/>
                  <a:gd name="connsiteX0" fmla="*/ 1435225 w 4122766"/>
                  <a:gd name="connsiteY0" fmla="*/ 338408 h 1849156"/>
                  <a:gd name="connsiteX1" fmla="*/ 59649 w 4122766"/>
                  <a:gd name="connsiteY1" fmla="*/ 489483 h 1849156"/>
                  <a:gd name="connsiteX2" fmla="*/ 1634007 w 4122766"/>
                  <a:gd name="connsiteY2" fmla="*/ 910902 h 1849156"/>
                  <a:gd name="connsiteX3" fmla="*/ 2142892 w 4122766"/>
                  <a:gd name="connsiteY3" fmla="*/ 1006318 h 1849156"/>
                  <a:gd name="connsiteX4" fmla="*/ 2635872 w 4122766"/>
                  <a:gd name="connsiteY4" fmla="*/ 1292564 h 1849156"/>
                  <a:gd name="connsiteX5" fmla="*/ 3327635 w 4122766"/>
                  <a:gd name="connsiteY5" fmla="*/ 1849156 h 1849156"/>
                  <a:gd name="connsiteX6" fmla="*/ 4122766 w 4122766"/>
                  <a:gd name="connsiteY6" fmla="*/ 942708 h 1849156"/>
                  <a:gd name="connsiteX7" fmla="*/ 2842606 w 4122766"/>
                  <a:gd name="connsiteY7" fmla="*/ 12404 h 1849156"/>
                  <a:gd name="connsiteX8" fmla="*/ 2238307 w 4122766"/>
                  <a:gd name="connsiteY8" fmla="*/ 44210 h 1849156"/>
                  <a:gd name="connsiteX9" fmla="*/ 1435225 w 4122766"/>
                  <a:gd name="connsiteY9" fmla="*/ 338408 h 1849156"/>
                  <a:gd name="connsiteX0" fmla="*/ 1435225 w 4122766"/>
                  <a:gd name="connsiteY0" fmla="*/ 354916 h 1865664"/>
                  <a:gd name="connsiteX1" fmla="*/ 59649 w 4122766"/>
                  <a:gd name="connsiteY1" fmla="*/ 505991 h 1865664"/>
                  <a:gd name="connsiteX2" fmla="*/ 1634007 w 4122766"/>
                  <a:gd name="connsiteY2" fmla="*/ 927410 h 1865664"/>
                  <a:gd name="connsiteX3" fmla="*/ 2142892 w 4122766"/>
                  <a:gd name="connsiteY3" fmla="*/ 1022826 h 1865664"/>
                  <a:gd name="connsiteX4" fmla="*/ 2635872 w 4122766"/>
                  <a:gd name="connsiteY4" fmla="*/ 1309072 h 1865664"/>
                  <a:gd name="connsiteX5" fmla="*/ 3327635 w 4122766"/>
                  <a:gd name="connsiteY5" fmla="*/ 1865664 h 1865664"/>
                  <a:gd name="connsiteX6" fmla="*/ 4122766 w 4122766"/>
                  <a:gd name="connsiteY6" fmla="*/ 959216 h 1865664"/>
                  <a:gd name="connsiteX7" fmla="*/ 2842606 w 4122766"/>
                  <a:gd name="connsiteY7" fmla="*/ 28912 h 1865664"/>
                  <a:gd name="connsiteX8" fmla="*/ 2238307 w 4122766"/>
                  <a:gd name="connsiteY8" fmla="*/ 60718 h 1865664"/>
                  <a:gd name="connsiteX9" fmla="*/ 1435225 w 4122766"/>
                  <a:gd name="connsiteY9" fmla="*/ 354916 h 1865664"/>
                  <a:gd name="connsiteX0" fmla="*/ 1435225 w 4122766"/>
                  <a:gd name="connsiteY0" fmla="*/ 354916 h 1865664"/>
                  <a:gd name="connsiteX1" fmla="*/ 59649 w 4122766"/>
                  <a:gd name="connsiteY1" fmla="*/ 505991 h 1865664"/>
                  <a:gd name="connsiteX2" fmla="*/ 1634007 w 4122766"/>
                  <a:gd name="connsiteY2" fmla="*/ 927410 h 1865664"/>
                  <a:gd name="connsiteX3" fmla="*/ 2142892 w 4122766"/>
                  <a:gd name="connsiteY3" fmla="*/ 1022826 h 1865664"/>
                  <a:gd name="connsiteX4" fmla="*/ 2635872 w 4122766"/>
                  <a:gd name="connsiteY4" fmla="*/ 1309072 h 1865664"/>
                  <a:gd name="connsiteX5" fmla="*/ 3327635 w 4122766"/>
                  <a:gd name="connsiteY5" fmla="*/ 1865664 h 1865664"/>
                  <a:gd name="connsiteX6" fmla="*/ 4122766 w 4122766"/>
                  <a:gd name="connsiteY6" fmla="*/ 959216 h 1865664"/>
                  <a:gd name="connsiteX7" fmla="*/ 2842606 w 4122766"/>
                  <a:gd name="connsiteY7" fmla="*/ 28912 h 1865664"/>
                  <a:gd name="connsiteX8" fmla="*/ 2238307 w 4122766"/>
                  <a:gd name="connsiteY8" fmla="*/ 60718 h 1865664"/>
                  <a:gd name="connsiteX9" fmla="*/ 1435225 w 4122766"/>
                  <a:gd name="connsiteY9" fmla="*/ 354916 h 1865664"/>
                  <a:gd name="connsiteX0" fmla="*/ 1435225 w 4122766"/>
                  <a:gd name="connsiteY0" fmla="*/ 339809 h 1850557"/>
                  <a:gd name="connsiteX1" fmla="*/ 59649 w 4122766"/>
                  <a:gd name="connsiteY1" fmla="*/ 490884 h 1850557"/>
                  <a:gd name="connsiteX2" fmla="*/ 1634007 w 4122766"/>
                  <a:gd name="connsiteY2" fmla="*/ 912303 h 1850557"/>
                  <a:gd name="connsiteX3" fmla="*/ 2142892 w 4122766"/>
                  <a:gd name="connsiteY3" fmla="*/ 1007719 h 1850557"/>
                  <a:gd name="connsiteX4" fmla="*/ 2635872 w 4122766"/>
                  <a:gd name="connsiteY4" fmla="*/ 1293965 h 1850557"/>
                  <a:gd name="connsiteX5" fmla="*/ 3327635 w 4122766"/>
                  <a:gd name="connsiteY5" fmla="*/ 1850557 h 1850557"/>
                  <a:gd name="connsiteX6" fmla="*/ 4122766 w 4122766"/>
                  <a:gd name="connsiteY6" fmla="*/ 944109 h 1850557"/>
                  <a:gd name="connsiteX7" fmla="*/ 2842606 w 4122766"/>
                  <a:gd name="connsiteY7" fmla="*/ 13805 h 1850557"/>
                  <a:gd name="connsiteX8" fmla="*/ 2166745 w 4122766"/>
                  <a:gd name="connsiteY8" fmla="*/ 93319 h 1850557"/>
                  <a:gd name="connsiteX9" fmla="*/ 1435225 w 4122766"/>
                  <a:gd name="connsiteY9" fmla="*/ 339809 h 1850557"/>
                  <a:gd name="connsiteX0" fmla="*/ 1435225 w 4122766"/>
                  <a:gd name="connsiteY0" fmla="*/ 367230 h 1877978"/>
                  <a:gd name="connsiteX1" fmla="*/ 59649 w 4122766"/>
                  <a:gd name="connsiteY1" fmla="*/ 518305 h 1877978"/>
                  <a:gd name="connsiteX2" fmla="*/ 1634007 w 4122766"/>
                  <a:gd name="connsiteY2" fmla="*/ 939724 h 1877978"/>
                  <a:gd name="connsiteX3" fmla="*/ 2142892 w 4122766"/>
                  <a:gd name="connsiteY3" fmla="*/ 1035140 h 1877978"/>
                  <a:gd name="connsiteX4" fmla="*/ 2635872 w 4122766"/>
                  <a:gd name="connsiteY4" fmla="*/ 1321386 h 1877978"/>
                  <a:gd name="connsiteX5" fmla="*/ 3327635 w 4122766"/>
                  <a:gd name="connsiteY5" fmla="*/ 1877978 h 1877978"/>
                  <a:gd name="connsiteX6" fmla="*/ 4122766 w 4122766"/>
                  <a:gd name="connsiteY6" fmla="*/ 971530 h 1877978"/>
                  <a:gd name="connsiteX7" fmla="*/ 2842606 w 4122766"/>
                  <a:gd name="connsiteY7" fmla="*/ 9421 h 1877978"/>
                  <a:gd name="connsiteX8" fmla="*/ 2166745 w 4122766"/>
                  <a:gd name="connsiteY8" fmla="*/ 120740 h 1877978"/>
                  <a:gd name="connsiteX9" fmla="*/ 1435225 w 4122766"/>
                  <a:gd name="connsiteY9" fmla="*/ 367230 h 1877978"/>
                  <a:gd name="connsiteX0" fmla="*/ 1435225 w 4122766"/>
                  <a:gd name="connsiteY0" fmla="*/ 367230 h 1877978"/>
                  <a:gd name="connsiteX1" fmla="*/ 59649 w 4122766"/>
                  <a:gd name="connsiteY1" fmla="*/ 518305 h 1877978"/>
                  <a:gd name="connsiteX2" fmla="*/ 1634007 w 4122766"/>
                  <a:gd name="connsiteY2" fmla="*/ 939724 h 1877978"/>
                  <a:gd name="connsiteX3" fmla="*/ 2142892 w 4122766"/>
                  <a:gd name="connsiteY3" fmla="*/ 1035140 h 1877978"/>
                  <a:gd name="connsiteX4" fmla="*/ 2635872 w 4122766"/>
                  <a:gd name="connsiteY4" fmla="*/ 1321386 h 1877978"/>
                  <a:gd name="connsiteX5" fmla="*/ 3327635 w 4122766"/>
                  <a:gd name="connsiteY5" fmla="*/ 1877978 h 1877978"/>
                  <a:gd name="connsiteX6" fmla="*/ 4122766 w 4122766"/>
                  <a:gd name="connsiteY6" fmla="*/ 971530 h 1877978"/>
                  <a:gd name="connsiteX7" fmla="*/ 2842606 w 4122766"/>
                  <a:gd name="connsiteY7" fmla="*/ 9421 h 1877978"/>
                  <a:gd name="connsiteX8" fmla="*/ 2166745 w 4122766"/>
                  <a:gd name="connsiteY8" fmla="*/ 120740 h 1877978"/>
                  <a:gd name="connsiteX9" fmla="*/ 1435225 w 4122766"/>
                  <a:gd name="connsiteY9" fmla="*/ 367230 h 1877978"/>
                  <a:gd name="connsiteX0" fmla="*/ 1435225 w 4122766"/>
                  <a:gd name="connsiteY0" fmla="*/ 376690 h 1887438"/>
                  <a:gd name="connsiteX1" fmla="*/ 59649 w 4122766"/>
                  <a:gd name="connsiteY1" fmla="*/ 527765 h 1887438"/>
                  <a:gd name="connsiteX2" fmla="*/ 1634007 w 4122766"/>
                  <a:gd name="connsiteY2" fmla="*/ 949184 h 1887438"/>
                  <a:gd name="connsiteX3" fmla="*/ 2142892 w 4122766"/>
                  <a:gd name="connsiteY3" fmla="*/ 1044600 h 1887438"/>
                  <a:gd name="connsiteX4" fmla="*/ 2635872 w 4122766"/>
                  <a:gd name="connsiteY4" fmla="*/ 1330846 h 1887438"/>
                  <a:gd name="connsiteX5" fmla="*/ 3327635 w 4122766"/>
                  <a:gd name="connsiteY5" fmla="*/ 1887438 h 1887438"/>
                  <a:gd name="connsiteX6" fmla="*/ 4122766 w 4122766"/>
                  <a:gd name="connsiteY6" fmla="*/ 980990 h 1887438"/>
                  <a:gd name="connsiteX7" fmla="*/ 2842606 w 4122766"/>
                  <a:gd name="connsiteY7" fmla="*/ 18881 h 1887438"/>
                  <a:gd name="connsiteX8" fmla="*/ 2166745 w 4122766"/>
                  <a:gd name="connsiteY8" fmla="*/ 130200 h 1887438"/>
                  <a:gd name="connsiteX9" fmla="*/ 1435225 w 4122766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635872 w 4067107"/>
                  <a:gd name="connsiteY4" fmla="*/ 1330846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635872 w 4067107"/>
                  <a:gd name="connsiteY4" fmla="*/ 1330846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548408 w 4067107"/>
                  <a:gd name="connsiteY4" fmla="*/ 1275187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548408 w 4067107"/>
                  <a:gd name="connsiteY4" fmla="*/ 1275187 h 1927194"/>
                  <a:gd name="connsiteX5" fmla="*/ 3089096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548408 w 4067107"/>
                  <a:gd name="connsiteY4" fmla="*/ 1275187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476846 w 4067107"/>
                  <a:gd name="connsiteY4" fmla="*/ 1378554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476846 w 4067107"/>
                  <a:gd name="connsiteY4" fmla="*/ 1378554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747240"/>
                  <a:gd name="connsiteX1" fmla="*/ 59649 w 4067107"/>
                  <a:gd name="connsiteY1" fmla="*/ 527765 h 1747240"/>
                  <a:gd name="connsiteX2" fmla="*/ 1634007 w 4067107"/>
                  <a:gd name="connsiteY2" fmla="*/ 949184 h 1747240"/>
                  <a:gd name="connsiteX3" fmla="*/ 2142892 w 4067107"/>
                  <a:gd name="connsiteY3" fmla="*/ 1044600 h 1747240"/>
                  <a:gd name="connsiteX4" fmla="*/ 2476846 w 4067107"/>
                  <a:gd name="connsiteY4" fmla="*/ 1378554 h 1747240"/>
                  <a:gd name="connsiteX5" fmla="*/ 3004138 w 4067107"/>
                  <a:gd name="connsiteY5" fmla="*/ 1747240 h 1747240"/>
                  <a:gd name="connsiteX6" fmla="*/ 4067107 w 4067107"/>
                  <a:gd name="connsiteY6" fmla="*/ 1036649 h 1747240"/>
                  <a:gd name="connsiteX7" fmla="*/ 2842606 w 4067107"/>
                  <a:gd name="connsiteY7" fmla="*/ 18881 h 1747240"/>
                  <a:gd name="connsiteX8" fmla="*/ 2166745 w 4067107"/>
                  <a:gd name="connsiteY8" fmla="*/ 130200 h 1747240"/>
                  <a:gd name="connsiteX9" fmla="*/ 1435225 w 4067107"/>
                  <a:gd name="connsiteY9" fmla="*/ 376690 h 1747240"/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3004138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2806187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7153" h="1747240">
                    <a:moveTo>
                      <a:pt x="1435225" y="376690"/>
                    </a:moveTo>
                    <a:cubicBezTo>
                      <a:pt x="921041" y="355486"/>
                      <a:pt x="168317" y="374040"/>
                      <a:pt x="59649" y="527765"/>
                    </a:cubicBezTo>
                    <a:cubicBezTo>
                      <a:pt x="-282257" y="890874"/>
                      <a:pt x="926341" y="920030"/>
                      <a:pt x="1634007" y="949184"/>
                    </a:cubicBezTo>
                    <a:cubicBezTo>
                      <a:pt x="1755927" y="988940"/>
                      <a:pt x="2020972" y="1004844"/>
                      <a:pt x="2142892" y="1044600"/>
                    </a:cubicBezTo>
                    <a:lnTo>
                      <a:pt x="2476846" y="1378554"/>
                    </a:lnTo>
                    <a:lnTo>
                      <a:pt x="2806187" y="1747240"/>
                    </a:lnTo>
                    <a:lnTo>
                      <a:pt x="3887153" y="784714"/>
                    </a:lnTo>
                    <a:cubicBezTo>
                      <a:pt x="3502840" y="495816"/>
                      <a:pt x="3512746" y="372650"/>
                      <a:pt x="2842606" y="18881"/>
                    </a:cubicBezTo>
                    <a:cubicBezTo>
                      <a:pt x="2541783" y="-38103"/>
                      <a:pt x="2417210" y="44060"/>
                      <a:pt x="2166745" y="130200"/>
                    </a:cubicBezTo>
                    <a:cubicBezTo>
                      <a:pt x="1932182" y="184534"/>
                      <a:pt x="1811587" y="315730"/>
                      <a:pt x="1435225" y="37669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5" name="Freeform 19">
                <a:extLst>
                  <a:ext uri="{FF2B5EF4-FFF2-40B4-BE49-F238E27FC236}">
                    <a16:creationId xmlns="" xmlns:a16="http://schemas.microsoft.com/office/drawing/2014/main" id="{E50F6835-6D34-4D88-954F-DE129D8E189B}"/>
                  </a:ext>
                </a:extLst>
              </p:cNvPr>
              <p:cNvSpPr/>
              <p:nvPr/>
            </p:nvSpPr>
            <p:spPr>
              <a:xfrm flipH="1">
                <a:off x="2156087" y="2217893"/>
                <a:ext cx="1545584" cy="794676"/>
              </a:xfrm>
              <a:custGeom>
                <a:avLst/>
                <a:gdLst>
                  <a:gd name="connsiteX0" fmla="*/ 1288111 w 3347499"/>
                  <a:gd name="connsiteY0" fmla="*/ 620202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288111 w 3347499"/>
                  <a:gd name="connsiteY9" fmla="*/ 620202 h 1995778"/>
                  <a:gd name="connsiteX0" fmla="*/ 1288111 w 3347499"/>
                  <a:gd name="connsiteY0" fmla="*/ 620202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288111 w 3347499"/>
                  <a:gd name="connsiteY9" fmla="*/ 620202 h 1995778"/>
                  <a:gd name="connsiteX0" fmla="*/ 1304013 w 3347499"/>
                  <a:gd name="connsiteY0" fmla="*/ 652007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304013 w 3347499"/>
                  <a:gd name="connsiteY9" fmla="*/ 652007 h 1995778"/>
                  <a:gd name="connsiteX0" fmla="*/ 1304013 w 3347499"/>
                  <a:gd name="connsiteY0" fmla="*/ 652007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304013 w 3347499"/>
                  <a:gd name="connsiteY9" fmla="*/ 652007 h 1995778"/>
                  <a:gd name="connsiteX0" fmla="*/ 1304013 w 3347499"/>
                  <a:gd name="connsiteY0" fmla="*/ 635267 h 1979038"/>
                  <a:gd name="connsiteX1" fmla="*/ 659958 w 3347499"/>
                  <a:gd name="connsiteY1" fmla="*/ 78676 h 1979038"/>
                  <a:gd name="connsiteX2" fmla="*/ 373711 w 3347499"/>
                  <a:gd name="connsiteY2" fmla="*/ 23017 h 1979038"/>
                  <a:gd name="connsiteX3" fmla="*/ 95416 w 3347499"/>
                  <a:gd name="connsiteY3" fmla="*/ 38919 h 1979038"/>
                  <a:gd name="connsiteX4" fmla="*/ 111318 w 3347499"/>
                  <a:gd name="connsiteY4" fmla="*/ 134335 h 1979038"/>
                  <a:gd name="connsiteX5" fmla="*/ 0 w 3347499"/>
                  <a:gd name="connsiteY5" fmla="*/ 197946 h 1979038"/>
                  <a:gd name="connsiteX6" fmla="*/ 779228 w 3347499"/>
                  <a:gd name="connsiteY6" fmla="*/ 1247518 h 1979038"/>
                  <a:gd name="connsiteX7" fmla="*/ 1900362 w 3347499"/>
                  <a:gd name="connsiteY7" fmla="*/ 1979038 h 1979038"/>
                  <a:gd name="connsiteX8" fmla="*/ 3347499 w 3347499"/>
                  <a:gd name="connsiteY8" fmla="*/ 1637132 h 1979038"/>
                  <a:gd name="connsiteX9" fmla="*/ 1304013 w 3347499"/>
                  <a:gd name="connsiteY9" fmla="*/ 635267 h 1979038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11318 w 3347499"/>
                  <a:gd name="connsiteY4" fmla="*/ 153906 h 1998609"/>
                  <a:gd name="connsiteX5" fmla="*/ 0 w 3347499"/>
                  <a:gd name="connsiteY5" fmla="*/ 217517 h 1998609"/>
                  <a:gd name="connsiteX6" fmla="*/ 779228 w 3347499"/>
                  <a:gd name="connsiteY6" fmla="*/ 1267089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74928 w 3347499"/>
                  <a:gd name="connsiteY4" fmla="*/ 177759 h 1998609"/>
                  <a:gd name="connsiteX5" fmla="*/ 0 w 3347499"/>
                  <a:gd name="connsiteY5" fmla="*/ 217517 h 1998609"/>
                  <a:gd name="connsiteX6" fmla="*/ 779228 w 3347499"/>
                  <a:gd name="connsiteY6" fmla="*/ 1267089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74928 w 3347499"/>
                  <a:gd name="connsiteY4" fmla="*/ 177759 h 1998609"/>
                  <a:gd name="connsiteX5" fmla="*/ 0 w 3347499"/>
                  <a:gd name="connsiteY5" fmla="*/ 217517 h 1998609"/>
                  <a:gd name="connsiteX6" fmla="*/ 811033 w 3347499"/>
                  <a:gd name="connsiteY6" fmla="*/ 1243235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863437"/>
                  <a:gd name="connsiteX1" fmla="*/ 659958 w 3347499"/>
                  <a:gd name="connsiteY1" fmla="*/ 98247 h 1863437"/>
                  <a:gd name="connsiteX2" fmla="*/ 373711 w 3347499"/>
                  <a:gd name="connsiteY2" fmla="*/ 42588 h 1863437"/>
                  <a:gd name="connsiteX3" fmla="*/ 95416 w 3347499"/>
                  <a:gd name="connsiteY3" fmla="*/ 58490 h 1863437"/>
                  <a:gd name="connsiteX4" fmla="*/ 174928 w 3347499"/>
                  <a:gd name="connsiteY4" fmla="*/ 177759 h 1863437"/>
                  <a:gd name="connsiteX5" fmla="*/ 0 w 3347499"/>
                  <a:gd name="connsiteY5" fmla="*/ 217517 h 1863437"/>
                  <a:gd name="connsiteX6" fmla="*/ 811033 w 3347499"/>
                  <a:gd name="connsiteY6" fmla="*/ 1243235 h 1863437"/>
                  <a:gd name="connsiteX7" fmla="*/ 1924216 w 3347499"/>
                  <a:gd name="connsiteY7" fmla="*/ 1863437 h 1863437"/>
                  <a:gd name="connsiteX8" fmla="*/ 3347499 w 3347499"/>
                  <a:gd name="connsiteY8" fmla="*/ 1656703 h 1863437"/>
                  <a:gd name="connsiteX9" fmla="*/ 1304013 w 3347499"/>
                  <a:gd name="connsiteY9" fmla="*/ 654838 h 1863437"/>
                  <a:gd name="connsiteX0" fmla="*/ 1304013 w 3347499"/>
                  <a:gd name="connsiteY0" fmla="*/ 654838 h 1982707"/>
                  <a:gd name="connsiteX1" fmla="*/ 659958 w 3347499"/>
                  <a:gd name="connsiteY1" fmla="*/ 98247 h 1982707"/>
                  <a:gd name="connsiteX2" fmla="*/ 373711 w 3347499"/>
                  <a:gd name="connsiteY2" fmla="*/ 42588 h 1982707"/>
                  <a:gd name="connsiteX3" fmla="*/ 95416 w 3347499"/>
                  <a:gd name="connsiteY3" fmla="*/ 58490 h 1982707"/>
                  <a:gd name="connsiteX4" fmla="*/ 174928 w 3347499"/>
                  <a:gd name="connsiteY4" fmla="*/ 177759 h 1982707"/>
                  <a:gd name="connsiteX5" fmla="*/ 0 w 3347499"/>
                  <a:gd name="connsiteY5" fmla="*/ 217517 h 1982707"/>
                  <a:gd name="connsiteX6" fmla="*/ 811033 w 3347499"/>
                  <a:gd name="connsiteY6" fmla="*/ 1243235 h 1982707"/>
                  <a:gd name="connsiteX7" fmla="*/ 2146852 w 3347499"/>
                  <a:gd name="connsiteY7" fmla="*/ 1982707 h 1982707"/>
                  <a:gd name="connsiteX8" fmla="*/ 3347499 w 3347499"/>
                  <a:gd name="connsiteY8" fmla="*/ 1656703 h 1982707"/>
                  <a:gd name="connsiteX9" fmla="*/ 1304013 w 3347499"/>
                  <a:gd name="connsiteY9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1304013 w 3387256"/>
                  <a:gd name="connsiteY9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26401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26401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82060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82060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304013 w 3387256"/>
                  <a:gd name="connsiteY10" fmla="*/ 654838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272207 w 3387256"/>
                  <a:gd name="connsiteY10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272207 w 3387256"/>
                  <a:gd name="connsiteY10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2353585 w 3387256"/>
                  <a:gd name="connsiteY9" fmla="*/ 1267090 h 1982707"/>
                  <a:gd name="connsiteX10" fmla="*/ 739470 w 3387256"/>
                  <a:gd name="connsiteY10" fmla="*/ 813865 h 1982707"/>
                  <a:gd name="connsiteX11" fmla="*/ 1272207 w 3387256"/>
                  <a:gd name="connsiteY11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2353585 w 3387256"/>
                  <a:gd name="connsiteY9" fmla="*/ 1267090 h 1982707"/>
                  <a:gd name="connsiteX10" fmla="*/ 739470 w 3387256"/>
                  <a:gd name="connsiteY10" fmla="*/ 813865 h 1982707"/>
                  <a:gd name="connsiteX11" fmla="*/ 1272207 w 338725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39470 w 3753016"/>
                  <a:gd name="connsiteY10" fmla="*/ 813865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39470 w 3753016"/>
                  <a:gd name="connsiteY10" fmla="*/ 813865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85390 w 3753016"/>
                  <a:gd name="connsiteY9" fmla="*/ 1314798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85390 w 3753016"/>
                  <a:gd name="connsiteY9" fmla="*/ 1314798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72207 w 3753016"/>
                  <a:gd name="connsiteY11" fmla="*/ 630984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5192 h 1985110"/>
                  <a:gd name="connsiteX1" fmla="*/ 699714 w 3753016"/>
                  <a:gd name="connsiteY1" fmla="*/ 92698 h 1985110"/>
                  <a:gd name="connsiteX2" fmla="*/ 397565 w 3753016"/>
                  <a:gd name="connsiteY2" fmla="*/ 37040 h 1985110"/>
                  <a:gd name="connsiteX3" fmla="*/ 95416 w 3753016"/>
                  <a:gd name="connsiteY3" fmla="*/ 60893 h 1985110"/>
                  <a:gd name="connsiteX4" fmla="*/ 119269 w 3753016"/>
                  <a:gd name="connsiteY4" fmla="*/ 172211 h 1985110"/>
                  <a:gd name="connsiteX5" fmla="*/ 0 w 3753016"/>
                  <a:gd name="connsiteY5" fmla="*/ 219920 h 1985110"/>
                  <a:gd name="connsiteX6" fmla="*/ 811033 w 3753016"/>
                  <a:gd name="connsiteY6" fmla="*/ 1245638 h 1985110"/>
                  <a:gd name="connsiteX7" fmla="*/ 2146852 w 3753016"/>
                  <a:gd name="connsiteY7" fmla="*/ 1985110 h 1985110"/>
                  <a:gd name="connsiteX8" fmla="*/ 3753016 w 3753016"/>
                  <a:gd name="connsiteY8" fmla="*/ 1500080 h 1985110"/>
                  <a:gd name="connsiteX9" fmla="*/ 2409244 w 3753016"/>
                  <a:gd name="connsiteY9" fmla="*/ 1293347 h 1985110"/>
                  <a:gd name="connsiteX10" fmla="*/ 755373 w 3753016"/>
                  <a:gd name="connsiteY10" fmla="*/ 871927 h 1985110"/>
                  <a:gd name="connsiteX11" fmla="*/ 1311965 w 3753016"/>
                  <a:gd name="connsiteY11" fmla="*/ 665192 h 1985110"/>
                  <a:gd name="connsiteX0" fmla="*/ 1311965 w 3753016"/>
                  <a:gd name="connsiteY0" fmla="*/ 670630 h 1990548"/>
                  <a:gd name="connsiteX1" fmla="*/ 699714 w 3753016"/>
                  <a:gd name="connsiteY1" fmla="*/ 98136 h 1990548"/>
                  <a:gd name="connsiteX2" fmla="*/ 453224 w 3753016"/>
                  <a:gd name="connsiteY2" fmla="*/ 26576 h 1990548"/>
                  <a:gd name="connsiteX3" fmla="*/ 95416 w 3753016"/>
                  <a:gd name="connsiteY3" fmla="*/ 66331 h 1990548"/>
                  <a:gd name="connsiteX4" fmla="*/ 119269 w 3753016"/>
                  <a:gd name="connsiteY4" fmla="*/ 177649 h 1990548"/>
                  <a:gd name="connsiteX5" fmla="*/ 0 w 3753016"/>
                  <a:gd name="connsiteY5" fmla="*/ 225358 h 1990548"/>
                  <a:gd name="connsiteX6" fmla="*/ 811033 w 3753016"/>
                  <a:gd name="connsiteY6" fmla="*/ 1251076 h 1990548"/>
                  <a:gd name="connsiteX7" fmla="*/ 2146852 w 3753016"/>
                  <a:gd name="connsiteY7" fmla="*/ 1990548 h 1990548"/>
                  <a:gd name="connsiteX8" fmla="*/ 3753016 w 3753016"/>
                  <a:gd name="connsiteY8" fmla="*/ 1505518 h 1990548"/>
                  <a:gd name="connsiteX9" fmla="*/ 2409244 w 3753016"/>
                  <a:gd name="connsiteY9" fmla="*/ 1298785 h 1990548"/>
                  <a:gd name="connsiteX10" fmla="*/ 755373 w 3753016"/>
                  <a:gd name="connsiteY10" fmla="*/ 877365 h 1990548"/>
                  <a:gd name="connsiteX11" fmla="*/ 1311965 w 3753016"/>
                  <a:gd name="connsiteY11" fmla="*/ 670630 h 1990548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95416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37304 w 3778355"/>
                  <a:gd name="connsiteY0" fmla="*/ 671729 h 1991647"/>
                  <a:gd name="connsiteX1" fmla="*/ 725053 w 3778355"/>
                  <a:gd name="connsiteY1" fmla="*/ 99235 h 1991647"/>
                  <a:gd name="connsiteX2" fmla="*/ 478563 w 3778355"/>
                  <a:gd name="connsiteY2" fmla="*/ 27675 h 1991647"/>
                  <a:gd name="connsiteX3" fmla="*/ 152560 w 3778355"/>
                  <a:gd name="connsiteY3" fmla="*/ 67430 h 1991647"/>
                  <a:gd name="connsiteX4" fmla="*/ 232072 w 3778355"/>
                  <a:gd name="connsiteY4" fmla="*/ 186702 h 1991647"/>
                  <a:gd name="connsiteX5" fmla="*/ 25339 w 3778355"/>
                  <a:gd name="connsiteY5" fmla="*/ 226457 h 1991647"/>
                  <a:gd name="connsiteX6" fmla="*/ 836372 w 3778355"/>
                  <a:gd name="connsiteY6" fmla="*/ 1252175 h 1991647"/>
                  <a:gd name="connsiteX7" fmla="*/ 2172191 w 3778355"/>
                  <a:gd name="connsiteY7" fmla="*/ 1991647 h 1991647"/>
                  <a:gd name="connsiteX8" fmla="*/ 3778355 w 3778355"/>
                  <a:gd name="connsiteY8" fmla="*/ 1506617 h 1991647"/>
                  <a:gd name="connsiteX9" fmla="*/ 2434583 w 3778355"/>
                  <a:gd name="connsiteY9" fmla="*/ 1299884 h 1991647"/>
                  <a:gd name="connsiteX10" fmla="*/ 780712 w 3778355"/>
                  <a:gd name="connsiteY10" fmla="*/ 878464 h 1991647"/>
                  <a:gd name="connsiteX11" fmla="*/ 1337304 w 3778355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206733 w 3753016"/>
                  <a:gd name="connsiteY4" fmla="*/ 186702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8984 w 3753016"/>
                  <a:gd name="connsiteY6" fmla="*/ 1347591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8984 w 3753016"/>
                  <a:gd name="connsiteY6" fmla="*/ 1347591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28037"/>
                  <a:gd name="connsiteX1" fmla="*/ 699714 w 3753016"/>
                  <a:gd name="connsiteY1" fmla="*/ 99235 h 1928037"/>
                  <a:gd name="connsiteX2" fmla="*/ 453224 w 3753016"/>
                  <a:gd name="connsiteY2" fmla="*/ 27675 h 1928037"/>
                  <a:gd name="connsiteX3" fmla="*/ 127221 w 3753016"/>
                  <a:gd name="connsiteY3" fmla="*/ 67430 h 1928037"/>
                  <a:gd name="connsiteX4" fmla="*/ 166977 w 3753016"/>
                  <a:gd name="connsiteY4" fmla="*/ 154897 h 1928037"/>
                  <a:gd name="connsiteX5" fmla="*/ 0 w 3753016"/>
                  <a:gd name="connsiteY5" fmla="*/ 226457 h 1928037"/>
                  <a:gd name="connsiteX6" fmla="*/ 818984 w 3753016"/>
                  <a:gd name="connsiteY6" fmla="*/ 1347591 h 1928037"/>
                  <a:gd name="connsiteX7" fmla="*/ 2011680 w 3753016"/>
                  <a:gd name="connsiteY7" fmla="*/ 1928037 h 1928037"/>
                  <a:gd name="connsiteX8" fmla="*/ 3753016 w 3753016"/>
                  <a:gd name="connsiteY8" fmla="*/ 1506617 h 1928037"/>
                  <a:gd name="connsiteX9" fmla="*/ 2409244 w 3753016"/>
                  <a:gd name="connsiteY9" fmla="*/ 1299884 h 1928037"/>
                  <a:gd name="connsiteX10" fmla="*/ 755373 w 3753016"/>
                  <a:gd name="connsiteY10" fmla="*/ 878464 h 1928037"/>
                  <a:gd name="connsiteX11" fmla="*/ 1311965 w 3753016"/>
                  <a:gd name="connsiteY11" fmla="*/ 671729 h 1928037"/>
                  <a:gd name="connsiteX0" fmla="*/ 1311965 w 3753016"/>
                  <a:gd name="connsiteY0" fmla="*/ 671729 h 1928037"/>
                  <a:gd name="connsiteX1" fmla="*/ 699714 w 3753016"/>
                  <a:gd name="connsiteY1" fmla="*/ 99235 h 1928037"/>
                  <a:gd name="connsiteX2" fmla="*/ 453224 w 3753016"/>
                  <a:gd name="connsiteY2" fmla="*/ 27675 h 1928037"/>
                  <a:gd name="connsiteX3" fmla="*/ 127221 w 3753016"/>
                  <a:gd name="connsiteY3" fmla="*/ 67430 h 1928037"/>
                  <a:gd name="connsiteX4" fmla="*/ 166977 w 3753016"/>
                  <a:gd name="connsiteY4" fmla="*/ 154897 h 1928037"/>
                  <a:gd name="connsiteX5" fmla="*/ 0 w 3753016"/>
                  <a:gd name="connsiteY5" fmla="*/ 226457 h 1928037"/>
                  <a:gd name="connsiteX6" fmla="*/ 818984 w 3753016"/>
                  <a:gd name="connsiteY6" fmla="*/ 1347591 h 1928037"/>
                  <a:gd name="connsiteX7" fmla="*/ 2011680 w 3753016"/>
                  <a:gd name="connsiteY7" fmla="*/ 1928037 h 1928037"/>
                  <a:gd name="connsiteX8" fmla="*/ 3753016 w 3753016"/>
                  <a:gd name="connsiteY8" fmla="*/ 1506617 h 1928037"/>
                  <a:gd name="connsiteX9" fmla="*/ 2409244 w 3753016"/>
                  <a:gd name="connsiteY9" fmla="*/ 1299884 h 1928037"/>
                  <a:gd name="connsiteX10" fmla="*/ 755373 w 3753016"/>
                  <a:gd name="connsiteY10" fmla="*/ 878464 h 1928037"/>
                  <a:gd name="connsiteX11" fmla="*/ 1311965 w 3753016"/>
                  <a:gd name="connsiteY11" fmla="*/ 671729 h 1928037"/>
                  <a:gd name="connsiteX0" fmla="*/ 1311965 w 3753016"/>
                  <a:gd name="connsiteY0" fmla="*/ 671729 h 1929647"/>
                  <a:gd name="connsiteX1" fmla="*/ 699714 w 3753016"/>
                  <a:gd name="connsiteY1" fmla="*/ 99235 h 1929647"/>
                  <a:gd name="connsiteX2" fmla="*/ 453224 w 3753016"/>
                  <a:gd name="connsiteY2" fmla="*/ 27675 h 1929647"/>
                  <a:gd name="connsiteX3" fmla="*/ 127221 w 3753016"/>
                  <a:gd name="connsiteY3" fmla="*/ 67430 h 1929647"/>
                  <a:gd name="connsiteX4" fmla="*/ 166977 w 3753016"/>
                  <a:gd name="connsiteY4" fmla="*/ 154897 h 1929647"/>
                  <a:gd name="connsiteX5" fmla="*/ 0 w 3753016"/>
                  <a:gd name="connsiteY5" fmla="*/ 226457 h 1929647"/>
                  <a:gd name="connsiteX6" fmla="*/ 818984 w 3753016"/>
                  <a:gd name="connsiteY6" fmla="*/ 1347591 h 1929647"/>
                  <a:gd name="connsiteX7" fmla="*/ 2011680 w 3753016"/>
                  <a:gd name="connsiteY7" fmla="*/ 1928037 h 1929647"/>
                  <a:gd name="connsiteX8" fmla="*/ 3753016 w 3753016"/>
                  <a:gd name="connsiteY8" fmla="*/ 1506617 h 1929647"/>
                  <a:gd name="connsiteX9" fmla="*/ 2409244 w 3753016"/>
                  <a:gd name="connsiteY9" fmla="*/ 1299884 h 1929647"/>
                  <a:gd name="connsiteX10" fmla="*/ 755373 w 3753016"/>
                  <a:gd name="connsiteY10" fmla="*/ 878464 h 1929647"/>
                  <a:gd name="connsiteX11" fmla="*/ 1311965 w 3753016"/>
                  <a:gd name="connsiteY11" fmla="*/ 671729 h 1929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53016" h="1929647">
                    <a:moveTo>
                      <a:pt x="1311965" y="671729"/>
                    </a:moveTo>
                    <a:cubicBezTo>
                      <a:pt x="1166191" y="480897"/>
                      <a:pt x="893195" y="-35936"/>
                      <a:pt x="699714" y="99235"/>
                    </a:cubicBezTo>
                    <a:cubicBezTo>
                      <a:pt x="667909" y="136342"/>
                      <a:pt x="636104" y="-73042"/>
                      <a:pt x="453224" y="27675"/>
                    </a:cubicBezTo>
                    <a:cubicBezTo>
                      <a:pt x="360459" y="32976"/>
                      <a:pt x="331304" y="-57141"/>
                      <a:pt x="127221" y="67430"/>
                    </a:cubicBezTo>
                    <a:cubicBezTo>
                      <a:pt x="74212" y="88634"/>
                      <a:pt x="188181" y="128392"/>
                      <a:pt x="166977" y="154897"/>
                    </a:cubicBezTo>
                    <a:cubicBezTo>
                      <a:pt x="145773" y="181402"/>
                      <a:pt x="70236" y="131041"/>
                      <a:pt x="0" y="226457"/>
                    </a:cubicBezTo>
                    <a:cubicBezTo>
                      <a:pt x="272995" y="600168"/>
                      <a:pt x="673210" y="1283981"/>
                      <a:pt x="818984" y="1347591"/>
                    </a:cubicBezTo>
                    <a:cubicBezTo>
                      <a:pt x="1216549" y="1541073"/>
                      <a:pt x="1741336" y="1885630"/>
                      <a:pt x="2011680" y="1928037"/>
                    </a:cubicBezTo>
                    <a:cubicBezTo>
                      <a:pt x="2266121" y="1954542"/>
                      <a:pt x="3172571" y="1647090"/>
                      <a:pt x="3753016" y="1506617"/>
                    </a:cubicBezTo>
                    <a:cubicBezTo>
                      <a:pt x="3697357" y="1407226"/>
                      <a:pt x="3208351" y="1168688"/>
                      <a:pt x="2409244" y="1299884"/>
                    </a:cubicBezTo>
                    <a:cubicBezTo>
                      <a:pt x="489003" y="1295909"/>
                      <a:pt x="734169" y="972555"/>
                      <a:pt x="755373" y="878464"/>
                    </a:cubicBezTo>
                    <a:cubicBezTo>
                      <a:pt x="816333" y="727390"/>
                      <a:pt x="1115833" y="695583"/>
                      <a:pt x="1311965" y="6717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03" name="직사각형 90">
              <a:extLst>
                <a:ext uri="{FF2B5EF4-FFF2-40B4-BE49-F238E27FC236}">
                  <a16:creationId xmlns="" xmlns:a16="http://schemas.microsoft.com/office/drawing/2014/main" id="{3F6021CE-E5CA-46D5-BA80-FD296DC09948}"/>
                </a:ext>
              </a:extLst>
            </p:cNvPr>
            <p:cNvSpPr/>
            <p:nvPr/>
          </p:nvSpPr>
          <p:spPr>
            <a:xfrm rot="18740140">
              <a:off x="1894195" y="2506511"/>
              <a:ext cx="285737" cy="709307"/>
            </a:xfrm>
            <a:prstGeom prst="rect">
              <a:avLst/>
            </a:prstGeom>
            <a:grpFill/>
            <a:ln>
              <a:noFill/>
            </a:ln>
            <a:effectLst>
              <a:outerShdw blurRad="50800" dist="508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06" name="그룹 93">
            <a:extLst>
              <a:ext uri="{FF2B5EF4-FFF2-40B4-BE49-F238E27FC236}">
                <a16:creationId xmlns="" xmlns:a16="http://schemas.microsoft.com/office/drawing/2014/main" id="{F0797998-48C0-480D-A175-D9F86622E9B7}"/>
              </a:ext>
            </a:extLst>
          </p:cNvPr>
          <p:cNvGrpSpPr/>
          <p:nvPr/>
        </p:nvGrpSpPr>
        <p:grpSpPr>
          <a:xfrm rot="10800000" flipV="1">
            <a:off x="8712232" y="5325601"/>
            <a:ext cx="2523434" cy="1065203"/>
            <a:chOff x="1682410" y="2217893"/>
            <a:chExt cx="2019261" cy="852379"/>
          </a:xfrm>
          <a:solidFill>
            <a:schemeClr val="tx1"/>
          </a:solidFill>
        </p:grpSpPr>
        <p:grpSp>
          <p:nvGrpSpPr>
            <p:cNvPr id="107" name="그룹 94">
              <a:extLst>
                <a:ext uri="{FF2B5EF4-FFF2-40B4-BE49-F238E27FC236}">
                  <a16:creationId xmlns="" xmlns:a16="http://schemas.microsoft.com/office/drawing/2014/main" id="{E44D978B-0B71-4F74-942B-E949AF329071}"/>
                </a:ext>
              </a:extLst>
            </p:cNvPr>
            <p:cNvGrpSpPr/>
            <p:nvPr/>
          </p:nvGrpSpPr>
          <p:grpSpPr>
            <a:xfrm>
              <a:off x="1774163" y="2217893"/>
              <a:ext cx="1927508" cy="852379"/>
              <a:chOff x="1774163" y="2217893"/>
              <a:chExt cx="1927508" cy="852379"/>
            </a:xfrm>
            <a:grpFill/>
          </p:grpSpPr>
          <p:sp>
            <p:nvSpPr>
              <p:cNvPr id="109" name="Freeform 18">
                <a:extLst>
                  <a:ext uri="{FF2B5EF4-FFF2-40B4-BE49-F238E27FC236}">
                    <a16:creationId xmlns="" xmlns:a16="http://schemas.microsoft.com/office/drawing/2014/main" id="{31AD42C8-14D7-4BB6-81B7-86F5919B5DFC}"/>
                  </a:ext>
                </a:extLst>
              </p:cNvPr>
              <p:cNvSpPr/>
              <p:nvPr/>
            </p:nvSpPr>
            <p:spPr>
              <a:xfrm flipH="1">
                <a:off x="1774163" y="2350717"/>
                <a:ext cx="1600825" cy="719555"/>
              </a:xfrm>
              <a:custGeom>
                <a:avLst/>
                <a:gdLst>
                  <a:gd name="connsiteX0" fmla="*/ 4126727 w 4126727"/>
                  <a:gd name="connsiteY0" fmla="*/ 866693 h 1836752"/>
                  <a:gd name="connsiteX1" fmla="*/ 2782957 w 4126727"/>
                  <a:gd name="connsiteY1" fmla="*/ 0 h 1836752"/>
                  <a:gd name="connsiteX2" fmla="*/ 2703444 w 4126727"/>
                  <a:gd name="connsiteY2" fmla="*/ 7952 h 1836752"/>
                  <a:gd name="connsiteX3" fmla="*/ 1375576 w 4126727"/>
                  <a:gd name="connsiteY3" fmla="*/ 326004 h 1836752"/>
                  <a:gd name="connsiteX4" fmla="*/ 0 w 4126727"/>
                  <a:gd name="connsiteY4" fmla="*/ 477079 h 1836752"/>
                  <a:gd name="connsiteX5" fmla="*/ 1574358 w 4126727"/>
                  <a:gd name="connsiteY5" fmla="*/ 898498 h 1836752"/>
                  <a:gd name="connsiteX6" fmla="*/ 2576223 w 4126727"/>
                  <a:gd name="connsiteY6" fmla="*/ 1280160 h 1836752"/>
                  <a:gd name="connsiteX7" fmla="*/ 3267986 w 4126727"/>
                  <a:gd name="connsiteY7" fmla="*/ 1836752 h 1836752"/>
                  <a:gd name="connsiteX8" fmla="*/ 4126727 w 4126727"/>
                  <a:gd name="connsiteY8" fmla="*/ 866693 h 1836752"/>
                  <a:gd name="connsiteX0" fmla="*/ 4126727 w 4126727"/>
                  <a:gd name="connsiteY0" fmla="*/ 884466 h 1854525"/>
                  <a:gd name="connsiteX1" fmla="*/ 2782957 w 4126727"/>
                  <a:gd name="connsiteY1" fmla="*/ 17773 h 1854525"/>
                  <a:gd name="connsiteX2" fmla="*/ 2703444 w 4126727"/>
                  <a:gd name="connsiteY2" fmla="*/ 25725 h 1854525"/>
                  <a:gd name="connsiteX3" fmla="*/ 1375576 w 4126727"/>
                  <a:gd name="connsiteY3" fmla="*/ 343777 h 1854525"/>
                  <a:gd name="connsiteX4" fmla="*/ 0 w 4126727"/>
                  <a:gd name="connsiteY4" fmla="*/ 494852 h 1854525"/>
                  <a:gd name="connsiteX5" fmla="*/ 1574358 w 4126727"/>
                  <a:gd name="connsiteY5" fmla="*/ 916271 h 1854525"/>
                  <a:gd name="connsiteX6" fmla="*/ 2576223 w 4126727"/>
                  <a:gd name="connsiteY6" fmla="*/ 1297933 h 1854525"/>
                  <a:gd name="connsiteX7" fmla="*/ 3267986 w 4126727"/>
                  <a:gd name="connsiteY7" fmla="*/ 1854525 h 1854525"/>
                  <a:gd name="connsiteX8" fmla="*/ 4126727 w 4126727"/>
                  <a:gd name="connsiteY8" fmla="*/ 884466 h 1854525"/>
                  <a:gd name="connsiteX0" fmla="*/ 1375576 w 4126727"/>
                  <a:gd name="connsiteY0" fmla="*/ 331865 h 1842613"/>
                  <a:gd name="connsiteX1" fmla="*/ 0 w 4126727"/>
                  <a:gd name="connsiteY1" fmla="*/ 482940 h 1842613"/>
                  <a:gd name="connsiteX2" fmla="*/ 1574358 w 4126727"/>
                  <a:gd name="connsiteY2" fmla="*/ 904359 h 1842613"/>
                  <a:gd name="connsiteX3" fmla="*/ 2576223 w 4126727"/>
                  <a:gd name="connsiteY3" fmla="*/ 1286021 h 1842613"/>
                  <a:gd name="connsiteX4" fmla="*/ 3267986 w 4126727"/>
                  <a:gd name="connsiteY4" fmla="*/ 1842613 h 1842613"/>
                  <a:gd name="connsiteX5" fmla="*/ 4126727 w 4126727"/>
                  <a:gd name="connsiteY5" fmla="*/ 872554 h 1842613"/>
                  <a:gd name="connsiteX6" fmla="*/ 2782957 w 4126727"/>
                  <a:gd name="connsiteY6" fmla="*/ 5861 h 1842613"/>
                  <a:gd name="connsiteX7" fmla="*/ 2794884 w 4126727"/>
                  <a:gd name="connsiteY7" fmla="*/ 105253 h 1842613"/>
                  <a:gd name="connsiteX0" fmla="*/ 1375576 w 4126727"/>
                  <a:gd name="connsiteY0" fmla="*/ 326004 h 1836752"/>
                  <a:gd name="connsiteX1" fmla="*/ 0 w 4126727"/>
                  <a:gd name="connsiteY1" fmla="*/ 477079 h 1836752"/>
                  <a:gd name="connsiteX2" fmla="*/ 1574358 w 4126727"/>
                  <a:gd name="connsiteY2" fmla="*/ 898498 h 1836752"/>
                  <a:gd name="connsiteX3" fmla="*/ 2576223 w 4126727"/>
                  <a:gd name="connsiteY3" fmla="*/ 1280160 h 1836752"/>
                  <a:gd name="connsiteX4" fmla="*/ 3267986 w 4126727"/>
                  <a:gd name="connsiteY4" fmla="*/ 1836752 h 1836752"/>
                  <a:gd name="connsiteX5" fmla="*/ 4126727 w 4126727"/>
                  <a:gd name="connsiteY5" fmla="*/ 866693 h 1836752"/>
                  <a:gd name="connsiteX6" fmla="*/ 2782957 w 4126727"/>
                  <a:gd name="connsiteY6" fmla="*/ 0 h 1836752"/>
                  <a:gd name="connsiteX0" fmla="*/ 1375576 w 4126727"/>
                  <a:gd name="connsiteY0" fmla="*/ 326004 h 1836752"/>
                  <a:gd name="connsiteX1" fmla="*/ 0 w 4126727"/>
                  <a:gd name="connsiteY1" fmla="*/ 477079 h 1836752"/>
                  <a:gd name="connsiteX2" fmla="*/ 1574358 w 4126727"/>
                  <a:gd name="connsiteY2" fmla="*/ 898498 h 1836752"/>
                  <a:gd name="connsiteX3" fmla="*/ 2576223 w 4126727"/>
                  <a:gd name="connsiteY3" fmla="*/ 1280160 h 1836752"/>
                  <a:gd name="connsiteX4" fmla="*/ 3267986 w 4126727"/>
                  <a:gd name="connsiteY4" fmla="*/ 1836752 h 1836752"/>
                  <a:gd name="connsiteX5" fmla="*/ 4126727 w 4126727"/>
                  <a:gd name="connsiteY5" fmla="*/ 866693 h 1836752"/>
                  <a:gd name="connsiteX6" fmla="*/ 2782957 w 412672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1375576 w 4063117"/>
                  <a:gd name="connsiteY7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1375576 w 4063117"/>
                  <a:gd name="connsiteY7" fmla="*/ 326004 h 1836752"/>
                  <a:gd name="connsiteX0" fmla="*/ 1375576 w 4063117"/>
                  <a:gd name="connsiteY0" fmla="*/ 390578 h 1901326"/>
                  <a:gd name="connsiteX1" fmla="*/ 0 w 4063117"/>
                  <a:gd name="connsiteY1" fmla="*/ 541653 h 1901326"/>
                  <a:gd name="connsiteX2" fmla="*/ 1574358 w 4063117"/>
                  <a:gd name="connsiteY2" fmla="*/ 963072 h 1901326"/>
                  <a:gd name="connsiteX3" fmla="*/ 2576223 w 4063117"/>
                  <a:gd name="connsiteY3" fmla="*/ 1344734 h 1901326"/>
                  <a:gd name="connsiteX4" fmla="*/ 3267986 w 4063117"/>
                  <a:gd name="connsiteY4" fmla="*/ 1901326 h 1901326"/>
                  <a:gd name="connsiteX5" fmla="*/ 4063117 w 4063117"/>
                  <a:gd name="connsiteY5" fmla="*/ 994878 h 1901326"/>
                  <a:gd name="connsiteX6" fmla="*/ 2782957 w 4063117"/>
                  <a:gd name="connsiteY6" fmla="*/ 64574 h 1901326"/>
                  <a:gd name="connsiteX7" fmla="*/ 2178658 w 4063117"/>
                  <a:gd name="connsiteY7" fmla="*/ 96380 h 1901326"/>
                  <a:gd name="connsiteX8" fmla="*/ 1375576 w 4063117"/>
                  <a:gd name="connsiteY8" fmla="*/ 390578 h 1901326"/>
                  <a:gd name="connsiteX0" fmla="*/ 1375576 w 4063117"/>
                  <a:gd name="connsiteY0" fmla="*/ 383650 h 1894398"/>
                  <a:gd name="connsiteX1" fmla="*/ 0 w 4063117"/>
                  <a:gd name="connsiteY1" fmla="*/ 534725 h 1894398"/>
                  <a:gd name="connsiteX2" fmla="*/ 1574358 w 4063117"/>
                  <a:gd name="connsiteY2" fmla="*/ 956144 h 1894398"/>
                  <a:gd name="connsiteX3" fmla="*/ 2576223 w 4063117"/>
                  <a:gd name="connsiteY3" fmla="*/ 1337806 h 1894398"/>
                  <a:gd name="connsiteX4" fmla="*/ 3267986 w 4063117"/>
                  <a:gd name="connsiteY4" fmla="*/ 1894398 h 1894398"/>
                  <a:gd name="connsiteX5" fmla="*/ 4063117 w 4063117"/>
                  <a:gd name="connsiteY5" fmla="*/ 987950 h 1894398"/>
                  <a:gd name="connsiteX6" fmla="*/ 2782957 w 4063117"/>
                  <a:gd name="connsiteY6" fmla="*/ 57646 h 1894398"/>
                  <a:gd name="connsiteX7" fmla="*/ 2178658 w 4063117"/>
                  <a:gd name="connsiteY7" fmla="*/ 89452 h 1894398"/>
                  <a:gd name="connsiteX8" fmla="*/ 1375576 w 4063117"/>
                  <a:gd name="connsiteY8" fmla="*/ 383650 h 1894398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419093 w 4106634"/>
                  <a:gd name="connsiteY0" fmla="*/ 326004 h 1836752"/>
                  <a:gd name="connsiteX1" fmla="*/ 43517 w 4106634"/>
                  <a:gd name="connsiteY1" fmla="*/ 477079 h 1836752"/>
                  <a:gd name="connsiteX2" fmla="*/ 1617875 w 4106634"/>
                  <a:gd name="connsiteY2" fmla="*/ 898498 h 1836752"/>
                  <a:gd name="connsiteX3" fmla="*/ 2619740 w 4106634"/>
                  <a:gd name="connsiteY3" fmla="*/ 1280160 h 1836752"/>
                  <a:gd name="connsiteX4" fmla="*/ 3311503 w 4106634"/>
                  <a:gd name="connsiteY4" fmla="*/ 1836752 h 1836752"/>
                  <a:gd name="connsiteX5" fmla="*/ 4106634 w 4106634"/>
                  <a:gd name="connsiteY5" fmla="*/ 930304 h 1836752"/>
                  <a:gd name="connsiteX6" fmla="*/ 2826474 w 4106634"/>
                  <a:gd name="connsiteY6" fmla="*/ 0 h 1836752"/>
                  <a:gd name="connsiteX7" fmla="*/ 2222175 w 4106634"/>
                  <a:gd name="connsiteY7" fmla="*/ 31806 h 1836752"/>
                  <a:gd name="connsiteX8" fmla="*/ 1419093 w 4106634"/>
                  <a:gd name="connsiteY8" fmla="*/ 326004 h 1836752"/>
                  <a:gd name="connsiteX0" fmla="*/ 1419093 w 4106634"/>
                  <a:gd name="connsiteY0" fmla="*/ 326004 h 1836752"/>
                  <a:gd name="connsiteX1" fmla="*/ 43517 w 4106634"/>
                  <a:gd name="connsiteY1" fmla="*/ 477079 h 1836752"/>
                  <a:gd name="connsiteX2" fmla="*/ 1617875 w 4106634"/>
                  <a:gd name="connsiteY2" fmla="*/ 898498 h 1836752"/>
                  <a:gd name="connsiteX3" fmla="*/ 2619740 w 4106634"/>
                  <a:gd name="connsiteY3" fmla="*/ 1280160 h 1836752"/>
                  <a:gd name="connsiteX4" fmla="*/ 3311503 w 4106634"/>
                  <a:gd name="connsiteY4" fmla="*/ 1836752 h 1836752"/>
                  <a:gd name="connsiteX5" fmla="*/ 4106634 w 4106634"/>
                  <a:gd name="connsiteY5" fmla="*/ 930304 h 1836752"/>
                  <a:gd name="connsiteX6" fmla="*/ 2826474 w 4106634"/>
                  <a:gd name="connsiteY6" fmla="*/ 0 h 1836752"/>
                  <a:gd name="connsiteX7" fmla="*/ 2222175 w 4106634"/>
                  <a:gd name="connsiteY7" fmla="*/ 31806 h 1836752"/>
                  <a:gd name="connsiteX8" fmla="*/ 1419093 w 4106634"/>
                  <a:gd name="connsiteY8" fmla="*/ 326004 h 1836752"/>
                  <a:gd name="connsiteX0" fmla="*/ 1424462 w 4112003"/>
                  <a:gd name="connsiteY0" fmla="*/ 326004 h 1836752"/>
                  <a:gd name="connsiteX1" fmla="*/ 48886 w 4112003"/>
                  <a:gd name="connsiteY1" fmla="*/ 477079 h 1836752"/>
                  <a:gd name="connsiteX2" fmla="*/ 1623244 w 4112003"/>
                  <a:gd name="connsiteY2" fmla="*/ 898498 h 1836752"/>
                  <a:gd name="connsiteX3" fmla="*/ 2625109 w 4112003"/>
                  <a:gd name="connsiteY3" fmla="*/ 1280160 h 1836752"/>
                  <a:gd name="connsiteX4" fmla="*/ 3316872 w 4112003"/>
                  <a:gd name="connsiteY4" fmla="*/ 1836752 h 1836752"/>
                  <a:gd name="connsiteX5" fmla="*/ 4112003 w 4112003"/>
                  <a:gd name="connsiteY5" fmla="*/ 930304 h 1836752"/>
                  <a:gd name="connsiteX6" fmla="*/ 2831843 w 4112003"/>
                  <a:gd name="connsiteY6" fmla="*/ 0 h 1836752"/>
                  <a:gd name="connsiteX7" fmla="*/ 2227544 w 4112003"/>
                  <a:gd name="connsiteY7" fmla="*/ 31806 h 1836752"/>
                  <a:gd name="connsiteX8" fmla="*/ 1424462 w 4112003"/>
                  <a:gd name="connsiteY8" fmla="*/ 326004 h 1836752"/>
                  <a:gd name="connsiteX0" fmla="*/ 1424462 w 4112003"/>
                  <a:gd name="connsiteY0" fmla="*/ 326004 h 1836752"/>
                  <a:gd name="connsiteX1" fmla="*/ 48886 w 4112003"/>
                  <a:gd name="connsiteY1" fmla="*/ 477079 h 1836752"/>
                  <a:gd name="connsiteX2" fmla="*/ 1623244 w 4112003"/>
                  <a:gd name="connsiteY2" fmla="*/ 898498 h 1836752"/>
                  <a:gd name="connsiteX3" fmla="*/ 2132129 w 4112003"/>
                  <a:gd name="connsiteY3" fmla="*/ 993914 h 1836752"/>
                  <a:gd name="connsiteX4" fmla="*/ 2625109 w 4112003"/>
                  <a:gd name="connsiteY4" fmla="*/ 1280160 h 1836752"/>
                  <a:gd name="connsiteX5" fmla="*/ 3316872 w 4112003"/>
                  <a:gd name="connsiteY5" fmla="*/ 1836752 h 1836752"/>
                  <a:gd name="connsiteX6" fmla="*/ 4112003 w 4112003"/>
                  <a:gd name="connsiteY6" fmla="*/ 930304 h 1836752"/>
                  <a:gd name="connsiteX7" fmla="*/ 2831843 w 4112003"/>
                  <a:gd name="connsiteY7" fmla="*/ 0 h 1836752"/>
                  <a:gd name="connsiteX8" fmla="*/ 2227544 w 4112003"/>
                  <a:gd name="connsiteY8" fmla="*/ 31806 h 1836752"/>
                  <a:gd name="connsiteX9" fmla="*/ 1424462 w 4112003"/>
                  <a:gd name="connsiteY9" fmla="*/ 326004 h 1836752"/>
                  <a:gd name="connsiteX0" fmla="*/ 1435225 w 4122766"/>
                  <a:gd name="connsiteY0" fmla="*/ 326004 h 1836752"/>
                  <a:gd name="connsiteX1" fmla="*/ 59649 w 4122766"/>
                  <a:gd name="connsiteY1" fmla="*/ 477079 h 1836752"/>
                  <a:gd name="connsiteX2" fmla="*/ 1634007 w 4122766"/>
                  <a:gd name="connsiteY2" fmla="*/ 898498 h 1836752"/>
                  <a:gd name="connsiteX3" fmla="*/ 2142892 w 4122766"/>
                  <a:gd name="connsiteY3" fmla="*/ 993914 h 1836752"/>
                  <a:gd name="connsiteX4" fmla="*/ 2635872 w 4122766"/>
                  <a:gd name="connsiteY4" fmla="*/ 1280160 h 1836752"/>
                  <a:gd name="connsiteX5" fmla="*/ 3327635 w 4122766"/>
                  <a:gd name="connsiteY5" fmla="*/ 1836752 h 1836752"/>
                  <a:gd name="connsiteX6" fmla="*/ 4122766 w 4122766"/>
                  <a:gd name="connsiteY6" fmla="*/ 930304 h 1836752"/>
                  <a:gd name="connsiteX7" fmla="*/ 2842606 w 4122766"/>
                  <a:gd name="connsiteY7" fmla="*/ 0 h 1836752"/>
                  <a:gd name="connsiteX8" fmla="*/ 2238307 w 4122766"/>
                  <a:gd name="connsiteY8" fmla="*/ 31806 h 1836752"/>
                  <a:gd name="connsiteX9" fmla="*/ 1435225 w 4122766"/>
                  <a:gd name="connsiteY9" fmla="*/ 326004 h 1836752"/>
                  <a:gd name="connsiteX0" fmla="*/ 1435225 w 4122766"/>
                  <a:gd name="connsiteY0" fmla="*/ 326004 h 1836752"/>
                  <a:gd name="connsiteX1" fmla="*/ 59649 w 4122766"/>
                  <a:gd name="connsiteY1" fmla="*/ 477079 h 1836752"/>
                  <a:gd name="connsiteX2" fmla="*/ 1634007 w 4122766"/>
                  <a:gd name="connsiteY2" fmla="*/ 898498 h 1836752"/>
                  <a:gd name="connsiteX3" fmla="*/ 2142892 w 4122766"/>
                  <a:gd name="connsiteY3" fmla="*/ 993914 h 1836752"/>
                  <a:gd name="connsiteX4" fmla="*/ 2635872 w 4122766"/>
                  <a:gd name="connsiteY4" fmla="*/ 1280160 h 1836752"/>
                  <a:gd name="connsiteX5" fmla="*/ 3327635 w 4122766"/>
                  <a:gd name="connsiteY5" fmla="*/ 1836752 h 1836752"/>
                  <a:gd name="connsiteX6" fmla="*/ 4122766 w 4122766"/>
                  <a:gd name="connsiteY6" fmla="*/ 930304 h 1836752"/>
                  <a:gd name="connsiteX7" fmla="*/ 2842606 w 4122766"/>
                  <a:gd name="connsiteY7" fmla="*/ 0 h 1836752"/>
                  <a:gd name="connsiteX8" fmla="*/ 2238307 w 4122766"/>
                  <a:gd name="connsiteY8" fmla="*/ 31806 h 1836752"/>
                  <a:gd name="connsiteX9" fmla="*/ 1435225 w 4122766"/>
                  <a:gd name="connsiteY9" fmla="*/ 326004 h 1836752"/>
                  <a:gd name="connsiteX0" fmla="*/ 1435225 w 4122766"/>
                  <a:gd name="connsiteY0" fmla="*/ 338408 h 1849156"/>
                  <a:gd name="connsiteX1" fmla="*/ 59649 w 4122766"/>
                  <a:gd name="connsiteY1" fmla="*/ 489483 h 1849156"/>
                  <a:gd name="connsiteX2" fmla="*/ 1634007 w 4122766"/>
                  <a:gd name="connsiteY2" fmla="*/ 910902 h 1849156"/>
                  <a:gd name="connsiteX3" fmla="*/ 2142892 w 4122766"/>
                  <a:gd name="connsiteY3" fmla="*/ 1006318 h 1849156"/>
                  <a:gd name="connsiteX4" fmla="*/ 2635872 w 4122766"/>
                  <a:gd name="connsiteY4" fmla="*/ 1292564 h 1849156"/>
                  <a:gd name="connsiteX5" fmla="*/ 3327635 w 4122766"/>
                  <a:gd name="connsiteY5" fmla="*/ 1849156 h 1849156"/>
                  <a:gd name="connsiteX6" fmla="*/ 4122766 w 4122766"/>
                  <a:gd name="connsiteY6" fmla="*/ 942708 h 1849156"/>
                  <a:gd name="connsiteX7" fmla="*/ 2842606 w 4122766"/>
                  <a:gd name="connsiteY7" fmla="*/ 12404 h 1849156"/>
                  <a:gd name="connsiteX8" fmla="*/ 2238307 w 4122766"/>
                  <a:gd name="connsiteY8" fmla="*/ 44210 h 1849156"/>
                  <a:gd name="connsiteX9" fmla="*/ 1435225 w 4122766"/>
                  <a:gd name="connsiteY9" fmla="*/ 338408 h 1849156"/>
                  <a:gd name="connsiteX0" fmla="*/ 1435225 w 4122766"/>
                  <a:gd name="connsiteY0" fmla="*/ 354916 h 1865664"/>
                  <a:gd name="connsiteX1" fmla="*/ 59649 w 4122766"/>
                  <a:gd name="connsiteY1" fmla="*/ 505991 h 1865664"/>
                  <a:gd name="connsiteX2" fmla="*/ 1634007 w 4122766"/>
                  <a:gd name="connsiteY2" fmla="*/ 927410 h 1865664"/>
                  <a:gd name="connsiteX3" fmla="*/ 2142892 w 4122766"/>
                  <a:gd name="connsiteY3" fmla="*/ 1022826 h 1865664"/>
                  <a:gd name="connsiteX4" fmla="*/ 2635872 w 4122766"/>
                  <a:gd name="connsiteY4" fmla="*/ 1309072 h 1865664"/>
                  <a:gd name="connsiteX5" fmla="*/ 3327635 w 4122766"/>
                  <a:gd name="connsiteY5" fmla="*/ 1865664 h 1865664"/>
                  <a:gd name="connsiteX6" fmla="*/ 4122766 w 4122766"/>
                  <a:gd name="connsiteY6" fmla="*/ 959216 h 1865664"/>
                  <a:gd name="connsiteX7" fmla="*/ 2842606 w 4122766"/>
                  <a:gd name="connsiteY7" fmla="*/ 28912 h 1865664"/>
                  <a:gd name="connsiteX8" fmla="*/ 2238307 w 4122766"/>
                  <a:gd name="connsiteY8" fmla="*/ 60718 h 1865664"/>
                  <a:gd name="connsiteX9" fmla="*/ 1435225 w 4122766"/>
                  <a:gd name="connsiteY9" fmla="*/ 354916 h 1865664"/>
                  <a:gd name="connsiteX0" fmla="*/ 1435225 w 4122766"/>
                  <a:gd name="connsiteY0" fmla="*/ 354916 h 1865664"/>
                  <a:gd name="connsiteX1" fmla="*/ 59649 w 4122766"/>
                  <a:gd name="connsiteY1" fmla="*/ 505991 h 1865664"/>
                  <a:gd name="connsiteX2" fmla="*/ 1634007 w 4122766"/>
                  <a:gd name="connsiteY2" fmla="*/ 927410 h 1865664"/>
                  <a:gd name="connsiteX3" fmla="*/ 2142892 w 4122766"/>
                  <a:gd name="connsiteY3" fmla="*/ 1022826 h 1865664"/>
                  <a:gd name="connsiteX4" fmla="*/ 2635872 w 4122766"/>
                  <a:gd name="connsiteY4" fmla="*/ 1309072 h 1865664"/>
                  <a:gd name="connsiteX5" fmla="*/ 3327635 w 4122766"/>
                  <a:gd name="connsiteY5" fmla="*/ 1865664 h 1865664"/>
                  <a:gd name="connsiteX6" fmla="*/ 4122766 w 4122766"/>
                  <a:gd name="connsiteY6" fmla="*/ 959216 h 1865664"/>
                  <a:gd name="connsiteX7" fmla="*/ 2842606 w 4122766"/>
                  <a:gd name="connsiteY7" fmla="*/ 28912 h 1865664"/>
                  <a:gd name="connsiteX8" fmla="*/ 2238307 w 4122766"/>
                  <a:gd name="connsiteY8" fmla="*/ 60718 h 1865664"/>
                  <a:gd name="connsiteX9" fmla="*/ 1435225 w 4122766"/>
                  <a:gd name="connsiteY9" fmla="*/ 354916 h 1865664"/>
                  <a:gd name="connsiteX0" fmla="*/ 1435225 w 4122766"/>
                  <a:gd name="connsiteY0" fmla="*/ 339809 h 1850557"/>
                  <a:gd name="connsiteX1" fmla="*/ 59649 w 4122766"/>
                  <a:gd name="connsiteY1" fmla="*/ 490884 h 1850557"/>
                  <a:gd name="connsiteX2" fmla="*/ 1634007 w 4122766"/>
                  <a:gd name="connsiteY2" fmla="*/ 912303 h 1850557"/>
                  <a:gd name="connsiteX3" fmla="*/ 2142892 w 4122766"/>
                  <a:gd name="connsiteY3" fmla="*/ 1007719 h 1850557"/>
                  <a:gd name="connsiteX4" fmla="*/ 2635872 w 4122766"/>
                  <a:gd name="connsiteY4" fmla="*/ 1293965 h 1850557"/>
                  <a:gd name="connsiteX5" fmla="*/ 3327635 w 4122766"/>
                  <a:gd name="connsiteY5" fmla="*/ 1850557 h 1850557"/>
                  <a:gd name="connsiteX6" fmla="*/ 4122766 w 4122766"/>
                  <a:gd name="connsiteY6" fmla="*/ 944109 h 1850557"/>
                  <a:gd name="connsiteX7" fmla="*/ 2842606 w 4122766"/>
                  <a:gd name="connsiteY7" fmla="*/ 13805 h 1850557"/>
                  <a:gd name="connsiteX8" fmla="*/ 2166745 w 4122766"/>
                  <a:gd name="connsiteY8" fmla="*/ 93319 h 1850557"/>
                  <a:gd name="connsiteX9" fmla="*/ 1435225 w 4122766"/>
                  <a:gd name="connsiteY9" fmla="*/ 339809 h 1850557"/>
                  <a:gd name="connsiteX0" fmla="*/ 1435225 w 4122766"/>
                  <a:gd name="connsiteY0" fmla="*/ 367230 h 1877978"/>
                  <a:gd name="connsiteX1" fmla="*/ 59649 w 4122766"/>
                  <a:gd name="connsiteY1" fmla="*/ 518305 h 1877978"/>
                  <a:gd name="connsiteX2" fmla="*/ 1634007 w 4122766"/>
                  <a:gd name="connsiteY2" fmla="*/ 939724 h 1877978"/>
                  <a:gd name="connsiteX3" fmla="*/ 2142892 w 4122766"/>
                  <a:gd name="connsiteY3" fmla="*/ 1035140 h 1877978"/>
                  <a:gd name="connsiteX4" fmla="*/ 2635872 w 4122766"/>
                  <a:gd name="connsiteY4" fmla="*/ 1321386 h 1877978"/>
                  <a:gd name="connsiteX5" fmla="*/ 3327635 w 4122766"/>
                  <a:gd name="connsiteY5" fmla="*/ 1877978 h 1877978"/>
                  <a:gd name="connsiteX6" fmla="*/ 4122766 w 4122766"/>
                  <a:gd name="connsiteY6" fmla="*/ 971530 h 1877978"/>
                  <a:gd name="connsiteX7" fmla="*/ 2842606 w 4122766"/>
                  <a:gd name="connsiteY7" fmla="*/ 9421 h 1877978"/>
                  <a:gd name="connsiteX8" fmla="*/ 2166745 w 4122766"/>
                  <a:gd name="connsiteY8" fmla="*/ 120740 h 1877978"/>
                  <a:gd name="connsiteX9" fmla="*/ 1435225 w 4122766"/>
                  <a:gd name="connsiteY9" fmla="*/ 367230 h 1877978"/>
                  <a:gd name="connsiteX0" fmla="*/ 1435225 w 4122766"/>
                  <a:gd name="connsiteY0" fmla="*/ 367230 h 1877978"/>
                  <a:gd name="connsiteX1" fmla="*/ 59649 w 4122766"/>
                  <a:gd name="connsiteY1" fmla="*/ 518305 h 1877978"/>
                  <a:gd name="connsiteX2" fmla="*/ 1634007 w 4122766"/>
                  <a:gd name="connsiteY2" fmla="*/ 939724 h 1877978"/>
                  <a:gd name="connsiteX3" fmla="*/ 2142892 w 4122766"/>
                  <a:gd name="connsiteY3" fmla="*/ 1035140 h 1877978"/>
                  <a:gd name="connsiteX4" fmla="*/ 2635872 w 4122766"/>
                  <a:gd name="connsiteY4" fmla="*/ 1321386 h 1877978"/>
                  <a:gd name="connsiteX5" fmla="*/ 3327635 w 4122766"/>
                  <a:gd name="connsiteY5" fmla="*/ 1877978 h 1877978"/>
                  <a:gd name="connsiteX6" fmla="*/ 4122766 w 4122766"/>
                  <a:gd name="connsiteY6" fmla="*/ 971530 h 1877978"/>
                  <a:gd name="connsiteX7" fmla="*/ 2842606 w 4122766"/>
                  <a:gd name="connsiteY7" fmla="*/ 9421 h 1877978"/>
                  <a:gd name="connsiteX8" fmla="*/ 2166745 w 4122766"/>
                  <a:gd name="connsiteY8" fmla="*/ 120740 h 1877978"/>
                  <a:gd name="connsiteX9" fmla="*/ 1435225 w 4122766"/>
                  <a:gd name="connsiteY9" fmla="*/ 367230 h 1877978"/>
                  <a:gd name="connsiteX0" fmla="*/ 1435225 w 4122766"/>
                  <a:gd name="connsiteY0" fmla="*/ 376690 h 1887438"/>
                  <a:gd name="connsiteX1" fmla="*/ 59649 w 4122766"/>
                  <a:gd name="connsiteY1" fmla="*/ 527765 h 1887438"/>
                  <a:gd name="connsiteX2" fmla="*/ 1634007 w 4122766"/>
                  <a:gd name="connsiteY2" fmla="*/ 949184 h 1887438"/>
                  <a:gd name="connsiteX3" fmla="*/ 2142892 w 4122766"/>
                  <a:gd name="connsiteY3" fmla="*/ 1044600 h 1887438"/>
                  <a:gd name="connsiteX4" fmla="*/ 2635872 w 4122766"/>
                  <a:gd name="connsiteY4" fmla="*/ 1330846 h 1887438"/>
                  <a:gd name="connsiteX5" fmla="*/ 3327635 w 4122766"/>
                  <a:gd name="connsiteY5" fmla="*/ 1887438 h 1887438"/>
                  <a:gd name="connsiteX6" fmla="*/ 4122766 w 4122766"/>
                  <a:gd name="connsiteY6" fmla="*/ 980990 h 1887438"/>
                  <a:gd name="connsiteX7" fmla="*/ 2842606 w 4122766"/>
                  <a:gd name="connsiteY7" fmla="*/ 18881 h 1887438"/>
                  <a:gd name="connsiteX8" fmla="*/ 2166745 w 4122766"/>
                  <a:gd name="connsiteY8" fmla="*/ 130200 h 1887438"/>
                  <a:gd name="connsiteX9" fmla="*/ 1435225 w 4122766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635872 w 4067107"/>
                  <a:gd name="connsiteY4" fmla="*/ 1330846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635872 w 4067107"/>
                  <a:gd name="connsiteY4" fmla="*/ 1330846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548408 w 4067107"/>
                  <a:gd name="connsiteY4" fmla="*/ 1275187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548408 w 4067107"/>
                  <a:gd name="connsiteY4" fmla="*/ 1275187 h 1927194"/>
                  <a:gd name="connsiteX5" fmla="*/ 3089096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548408 w 4067107"/>
                  <a:gd name="connsiteY4" fmla="*/ 1275187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476846 w 4067107"/>
                  <a:gd name="connsiteY4" fmla="*/ 1378554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476846 w 4067107"/>
                  <a:gd name="connsiteY4" fmla="*/ 1378554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747240"/>
                  <a:gd name="connsiteX1" fmla="*/ 59649 w 4067107"/>
                  <a:gd name="connsiteY1" fmla="*/ 527765 h 1747240"/>
                  <a:gd name="connsiteX2" fmla="*/ 1634007 w 4067107"/>
                  <a:gd name="connsiteY2" fmla="*/ 949184 h 1747240"/>
                  <a:gd name="connsiteX3" fmla="*/ 2142892 w 4067107"/>
                  <a:gd name="connsiteY3" fmla="*/ 1044600 h 1747240"/>
                  <a:gd name="connsiteX4" fmla="*/ 2476846 w 4067107"/>
                  <a:gd name="connsiteY4" fmla="*/ 1378554 h 1747240"/>
                  <a:gd name="connsiteX5" fmla="*/ 3004138 w 4067107"/>
                  <a:gd name="connsiteY5" fmla="*/ 1747240 h 1747240"/>
                  <a:gd name="connsiteX6" fmla="*/ 4067107 w 4067107"/>
                  <a:gd name="connsiteY6" fmla="*/ 1036649 h 1747240"/>
                  <a:gd name="connsiteX7" fmla="*/ 2842606 w 4067107"/>
                  <a:gd name="connsiteY7" fmla="*/ 18881 h 1747240"/>
                  <a:gd name="connsiteX8" fmla="*/ 2166745 w 4067107"/>
                  <a:gd name="connsiteY8" fmla="*/ 130200 h 1747240"/>
                  <a:gd name="connsiteX9" fmla="*/ 1435225 w 4067107"/>
                  <a:gd name="connsiteY9" fmla="*/ 376690 h 1747240"/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3004138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2806187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7153" h="1747240">
                    <a:moveTo>
                      <a:pt x="1435225" y="376690"/>
                    </a:moveTo>
                    <a:cubicBezTo>
                      <a:pt x="921041" y="355486"/>
                      <a:pt x="168317" y="374040"/>
                      <a:pt x="59649" y="527765"/>
                    </a:cubicBezTo>
                    <a:cubicBezTo>
                      <a:pt x="-282257" y="890874"/>
                      <a:pt x="926341" y="920030"/>
                      <a:pt x="1634007" y="949184"/>
                    </a:cubicBezTo>
                    <a:cubicBezTo>
                      <a:pt x="1755927" y="988940"/>
                      <a:pt x="2020972" y="1004844"/>
                      <a:pt x="2142892" y="1044600"/>
                    </a:cubicBezTo>
                    <a:lnTo>
                      <a:pt x="2476846" y="1378554"/>
                    </a:lnTo>
                    <a:lnTo>
                      <a:pt x="2806187" y="1747240"/>
                    </a:lnTo>
                    <a:lnTo>
                      <a:pt x="3887153" y="784714"/>
                    </a:lnTo>
                    <a:cubicBezTo>
                      <a:pt x="3502840" y="495816"/>
                      <a:pt x="3512746" y="372650"/>
                      <a:pt x="2842606" y="18881"/>
                    </a:cubicBezTo>
                    <a:cubicBezTo>
                      <a:pt x="2541783" y="-38103"/>
                      <a:pt x="2417210" y="44060"/>
                      <a:pt x="2166745" y="130200"/>
                    </a:cubicBezTo>
                    <a:cubicBezTo>
                      <a:pt x="1932182" y="184534"/>
                      <a:pt x="1811587" y="315730"/>
                      <a:pt x="1435225" y="37669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0" name="Freeform 19">
                <a:extLst>
                  <a:ext uri="{FF2B5EF4-FFF2-40B4-BE49-F238E27FC236}">
                    <a16:creationId xmlns="" xmlns:a16="http://schemas.microsoft.com/office/drawing/2014/main" id="{5ADD6B09-F150-4B20-A7FF-9DC706C8A919}"/>
                  </a:ext>
                </a:extLst>
              </p:cNvPr>
              <p:cNvSpPr/>
              <p:nvPr/>
            </p:nvSpPr>
            <p:spPr>
              <a:xfrm flipH="1">
                <a:off x="2156087" y="2217893"/>
                <a:ext cx="1545584" cy="794676"/>
              </a:xfrm>
              <a:custGeom>
                <a:avLst/>
                <a:gdLst>
                  <a:gd name="connsiteX0" fmla="*/ 1288111 w 3347499"/>
                  <a:gd name="connsiteY0" fmla="*/ 620202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288111 w 3347499"/>
                  <a:gd name="connsiteY9" fmla="*/ 620202 h 1995778"/>
                  <a:gd name="connsiteX0" fmla="*/ 1288111 w 3347499"/>
                  <a:gd name="connsiteY0" fmla="*/ 620202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288111 w 3347499"/>
                  <a:gd name="connsiteY9" fmla="*/ 620202 h 1995778"/>
                  <a:gd name="connsiteX0" fmla="*/ 1304013 w 3347499"/>
                  <a:gd name="connsiteY0" fmla="*/ 652007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304013 w 3347499"/>
                  <a:gd name="connsiteY9" fmla="*/ 652007 h 1995778"/>
                  <a:gd name="connsiteX0" fmla="*/ 1304013 w 3347499"/>
                  <a:gd name="connsiteY0" fmla="*/ 652007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304013 w 3347499"/>
                  <a:gd name="connsiteY9" fmla="*/ 652007 h 1995778"/>
                  <a:gd name="connsiteX0" fmla="*/ 1304013 w 3347499"/>
                  <a:gd name="connsiteY0" fmla="*/ 635267 h 1979038"/>
                  <a:gd name="connsiteX1" fmla="*/ 659958 w 3347499"/>
                  <a:gd name="connsiteY1" fmla="*/ 78676 h 1979038"/>
                  <a:gd name="connsiteX2" fmla="*/ 373711 w 3347499"/>
                  <a:gd name="connsiteY2" fmla="*/ 23017 h 1979038"/>
                  <a:gd name="connsiteX3" fmla="*/ 95416 w 3347499"/>
                  <a:gd name="connsiteY3" fmla="*/ 38919 h 1979038"/>
                  <a:gd name="connsiteX4" fmla="*/ 111318 w 3347499"/>
                  <a:gd name="connsiteY4" fmla="*/ 134335 h 1979038"/>
                  <a:gd name="connsiteX5" fmla="*/ 0 w 3347499"/>
                  <a:gd name="connsiteY5" fmla="*/ 197946 h 1979038"/>
                  <a:gd name="connsiteX6" fmla="*/ 779228 w 3347499"/>
                  <a:gd name="connsiteY6" fmla="*/ 1247518 h 1979038"/>
                  <a:gd name="connsiteX7" fmla="*/ 1900362 w 3347499"/>
                  <a:gd name="connsiteY7" fmla="*/ 1979038 h 1979038"/>
                  <a:gd name="connsiteX8" fmla="*/ 3347499 w 3347499"/>
                  <a:gd name="connsiteY8" fmla="*/ 1637132 h 1979038"/>
                  <a:gd name="connsiteX9" fmla="*/ 1304013 w 3347499"/>
                  <a:gd name="connsiteY9" fmla="*/ 635267 h 1979038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11318 w 3347499"/>
                  <a:gd name="connsiteY4" fmla="*/ 153906 h 1998609"/>
                  <a:gd name="connsiteX5" fmla="*/ 0 w 3347499"/>
                  <a:gd name="connsiteY5" fmla="*/ 217517 h 1998609"/>
                  <a:gd name="connsiteX6" fmla="*/ 779228 w 3347499"/>
                  <a:gd name="connsiteY6" fmla="*/ 1267089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74928 w 3347499"/>
                  <a:gd name="connsiteY4" fmla="*/ 177759 h 1998609"/>
                  <a:gd name="connsiteX5" fmla="*/ 0 w 3347499"/>
                  <a:gd name="connsiteY5" fmla="*/ 217517 h 1998609"/>
                  <a:gd name="connsiteX6" fmla="*/ 779228 w 3347499"/>
                  <a:gd name="connsiteY6" fmla="*/ 1267089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74928 w 3347499"/>
                  <a:gd name="connsiteY4" fmla="*/ 177759 h 1998609"/>
                  <a:gd name="connsiteX5" fmla="*/ 0 w 3347499"/>
                  <a:gd name="connsiteY5" fmla="*/ 217517 h 1998609"/>
                  <a:gd name="connsiteX6" fmla="*/ 811033 w 3347499"/>
                  <a:gd name="connsiteY6" fmla="*/ 1243235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863437"/>
                  <a:gd name="connsiteX1" fmla="*/ 659958 w 3347499"/>
                  <a:gd name="connsiteY1" fmla="*/ 98247 h 1863437"/>
                  <a:gd name="connsiteX2" fmla="*/ 373711 w 3347499"/>
                  <a:gd name="connsiteY2" fmla="*/ 42588 h 1863437"/>
                  <a:gd name="connsiteX3" fmla="*/ 95416 w 3347499"/>
                  <a:gd name="connsiteY3" fmla="*/ 58490 h 1863437"/>
                  <a:gd name="connsiteX4" fmla="*/ 174928 w 3347499"/>
                  <a:gd name="connsiteY4" fmla="*/ 177759 h 1863437"/>
                  <a:gd name="connsiteX5" fmla="*/ 0 w 3347499"/>
                  <a:gd name="connsiteY5" fmla="*/ 217517 h 1863437"/>
                  <a:gd name="connsiteX6" fmla="*/ 811033 w 3347499"/>
                  <a:gd name="connsiteY6" fmla="*/ 1243235 h 1863437"/>
                  <a:gd name="connsiteX7" fmla="*/ 1924216 w 3347499"/>
                  <a:gd name="connsiteY7" fmla="*/ 1863437 h 1863437"/>
                  <a:gd name="connsiteX8" fmla="*/ 3347499 w 3347499"/>
                  <a:gd name="connsiteY8" fmla="*/ 1656703 h 1863437"/>
                  <a:gd name="connsiteX9" fmla="*/ 1304013 w 3347499"/>
                  <a:gd name="connsiteY9" fmla="*/ 654838 h 1863437"/>
                  <a:gd name="connsiteX0" fmla="*/ 1304013 w 3347499"/>
                  <a:gd name="connsiteY0" fmla="*/ 654838 h 1982707"/>
                  <a:gd name="connsiteX1" fmla="*/ 659958 w 3347499"/>
                  <a:gd name="connsiteY1" fmla="*/ 98247 h 1982707"/>
                  <a:gd name="connsiteX2" fmla="*/ 373711 w 3347499"/>
                  <a:gd name="connsiteY2" fmla="*/ 42588 h 1982707"/>
                  <a:gd name="connsiteX3" fmla="*/ 95416 w 3347499"/>
                  <a:gd name="connsiteY3" fmla="*/ 58490 h 1982707"/>
                  <a:gd name="connsiteX4" fmla="*/ 174928 w 3347499"/>
                  <a:gd name="connsiteY4" fmla="*/ 177759 h 1982707"/>
                  <a:gd name="connsiteX5" fmla="*/ 0 w 3347499"/>
                  <a:gd name="connsiteY5" fmla="*/ 217517 h 1982707"/>
                  <a:gd name="connsiteX6" fmla="*/ 811033 w 3347499"/>
                  <a:gd name="connsiteY6" fmla="*/ 1243235 h 1982707"/>
                  <a:gd name="connsiteX7" fmla="*/ 2146852 w 3347499"/>
                  <a:gd name="connsiteY7" fmla="*/ 1982707 h 1982707"/>
                  <a:gd name="connsiteX8" fmla="*/ 3347499 w 3347499"/>
                  <a:gd name="connsiteY8" fmla="*/ 1656703 h 1982707"/>
                  <a:gd name="connsiteX9" fmla="*/ 1304013 w 3347499"/>
                  <a:gd name="connsiteY9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1304013 w 3387256"/>
                  <a:gd name="connsiteY9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26401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26401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82060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82060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304013 w 3387256"/>
                  <a:gd name="connsiteY10" fmla="*/ 654838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272207 w 3387256"/>
                  <a:gd name="connsiteY10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272207 w 3387256"/>
                  <a:gd name="connsiteY10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2353585 w 3387256"/>
                  <a:gd name="connsiteY9" fmla="*/ 1267090 h 1982707"/>
                  <a:gd name="connsiteX10" fmla="*/ 739470 w 3387256"/>
                  <a:gd name="connsiteY10" fmla="*/ 813865 h 1982707"/>
                  <a:gd name="connsiteX11" fmla="*/ 1272207 w 3387256"/>
                  <a:gd name="connsiteY11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2353585 w 3387256"/>
                  <a:gd name="connsiteY9" fmla="*/ 1267090 h 1982707"/>
                  <a:gd name="connsiteX10" fmla="*/ 739470 w 3387256"/>
                  <a:gd name="connsiteY10" fmla="*/ 813865 h 1982707"/>
                  <a:gd name="connsiteX11" fmla="*/ 1272207 w 338725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39470 w 3753016"/>
                  <a:gd name="connsiteY10" fmla="*/ 813865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39470 w 3753016"/>
                  <a:gd name="connsiteY10" fmla="*/ 813865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85390 w 3753016"/>
                  <a:gd name="connsiteY9" fmla="*/ 1314798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85390 w 3753016"/>
                  <a:gd name="connsiteY9" fmla="*/ 1314798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72207 w 3753016"/>
                  <a:gd name="connsiteY11" fmla="*/ 630984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5192 h 1985110"/>
                  <a:gd name="connsiteX1" fmla="*/ 699714 w 3753016"/>
                  <a:gd name="connsiteY1" fmla="*/ 92698 h 1985110"/>
                  <a:gd name="connsiteX2" fmla="*/ 397565 w 3753016"/>
                  <a:gd name="connsiteY2" fmla="*/ 37040 h 1985110"/>
                  <a:gd name="connsiteX3" fmla="*/ 95416 w 3753016"/>
                  <a:gd name="connsiteY3" fmla="*/ 60893 h 1985110"/>
                  <a:gd name="connsiteX4" fmla="*/ 119269 w 3753016"/>
                  <a:gd name="connsiteY4" fmla="*/ 172211 h 1985110"/>
                  <a:gd name="connsiteX5" fmla="*/ 0 w 3753016"/>
                  <a:gd name="connsiteY5" fmla="*/ 219920 h 1985110"/>
                  <a:gd name="connsiteX6" fmla="*/ 811033 w 3753016"/>
                  <a:gd name="connsiteY6" fmla="*/ 1245638 h 1985110"/>
                  <a:gd name="connsiteX7" fmla="*/ 2146852 w 3753016"/>
                  <a:gd name="connsiteY7" fmla="*/ 1985110 h 1985110"/>
                  <a:gd name="connsiteX8" fmla="*/ 3753016 w 3753016"/>
                  <a:gd name="connsiteY8" fmla="*/ 1500080 h 1985110"/>
                  <a:gd name="connsiteX9" fmla="*/ 2409244 w 3753016"/>
                  <a:gd name="connsiteY9" fmla="*/ 1293347 h 1985110"/>
                  <a:gd name="connsiteX10" fmla="*/ 755373 w 3753016"/>
                  <a:gd name="connsiteY10" fmla="*/ 871927 h 1985110"/>
                  <a:gd name="connsiteX11" fmla="*/ 1311965 w 3753016"/>
                  <a:gd name="connsiteY11" fmla="*/ 665192 h 1985110"/>
                  <a:gd name="connsiteX0" fmla="*/ 1311965 w 3753016"/>
                  <a:gd name="connsiteY0" fmla="*/ 670630 h 1990548"/>
                  <a:gd name="connsiteX1" fmla="*/ 699714 w 3753016"/>
                  <a:gd name="connsiteY1" fmla="*/ 98136 h 1990548"/>
                  <a:gd name="connsiteX2" fmla="*/ 453224 w 3753016"/>
                  <a:gd name="connsiteY2" fmla="*/ 26576 h 1990548"/>
                  <a:gd name="connsiteX3" fmla="*/ 95416 w 3753016"/>
                  <a:gd name="connsiteY3" fmla="*/ 66331 h 1990548"/>
                  <a:gd name="connsiteX4" fmla="*/ 119269 w 3753016"/>
                  <a:gd name="connsiteY4" fmla="*/ 177649 h 1990548"/>
                  <a:gd name="connsiteX5" fmla="*/ 0 w 3753016"/>
                  <a:gd name="connsiteY5" fmla="*/ 225358 h 1990548"/>
                  <a:gd name="connsiteX6" fmla="*/ 811033 w 3753016"/>
                  <a:gd name="connsiteY6" fmla="*/ 1251076 h 1990548"/>
                  <a:gd name="connsiteX7" fmla="*/ 2146852 w 3753016"/>
                  <a:gd name="connsiteY7" fmla="*/ 1990548 h 1990548"/>
                  <a:gd name="connsiteX8" fmla="*/ 3753016 w 3753016"/>
                  <a:gd name="connsiteY8" fmla="*/ 1505518 h 1990548"/>
                  <a:gd name="connsiteX9" fmla="*/ 2409244 w 3753016"/>
                  <a:gd name="connsiteY9" fmla="*/ 1298785 h 1990548"/>
                  <a:gd name="connsiteX10" fmla="*/ 755373 w 3753016"/>
                  <a:gd name="connsiteY10" fmla="*/ 877365 h 1990548"/>
                  <a:gd name="connsiteX11" fmla="*/ 1311965 w 3753016"/>
                  <a:gd name="connsiteY11" fmla="*/ 670630 h 1990548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95416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37304 w 3778355"/>
                  <a:gd name="connsiteY0" fmla="*/ 671729 h 1991647"/>
                  <a:gd name="connsiteX1" fmla="*/ 725053 w 3778355"/>
                  <a:gd name="connsiteY1" fmla="*/ 99235 h 1991647"/>
                  <a:gd name="connsiteX2" fmla="*/ 478563 w 3778355"/>
                  <a:gd name="connsiteY2" fmla="*/ 27675 h 1991647"/>
                  <a:gd name="connsiteX3" fmla="*/ 152560 w 3778355"/>
                  <a:gd name="connsiteY3" fmla="*/ 67430 h 1991647"/>
                  <a:gd name="connsiteX4" fmla="*/ 232072 w 3778355"/>
                  <a:gd name="connsiteY4" fmla="*/ 186702 h 1991647"/>
                  <a:gd name="connsiteX5" fmla="*/ 25339 w 3778355"/>
                  <a:gd name="connsiteY5" fmla="*/ 226457 h 1991647"/>
                  <a:gd name="connsiteX6" fmla="*/ 836372 w 3778355"/>
                  <a:gd name="connsiteY6" fmla="*/ 1252175 h 1991647"/>
                  <a:gd name="connsiteX7" fmla="*/ 2172191 w 3778355"/>
                  <a:gd name="connsiteY7" fmla="*/ 1991647 h 1991647"/>
                  <a:gd name="connsiteX8" fmla="*/ 3778355 w 3778355"/>
                  <a:gd name="connsiteY8" fmla="*/ 1506617 h 1991647"/>
                  <a:gd name="connsiteX9" fmla="*/ 2434583 w 3778355"/>
                  <a:gd name="connsiteY9" fmla="*/ 1299884 h 1991647"/>
                  <a:gd name="connsiteX10" fmla="*/ 780712 w 3778355"/>
                  <a:gd name="connsiteY10" fmla="*/ 878464 h 1991647"/>
                  <a:gd name="connsiteX11" fmla="*/ 1337304 w 3778355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206733 w 3753016"/>
                  <a:gd name="connsiteY4" fmla="*/ 186702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8984 w 3753016"/>
                  <a:gd name="connsiteY6" fmla="*/ 1347591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8984 w 3753016"/>
                  <a:gd name="connsiteY6" fmla="*/ 1347591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28037"/>
                  <a:gd name="connsiteX1" fmla="*/ 699714 w 3753016"/>
                  <a:gd name="connsiteY1" fmla="*/ 99235 h 1928037"/>
                  <a:gd name="connsiteX2" fmla="*/ 453224 w 3753016"/>
                  <a:gd name="connsiteY2" fmla="*/ 27675 h 1928037"/>
                  <a:gd name="connsiteX3" fmla="*/ 127221 w 3753016"/>
                  <a:gd name="connsiteY3" fmla="*/ 67430 h 1928037"/>
                  <a:gd name="connsiteX4" fmla="*/ 166977 w 3753016"/>
                  <a:gd name="connsiteY4" fmla="*/ 154897 h 1928037"/>
                  <a:gd name="connsiteX5" fmla="*/ 0 w 3753016"/>
                  <a:gd name="connsiteY5" fmla="*/ 226457 h 1928037"/>
                  <a:gd name="connsiteX6" fmla="*/ 818984 w 3753016"/>
                  <a:gd name="connsiteY6" fmla="*/ 1347591 h 1928037"/>
                  <a:gd name="connsiteX7" fmla="*/ 2011680 w 3753016"/>
                  <a:gd name="connsiteY7" fmla="*/ 1928037 h 1928037"/>
                  <a:gd name="connsiteX8" fmla="*/ 3753016 w 3753016"/>
                  <a:gd name="connsiteY8" fmla="*/ 1506617 h 1928037"/>
                  <a:gd name="connsiteX9" fmla="*/ 2409244 w 3753016"/>
                  <a:gd name="connsiteY9" fmla="*/ 1299884 h 1928037"/>
                  <a:gd name="connsiteX10" fmla="*/ 755373 w 3753016"/>
                  <a:gd name="connsiteY10" fmla="*/ 878464 h 1928037"/>
                  <a:gd name="connsiteX11" fmla="*/ 1311965 w 3753016"/>
                  <a:gd name="connsiteY11" fmla="*/ 671729 h 1928037"/>
                  <a:gd name="connsiteX0" fmla="*/ 1311965 w 3753016"/>
                  <a:gd name="connsiteY0" fmla="*/ 671729 h 1928037"/>
                  <a:gd name="connsiteX1" fmla="*/ 699714 w 3753016"/>
                  <a:gd name="connsiteY1" fmla="*/ 99235 h 1928037"/>
                  <a:gd name="connsiteX2" fmla="*/ 453224 w 3753016"/>
                  <a:gd name="connsiteY2" fmla="*/ 27675 h 1928037"/>
                  <a:gd name="connsiteX3" fmla="*/ 127221 w 3753016"/>
                  <a:gd name="connsiteY3" fmla="*/ 67430 h 1928037"/>
                  <a:gd name="connsiteX4" fmla="*/ 166977 w 3753016"/>
                  <a:gd name="connsiteY4" fmla="*/ 154897 h 1928037"/>
                  <a:gd name="connsiteX5" fmla="*/ 0 w 3753016"/>
                  <a:gd name="connsiteY5" fmla="*/ 226457 h 1928037"/>
                  <a:gd name="connsiteX6" fmla="*/ 818984 w 3753016"/>
                  <a:gd name="connsiteY6" fmla="*/ 1347591 h 1928037"/>
                  <a:gd name="connsiteX7" fmla="*/ 2011680 w 3753016"/>
                  <a:gd name="connsiteY7" fmla="*/ 1928037 h 1928037"/>
                  <a:gd name="connsiteX8" fmla="*/ 3753016 w 3753016"/>
                  <a:gd name="connsiteY8" fmla="*/ 1506617 h 1928037"/>
                  <a:gd name="connsiteX9" fmla="*/ 2409244 w 3753016"/>
                  <a:gd name="connsiteY9" fmla="*/ 1299884 h 1928037"/>
                  <a:gd name="connsiteX10" fmla="*/ 755373 w 3753016"/>
                  <a:gd name="connsiteY10" fmla="*/ 878464 h 1928037"/>
                  <a:gd name="connsiteX11" fmla="*/ 1311965 w 3753016"/>
                  <a:gd name="connsiteY11" fmla="*/ 671729 h 1928037"/>
                  <a:gd name="connsiteX0" fmla="*/ 1311965 w 3753016"/>
                  <a:gd name="connsiteY0" fmla="*/ 671729 h 1929647"/>
                  <a:gd name="connsiteX1" fmla="*/ 699714 w 3753016"/>
                  <a:gd name="connsiteY1" fmla="*/ 99235 h 1929647"/>
                  <a:gd name="connsiteX2" fmla="*/ 453224 w 3753016"/>
                  <a:gd name="connsiteY2" fmla="*/ 27675 h 1929647"/>
                  <a:gd name="connsiteX3" fmla="*/ 127221 w 3753016"/>
                  <a:gd name="connsiteY3" fmla="*/ 67430 h 1929647"/>
                  <a:gd name="connsiteX4" fmla="*/ 166977 w 3753016"/>
                  <a:gd name="connsiteY4" fmla="*/ 154897 h 1929647"/>
                  <a:gd name="connsiteX5" fmla="*/ 0 w 3753016"/>
                  <a:gd name="connsiteY5" fmla="*/ 226457 h 1929647"/>
                  <a:gd name="connsiteX6" fmla="*/ 818984 w 3753016"/>
                  <a:gd name="connsiteY6" fmla="*/ 1347591 h 1929647"/>
                  <a:gd name="connsiteX7" fmla="*/ 2011680 w 3753016"/>
                  <a:gd name="connsiteY7" fmla="*/ 1928037 h 1929647"/>
                  <a:gd name="connsiteX8" fmla="*/ 3753016 w 3753016"/>
                  <a:gd name="connsiteY8" fmla="*/ 1506617 h 1929647"/>
                  <a:gd name="connsiteX9" fmla="*/ 2409244 w 3753016"/>
                  <a:gd name="connsiteY9" fmla="*/ 1299884 h 1929647"/>
                  <a:gd name="connsiteX10" fmla="*/ 755373 w 3753016"/>
                  <a:gd name="connsiteY10" fmla="*/ 878464 h 1929647"/>
                  <a:gd name="connsiteX11" fmla="*/ 1311965 w 3753016"/>
                  <a:gd name="connsiteY11" fmla="*/ 671729 h 1929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53016" h="1929647">
                    <a:moveTo>
                      <a:pt x="1311965" y="671729"/>
                    </a:moveTo>
                    <a:cubicBezTo>
                      <a:pt x="1166191" y="480897"/>
                      <a:pt x="893195" y="-35936"/>
                      <a:pt x="699714" y="99235"/>
                    </a:cubicBezTo>
                    <a:cubicBezTo>
                      <a:pt x="667909" y="136342"/>
                      <a:pt x="636104" y="-73042"/>
                      <a:pt x="453224" y="27675"/>
                    </a:cubicBezTo>
                    <a:cubicBezTo>
                      <a:pt x="360459" y="32976"/>
                      <a:pt x="331304" y="-57141"/>
                      <a:pt x="127221" y="67430"/>
                    </a:cubicBezTo>
                    <a:cubicBezTo>
                      <a:pt x="74212" y="88634"/>
                      <a:pt x="188181" y="128392"/>
                      <a:pt x="166977" y="154897"/>
                    </a:cubicBezTo>
                    <a:cubicBezTo>
                      <a:pt x="145773" y="181402"/>
                      <a:pt x="70236" y="131041"/>
                      <a:pt x="0" y="226457"/>
                    </a:cubicBezTo>
                    <a:cubicBezTo>
                      <a:pt x="272995" y="600168"/>
                      <a:pt x="673210" y="1283981"/>
                      <a:pt x="818984" y="1347591"/>
                    </a:cubicBezTo>
                    <a:cubicBezTo>
                      <a:pt x="1216549" y="1541073"/>
                      <a:pt x="1741336" y="1885630"/>
                      <a:pt x="2011680" y="1928037"/>
                    </a:cubicBezTo>
                    <a:cubicBezTo>
                      <a:pt x="2266121" y="1954542"/>
                      <a:pt x="3172571" y="1647090"/>
                      <a:pt x="3753016" y="1506617"/>
                    </a:cubicBezTo>
                    <a:cubicBezTo>
                      <a:pt x="3697357" y="1407226"/>
                      <a:pt x="3208351" y="1168688"/>
                      <a:pt x="2409244" y="1299884"/>
                    </a:cubicBezTo>
                    <a:cubicBezTo>
                      <a:pt x="489003" y="1295909"/>
                      <a:pt x="734169" y="972555"/>
                      <a:pt x="755373" y="878464"/>
                    </a:cubicBezTo>
                    <a:cubicBezTo>
                      <a:pt x="816333" y="727390"/>
                      <a:pt x="1115833" y="695583"/>
                      <a:pt x="1311965" y="6717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08" name="직사각형 95">
              <a:extLst>
                <a:ext uri="{FF2B5EF4-FFF2-40B4-BE49-F238E27FC236}">
                  <a16:creationId xmlns="" xmlns:a16="http://schemas.microsoft.com/office/drawing/2014/main" id="{E15235EB-6DB5-429B-B4F9-C22C9A470621}"/>
                </a:ext>
              </a:extLst>
            </p:cNvPr>
            <p:cNvSpPr/>
            <p:nvPr/>
          </p:nvSpPr>
          <p:spPr>
            <a:xfrm rot="18740140">
              <a:off x="1894195" y="2506511"/>
              <a:ext cx="285737" cy="709307"/>
            </a:xfrm>
            <a:prstGeom prst="rect">
              <a:avLst/>
            </a:prstGeom>
            <a:grpFill/>
            <a:ln>
              <a:noFill/>
            </a:ln>
            <a:effectLst>
              <a:outerShdw blurRad="50800" dist="508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11" name="그룹 98">
            <a:extLst>
              <a:ext uri="{FF2B5EF4-FFF2-40B4-BE49-F238E27FC236}">
                <a16:creationId xmlns="" xmlns:a16="http://schemas.microsoft.com/office/drawing/2014/main" id="{90B4AF84-3410-418D-8683-69634E6839F7}"/>
              </a:ext>
            </a:extLst>
          </p:cNvPr>
          <p:cNvGrpSpPr/>
          <p:nvPr/>
        </p:nvGrpSpPr>
        <p:grpSpPr>
          <a:xfrm rot="10800000" flipV="1">
            <a:off x="8712232" y="3034626"/>
            <a:ext cx="2523434" cy="1065203"/>
            <a:chOff x="1682410" y="2217893"/>
            <a:chExt cx="2019261" cy="852379"/>
          </a:xfrm>
          <a:solidFill>
            <a:schemeClr val="tx1"/>
          </a:solidFill>
        </p:grpSpPr>
        <p:grpSp>
          <p:nvGrpSpPr>
            <p:cNvPr id="112" name="그룹 99">
              <a:extLst>
                <a:ext uri="{FF2B5EF4-FFF2-40B4-BE49-F238E27FC236}">
                  <a16:creationId xmlns="" xmlns:a16="http://schemas.microsoft.com/office/drawing/2014/main" id="{7B7F50BF-B7B6-4BC7-ACD0-E1D207AD3E2C}"/>
                </a:ext>
              </a:extLst>
            </p:cNvPr>
            <p:cNvGrpSpPr/>
            <p:nvPr/>
          </p:nvGrpSpPr>
          <p:grpSpPr>
            <a:xfrm>
              <a:off x="1774163" y="2217893"/>
              <a:ext cx="1927508" cy="852379"/>
              <a:chOff x="1774163" y="2217893"/>
              <a:chExt cx="1927508" cy="852379"/>
            </a:xfrm>
            <a:grpFill/>
          </p:grpSpPr>
          <p:sp>
            <p:nvSpPr>
              <p:cNvPr id="114" name="Freeform 18">
                <a:extLst>
                  <a:ext uri="{FF2B5EF4-FFF2-40B4-BE49-F238E27FC236}">
                    <a16:creationId xmlns="" xmlns:a16="http://schemas.microsoft.com/office/drawing/2014/main" id="{FAFB2F86-C169-428E-964A-AFA075A58E8A}"/>
                  </a:ext>
                </a:extLst>
              </p:cNvPr>
              <p:cNvSpPr/>
              <p:nvPr/>
            </p:nvSpPr>
            <p:spPr>
              <a:xfrm flipH="1">
                <a:off x="1774163" y="2350717"/>
                <a:ext cx="1600825" cy="719555"/>
              </a:xfrm>
              <a:custGeom>
                <a:avLst/>
                <a:gdLst>
                  <a:gd name="connsiteX0" fmla="*/ 4126727 w 4126727"/>
                  <a:gd name="connsiteY0" fmla="*/ 866693 h 1836752"/>
                  <a:gd name="connsiteX1" fmla="*/ 2782957 w 4126727"/>
                  <a:gd name="connsiteY1" fmla="*/ 0 h 1836752"/>
                  <a:gd name="connsiteX2" fmla="*/ 2703444 w 4126727"/>
                  <a:gd name="connsiteY2" fmla="*/ 7952 h 1836752"/>
                  <a:gd name="connsiteX3" fmla="*/ 1375576 w 4126727"/>
                  <a:gd name="connsiteY3" fmla="*/ 326004 h 1836752"/>
                  <a:gd name="connsiteX4" fmla="*/ 0 w 4126727"/>
                  <a:gd name="connsiteY4" fmla="*/ 477079 h 1836752"/>
                  <a:gd name="connsiteX5" fmla="*/ 1574358 w 4126727"/>
                  <a:gd name="connsiteY5" fmla="*/ 898498 h 1836752"/>
                  <a:gd name="connsiteX6" fmla="*/ 2576223 w 4126727"/>
                  <a:gd name="connsiteY6" fmla="*/ 1280160 h 1836752"/>
                  <a:gd name="connsiteX7" fmla="*/ 3267986 w 4126727"/>
                  <a:gd name="connsiteY7" fmla="*/ 1836752 h 1836752"/>
                  <a:gd name="connsiteX8" fmla="*/ 4126727 w 4126727"/>
                  <a:gd name="connsiteY8" fmla="*/ 866693 h 1836752"/>
                  <a:gd name="connsiteX0" fmla="*/ 4126727 w 4126727"/>
                  <a:gd name="connsiteY0" fmla="*/ 884466 h 1854525"/>
                  <a:gd name="connsiteX1" fmla="*/ 2782957 w 4126727"/>
                  <a:gd name="connsiteY1" fmla="*/ 17773 h 1854525"/>
                  <a:gd name="connsiteX2" fmla="*/ 2703444 w 4126727"/>
                  <a:gd name="connsiteY2" fmla="*/ 25725 h 1854525"/>
                  <a:gd name="connsiteX3" fmla="*/ 1375576 w 4126727"/>
                  <a:gd name="connsiteY3" fmla="*/ 343777 h 1854525"/>
                  <a:gd name="connsiteX4" fmla="*/ 0 w 4126727"/>
                  <a:gd name="connsiteY4" fmla="*/ 494852 h 1854525"/>
                  <a:gd name="connsiteX5" fmla="*/ 1574358 w 4126727"/>
                  <a:gd name="connsiteY5" fmla="*/ 916271 h 1854525"/>
                  <a:gd name="connsiteX6" fmla="*/ 2576223 w 4126727"/>
                  <a:gd name="connsiteY6" fmla="*/ 1297933 h 1854525"/>
                  <a:gd name="connsiteX7" fmla="*/ 3267986 w 4126727"/>
                  <a:gd name="connsiteY7" fmla="*/ 1854525 h 1854525"/>
                  <a:gd name="connsiteX8" fmla="*/ 4126727 w 4126727"/>
                  <a:gd name="connsiteY8" fmla="*/ 884466 h 1854525"/>
                  <a:gd name="connsiteX0" fmla="*/ 1375576 w 4126727"/>
                  <a:gd name="connsiteY0" fmla="*/ 331865 h 1842613"/>
                  <a:gd name="connsiteX1" fmla="*/ 0 w 4126727"/>
                  <a:gd name="connsiteY1" fmla="*/ 482940 h 1842613"/>
                  <a:gd name="connsiteX2" fmla="*/ 1574358 w 4126727"/>
                  <a:gd name="connsiteY2" fmla="*/ 904359 h 1842613"/>
                  <a:gd name="connsiteX3" fmla="*/ 2576223 w 4126727"/>
                  <a:gd name="connsiteY3" fmla="*/ 1286021 h 1842613"/>
                  <a:gd name="connsiteX4" fmla="*/ 3267986 w 4126727"/>
                  <a:gd name="connsiteY4" fmla="*/ 1842613 h 1842613"/>
                  <a:gd name="connsiteX5" fmla="*/ 4126727 w 4126727"/>
                  <a:gd name="connsiteY5" fmla="*/ 872554 h 1842613"/>
                  <a:gd name="connsiteX6" fmla="*/ 2782957 w 4126727"/>
                  <a:gd name="connsiteY6" fmla="*/ 5861 h 1842613"/>
                  <a:gd name="connsiteX7" fmla="*/ 2794884 w 4126727"/>
                  <a:gd name="connsiteY7" fmla="*/ 105253 h 1842613"/>
                  <a:gd name="connsiteX0" fmla="*/ 1375576 w 4126727"/>
                  <a:gd name="connsiteY0" fmla="*/ 326004 h 1836752"/>
                  <a:gd name="connsiteX1" fmla="*/ 0 w 4126727"/>
                  <a:gd name="connsiteY1" fmla="*/ 477079 h 1836752"/>
                  <a:gd name="connsiteX2" fmla="*/ 1574358 w 4126727"/>
                  <a:gd name="connsiteY2" fmla="*/ 898498 h 1836752"/>
                  <a:gd name="connsiteX3" fmla="*/ 2576223 w 4126727"/>
                  <a:gd name="connsiteY3" fmla="*/ 1280160 h 1836752"/>
                  <a:gd name="connsiteX4" fmla="*/ 3267986 w 4126727"/>
                  <a:gd name="connsiteY4" fmla="*/ 1836752 h 1836752"/>
                  <a:gd name="connsiteX5" fmla="*/ 4126727 w 4126727"/>
                  <a:gd name="connsiteY5" fmla="*/ 866693 h 1836752"/>
                  <a:gd name="connsiteX6" fmla="*/ 2782957 w 4126727"/>
                  <a:gd name="connsiteY6" fmla="*/ 0 h 1836752"/>
                  <a:gd name="connsiteX0" fmla="*/ 1375576 w 4126727"/>
                  <a:gd name="connsiteY0" fmla="*/ 326004 h 1836752"/>
                  <a:gd name="connsiteX1" fmla="*/ 0 w 4126727"/>
                  <a:gd name="connsiteY1" fmla="*/ 477079 h 1836752"/>
                  <a:gd name="connsiteX2" fmla="*/ 1574358 w 4126727"/>
                  <a:gd name="connsiteY2" fmla="*/ 898498 h 1836752"/>
                  <a:gd name="connsiteX3" fmla="*/ 2576223 w 4126727"/>
                  <a:gd name="connsiteY3" fmla="*/ 1280160 h 1836752"/>
                  <a:gd name="connsiteX4" fmla="*/ 3267986 w 4126727"/>
                  <a:gd name="connsiteY4" fmla="*/ 1836752 h 1836752"/>
                  <a:gd name="connsiteX5" fmla="*/ 4126727 w 4126727"/>
                  <a:gd name="connsiteY5" fmla="*/ 866693 h 1836752"/>
                  <a:gd name="connsiteX6" fmla="*/ 2782957 w 412672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1375576 w 4063117"/>
                  <a:gd name="connsiteY7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1375576 w 4063117"/>
                  <a:gd name="connsiteY7" fmla="*/ 326004 h 1836752"/>
                  <a:gd name="connsiteX0" fmla="*/ 1375576 w 4063117"/>
                  <a:gd name="connsiteY0" fmla="*/ 390578 h 1901326"/>
                  <a:gd name="connsiteX1" fmla="*/ 0 w 4063117"/>
                  <a:gd name="connsiteY1" fmla="*/ 541653 h 1901326"/>
                  <a:gd name="connsiteX2" fmla="*/ 1574358 w 4063117"/>
                  <a:gd name="connsiteY2" fmla="*/ 963072 h 1901326"/>
                  <a:gd name="connsiteX3" fmla="*/ 2576223 w 4063117"/>
                  <a:gd name="connsiteY3" fmla="*/ 1344734 h 1901326"/>
                  <a:gd name="connsiteX4" fmla="*/ 3267986 w 4063117"/>
                  <a:gd name="connsiteY4" fmla="*/ 1901326 h 1901326"/>
                  <a:gd name="connsiteX5" fmla="*/ 4063117 w 4063117"/>
                  <a:gd name="connsiteY5" fmla="*/ 994878 h 1901326"/>
                  <a:gd name="connsiteX6" fmla="*/ 2782957 w 4063117"/>
                  <a:gd name="connsiteY6" fmla="*/ 64574 h 1901326"/>
                  <a:gd name="connsiteX7" fmla="*/ 2178658 w 4063117"/>
                  <a:gd name="connsiteY7" fmla="*/ 96380 h 1901326"/>
                  <a:gd name="connsiteX8" fmla="*/ 1375576 w 4063117"/>
                  <a:gd name="connsiteY8" fmla="*/ 390578 h 1901326"/>
                  <a:gd name="connsiteX0" fmla="*/ 1375576 w 4063117"/>
                  <a:gd name="connsiteY0" fmla="*/ 383650 h 1894398"/>
                  <a:gd name="connsiteX1" fmla="*/ 0 w 4063117"/>
                  <a:gd name="connsiteY1" fmla="*/ 534725 h 1894398"/>
                  <a:gd name="connsiteX2" fmla="*/ 1574358 w 4063117"/>
                  <a:gd name="connsiteY2" fmla="*/ 956144 h 1894398"/>
                  <a:gd name="connsiteX3" fmla="*/ 2576223 w 4063117"/>
                  <a:gd name="connsiteY3" fmla="*/ 1337806 h 1894398"/>
                  <a:gd name="connsiteX4" fmla="*/ 3267986 w 4063117"/>
                  <a:gd name="connsiteY4" fmla="*/ 1894398 h 1894398"/>
                  <a:gd name="connsiteX5" fmla="*/ 4063117 w 4063117"/>
                  <a:gd name="connsiteY5" fmla="*/ 987950 h 1894398"/>
                  <a:gd name="connsiteX6" fmla="*/ 2782957 w 4063117"/>
                  <a:gd name="connsiteY6" fmla="*/ 57646 h 1894398"/>
                  <a:gd name="connsiteX7" fmla="*/ 2178658 w 4063117"/>
                  <a:gd name="connsiteY7" fmla="*/ 89452 h 1894398"/>
                  <a:gd name="connsiteX8" fmla="*/ 1375576 w 4063117"/>
                  <a:gd name="connsiteY8" fmla="*/ 383650 h 1894398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419093 w 4106634"/>
                  <a:gd name="connsiteY0" fmla="*/ 326004 h 1836752"/>
                  <a:gd name="connsiteX1" fmla="*/ 43517 w 4106634"/>
                  <a:gd name="connsiteY1" fmla="*/ 477079 h 1836752"/>
                  <a:gd name="connsiteX2" fmla="*/ 1617875 w 4106634"/>
                  <a:gd name="connsiteY2" fmla="*/ 898498 h 1836752"/>
                  <a:gd name="connsiteX3" fmla="*/ 2619740 w 4106634"/>
                  <a:gd name="connsiteY3" fmla="*/ 1280160 h 1836752"/>
                  <a:gd name="connsiteX4" fmla="*/ 3311503 w 4106634"/>
                  <a:gd name="connsiteY4" fmla="*/ 1836752 h 1836752"/>
                  <a:gd name="connsiteX5" fmla="*/ 4106634 w 4106634"/>
                  <a:gd name="connsiteY5" fmla="*/ 930304 h 1836752"/>
                  <a:gd name="connsiteX6" fmla="*/ 2826474 w 4106634"/>
                  <a:gd name="connsiteY6" fmla="*/ 0 h 1836752"/>
                  <a:gd name="connsiteX7" fmla="*/ 2222175 w 4106634"/>
                  <a:gd name="connsiteY7" fmla="*/ 31806 h 1836752"/>
                  <a:gd name="connsiteX8" fmla="*/ 1419093 w 4106634"/>
                  <a:gd name="connsiteY8" fmla="*/ 326004 h 1836752"/>
                  <a:gd name="connsiteX0" fmla="*/ 1419093 w 4106634"/>
                  <a:gd name="connsiteY0" fmla="*/ 326004 h 1836752"/>
                  <a:gd name="connsiteX1" fmla="*/ 43517 w 4106634"/>
                  <a:gd name="connsiteY1" fmla="*/ 477079 h 1836752"/>
                  <a:gd name="connsiteX2" fmla="*/ 1617875 w 4106634"/>
                  <a:gd name="connsiteY2" fmla="*/ 898498 h 1836752"/>
                  <a:gd name="connsiteX3" fmla="*/ 2619740 w 4106634"/>
                  <a:gd name="connsiteY3" fmla="*/ 1280160 h 1836752"/>
                  <a:gd name="connsiteX4" fmla="*/ 3311503 w 4106634"/>
                  <a:gd name="connsiteY4" fmla="*/ 1836752 h 1836752"/>
                  <a:gd name="connsiteX5" fmla="*/ 4106634 w 4106634"/>
                  <a:gd name="connsiteY5" fmla="*/ 930304 h 1836752"/>
                  <a:gd name="connsiteX6" fmla="*/ 2826474 w 4106634"/>
                  <a:gd name="connsiteY6" fmla="*/ 0 h 1836752"/>
                  <a:gd name="connsiteX7" fmla="*/ 2222175 w 4106634"/>
                  <a:gd name="connsiteY7" fmla="*/ 31806 h 1836752"/>
                  <a:gd name="connsiteX8" fmla="*/ 1419093 w 4106634"/>
                  <a:gd name="connsiteY8" fmla="*/ 326004 h 1836752"/>
                  <a:gd name="connsiteX0" fmla="*/ 1424462 w 4112003"/>
                  <a:gd name="connsiteY0" fmla="*/ 326004 h 1836752"/>
                  <a:gd name="connsiteX1" fmla="*/ 48886 w 4112003"/>
                  <a:gd name="connsiteY1" fmla="*/ 477079 h 1836752"/>
                  <a:gd name="connsiteX2" fmla="*/ 1623244 w 4112003"/>
                  <a:gd name="connsiteY2" fmla="*/ 898498 h 1836752"/>
                  <a:gd name="connsiteX3" fmla="*/ 2625109 w 4112003"/>
                  <a:gd name="connsiteY3" fmla="*/ 1280160 h 1836752"/>
                  <a:gd name="connsiteX4" fmla="*/ 3316872 w 4112003"/>
                  <a:gd name="connsiteY4" fmla="*/ 1836752 h 1836752"/>
                  <a:gd name="connsiteX5" fmla="*/ 4112003 w 4112003"/>
                  <a:gd name="connsiteY5" fmla="*/ 930304 h 1836752"/>
                  <a:gd name="connsiteX6" fmla="*/ 2831843 w 4112003"/>
                  <a:gd name="connsiteY6" fmla="*/ 0 h 1836752"/>
                  <a:gd name="connsiteX7" fmla="*/ 2227544 w 4112003"/>
                  <a:gd name="connsiteY7" fmla="*/ 31806 h 1836752"/>
                  <a:gd name="connsiteX8" fmla="*/ 1424462 w 4112003"/>
                  <a:gd name="connsiteY8" fmla="*/ 326004 h 1836752"/>
                  <a:gd name="connsiteX0" fmla="*/ 1424462 w 4112003"/>
                  <a:gd name="connsiteY0" fmla="*/ 326004 h 1836752"/>
                  <a:gd name="connsiteX1" fmla="*/ 48886 w 4112003"/>
                  <a:gd name="connsiteY1" fmla="*/ 477079 h 1836752"/>
                  <a:gd name="connsiteX2" fmla="*/ 1623244 w 4112003"/>
                  <a:gd name="connsiteY2" fmla="*/ 898498 h 1836752"/>
                  <a:gd name="connsiteX3" fmla="*/ 2132129 w 4112003"/>
                  <a:gd name="connsiteY3" fmla="*/ 993914 h 1836752"/>
                  <a:gd name="connsiteX4" fmla="*/ 2625109 w 4112003"/>
                  <a:gd name="connsiteY4" fmla="*/ 1280160 h 1836752"/>
                  <a:gd name="connsiteX5" fmla="*/ 3316872 w 4112003"/>
                  <a:gd name="connsiteY5" fmla="*/ 1836752 h 1836752"/>
                  <a:gd name="connsiteX6" fmla="*/ 4112003 w 4112003"/>
                  <a:gd name="connsiteY6" fmla="*/ 930304 h 1836752"/>
                  <a:gd name="connsiteX7" fmla="*/ 2831843 w 4112003"/>
                  <a:gd name="connsiteY7" fmla="*/ 0 h 1836752"/>
                  <a:gd name="connsiteX8" fmla="*/ 2227544 w 4112003"/>
                  <a:gd name="connsiteY8" fmla="*/ 31806 h 1836752"/>
                  <a:gd name="connsiteX9" fmla="*/ 1424462 w 4112003"/>
                  <a:gd name="connsiteY9" fmla="*/ 326004 h 1836752"/>
                  <a:gd name="connsiteX0" fmla="*/ 1435225 w 4122766"/>
                  <a:gd name="connsiteY0" fmla="*/ 326004 h 1836752"/>
                  <a:gd name="connsiteX1" fmla="*/ 59649 w 4122766"/>
                  <a:gd name="connsiteY1" fmla="*/ 477079 h 1836752"/>
                  <a:gd name="connsiteX2" fmla="*/ 1634007 w 4122766"/>
                  <a:gd name="connsiteY2" fmla="*/ 898498 h 1836752"/>
                  <a:gd name="connsiteX3" fmla="*/ 2142892 w 4122766"/>
                  <a:gd name="connsiteY3" fmla="*/ 993914 h 1836752"/>
                  <a:gd name="connsiteX4" fmla="*/ 2635872 w 4122766"/>
                  <a:gd name="connsiteY4" fmla="*/ 1280160 h 1836752"/>
                  <a:gd name="connsiteX5" fmla="*/ 3327635 w 4122766"/>
                  <a:gd name="connsiteY5" fmla="*/ 1836752 h 1836752"/>
                  <a:gd name="connsiteX6" fmla="*/ 4122766 w 4122766"/>
                  <a:gd name="connsiteY6" fmla="*/ 930304 h 1836752"/>
                  <a:gd name="connsiteX7" fmla="*/ 2842606 w 4122766"/>
                  <a:gd name="connsiteY7" fmla="*/ 0 h 1836752"/>
                  <a:gd name="connsiteX8" fmla="*/ 2238307 w 4122766"/>
                  <a:gd name="connsiteY8" fmla="*/ 31806 h 1836752"/>
                  <a:gd name="connsiteX9" fmla="*/ 1435225 w 4122766"/>
                  <a:gd name="connsiteY9" fmla="*/ 326004 h 1836752"/>
                  <a:gd name="connsiteX0" fmla="*/ 1435225 w 4122766"/>
                  <a:gd name="connsiteY0" fmla="*/ 326004 h 1836752"/>
                  <a:gd name="connsiteX1" fmla="*/ 59649 w 4122766"/>
                  <a:gd name="connsiteY1" fmla="*/ 477079 h 1836752"/>
                  <a:gd name="connsiteX2" fmla="*/ 1634007 w 4122766"/>
                  <a:gd name="connsiteY2" fmla="*/ 898498 h 1836752"/>
                  <a:gd name="connsiteX3" fmla="*/ 2142892 w 4122766"/>
                  <a:gd name="connsiteY3" fmla="*/ 993914 h 1836752"/>
                  <a:gd name="connsiteX4" fmla="*/ 2635872 w 4122766"/>
                  <a:gd name="connsiteY4" fmla="*/ 1280160 h 1836752"/>
                  <a:gd name="connsiteX5" fmla="*/ 3327635 w 4122766"/>
                  <a:gd name="connsiteY5" fmla="*/ 1836752 h 1836752"/>
                  <a:gd name="connsiteX6" fmla="*/ 4122766 w 4122766"/>
                  <a:gd name="connsiteY6" fmla="*/ 930304 h 1836752"/>
                  <a:gd name="connsiteX7" fmla="*/ 2842606 w 4122766"/>
                  <a:gd name="connsiteY7" fmla="*/ 0 h 1836752"/>
                  <a:gd name="connsiteX8" fmla="*/ 2238307 w 4122766"/>
                  <a:gd name="connsiteY8" fmla="*/ 31806 h 1836752"/>
                  <a:gd name="connsiteX9" fmla="*/ 1435225 w 4122766"/>
                  <a:gd name="connsiteY9" fmla="*/ 326004 h 1836752"/>
                  <a:gd name="connsiteX0" fmla="*/ 1435225 w 4122766"/>
                  <a:gd name="connsiteY0" fmla="*/ 338408 h 1849156"/>
                  <a:gd name="connsiteX1" fmla="*/ 59649 w 4122766"/>
                  <a:gd name="connsiteY1" fmla="*/ 489483 h 1849156"/>
                  <a:gd name="connsiteX2" fmla="*/ 1634007 w 4122766"/>
                  <a:gd name="connsiteY2" fmla="*/ 910902 h 1849156"/>
                  <a:gd name="connsiteX3" fmla="*/ 2142892 w 4122766"/>
                  <a:gd name="connsiteY3" fmla="*/ 1006318 h 1849156"/>
                  <a:gd name="connsiteX4" fmla="*/ 2635872 w 4122766"/>
                  <a:gd name="connsiteY4" fmla="*/ 1292564 h 1849156"/>
                  <a:gd name="connsiteX5" fmla="*/ 3327635 w 4122766"/>
                  <a:gd name="connsiteY5" fmla="*/ 1849156 h 1849156"/>
                  <a:gd name="connsiteX6" fmla="*/ 4122766 w 4122766"/>
                  <a:gd name="connsiteY6" fmla="*/ 942708 h 1849156"/>
                  <a:gd name="connsiteX7" fmla="*/ 2842606 w 4122766"/>
                  <a:gd name="connsiteY7" fmla="*/ 12404 h 1849156"/>
                  <a:gd name="connsiteX8" fmla="*/ 2238307 w 4122766"/>
                  <a:gd name="connsiteY8" fmla="*/ 44210 h 1849156"/>
                  <a:gd name="connsiteX9" fmla="*/ 1435225 w 4122766"/>
                  <a:gd name="connsiteY9" fmla="*/ 338408 h 1849156"/>
                  <a:gd name="connsiteX0" fmla="*/ 1435225 w 4122766"/>
                  <a:gd name="connsiteY0" fmla="*/ 354916 h 1865664"/>
                  <a:gd name="connsiteX1" fmla="*/ 59649 w 4122766"/>
                  <a:gd name="connsiteY1" fmla="*/ 505991 h 1865664"/>
                  <a:gd name="connsiteX2" fmla="*/ 1634007 w 4122766"/>
                  <a:gd name="connsiteY2" fmla="*/ 927410 h 1865664"/>
                  <a:gd name="connsiteX3" fmla="*/ 2142892 w 4122766"/>
                  <a:gd name="connsiteY3" fmla="*/ 1022826 h 1865664"/>
                  <a:gd name="connsiteX4" fmla="*/ 2635872 w 4122766"/>
                  <a:gd name="connsiteY4" fmla="*/ 1309072 h 1865664"/>
                  <a:gd name="connsiteX5" fmla="*/ 3327635 w 4122766"/>
                  <a:gd name="connsiteY5" fmla="*/ 1865664 h 1865664"/>
                  <a:gd name="connsiteX6" fmla="*/ 4122766 w 4122766"/>
                  <a:gd name="connsiteY6" fmla="*/ 959216 h 1865664"/>
                  <a:gd name="connsiteX7" fmla="*/ 2842606 w 4122766"/>
                  <a:gd name="connsiteY7" fmla="*/ 28912 h 1865664"/>
                  <a:gd name="connsiteX8" fmla="*/ 2238307 w 4122766"/>
                  <a:gd name="connsiteY8" fmla="*/ 60718 h 1865664"/>
                  <a:gd name="connsiteX9" fmla="*/ 1435225 w 4122766"/>
                  <a:gd name="connsiteY9" fmla="*/ 354916 h 1865664"/>
                  <a:gd name="connsiteX0" fmla="*/ 1435225 w 4122766"/>
                  <a:gd name="connsiteY0" fmla="*/ 354916 h 1865664"/>
                  <a:gd name="connsiteX1" fmla="*/ 59649 w 4122766"/>
                  <a:gd name="connsiteY1" fmla="*/ 505991 h 1865664"/>
                  <a:gd name="connsiteX2" fmla="*/ 1634007 w 4122766"/>
                  <a:gd name="connsiteY2" fmla="*/ 927410 h 1865664"/>
                  <a:gd name="connsiteX3" fmla="*/ 2142892 w 4122766"/>
                  <a:gd name="connsiteY3" fmla="*/ 1022826 h 1865664"/>
                  <a:gd name="connsiteX4" fmla="*/ 2635872 w 4122766"/>
                  <a:gd name="connsiteY4" fmla="*/ 1309072 h 1865664"/>
                  <a:gd name="connsiteX5" fmla="*/ 3327635 w 4122766"/>
                  <a:gd name="connsiteY5" fmla="*/ 1865664 h 1865664"/>
                  <a:gd name="connsiteX6" fmla="*/ 4122766 w 4122766"/>
                  <a:gd name="connsiteY6" fmla="*/ 959216 h 1865664"/>
                  <a:gd name="connsiteX7" fmla="*/ 2842606 w 4122766"/>
                  <a:gd name="connsiteY7" fmla="*/ 28912 h 1865664"/>
                  <a:gd name="connsiteX8" fmla="*/ 2238307 w 4122766"/>
                  <a:gd name="connsiteY8" fmla="*/ 60718 h 1865664"/>
                  <a:gd name="connsiteX9" fmla="*/ 1435225 w 4122766"/>
                  <a:gd name="connsiteY9" fmla="*/ 354916 h 1865664"/>
                  <a:gd name="connsiteX0" fmla="*/ 1435225 w 4122766"/>
                  <a:gd name="connsiteY0" fmla="*/ 339809 h 1850557"/>
                  <a:gd name="connsiteX1" fmla="*/ 59649 w 4122766"/>
                  <a:gd name="connsiteY1" fmla="*/ 490884 h 1850557"/>
                  <a:gd name="connsiteX2" fmla="*/ 1634007 w 4122766"/>
                  <a:gd name="connsiteY2" fmla="*/ 912303 h 1850557"/>
                  <a:gd name="connsiteX3" fmla="*/ 2142892 w 4122766"/>
                  <a:gd name="connsiteY3" fmla="*/ 1007719 h 1850557"/>
                  <a:gd name="connsiteX4" fmla="*/ 2635872 w 4122766"/>
                  <a:gd name="connsiteY4" fmla="*/ 1293965 h 1850557"/>
                  <a:gd name="connsiteX5" fmla="*/ 3327635 w 4122766"/>
                  <a:gd name="connsiteY5" fmla="*/ 1850557 h 1850557"/>
                  <a:gd name="connsiteX6" fmla="*/ 4122766 w 4122766"/>
                  <a:gd name="connsiteY6" fmla="*/ 944109 h 1850557"/>
                  <a:gd name="connsiteX7" fmla="*/ 2842606 w 4122766"/>
                  <a:gd name="connsiteY7" fmla="*/ 13805 h 1850557"/>
                  <a:gd name="connsiteX8" fmla="*/ 2166745 w 4122766"/>
                  <a:gd name="connsiteY8" fmla="*/ 93319 h 1850557"/>
                  <a:gd name="connsiteX9" fmla="*/ 1435225 w 4122766"/>
                  <a:gd name="connsiteY9" fmla="*/ 339809 h 1850557"/>
                  <a:gd name="connsiteX0" fmla="*/ 1435225 w 4122766"/>
                  <a:gd name="connsiteY0" fmla="*/ 367230 h 1877978"/>
                  <a:gd name="connsiteX1" fmla="*/ 59649 w 4122766"/>
                  <a:gd name="connsiteY1" fmla="*/ 518305 h 1877978"/>
                  <a:gd name="connsiteX2" fmla="*/ 1634007 w 4122766"/>
                  <a:gd name="connsiteY2" fmla="*/ 939724 h 1877978"/>
                  <a:gd name="connsiteX3" fmla="*/ 2142892 w 4122766"/>
                  <a:gd name="connsiteY3" fmla="*/ 1035140 h 1877978"/>
                  <a:gd name="connsiteX4" fmla="*/ 2635872 w 4122766"/>
                  <a:gd name="connsiteY4" fmla="*/ 1321386 h 1877978"/>
                  <a:gd name="connsiteX5" fmla="*/ 3327635 w 4122766"/>
                  <a:gd name="connsiteY5" fmla="*/ 1877978 h 1877978"/>
                  <a:gd name="connsiteX6" fmla="*/ 4122766 w 4122766"/>
                  <a:gd name="connsiteY6" fmla="*/ 971530 h 1877978"/>
                  <a:gd name="connsiteX7" fmla="*/ 2842606 w 4122766"/>
                  <a:gd name="connsiteY7" fmla="*/ 9421 h 1877978"/>
                  <a:gd name="connsiteX8" fmla="*/ 2166745 w 4122766"/>
                  <a:gd name="connsiteY8" fmla="*/ 120740 h 1877978"/>
                  <a:gd name="connsiteX9" fmla="*/ 1435225 w 4122766"/>
                  <a:gd name="connsiteY9" fmla="*/ 367230 h 1877978"/>
                  <a:gd name="connsiteX0" fmla="*/ 1435225 w 4122766"/>
                  <a:gd name="connsiteY0" fmla="*/ 367230 h 1877978"/>
                  <a:gd name="connsiteX1" fmla="*/ 59649 w 4122766"/>
                  <a:gd name="connsiteY1" fmla="*/ 518305 h 1877978"/>
                  <a:gd name="connsiteX2" fmla="*/ 1634007 w 4122766"/>
                  <a:gd name="connsiteY2" fmla="*/ 939724 h 1877978"/>
                  <a:gd name="connsiteX3" fmla="*/ 2142892 w 4122766"/>
                  <a:gd name="connsiteY3" fmla="*/ 1035140 h 1877978"/>
                  <a:gd name="connsiteX4" fmla="*/ 2635872 w 4122766"/>
                  <a:gd name="connsiteY4" fmla="*/ 1321386 h 1877978"/>
                  <a:gd name="connsiteX5" fmla="*/ 3327635 w 4122766"/>
                  <a:gd name="connsiteY5" fmla="*/ 1877978 h 1877978"/>
                  <a:gd name="connsiteX6" fmla="*/ 4122766 w 4122766"/>
                  <a:gd name="connsiteY6" fmla="*/ 971530 h 1877978"/>
                  <a:gd name="connsiteX7" fmla="*/ 2842606 w 4122766"/>
                  <a:gd name="connsiteY7" fmla="*/ 9421 h 1877978"/>
                  <a:gd name="connsiteX8" fmla="*/ 2166745 w 4122766"/>
                  <a:gd name="connsiteY8" fmla="*/ 120740 h 1877978"/>
                  <a:gd name="connsiteX9" fmla="*/ 1435225 w 4122766"/>
                  <a:gd name="connsiteY9" fmla="*/ 367230 h 1877978"/>
                  <a:gd name="connsiteX0" fmla="*/ 1435225 w 4122766"/>
                  <a:gd name="connsiteY0" fmla="*/ 376690 h 1887438"/>
                  <a:gd name="connsiteX1" fmla="*/ 59649 w 4122766"/>
                  <a:gd name="connsiteY1" fmla="*/ 527765 h 1887438"/>
                  <a:gd name="connsiteX2" fmla="*/ 1634007 w 4122766"/>
                  <a:gd name="connsiteY2" fmla="*/ 949184 h 1887438"/>
                  <a:gd name="connsiteX3" fmla="*/ 2142892 w 4122766"/>
                  <a:gd name="connsiteY3" fmla="*/ 1044600 h 1887438"/>
                  <a:gd name="connsiteX4" fmla="*/ 2635872 w 4122766"/>
                  <a:gd name="connsiteY4" fmla="*/ 1330846 h 1887438"/>
                  <a:gd name="connsiteX5" fmla="*/ 3327635 w 4122766"/>
                  <a:gd name="connsiteY5" fmla="*/ 1887438 h 1887438"/>
                  <a:gd name="connsiteX6" fmla="*/ 4122766 w 4122766"/>
                  <a:gd name="connsiteY6" fmla="*/ 980990 h 1887438"/>
                  <a:gd name="connsiteX7" fmla="*/ 2842606 w 4122766"/>
                  <a:gd name="connsiteY7" fmla="*/ 18881 h 1887438"/>
                  <a:gd name="connsiteX8" fmla="*/ 2166745 w 4122766"/>
                  <a:gd name="connsiteY8" fmla="*/ 130200 h 1887438"/>
                  <a:gd name="connsiteX9" fmla="*/ 1435225 w 4122766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635872 w 4067107"/>
                  <a:gd name="connsiteY4" fmla="*/ 1330846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635872 w 4067107"/>
                  <a:gd name="connsiteY4" fmla="*/ 1330846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548408 w 4067107"/>
                  <a:gd name="connsiteY4" fmla="*/ 1275187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548408 w 4067107"/>
                  <a:gd name="connsiteY4" fmla="*/ 1275187 h 1927194"/>
                  <a:gd name="connsiteX5" fmla="*/ 3089096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548408 w 4067107"/>
                  <a:gd name="connsiteY4" fmla="*/ 1275187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476846 w 4067107"/>
                  <a:gd name="connsiteY4" fmla="*/ 1378554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476846 w 4067107"/>
                  <a:gd name="connsiteY4" fmla="*/ 1378554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747240"/>
                  <a:gd name="connsiteX1" fmla="*/ 59649 w 4067107"/>
                  <a:gd name="connsiteY1" fmla="*/ 527765 h 1747240"/>
                  <a:gd name="connsiteX2" fmla="*/ 1634007 w 4067107"/>
                  <a:gd name="connsiteY2" fmla="*/ 949184 h 1747240"/>
                  <a:gd name="connsiteX3" fmla="*/ 2142892 w 4067107"/>
                  <a:gd name="connsiteY3" fmla="*/ 1044600 h 1747240"/>
                  <a:gd name="connsiteX4" fmla="*/ 2476846 w 4067107"/>
                  <a:gd name="connsiteY4" fmla="*/ 1378554 h 1747240"/>
                  <a:gd name="connsiteX5" fmla="*/ 3004138 w 4067107"/>
                  <a:gd name="connsiteY5" fmla="*/ 1747240 h 1747240"/>
                  <a:gd name="connsiteX6" fmla="*/ 4067107 w 4067107"/>
                  <a:gd name="connsiteY6" fmla="*/ 1036649 h 1747240"/>
                  <a:gd name="connsiteX7" fmla="*/ 2842606 w 4067107"/>
                  <a:gd name="connsiteY7" fmla="*/ 18881 h 1747240"/>
                  <a:gd name="connsiteX8" fmla="*/ 2166745 w 4067107"/>
                  <a:gd name="connsiteY8" fmla="*/ 130200 h 1747240"/>
                  <a:gd name="connsiteX9" fmla="*/ 1435225 w 4067107"/>
                  <a:gd name="connsiteY9" fmla="*/ 376690 h 1747240"/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3004138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2806187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7153" h="1747240">
                    <a:moveTo>
                      <a:pt x="1435225" y="376690"/>
                    </a:moveTo>
                    <a:cubicBezTo>
                      <a:pt x="921041" y="355486"/>
                      <a:pt x="168317" y="374040"/>
                      <a:pt x="59649" y="527765"/>
                    </a:cubicBezTo>
                    <a:cubicBezTo>
                      <a:pt x="-282257" y="890874"/>
                      <a:pt x="926341" y="920030"/>
                      <a:pt x="1634007" y="949184"/>
                    </a:cubicBezTo>
                    <a:cubicBezTo>
                      <a:pt x="1755927" y="988940"/>
                      <a:pt x="2020972" y="1004844"/>
                      <a:pt x="2142892" y="1044600"/>
                    </a:cubicBezTo>
                    <a:lnTo>
                      <a:pt x="2476846" y="1378554"/>
                    </a:lnTo>
                    <a:lnTo>
                      <a:pt x="2806187" y="1747240"/>
                    </a:lnTo>
                    <a:lnTo>
                      <a:pt x="3887153" y="784714"/>
                    </a:lnTo>
                    <a:cubicBezTo>
                      <a:pt x="3502840" y="495816"/>
                      <a:pt x="3512746" y="372650"/>
                      <a:pt x="2842606" y="18881"/>
                    </a:cubicBezTo>
                    <a:cubicBezTo>
                      <a:pt x="2541783" y="-38103"/>
                      <a:pt x="2417210" y="44060"/>
                      <a:pt x="2166745" y="130200"/>
                    </a:cubicBezTo>
                    <a:cubicBezTo>
                      <a:pt x="1932182" y="184534"/>
                      <a:pt x="1811587" y="315730"/>
                      <a:pt x="1435225" y="37669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5" name="Freeform 19">
                <a:extLst>
                  <a:ext uri="{FF2B5EF4-FFF2-40B4-BE49-F238E27FC236}">
                    <a16:creationId xmlns="" xmlns:a16="http://schemas.microsoft.com/office/drawing/2014/main" id="{6AB1489E-08D6-4847-BC5F-1E617A1375BF}"/>
                  </a:ext>
                </a:extLst>
              </p:cNvPr>
              <p:cNvSpPr/>
              <p:nvPr/>
            </p:nvSpPr>
            <p:spPr>
              <a:xfrm flipH="1">
                <a:off x="2156087" y="2217893"/>
                <a:ext cx="1545584" cy="794676"/>
              </a:xfrm>
              <a:custGeom>
                <a:avLst/>
                <a:gdLst>
                  <a:gd name="connsiteX0" fmla="*/ 1288111 w 3347499"/>
                  <a:gd name="connsiteY0" fmla="*/ 620202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288111 w 3347499"/>
                  <a:gd name="connsiteY9" fmla="*/ 620202 h 1995778"/>
                  <a:gd name="connsiteX0" fmla="*/ 1288111 w 3347499"/>
                  <a:gd name="connsiteY0" fmla="*/ 620202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288111 w 3347499"/>
                  <a:gd name="connsiteY9" fmla="*/ 620202 h 1995778"/>
                  <a:gd name="connsiteX0" fmla="*/ 1304013 w 3347499"/>
                  <a:gd name="connsiteY0" fmla="*/ 652007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304013 w 3347499"/>
                  <a:gd name="connsiteY9" fmla="*/ 652007 h 1995778"/>
                  <a:gd name="connsiteX0" fmla="*/ 1304013 w 3347499"/>
                  <a:gd name="connsiteY0" fmla="*/ 652007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304013 w 3347499"/>
                  <a:gd name="connsiteY9" fmla="*/ 652007 h 1995778"/>
                  <a:gd name="connsiteX0" fmla="*/ 1304013 w 3347499"/>
                  <a:gd name="connsiteY0" fmla="*/ 635267 h 1979038"/>
                  <a:gd name="connsiteX1" fmla="*/ 659958 w 3347499"/>
                  <a:gd name="connsiteY1" fmla="*/ 78676 h 1979038"/>
                  <a:gd name="connsiteX2" fmla="*/ 373711 w 3347499"/>
                  <a:gd name="connsiteY2" fmla="*/ 23017 h 1979038"/>
                  <a:gd name="connsiteX3" fmla="*/ 95416 w 3347499"/>
                  <a:gd name="connsiteY3" fmla="*/ 38919 h 1979038"/>
                  <a:gd name="connsiteX4" fmla="*/ 111318 w 3347499"/>
                  <a:gd name="connsiteY4" fmla="*/ 134335 h 1979038"/>
                  <a:gd name="connsiteX5" fmla="*/ 0 w 3347499"/>
                  <a:gd name="connsiteY5" fmla="*/ 197946 h 1979038"/>
                  <a:gd name="connsiteX6" fmla="*/ 779228 w 3347499"/>
                  <a:gd name="connsiteY6" fmla="*/ 1247518 h 1979038"/>
                  <a:gd name="connsiteX7" fmla="*/ 1900362 w 3347499"/>
                  <a:gd name="connsiteY7" fmla="*/ 1979038 h 1979038"/>
                  <a:gd name="connsiteX8" fmla="*/ 3347499 w 3347499"/>
                  <a:gd name="connsiteY8" fmla="*/ 1637132 h 1979038"/>
                  <a:gd name="connsiteX9" fmla="*/ 1304013 w 3347499"/>
                  <a:gd name="connsiteY9" fmla="*/ 635267 h 1979038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11318 w 3347499"/>
                  <a:gd name="connsiteY4" fmla="*/ 153906 h 1998609"/>
                  <a:gd name="connsiteX5" fmla="*/ 0 w 3347499"/>
                  <a:gd name="connsiteY5" fmla="*/ 217517 h 1998609"/>
                  <a:gd name="connsiteX6" fmla="*/ 779228 w 3347499"/>
                  <a:gd name="connsiteY6" fmla="*/ 1267089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74928 w 3347499"/>
                  <a:gd name="connsiteY4" fmla="*/ 177759 h 1998609"/>
                  <a:gd name="connsiteX5" fmla="*/ 0 w 3347499"/>
                  <a:gd name="connsiteY5" fmla="*/ 217517 h 1998609"/>
                  <a:gd name="connsiteX6" fmla="*/ 779228 w 3347499"/>
                  <a:gd name="connsiteY6" fmla="*/ 1267089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74928 w 3347499"/>
                  <a:gd name="connsiteY4" fmla="*/ 177759 h 1998609"/>
                  <a:gd name="connsiteX5" fmla="*/ 0 w 3347499"/>
                  <a:gd name="connsiteY5" fmla="*/ 217517 h 1998609"/>
                  <a:gd name="connsiteX6" fmla="*/ 811033 w 3347499"/>
                  <a:gd name="connsiteY6" fmla="*/ 1243235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863437"/>
                  <a:gd name="connsiteX1" fmla="*/ 659958 w 3347499"/>
                  <a:gd name="connsiteY1" fmla="*/ 98247 h 1863437"/>
                  <a:gd name="connsiteX2" fmla="*/ 373711 w 3347499"/>
                  <a:gd name="connsiteY2" fmla="*/ 42588 h 1863437"/>
                  <a:gd name="connsiteX3" fmla="*/ 95416 w 3347499"/>
                  <a:gd name="connsiteY3" fmla="*/ 58490 h 1863437"/>
                  <a:gd name="connsiteX4" fmla="*/ 174928 w 3347499"/>
                  <a:gd name="connsiteY4" fmla="*/ 177759 h 1863437"/>
                  <a:gd name="connsiteX5" fmla="*/ 0 w 3347499"/>
                  <a:gd name="connsiteY5" fmla="*/ 217517 h 1863437"/>
                  <a:gd name="connsiteX6" fmla="*/ 811033 w 3347499"/>
                  <a:gd name="connsiteY6" fmla="*/ 1243235 h 1863437"/>
                  <a:gd name="connsiteX7" fmla="*/ 1924216 w 3347499"/>
                  <a:gd name="connsiteY7" fmla="*/ 1863437 h 1863437"/>
                  <a:gd name="connsiteX8" fmla="*/ 3347499 w 3347499"/>
                  <a:gd name="connsiteY8" fmla="*/ 1656703 h 1863437"/>
                  <a:gd name="connsiteX9" fmla="*/ 1304013 w 3347499"/>
                  <a:gd name="connsiteY9" fmla="*/ 654838 h 1863437"/>
                  <a:gd name="connsiteX0" fmla="*/ 1304013 w 3347499"/>
                  <a:gd name="connsiteY0" fmla="*/ 654838 h 1982707"/>
                  <a:gd name="connsiteX1" fmla="*/ 659958 w 3347499"/>
                  <a:gd name="connsiteY1" fmla="*/ 98247 h 1982707"/>
                  <a:gd name="connsiteX2" fmla="*/ 373711 w 3347499"/>
                  <a:gd name="connsiteY2" fmla="*/ 42588 h 1982707"/>
                  <a:gd name="connsiteX3" fmla="*/ 95416 w 3347499"/>
                  <a:gd name="connsiteY3" fmla="*/ 58490 h 1982707"/>
                  <a:gd name="connsiteX4" fmla="*/ 174928 w 3347499"/>
                  <a:gd name="connsiteY4" fmla="*/ 177759 h 1982707"/>
                  <a:gd name="connsiteX5" fmla="*/ 0 w 3347499"/>
                  <a:gd name="connsiteY5" fmla="*/ 217517 h 1982707"/>
                  <a:gd name="connsiteX6" fmla="*/ 811033 w 3347499"/>
                  <a:gd name="connsiteY6" fmla="*/ 1243235 h 1982707"/>
                  <a:gd name="connsiteX7" fmla="*/ 2146852 w 3347499"/>
                  <a:gd name="connsiteY7" fmla="*/ 1982707 h 1982707"/>
                  <a:gd name="connsiteX8" fmla="*/ 3347499 w 3347499"/>
                  <a:gd name="connsiteY8" fmla="*/ 1656703 h 1982707"/>
                  <a:gd name="connsiteX9" fmla="*/ 1304013 w 3347499"/>
                  <a:gd name="connsiteY9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1304013 w 3387256"/>
                  <a:gd name="connsiteY9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26401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26401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82060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82060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304013 w 3387256"/>
                  <a:gd name="connsiteY10" fmla="*/ 654838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272207 w 3387256"/>
                  <a:gd name="connsiteY10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272207 w 3387256"/>
                  <a:gd name="connsiteY10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2353585 w 3387256"/>
                  <a:gd name="connsiteY9" fmla="*/ 1267090 h 1982707"/>
                  <a:gd name="connsiteX10" fmla="*/ 739470 w 3387256"/>
                  <a:gd name="connsiteY10" fmla="*/ 813865 h 1982707"/>
                  <a:gd name="connsiteX11" fmla="*/ 1272207 w 3387256"/>
                  <a:gd name="connsiteY11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2353585 w 3387256"/>
                  <a:gd name="connsiteY9" fmla="*/ 1267090 h 1982707"/>
                  <a:gd name="connsiteX10" fmla="*/ 739470 w 3387256"/>
                  <a:gd name="connsiteY10" fmla="*/ 813865 h 1982707"/>
                  <a:gd name="connsiteX11" fmla="*/ 1272207 w 338725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39470 w 3753016"/>
                  <a:gd name="connsiteY10" fmla="*/ 813865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39470 w 3753016"/>
                  <a:gd name="connsiteY10" fmla="*/ 813865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85390 w 3753016"/>
                  <a:gd name="connsiteY9" fmla="*/ 1314798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85390 w 3753016"/>
                  <a:gd name="connsiteY9" fmla="*/ 1314798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72207 w 3753016"/>
                  <a:gd name="connsiteY11" fmla="*/ 630984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5192 h 1985110"/>
                  <a:gd name="connsiteX1" fmla="*/ 699714 w 3753016"/>
                  <a:gd name="connsiteY1" fmla="*/ 92698 h 1985110"/>
                  <a:gd name="connsiteX2" fmla="*/ 397565 w 3753016"/>
                  <a:gd name="connsiteY2" fmla="*/ 37040 h 1985110"/>
                  <a:gd name="connsiteX3" fmla="*/ 95416 w 3753016"/>
                  <a:gd name="connsiteY3" fmla="*/ 60893 h 1985110"/>
                  <a:gd name="connsiteX4" fmla="*/ 119269 w 3753016"/>
                  <a:gd name="connsiteY4" fmla="*/ 172211 h 1985110"/>
                  <a:gd name="connsiteX5" fmla="*/ 0 w 3753016"/>
                  <a:gd name="connsiteY5" fmla="*/ 219920 h 1985110"/>
                  <a:gd name="connsiteX6" fmla="*/ 811033 w 3753016"/>
                  <a:gd name="connsiteY6" fmla="*/ 1245638 h 1985110"/>
                  <a:gd name="connsiteX7" fmla="*/ 2146852 w 3753016"/>
                  <a:gd name="connsiteY7" fmla="*/ 1985110 h 1985110"/>
                  <a:gd name="connsiteX8" fmla="*/ 3753016 w 3753016"/>
                  <a:gd name="connsiteY8" fmla="*/ 1500080 h 1985110"/>
                  <a:gd name="connsiteX9" fmla="*/ 2409244 w 3753016"/>
                  <a:gd name="connsiteY9" fmla="*/ 1293347 h 1985110"/>
                  <a:gd name="connsiteX10" fmla="*/ 755373 w 3753016"/>
                  <a:gd name="connsiteY10" fmla="*/ 871927 h 1985110"/>
                  <a:gd name="connsiteX11" fmla="*/ 1311965 w 3753016"/>
                  <a:gd name="connsiteY11" fmla="*/ 665192 h 1985110"/>
                  <a:gd name="connsiteX0" fmla="*/ 1311965 w 3753016"/>
                  <a:gd name="connsiteY0" fmla="*/ 670630 h 1990548"/>
                  <a:gd name="connsiteX1" fmla="*/ 699714 w 3753016"/>
                  <a:gd name="connsiteY1" fmla="*/ 98136 h 1990548"/>
                  <a:gd name="connsiteX2" fmla="*/ 453224 w 3753016"/>
                  <a:gd name="connsiteY2" fmla="*/ 26576 h 1990548"/>
                  <a:gd name="connsiteX3" fmla="*/ 95416 w 3753016"/>
                  <a:gd name="connsiteY3" fmla="*/ 66331 h 1990548"/>
                  <a:gd name="connsiteX4" fmla="*/ 119269 w 3753016"/>
                  <a:gd name="connsiteY4" fmla="*/ 177649 h 1990548"/>
                  <a:gd name="connsiteX5" fmla="*/ 0 w 3753016"/>
                  <a:gd name="connsiteY5" fmla="*/ 225358 h 1990548"/>
                  <a:gd name="connsiteX6" fmla="*/ 811033 w 3753016"/>
                  <a:gd name="connsiteY6" fmla="*/ 1251076 h 1990548"/>
                  <a:gd name="connsiteX7" fmla="*/ 2146852 w 3753016"/>
                  <a:gd name="connsiteY7" fmla="*/ 1990548 h 1990548"/>
                  <a:gd name="connsiteX8" fmla="*/ 3753016 w 3753016"/>
                  <a:gd name="connsiteY8" fmla="*/ 1505518 h 1990548"/>
                  <a:gd name="connsiteX9" fmla="*/ 2409244 w 3753016"/>
                  <a:gd name="connsiteY9" fmla="*/ 1298785 h 1990548"/>
                  <a:gd name="connsiteX10" fmla="*/ 755373 w 3753016"/>
                  <a:gd name="connsiteY10" fmla="*/ 877365 h 1990548"/>
                  <a:gd name="connsiteX11" fmla="*/ 1311965 w 3753016"/>
                  <a:gd name="connsiteY11" fmla="*/ 670630 h 1990548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95416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37304 w 3778355"/>
                  <a:gd name="connsiteY0" fmla="*/ 671729 h 1991647"/>
                  <a:gd name="connsiteX1" fmla="*/ 725053 w 3778355"/>
                  <a:gd name="connsiteY1" fmla="*/ 99235 h 1991647"/>
                  <a:gd name="connsiteX2" fmla="*/ 478563 w 3778355"/>
                  <a:gd name="connsiteY2" fmla="*/ 27675 h 1991647"/>
                  <a:gd name="connsiteX3" fmla="*/ 152560 w 3778355"/>
                  <a:gd name="connsiteY3" fmla="*/ 67430 h 1991647"/>
                  <a:gd name="connsiteX4" fmla="*/ 232072 w 3778355"/>
                  <a:gd name="connsiteY4" fmla="*/ 186702 h 1991647"/>
                  <a:gd name="connsiteX5" fmla="*/ 25339 w 3778355"/>
                  <a:gd name="connsiteY5" fmla="*/ 226457 h 1991647"/>
                  <a:gd name="connsiteX6" fmla="*/ 836372 w 3778355"/>
                  <a:gd name="connsiteY6" fmla="*/ 1252175 h 1991647"/>
                  <a:gd name="connsiteX7" fmla="*/ 2172191 w 3778355"/>
                  <a:gd name="connsiteY7" fmla="*/ 1991647 h 1991647"/>
                  <a:gd name="connsiteX8" fmla="*/ 3778355 w 3778355"/>
                  <a:gd name="connsiteY8" fmla="*/ 1506617 h 1991647"/>
                  <a:gd name="connsiteX9" fmla="*/ 2434583 w 3778355"/>
                  <a:gd name="connsiteY9" fmla="*/ 1299884 h 1991647"/>
                  <a:gd name="connsiteX10" fmla="*/ 780712 w 3778355"/>
                  <a:gd name="connsiteY10" fmla="*/ 878464 h 1991647"/>
                  <a:gd name="connsiteX11" fmla="*/ 1337304 w 3778355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206733 w 3753016"/>
                  <a:gd name="connsiteY4" fmla="*/ 186702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8984 w 3753016"/>
                  <a:gd name="connsiteY6" fmla="*/ 1347591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8984 w 3753016"/>
                  <a:gd name="connsiteY6" fmla="*/ 1347591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28037"/>
                  <a:gd name="connsiteX1" fmla="*/ 699714 w 3753016"/>
                  <a:gd name="connsiteY1" fmla="*/ 99235 h 1928037"/>
                  <a:gd name="connsiteX2" fmla="*/ 453224 w 3753016"/>
                  <a:gd name="connsiteY2" fmla="*/ 27675 h 1928037"/>
                  <a:gd name="connsiteX3" fmla="*/ 127221 w 3753016"/>
                  <a:gd name="connsiteY3" fmla="*/ 67430 h 1928037"/>
                  <a:gd name="connsiteX4" fmla="*/ 166977 w 3753016"/>
                  <a:gd name="connsiteY4" fmla="*/ 154897 h 1928037"/>
                  <a:gd name="connsiteX5" fmla="*/ 0 w 3753016"/>
                  <a:gd name="connsiteY5" fmla="*/ 226457 h 1928037"/>
                  <a:gd name="connsiteX6" fmla="*/ 818984 w 3753016"/>
                  <a:gd name="connsiteY6" fmla="*/ 1347591 h 1928037"/>
                  <a:gd name="connsiteX7" fmla="*/ 2011680 w 3753016"/>
                  <a:gd name="connsiteY7" fmla="*/ 1928037 h 1928037"/>
                  <a:gd name="connsiteX8" fmla="*/ 3753016 w 3753016"/>
                  <a:gd name="connsiteY8" fmla="*/ 1506617 h 1928037"/>
                  <a:gd name="connsiteX9" fmla="*/ 2409244 w 3753016"/>
                  <a:gd name="connsiteY9" fmla="*/ 1299884 h 1928037"/>
                  <a:gd name="connsiteX10" fmla="*/ 755373 w 3753016"/>
                  <a:gd name="connsiteY10" fmla="*/ 878464 h 1928037"/>
                  <a:gd name="connsiteX11" fmla="*/ 1311965 w 3753016"/>
                  <a:gd name="connsiteY11" fmla="*/ 671729 h 1928037"/>
                  <a:gd name="connsiteX0" fmla="*/ 1311965 w 3753016"/>
                  <a:gd name="connsiteY0" fmla="*/ 671729 h 1928037"/>
                  <a:gd name="connsiteX1" fmla="*/ 699714 w 3753016"/>
                  <a:gd name="connsiteY1" fmla="*/ 99235 h 1928037"/>
                  <a:gd name="connsiteX2" fmla="*/ 453224 w 3753016"/>
                  <a:gd name="connsiteY2" fmla="*/ 27675 h 1928037"/>
                  <a:gd name="connsiteX3" fmla="*/ 127221 w 3753016"/>
                  <a:gd name="connsiteY3" fmla="*/ 67430 h 1928037"/>
                  <a:gd name="connsiteX4" fmla="*/ 166977 w 3753016"/>
                  <a:gd name="connsiteY4" fmla="*/ 154897 h 1928037"/>
                  <a:gd name="connsiteX5" fmla="*/ 0 w 3753016"/>
                  <a:gd name="connsiteY5" fmla="*/ 226457 h 1928037"/>
                  <a:gd name="connsiteX6" fmla="*/ 818984 w 3753016"/>
                  <a:gd name="connsiteY6" fmla="*/ 1347591 h 1928037"/>
                  <a:gd name="connsiteX7" fmla="*/ 2011680 w 3753016"/>
                  <a:gd name="connsiteY7" fmla="*/ 1928037 h 1928037"/>
                  <a:gd name="connsiteX8" fmla="*/ 3753016 w 3753016"/>
                  <a:gd name="connsiteY8" fmla="*/ 1506617 h 1928037"/>
                  <a:gd name="connsiteX9" fmla="*/ 2409244 w 3753016"/>
                  <a:gd name="connsiteY9" fmla="*/ 1299884 h 1928037"/>
                  <a:gd name="connsiteX10" fmla="*/ 755373 w 3753016"/>
                  <a:gd name="connsiteY10" fmla="*/ 878464 h 1928037"/>
                  <a:gd name="connsiteX11" fmla="*/ 1311965 w 3753016"/>
                  <a:gd name="connsiteY11" fmla="*/ 671729 h 1928037"/>
                  <a:gd name="connsiteX0" fmla="*/ 1311965 w 3753016"/>
                  <a:gd name="connsiteY0" fmla="*/ 671729 h 1929647"/>
                  <a:gd name="connsiteX1" fmla="*/ 699714 w 3753016"/>
                  <a:gd name="connsiteY1" fmla="*/ 99235 h 1929647"/>
                  <a:gd name="connsiteX2" fmla="*/ 453224 w 3753016"/>
                  <a:gd name="connsiteY2" fmla="*/ 27675 h 1929647"/>
                  <a:gd name="connsiteX3" fmla="*/ 127221 w 3753016"/>
                  <a:gd name="connsiteY3" fmla="*/ 67430 h 1929647"/>
                  <a:gd name="connsiteX4" fmla="*/ 166977 w 3753016"/>
                  <a:gd name="connsiteY4" fmla="*/ 154897 h 1929647"/>
                  <a:gd name="connsiteX5" fmla="*/ 0 w 3753016"/>
                  <a:gd name="connsiteY5" fmla="*/ 226457 h 1929647"/>
                  <a:gd name="connsiteX6" fmla="*/ 818984 w 3753016"/>
                  <a:gd name="connsiteY6" fmla="*/ 1347591 h 1929647"/>
                  <a:gd name="connsiteX7" fmla="*/ 2011680 w 3753016"/>
                  <a:gd name="connsiteY7" fmla="*/ 1928037 h 1929647"/>
                  <a:gd name="connsiteX8" fmla="*/ 3753016 w 3753016"/>
                  <a:gd name="connsiteY8" fmla="*/ 1506617 h 1929647"/>
                  <a:gd name="connsiteX9" fmla="*/ 2409244 w 3753016"/>
                  <a:gd name="connsiteY9" fmla="*/ 1299884 h 1929647"/>
                  <a:gd name="connsiteX10" fmla="*/ 755373 w 3753016"/>
                  <a:gd name="connsiteY10" fmla="*/ 878464 h 1929647"/>
                  <a:gd name="connsiteX11" fmla="*/ 1311965 w 3753016"/>
                  <a:gd name="connsiteY11" fmla="*/ 671729 h 1929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53016" h="1929647">
                    <a:moveTo>
                      <a:pt x="1311965" y="671729"/>
                    </a:moveTo>
                    <a:cubicBezTo>
                      <a:pt x="1166191" y="480897"/>
                      <a:pt x="893195" y="-35936"/>
                      <a:pt x="699714" y="99235"/>
                    </a:cubicBezTo>
                    <a:cubicBezTo>
                      <a:pt x="667909" y="136342"/>
                      <a:pt x="636104" y="-73042"/>
                      <a:pt x="453224" y="27675"/>
                    </a:cubicBezTo>
                    <a:cubicBezTo>
                      <a:pt x="360459" y="32976"/>
                      <a:pt x="331304" y="-57141"/>
                      <a:pt x="127221" y="67430"/>
                    </a:cubicBezTo>
                    <a:cubicBezTo>
                      <a:pt x="74212" y="88634"/>
                      <a:pt x="188181" y="128392"/>
                      <a:pt x="166977" y="154897"/>
                    </a:cubicBezTo>
                    <a:cubicBezTo>
                      <a:pt x="145773" y="181402"/>
                      <a:pt x="70236" y="131041"/>
                      <a:pt x="0" y="226457"/>
                    </a:cubicBezTo>
                    <a:cubicBezTo>
                      <a:pt x="272995" y="600168"/>
                      <a:pt x="673210" y="1283981"/>
                      <a:pt x="818984" y="1347591"/>
                    </a:cubicBezTo>
                    <a:cubicBezTo>
                      <a:pt x="1216549" y="1541073"/>
                      <a:pt x="1741336" y="1885630"/>
                      <a:pt x="2011680" y="1928037"/>
                    </a:cubicBezTo>
                    <a:cubicBezTo>
                      <a:pt x="2266121" y="1954542"/>
                      <a:pt x="3172571" y="1647090"/>
                      <a:pt x="3753016" y="1506617"/>
                    </a:cubicBezTo>
                    <a:cubicBezTo>
                      <a:pt x="3697357" y="1407226"/>
                      <a:pt x="3208351" y="1168688"/>
                      <a:pt x="2409244" y="1299884"/>
                    </a:cubicBezTo>
                    <a:cubicBezTo>
                      <a:pt x="489003" y="1295909"/>
                      <a:pt x="734169" y="972555"/>
                      <a:pt x="755373" y="878464"/>
                    </a:cubicBezTo>
                    <a:cubicBezTo>
                      <a:pt x="816333" y="727390"/>
                      <a:pt x="1115833" y="695583"/>
                      <a:pt x="1311965" y="6717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13" name="직사각형 100">
              <a:extLst>
                <a:ext uri="{FF2B5EF4-FFF2-40B4-BE49-F238E27FC236}">
                  <a16:creationId xmlns="" xmlns:a16="http://schemas.microsoft.com/office/drawing/2014/main" id="{F1E70B82-F90A-440E-820B-CBBABF015D08}"/>
                </a:ext>
              </a:extLst>
            </p:cNvPr>
            <p:cNvSpPr/>
            <p:nvPr/>
          </p:nvSpPr>
          <p:spPr>
            <a:xfrm rot="18740140">
              <a:off x="1894195" y="2506511"/>
              <a:ext cx="285737" cy="709307"/>
            </a:xfrm>
            <a:prstGeom prst="rect">
              <a:avLst/>
            </a:prstGeom>
            <a:grpFill/>
            <a:ln>
              <a:noFill/>
            </a:ln>
            <a:effectLst>
              <a:outerShdw blurRad="50800" dist="508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16" name="Rectangle 21">
            <a:extLst>
              <a:ext uri="{FF2B5EF4-FFF2-40B4-BE49-F238E27FC236}">
                <a16:creationId xmlns="" xmlns:a16="http://schemas.microsoft.com/office/drawing/2014/main" id="{333817EA-7337-43FE-8B58-936C2D6864B0}"/>
              </a:ext>
            </a:extLst>
          </p:cNvPr>
          <p:cNvSpPr/>
          <p:nvPr/>
        </p:nvSpPr>
        <p:spPr>
          <a:xfrm>
            <a:off x="9322398" y="2426166"/>
            <a:ext cx="1142334" cy="639925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17" name="그룹 3">
            <a:extLst>
              <a:ext uri="{FF2B5EF4-FFF2-40B4-BE49-F238E27FC236}">
                <a16:creationId xmlns="" xmlns:a16="http://schemas.microsoft.com/office/drawing/2014/main" id="{5639A761-BD56-4742-A098-3B4573C59190}"/>
              </a:ext>
            </a:extLst>
          </p:cNvPr>
          <p:cNvGrpSpPr/>
          <p:nvPr/>
        </p:nvGrpSpPr>
        <p:grpSpPr>
          <a:xfrm>
            <a:off x="1833725" y="1490838"/>
            <a:ext cx="1116529" cy="741016"/>
            <a:chOff x="9017332" y="4660057"/>
            <a:chExt cx="1116529" cy="741016"/>
          </a:xfrm>
          <a:solidFill>
            <a:srgbClr val="7F7F7F"/>
          </a:solidFill>
        </p:grpSpPr>
        <p:grpSp>
          <p:nvGrpSpPr>
            <p:cNvPr id="118" name="그룹 106">
              <a:extLst>
                <a:ext uri="{FF2B5EF4-FFF2-40B4-BE49-F238E27FC236}">
                  <a16:creationId xmlns="" xmlns:a16="http://schemas.microsoft.com/office/drawing/2014/main" id="{99AE7487-AEB0-4B9C-8CC0-1D56DAFB1C63}"/>
                </a:ext>
              </a:extLst>
            </p:cNvPr>
            <p:cNvGrpSpPr/>
            <p:nvPr/>
          </p:nvGrpSpPr>
          <p:grpSpPr>
            <a:xfrm>
              <a:off x="9017332" y="4660057"/>
              <a:ext cx="1116529" cy="741016"/>
              <a:chOff x="8890504" y="1819747"/>
              <a:chExt cx="2424749" cy="1609253"/>
            </a:xfrm>
            <a:grpFill/>
          </p:grpSpPr>
          <p:sp>
            <p:nvSpPr>
              <p:cNvPr id="120" name="사각형: 둥근 모서리 108">
                <a:extLst>
                  <a:ext uri="{FF2B5EF4-FFF2-40B4-BE49-F238E27FC236}">
                    <a16:creationId xmlns="" xmlns:a16="http://schemas.microsoft.com/office/drawing/2014/main" id="{5FE494D7-7D3B-4569-A673-28EC23DF8304}"/>
                  </a:ext>
                </a:extLst>
              </p:cNvPr>
              <p:cNvSpPr/>
              <p:nvPr/>
            </p:nvSpPr>
            <p:spPr>
              <a:xfrm>
                <a:off x="8890504" y="1819747"/>
                <a:ext cx="2338544" cy="1609253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1" name="사각형: 둥근 모서리 109">
                <a:extLst>
                  <a:ext uri="{FF2B5EF4-FFF2-40B4-BE49-F238E27FC236}">
                    <a16:creationId xmlns="" xmlns:a16="http://schemas.microsoft.com/office/drawing/2014/main" id="{F5906E4D-26C7-437B-AD23-F402B8A2F0D4}"/>
                  </a:ext>
                </a:extLst>
              </p:cNvPr>
              <p:cNvSpPr/>
              <p:nvPr/>
            </p:nvSpPr>
            <p:spPr>
              <a:xfrm>
                <a:off x="9000521" y="1954285"/>
                <a:ext cx="2118510" cy="1340176"/>
              </a:xfrm>
              <a:prstGeom prst="roundRect">
                <a:avLst>
                  <a:gd name="adj" fmla="val 12614"/>
                </a:avLst>
              </a:prstGeom>
              <a:grpFill/>
              <a:ln w="22225"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2" name="사각형: 둥근 모서리 110">
                <a:extLst>
                  <a:ext uri="{FF2B5EF4-FFF2-40B4-BE49-F238E27FC236}">
                    <a16:creationId xmlns="" xmlns:a16="http://schemas.microsoft.com/office/drawing/2014/main" id="{35C39759-121D-45DB-8E68-002AD436DE97}"/>
                  </a:ext>
                </a:extLst>
              </p:cNvPr>
              <p:cNvSpPr/>
              <p:nvPr/>
            </p:nvSpPr>
            <p:spPr>
              <a:xfrm>
                <a:off x="10616628" y="2383996"/>
                <a:ext cx="698625" cy="480754"/>
              </a:xfrm>
              <a:prstGeom prst="roundRect">
                <a:avLst/>
              </a:prstGeom>
              <a:grpFill/>
              <a:ln w="158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3" name="타원 111">
                <a:extLst>
                  <a:ext uri="{FF2B5EF4-FFF2-40B4-BE49-F238E27FC236}">
                    <a16:creationId xmlns="" xmlns:a16="http://schemas.microsoft.com/office/drawing/2014/main" id="{3F7D3D44-CFD5-484A-897E-087EC611B74B}"/>
                  </a:ext>
                </a:extLst>
              </p:cNvPr>
              <p:cNvSpPr/>
              <p:nvPr/>
            </p:nvSpPr>
            <p:spPr>
              <a:xfrm>
                <a:off x="10732612" y="2479518"/>
                <a:ext cx="289711" cy="28971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19" name="Block Arc 11">
              <a:extLst>
                <a:ext uri="{FF2B5EF4-FFF2-40B4-BE49-F238E27FC236}">
                  <a16:creationId xmlns="" xmlns:a16="http://schemas.microsoft.com/office/drawing/2014/main" id="{FD4F1077-E96B-4845-9DD2-A56090A5A784}"/>
                </a:ext>
              </a:extLst>
            </p:cNvPr>
            <p:cNvSpPr/>
            <p:nvPr/>
          </p:nvSpPr>
          <p:spPr>
            <a:xfrm>
              <a:off x="9415738" y="4824489"/>
              <a:ext cx="255069" cy="415030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24" name="그룹 2">
            <a:extLst>
              <a:ext uri="{FF2B5EF4-FFF2-40B4-BE49-F238E27FC236}">
                <a16:creationId xmlns="" xmlns:a16="http://schemas.microsoft.com/office/drawing/2014/main" id="{ED8B6662-E737-4084-841E-9D0A36C12436}"/>
              </a:ext>
            </a:extLst>
          </p:cNvPr>
          <p:cNvGrpSpPr/>
          <p:nvPr/>
        </p:nvGrpSpPr>
        <p:grpSpPr>
          <a:xfrm>
            <a:off x="1801261" y="3418107"/>
            <a:ext cx="1181456" cy="1172060"/>
            <a:chOff x="2112749" y="3418107"/>
            <a:chExt cx="1181456" cy="1172060"/>
          </a:xfrm>
          <a:solidFill>
            <a:srgbClr val="7F7F7F"/>
          </a:solidFill>
        </p:grpSpPr>
        <p:sp>
          <p:nvSpPr>
            <p:cNvPr id="125" name="자유형: 도형 113">
              <a:extLst>
                <a:ext uri="{FF2B5EF4-FFF2-40B4-BE49-F238E27FC236}">
                  <a16:creationId xmlns="" xmlns:a16="http://schemas.microsoft.com/office/drawing/2014/main" id="{02D65830-562E-437E-84C4-8B64E6D4927E}"/>
                </a:ext>
              </a:extLst>
            </p:cNvPr>
            <p:cNvSpPr>
              <a:spLocks noChangeAspect="1"/>
            </p:cNvSpPr>
            <p:nvPr/>
          </p:nvSpPr>
          <p:spPr>
            <a:xfrm rot="2848566">
              <a:off x="2117447" y="3413409"/>
              <a:ext cx="1172060" cy="1181456"/>
            </a:xfrm>
            <a:custGeom>
              <a:avLst/>
              <a:gdLst>
                <a:gd name="connsiteX0" fmla="*/ 302812 w 1172060"/>
                <a:gd name="connsiteY0" fmla="*/ 668924 h 1181456"/>
                <a:gd name="connsiteX1" fmla="*/ 629231 w 1172060"/>
                <a:gd name="connsiteY1" fmla="*/ 315506 h 1181456"/>
                <a:gd name="connsiteX2" fmla="*/ 1063707 w 1172060"/>
                <a:gd name="connsiteY2" fmla="*/ 395423 h 1181456"/>
                <a:gd name="connsiteX3" fmla="*/ 998378 w 1172060"/>
                <a:gd name="connsiteY3" fmla="*/ 964382 h 1181456"/>
                <a:gd name="connsiteX4" fmla="*/ 403821 w 1172060"/>
                <a:gd name="connsiteY4" fmla="*/ 1073546 h 1181456"/>
                <a:gd name="connsiteX5" fmla="*/ 403085 w 1172060"/>
                <a:gd name="connsiteY5" fmla="*/ 1072441 h 1181456"/>
                <a:gd name="connsiteX6" fmla="*/ 302812 w 1172060"/>
                <a:gd name="connsiteY6" fmla="*/ 668924 h 1181456"/>
                <a:gd name="connsiteX7" fmla="*/ 237854 w 1172060"/>
                <a:gd name="connsiteY7" fmla="*/ 595408 h 1181456"/>
                <a:gd name="connsiteX8" fmla="*/ 542985 w 1172060"/>
                <a:gd name="connsiteY8" fmla="*/ 262697 h 1181456"/>
                <a:gd name="connsiteX9" fmla="*/ 561746 w 1172060"/>
                <a:gd name="connsiteY9" fmla="*/ 261886 h 1181456"/>
                <a:gd name="connsiteX10" fmla="*/ 600889 w 1172060"/>
                <a:gd name="connsiteY10" fmla="*/ 297782 h 1181456"/>
                <a:gd name="connsiteX11" fmla="*/ 601700 w 1172060"/>
                <a:gd name="connsiteY11" fmla="*/ 316543 h 1181456"/>
                <a:gd name="connsiteX12" fmla="*/ 296568 w 1172060"/>
                <a:gd name="connsiteY12" fmla="*/ 649254 h 1181456"/>
                <a:gd name="connsiteX13" fmla="*/ 277807 w 1172060"/>
                <a:gd name="connsiteY13" fmla="*/ 650065 h 1181456"/>
                <a:gd name="connsiteX14" fmla="*/ 238665 w 1172060"/>
                <a:gd name="connsiteY14" fmla="*/ 614168 h 1181456"/>
                <a:gd name="connsiteX15" fmla="*/ 237854 w 1172060"/>
                <a:gd name="connsiteY15" fmla="*/ 595408 h 1181456"/>
                <a:gd name="connsiteX16" fmla="*/ 170715 w 1172060"/>
                <a:gd name="connsiteY16" fmla="*/ 196213 h 1181456"/>
                <a:gd name="connsiteX17" fmla="*/ 330127 w 1172060"/>
                <a:gd name="connsiteY17" fmla="*/ 165192 h 1181456"/>
                <a:gd name="connsiteX18" fmla="*/ 440075 w 1172060"/>
                <a:gd name="connsiteY18" fmla="*/ 1218 h 1181456"/>
                <a:gd name="connsiteX19" fmla="*/ 521596 w 1172060"/>
                <a:gd name="connsiteY19" fmla="*/ 248757 h 1181456"/>
                <a:gd name="connsiteX20" fmla="*/ 234141 w 1172060"/>
                <a:gd name="connsiteY20" fmla="*/ 569990 h 1181456"/>
                <a:gd name="connsiteX21" fmla="*/ 35337 w 1172060"/>
                <a:gd name="connsiteY21" fmla="*/ 578003 h 1181456"/>
                <a:gd name="connsiteX22" fmla="*/ 123970 w 1172060"/>
                <a:gd name="connsiteY22" fmla="*/ 403571 h 1181456"/>
                <a:gd name="connsiteX23" fmla="*/ 170715 w 1172060"/>
                <a:gd name="connsiteY23" fmla="*/ 196213 h 1181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72060" h="1181456">
                  <a:moveTo>
                    <a:pt x="302812" y="668924"/>
                  </a:moveTo>
                  <a:lnTo>
                    <a:pt x="629231" y="315506"/>
                  </a:lnTo>
                  <a:cubicBezTo>
                    <a:pt x="848283" y="306381"/>
                    <a:pt x="978182" y="305056"/>
                    <a:pt x="1063707" y="395423"/>
                  </a:cubicBezTo>
                  <a:cubicBezTo>
                    <a:pt x="1170280" y="508029"/>
                    <a:pt x="1267197" y="650379"/>
                    <a:pt x="998378" y="964382"/>
                  </a:cubicBezTo>
                  <a:cubicBezTo>
                    <a:pt x="696240" y="1276281"/>
                    <a:pt x="521556" y="1194524"/>
                    <a:pt x="403821" y="1073546"/>
                  </a:cubicBezTo>
                  <a:lnTo>
                    <a:pt x="403085" y="1072441"/>
                  </a:lnTo>
                  <a:cubicBezTo>
                    <a:pt x="324908" y="984678"/>
                    <a:pt x="302320" y="883213"/>
                    <a:pt x="302812" y="668924"/>
                  </a:cubicBezTo>
                  <a:close/>
                  <a:moveTo>
                    <a:pt x="237854" y="595408"/>
                  </a:moveTo>
                  <a:lnTo>
                    <a:pt x="542985" y="262697"/>
                  </a:lnTo>
                  <a:cubicBezTo>
                    <a:pt x="547942" y="257292"/>
                    <a:pt x="556341" y="256929"/>
                    <a:pt x="561746" y="261886"/>
                  </a:cubicBezTo>
                  <a:lnTo>
                    <a:pt x="600889" y="297782"/>
                  </a:lnTo>
                  <a:cubicBezTo>
                    <a:pt x="606293" y="302739"/>
                    <a:pt x="606657" y="311139"/>
                    <a:pt x="601700" y="316543"/>
                  </a:cubicBezTo>
                  <a:lnTo>
                    <a:pt x="296568" y="649254"/>
                  </a:lnTo>
                  <a:cubicBezTo>
                    <a:pt x="291611" y="654659"/>
                    <a:pt x="283212" y="655022"/>
                    <a:pt x="277807" y="650065"/>
                  </a:cubicBezTo>
                  <a:lnTo>
                    <a:pt x="238665" y="614168"/>
                  </a:lnTo>
                  <a:cubicBezTo>
                    <a:pt x="233260" y="609211"/>
                    <a:pt x="232898" y="600812"/>
                    <a:pt x="237854" y="595408"/>
                  </a:cubicBezTo>
                  <a:close/>
                  <a:moveTo>
                    <a:pt x="170715" y="196213"/>
                  </a:moveTo>
                  <a:cubicBezTo>
                    <a:pt x="239941" y="133429"/>
                    <a:pt x="250327" y="149631"/>
                    <a:pt x="330127" y="165192"/>
                  </a:cubicBezTo>
                  <a:cubicBezTo>
                    <a:pt x="445765" y="184636"/>
                    <a:pt x="396659" y="17962"/>
                    <a:pt x="440075" y="1218"/>
                  </a:cubicBezTo>
                  <a:cubicBezTo>
                    <a:pt x="478089" y="-13442"/>
                    <a:pt x="565874" y="106294"/>
                    <a:pt x="521596" y="248757"/>
                  </a:cubicBezTo>
                  <a:cubicBezTo>
                    <a:pt x="421713" y="357668"/>
                    <a:pt x="334023" y="461079"/>
                    <a:pt x="234141" y="569990"/>
                  </a:cubicBezTo>
                  <a:cubicBezTo>
                    <a:pt x="126009" y="620334"/>
                    <a:pt x="81210" y="609522"/>
                    <a:pt x="35337" y="578003"/>
                  </a:cubicBezTo>
                  <a:cubicBezTo>
                    <a:pt x="-10537" y="546484"/>
                    <a:pt x="-37835" y="446419"/>
                    <a:pt x="123970" y="403571"/>
                  </a:cubicBezTo>
                  <a:cubicBezTo>
                    <a:pt x="185254" y="392132"/>
                    <a:pt x="69653" y="346354"/>
                    <a:pt x="170715" y="19621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26" name="Block Arc 11">
              <a:extLst>
                <a:ext uri="{FF2B5EF4-FFF2-40B4-BE49-F238E27FC236}">
                  <a16:creationId xmlns="" xmlns:a16="http://schemas.microsoft.com/office/drawing/2014/main" id="{055A7CF9-BB3B-4995-AB6C-F2FF19999200}"/>
                </a:ext>
              </a:extLst>
            </p:cNvPr>
            <p:cNvSpPr/>
            <p:nvPr/>
          </p:nvSpPr>
          <p:spPr>
            <a:xfrm>
              <a:off x="2575942" y="4011357"/>
              <a:ext cx="255069" cy="415030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28" name="타원 4">
            <a:extLst>
              <a:ext uri="{FF2B5EF4-FFF2-40B4-BE49-F238E27FC236}">
                <a16:creationId xmlns="" xmlns:a16="http://schemas.microsoft.com/office/drawing/2014/main" id="{AB18A626-F538-4F22-8B98-A46E3D5B344E}"/>
              </a:ext>
            </a:extLst>
          </p:cNvPr>
          <p:cNvSpPr/>
          <p:nvPr/>
        </p:nvSpPr>
        <p:spPr>
          <a:xfrm>
            <a:off x="9436365" y="4552694"/>
            <a:ext cx="914400" cy="914400"/>
          </a:xfrm>
          <a:prstGeom prst="ellipse">
            <a:avLst/>
          </a:prstGeom>
          <a:solidFill>
            <a:srgbClr val="735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9" name="타원 105">
            <a:extLst>
              <a:ext uri="{FF2B5EF4-FFF2-40B4-BE49-F238E27FC236}">
                <a16:creationId xmlns="" xmlns:a16="http://schemas.microsoft.com/office/drawing/2014/main" id="{A4A0AE56-B9D6-4C31-8C71-AE72AB4FBA07}"/>
              </a:ext>
            </a:extLst>
          </p:cNvPr>
          <p:cNvSpPr/>
          <p:nvPr/>
        </p:nvSpPr>
        <p:spPr>
          <a:xfrm>
            <a:off x="9505668" y="4625336"/>
            <a:ext cx="778252" cy="778252"/>
          </a:xfrm>
          <a:prstGeom prst="ellipse">
            <a:avLst/>
          </a:prstGeom>
          <a:solidFill>
            <a:srgbClr val="7F7F7F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0" name="Block Arc 11">
            <a:extLst>
              <a:ext uri="{FF2B5EF4-FFF2-40B4-BE49-F238E27FC236}">
                <a16:creationId xmlns="" xmlns:a16="http://schemas.microsoft.com/office/drawing/2014/main" id="{E90C19C8-6124-485F-AF0B-CC8405E6499C}"/>
              </a:ext>
            </a:extLst>
          </p:cNvPr>
          <p:cNvSpPr/>
          <p:nvPr/>
        </p:nvSpPr>
        <p:spPr>
          <a:xfrm>
            <a:off x="9737891" y="4745000"/>
            <a:ext cx="311347" cy="506602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01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 Placeholder 1"/>
          <p:cNvSpPr txBox="1">
            <a:spLocks/>
          </p:cNvSpPr>
          <p:nvPr/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Infographic Style</a:t>
            </a:r>
            <a:endParaRPr lang="en-US" dirty="0"/>
          </a:p>
        </p:txBody>
      </p:sp>
      <p:cxnSp>
        <p:nvCxnSpPr>
          <p:cNvPr id="133" name="Straight Connector 12">
            <a:extLst>
              <a:ext uri="{FF2B5EF4-FFF2-40B4-BE49-F238E27FC236}">
                <a16:creationId xmlns="" xmlns:a16="http://schemas.microsoft.com/office/drawing/2014/main" id="{763FF770-D07E-46E3-97C8-FA60C0FBC24F}"/>
              </a:ext>
            </a:extLst>
          </p:cNvPr>
          <p:cNvCxnSpPr>
            <a:cxnSpLocks/>
            <a:endCxn id="139" idx="2"/>
          </p:cNvCxnSpPr>
          <p:nvPr/>
        </p:nvCxnSpPr>
        <p:spPr>
          <a:xfrm>
            <a:off x="4966026" y="3897639"/>
            <a:ext cx="1469475" cy="555314"/>
          </a:xfrm>
          <a:prstGeom prst="line">
            <a:avLst/>
          </a:prstGeom>
          <a:ln w="38100">
            <a:solidFill>
              <a:srgbClr val="7350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">
            <a:extLst>
              <a:ext uri="{FF2B5EF4-FFF2-40B4-BE49-F238E27FC236}">
                <a16:creationId xmlns="" xmlns:a16="http://schemas.microsoft.com/office/drawing/2014/main" id="{D091E1CB-AF1A-44F1-BCDF-A00FF26F1210}"/>
              </a:ext>
            </a:extLst>
          </p:cNvPr>
          <p:cNvCxnSpPr>
            <a:cxnSpLocks/>
            <a:endCxn id="140" idx="1"/>
          </p:cNvCxnSpPr>
          <p:nvPr/>
        </p:nvCxnSpPr>
        <p:spPr>
          <a:xfrm>
            <a:off x="4922759" y="3888189"/>
            <a:ext cx="1049096" cy="1352977"/>
          </a:xfrm>
          <a:prstGeom prst="line">
            <a:avLst/>
          </a:prstGeom>
          <a:ln w="38100">
            <a:solidFill>
              <a:srgbClr val="7350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4">
            <a:extLst>
              <a:ext uri="{FF2B5EF4-FFF2-40B4-BE49-F238E27FC236}">
                <a16:creationId xmlns="" xmlns:a16="http://schemas.microsoft.com/office/drawing/2014/main" id="{BAF2BB7B-E4D0-4096-AA3B-E5609030CBBB}"/>
              </a:ext>
            </a:extLst>
          </p:cNvPr>
          <p:cNvCxnSpPr>
            <a:cxnSpLocks/>
            <a:endCxn id="138" idx="2"/>
          </p:cNvCxnSpPr>
          <p:nvPr/>
        </p:nvCxnSpPr>
        <p:spPr>
          <a:xfrm flipV="1">
            <a:off x="4966026" y="3340719"/>
            <a:ext cx="1469475" cy="542866"/>
          </a:xfrm>
          <a:prstGeom prst="line">
            <a:avLst/>
          </a:prstGeom>
          <a:ln w="38100">
            <a:solidFill>
              <a:srgbClr val="7350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5">
            <a:extLst>
              <a:ext uri="{FF2B5EF4-FFF2-40B4-BE49-F238E27FC236}">
                <a16:creationId xmlns="" xmlns:a16="http://schemas.microsoft.com/office/drawing/2014/main" id="{EBECBF2F-C007-42B1-BB09-7A95EF1C1335}"/>
              </a:ext>
            </a:extLst>
          </p:cNvPr>
          <p:cNvCxnSpPr>
            <a:cxnSpLocks/>
            <a:endCxn id="141" idx="3"/>
          </p:cNvCxnSpPr>
          <p:nvPr/>
        </p:nvCxnSpPr>
        <p:spPr>
          <a:xfrm flipV="1">
            <a:off x="4954199" y="2552504"/>
            <a:ext cx="1017656" cy="1331082"/>
          </a:xfrm>
          <a:prstGeom prst="line">
            <a:avLst/>
          </a:prstGeom>
          <a:ln w="38100">
            <a:solidFill>
              <a:srgbClr val="7350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Oval 16">
            <a:extLst>
              <a:ext uri="{FF2B5EF4-FFF2-40B4-BE49-F238E27FC236}">
                <a16:creationId xmlns="" xmlns:a16="http://schemas.microsoft.com/office/drawing/2014/main" id="{2E16D446-9E8C-405B-BD09-6E062FB899BA}"/>
              </a:ext>
            </a:extLst>
          </p:cNvPr>
          <p:cNvSpPr/>
          <p:nvPr/>
        </p:nvSpPr>
        <p:spPr>
          <a:xfrm>
            <a:off x="1585110" y="1453719"/>
            <a:ext cx="3979839" cy="3979839"/>
          </a:xfrm>
          <a:prstGeom prst="ellipse">
            <a:avLst/>
          </a:prstGeom>
          <a:solidFill>
            <a:srgbClr val="80CAFF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8" name="Oval 17">
            <a:extLst>
              <a:ext uri="{FF2B5EF4-FFF2-40B4-BE49-F238E27FC236}">
                <a16:creationId xmlns="" xmlns:a16="http://schemas.microsoft.com/office/drawing/2014/main" id="{11C47881-1B3D-4EDC-9D84-1BFDB488EDB2}"/>
              </a:ext>
            </a:extLst>
          </p:cNvPr>
          <p:cNvSpPr/>
          <p:nvPr/>
        </p:nvSpPr>
        <p:spPr>
          <a:xfrm>
            <a:off x="6435501" y="2882486"/>
            <a:ext cx="916465" cy="916465"/>
          </a:xfrm>
          <a:prstGeom prst="ellipse">
            <a:avLst/>
          </a:prstGeom>
          <a:solidFill>
            <a:schemeClr val="bg1"/>
          </a:solidFill>
          <a:ln w="38100">
            <a:solidFill>
              <a:srgbClr val="7350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itchFamily="34" charset="0"/>
              <a:cs typeface="Arial" pitchFamily="34" charset="0"/>
            </a:endParaRPr>
          </a:p>
        </p:txBody>
      </p:sp>
      <p:sp>
        <p:nvSpPr>
          <p:cNvPr id="139" name="Oval 18">
            <a:extLst>
              <a:ext uri="{FF2B5EF4-FFF2-40B4-BE49-F238E27FC236}">
                <a16:creationId xmlns="" xmlns:a16="http://schemas.microsoft.com/office/drawing/2014/main" id="{D141ED69-69D6-4DB7-BF68-54354C998A3D}"/>
              </a:ext>
            </a:extLst>
          </p:cNvPr>
          <p:cNvSpPr/>
          <p:nvPr/>
        </p:nvSpPr>
        <p:spPr>
          <a:xfrm>
            <a:off x="6435501" y="3994720"/>
            <a:ext cx="916465" cy="916465"/>
          </a:xfrm>
          <a:prstGeom prst="ellipse">
            <a:avLst/>
          </a:prstGeom>
          <a:solidFill>
            <a:schemeClr val="bg1"/>
          </a:solidFill>
          <a:ln w="38100">
            <a:solidFill>
              <a:srgbClr val="7350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itchFamily="34" charset="0"/>
              <a:cs typeface="Arial" pitchFamily="34" charset="0"/>
            </a:endParaRPr>
          </a:p>
        </p:txBody>
      </p:sp>
      <p:sp>
        <p:nvSpPr>
          <p:cNvPr id="140" name="Oval 19">
            <a:extLst>
              <a:ext uri="{FF2B5EF4-FFF2-40B4-BE49-F238E27FC236}">
                <a16:creationId xmlns="" xmlns:a16="http://schemas.microsoft.com/office/drawing/2014/main" id="{C6F34BD2-7E1B-465A-ADF3-1DB133917A7F}"/>
              </a:ext>
            </a:extLst>
          </p:cNvPr>
          <p:cNvSpPr/>
          <p:nvPr/>
        </p:nvSpPr>
        <p:spPr>
          <a:xfrm>
            <a:off x="5837642" y="5106953"/>
            <a:ext cx="916465" cy="916465"/>
          </a:xfrm>
          <a:prstGeom prst="ellipse">
            <a:avLst/>
          </a:prstGeom>
          <a:solidFill>
            <a:schemeClr val="bg1"/>
          </a:solidFill>
          <a:ln w="38100">
            <a:solidFill>
              <a:srgbClr val="7350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1" name="Oval 20">
            <a:extLst>
              <a:ext uri="{FF2B5EF4-FFF2-40B4-BE49-F238E27FC236}">
                <a16:creationId xmlns="" xmlns:a16="http://schemas.microsoft.com/office/drawing/2014/main" id="{B81854BC-4F94-40A5-B53F-824261E31C09}"/>
              </a:ext>
            </a:extLst>
          </p:cNvPr>
          <p:cNvSpPr/>
          <p:nvPr/>
        </p:nvSpPr>
        <p:spPr>
          <a:xfrm>
            <a:off x="5837642" y="1770252"/>
            <a:ext cx="916465" cy="916465"/>
          </a:xfrm>
          <a:prstGeom prst="ellipse">
            <a:avLst/>
          </a:prstGeom>
          <a:solidFill>
            <a:schemeClr val="bg1"/>
          </a:solidFill>
          <a:ln w="38100">
            <a:solidFill>
              <a:srgbClr val="7350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itchFamily="34" charset="0"/>
              <a:cs typeface="Arial" pitchFamily="34" charset="0"/>
            </a:endParaRPr>
          </a:p>
        </p:txBody>
      </p:sp>
      <p:sp>
        <p:nvSpPr>
          <p:cNvPr id="142" name="TextBox 21">
            <a:extLst>
              <a:ext uri="{FF2B5EF4-FFF2-40B4-BE49-F238E27FC236}">
                <a16:creationId xmlns="" xmlns:a16="http://schemas.microsoft.com/office/drawing/2014/main" id="{3BD754A5-64F0-4C60-A78F-733E25A953EC}"/>
              </a:ext>
            </a:extLst>
          </p:cNvPr>
          <p:cNvSpPr txBox="1"/>
          <p:nvPr/>
        </p:nvSpPr>
        <p:spPr>
          <a:xfrm>
            <a:off x="6908254" y="1887796"/>
            <a:ext cx="3871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</a:t>
            </a:r>
            <a:endParaRPr lang="en-US" altLang="ko-KR" sz="12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" name="TextBox 22">
            <a:extLst>
              <a:ext uri="{FF2B5EF4-FFF2-40B4-BE49-F238E27FC236}">
                <a16:creationId xmlns="" xmlns:a16="http://schemas.microsoft.com/office/drawing/2014/main" id="{07F741B9-3A74-4FBE-8208-E5B13F846967}"/>
              </a:ext>
            </a:extLst>
          </p:cNvPr>
          <p:cNvSpPr txBox="1"/>
          <p:nvPr/>
        </p:nvSpPr>
        <p:spPr>
          <a:xfrm>
            <a:off x="7514818" y="3005871"/>
            <a:ext cx="3871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</a:t>
            </a:r>
            <a:endParaRPr lang="en-US" altLang="ko-KR" sz="12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4" name="TextBox 23">
            <a:extLst>
              <a:ext uri="{FF2B5EF4-FFF2-40B4-BE49-F238E27FC236}">
                <a16:creationId xmlns="" xmlns:a16="http://schemas.microsoft.com/office/drawing/2014/main" id="{494DC165-AC17-4BB5-9BC8-4E1F4B59A8DE}"/>
              </a:ext>
            </a:extLst>
          </p:cNvPr>
          <p:cNvSpPr txBox="1"/>
          <p:nvPr/>
        </p:nvSpPr>
        <p:spPr>
          <a:xfrm>
            <a:off x="7519638" y="4123946"/>
            <a:ext cx="3871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</a:t>
            </a:r>
            <a:endParaRPr lang="en-US" altLang="ko-KR" sz="12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5" name="TextBox 24">
            <a:extLst>
              <a:ext uri="{FF2B5EF4-FFF2-40B4-BE49-F238E27FC236}">
                <a16:creationId xmlns="" xmlns:a16="http://schemas.microsoft.com/office/drawing/2014/main" id="{11019C0A-7BB7-4700-9088-2A7F2C1B429C}"/>
              </a:ext>
            </a:extLst>
          </p:cNvPr>
          <p:cNvSpPr txBox="1"/>
          <p:nvPr/>
        </p:nvSpPr>
        <p:spPr>
          <a:xfrm>
            <a:off x="6908254" y="5242022"/>
            <a:ext cx="3871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</a:t>
            </a:r>
            <a:endParaRPr lang="en-US" altLang="ko-KR" sz="12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8" name="Round Same Side Corner Rectangle 11">
            <a:extLst>
              <a:ext uri="{FF2B5EF4-FFF2-40B4-BE49-F238E27FC236}">
                <a16:creationId xmlns="" xmlns:a16="http://schemas.microsoft.com/office/drawing/2014/main" id="{061A4531-BD64-4450-8865-0F58EA83CFA7}"/>
              </a:ext>
            </a:extLst>
          </p:cNvPr>
          <p:cNvSpPr>
            <a:spLocks noChangeAspect="1"/>
          </p:cNvSpPr>
          <p:nvPr/>
        </p:nvSpPr>
        <p:spPr>
          <a:xfrm rot="9900000">
            <a:off x="6710254" y="3203978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rgbClr val="735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9" name="Block Arc 10">
            <a:extLst>
              <a:ext uri="{FF2B5EF4-FFF2-40B4-BE49-F238E27FC236}">
                <a16:creationId xmlns="" xmlns:a16="http://schemas.microsoft.com/office/drawing/2014/main" id="{1EA5E8E6-8A64-454D-A0D6-06B43824CD53}"/>
              </a:ext>
            </a:extLst>
          </p:cNvPr>
          <p:cNvSpPr/>
          <p:nvPr/>
        </p:nvSpPr>
        <p:spPr>
          <a:xfrm>
            <a:off x="6089057" y="2082346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rgbClr val="735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50" name="Round Same Side Corner Rectangle 36">
            <a:extLst>
              <a:ext uri="{FF2B5EF4-FFF2-40B4-BE49-F238E27FC236}">
                <a16:creationId xmlns="" xmlns:a16="http://schemas.microsoft.com/office/drawing/2014/main" id="{EF14666D-D11A-4BFA-B51F-1AE936330814}"/>
              </a:ext>
            </a:extLst>
          </p:cNvPr>
          <p:cNvSpPr>
            <a:spLocks noChangeAspect="1"/>
          </p:cNvSpPr>
          <p:nvPr/>
        </p:nvSpPr>
        <p:spPr>
          <a:xfrm>
            <a:off x="6115773" y="5411987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rgbClr val="735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51" name="Oval 21">
            <a:extLst>
              <a:ext uri="{FF2B5EF4-FFF2-40B4-BE49-F238E27FC236}">
                <a16:creationId xmlns="" xmlns:a16="http://schemas.microsoft.com/office/drawing/2014/main" id="{2EB5B527-AA99-4F6A-8FF9-67F0F44434C9}"/>
              </a:ext>
            </a:extLst>
          </p:cNvPr>
          <p:cNvSpPr>
            <a:spLocks noChangeAspect="1"/>
          </p:cNvSpPr>
          <p:nvPr/>
        </p:nvSpPr>
        <p:spPr>
          <a:xfrm>
            <a:off x="6708194" y="4253608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rgbClr val="735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2548" y="2242791"/>
            <a:ext cx="2674578" cy="232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03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 Placeholder 1"/>
          <p:cNvSpPr txBox="1">
            <a:spLocks/>
          </p:cNvSpPr>
          <p:nvPr/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 marL="0" indent="0" algn="ctr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rPr>
              <a:t>Infographic Style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117" name="TextBox 3">
            <a:extLst>
              <a:ext uri="{FF2B5EF4-FFF2-40B4-BE49-F238E27FC236}">
                <a16:creationId xmlns="" xmlns:a16="http://schemas.microsoft.com/office/drawing/2014/main" id="{AE966E6D-7FE3-40B6-965D-3C92BFD85289}"/>
              </a:ext>
            </a:extLst>
          </p:cNvPr>
          <p:cNvSpPr txBox="1"/>
          <p:nvPr/>
        </p:nvSpPr>
        <p:spPr>
          <a:xfrm>
            <a:off x="912249" y="1724787"/>
            <a:ext cx="87895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286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85%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8" name="Text Placeholder 12">
            <a:extLst>
              <a:ext uri="{FF2B5EF4-FFF2-40B4-BE49-F238E27FC236}">
                <a16:creationId xmlns="" xmlns:a16="http://schemas.microsoft.com/office/drawing/2014/main" id="{8CF2F53E-4660-469C-99B5-3F4F08A36376}"/>
              </a:ext>
            </a:extLst>
          </p:cNvPr>
          <p:cNvSpPr txBox="1">
            <a:spLocks/>
          </p:cNvSpPr>
          <p:nvPr/>
        </p:nvSpPr>
        <p:spPr>
          <a:xfrm>
            <a:off x="912248" y="2106396"/>
            <a:ext cx="3864854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9" name="TextBox 5">
            <a:extLst>
              <a:ext uri="{FF2B5EF4-FFF2-40B4-BE49-F238E27FC236}">
                <a16:creationId xmlns="" xmlns:a16="http://schemas.microsoft.com/office/drawing/2014/main" id="{34B51270-435E-406A-A145-18394500858E}"/>
              </a:ext>
            </a:extLst>
          </p:cNvPr>
          <p:cNvSpPr txBox="1"/>
          <p:nvPr/>
        </p:nvSpPr>
        <p:spPr>
          <a:xfrm>
            <a:off x="912249" y="2620239"/>
            <a:ext cx="87895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286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70%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0" name="Text Placeholder 12">
            <a:extLst>
              <a:ext uri="{FF2B5EF4-FFF2-40B4-BE49-F238E27FC236}">
                <a16:creationId xmlns="" xmlns:a16="http://schemas.microsoft.com/office/drawing/2014/main" id="{7266CFF3-47D9-4CB6-9D79-DCDEA6A9E639}"/>
              </a:ext>
            </a:extLst>
          </p:cNvPr>
          <p:cNvSpPr txBox="1">
            <a:spLocks/>
          </p:cNvSpPr>
          <p:nvPr/>
        </p:nvSpPr>
        <p:spPr>
          <a:xfrm>
            <a:off x="912248" y="3013331"/>
            <a:ext cx="3864854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1" name="TextBox 7">
            <a:extLst>
              <a:ext uri="{FF2B5EF4-FFF2-40B4-BE49-F238E27FC236}">
                <a16:creationId xmlns="" xmlns:a16="http://schemas.microsoft.com/office/drawing/2014/main" id="{9587C579-B3F7-43D7-8E22-7E1D7FF0C642}"/>
              </a:ext>
            </a:extLst>
          </p:cNvPr>
          <p:cNvSpPr txBox="1"/>
          <p:nvPr/>
        </p:nvSpPr>
        <p:spPr>
          <a:xfrm>
            <a:off x="912249" y="3527174"/>
            <a:ext cx="87895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286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65%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2" name="Text Placeholder 12">
            <a:extLst>
              <a:ext uri="{FF2B5EF4-FFF2-40B4-BE49-F238E27FC236}">
                <a16:creationId xmlns="" xmlns:a16="http://schemas.microsoft.com/office/drawing/2014/main" id="{DFAF1CCE-270D-430E-880B-FB756B9EB4E7}"/>
              </a:ext>
            </a:extLst>
          </p:cNvPr>
          <p:cNvSpPr txBox="1">
            <a:spLocks/>
          </p:cNvSpPr>
          <p:nvPr/>
        </p:nvSpPr>
        <p:spPr>
          <a:xfrm>
            <a:off x="912248" y="3915848"/>
            <a:ext cx="3864854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3" name="TextBox 9">
            <a:extLst>
              <a:ext uri="{FF2B5EF4-FFF2-40B4-BE49-F238E27FC236}">
                <a16:creationId xmlns="" xmlns:a16="http://schemas.microsoft.com/office/drawing/2014/main" id="{D3030AD2-3121-473D-92B6-8EE221309AC8}"/>
              </a:ext>
            </a:extLst>
          </p:cNvPr>
          <p:cNvSpPr txBox="1"/>
          <p:nvPr/>
        </p:nvSpPr>
        <p:spPr>
          <a:xfrm>
            <a:off x="912249" y="5311435"/>
            <a:ext cx="87895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286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40%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4" name="Text Placeholder 12">
            <a:extLst>
              <a:ext uri="{FF2B5EF4-FFF2-40B4-BE49-F238E27FC236}">
                <a16:creationId xmlns="" xmlns:a16="http://schemas.microsoft.com/office/drawing/2014/main" id="{3E929CC2-5F9B-4AF9-A631-6B11DF3B265E}"/>
              </a:ext>
            </a:extLst>
          </p:cNvPr>
          <p:cNvSpPr txBox="1">
            <a:spLocks/>
          </p:cNvSpPr>
          <p:nvPr/>
        </p:nvSpPr>
        <p:spPr>
          <a:xfrm>
            <a:off x="912248" y="5698772"/>
            <a:ext cx="3864854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5" name="TextBox 11">
            <a:extLst>
              <a:ext uri="{FF2B5EF4-FFF2-40B4-BE49-F238E27FC236}">
                <a16:creationId xmlns="" xmlns:a16="http://schemas.microsoft.com/office/drawing/2014/main" id="{05959F6A-EC1A-4ED2-9129-059CBED0D313}"/>
              </a:ext>
            </a:extLst>
          </p:cNvPr>
          <p:cNvSpPr txBox="1"/>
          <p:nvPr/>
        </p:nvSpPr>
        <p:spPr>
          <a:xfrm>
            <a:off x="912249" y="4429689"/>
            <a:ext cx="87895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286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55%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6" name="Text Placeholder 12">
            <a:extLst>
              <a:ext uri="{FF2B5EF4-FFF2-40B4-BE49-F238E27FC236}">
                <a16:creationId xmlns="" xmlns:a16="http://schemas.microsoft.com/office/drawing/2014/main" id="{6641E077-F8F7-44E2-AEE1-A13E229F65D3}"/>
              </a:ext>
            </a:extLst>
          </p:cNvPr>
          <p:cNvSpPr txBox="1">
            <a:spLocks/>
          </p:cNvSpPr>
          <p:nvPr/>
        </p:nvSpPr>
        <p:spPr>
          <a:xfrm>
            <a:off x="912248" y="4797593"/>
            <a:ext cx="3864854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27" name="그룹 9">
            <a:extLst>
              <a:ext uri="{FF2B5EF4-FFF2-40B4-BE49-F238E27FC236}">
                <a16:creationId xmlns="" xmlns:a16="http://schemas.microsoft.com/office/drawing/2014/main" id="{EF29D6EE-50B0-47EF-8F5D-F16A6DE87453}"/>
              </a:ext>
            </a:extLst>
          </p:cNvPr>
          <p:cNvGrpSpPr/>
          <p:nvPr/>
        </p:nvGrpSpPr>
        <p:grpSpPr>
          <a:xfrm>
            <a:off x="7025706" y="1346105"/>
            <a:ext cx="5176027" cy="5531355"/>
            <a:chOff x="7015974" y="1248508"/>
            <a:chExt cx="5176027" cy="5680848"/>
          </a:xfrm>
        </p:grpSpPr>
        <p:grpSp>
          <p:nvGrpSpPr>
            <p:cNvPr id="128" name="그룹 7">
              <a:extLst>
                <a:ext uri="{FF2B5EF4-FFF2-40B4-BE49-F238E27FC236}">
                  <a16:creationId xmlns="" xmlns:a16="http://schemas.microsoft.com/office/drawing/2014/main" id="{56750D02-46DC-405F-AEC0-F7BFFB346AF1}"/>
                </a:ext>
              </a:extLst>
            </p:cNvPr>
            <p:cNvGrpSpPr/>
            <p:nvPr/>
          </p:nvGrpSpPr>
          <p:grpSpPr>
            <a:xfrm>
              <a:off x="9425131" y="1248508"/>
              <a:ext cx="2766870" cy="5670856"/>
              <a:chOff x="9425131" y="1248508"/>
              <a:chExt cx="2766870" cy="5670856"/>
            </a:xfrm>
          </p:grpSpPr>
          <p:sp>
            <p:nvSpPr>
              <p:cNvPr id="135" name="직사각형 2">
                <a:extLst>
                  <a:ext uri="{FF2B5EF4-FFF2-40B4-BE49-F238E27FC236}">
                    <a16:creationId xmlns="" xmlns:a16="http://schemas.microsoft.com/office/drawing/2014/main" id="{EE32D192-6E1B-4E4A-A0D5-B2D24C539222}"/>
                  </a:ext>
                </a:extLst>
              </p:cNvPr>
              <p:cNvSpPr/>
              <p:nvPr/>
            </p:nvSpPr>
            <p:spPr>
              <a:xfrm>
                <a:off x="9425131" y="1248508"/>
                <a:ext cx="2766870" cy="1134000"/>
              </a:xfrm>
              <a:prstGeom prst="rect">
                <a:avLst/>
              </a:prstGeom>
              <a:solidFill>
                <a:srgbClr val="7F7F7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36" name="직사각형 58">
                <a:extLst>
                  <a:ext uri="{FF2B5EF4-FFF2-40B4-BE49-F238E27FC236}">
                    <a16:creationId xmlns="" xmlns:a16="http://schemas.microsoft.com/office/drawing/2014/main" id="{9C21F811-6B23-4C95-8DCB-1CAC135324DC}"/>
                  </a:ext>
                </a:extLst>
              </p:cNvPr>
              <p:cNvSpPr/>
              <p:nvPr/>
            </p:nvSpPr>
            <p:spPr>
              <a:xfrm>
                <a:off x="9425131" y="2382722"/>
                <a:ext cx="2766870" cy="1134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37" name="직사각형 59">
                <a:extLst>
                  <a:ext uri="{FF2B5EF4-FFF2-40B4-BE49-F238E27FC236}">
                    <a16:creationId xmlns="" xmlns:a16="http://schemas.microsoft.com/office/drawing/2014/main" id="{2ABB303B-FC78-49C8-8089-48853DC54CD4}"/>
                  </a:ext>
                </a:extLst>
              </p:cNvPr>
              <p:cNvSpPr/>
              <p:nvPr/>
            </p:nvSpPr>
            <p:spPr>
              <a:xfrm>
                <a:off x="9425131" y="3516935"/>
                <a:ext cx="2766870" cy="1134000"/>
              </a:xfrm>
              <a:prstGeom prst="rect">
                <a:avLst/>
              </a:prstGeom>
              <a:solidFill>
                <a:srgbClr val="7F7F7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38" name="직사각형 60">
                <a:extLst>
                  <a:ext uri="{FF2B5EF4-FFF2-40B4-BE49-F238E27FC236}">
                    <a16:creationId xmlns="" xmlns:a16="http://schemas.microsoft.com/office/drawing/2014/main" id="{502912CE-D83A-42AC-92A8-65AB4B569686}"/>
                  </a:ext>
                </a:extLst>
              </p:cNvPr>
              <p:cNvSpPr/>
              <p:nvPr/>
            </p:nvSpPr>
            <p:spPr>
              <a:xfrm>
                <a:off x="9425131" y="4651149"/>
                <a:ext cx="2766870" cy="1134000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39" name="직사각형 61">
                <a:extLst>
                  <a:ext uri="{FF2B5EF4-FFF2-40B4-BE49-F238E27FC236}">
                    <a16:creationId xmlns="" xmlns:a16="http://schemas.microsoft.com/office/drawing/2014/main" id="{3FD21500-775A-4DA0-AF71-8D54A2FDBC37}"/>
                  </a:ext>
                </a:extLst>
              </p:cNvPr>
              <p:cNvSpPr/>
              <p:nvPr/>
            </p:nvSpPr>
            <p:spPr>
              <a:xfrm>
                <a:off x="9425131" y="5785364"/>
                <a:ext cx="2766870" cy="1134000"/>
              </a:xfrm>
              <a:prstGeom prst="rect">
                <a:avLst/>
              </a:prstGeom>
              <a:solidFill>
                <a:srgbClr val="7F7F7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</p:grpSp>
        <p:grpSp>
          <p:nvGrpSpPr>
            <p:cNvPr id="129" name="그룹 8">
              <a:extLst>
                <a:ext uri="{FF2B5EF4-FFF2-40B4-BE49-F238E27FC236}">
                  <a16:creationId xmlns="" xmlns:a16="http://schemas.microsoft.com/office/drawing/2014/main" id="{4830E1D3-0F3A-46E0-8516-882827F05900}"/>
                </a:ext>
              </a:extLst>
            </p:cNvPr>
            <p:cNvGrpSpPr/>
            <p:nvPr/>
          </p:nvGrpSpPr>
          <p:grpSpPr>
            <a:xfrm>
              <a:off x="7015974" y="1248508"/>
              <a:ext cx="2409157" cy="5680848"/>
              <a:chOff x="7015974" y="1248508"/>
              <a:chExt cx="2409157" cy="5680848"/>
            </a:xfrm>
          </p:grpSpPr>
          <p:sp>
            <p:nvSpPr>
              <p:cNvPr id="130" name="자유형: 도형 70">
                <a:extLst>
                  <a:ext uri="{FF2B5EF4-FFF2-40B4-BE49-F238E27FC236}">
                    <a16:creationId xmlns="" xmlns:a16="http://schemas.microsoft.com/office/drawing/2014/main" id="{4984A9F0-3233-4AE9-8899-6B9A1E60E79B}"/>
                  </a:ext>
                </a:extLst>
              </p:cNvPr>
              <p:cNvSpPr/>
              <p:nvPr/>
            </p:nvSpPr>
            <p:spPr>
              <a:xfrm>
                <a:off x="7642806" y="1248508"/>
                <a:ext cx="1782324" cy="1135420"/>
              </a:xfrm>
              <a:custGeom>
                <a:avLst/>
                <a:gdLst>
                  <a:gd name="connsiteX0" fmla="*/ 1582480 w 1782324"/>
                  <a:gd name="connsiteY0" fmla="*/ 0 h 1135420"/>
                  <a:gd name="connsiteX1" fmla="*/ 1782324 w 1782324"/>
                  <a:gd name="connsiteY1" fmla="*/ 0 h 1135420"/>
                  <a:gd name="connsiteX2" fmla="*/ 1782324 w 1782324"/>
                  <a:gd name="connsiteY2" fmla="*/ 1135420 h 1135420"/>
                  <a:gd name="connsiteX3" fmla="*/ 0 w 1782324"/>
                  <a:gd name="connsiteY3" fmla="*/ 1135420 h 1135420"/>
                  <a:gd name="connsiteX4" fmla="*/ 1394915 w 1782324"/>
                  <a:gd name="connsiteY4" fmla="*/ 19328 h 113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82324" h="1135420">
                    <a:moveTo>
                      <a:pt x="1582480" y="0"/>
                    </a:moveTo>
                    <a:lnTo>
                      <a:pt x="1782324" y="0"/>
                    </a:lnTo>
                    <a:lnTo>
                      <a:pt x="1782324" y="1135420"/>
                    </a:lnTo>
                    <a:lnTo>
                      <a:pt x="0" y="1135420"/>
                    </a:lnTo>
                    <a:cubicBezTo>
                      <a:pt x="204706" y="584155"/>
                      <a:pt x="695866" y="136049"/>
                      <a:pt x="1394915" y="19328"/>
                    </a:cubicBezTo>
                    <a:close/>
                  </a:path>
                </a:pathLst>
              </a:custGeom>
              <a:solidFill>
                <a:srgbClr val="7F7F7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 smtClean="0">
                  <a:ln>
                    <a:noFill/>
                  </a:ln>
                  <a:solidFill>
                    <a:srgbClr val="3282B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31" name="자유형: 도형 71">
                <a:extLst>
                  <a:ext uri="{FF2B5EF4-FFF2-40B4-BE49-F238E27FC236}">
                    <a16:creationId xmlns="" xmlns:a16="http://schemas.microsoft.com/office/drawing/2014/main" id="{5140D05A-009A-4007-87B4-52A7112DBA20}"/>
                  </a:ext>
                </a:extLst>
              </p:cNvPr>
              <p:cNvSpPr/>
              <p:nvPr/>
            </p:nvSpPr>
            <p:spPr>
              <a:xfrm>
                <a:off x="7350020" y="2382722"/>
                <a:ext cx="2075111" cy="1135420"/>
              </a:xfrm>
              <a:custGeom>
                <a:avLst/>
                <a:gdLst>
                  <a:gd name="connsiteX0" fmla="*/ 298141 w 2075111"/>
                  <a:gd name="connsiteY0" fmla="*/ 0 h 1135420"/>
                  <a:gd name="connsiteX1" fmla="*/ 2075111 w 2075111"/>
                  <a:gd name="connsiteY1" fmla="*/ 0 h 1135420"/>
                  <a:gd name="connsiteX2" fmla="*/ 2075111 w 2075111"/>
                  <a:gd name="connsiteY2" fmla="*/ 1135420 h 1135420"/>
                  <a:gd name="connsiteX3" fmla="*/ 0 w 2075111"/>
                  <a:gd name="connsiteY3" fmla="*/ 1135420 h 1135420"/>
                  <a:gd name="connsiteX4" fmla="*/ 143326 w 2075111"/>
                  <a:gd name="connsiteY4" fmla="*/ 941418 h 1135420"/>
                  <a:gd name="connsiteX5" fmla="*/ 298141 w 2075111"/>
                  <a:gd name="connsiteY5" fmla="*/ 0 h 113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75111" h="1135420">
                    <a:moveTo>
                      <a:pt x="298141" y="0"/>
                    </a:moveTo>
                    <a:lnTo>
                      <a:pt x="2075111" y="0"/>
                    </a:lnTo>
                    <a:lnTo>
                      <a:pt x="2075111" y="1135420"/>
                    </a:lnTo>
                    <a:lnTo>
                      <a:pt x="0" y="1135420"/>
                    </a:lnTo>
                    <a:cubicBezTo>
                      <a:pt x="75201" y="1043352"/>
                      <a:pt x="87553" y="1014096"/>
                      <a:pt x="143326" y="941418"/>
                    </a:cubicBezTo>
                    <a:cubicBezTo>
                      <a:pt x="294462" y="770596"/>
                      <a:pt x="51248" y="518977"/>
                      <a:pt x="298141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32" name="자유형: 도형 72">
                <a:extLst>
                  <a:ext uri="{FF2B5EF4-FFF2-40B4-BE49-F238E27FC236}">
                    <a16:creationId xmlns="" xmlns:a16="http://schemas.microsoft.com/office/drawing/2014/main" id="{999556C7-01AD-4868-BAB9-92B6C19F273A}"/>
                  </a:ext>
                </a:extLst>
              </p:cNvPr>
              <p:cNvSpPr/>
              <p:nvPr/>
            </p:nvSpPr>
            <p:spPr>
              <a:xfrm>
                <a:off x="7015974" y="3516935"/>
                <a:ext cx="2409156" cy="1135420"/>
              </a:xfrm>
              <a:custGeom>
                <a:avLst/>
                <a:gdLst>
                  <a:gd name="connsiteX0" fmla="*/ 345087 w 2409156"/>
                  <a:gd name="connsiteY0" fmla="*/ 0 h 1135420"/>
                  <a:gd name="connsiteX1" fmla="*/ 2409156 w 2409156"/>
                  <a:gd name="connsiteY1" fmla="*/ 0 h 1135420"/>
                  <a:gd name="connsiteX2" fmla="*/ 2409156 w 2409156"/>
                  <a:gd name="connsiteY2" fmla="*/ 1135420 h 1135420"/>
                  <a:gd name="connsiteX3" fmla="*/ 396107 w 2409156"/>
                  <a:gd name="connsiteY3" fmla="*/ 1135420 h 1135420"/>
                  <a:gd name="connsiteX4" fmla="*/ 290286 w 2409156"/>
                  <a:gd name="connsiteY4" fmla="*/ 1068296 h 1135420"/>
                  <a:gd name="connsiteX5" fmla="*/ 415410 w 2409156"/>
                  <a:gd name="connsiteY5" fmla="*/ 783337 h 1135420"/>
                  <a:gd name="connsiteX6" fmla="*/ 7150 w 2409156"/>
                  <a:gd name="connsiteY6" fmla="*/ 455110 h 1135420"/>
                  <a:gd name="connsiteX7" fmla="*/ 345087 w 2409156"/>
                  <a:gd name="connsiteY7" fmla="*/ 0 h 113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09156" h="1135420">
                    <a:moveTo>
                      <a:pt x="345087" y="0"/>
                    </a:moveTo>
                    <a:lnTo>
                      <a:pt x="2409156" y="0"/>
                    </a:lnTo>
                    <a:lnTo>
                      <a:pt x="2409156" y="1135420"/>
                    </a:lnTo>
                    <a:lnTo>
                      <a:pt x="396107" y="1135420"/>
                    </a:lnTo>
                    <a:cubicBezTo>
                      <a:pt x="359489" y="1114752"/>
                      <a:pt x="307981" y="1092898"/>
                      <a:pt x="290286" y="1068296"/>
                    </a:cubicBezTo>
                    <a:cubicBezTo>
                      <a:pt x="270508" y="1008385"/>
                      <a:pt x="362148" y="881624"/>
                      <a:pt x="415410" y="783337"/>
                    </a:cubicBezTo>
                    <a:cubicBezTo>
                      <a:pt x="506284" y="704464"/>
                      <a:pt x="-70109" y="637971"/>
                      <a:pt x="7150" y="455110"/>
                    </a:cubicBezTo>
                    <a:cubicBezTo>
                      <a:pt x="59408" y="386912"/>
                      <a:pt x="159209" y="227844"/>
                      <a:pt x="345087" y="0"/>
                    </a:cubicBezTo>
                    <a:close/>
                  </a:path>
                </a:pathLst>
              </a:custGeom>
              <a:solidFill>
                <a:srgbClr val="7F7F7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33" name="자유형: 도형 74">
                <a:extLst>
                  <a:ext uri="{FF2B5EF4-FFF2-40B4-BE49-F238E27FC236}">
                    <a16:creationId xmlns="" xmlns:a16="http://schemas.microsoft.com/office/drawing/2014/main" id="{951BACA4-53E5-4CA0-A9B9-2D34D90693B7}"/>
                  </a:ext>
                </a:extLst>
              </p:cNvPr>
              <p:cNvSpPr/>
              <p:nvPr/>
            </p:nvSpPr>
            <p:spPr>
              <a:xfrm>
                <a:off x="7378502" y="4627007"/>
                <a:ext cx="2046629" cy="1144656"/>
              </a:xfrm>
              <a:custGeom>
                <a:avLst/>
                <a:gdLst>
                  <a:gd name="connsiteX0" fmla="*/ 0 w 2053213"/>
                  <a:gd name="connsiteY0" fmla="*/ 0 h 1135420"/>
                  <a:gd name="connsiteX1" fmla="*/ 2053213 w 2053213"/>
                  <a:gd name="connsiteY1" fmla="*/ 0 h 1135420"/>
                  <a:gd name="connsiteX2" fmla="*/ 2053213 w 2053213"/>
                  <a:gd name="connsiteY2" fmla="*/ 1135420 h 1135420"/>
                  <a:gd name="connsiteX3" fmla="*/ 1555916 w 2053213"/>
                  <a:gd name="connsiteY3" fmla="*/ 1135420 h 1135420"/>
                  <a:gd name="connsiteX4" fmla="*/ 1354047 w 2053213"/>
                  <a:gd name="connsiteY4" fmla="*/ 906501 h 1135420"/>
                  <a:gd name="connsiteX5" fmla="*/ 341110 w 2053213"/>
                  <a:gd name="connsiteY5" fmla="*/ 1021568 h 1135420"/>
                  <a:gd name="connsiteX6" fmla="*/ 188316 w 2053213"/>
                  <a:gd name="connsiteY6" fmla="*/ 363837 h 1135420"/>
                  <a:gd name="connsiteX7" fmla="*/ 12398 w 2053213"/>
                  <a:gd name="connsiteY7" fmla="*/ 184855 h 1135420"/>
                  <a:gd name="connsiteX8" fmla="*/ 60078 w 2053213"/>
                  <a:gd name="connsiteY8" fmla="*/ 35585 h 1135420"/>
                  <a:gd name="connsiteX0" fmla="*/ 18046 w 2046629"/>
                  <a:gd name="connsiteY0" fmla="*/ 0 h 1144656"/>
                  <a:gd name="connsiteX1" fmla="*/ 2046629 w 2046629"/>
                  <a:gd name="connsiteY1" fmla="*/ 9236 h 1144656"/>
                  <a:gd name="connsiteX2" fmla="*/ 2046629 w 2046629"/>
                  <a:gd name="connsiteY2" fmla="*/ 1144656 h 1144656"/>
                  <a:gd name="connsiteX3" fmla="*/ 1549332 w 2046629"/>
                  <a:gd name="connsiteY3" fmla="*/ 1144656 h 1144656"/>
                  <a:gd name="connsiteX4" fmla="*/ 1347463 w 2046629"/>
                  <a:gd name="connsiteY4" fmla="*/ 915737 h 1144656"/>
                  <a:gd name="connsiteX5" fmla="*/ 334526 w 2046629"/>
                  <a:gd name="connsiteY5" fmla="*/ 1030804 h 1144656"/>
                  <a:gd name="connsiteX6" fmla="*/ 181732 w 2046629"/>
                  <a:gd name="connsiteY6" fmla="*/ 373073 h 1144656"/>
                  <a:gd name="connsiteX7" fmla="*/ 5814 w 2046629"/>
                  <a:gd name="connsiteY7" fmla="*/ 194091 h 1144656"/>
                  <a:gd name="connsiteX8" fmla="*/ 53494 w 2046629"/>
                  <a:gd name="connsiteY8" fmla="*/ 44821 h 1144656"/>
                  <a:gd name="connsiteX9" fmla="*/ 18046 w 2046629"/>
                  <a:gd name="connsiteY9" fmla="*/ 0 h 1144656"/>
                  <a:gd name="connsiteX0" fmla="*/ 18046 w 2046629"/>
                  <a:gd name="connsiteY0" fmla="*/ 0 h 1144656"/>
                  <a:gd name="connsiteX1" fmla="*/ 2046629 w 2046629"/>
                  <a:gd name="connsiteY1" fmla="*/ 9236 h 1144656"/>
                  <a:gd name="connsiteX2" fmla="*/ 2046629 w 2046629"/>
                  <a:gd name="connsiteY2" fmla="*/ 1144656 h 1144656"/>
                  <a:gd name="connsiteX3" fmla="*/ 1549332 w 2046629"/>
                  <a:gd name="connsiteY3" fmla="*/ 1144656 h 1144656"/>
                  <a:gd name="connsiteX4" fmla="*/ 1347463 w 2046629"/>
                  <a:gd name="connsiteY4" fmla="*/ 915737 h 1144656"/>
                  <a:gd name="connsiteX5" fmla="*/ 334526 w 2046629"/>
                  <a:gd name="connsiteY5" fmla="*/ 1030804 h 1144656"/>
                  <a:gd name="connsiteX6" fmla="*/ 181732 w 2046629"/>
                  <a:gd name="connsiteY6" fmla="*/ 373073 h 1144656"/>
                  <a:gd name="connsiteX7" fmla="*/ 5814 w 2046629"/>
                  <a:gd name="connsiteY7" fmla="*/ 194091 h 1144656"/>
                  <a:gd name="connsiteX8" fmla="*/ 53494 w 2046629"/>
                  <a:gd name="connsiteY8" fmla="*/ 44821 h 1144656"/>
                  <a:gd name="connsiteX9" fmla="*/ 18046 w 2046629"/>
                  <a:gd name="connsiteY9" fmla="*/ 0 h 1144656"/>
                  <a:gd name="connsiteX0" fmla="*/ 18046 w 2046629"/>
                  <a:gd name="connsiteY0" fmla="*/ 0 h 1144656"/>
                  <a:gd name="connsiteX1" fmla="*/ 2046629 w 2046629"/>
                  <a:gd name="connsiteY1" fmla="*/ 9236 h 1144656"/>
                  <a:gd name="connsiteX2" fmla="*/ 2046629 w 2046629"/>
                  <a:gd name="connsiteY2" fmla="*/ 1144656 h 1144656"/>
                  <a:gd name="connsiteX3" fmla="*/ 1549332 w 2046629"/>
                  <a:gd name="connsiteY3" fmla="*/ 1144656 h 1144656"/>
                  <a:gd name="connsiteX4" fmla="*/ 1347463 w 2046629"/>
                  <a:gd name="connsiteY4" fmla="*/ 915737 h 1144656"/>
                  <a:gd name="connsiteX5" fmla="*/ 334526 w 2046629"/>
                  <a:gd name="connsiteY5" fmla="*/ 1030804 h 1144656"/>
                  <a:gd name="connsiteX6" fmla="*/ 181732 w 2046629"/>
                  <a:gd name="connsiteY6" fmla="*/ 373073 h 1144656"/>
                  <a:gd name="connsiteX7" fmla="*/ 5814 w 2046629"/>
                  <a:gd name="connsiteY7" fmla="*/ 194091 h 1144656"/>
                  <a:gd name="connsiteX8" fmla="*/ 53494 w 2046629"/>
                  <a:gd name="connsiteY8" fmla="*/ 44821 h 1144656"/>
                  <a:gd name="connsiteX9" fmla="*/ 18046 w 2046629"/>
                  <a:gd name="connsiteY9" fmla="*/ 0 h 1144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46629" h="1144656">
                    <a:moveTo>
                      <a:pt x="18046" y="0"/>
                    </a:moveTo>
                    <a:lnTo>
                      <a:pt x="2046629" y="9236"/>
                    </a:lnTo>
                    <a:lnTo>
                      <a:pt x="2046629" y="1144656"/>
                    </a:lnTo>
                    <a:lnTo>
                      <a:pt x="1549332" y="1144656"/>
                    </a:lnTo>
                    <a:cubicBezTo>
                      <a:pt x="1509942" y="991704"/>
                      <a:pt x="1449595" y="887935"/>
                      <a:pt x="1347463" y="915737"/>
                    </a:cubicBezTo>
                    <a:cubicBezTo>
                      <a:pt x="1036227" y="987105"/>
                      <a:pt x="630907" y="1147605"/>
                      <a:pt x="334526" y="1030804"/>
                    </a:cubicBezTo>
                    <a:cubicBezTo>
                      <a:pt x="2989" y="879235"/>
                      <a:pt x="250820" y="489979"/>
                      <a:pt x="181732" y="373073"/>
                    </a:cubicBezTo>
                    <a:cubicBezTo>
                      <a:pt x="151154" y="296907"/>
                      <a:pt x="51249" y="255402"/>
                      <a:pt x="5814" y="194091"/>
                    </a:cubicBezTo>
                    <a:cubicBezTo>
                      <a:pt x="-17908" y="154239"/>
                      <a:pt x="37601" y="94577"/>
                      <a:pt x="53494" y="44821"/>
                    </a:cubicBezTo>
                    <a:cubicBezTo>
                      <a:pt x="33468" y="17565"/>
                      <a:pt x="38072" y="11862"/>
                      <a:pt x="1804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34" name="자유형: 도형 75">
                <a:extLst>
                  <a:ext uri="{FF2B5EF4-FFF2-40B4-BE49-F238E27FC236}">
                    <a16:creationId xmlns="" xmlns:a16="http://schemas.microsoft.com/office/drawing/2014/main" id="{352D29D8-D917-44AB-B5AA-F95EE52906F2}"/>
                  </a:ext>
                </a:extLst>
              </p:cNvPr>
              <p:cNvSpPr/>
              <p:nvPr/>
            </p:nvSpPr>
            <p:spPr>
              <a:xfrm>
                <a:off x="8924043" y="5769792"/>
                <a:ext cx="501087" cy="1159564"/>
              </a:xfrm>
              <a:custGeom>
                <a:avLst/>
                <a:gdLst>
                  <a:gd name="connsiteX0" fmla="*/ 0 w 501087"/>
                  <a:gd name="connsiteY0" fmla="*/ 0 h 1121900"/>
                  <a:gd name="connsiteX1" fmla="*/ 501087 w 501087"/>
                  <a:gd name="connsiteY1" fmla="*/ 0 h 1121900"/>
                  <a:gd name="connsiteX2" fmla="*/ 501087 w 501087"/>
                  <a:gd name="connsiteY2" fmla="*/ 1121900 h 1121900"/>
                  <a:gd name="connsiteX3" fmla="*/ 113679 w 501087"/>
                  <a:gd name="connsiteY3" fmla="*/ 1121900 h 1121900"/>
                  <a:gd name="connsiteX4" fmla="*/ 113679 w 501087"/>
                  <a:gd name="connsiteY4" fmla="*/ 647656 h 1121900"/>
                  <a:gd name="connsiteX5" fmla="*/ 0 w 501087"/>
                  <a:gd name="connsiteY5" fmla="*/ 0 h 1121900"/>
                  <a:gd name="connsiteX0" fmla="*/ 0 w 501087"/>
                  <a:gd name="connsiteY0" fmla="*/ 0 h 1121900"/>
                  <a:gd name="connsiteX1" fmla="*/ 501087 w 501087"/>
                  <a:gd name="connsiteY1" fmla="*/ 0 h 1121900"/>
                  <a:gd name="connsiteX2" fmla="*/ 501087 w 501087"/>
                  <a:gd name="connsiteY2" fmla="*/ 1121900 h 1121900"/>
                  <a:gd name="connsiteX3" fmla="*/ 113679 w 501087"/>
                  <a:gd name="connsiteY3" fmla="*/ 1121900 h 1121900"/>
                  <a:gd name="connsiteX4" fmla="*/ 0 w 501087"/>
                  <a:gd name="connsiteY4" fmla="*/ 0 h 1121900"/>
                  <a:gd name="connsiteX0" fmla="*/ 0 w 501087"/>
                  <a:gd name="connsiteY0" fmla="*/ 0 h 1121900"/>
                  <a:gd name="connsiteX1" fmla="*/ 501087 w 501087"/>
                  <a:gd name="connsiteY1" fmla="*/ 0 h 1121900"/>
                  <a:gd name="connsiteX2" fmla="*/ 501087 w 501087"/>
                  <a:gd name="connsiteY2" fmla="*/ 1121900 h 1121900"/>
                  <a:gd name="connsiteX3" fmla="*/ 113679 w 501087"/>
                  <a:gd name="connsiteY3" fmla="*/ 1121900 h 1121900"/>
                  <a:gd name="connsiteX4" fmla="*/ 0 w 501087"/>
                  <a:gd name="connsiteY4" fmla="*/ 0 h 1121900"/>
                  <a:gd name="connsiteX0" fmla="*/ 0 w 501087"/>
                  <a:gd name="connsiteY0" fmla="*/ 0 h 1121900"/>
                  <a:gd name="connsiteX1" fmla="*/ 501087 w 501087"/>
                  <a:gd name="connsiteY1" fmla="*/ 0 h 1121900"/>
                  <a:gd name="connsiteX2" fmla="*/ 501087 w 501087"/>
                  <a:gd name="connsiteY2" fmla="*/ 1121900 h 1121900"/>
                  <a:gd name="connsiteX3" fmla="*/ 113679 w 501087"/>
                  <a:gd name="connsiteY3" fmla="*/ 1121900 h 1121900"/>
                  <a:gd name="connsiteX4" fmla="*/ 0 w 501087"/>
                  <a:gd name="connsiteY4" fmla="*/ 0 h 1121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1087" h="1121900">
                    <a:moveTo>
                      <a:pt x="0" y="0"/>
                    </a:moveTo>
                    <a:lnTo>
                      <a:pt x="501087" y="0"/>
                    </a:lnTo>
                    <a:lnTo>
                      <a:pt x="501087" y="1121900"/>
                    </a:lnTo>
                    <a:lnTo>
                      <a:pt x="113679" y="1121900"/>
                    </a:lnTo>
                    <a:cubicBezTo>
                      <a:pt x="118889" y="738796"/>
                      <a:pt x="74839" y="401380"/>
                      <a:pt x="0" y="0"/>
                    </a:cubicBezTo>
                    <a:close/>
                  </a:path>
                </a:pathLst>
              </a:custGeom>
              <a:solidFill>
                <a:srgbClr val="7F7F7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</p:grpSp>
      </p:grpSp>
      <p:grpSp>
        <p:nvGrpSpPr>
          <p:cNvPr id="140" name="Group 26">
            <a:extLst>
              <a:ext uri="{FF2B5EF4-FFF2-40B4-BE49-F238E27FC236}">
                <a16:creationId xmlns="" xmlns:a16="http://schemas.microsoft.com/office/drawing/2014/main" id="{4C4C63C7-2C0A-44AF-9088-A86A29B78026}"/>
              </a:ext>
            </a:extLst>
          </p:cNvPr>
          <p:cNvGrpSpPr/>
          <p:nvPr/>
        </p:nvGrpSpPr>
        <p:grpSpPr>
          <a:xfrm>
            <a:off x="9715317" y="1518550"/>
            <a:ext cx="1694834" cy="738665"/>
            <a:chOff x="3942643" y="3330651"/>
            <a:chExt cx="1258713" cy="738663"/>
          </a:xfrm>
        </p:grpSpPr>
        <p:sp>
          <p:nvSpPr>
            <p:cNvPr id="141" name="TextBox 27">
              <a:extLst>
                <a:ext uri="{FF2B5EF4-FFF2-40B4-BE49-F238E27FC236}">
                  <a16:creationId xmlns="" xmlns:a16="http://schemas.microsoft.com/office/drawing/2014/main" id="{A664BFC7-70CA-4CAE-B47E-CFA9CD72D345}"/>
                </a:ext>
              </a:extLst>
            </p:cNvPr>
            <p:cNvSpPr txBox="1"/>
            <p:nvPr/>
          </p:nvSpPr>
          <p:spPr>
            <a:xfrm>
              <a:off x="3942644" y="3607650"/>
              <a:ext cx="1258712" cy="461664"/>
            </a:xfrm>
            <a:prstGeom prst="rect">
              <a:avLst/>
            </a:prstGeom>
            <a:noFill/>
          </p:spPr>
          <p:txBody>
            <a:bodyPr wrap="square" lIns="144000" rtlCol="0">
              <a:spAutoFit/>
            </a:bodyPr>
            <a:lstStyle/>
            <a:p>
              <a:pPr defTabSz="914286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Modern PowerPoint 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2" name="TextBox 28">
              <a:extLst>
                <a:ext uri="{FF2B5EF4-FFF2-40B4-BE49-F238E27FC236}">
                  <a16:creationId xmlns="" xmlns:a16="http://schemas.microsoft.com/office/drawing/2014/main" id="{019D668C-1070-40C0-973D-D13ABF94ECC0}"/>
                </a:ext>
              </a:extLst>
            </p:cNvPr>
            <p:cNvSpPr txBox="1"/>
            <p:nvPr/>
          </p:nvSpPr>
          <p:spPr>
            <a:xfrm>
              <a:off x="3942643" y="3330651"/>
              <a:ext cx="1258713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286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A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3" name="Group 29">
            <a:extLst>
              <a:ext uri="{FF2B5EF4-FFF2-40B4-BE49-F238E27FC236}">
                <a16:creationId xmlns="" xmlns:a16="http://schemas.microsoft.com/office/drawing/2014/main" id="{7EB5E18A-77EB-48E9-B920-95A8E24481DD}"/>
              </a:ext>
            </a:extLst>
          </p:cNvPr>
          <p:cNvGrpSpPr/>
          <p:nvPr/>
        </p:nvGrpSpPr>
        <p:grpSpPr>
          <a:xfrm>
            <a:off x="9715317" y="2620932"/>
            <a:ext cx="1694834" cy="738665"/>
            <a:chOff x="3942643" y="3330651"/>
            <a:chExt cx="1258713" cy="738663"/>
          </a:xfrm>
        </p:grpSpPr>
        <p:sp>
          <p:nvSpPr>
            <p:cNvPr id="144" name="TextBox 30">
              <a:extLst>
                <a:ext uri="{FF2B5EF4-FFF2-40B4-BE49-F238E27FC236}">
                  <a16:creationId xmlns="" xmlns:a16="http://schemas.microsoft.com/office/drawing/2014/main" id="{97D107E4-A091-4097-BCC2-20025C9A6706}"/>
                </a:ext>
              </a:extLst>
            </p:cNvPr>
            <p:cNvSpPr txBox="1"/>
            <p:nvPr/>
          </p:nvSpPr>
          <p:spPr>
            <a:xfrm>
              <a:off x="3942644" y="3607650"/>
              <a:ext cx="1258712" cy="461664"/>
            </a:xfrm>
            <a:prstGeom prst="rect">
              <a:avLst/>
            </a:prstGeom>
            <a:noFill/>
          </p:spPr>
          <p:txBody>
            <a:bodyPr wrap="square" lIns="144000" rtlCol="0">
              <a:spAutoFit/>
            </a:bodyPr>
            <a:lstStyle/>
            <a:p>
              <a:pPr defTabSz="914286"/>
              <a:r>
                <a:rPr lang="en-US" altLang="ko-KR" sz="1200" dirty="0">
                  <a:solidFill>
                    <a:srgbClr val="73503F"/>
                  </a:solidFill>
                  <a:cs typeface="Arial" pitchFamily="34" charset="0"/>
                </a:rPr>
                <a:t>Modern PowerPoint  Presentation </a:t>
              </a:r>
              <a:endParaRPr lang="ko-KR" altLang="en-US" sz="1200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  <p:sp>
          <p:nvSpPr>
            <p:cNvPr id="145" name="TextBox 31">
              <a:extLst>
                <a:ext uri="{FF2B5EF4-FFF2-40B4-BE49-F238E27FC236}">
                  <a16:creationId xmlns="" xmlns:a16="http://schemas.microsoft.com/office/drawing/2014/main" id="{859CD065-BDAB-405E-B993-10738EAF7575}"/>
                </a:ext>
              </a:extLst>
            </p:cNvPr>
            <p:cNvSpPr txBox="1"/>
            <p:nvPr/>
          </p:nvSpPr>
          <p:spPr>
            <a:xfrm>
              <a:off x="3942643" y="3330651"/>
              <a:ext cx="1258713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286"/>
              <a:r>
                <a:rPr lang="en-US" altLang="ko-KR" sz="1400" b="1" dirty="0">
                  <a:solidFill>
                    <a:srgbClr val="73503F"/>
                  </a:solidFill>
                  <a:cs typeface="Arial" pitchFamily="34" charset="0"/>
                </a:rPr>
                <a:t>Content B </a:t>
              </a:r>
              <a:endParaRPr lang="ko-KR" altLang="en-US" sz="140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</p:grpSp>
      <p:grpSp>
        <p:nvGrpSpPr>
          <p:cNvPr id="146" name="Group 32">
            <a:extLst>
              <a:ext uri="{FF2B5EF4-FFF2-40B4-BE49-F238E27FC236}">
                <a16:creationId xmlns="" xmlns:a16="http://schemas.microsoft.com/office/drawing/2014/main" id="{0CB96D9A-D1CB-41F5-9C77-A461C7C7FB6F}"/>
              </a:ext>
            </a:extLst>
          </p:cNvPr>
          <p:cNvGrpSpPr/>
          <p:nvPr/>
        </p:nvGrpSpPr>
        <p:grpSpPr>
          <a:xfrm>
            <a:off x="9715317" y="3723314"/>
            <a:ext cx="1694834" cy="738665"/>
            <a:chOff x="3942643" y="3330651"/>
            <a:chExt cx="1258713" cy="738663"/>
          </a:xfrm>
        </p:grpSpPr>
        <p:sp>
          <p:nvSpPr>
            <p:cNvPr id="147" name="TextBox 33">
              <a:extLst>
                <a:ext uri="{FF2B5EF4-FFF2-40B4-BE49-F238E27FC236}">
                  <a16:creationId xmlns="" xmlns:a16="http://schemas.microsoft.com/office/drawing/2014/main" id="{41CF3198-40FB-4A6E-AF77-D194947F4540}"/>
                </a:ext>
              </a:extLst>
            </p:cNvPr>
            <p:cNvSpPr txBox="1"/>
            <p:nvPr/>
          </p:nvSpPr>
          <p:spPr>
            <a:xfrm>
              <a:off x="3942644" y="3607650"/>
              <a:ext cx="1258712" cy="461664"/>
            </a:xfrm>
            <a:prstGeom prst="rect">
              <a:avLst/>
            </a:prstGeom>
            <a:noFill/>
          </p:spPr>
          <p:txBody>
            <a:bodyPr wrap="square" lIns="144000" rtlCol="0">
              <a:spAutoFit/>
            </a:bodyPr>
            <a:lstStyle/>
            <a:p>
              <a:pPr defTabSz="914286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Modern PowerPoint 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8" name="TextBox 34">
              <a:extLst>
                <a:ext uri="{FF2B5EF4-FFF2-40B4-BE49-F238E27FC236}">
                  <a16:creationId xmlns="" xmlns:a16="http://schemas.microsoft.com/office/drawing/2014/main" id="{D4BBD6F6-9B65-42BE-92ED-DA0FCE79E44C}"/>
                </a:ext>
              </a:extLst>
            </p:cNvPr>
            <p:cNvSpPr txBox="1"/>
            <p:nvPr/>
          </p:nvSpPr>
          <p:spPr>
            <a:xfrm>
              <a:off x="3942643" y="3330651"/>
              <a:ext cx="1258713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286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C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9" name="Group 35">
            <a:extLst>
              <a:ext uri="{FF2B5EF4-FFF2-40B4-BE49-F238E27FC236}">
                <a16:creationId xmlns="" xmlns:a16="http://schemas.microsoft.com/office/drawing/2014/main" id="{B14F0355-651C-4520-A825-02441EF9757D}"/>
              </a:ext>
            </a:extLst>
          </p:cNvPr>
          <p:cNvGrpSpPr/>
          <p:nvPr/>
        </p:nvGrpSpPr>
        <p:grpSpPr>
          <a:xfrm>
            <a:off x="9715317" y="4825695"/>
            <a:ext cx="1694834" cy="738665"/>
            <a:chOff x="3942643" y="3330651"/>
            <a:chExt cx="1258713" cy="738663"/>
          </a:xfrm>
        </p:grpSpPr>
        <p:sp>
          <p:nvSpPr>
            <p:cNvPr id="150" name="TextBox 36">
              <a:extLst>
                <a:ext uri="{FF2B5EF4-FFF2-40B4-BE49-F238E27FC236}">
                  <a16:creationId xmlns="" xmlns:a16="http://schemas.microsoft.com/office/drawing/2014/main" id="{C478D6BF-BAC7-4681-8F98-A9A061E6AA80}"/>
                </a:ext>
              </a:extLst>
            </p:cNvPr>
            <p:cNvSpPr txBox="1"/>
            <p:nvPr/>
          </p:nvSpPr>
          <p:spPr>
            <a:xfrm>
              <a:off x="3942644" y="3607650"/>
              <a:ext cx="1258712" cy="461664"/>
            </a:xfrm>
            <a:prstGeom prst="rect">
              <a:avLst/>
            </a:prstGeom>
            <a:noFill/>
          </p:spPr>
          <p:txBody>
            <a:bodyPr wrap="square" lIns="144000" rtlCol="0">
              <a:spAutoFit/>
            </a:bodyPr>
            <a:lstStyle/>
            <a:p>
              <a:pPr defTabSz="914286"/>
              <a:r>
                <a:rPr lang="en-US" altLang="ko-KR" sz="1200" dirty="0">
                  <a:solidFill>
                    <a:srgbClr val="73503F"/>
                  </a:solidFill>
                  <a:cs typeface="Arial" pitchFamily="34" charset="0"/>
                </a:rPr>
                <a:t>Modern PowerPoint  Presentation </a:t>
              </a:r>
              <a:endParaRPr lang="ko-KR" altLang="en-US" sz="1200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  <p:sp>
          <p:nvSpPr>
            <p:cNvPr id="151" name="TextBox 37">
              <a:extLst>
                <a:ext uri="{FF2B5EF4-FFF2-40B4-BE49-F238E27FC236}">
                  <a16:creationId xmlns="" xmlns:a16="http://schemas.microsoft.com/office/drawing/2014/main" id="{560BC866-DABB-4161-9C73-B2D9893F3311}"/>
                </a:ext>
              </a:extLst>
            </p:cNvPr>
            <p:cNvSpPr txBox="1"/>
            <p:nvPr/>
          </p:nvSpPr>
          <p:spPr>
            <a:xfrm>
              <a:off x="3942643" y="3330651"/>
              <a:ext cx="1258713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286"/>
              <a:r>
                <a:rPr lang="en-US" altLang="ko-KR" sz="1400" b="1" dirty="0">
                  <a:solidFill>
                    <a:srgbClr val="73503F"/>
                  </a:solidFill>
                  <a:cs typeface="Arial" pitchFamily="34" charset="0"/>
                </a:rPr>
                <a:t>Content D</a:t>
              </a:r>
              <a:endParaRPr lang="ko-KR" altLang="en-US" sz="140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</p:grpSp>
      <p:grpSp>
        <p:nvGrpSpPr>
          <p:cNvPr id="152" name="Group 38">
            <a:extLst>
              <a:ext uri="{FF2B5EF4-FFF2-40B4-BE49-F238E27FC236}">
                <a16:creationId xmlns="" xmlns:a16="http://schemas.microsoft.com/office/drawing/2014/main" id="{62D58339-2A5F-4288-85AD-6A0B2C8F4A52}"/>
              </a:ext>
            </a:extLst>
          </p:cNvPr>
          <p:cNvGrpSpPr/>
          <p:nvPr/>
        </p:nvGrpSpPr>
        <p:grpSpPr>
          <a:xfrm>
            <a:off x="9715317" y="5928079"/>
            <a:ext cx="1694834" cy="738665"/>
            <a:chOff x="3942643" y="3330651"/>
            <a:chExt cx="1258713" cy="738663"/>
          </a:xfrm>
        </p:grpSpPr>
        <p:sp>
          <p:nvSpPr>
            <p:cNvPr id="153" name="TextBox 39">
              <a:extLst>
                <a:ext uri="{FF2B5EF4-FFF2-40B4-BE49-F238E27FC236}">
                  <a16:creationId xmlns="" xmlns:a16="http://schemas.microsoft.com/office/drawing/2014/main" id="{2F740190-324E-491B-BB81-4BEA124D1665}"/>
                </a:ext>
              </a:extLst>
            </p:cNvPr>
            <p:cNvSpPr txBox="1"/>
            <p:nvPr/>
          </p:nvSpPr>
          <p:spPr>
            <a:xfrm>
              <a:off x="3942644" y="3607650"/>
              <a:ext cx="1258712" cy="461664"/>
            </a:xfrm>
            <a:prstGeom prst="rect">
              <a:avLst/>
            </a:prstGeom>
            <a:noFill/>
          </p:spPr>
          <p:txBody>
            <a:bodyPr wrap="square" lIns="144000" rtlCol="0">
              <a:spAutoFit/>
            </a:bodyPr>
            <a:lstStyle/>
            <a:p>
              <a:pPr defTabSz="914286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Modern PowerPoint 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4" name="TextBox 40">
              <a:extLst>
                <a:ext uri="{FF2B5EF4-FFF2-40B4-BE49-F238E27FC236}">
                  <a16:creationId xmlns="" xmlns:a16="http://schemas.microsoft.com/office/drawing/2014/main" id="{3EE2F2A5-A8FA-4E68-971A-409B232B6E62}"/>
                </a:ext>
              </a:extLst>
            </p:cNvPr>
            <p:cNvSpPr txBox="1"/>
            <p:nvPr/>
          </p:nvSpPr>
          <p:spPr>
            <a:xfrm>
              <a:off x="3942643" y="3330651"/>
              <a:ext cx="1258713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286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55" name="Oval 21">
            <a:extLst>
              <a:ext uri="{FF2B5EF4-FFF2-40B4-BE49-F238E27FC236}">
                <a16:creationId xmlns="" xmlns:a16="http://schemas.microsoft.com/office/drawing/2014/main" id="{E6A7706B-391E-4EE5-87C5-5DDB3460E9C4}"/>
              </a:ext>
            </a:extLst>
          </p:cNvPr>
          <p:cNvSpPr/>
          <p:nvPr/>
        </p:nvSpPr>
        <p:spPr>
          <a:xfrm rot="20700000">
            <a:off x="9180462" y="5026256"/>
            <a:ext cx="385122" cy="337533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rgbClr val="73503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56" name="Trapezoid 3">
            <a:extLst>
              <a:ext uri="{FF2B5EF4-FFF2-40B4-BE49-F238E27FC236}">
                <a16:creationId xmlns="" xmlns:a16="http://schemas.microsoft.com/office/drawing/2014/main" id="{F4B3B45B-0996-4AA0-B139-1ED2D2566904}"/>
              </a:ext>
            </a:extLst>
          </p:cNvPr>
          <p:cNvSpPr/>
          <p:nvPr/>
        </p:nvSpPr>
        <p:spPr>
          <a:xfrm>
            <a:off x="9146454" y="2759347"/>
            <a:ext cx="453138" cy="461830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rgbClr val="73503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57" name="Down Arrow 1">
            <a:extLst>
              <a:ext uri="{FF2B5EF4-FFF2-40B4-BE49-F238E27FC236}">
                <a16:creationId xmlns="" xmlns:a16="http://schemas.microsoft.com/office/drawing/2014/main" id="{3FA8F4FA-1F39-4FCD-84F6-D5CB57E55076}"/>
              </a:ext>
            </a:extLst>
          </p:cNvPr>
          <p:cNvSpPr/>
          <p:nvPr/>
        </p:nvSpPr>
        <p:spPr>
          <a:xfrm rot="10800000" flipH="1">
            <a:off x="9204806" y="3903734"/>
            <a:ext cx="336437" cy="377818"/>
          </a:xfrm>
          <a:custGeom>
            <a:avLst/>
            <a:gdLst/>
            <a:ahLst/>
            <a:cxnLst/>
            <a:rect l="l" t="t" r="r" b="b"/>
            <a:pathLst>
              <a:path w="3496146" h="3926159">
                <a:moveTo>
                  <a:pt x="1476067" y="1782198"/>
                </a:moveTo>
                <a:lnTo>
                  <a:pt x="2085005" y="1782198"/>
                </a:lnTo>
                <a:lnTo>
                  <a:pt x="2085005" y="560436"/>
                </a:lnTo>
                <a:lnTo>
                  <a:pt x="2389473" y="560436"/>
                </a:lnTo>
                <a:lnTo>
                  <a:pt x="1780536" y="0"/>
                </a:lnTo>
                <a:lnTo>
                  <a:pt x="1171598" y="560436"/>
                </a:lnTo>
                <a:lnTo>
                  <a:pt x="1476067" y="560436"/>
                </a:lnTo>
                <a:close/>
                <a:moveTo>
                  <a:pt x="2794909" y="2376264"/>
                </a:moveTo>
                <a:lnTo>
                  <a:pt x="3403846" y="1815828"/>
                </a:lnTo>
                <a:lnTo>
                  <a:pt x="3099377" y="1815828"/>
                </a:lnTo>
                <a:lnTo>
                  <a:pt x="3099377" y="594066"/>
                </a:lnTo>
                <a:lnTo>
                  <a:pt x="2490440" y="594066"/>
                </a:lnTo>
                <a:lnTo>
                  <a:pt x="2490440" y="1815828"/>
                </a:lnTo>
                <a:lnTo>
                  <a:pt x="2185971" y="1815828"/>
                </a:lnTo>
                <a:close/>
                <a:moveTo>
                  <a:pt x="1738539" y="2704452"/>
                </a:moveTo>
                <a:cubicBezTo>
                  <a:pt x="2025742" y="2708651"/>
                  <a:pt x="2249289" y="2617027"/>
                  <a:pt x="2474392" y="2519294"/>
                </a:cubicBezTo>
                <a:cubicBezTo>
                  <a:pt x="2631335" y="2431624"/>
                  <a:pt x="2641220" y="2356014"/>
                  <a:pt x="2614641" y="2282563"/>
                </a:cubicBezTo>
                <a:cubicBezTo>
                  <a:pt x="2582745" y="2203226"/>
                  <a:pt x="2511446" y="2141129"/>
                  <a:pt x="2374721" y="2203680"/>
                </a:cubicBezTo>
                <a:cubicBezTo>
                  <a:pt x="2195292" y="2350932"/>
                  <a:pt x="1621166" y="2470817"/>
                  <a:pt x="1266317" y="2262320"/>
                </a:cubicBezTo>
                <a:cubicBezTo>
                  <a:pt x="1169173" y="2191011"/>
                  <a:pt x="970584" y="2135007"/>
                  <a:pt x="918755" y="2260582"/>
                </a:cubicBezTo>
                <a:cubicBezTo>
                  <a:pt x="905798" y="2301917"/>
                  <a:pt x="901034" y="2336556"/>
                  <a:pt x="904186" y="2366667"/>
                </a:cubicBezTo>
                <a:cubicBezTo>
                  <a:pt x="913642" y="2457000"/>
                  <a:pt x="994333" y="2506589"/>
                  <a:pt x="1138739" y="2574025"/>
                </a:cubicBezTo>
                <a:cubicBezTo>
                  <a:pt x="1370979" y="2664916"/>
                  <a:pt x="1566218" y="2701932"/>
                  <a:pt x="1738539" y="2704452"/>
                </a:cubicBezTo>
                <a:close/>
                <a:moveTo>
                  <a:pt x="1709810" y="3318171"/>
                </a:moveTo>
                <a:cubicBezTo>
                  <a:pt x="2287461" y="3321186"/>
                  <a:pt x="2747532" y="3089987"/>
                  <a:pt x="2907033" y="2982480"/>
                </a:cubicBezTo>
                <a:cubicBezTo>
                  <a:pt x="3019837" y="2919930"/>
                  <a:pt x="3127019" y="2830470"/>
                  <a:pt x="3047283" y="2692494"/>
                </a:cubicBezTo>
                <a:cubicBezTo>
                  <a:pt x="2931427" y="2583612"/>
                  <a:pt x="2859428" y="2623285"/>
                  <a:pt x="2747560" y="2705958"/>
                </a:cubicBezTo>
                <a:cubicBezTo>
                  <a:pt x="2476410" y="2811508"/>
                  <a:pt x="1878339" y="3347087"/>
                  <a:pt x="714142" y="2686413"/>
                </a:cubicBezTo>
                <a:cubicBezTo>
                  <a:pt x="581403" y="2592588"/>
                  <a:pt x="478211" y="2639047"/>
                  <a:pt x="434354" y="2730111"/>
                </a:cubicBezTo>
                <a:cubicBezTo>
                  <a:pt x="423118" y="2754726"/>
                  <a:pt x="419107" y="2778362"/>
                  <a:pt x="421326" y="2801084"/>
                </a:cubicBezTo>
                <a:cubicBezTo>
                  <a:pt x="427982" y="2869247"/>
                  <a:pt x="490703" y="2929162"/>
                  <a:pt x="582577" y="2982481"/>
                </a:cubicBezTo>
                <a:cubicBezTo>
                  <a:pt x="974299" y="3230234"/>
                  <a:pt x="1363219" y="3316361"/>
                  <a:pt x="1709810" y="3318171"/>
                </a:cubicBezTo>
                <a:close/>
                <a:moveTo>
                  <a:pt x="1650124" y="3925606"/>
                </a:moveTo>
                <a:cubicBezTo>
                  <a:pt x="2273556" y="3938577"/>
                  <a:pt x="2858828" y="3722251"/>
                  <a:pt x="3329308" y="3414392"/>
                </a:cubicBezTo>
                <a:cubicBezTo>
                  <a:pt x="3434138" y="3367480"/>
                  <a:pt x="3549293" y="3215474"/>
                  <a:pt x="3469556" y="3100952"/>
                </a:cubicBezTo>
                <a:cubicBezTo>
                  <a:pt x="3361675" y="3005103"/>
                  <a:pt x="3225886" y="3077348"/>
                  <a:pt x="3149901" y="3145689"/>
                </a:cubicBezTo>
                <a:cubicBezTo>
                  <a:pt x="2987266" y="3247333"/>
                  <a:pt x="1796029" y="4146474"/>
                  <a:pt x="297808" y="3098777"/>
                </a:cubicBezTo>
                <a:cubicBezTo>
                  <a:pt x="177029" y="2997135"/>
                  <a:pt x="65861" y="3063139"/>
                  <a:pt x="18020" y="3134657"/>
                </a:cubicBezTo>
                <a:cubicBezTo>
                  <a:pt x="4124" y="3161552"/>
                  <a:pt x="-1298" y="3188690"/>
                  <a:pt x="257" y="3215218"/>
                </a:cubicBezTo>
                <a:cubicBezTo>
                  <a:pt x="4919" y="3294803"/>
                  <a:pt x="72375" y="3368892"/>
                  <a:pt x="162256" y="3414392"/>
                </a:cubicBezTo>
                <a:cubicBezTo>
                  <a:pt x="657258" y="3766720"/>
                  <a:pt x="1165233" y="3915518"/>
                  <a:pt x="1650124" y="3925606"/>
                </a:cubicBezTo>
                <a:close/>
              </a:path>
            </a:pathLst>
          </a:custGeom>
          <a:solidFill>
            <a:srgbClr val="73503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58" name="Rectangle 15">
            <a:extLst>
              <a:ext uri="{FF2B5EF4-FFF2-40B4-BE49-F238E27FC236}">
                <a16:creationId xmlns="" xmlns:a16="http://schemas.microsoft.com/office/drawing/2014/main" id="{4E7FD129-CFC4-4DC3-8596-DCE8A02278E4}"/>
              </a:ext>
            </a:extLst>
          </p:cNvPr>
          <p:cNvSpPr/>
          <p:nvPr/>
        </p:nvSpPr>
        <p:spPr>
          <a:xfrm rot="14270044">
            <a:off x="9149767" y="1655315"/>
            <a:ext cx="446518" cy="465131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rgbClr val="73503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59" name="Frame 1">
            <a:extLst>
              <a:ext uri="{FF2B5EF4-FFF2-40B4-BE49-F238E27FC236}">
                <a16:creationId xmlns="" xmlns:a16="http://schemas.microsoft.com/office/drawing/2014/main" id="{D4C2E2B8-0E26-41C5-9692-DC9519778263}"/>
              </a:ext>
            </a:extLst>
          </p:cNvPr>
          <p:cNvSpPr/>
          <p:nvPr/>
        </p:nvSpPr>
        <p:spPr>
          <a:xfrm>
            <a:off x="9223088" y="6147470"/>
            <a:ext cx="299874" cy="299874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0" y="2700080"/>
                </a:moveTo>
                <a:lnTo>
                  <a:pt x="569408" y="2700080"/>
                </a:lnTo>
                <a:lnTo>
                  <a:pt x="569408" y="3390592"/>
                </a:lnTo>
                <a:lnTo>
                  <a:pt x="3390592" y="3390592"/>
                </a:lnTo>
                <a:lnTo>
                  <a:pt x="3390592" y="2700080"/>
                </a:lnTo>
                <a:lnTo>
                  <a:pt x="3960000" y="2700080"/>
                </a:lnTo>
                <a:lnTo>
                  <a:pt x="3960000" y="3960000"/>
                </a:lnTo>
                <a:lnTo>
                  <a:pt x="0" y="3960000"/>
                </a:lnTo>
                <a:close/>
                <a:moveTo>
                  <a:pt x="1530791" y="0"/>
                </a:moveTo>
                <a:lnTo>
                  <a:pt x="2429209" y="0"/>
                </a:lnTo>
                <a:lnTo>
                  <a:pt x="2429209" y="2108456"/>
                </a:lnTo>
                <a:lnTo>
                  <a:pt x="2772088" y="2108456"/>
                </a:lnTo>
                <a:lnTo>
                  <a:pt x="1980000" y="3198242"/>
                </a:lnTo>
                <a:lnTo>
                  <a:pt x="1187912" y="2108456"/>
                </a:lnTo>
                <a:lnTo>
                  <a:pt x="1530791" y="2108456"/>
                </a:lnTo>
                <a:close/>
              </a:path>
            </a:pathLst>
          </a:custGeom>
          <a:solidFill>
            <a:srgbClr val="73503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0" cap="none" spc="0" normalizeH="0" baseline="0" noProof="0" smtClean="0">
              <a:ln>
                <a:noFill/>
              </a:ln>
              <a:solidFill>
                <a:srgbClr val="73503F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2" name="Flecha derecha 1"/>
          <p:cNvSpPr/>
          <p:nvPr/>
        </p:nvSpPr>
        <p:spPr>
          <a:xfrm>
            <a:off x="4861494" y="2041214"/>
            <a:ext cx="1953834" cy="31894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Flecha derecha 2"/>
          <p:cNvSpPr/>
          <p:nvPr/>
        </p:nvSpPr>
        <p:spPr>
          <a:xfrm>
            <a:off x="4777102" y="2953182"/>
            <a:ext cx="2026034" cy="258687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Flecha derecha 3"/>
          <p:cNvSpPr/>
          <p:nvPr/>
        </p:nvSpPr>
        <p:spPr>
          <a:xfrm>
            <a:off x="4777102" y="3950002"/>
            <a:ext cx="2038226" cy="250461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Flecha derecha 4"/>
          <p:cNvSpPr/>
          <p:nvPr/>
        </p:nvSpPr>
        <p:spPr>
          <a:xfrm>
            <a:off x="4777102" y="4982168"/>
            <a:ext cx="2026034" cy="281958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Flecha derecha 5"/>
          <p:cNvSpPr/>
          <p:nvPr/>
        </p:nvSpPr>
        <p:spPr>
          <a:xfrm>
            <a:off x="4777102" y="5928079"/>
            <a:ext cx="2038226" cy="219391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2097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400050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EDD71C50-F741-46B3-A000-28C893CB0F5D}"/>
              </a:ext>
            </a:extLst>
          </p:cNvPr>
          <p:cNvGrpSpPr/>
          <p:nvPr/>
        </p:nvGrpSpPr>
        <p:grpSpPr>
          <a:xfrm flipH="1">
            <a:off x="945310" y="1752882"/>
            <a:ext cx="2880000" cy="475870"/>
            <a:chOff x="2342648" y="2017026"/>
            <a:chExt cx="2097213" cy="376921"/>
          </a:xfrm>
          <a:solidFill>
            <a:srgbClr val="EDC7A0"/>
          </a:solidFill>
        </p:grpSpPr>
        <p:sp>
          <p:nvSpPr>
            <p:cNvPr id="4" name="Rectangle 9">
              <a:extLst>
                <a:ext uri="{FF2B5EF4-FFF2-40B4-BE49-F238E27FC236}">
                  <a16:creationId xmlns:a16="http://schemas.microsoft.com/office/drawing/2014/main" xmlns="" id="{85E290C8-0693-4451-AAE0-4886D08F4E8D}"/>
                </a:ext>
              </a:extLst>
            </p:cNvPr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Rectangle 6">
              <a:extLst>
                <a:ext uri="{FF2B5EF4-FFF2-40B4-BE49-F238E27FC236}">
                  <a16:creationId xmlns:a16="http://schemas.microsoft.com/office/drawing/2014/main" xmlns="" id="{3F8329C5-A257-4C6C-9F87-3F4AA13BCD22}"/>
                </a:ext>
              </a:extLst>
            </p:cNvPr>
            <p:cNvSpPr/>
            <p:nvPr/>
          </p:nvSpPr>
          <p:spPr>
            <a:xfrm flipH="1">
              <a:off x="2342648" y="2017026"/>
              <a:ext cx="2097213" cy="285144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6" name="텍스트 개체 틀 4">
            <a:extLst>
              <a:ext uri="{FF2B5EF4-FFF2-40B4-BE49-F238E27FC236}">
                <a16:creationId xmlns:a16="http://schemas.microsoft.com/office/drawing/2014/main" xmlns="" id="{7F78DA71-14F0-4A4B-98F8-5FB7BBC0F171}"/>
              </a:ext>
            </a:extLst>
          </p:cNvPr>
          <p:cNvSpPr txBox="1">
            <a:spLocks/>
          </p:cNvSpPr>
          <p:nvPr/>
        </p:nvSpPr>
        <p:spPr>
          <a:xfrm>
            <a:off x="1099012" y="1744472"/>
            <a:ext cx="1440000" cy="360000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l" defTabSz="914400" rtl="0" eaLnBrk="1" latinLnBrk="1" hangingPunct="1">
              <a:spcBef>
                <a:spcPct val="20000"/>
              </a:spcBef>
              <a:buFontTx/>
              <a:buNone/>
              <a:defRPr lang="ko-KR" altLang="en-US" sz="1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Text  Here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1556602E-3B6B-4350-B3C4-AFF90E0B706C}"/>
              </a:ext>
            </a:extLst>
          </p:cNvPr>
          <p:cNvGrpSpPr/>
          <p:nvPr/>
        </p:nvGrpSpPr>
        <p:grpSpPr>
          <a:xfrm>
            <a:off x="8375233" y="3565202"/>
            <a:ext cx="2880000" cy="475870"/>
            <a:chOff x="1554896" y="2017026"/>
            <a:chExt cx="2880000" cy="376921"/>
          </a:xfrm>
          <a:solidFill>
            <a:srgbClr val="EDC7A0"/>
          </a:solidFill>
        </p:grpSpPr>
        <p:sp>
          <p:nvSpPr>
            <p:cNvPr id="8" name="Rectangle 9">
              <a:extLst>
                <a:ext uri="{FF2B5EF4-FFF2-40B4-BE49-F238E27FC236}">
                  <a16:creationId xmlns:a16="http://schemas.microsoft.com/office/drawing/2014/main" xmlns="" id="{FA41E484-B27E-4EAA-84CF-8CC5F54E61BC}"/>
                </a:ext>
              </a:extLst>
            </p:cNvPr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Rectangle 6">
              <a:extLst>
                <a:ext uri="{FF2B5EF4-FFF2-40B4-BE49-F238E27FC236}">
                  <a16:creationId xmlns:a16="http://schemas.microsoft.com/office/drawing/2014/main" xmlns="" id="{5F609C68-3401-4726-903C-E971512C3821}"/>
                </a:ext>
              </a:extLst>
            </p:cNvPr>
            <p:cNvSpPr/>
            <p:nvPr/>
          </p:nvSpPr>
          <p:spPr>
            <a:xfrm flipH="1">
              <a:off x="1554896" y="2017026"/>
              <a:ext cx="2880000" cy="285144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0" name="텍스트 개체 틀 4">
            <a:extLst>
              <a:ext uri="{FF2B5EF4-FFF2-40B4-BE49-F238E27FC236}">
                <a16:creationId xmlns:a16="http://schemas.microsoft.com/office/drawing/2014/main" xmlns="" id="{1B4FABE2-F890-4EAD-B46C-26A0847907F6}"/>
              </a:ext>
            </a:extLst>
          </p:cNvPr>
          <p:cNvSpPr txBox="1">
            <a:spLocks/>
          </p:cNvSpPr>
          <p:nvPr/>
        </p:nvSpPr>
        <p:spPr>
          <a:xfrm>
            <a:off x="9627255" y="3562670"/>
            <a:ext cx="1440000" cy="360000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l" defTabSz="914400" rtl="0" eaLnBrk="1" latinLnBrk="1" hangingPunct="1">
              <a:spcBef>
                <a:spcPct val="20000"/>
              </a:spcBef>
              <a:buFontTx/>
              <a:buNone/>
              <a:defRPr lang="ko-KR" altLang="en-US" sz="1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ko-KR" dirty="0"/>
              <a:t>Text  Here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23D4BE5-E89E-4CE2-A124-B9F9394C5F02}"/>
              </a:ext>
            </a:extLst>
          </p:cNvPr>
          <p:cNvSpPr txBox="1"/>
          <p:nvPr/>
        </p:nvSpPr>
        <p:spPr>
          <a:xfrm>
            <a:off x="1137826" y="2220024"/>
            <a:ext cx="23947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</a:rPr>
              <a:t>Easy to change colors, photos.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1FC64EA-1B6E-4E07-90C9-BAE7363BDF79}"/>
              </a:ext>
            </a:extLst>
          </p:cNvPr>
          <p:cNvSpPr txBox="1"/>
          <p:nvPr/>
        </p:nvSpPr>
        <p:spPr>
          <a:xfrm>
            <a:off x="8641142" y="4033832"/>
            <a:ext cx="24030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</a:rPr>
              <a:t>Easy to change colors, photos.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I hope and I believe that this Template will your Time, Money and Reputation. 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9694" y="1765649"/>
            <a:ext cx="3938213" cy="458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76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26410" y="1141143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90677B9-A44D-4B7E-B896-51E94379EE8D}"/>
              </a:ext>
            </a:extLst>
          </p:cNvPr>
          <p:cNvSpPr txBox="1"/>
          <p:nvPr/>
        </p:nvSpPr>
        <p:spPr>
          <a:xfrm>
            <a:off x="609602" y="2680215"/>
            <a:ext cx="343852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You can simply impress your audience and add a unique zing and appeal to your Presentations. Easy to change colors, photos and Text. </a:t>
            </a:r>
          </a:p>
          <a:p>
            <a:endParaRPr lang="en-US" altLang="ko-KR" sz="1200" dirty="0">
              <a:cs typeface="Arial" pitchFamily="34" charset="0"/>
            </a:endParaRPr>
          </a:p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You can simply impress your audience and add a unique zing and appeal to your Presentations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AB7C1CC-A860-4FC8-8764-0104347940C7}"/>
              </a:ext>
            </a:extLst>
          </p:cNvPr>
          <p:cNvSpPr txBox="1"/>
          <p:nvPr/>
        </p:nvSpPr>
        <p:spPr>
          <a:xfrm>
            <a:off x="609602" y="1548023"/>
            <a:ext cx="36956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latin typeface="+mj-lt"/>
                <a:cs typeface="Arial" pitchFamily="34" charset="0"/>
              </a:rPr>
              <a:t>Simple PowerPoint Presentation</a:t>
            </a:r>
            <a:endParaRPr lang="ko-KR" altLang="en-US" sz="2800" b="1" dirty="0">
              <a:latin typeface="+mj-lt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5B7C15A-1716-4CE7-8775-A8A6555CA931}"/>
              </a:ext>
            </a:extLst>
          </p:cNvPr>
          <p:cNvSpPr txBox="1"/>
          <p:nvPr/>
        </p:nvSpPr>
        <p:spPr>
          <a:xfrm>
            <a:off x="5100947" y="2248482"/>
            <a:ext cx="2423803" cy="360098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cs typeface="Arial" pitchFamily="34" charset="0"/>
              </a:rPr>
              <a:t>Get a modern PowerPoint  Presentation that is beautifully designed. Easy to change colors, photos and Text. 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9536" y="1594099"/>
            <a:ext cx="3374223" cy="399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63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77982" y="238923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b="1" dirty="0"/>
              <a:t>Infographic Style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C5A2FF25-6EB0-4B91-B706-EA0824499C5F}"/>
              </a:ext>
            </a:extLst>
          </p:cNvPr>
          <p:cNvSpPr txBox="1"/>
          <p:nvPr/>
        </p:nvSpPr>
        <p:spPr>
          <a:xfrm>
            <a:off x="5136689" y="1682800"/>
            <a:ext cx="5013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rgbClr val="73503F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BDE258A4-DAEA-4525-9F80-8D1921CBD60A}"/>
              </a:ext>
            </a:extLst>
          </p:cNvPr>
          <p:cNvGrpSpPr/>
          <p:nvPr/>
        </p:nvGrpSpPr>
        <p:grpSpPr>
          <a:xfrm>
            <a:off x="5129891" y="3455633"/>
            <a:ext cx="1869058" cy="2421214"/>
            <a:chOff x="-475010" y="1042170"/>
            <a:chExt cx="3859356" cy="2421214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722B7DC8-FB2A-4382-B5A8-D357F7BAA1CE}"/>
                </a:ext>
              </a:extLst>
            </p:cNvPr>
            <p:cNvSpPr txBox="1"/>
            <p:nvPr/>
          </p:nvSpPr>
          <p:spPr>
            <a:xfrm>
              <a:off x="-475010" y="1042170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rgbClr val="73503F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EEE7050C-803D-42C1-B28D-2DA3467D4366}"/>
                </a:ext>
              </a:extLst>
            </p:cNvPr>
            <p:cNvSpPr txBox="1"/>
            <p:nvPr/>
          </p:nvSpPr>
          <p:spPr>
            <a:xfrm>
              <a:off x="-460973" y="1339726"/>
              <a:ext cx="3845319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73503F"/>
                  </a:solidFill>
                  <a:cs typeface="Arial" pitchFamily="34" charset="0"/>
                </a:rPr>
                <a:t>You can simply impress your audience and add a unique zing. I hope and I believe that this Template will your Time, Money and Reputation. Easy to change colors, photos and Text. Get a modern PowerPoint  Presentation that is beautifully designed.  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62DC079C-52F5-4F05-A17E-4D7C4AA1EE41}"/>
              </a:ext>
            </a:extLst>
          </p:cNvPr>
          <p:cNvGrpSpPr/>
          <p:nvPr/>
        </p:nvGrpSpPr>
        <p:grpSpPr>
          <a:xfrm>
            <a:off x="7428523" y="3455633"/>
            <a:ext cx="1869058" cy="2421214"/>
            <a:chOff x="-475010" y="1042170"/>
            <a:chExt cx="3859356" cy="2421214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CE80B494-C865-4F8D-A994-7EF5F4DFBCBF}"/>
                </a:ext>
              </a:extLst>
            </p:cNvPr>
            <p:cNvSpPr txBox="1"/>
            <p:nvPr/>
          </p:nvSpPr>
          <p:spPr>
            <a:xfrm>
              <a:off x="-475010" y="1042170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rgbClr val="73503F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4CED51FB-B06F-4EDA-ADEC-5DBE99380C19}"/>
                </a:ext>
              </a:extLst>
            </p:cNvPr>
            <p:cNvSpPr txBox="1"/>
            <p:nvPr/>
          </p:nvSpPr>
          <p:spPr>
            <a:xfrm>
              <a:off x="-460973" y="1339726"/>
              <a:ext cx="3845319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73503F"/>
                  </a:solidFill>
                  <a:cs typeface="Arial" pitchFamily="34" charset="0"/>
                </a:rPr>
                <a:t>You can simply impress your audience and add a unique zing. I hope and I believe that this Template will your Time, Money and Reputation. Easy to change colors, photos and Text. Get a modern PowerPoint  Presentation that is beautifully designed.  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4A1BE282-E4F4-40ED-ACA0-4EA16F5DEFAC}"/>
              </a:ext>
            </a:extLst>
          </p:cNvPr>
          <p:cNvGrpSpPr/>
          <p:nvPr/>
        </p:nvGrpSpPr>
        <p:grpSpPr>
          <a:xfrm>
            <a:off x="9727154" y="3455633"/>
            <a:ext cx="1869058" cy="2421214"/>
            <a:chOff x="-475010" y="1042170"/>
            <a:chExt cx="3859356" cy="2421214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6F0DD3F3-C669-49F6-8498-28BF2467F6AD}"/>
                </a:ext>
              </a:extLst>
            </p:cNvPr>
            <p:cNvSpPr txBox="1"/>
            <p:nvPr/>
          </p:nvSpPr>
          <p:spPr>
            <a:xfrm>
              <a:off x="-475010" y="1042170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rgbClr val="73503F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C9726C4E-B29E-47A4-A36B-3CA69ABA8499}"/>
                </a:ext>
              </a:extLst>
            </p:cNvPr>
            <p:cNvSpPr txBox="1"/>
            <p:nvPr/>
          </p:nvSpPr>
          <p:spPr>
            <a:xfrm>
              <a:off x="-460973" y="1339726"/>
              <a:ext cx="3845319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73503F"/>
                  </a:solidFill>
                  <a:cs typeface="Arial" pitchFamily="34" charset="0"/>
                </a:rPr>
                <a:t>You can simply impress your audience and add a unique zing. I hope and I believe that this Template will your Time, Money and Reputation. Easy to change colors, photos and Text. Get a modern PowerPoint  Presentation that is beautifully designed.  </a:t>
              </a: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5B79F398-3127-4F40-BB58-1A06A20034A5}"/>
              </a:ext>
            </a:extLst>
          </p:cNvPr>
          <p:cNvSpPr txBox="1"/>
          <p:nvPr/>
        </p:nvSpPr>
        <p:spPr>
          <a:xfrm>
            <a:off x="5135390" y="2322554"/>
            <a:ext cx="64990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Get a modern PowerPoint  Presentation that is beautifully designed. </a:t>
            </a:r>
          </a:p>
        </p:txBody>
      </p:sp>
      <p:sp>
        <p:nvSpPr>
          <p:cNvPr id="6" name="Freeform 5"/>
          <p:cNvSpPr>
            <a:spLocks noEditPoints="1"/>
          </p:cNvSpPr>
          <p:nvPr/>
        </p:nvSpPr>
        <p:spPr bwMode="auto">
          <a:xfrm>
            <a:off x="439738" y="4306888"/>
            <a:ext cx="4497388" cy="1628775"/>
          </a:xfrm>
          <a:custGeom>
            <a:avLst/>
            <a:gdLst>
              <a:gd name="T0" fmla="*/ 191 w 235"/>
              <a:gd name="T1" fmla="*/ 85 h 85"/>
              <a:gd name="T2" fmla="*/ 189 w 235"/>
              <a:gd name="T3" fmla="*/ 75 h 85"/>
              <a:gd name="T4" fmla="*/ 224 w 235"/>
              <a:gd name="T5" fmla="*/ 55 h 85"/>
              <a:gd name="T6" fmla="*/ 223 w 235"/>
              <a:gd name="T7" fmla="*/ 53 h 85"/>
              <a:gd name="T8" fmla="*/ 186 w 235"/>
              <a:gd name="T9" fmla="*/ 62 h 85"/>
              <a:gd name="T10" fmla="*/ 183 w 235"/>
              <a:gd name="T11" fmla="*/ 51 h 85"/>
              <a:gd name="T12" fmla="*/ 220 w 235"/>
              <a:gd name="T13" fmla="*/ 41 h 85"/>
              <a:gd name="T14" fmla="*/ 210 w 235"/>
              <a:gd name="T15" fmla="*/ 31 h 85"/>
              <a:gd name="T16" fmla="*/ 206 w 235"/>
              <a:gd name="T17" fmla="*/ 31 h 85"/>
              <a:gd name="T18" fmla="*/ 87 w 235"/>
              <a:gd name="T19" fmla="*/ 39 h 85"/>
              <a:gd name="T20" fmla="*/ 33 w 235"/>
              <a:gd name="T21" fmla="*/ 32 h 85"/>
              <a:gd name="T22" fmla="*/ 19 w 235"/>
              <a:gd name="T23" fmla="*/ 36 h 85"/>
              <a:gd name="T24" fmla="*/ 15 w 235"/>
              <a:gd name="T25" fmla="*/ 41 h 85"/>
              <a:gd name="T26" fmla="*/ 52 w 235"/>
              <a:gd name="T27" fmla="*/ 51 h 85"/>
              <a:gd name="T28" fmla="*/ 49 w 235"/>
              <a:gd name="T29" fmla="*/ 62 h 85"/>
              <a:gd name="T30" fmla="*/ 12 w 235"/>
              <a:gd name="T31" fmla="*/ 53 h 85"/>
              <a:gd name="T32" fmla="*/ 11 w 235"/>
              <a:gd name="T33" fmla="*/ 54 h 85"/>
              <a:gd name="T34" fmla="*/ 15 w 235"/>
              <a:gd name="T35" fmla="*/ 61 h 85"/>
              <a:gd name="T36" fmla="*/ 40 w 235"/>
              <a:gd name="T37" fmla="*/ 73 h 85"/>
              <a:gd name="T38" fmla="*/ 46 w 235"/>
              <a:gd name="T39" fmla="*/ 75 h 85"/>
              <a:gd name="T40" fmla="*/ 43 w 235"/>
              <a:gd name="T41" fmla="*/ 85 h 85"/>
              <a:gd name="T42" fmla="*/ 5 w 235"/>
              <a:gd name="T43" fmla="*/ 68 h 85"/>
              <a:gd name="T44" fmla="*/ 2 w 235"/>
              <a:gd name="T45" fmla="*/ 49 h 85"/>
              <a:gd name="T46" fmla="*/ 29 w 235"/>
              <a:gd name="T47" fmla="*/ 16 h 85"/>
              <a:gd name="T48" fmla="*/ 59 w 235"/>
              <a:gd name="T49" fmla="*/ 5 h 85"/>
              <a:gd name="T50" fmla="*/ 85 w 235"/>
              <a:gd name="T51" fmla="*/ 7 h 85"/>
              <a:gd name="T52" fmla="*/ 118 w 235"/>
              <a:gd name="T53" fmla="*/ 19 h 85"/>
              <a:gd name="T54" fmla="*/ 141 w 235"/>
              <a:gd name="T55" fmla="*/ 13 h 85"/>
              <a:gd name="T56" fmla="*/ 160 w 235"/>
              <a:gd name="T57" fmla="*/ 2 h 85"/>
              <a:gd name="T58" fmla="*/ 165 w 235"/>
              <a:gd name="T59" fmla="*/ 1 h 85"/>
              <a:gd name="T60" fmla="*/ 200 w 235"/>
              <a:gd name="T61" fmla="*/ 14 h 85"/>
              <a:gd name="T62" fmla="*/ 229 w 235"/>
              <a:gd name="T63" fmla="*/ 36 h 85"/>
              <a:gd name="T64" fmla="*/ 234 w 235"/>
              <a:gd name="T65" fmla="*/ 59 h 85"/>
              <a:gd name="T66" fmla="*/ 228 w 235"/>
              <a:gd name="T67" fmla="*/ 69 h 85"/>
              <a:gd name="T68" fmla="*/ 191 w 235"/>
              <a:gd name="T69" fmla="*/ 85 h 85"/>
              <a:gd name="T70" fmla="*/ 102 w 235"/>
              <a:gd name="T71" fmla="*/ 28 h 85"/>
              <a:gd name="T72" fmla="*/ 102 w 235"/>
              <a:gd name="T73" fmla="*/ 27 h 85"/>
              <a:gd name="T74" fmla="*/ 70 w 235"/>
              <a:gd name="T75" fmla="*/ 14 h 85"/>
              <a:gd name="T76" fmla="*/ 66 w 235"/>
              <a:gd name="T77" fmla="*/ 14 h 85"/>
              <a:gd name="T78" fmla="*/ 46 w 235"/>
              <a:gd name="T79" fmla="*/ 20 h 85"/>
              <a:gd name="T80" fmla="*/ 41 w 235"/>
              <a:gd name="T81" fmla="*/ 22 h 85"/>
              <a:gd name="T82" fmla="*/ 42 w 235"/>
              <a:gd name="T83" fmla="*/ 23 h 85"/>
              <a:gd name="T84" fmla="*/ 102 w 235"/>
              <a:gd name="T85" fmla="*/ 28 h 85"/>
              <a:gd name="T86" fmla="*/ 133 w 235"/>
              <a:gd name="T87" fmla="*/ 27 h 85"/>
              <a:gd name="T88" fmla="*/ 133 w 235"/>
              <a:gd name="T89" fmla="*/ 28 h 85"/>
              <a:gd name="T90" fmla="*/ 193 w 235"/>
              <a:gd name="T91" fmla="*/ 23 h 85"/>
              <a:gd name="T92" fmla="*/ 194 w 235"/>
              <a:gd name="T93" fmla="*/ 22 h 85"/>
              <a:gd name="T94" fmla="*/ 192 w 235"/>
              <a:gd name="T95" fmla="*/ 21 h 85"/>
              <a:gd name="T96" fmla="*/ 168 w 235"/>
              <a:gd name="T97" fmla="*/ 13 h 85"/>
              <a:gd name="T98" fmla="*/ 165 w 235"/>
              <a:gd name="T99" fmla="*/ 14 h 85"/>
              <a:gd name="T100" fmla="*/ 133 w 235"/>
              <a:gd name="T101" fmla="*/ 27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35" h="85">
                <a:moveTo>
                  <a:pt x="191" y="85"/>
                </a:moveTo>
                <a:cubicBezTo>
                  <a:pt x="191" y="82"/>
                  <a:pt x="190" y="79"/>
                  <a:pt x="189" y="75"/>
                </a:cubicBezTo>
                <a:cubicBezTo>
                  <a:pt x="202" y="71"/>
                  <a:pt x="217" y="68"/>
                  <a:pt x="224" y="55"/>
                </a:cubicBezTo>
                <a:cubicBezTo>
                  <a:pt x="223" y="54"/>
                  <a:pt x="223" y="54"/>
                  <a:pt x="223" y="53"/>
                </a:cubicBezTo>
                <a:cubicBezTo>
                  <a:pt x="211" y="56"/>
                  <a:pt x="199" y="59"/>
                  <a:pt x="186" y="62"/>
                </a:cubicBezTo>
                <a:cubicBezTo>
                  <a:pt x="185" y="58"/>
                  <a:pt x="184" y="55"/>
                  <a:pt x="183" y="51"/>
                </a:cubicBezTo>
                <a:cubicBezTo>
                  <a:pt x="195" y="48"/>
                  <a:pt x="207" y="45"/>
                  <a:pt x="220" y="41"/>
                </a:cubicBezTo>
                <a:cubicBezTo>
                  <a:pt x="216" y="37"/>
                  <a:pt x="213" y="34"/>
                  <a:pt x="210" y="31"/>
                </a:cubicBezTo>
                <a:cubicBezTo>
                  <a:pt x="209" y="31"/>
                  <a:pt x="208" y="31"/>
                  <a:pt x="206" y="31"/>
                </a:cubicBezTo>
                <a:cubicBezTo>
                  <a:pt x="167" y="39"/>
                  <a:pt x="127" y="42"/>
                  <a:pt x="87" y="39"/>
                </a:cubicBezTo>
                <a:cubicBezTo>
                  <a:pt x="69" y="37"/>
                  <a:pt x="51" y="35"/>
                  <a:pt x="33" y="32"/>
                </a:cubicBezTo>
                <a:cubicBezTo>
                  <a:pt x="27" y="31"/>
                  <a:pt x="22" y="32"/>
                  <a:pt x="19" y="36"/>
                </a:cubicBezTo>
                <a:cubicBezTo>
                  <a:pt x="18" y="38"/>
                  <a:pt x="16" y="39"/>
                  <a:pt x="15" y="41"/>
                </a:cubicBezTo>
                <a:cubicBezTo>
                  <a:pt x="27" y="45"/>
                  <a:pt x="39" y="48"/>
                  <a:pt x="52" y="51"/>
                </a:cubicBezTo>
                <a:cubicBezTo>
                  <a:pt x="51" y="55"/>
                  <a:pt x="50" y="58"/>
                  <a:pt x="49" y="62"/>
                </a:cubicBezTo>
                <a:cubicBezTo>
                  <a:pt x="36" y="59"/>
                  <a:pt x="24" y="56"/>
                  <a:pt x="12" y="53"/>
                </a:cubicBezTo>
                <a:cubicBezTo>
                  <a:pt x="12" y="54"/>
                  <a:pt x="11" y="54"/>
                  <a:pt x="11" y="54"/>
                </a:cubicBezTo>
                <a:cubicBezTo>
                  <a:pt x="12" y="56"/>
                  <a:pt x="14" y="59"/>
                  <a:pt x="15" y="61"/>
                </a:cubicBezTo>
                <a:cubicBezTo>
                  <a:pt x="22" y="68"/>
                  <a:pt x="31" y="71"/>
                  <a:pt x="40" y="73"/>
                </a:cubicBezTo>
                <a:cubicBezTo>
                  <a:pt x="41" y="74"/>
                  <a:pt x="43" y="74"/>
                  <a:pt x="46" y="75"/>
                </a:cubicBezTo>
                <a:cubicBezTo>
                  <a:pt x="45" y="78"/>
                  <a:pt x="44" y="81"/>
                  <a:pt x="43" y="85"/>
                </a:cubicBezTo>
                <a:cubicBezTo>
                  <a:pt x="29" y="82"/>
                  <a:pt x="16" y="78"/>
                  <a:pt x="5" y="68"/>
                </a:cubicBezTo>
                <a:cubicBezTo>
                  <a:pt x="0" y="63"/>
                  <a:pt x="0" y="56"/>
                  <a:pt x="2" y="49"/>
                </a:cubicBezTo>
                <a:cubicBezTo>
                  <a:pt x="4" y="33"/>
                  <a:pt x="15" y="23"/>
                  <a:pt x="29" y="16"/>
                </a:cubicBezTo>
                <a:cubicBezTo>
                  <a:pt x="39" y="12"/>
                  <a:pt x="49" y="9"/>
                  <a:pt x="59" y="5"/>
                </a:cubicBezTo>
                <a:cubicBezTo>
                  <a:pt x="69" y="0"/>
                  <a:pt x="76" y="1"/>
                  <a:pt x="85" y="7"/>
                </a:cubicBezTo>
                <a:cubicBezTo>
                  <a:pt x="95" y="14"/>
                  <a:pt x="105" y="20"/>
                  <a:pt x="118" y="19"/>
                </a:cubicBezTo>
                <a:cubicBezTo>
                  <a:pt x="127" y="19"/>
                  <a:pt x="134" y="17"/>
                  <a:pt x="141" y="13"/>
                </a:cubicBezTo>
                <a:cubicBezTo>
                  <a:pt x="148" y="9"/>
                  <a:pt x="154" y="5"/>
                  <a:pt x="160" y="2"/>
                </a:cubicBezTo>
                <a:cubicBezTo>
                  <a:pt x="162" y="1"/>
                  <a:pt x="163" y="0"/>
                  <a:pt x="165" y="1"/>
                </a:cubicBezTo>
                <a:cubicBezTo>
                  <a:pt x="176" y="5"/>
                  <a:pt x="188" y="9"/>
                  <a:pt x="200" y="14"/>
                </a:cubicBezTo>
                <a:cubicBezTo>
                  <a:pt x="212" y="18"/>
                  <a:pt x="222" y="25"/>
                  <a:pt x="229" y="36"/>
                </a:cubicBezTo>
                <a:cubicBezTo>
                  <a:pt x="233" y="43"/>
                  <a:pt x="235" y="51"/>
                  <a:pt x="234" y="59"/>
                </a:cubicBezTo>
                <a:cubicBezTo>
                  <a:pt x="233" y="62"/>
                  <a:pt x="231" y="67"/>
                  <a:pt x="228" y="69"/>
                </a:cubicBezTo>
                <a:cubicBezTo>
                  <a:pt x="218" y="79"/>
                  <a:pt x="205" y="82"/>
                  <a:pt x="191" y="85"/>
                </a:cubicBezTo>
                <a:close/>
                <a:moveTo>
                  <a:pt x="102" y="28"/>
                </a:moveTo>
                <a:cubicBezTo>
                  <a:pt x="102" y="28"/>
                  <a:pt x="102" y="28"/>
                  <a:pt x="102" y="27"/>
                </a:cubicBezTo>
                <a:cubicBezTo>
                  <a:pt x="91" y="23"/>
                  <a:pt x="81" y="18"/>
                  <a:pt x="70" y="14"/>
                </a:cubicBezTo>
                <a:cubicBezTo>
                  <a:pt x="69" y="13"/>
                  <a:pt x="67" y="13"/>
                  <a:pt x="66" y="14"/>
                </a:cubicBezTo>
                <a:cubicBezTo>
                  <a:pt x="59" y="16"/>
                  <a:pt x="52" y="18"/>
                  <a:pt x="46" y="20"/>
                </a:cubicBezTo>
                <a:cubicBezTo>
                  <a:pt x="44" y="21"/>
                  <a:pt x="43" y="21"/>
                  <a:pt x="41" y="22"/>
                </a:cubicBezTo>
                <a:cubicBezTo>
                  <a:pt x="41" y="22"/>
                  <a:pt x="42" y="23"/>
                  <a:pt x="42" y="23"/>
                </a:cubicBezTo>
                <a:cubicBezTo>
                  <a:pt x="62" y="25"/>
                  <a:pt x="82" y="27"/>
                  <a:pt x="102" y="28"/>
                </a:cubicBezTo>
                <a:close/>
                <a:moveTo>
                  <a:pt x="133" y="27"/>
                </a:moveTo>
                <a:cubicBezTo>
                  <a:pt x="133" y="28"/>
                  <a:pt x="133" y="28"/>
                  <a:pt x="133" y="28"/>
                </a:cubicBezTo>
                <a:cubicBezTo>
                  <a:pt x="153" y="27"/>
                  <a:pt x="173" y="25"/>
                  <a:pt x="193" y="23"/>
                </a:cubicBezTo>
                <a:cubicBezTo>
                  <a:pt x="193" y="23"/>
                  <a:pt x="193" y="22"/>
                  <a:pt x="194" y="22"/>
                </a:cubicBezTo>
                <a:cubicBezTo>
                  <a:pt x="193" y="22"/>
                  <a:pt x="193" y="21"/>
                  <a:pt x="192" y="21"/>
                </a:cubicBezTo>
                <a:cubicBezTo>
                  <a:pt x="184" y="19"/>
                  <a:pt x="176" y="16"/>
                  <a:pt x="168" y="13"/>
                </a:cubicBezTo>
                <a:cubicBezTo>
                  <a:pt x="167" y="13"/>
                  <a:pt x="166" y="13"/>
                  <a:pt x="165" y="14"/>
                </a:cubicBezTo>
                <a:cubicBezTo>
                  <a:pt x="154" y="18"/>
                  <a:pt x="144" y="23"/>
                  <a:pt x="133" y="27"/>
                </a:cubicBezTo>
                <a:close/>
              </a:path>
            </a:pathLst>
          </a:custGeom>
          <a:solidFill>
            <a:srgbClr val="40B0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7" name="Freeform 6"/>
          <p:cNvSpPr>
            <a:spLocks noEditPoints="1"/>
          </p:cNvSpPr>
          <p:nvPr/>
        </p:nvSpPr>
        <p:spPr bwMode="auto">
          <a:xfrm>
            <a:off x="1492250" y="1644650"/>
            <a:ext cx="2335213" cy="2873375"/>
          </a:xfrm>
          <a:custGeom>
            <a:avLst/>
            <a:gdLst>
              <a:gd name="T0" fmla="*/ 114 w 122"/>
              <a:gd name="T1" fmla="*/ 31 h 150"/>
              <a:gd name="T2" fmla="*/ 114 w 122"/>
              <a:gd name="T3" fmla="*/ 48 h 150"/>
              <a:gd name="T4" fmla="*/ 118 w 122"/>
              <a:gd name="T5" fmla="*/ 60 h 150"/>
              <a:gd name="T6" fmla="*/ 121 w 122"/>
              <a:gd name="T7" fmla="*/ 68 h 150"/>
              <a:gd name="T8" fmla="*/ 116 w 122"/>
              <a:gd name="T9" fmla="*/ 93 h 150"/>
              <a:gd name="T10" fmla="*/ 113 w 122"/>
              <a:gd name="T11" fmla="*/ 105 h 150"/>
              <a:gd name="T12" fmla="*/ 58 w 122"/>
              <a:gd name="T13" fmla="*/ 147 h 150"/>
              <a:gd name="T14" fmla="*/ 40 w 122"/>
              <a:gd name="T15" fmla="*/ 141 h 150"/>
              <a:gd name="T16" fmla="*/ 11 w 122"/>
              <a:gd name="T17" fmla="*/ 101 h 150"/>
              <a:gd name="T18" fmla="*/ 7 w 122"/>
              <a:gd name="T19" fmla="*/ 91 h 150"/>
              <a:gd name="T20" fmla="*/ 6 w 122"/>
              <a:gd name="T21" fmla="*/ 62 h 150"/>
              <a:gd name="T22" fmla="*/ 11 w 122"/>
              <a:gd name="T23" fmla="*/ 41 h 150"/>
              <a:gd name="T24" fmla="*/ 11 w 122"/>
              <a:gd name="T25" fmla="*/ 13 h 150"/>
              <a:gd name="T26" fmla="*/ 16 w 122"/>
              <a:gd name="T27" fmla="*/ 6 h 150"/>
              <a:gd name="T28" fmla="*/ 75 w 122"/>
              <a:gd name="T29" fmla="*/ 1 h 150"/>
              <a:gd name="T30" fmla="*/ 108 w 122"/>
              <a:gd name="T31" fmla="*/ 6 h 150"/>
              <a:gd name="T32" fmla="*/ 114 w 122"/>
              <a:gd name="T33" fmla="*/ 14 h 150"/>
              <a:gd name="T34" fmla="*/ 114 w 122"/>
              <a:gd name="T35" fmla="*/ 31 h 150"/>
              <a:gd name="T36" fmla="*/ 114 w 122"/>
              <a:gd name="T37" fmla="*/ 31 h 150"/>
              <a:gd name="T38" fmla="*/ 22 w 122"/>
              <a:gd name="T39" fmla="*/ 56 h 150"/>
              <a:gd name="T40" fmla="*/ 20 w 122"/>
              <a:gd name="T41" fmla="*/ 63 h 150"/>
              <a:gd name="T42" fmla="*/ 18 w 122"/>
              <a:gd name="T43" fmla="*/ 67 h 150"/>
              <a:gd name="T44" fmla="*/ 14 w 122"/>
              <a:gd name="T45" fmla="*/ 74 h 150"/>
              <a:gd name="T46" fmla="*/ 16 w 122"/>
              <a:gd name="T47" fmla="*/ 84 h 150"/>
              <a:gd name="T48" fmla="*/ 20 w 122"/>
              <a:gd name="T49" fmla="*/ 90 h 150"/>
              <a:gd name="T50" fmla="*/ 22 w 122"/>
              <a:gd name="T51" fmla="*/ 101 h 150"/>
              <a:gd name="T52" fmla="*/ 43 w 122"/>
              <a:gd name="T53" fmla="*/ 130 h 150"/>
              <a:gd name="T54" fmla="*/ 57 w 122"/>
              <a:gd name="T55" fmla="*/ 136 h 150"/>
              <a:gd name="T56" fmla="*/ 64 w 122"/>
              <a:gd name="T57" fmla="*/ 137 h 150"/>
              <a:gd name="T58" fmla="*/ 103 w 122"/>
              <a:gd name="T59" fmla="*/ 101 h 150"/>
              <a:gd name="T60" fmla="*/ 104 w 122"/>
              <a:gd name="T61" fmla="*/ 95 h 150"/>
              <a:gd name="T62" fmla="*/ 109 w 122"/>
              <a:gd name="T63" fmla="*/ 84 h 150"/>
              <a:gd name="T64" fmla="*/ 110 w 122"/>
              <a:gd name="T65" fmla="*/ 69 h 150"/>
              <a:gd name="T66" fmla="*/ 108 w 122"/>
              <a:gd name="T67" fmla="*/ 67 h 150"/>
              <a:gd name="T68" fmla="*/ 104 w 122"/>
              <a:gd name="T69" fmla="*/ 62 h 150"/>
              <a:gd name="T70" fmla="*/ 103 w 122"/>
              <a:gd name="T71" fmla="*/ 56 h 150"/>
              <a:gd name="T72" fmla="*/ 22 w 122"/>
              <a:gd name="T73" fmla="*/ 56 h 150"/>
              <a:gd name="T74" fmla="*/ 68 w 122"/>
              <a:gd name="T75" fmla="*/ 47 h 150"/>
              <a:gd name="T76" fmla="*/ 81 w 122"/>
              <a:gd name="T77" fmla="*/ 47 h 150"/>
              <a:gd name="T78" fmla="*/ 81 w 122"/>
              <a:gd name="T79" fmla="*/ 13 h 150"/>
              <a:gd name="T80" fmla="*/ 68 w 122"/>
              <a:gd name="T81" fmla="*/ 13 h 150"/>
              <a:gd name="T82" fmla="*/ 68 w 122"/>
              <a:gd name="T83" fmla="*/ 47 h 150"/>
              <a:gd name="T84" fmla="*/ 44 w 122"/>
              <a:gd name="T85" fmla="*/ 13 h 150"/>
              <a:gd name="T86" fmla="*/ 44 w 122"/>
              <a:gd name="T87" fmla="*/ 47 h 150"/>
              <a:gd name="T88" fmla="*/ 57 w 122"/>
              <a:gd name="T89" fmla="*/ 47 h 150"/>
              <a:gd name="T90" fmla="*/ 57 w 122"/>
              <a:gd name="T91" fmla="*/ 13 h 150"/>
              <a:gd name="T92" fmla="*/ 44 w 122"/>
              <a:gd name="T93" fmla="*/ 13 h 150"/>
              <a:gd name="T94" fmla="*/ 22 w 122"/>
              <a:gd name="T95" fmla="*/ 16 h 150"/>
              <a:gd name="T96" fmla="*/ 22 w 122"/>
              <a:gd name="T97" fmla="*/ 45 h 150"/>
              <a:gd name="T98" fmla="*/ 32 w 122"/>
              <a:gd name="T99" fmla="*/ 45 h 150"/>
              <a:gd name="T100" fmla="*/ 32 w 122"/>
              <a:gd name="T101" fmla="*/ 16 h 150"/>
              <a:gd name="T102" fmla="*/ 22 w 122"/>
              <a:gd name="T103" fmla="*/ 16 h 150"/>
              <a:gd name="T104" fmla="*/ 103 w 122"/>
              <a:gd name="T105" fmla="*/ 16 h 150"/>
              <a:gd name="T106" fmla="*/ 92 w 122"/>
              <a:gd name="T107" fmla="*/ 16 h 150"/>
              <a:gd name="T108" fmla="*/ 92 w 122"/>
              <a:gd name="T109" fmla="*/ 45 h 150"/>
              <a:gd name="T110" fmla="*/ 103 w 122"/>
              <a:gd name="T111" fmla="*/ 45 h 150"/>
              <a:gd name="T112" fmla="*/ 103 w 122"/>
              <a:gd name="T113" fmla="*/ 16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22" h="150">
                <a:moveTo>
                  <a:pt x="114" y="31"/>
                </a:moveTo>
                <a:cubicBezTo>
                  <a:pt x="114" y="37"/>
                  <a:pt x="114" y="42"/>
                  <a:pt x="114" y="48"/>
                </a:cubicBezTo>
                <a:cubicBezTo>
                  <a:pt x="114" y="52"/>
                  <a:pt x="114" y="57"/>
                  <a:pt x="118" y="60"/>
                </a:cubicBezTo>
                <a:cubicBezTo>
                  <a:pt x="120" y="62"/>
                  <a:pt x="121" y="65"/>
                  <a:pt x="121" y="68"/>
                </a:cubicBezTo>
                <a:cubicBezTo>
                  <a:pt x="122" y="77"/>
                  <a:pt x="122" y="85"/>
                  <a:pt x="116" y="93"/>
                </a:cubicBezTo>
                <a:cubicBezTo>
                  <a:pt x="114" y="96"/>
                  <a:pt x="114" y="101"/>
                  <a:pt x="113" y="105"/>
                </a:cubicBezTo>
                <a:cubicBezTo>
                  <a:pt x="108" y="130"/>
                  <a:pt x="83" y="150"/>
                  <a:pt x="58" y="147"/>
                </a:cubicBezTo>
                <a:cubicBezTo>
                  <a:pt x="52" y="147"/>
                  <a:pt x="46" y="144"/>
                  <a:pt x="40" y="141"/>
                </a:cubicBezTo>
                <a:cubicBezTo>
                  <a:pt x="23" y="133"/>
                  <a:pt x="13" y="120"/>
                  <a:pt x="11" y="101"/>
                </a:cubicBezTo>
                <a:cubicBezTo>
                  <a:pt x="10" y="97"/>
                  <a:pt x="8" y="94"/>
                  <a:pt x="7" y="91"/>
                </a:cubicBezTo>
                <a:cubicBezTo>
                  <a:pt x="2" y="81"/>
                  <a:pt x="0" y="70"/>
                  <a:pt x="6" y="62"/>
                </a:cubicBezTo>
                <a:cubicBezTo>
                  <a:pt x="11" y="55"/>
                  <a:pt x="11" y="48"/>
                  <a:pt x="11" y="41"/>
                </a:cubicBezTo>
                <a:cubicBezTo>
                  <a:pt x="11" y="31"/>
                  <a:pt x="11" y="22"/>
                  <a:pt x="11" y="13"/>
                </a:cubicBezTo>
                <a:cubicBezTo>
                  <a:pt x="11" y="9"/>
                  <a:pt x="12" y="7"/>
                  <a:pt x="16" y="6"/>
                </a:cubicBezTo>
                <a:cubicBezTo>
                  <a:pt x="35" y="1"/>
                  <a:pt x="55" y="0"/>
                  <a:pt x="75" y="1"/>
                </a:cubicBezTo>
                <a:cubicBezTo>
                  <a:pt x="86" y="2"/>
                  <a:pt x="97" y="4"/>
                  <a:pt x="108" y="6"/>
                </a:cubicBezTo>
                <a:cubicBezTo>
                  <a:pt x="112" y="7"/>
                  <a:pt x="114" y="9"/>
                  <a:pt x="114" y="14"/>
                </a:cubicBezTo>
                <a:cubicBezTo>
                  <a:pt x="113" y="20"/>
                  <a:pt x="114" y="25"/>
                  <a:pt x="114" y="31"/>
                </a:cubicBezTo>
                <a:cubicBezTo>
                  <a:pt x="114" y="31"/>
                  <a:pt x="114" y="31"/>
                  <a:pt x="114" y="31"/>
                </a:cubicBezTo>
                <a:close/>
                <a:moveTo>
                  <a:pt x="22" y="56"/>
                </a:moveTo>
                <a:cubicBezTo>
                  <a:pt x="21" y="59"/>
                  <a:pt x="21" y="61"/>
                  <a:pt x="20" y="63"/>
                </a:cubicBezTo>
                <a:cubicBezTo>
                  <a:pt x="20" y="65"/>
                  <a:pt x="19" y="67"/>
                  <a:pt x="18" y="67"/>
                </a:cubicBezTo>
                <a:cubicBezTo>
                  <a:pt x="13" y="68"/>
                  <a:pt x="14" y="71"/>
                  <a:pt x="14" y="74"/>
                </a:cubicBezTo>
                <a:cubicBezTo>
                  <a:pt x="14" y="78"/>
                  <a:pt x="15" y="81"/>
                  <a:pt x="16" y="84"/>
                </a:cubicBezTo>
                <a:cubicBezTo>
                  <a:pt x="17" y="86"/>
                  <a:pt x="19" y="88"/>
                  <a:pt x="20" y="90"/>
                </a:cubicBezTo>
                <a:cubicBezTo>
                  <a:pt x="21" y="94"/>
                  <a:pt x="22" y="98"/>
                  <a:pt x="22" y="101"/>
                </a:cubicBezTo>
                <a:cubicBezTo>
                  <a:pt x="24" y="115"/>
                  <a:pt x="31" y="124"/>
                  <a:pt x="43" y="130"/>
                </a:cubicBezTo>
                <a:cubicBezTo>
                  <a:pt x="47" y="132"/>
                  <a:pt x="52" y="134"/>
                  <a:pt x="57" y="136"/>
                </a:cubicBezTo>
                <a:cubicBezTo>
                  <a:pt x="59" y="137"/>
                  <a:pt x="62" y="137"/>
                  <a:pt x="64" y="137"/>
                </a:cubicBezTo>
                <a:cubicBezTo>
                  <a:pt x="83" y="131"/>
                  <a:pt x="101" y="124"/>
                  <a:pt x="103" y="101"/>
                </a:cubicBezTo>
                <a:cubicBezTo>
                  <a:pt x="103" y="99"/>
                  <a:pt x="103" y="97"/>
                  <a:pt x="104" y="95"/>
                </a:cubicBezTo>
                <a:cubicBezTo>
                  <a:pt x="105" y="91"/>
                  <a:pt x="106" y="87"/>
                  <a:pt x="109" y="84"/>
                </a:cubicBezTo>
                <a:cubicBezTo>
                  <a:pt x="111" y="80"/>
                  <a:pt x="110" y="74"/>
                  <a:pt x="110" y="69"/>
                </a:cubicBezTo>
                <a:cubicBezTo>
                  <a:pt x="110" y="68"/>
                  <a:pt x="109" y="68"/>
                  <a:pt x="108" y="67"/>
                </a:cubicBezTo>
                <a:cubicBezTo>
                  <a:pt x="105" y="67"/>
                  <a:pt x="105" y="65"/>
                  <a:pt x="104" y="62"/>
                </a:cubicBezTo>
                <a:cubicBezTo>
                  <a:pt x="104" y="60"/>
                  <a:pt x="104" y="58"/>
                  <a:pt x="103" y="56"/>
                </a:cubicBezTo>
                <a:cubicBezTo>
                  <a:pt x="76" y="59"/>
                  <a:pt x="49" y="59"/>
                  <a:pt x="22" y="56"/>
                </a:cubicBezTo>
                <a:close/>
                <a:moveTo>
                  <a:pt x="68" y="47"/>
                </a:moveTo>
                <a:cubicBezTo>
                  <a:pt x="72" y="47"/>
                  <a:pt x="77" y="47"/>
                  <a:pt x="81" y="47"/>
                </a:cubicBezTo>
                <a:cubicBezTo>
                  <a:pt x="81" y="36"/>
                  <a:pt x="81" y="24"/>
                  <a:pt x="81" y="13"/>
                </a:cubicBezTo>
                <a:cubicBezTo>
                  <a:pt x="77" y="13"/>
                  <a:pt x="72" y="13"/>
                  <a:pt x="68" y="13"/>
                </a:cubicBezTo>
                <a:cubicBezTo>
                  <a:pt x="68" y="25"/>
                  <a:pt x="68" y="36"/>
                  <a:pt x="68" y="47"/>
                </a:cubicBezTo>
                <a:close/>
                <a:moveTo>
                  <a:pt x="44" y="13"/>
                </a:moveTo>
                <a:cubicBezTo>
                  <a:pt x="44" y="25"/>
                  <a:pt x="44" y="36"/>
                  <a:pt x="44" y="47"/>
                </a:cubicBezTo>
                <a:cubicBezTo>
                  <a:pt x="48" y="47"/>
                  <a:pt x="52" y="47"/>
                  <a:pt x="57" y="47"/>
                </a:cubicBezTo>
                <a:cubicBezTo>
                  <a:pt x="57" y="36"/>
                  <a:pt x="57" y="24"/>
                  <a:pt x="57" y="13"/>
                </a:cubicBezTo>
                <a:cubicBezTo>
                  <a:pt x="52" y="13"/>
                  <a:pt x="48" y="13"/>
                  <a:pt x="44" y="13"/>
                </a:cubicBezTo>
                <a:close/>
                <a:moveTo>
                  <a:pt x="22" y="16"/>
                </a:moveTo>
                <a:cubicBezTo>
                  <a:pt x="22" y="26"/>
                  <a:pt x="22" y="36"/>
                  <a:pt x="22" y="45"/>
                </a:cubicBezTo>
                <a:cubicBezTo>
                  <a:pt x="26" y="45"/>
                  <a:pt x="29" y="45"/>
                  <a:pt x="32" y="45"/>
                </a:cubicBezTo>
                <a:cubicBezTo>
                  <a:pt x="32" y="35"/>
                  <a:pt x="32" y="26"/>
                  <a:pt x="32" y="16"/>
                </a:cubicBezTo>
                <a:cubicBezTo>
                  <a:pt x="29" y="16"/>
                  <a:pt x="25" y="16"/>
                  <a:pt x="22" y="16"/>
                </a:cubicBezTo>
                <a:close/>
                <a:moveTo>
                  <a:pt x="103" y="16"/>
                </a:moveTo>
                <a:cubicBezTo>
                  <a:pt x="99" y="16"/>
                  <a:pt x="96" y="16"/>
                  <a:pt x="92" y="16"/>
                </a:cubicBezTo>
                <a:cubicBezTo>
                  <a:pt x="92" y="26"/>
                  <a:pt x="92" y="36"/>
                  <a:pt x="92" y="45"/>
                </a:cubicBezTo>
                <a:cubicBezTo>
                  <a:pt x="96" y="45"/>
                  <a:pt x="99" y="45"/>
                  <a:pt x="103" y="45"/>
                </a:cubicBezTo>
                <a:cubicBezTo>
                  <a:pt x="103" y="35"/>
                  <a:pt x="103" y="26"/>
                  <a:pt x="103" y="16"/>
                </a:cubicBezTo>
                <a:close/>
              </a:path>
            </a:pathLst>
          </a:custGeom>
          <a:solidFill>
            <a:srgbClr val="40B0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87500" y="5207000"/>
            <a:ext cx="2220913" cy="306388"/>
          </a:xfrm>
          <a:custGeom>
            <a:avLst/>
            <a:gdLst>
              <a:gd name="T0" fmla="*/ 0 w 116"/>
              <a:gd name="T1" fmla="*/ 12 h 16"/>
              <a:gd name="T2" fmla="*/ 0 w 116"/>
              <a:gd name="T3" fmla="*/ 0 h 16"/>
              <a:gd name="T4" fmla="*/ 115 w 116"/>
              <a:gd name="T5" fmla="*/ 0 h 16"/>
              <a:gd name="T6" fmla="*/ 116 w 116"/>
              <a:gd name="T7" fmla="*/ 12 h 16"/>
              <a:gd name="T8" fmla="*/ 0 w 116"/>
              <a:gd name="T9" fmla="*/ 12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6" h="16">
                <a:moveTo>
                  <a:pt x="0" y="12"/>
                </a:moveTo>
                <a:cubicBezTo>
                  <a:pt x="0" y="8"/>
                  <a:pt x="0" y="4"/>
                  <a:pt x="0" y="0"/>
                </a:cubicBezTo>
                <a:cubicBezTo>
                  <a:pt x="38" y="4"/>
                  <a:pt x="76" y="4"/>
                  <a:pt x="115" y="0"/>
                </a:cubicBezTo>
                <a:cubicBezTo>
                  <a:pt x="115" y="4"/>
                  <a:pt x="115" y="8"/>
                  <a:pt x="116" y="12"/>
                </a:cubicBezTo>
                <a:cubicBezTo>
                  <a:pt x="100" y="16"/>
                  <a:pt x="16" y="16"/>
                  <a:pt x="0" y="12"/>
                </a:cubicBezTo>
                <a:close/>
              </a:path>
            </a:pathLst>
          </a:custGeom>
          <a:solidFill>
            <a:srgbClr val="40B0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587500" y="5724525"/>
            <a:ext cx="2220913" cy="306388"/>
          </a:xfrm>
          <a:custGeom>
            <a:avLst/>
            <a:gdLst>
              <a:gd name="T0" fmla="*/ 0 w 116"/>
              <a:gd name="T1" fmla="*/ 0 h 16"/>
              <a:gd name="T2" fmla="*/ 114 w 116"/>
              <a:gd name="T3" fmla="*/ 0 h 16"/>
              <a:gd name="T4" fmla="*/ 114 w 116"/>
              <a:gd name="T5" fmla="*/ 0 h 16"/>
              <a:gd name="T6" fmla="*/ 106 w 116"/>
              <a:gd name="T7" fmla="*/ 11 h 16"/>
              <a:gd name="T8" fmla="*/ 16 w 116"/>
              <a:gd name="T9" fmla="*/ 12 h 16"/>
              <a:gd name="T10" fmla="*/ 0 w 116"/>
              <a:gd name="T11" fmla="*/ 10 h 16"/>
              <a:gd name="T12" fmla="*/ 0 w 116"/>
              <a:gd name="T13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" h="16">
                <a:moveTo>
                  <a:pt x="0" y="0"/>
                </a:moveTo>
                <a:cubicBezTo>
                  <a:pt x="39" y="5"/>
                  <a:pt x="76" y="5"/>
                  <a:pt x="114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116" y="10"/>
                  <a:pt x="116" y="10"/>
                  <a:pt x="106" y="11"/>
                </a:cubicBezTo>
                <a:cubicBezTo>
                  <a:pt x="76" y="15"/>
                  <a:pt x="46" y="16"/>
                  <a:pt x="16" y="12"/>
                </a:cubicBezTo>
                <a:cubicBezTo>
                  <a:pt x="11" y="12"/>
                  <a:pt x="5" y="11"/>
                  <a:pt x="0" y="10"/>
                </a:cubicBezTo>
                <a:cubicBezTo>
                  <a:pt x="0" y="6"/>
                  <a:pt x="0" y="3"/>
                  <a:pt x="0" y="0"/>
                </a:cubicBezTo>
                <a:close/>
              </a:path>
            </a:pathLst>
          </a:custGeom>
          <a:solidFill>
            <a:srgbClr val="40B0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2392363" y="3789363"/>
            <a:ext cx="573088" cy="211138"/>
          </a:xfrm>
          <a:custGeom>
            <a:avLst/>
            <a:gdLst>
              <a:gd name="T0" fmla="*/ 1 w 30"/>
              <a:gd name="T1" fmla="*/ 1 h 11"/>
              <a:gd name="T2" fmla="*/ 10 w 30"/>
              <a:gd name="T3" fmla="*/ 4 h 11"/>
              <a:gd name="T4" fmla="*/ 21 w 30"/>
              <a:gd name="T5" fmla="*/ 3 h 11"/>
              <a:gd name="T6" fmla="*/ 30 w 30"/>
              <a:gd name="T7" fmla="*/ 3 h 11"/>
              <a:gd name="T8" fmla="*/ 0 w 30"/>
              <a:gd name="T9" fmla="*/ 3 h 11"/>
              <a:gd name="T10" fmla="*/ 1 w 30"/>
              <a:gd name="T11" fmla="*/ 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" h="11">
                <a:moveTo>
                  <a:pt x="1" y="1"/>
                </a:moveTo>
                <a:cubicBezTo>
                  <a:pt x="4" y="2"/>
                  <a:pt x="7" y="3"/>
                  <a:pt x="10" y="4"/>
                </a:cubicBezTo>
                <a:cubicBezTo>
                  <a:pt x="14" y="4"/>
                  <a:pt x="17" y="4"/>
                  <a:pt x="21" y="3"/>
                </a:cubicBezTo>
                <a:cubicBezTo>
                  <a:pt x="24" y="3"/>
                  <a:pt x="27" y="0"/>
                  <a:pt x="30" y="3"/>
                </a:cubicBezTo>
                <a:cubicBezTo>
                  <a:pt x="26" y="10"/>
                  <a:pt x="5" y="11"/>
                  <a:pt x="0" y="3"/>
                </a:cubicBezTo>
                <a:cubicBezTo>
                  <a:pt x="0" y="2"/>
                  <a:pt x="1" y="2"/>
                  <a:pt x="1" y="1"/>
                </a:cubicBezTo>
                <a:close/>
              </a:path>
            </a:pathLst>
          </a:custGeom>
          <a:solidFill>
            <a:srgbClr val="40B0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2219325" y="2965450"/>
            <a:ext cx="287338" cy="230188"/>
          </a:xfrm>
          <a:custGeom>
            <a:avLst/>
            <a:gdLst>
              <a:gd name="T0" fmla="*/ 0 w 15"/>
              <a:gd name="T1" fmla="*/ 7 h 12"/>
              <a:gd name="T2" fmla="*/ 8 w 15"/>
              <a:gd name="T3" fmla="*/ 0 h 12"/>
              <a:gd name="T4" fmla="*/ 14 w 15"/>
              <a:gd name="T5" fmla="*/ 7 h 12"/>
              <a:gd name="T6" fmla="*/ 10 w 15"/>
              <a:gd name="T7" fmla="*/ 10 h 12"/>
              <a:gd name="T8" fmla="*/ 4 w 15"/>
              <a:gd name="T9" fmla="*/ 10 h 12"/>
              <a:gd name="T10" fmla="*/ 0 w 15"/>
              <a:gd name="T11" fmla="*/ 7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" h="12">
                <a:moveTo>
                  <a:pt x="0" y="7"/>
                </a:moveTo>
                <a:cubicBezTo>
                  <a:pt x="0" y="3"/>
                  <a:pt x="3" y="0"/>
                  <a:pt x="8" y="0"/>
                </a:cubicBezTo>
                <a:cubicBezTo>
                  <a:pt x="12" y="1"/>
                  <a:pt x="15" y="4"/>
                  <a:pt x="14" y="7"/>
                </a:cubicBezTo>
                <a:cubicBezTo>
                  <a:pt x="14" y="10"/>
                  <a:pt x="13" y="12"/>
                  <a:pt x="10" y="10"/>
                </a:cubicBezTo>
                <a:cubicBezTo>
                  <a:pt x="9" y="9"/>
                  <a:pt x="6" y="9"/>
                  <a:pt x="4" y="10"/>
                </a:cubicBezTo>
                <a:cubicBezTo>
                  <a:pt x="0" y="12"/>
                  <a:pt x="0" y="9"/>
                  <a:pt x="0" y="7"/>
                </a:cubicBezTo>
                <a:close/>
              </a:path>
            </a:pathLst>
          </a:custGeom>
          <a:solidFill>
            <a:srgbClr val="40B0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2870200" y="2965450"/>
            <a:ext cx="287338" cy="192088"/>
          </a:xfrm>
          <a:custGeom>
            <a:avLst/>
            <a:gdLst>
              <a:gd name="T0" fmla="*/ 0 w 15"/>
              <a:gd name="T1" fmla="*/ 10 h 10"/>
              <a:gd name="T2" fmla="*/ 2 w 15"/>
              <a:gd name="T3" fmla="*/ 3 h 10"/>
              <a:gd name="T4" fmla="*/ 10 w 15"/>
              <a:gd name="T5" fmla="*/ 1 h 10"/>
              <a:gd name="T6" fmla="*/ 15 w 15"/>
              <a:gd name="T7" fmla="*/ 7 h 10"/>
              <a:gd name="T8" fmla="*/ 12 w 15"/>
              <a:gd name="T9" fmla="*/ 10 h 10"/>
              <a:gd name="T10" fmla="*/ 2 w 15"/>
              <a:gd name="T11" fmla="*/ 9 h 10"/>
              <a:gd name="T12" fmla="*/ 0 w 15"/>
              <a:gd name="T13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" h="10">
                <a:moveTo>
                  <a:pt x="0" y="10"/>
                </a:moveTo>
                <a:cubicBezTo>
                  <a:pt x="1" y="8"/>
                  <a:pt x="1" y="4"/>
                  <a:pt x="2" y="3"/>
                </a:cubicBezTo>
                <a:cubicBezTo>
                  <a:pt x="4" y="1"/>
                  <a:pt x="8" y="0"/>
                  <a:pt x="10" y="1"/>
                </a:cubicBezTo>
                <a:cubicBezTo>
                  <a:pt x="12" y="2"/>
                  <a:pt x="14" y="5"/>
                  <a:pt x="15" y="7"/>
                </a:cubicBezTo>
                <a:cubicBezTo>
                  <a:pt x="15" y="8"/>
                  <a:pt x="13" y="10"/>
                  <a:pt x="12" y="10"/>
                </a:cubicBezTo>
                <a:cubicBezTo>
                  <a:pt x="9" y="10"/>
                  <a:pt x="6" y="10"/>
                  <a:pt x="2" y="9"/>
                </a:cubicBezTo>
                <a:cubicBezTo>
                  <a:pt x="2" y="10"/>
                  <a:pt x="1" y="10"/>
                  <a:pt x="0" y="10"/>
                </a:cubicBezTo>
                <a:close/>
              </a:path>
            </a:pathLst>
          </a:custGeom>
          <a:solidFill>
            <a:srgbClr val="40B0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2506663" y="3444875"/>
            <a:ext cx="344488" cy="153988"/>
          </a:xfrm>
          <a:custGeom>
            <a:avLst/>
            <a:gdLst>
              <a:gd name="T0" fmla="*/ 0 w 18"/>
              <a:gd name="T1" fmla="*/ 1 h 8"/>
              <a:gd name="T2" fmla="*/ 18 w 18"/>
              <a:gd name="T3" fmla="*/ 0 h 8"/>
              <a:gd name="T4" fmla="*/ 9 w 18"/>
              <a:gd name="T5" fmla="*/ 8 h 8"/>
              <a:gd name="T6" fmla="*/ 0 w 18"/>
              <a:gd name="T7" fmla="*/ 1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" h="8">
                <a:moveTo>
                  <a:pt x="0" y="1"/>
                </a:moveTo>
                <a:cubicBezTo>
                  <a:pt x="6" y="4"/>
                  <a:pt x="12" y="4"/>
                  <a:pt x="18" y="0"/>
                </a:cubicBezTo>
                <a:cubicBezTo>
                  <a:pt x="17" y="5"/>
                  <a:pt x="14" y="8"/>
                  <a:pt x="9" y="8"/>
                </a:cubicBezTo>
                <a:cubicBezTo>
                  <a:pt x="5" y="8"/>
                  <a:pt x="2" y="5"/>
                  <a:pt x="0" y="1"/>
                </a:cubicBezTo>
                <a:close/>
              </a:path>
            </a:pathLst>
          </a:custGeom>
          <a:solidFill>
            <a:srgbClr val="40B0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4345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113482"/>
            <a:ext cx="11572875" cy="7239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CBC3CFEF-9DAD-424D-84E3-2ED688709C5A}"/>
              </a:ext>
            </a:extLst>
          </p:cNvPr>
          <p:cNvSpPr/>
          <p:nvPr/>
        </p:nvSpPr>
        <p:spPr>
          <a:xfrm>
            <a:off x="1295400" y="1915294"/>
            <a:ext cx="5667375" cy="704850"/>
          </a:xfrm>
          <a:prstGeom prst="roundRect">
            <a:avLst>
              <a:gd name="adj" fmla="val 34235"/>
            </a:avLst>
          </a:prstGeom>
          <a:solidFill>
            <a:srgbClr val="80CAFF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551B784-D2AF-474C-AB2D-B0FA9E1C9EE3}"/>
              </a:ext>
            </a:extLst>
          </p:cNvPr>
          <p:cNvSpPr txBox="1"/>
          <p:nvPr/>
        </p:nvSpPr>
        <p:spPr>
          <a:xfrm>
            <a:off x="1295400" y="1969463"/>
            <a:ext cx="1728517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cs typeface="Arial" pitchFamily="34" charset="0"/>
              </a:rPr>
              <a:t>search</a:t>
            </a:r>
            <a:endParaRPr lang="ko-KR" altLang="en-US" sz="3200" b="1" dirty="0">
              <a:cs typeface="Arial" pitchFamily="34" charset="0"/>
            </a:endParaRPr>
          </a:p>
        </p:txBody>
      </p:sp>
      <p:sp>
        <p:nvSpPr>
          <p:cNvPr id="20" name="Rectangle 7">
            <a:extLst>
              <a:ext uri="{FF2B5EF4-FFF2-40B4-BE49-F238E27FC236}">
                <a16:creationId xmlns:a16="http://schemas.microsoft.com/office/drawing/2014/main" xmlns="" id="{8DE94387-9331-4933-9F37-7A1080DCBE23}"/>
              </a:ext>
            </a:extLst>
          </p:cNvPr>
          <p:cNvSpPr/>
          <p:nvPr/>
        </p:nvSpPr>
        <p:spPr>
          <a:xfrm rot="2700000">
            <a:off x="6452252" y="2089855"/>
            <a:ext cx="205926" cy="458761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21" name="Group 3">
            <a:extLst>
              <a:ext uri="{FF2B5EF4-FFF2-40B4-BE49-F238E27FC236}">
                <a16:creationId xmlns:a16="http://schemas.microsoft.com/office/drawing/2014/main" xmlns="" id="{96455487-C4A2-4AC7-BB15-388003022EB1}"/>
              </a:ext>
            </a:extLst>
          </p:cNvPr>
          <p:cNvGrpSpPr/>
          <p:nvPr/>
        </p:nvGrpSpPr>
        <p:grpSpPr>
          <a:xfrm>
            <a:off x="6469790" y="5074314"/>
            <a:ext cx="2393794" cy="1151796"/>
            <a:chOff x="4595362" y="5162525"/>
            <a:chExt cx="1737808" cy="115179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2247DC22-EA19-4C57-9083-827A459AFBF2}"/>
                </a:ext>
              </a:extLst>
            </p:cNvPr>
            <p:cNvSpPr txBox="1"/>
            <p:nvPr/>
          </p:nvSpPr>
          <p:spPr>
            <a:xfrm>
              <a:off x="4595362" y="5162525"/>
              <a:ext cx="173780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rgbClr val="73503F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804DF7D5-FC41-4B94-BE6E-E77280A505F4}"/>
                </a:ext>
              </a:extLst>
            </p:cNvPr>
            <p:cNvSpPr txBox="1"/>
            <p:nvPr/>
          </p:nvSpPr>
          <p:spPr>
            <a:xfrm>
              <a:off x="4601681" y="5483324"/>
              <a:ext cx="173148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73503F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4" name="Group 2">
            <a:extLst>
              <a:ext uri="{FF2B5EF4-FFF2-40B4-BE49-F238E27FC236}">
                <a16:creationId xmlns:a16="http://schemas.microsoft.com/office/drawing/2014/main" xmlns="" id="{F89B42E6-2D9F-486D-8AF3-1AD087BC25E1}"/>
              </a:ext>
            </a:extLst>
          </p:cNvPr>
          <p:cNvGrpSpPr/>
          <p:nvPr/>
        </p:nvGrpSpPr>
        <p:grpSpPr>
          <a:xfrm>
            <a:off x="9293381" y="5074314"/>
            <a:ext cx="2393794" cy="1151796"/>
            <a:chOff x="6592070" y="5162525"/>
            <a:chExt cx="1737808" cy="115179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2A526E98-5DAB-4CBF-8F7E-5CC6E91E1ACD}"/>
                </a:ext>
              </a:extLst>
            </p:cNvPr>
            <p:cNvSpPr txBox="1"/>
            <p:nvPr/>
          </p:nvSpPr>
          <p:spPr>
            <a:xfrm>
              <a:off x="6592070" y="5162525"/>
              <a:ext cx="173780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rgbClr val="73503F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819F764B-93E6-482E-9F7F-E056E763706E}"/>
                </a:ext>
              </a:extLst>
            </p:cNvPr>
            <p:cNvSpPr txBox="1"/>
            <p:nvPr/>
          </p:nvSpPr>
          <p:spPr>
            <a:xfrm>
              <a:off x="6598389" y="5483324"/>
              <a:ext cx="173148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73503F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C28B956-5E13-4A31-8A13-2F1964AD5F7F}"/>
              </a:ext>
            </a:extLst>
          </p:cNvPr>
          <p:cNvSpPr txBox="1"/>
          <p:nvPr/>
        </p:nvSpPr>
        <p:spPr>
          <a:xfrm>
            <a:off x="489390" y="4997644"/>
            <a:ext cx="562038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cs typeface="Arial" pitchFamily="34" charset="0"/>
              </a:rPr>
              <a:t>ALLPPT Layout</a:t>
            </a:r>
          </a:p>
          <a:p>
            <a:r>
              <a:rPr lang="en-GB" altLang="ko-KR" dirty="0">
                <a:cs typeface="Arial" pitchFamily="34" charset="0"/>
              </a:rPr>
              <a:t>Clean Text Slide for your Presentation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2E133B74-A764-4F79-870F-D4C0B37AF64D}"/>
              </a:ext>
            </a:extLst>
          </p:cNvPr>
          <p:cNvSpPr txBox="1"/>
          <p:nvPr/>
        </p:nvSpPr>
        <p:spPr>
          <a:xfrm>
            <a:off x="489391" y="5608207"/>
            <a:ext cx="5769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596" y="2792292"/>
            <a:ext cx="3341442" cy="220535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2297" y="3484789"/>
            <a:ext cx="1613811" cy="125877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2085" y="3381751"/>
            <a:ext cx="1743867" cy="146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2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D95EDA5-062F-4B22-87D2-BADB8B007B2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440672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</a:rPr>
              <a:t>Our Team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DFD8FC9-ED53-45A3-88FD-5019C762F2CC}"/>
              </a:ext>
            </a:extLst>
          </p:cNvPr>
          <p:cNvSpPr txBox="1"/>
          <p:nvPr/>
        </p:nvSpPr>
        <p:spPr>
          <a:xfrm>
            <a:off x="4105161" y="1476416"/>
            <a:ext cx="357579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GB" altLang="ko-KR" sz="2000" b="1" dirty="0">
                <a:cs typeface="Arial" pitchFamily="34" charset="0"/>
              </a:rPr>
              <a:t>ALLPPT Layout</a:t>
            </a:r>
          </a:p>
          <a:p>
            <a:pPr algn="l"/>
            <a:r>
              <a:rPr lang="en-GB" altLang="ko-KR" sz="2000" b="1" dirty="0">
                <a:cs typeface="Arial" pitchFamily="34" charset="0"/>
              </a:rPr>
              <a:t>Clean Text Slide for your Presentation</a:t>
            </a:r>
            <a:endParaRPr lang="ko-KR" altLang="en-US" sz="2000" b="1" dirty="0"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840ADE7-B287-45AD-B7F3-62D2A6F56861}"/>
              </a:ext>
            </a:extLst>
          </p:cNvPr>
          <p:cNvSpPr txBox="1"/>
          <p:nvPr/>
        </p:nvSpPr>
        <p:spPr>
          <a:xfrm flipH="1">
            <a:off x="4105160" y="2550420"/>
            <a:ext cx="357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r>
              <a:rPr lang="en-US" altLang="ko-KR" sz="1200" dirty="0"/>
              <a:t>I hope and I believe that this Template will your Time, Money and Reputation.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2583EE9-2849-4E74-A5A2-FA16F5674AD0}"/>
              </a:ext>
            </a:extLst>
          </p:cNvPr>
          <p:cNvSpPr txBox="1"/>
          <p:nvPr/>
        </p:nvSpPr>
        <p:spPr>
          <a:xfrm>
            <a:off x="4105160" y="5045091"/>
            <a:ext cx="3575800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i="1" dirty="0">
                <a:cs typeface="Arial" pitchFamily="34" charset="0"/>
              </a:rPr>
              <a:t>L</a:t>
            </a:r>
            <a:r>
              <a:rPr lang="en-US" altLang="ko-KR" sz="2800" i="1" dirty="0">
                <a:cs typeface="Arial" pitchFamily="34" charset="0"/>
              </a:rPr>
              <a:t>OREM IPSUM</a:t>
            </a:r>
          </a:p>
          <a:p>
            <a:r>
              <a:rPr lang="en-US" altLang="ko-KR" sz="2800" i="1" dirty="0">
                <a:cs typeface="Arial" pitchFamily="34" charset="0"/>
              </a:rPr>
              <a:t>DOLOR SIT AMET</a:t>
            </a:r>
            <a:endParaRPr lang="ko-KR" altLang="en-US" sz="2800" i="1" dirty="0">
              <a:cs typeface="Arial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99FC67E5-1455-4C4E-835A-1DCC5075AD13}"/>
              </a:ext>
            </a:extLst>
          </p:cNvPr>
          <p:cNvGrpSpPr/>
          <p:nvPr/>
        </p:nvGrpSpPr>
        <p:grpSpPr>
          <a:xfrm>
            <a:off x="8340167" y="1522582"/>
            <a:ext cx="3364154" cy="912984"/>
            <a:chOff x="827584" y="4922584"/>
            <a:chExt cx="1830680" cy="91298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620C29F5-88C4-4A1A-81FC-B9BF2F29E1CA}"/>
                </a:ext>
              </a:extLst>
            </p:cNvPr>
            <p:cNvSpPr txBox="1"/>
            <p:nvPr/>
          </p:nvSpPr>
          <p:spPr>
            <a:xfrm>
              <a:off x="827584" y="4922584"/>
              <a:ext cx="18306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F39E5934-21A8-461F-883E-BF7341C5D1A0}"/>
                </a:ext>
              </a:extLst>
            </p:cNvPr>
            <p:cNvSpPr txBox="1"/>
            <p:nvPr/>
          </p:nvSpPr>
          <p:spPr>
            <a:xfrm>
              <a:off x="827584" y="5189237"/>
              <a:ext cx="18306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Reports. </a:t>
              </a:r>
              <a:r>
                <a:rPr lang="en-US" altLang="ko-KR" sz="1200" dirty="0"/>
                <a:t>Easy to change colors, photos and Text.</a:t>
              </a:r>
              <a:r>
                <a:rPr lang="ko-KR" altLang="en-US" sz="1200" dirty="0"/>
                <a:t>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FDC1BBCD-3C3B-44FD-8213-156042CB37CD}"/>
              </a:ext>
            </a:extLst>
          </p:cNvPr>
          <p:cNvGrpSpPr/>
          <p:nvPr/>
        </p:nvGrpSpPr>
        <p:grpSpPr>
          <a:xfrm>
            <a:off x="8340167" y="2747076"/>
            <a:ext cx="3364154" cy="912984"/>
            <a:chOff x="827584" y="4922584"/>
            <a:chExt cx="1830680" cy="91298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71192BDD-253D-4055-B9F5-D8A510D7A138}"/>
                </a:ext>
              </a:extLst>
            </p:cNvPr>
            <p:cNvSpPr txBox="1"/>
            <p:nvPr/>
          </p:nvSpPr>
          <p:spPr>
            <a:xfrm>
              <a:off x="827584" y="4922584"/>
              <a:ext cx="18306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20BDC5BA-D6AF-4C10-A9F5-886FD1AA93E3}"/>
                </a:ext>
              </a:extLst>
            </p:cNvPr>
            <p:cNvSpPr txBox="1"/>
            <p:nvPr/>
          </p:nvSpPr>
          <p:spPr>
            <a:xfrm>
              <a:off x="827584" y="5189237"/>
              <a:ext cx="18306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Reports. </a:t>
              </a:r>
              <a:r>
                <a:rPr lang="en-US" altLang="ko-KR" sz="1200" dirty="0"/>
                <a:t>Easy to change colors, photos and Text.</a:t>
              </a:r>
              <a:r>
                <a:rPr lang="ko-KR" altLang="en-US" sz="1200" dirty="0"/>
                <a:t>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C5B5125C-CF91-4BB7-BB92-B178BDD05C81}"/>
              </a:ext>
            </a:extLst>
          </p:cNvPr>
          <p:cNvGrpSpPr/>
          <p:nvPr/>
        </p:nvGrpSpPr>
        <p:grpSpPr>
          <a:xfrm>
            <a:off x="8340167" y="3971570"/>
            <a:ext cx="3364154" cy="912984"/>
            <a:chOff x="827584" y="4922584"/>
            <a:chExt cx="1830680" cy="91298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573BA7AF-D248-4CCB-8824-B6DDC1D67095}"/>
                </a:ext>
              </a:extLst>
            </p:cNvPr>
            <p:cNvSpPr txBox="1"/>
            <p:nvPr/>
          </p:nvSpPr>
          <p:spPr>
            <a:xfrm>
              <a:off x="827584" y="4922584"/>
              <a:ext cx="18306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EDBCEB31-C5D2-42E7-A124-E3B12C3CB22C}"/>
                </a:ext>
              </a:extLst>
            </p:cNvPr>
            <p:cNvSpPr txBox="1"/>
            <p:nvPr/>
          </p:nvSpPr>
          <p:spPr>
            <a:xfrm>
              <a:off x="827584" y="5189237"/>
              <a:ext cx="18306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Reports. </a:t>
              </a:r>
              <a:r>
                <a:rPr lang="en-US" altLang="ko-KR" sz="1200" dirty="0"/>
                <a:t>Easy to change colors, photos and Text.</a:t>
              </a:r>
              <a:r>
                <a:rPr lang="ko-KR" altLang="en-US" sz="1200" dirty="0"/>
                <a:t>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17512483-5E7A-41ED-B2C5-768E79BE80DD}"/>
              </a:ext>
            </a:extLst>
          </p:cNvPr>
          <p:cNvSpPr/>
          <p:nvPr/>
        </p:nvSpPr>
        <p:spPr>
          <a:xfrm>
            <a:off x="905523" y="4413744"/>
            <a:ext cx="2769493" cy="1616927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Content Placeholder 1">
            <a:extLst>
              <a:ext uri="{FF2B5EF4-FFF2-40B4-BE49-F238E27FC236}">
                <a16:creationId xmlns:a16="http://schemas.microsoft.com/office/drawing/2014/main" xmlns="" id="{3989A0BB-E81A-4C0F-9712-D12C56A8BE6D}"/>
              </a:ext>
            </a:extLst>
          </p:cNvPr>
          <p:cNvSpPr txBox="1">
            <a:spLocks/>
          </p:cNvSpPr>
          <p:nvPr/>
        </p:nvSpPr>
        <p:spPr>
          <a:xfrm>
            <a:off x="1034596" y="4547992"/>
            <a:ext cx="2499912" cy="402077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altLang="ko-KR" dirty="0">
                <a:solidFill>
                  <a:schemeClr val="tx1"/>
                </a:solidFill>
              </a:rPr>
              <a:t>MEMBER NAME</a:t>
            </a:r>
          </a:p>
        </p:txBody>
      </p:sp>
      <p:sp>
        <p:nvSpPr>
          <p:cNvPr id="32" name="Content Placeholder 4">
            <a:extLst>
              <a:ext uri="{FF2B5EF4-FFF2-40B4-BE49-F238E27FC236}">
                <a16:creationId xmlns:a16="http://schemas.microsoft.com/office/drawing/2014/main" xmlns="" id="{029AF10C-8AB1-4293-9819-F566471FCC27}"/>
              </a:ext>
            </a:extLst>
          </p:cNvPr>
          <p:cNvSpPr txBox="1">
            <a:spLocks/>
          </p:cNvSpPr>
          <p:nvPr/>
        </p:nvSpPr>
        <p:spPr>
          <a:xfrm>
            <a:off x="1034596" y="4943920"/>
            <a:ext cx="2499912" cy="280794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dirty="0">
                <a:solidFill>
                  <a:schemeClr val="tx1"/>
                </a:solidFill>
              </a:rPr>
              <a:t>DIRECTOR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D07D6167-04AD-4380-8845-26E40C78215C}"/>
              </a:ext>
            </a:extLst>
          </p:cNvPr>
          <p:cNvSpPr txBox="1"/>
          <p:nvPr/>
        </p:nvSpPr>
        <p:spPr>
          <a:xfrm>
            <a:off x="1740876" y="5475496"/>
            <a:ext cx="1869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/>
              <a:t>Easy to change colors, photos and Text.</a:t>
            </a:r>
            <a:r>
              <a:rPr lang="ko-KR" altLang="en-US" sz="1200" dirty="0"/>
              <a:t>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20" name="TextBox 8">
            <a:extLst>
              <a:ext uri="{FF2B5EF4-FFF2-40B4-BE49-F238E27FC236}">
                <a16:creationId xmlns:a16="http://schemas.microsoft.com/office/drawing/2014/main" xmlns="" id="{E840ADE7-B287-45AD-B7F3-62D2A6F56861}"/>
              </a:ext>
            </a:extLst>
          </p:cNvPr>
          <p:cNvSpPr txBox="1"/>
          <p:nvPr/>
        </p:nvSpPr>
        <p:spPr>
          <a:xfrm flipH="1">
            <a:off x="4105160" y="3678711"/>
            <a:ext cx="357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r>
              <a:rPr lang="en-US" altLang="ko-KR" sz="1200" dirty="0"/>
              <a:t>I hope and I believe that this Template will your Time, Money and Reputation. </a:t>
            </a:r>
            <a:endParaRPr lang="ko-KR" altLang="en-US" sz="1200" dirty="0">
              <a:cs typeface="Arial" pitchFamily="34" charset="0"/>
            </a:endParaRPr>
          </a:p>
        </p:txBody>
      </p:sp>
      <p:grpSp>
        <p:nvGrpSpPr>
          <p:cNvPr id="21" name="Group 16">
            <a:extLst>
              <a:ext uri="{FF2B5EF4-FFF2-40B4-BE49-F238E27FC236}">
                <a16:creationId xmlns:a16="http://schemas.microsoft.com/office/drawing/2014/main" xmlns="" id="{C5B5125C-CF91-4BB7-BB92-B178BDD05C81}"/>
              </a:ext>
            </a:extLst>
          </p:cNvPr>
          <p:cNvGrpSpPr/>
          <p:nvPr/>
        </p:nvGrpSpPr>
        <p:grpSpPr>
          <a:xfrm>
            <a:off x="8340167" y="5222207"/>
            <a:ext cx="3364154" cy="912984"/>
            <a:chOff x="827584" y="4922584"/>
            <a:chExt cx="1830680" cy="912984"/>
          </a:xfrm>
        </p:grpSpPr>
        <p:sp>
          <p:nvSpPr>
            <p:cNvPr id="22" name="TextBox 17">
              <a:extLst>
                <a:ext uri="{FF2B5EF4-FFF2-40B4-BE49-F238E27FC236}">
                  <a16:creationId xmlns:a16="http://schemas.microsoft.com/office/drawing/2014/main" xmlns="" id="{573BA7AF-D248-4CCB-8824-B6DDC1D67095}"/>
                </a:ext>
              </a:extLst>
            </p:cNvPr>
            <p:cNvSpPr txBox="1"/>
            <p:nvPr/>
          </p:nvSpPr>
          <p:spPr>
            <a:xfrm>
              <a:off x="827584" y="4922584"/>
              <a:ext cx="18306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23" name="TextBox 18">
              <a:extLst>
                <a:ext uri="{FF2B5EF4-FFF2-40B4-BE49-F238E27FC236}">
                  <a16:creationId xmlns:a16="http://schemas.microsoft.com/office/drawing/2014/main" xmlns="" id="{EDBCEB31-C5D2-42E7-A124-E3B12C3CB22C}"/>
                </a:ext>
              </a:extLst>
            </p:cNvPr>
            <p:cNvSpPr txBox="1"/>
            <p:nvPr/>
          </p:nvSpPr>
          <p:spPr>
            <a:xfrm>
              <a:off x="827584" y="5189237"/>
              <a:ext cx="18306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Reports. </a:t>
              </a:r>
              <a:r>
                <a:rPr lang="en-US" altLang="ko-KR" sz="1200" dirty="0"/>
                <a:t>Easy to change colors, photos and Text.</a:t>
              </a:r>
              <a:r>
                <a:rPr lang="ko-KR" altLang="en-US" sz="1200" dirty="0"/>
                <a:t>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146" y="1595157"/>
            <a:ext cx="3019942" cy="270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00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979537" y="535769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sz="4400" dirty="0"/>
              <a:t>Infographic Style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xmlns="" id="{4D69BF79-1B30-48EA-B481-8AAE898179FC}"/>
              </a:ext>
            </a:extLst>
          </p:cNvPr>
          <p:cNvCxnSpPr>
            <a:cxnSpLocks/>
            <a:stCxn id="17" idx="0"/>
            <a:endCxn id="14" idx="3"/>
          </p:cNvCxnSpPr>
          <p:nvPr/>
        </p:nvCxnSpPr>
        <p:spPr>
          <a:xfrm flipV="1">
            <a:off x="4205367" y="2358295"/>
            <a:ext cx="2334598" cy="1005673"/>
          </a:xfrm>
          <a:prstGeom prst="straightConnector1">
            <a:avLst/>
          </a:prstGeom>
          <a:ln w="76200">
            <a:solidFill>
              <a:srgbClr val="0070C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xmlns="" id="{4882C522-BCA4-4861-BF37-50B57DFCB0B2}"/>
              </a:ext>
            </a:extLst>
          </p:cNvPr>
          <p:cNvCxnSpPr>
            <a:cxnSpLocks/>
            <a:stCxn id="13" idx="3"/>
            <a:endCxn id="17" idx="0"/>
          </p:cNvCxnSpPr>
          <p:nvPr/>
        </p:nvCxnSpPr>
        <p:spPr>
          <a:xfrm flipH="1">
            <a:off x="4205367" y="2649771"/>
            <a:ext cx="4568231" cy="714197"/>
          </a:xfrm>
          <a:prstGeom prst="straightConnector1">
            <a:avLst/>
          </a:prstGeom>
          <a:ln w="76200">
            <a:solidFill>
              <a:srgbClr val="0070C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A82E4711-E283-46FA-8AAE-1A41A6E21B91}"/>
              </a:ext>
            </a:extLst>
          </p:cNvPr>
          <p:cNvCxnSpPr>
            <a:cxnSpLocks/>
            <a:stCxn id="15" idx="2"/>
            <a:endCxn id="17" idx="0"/>
          </p:cNvCxnSpPr>
          <p:nvPr/>
        </p:nvCxnSpPr>
        <p:spPr>
          <a:xfrm flipH="1" flipV="1">
            <a:off x="4205367" y="3363968"/>
            <a:ext cx="5361186" cy="469981"/>
          </a:xfrm>
          <a:prstGeom prst="straightConnector1">
            <a:avLst/>
          </a:prstGeom>
          <a:ln w="76200">
            <a:solidFill>
              <a:srgbClr val="0070C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C15695B7-6325-43BE-82AE-D25069330BC8}"/>
              </a:ext>
            </a:extLst>
          </p:cNvPr>
          <p:cNvCxnSpPr>
            <a:stCxn id="12" idx="2"/>
            <a:endCxn id="17" idx="0"/>
          </p:cNvCxnSpPr>
          <p:nvPr/>
        </p:nvCxnSpPr>
        <p:spPr>
          <a:xfrm flipH="1" flipV="1">
            <a:off x="4205367" y="3363968"/>
            <a:ext cx="2793958" cy="1309646"/>
          </a:xfrm>
          <a:prstGeom prst="straightConnector1">
            <a:avLst/>
          </a:prstGeom>
          <a:ln w="76200">
            <a:solidFill>
              <a:srgbClr val="0070C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xmlns="" id="{9926C7E3-B0B2-4A23-8C62-57A46BC55FD2}"/>
              </a:ext>
            </a:extLst>
          </p:cNvPr>
          <p:cNvSpPr/>
          <p:nvPr/>
        </p:nvSpPr>
        <p:spPr>
          <a:xfrm>
            <a:off x="2789102" y="1976571"/>
            <a:ext cx="2851573" cy="2851573"/>
          </a:xfrm>
          <a:prstGeom prst="ellipse">
            <a:avLst/>
          </a:prstGeom>
          <a:solidFill>
            <a:srgbClr val="40B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FFA286AE-4E29-4D3E-A3A0-8265F85547AE}"/>
              </a:ext>
            </a:extLst>
          </p:cNvPr>
          <p:cNvSpPr/>
          <p:nvPr/>
        </p:nvSpPr>
        <p:spPr>
          <a:xfrm>
            <a:off x="1162168" y="2367697"/>
            <a:ext cx="2069316" cy="2069316"/>
          </a:xfrm>
          <a:prstGeom prst="ellipse">
            <a:avLst/>
          </a:prstGeom>
          <a:solidFill>
            <a:srgbClr val="40B0FF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C47CD94D-6F76-43FB-8540-CD6FC325CF3D}"/>
              </a:ext>
            </a:extLst>
          </p:cNvPr>
          <p:cNvGrpSpPr/>
          <p:nvPr/>
        </p:nvGrpSpPr>
        <p:grpSpPr>
          <a:xfrm>
            <a:off x="1304717" y="3368077"/>
            <a:ext cx="1727068" cy="678649"/>
            <a:chOff x="3233964" y="1954419"/>
            <a:chExt cx="1410044" cy="67864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8F6EBF04-4249-46D1-BC22-2C9D7F61370F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74AF7841-2FE1-48EA-8E83-EF2A5AABFA97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CF3AE839-530A-4C41-B0DE-8A3860B8053C}"/>
              </a:ext>
            </a:extLst>
          </p:cNvPr>
          <p:cNvSpPr/>
          <p:nvPr/>
        </p:nvSpPr>
        <p:spPr>
          <a:xfrm>
            <a:off x="6999325" y="3845614"/>
            <a:ext cx="1656000" cy="1656000"/>
          </a:xfrm>
          <a:prstGeom prst="ellipse">
            <a:avLst/>
          </a:prstGeom>
          <a:solidFill>
            <a:srgbClr val="7F7F7F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E8E7E07A-F903-4917-9360-A817F7372E38}"/>
              </a:ext>
            </a:extLst>
          </p:cNvPr>
          <p:cNvSpPr/>
          <p:nvPr/>
        </p:nvSpPr>
        <p:spPr>
          <a:xfrm>
            <a:off x="8556578" y="1384883"/>
            <a:ext cx="1481908" cy="1481908"/>
          </a:xfrm>
          <a:prstGeom prst="ellipse">
            <a:avLst/>
          </a:prstGeom>
          <a:solidFill>
            <a:srgbClr val="7F7F7F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8918AA9F-1552-4FCE-AEC2-C755B6B0FCA7}"/>
              </a:ext>
            </a:extLst>
          </p:cNvPr>
          <p:cNvSpPr/>
          <p:nvPr/>
        </p:nvSpPr>
        <p:spPr>
          <a:xfrm>
            <a:off x="6351470" y="1259669"/>
            <a:ext cx="1287121" cy="1287121"/>
          </a:xfrm>
          <a:prstGeom prst="ellipse">
            <a:avLst/>
          </a:prstGeom>
          <a:solidFill>
            <a:srgbClr val="7F7F7F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65013C5E-A0FF-4308-AD7B-D7545AB4FD9B}"/>
              </a:ext>
            </a:extLst>
          </p:cNvPr>
          <p:cNvSpPr/>
          <p:nvPr/>
        </p:nvSpPr>
        <p:spPr>
          <a:xfrm>
            <a:off x="9566553" y="2885909"/>
            <a:ext cx="1896080" cy="1896080"/>
          </a:xfrm>
          <a:prstGeom prst="ellipse">
            <a:avLst/>
          </a:prstGeom>
          <a:solidFill>
            <a:srgbClr val="7F7F7F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038D01C0-B029-4A41-8ED5-68B390A0679B}"/>
              </a:ext>
            </a:extLst>
          </p:cNvPr>
          <p:cNvGrpSpPr/>
          <p:nvPr/>
        </p:nvGrpSpPr>
        <p:grpSpPr>
          <a:xfrm>
            <a:off x="3217817" y="3363968"/>
            <a:ext cx="1975099" cy="1041157"/>
            <a:chOff x="-475010" y="1129566"/>
            <a:chExt cx="3859356" cy="104115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85F5BBBE-9959-42AA-BC68-7BD134100531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982FB717-D6DE-4B9F-BC17-05F700C5CCA2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 . 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559BF53F-A9FE-4F8F-8D3D-04A070D4B22A}"/>
              </a:ext>
            </a:extLst>
          </p:cNvPr>
          <p:cNvGrpSpPr/>
          <p:nvPr/>
        </p:nvGrpSpPr>
        <p:grpSpPr>
          <a:xfrm>
            <a:off x="6963790" y="4539765"/>
            <a:ext cx="1727068" cy="678649"/>
            <a:chOff x="3233964" y="1954419"/>
            <a:chExt cx="1410044" cy="67864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C9D5F3AB-7C55-44A8-8821-1F98C5AB6C88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6021E4D1-4105-43F6-8176-47B5F6D1CC5A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C24BF307-7966-4031-8134-F79899FF4A09}"/>
              </a:ext>
            </a:extLst>
          </p:cNvPr>
          <p:cNvGrpSpPr/>
          <p:nvPr/>
        </p:nvGrpSpPr>
        <p:grpSpPr>
          <a:xfrm>
            <a:off x="8662086" y="2033807"/>
            <a:ext cx="1296000" cy="658923"/>
            <a:chOff x="3233964" y="1954419"/>
            <a:chExt cx="1410044" cy="72481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7AB60428-AE5F-4AC2-A6B8-C4BC3FCB0B78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4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8648BCCE-152C-4337-9B7F-C66633BF0597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31">
            <a:extLst>
              <a:ext uri="{FF2B5EF4-FFF2-40B4-BE49-F238E27FC236}">
                <a16:creationId xmlns:a16="http://schemas.microsoft.com/office/drawing/2014/main" xmlns="" id="{9B5DE958-2A26-489F-B98F-1483C6E04C00}"/>
              </a:ext>
            </a:extLst>
          </p:cNvPr>
          <p:cNvGrpSpPr/>
          <p:nvPr/>
        </p:nvGrpSpPr>
        <p:grpSpPr>
          <a:xfrm>
            <a:off x="6411164" y="1725907"/>
            <a:ext cx="1182052" cy="658923"/>
            <a:chOff x="3233964" y="1954419"/>
            <a:chExt cx="1410044" cy="72481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5699D4EE-3AE9-4B31-A5C6-D87EB4CFC1A5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4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9813BB6D-A66E-4D3E-B44E-C350CEDC190D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8">
            <a:extLst>
              <a:ext uri="{FF2B5EF4-FFF2-40B4-BE49-F238E27FC236}">
                <a16:creationId xmlns:a16="http://schemas.microsoft.com/office/drawing/2014/main" xmlns="" id="{AD52348B-5B4A-420E-8A5A-F06AC6BD5E4A}"/>
              </a:ext>
            </a:extLst>
          </p:cNvPr>
          <p:cNvGrpSpPr/>
          <p:nvPr/>
        </p:nvGrpSpPr>
        <p:grpSpPr>
          <a:xfrm>
            <a:off x="9651059" y="3800965"/>
            <a:ext cx="1727068" cy="678649"/>
            <a:chOff x="3233964" y="1954419"/>
            <a:chExt cx="1410044" cy="678649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D1C6ECBE-3EE2-41DB-B2EA-588CB872BDCF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A74E2C5C-0E05-4783-9092-D8F67CC8674B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1" name="Rectangle 130">
            <a:extLst>
              <a:ext uri="{FF2B5EF4-FFF2-40B4-BE49-F238E27FC236}">
                <a16:creationId xmlns:a16="http://schemas.microsoft.com/office/drawing/2014/main" xmlns="" id="{35E941B7-6876-4A05-AE40-6EDD86232C9C}"/>
              </a:ext>
            </a:extLst>
          </p:cNvPr>
          <p:cNvSpPr/>
          <p:nvPr/>
        </p:nvSpPr>
        <p:spPr>
          <a:xfrm>
            <a:off x="10267856" y="3209934"/>
            <a:ext cx="481806" cy="48399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2" name="Isosceles Triangle 8">
            <a:extLst>
              <a:ext uri="{FF2B5EF4-FFF2-40B4-BE49-F238E27FC236}">
                <a16:creationId xmlns:a16="http://schemas.microsoft.com/office/drawing/2014/main" xmlns="" id="{7BCDB29A-32E2-400E-B3D5-333DB58ECFAD}"/>
              </a:ext>
            </a:extLst>
          </p:cNvPr>
          <p:cNvSpPr/>
          <p:nvPr/>
        </p:nvSpPr>
        <p:spPr>
          <a:xfrm rot="16200000">
            <a:off x="9127209" y="1567376"/>
            <a:ext cx="340647" cy="406141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Oval 7">
            <a:extLst>
              <a:ext uri="{FF2B5EF4-FFF2-40B4-BE49-F238E27FC236}">
                <a16:creationId xmlns:a16="http://schemas.microsoft.com/office/drawing/2014/main" xmlns="" id="{F4E543BF-9DF8-4517-A2CC-E0585A51AA9B}"/>
              </a:ext>
            </a:extLst>
          </p:cNvPr>
          <p:cNvSpPr/>
          <p:nvPr/>
        </p:nvSpPr>
        <p:spPr>
          <a:xfrm>
            <a:off x="7652519" y="4104704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ectangle 16">
            <a:extLst>
              <a:ext uri="{FF2B5EF4-FFF2-40B4-BE49-F238E27FC236}">
                <a16:creationId xmlns:a16="http://schemas.microsoft.com/office/drawing/2014/main" xmlns="" id="{FA711BE7-C9A7-4C09-B6E8-E45559133933}"/>
              </a:ext>
            </a:extLst>
          </p:cNvPr>
          <p:cNvSpPr/>
          <p:nvPr/>
        </p:nvSpPr>
        <p:spPr>
          <a:xfrm>
            <a:off x="6843210" y="1461347"/>
            <a:ext cx="312231" cy="205203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Oval 21">
            <a:extLst>
              <a:ext uri="{FF2B5EF4-FFF2-40B4-BE49-F238E27FC236}">
                <a16:creationId xmlns:a16="http://schemas.microsoft.com/office/drawing/2014/main" xmlns="" id="{9C9A5A9E-5072-4668-9FB2-A189553D916C}"/>
              </a:ext>
            </a:extLst>
          </p:cNvPr>
          <p:cNvSpPr>
            <a:spLocks noChangeAspect="1"/>
          </p:cNvSpPr>
          <p:nvPr/>
        </p:nvSpPr>
        <p:spPr>
          <a:xfrm>
            <a:off x="1936222" y="2715160"/>
            <a:ext cx="521208" cy="522439"/>
          </a:xfrm>
          <a:custGeom>
            <a:avLst/>
            <a:gdLst/>
            <a:ahLst/>
            <a:cxnLst/>
            <a:rect l="l" t="t" r="r" b="b"/>
            <a:pathLst>
              <a:path w="3866431" h="3921936">
                <a:moveTo>
                  <a:pt x="3673551" y="1918004"/>
                </a:moveTo>
                <a:lnTo>
                  <a:pt x="3689615" y="1928004"/>
                </a:lnTo>
                <a:lnTo>
                  <a:pt x="3673551" y="1923989"/>
                </a:lnTo>
                <a:close/>
                <a:moveTo>
                  <a:pt x="1973868" y="1267034"/>
                </a:moveTo>
                <a:cubicBezTo>
                  <a:pt x="1644528" y="1247265"/>
                  <a:pt x="1335642" y="1460585"/>
                  <a:pt x="1246922" y="1791693"/>
                </a:cubicBezTo>
                <a:cubicBezTo>
                  <a:pt x="1145527" y="2170102"/>
                  <a:pt x="1370092" y="2559060"/>
                  <a:pt x="1748502" y="2660455"/>
                </a:cubicBezTo>
                <a:cubicBezTo>
                  <a:pt x="2126911" y="2761848"/>
                  <a:pt x="2515869" y="2537284"/>
                  <a:pt x="2617263" y="2158875"/>
                </a:cubicBezTo>
                <a:cubicBezTo>
                  <a:pt x="2718658" y="1780466"/>
                  <a:pt x="2494093" y="1391508"/>
                  <a:pt x="2115683" y="1290113"/>
                </a:cubicBezTo>
                <a:cubicBezTo>
                  <a:pt x="2068382" y="1277439"/>
                  <a:pt x="2020916" y="1269858"/>
                  <a:pt x="1973868" y="1267034"/>
                </a:cubicBezTo>
                <a:close/>
                <a:moveTo>
                  <a:pt x="1884148" y="778913"/>
                </a:moveTo>
                <a:cubicBezTo>
                  <a:pt x="2001814" y="774234"/>
                  <a:pt x="2122171" y="786977"/>
                  <a:pt x="2241901" y="819059"/>
                </a:cubicBezTo>
                <a:cubicBezTo>
                  <a:pt x="2880466" y="990162"/>
                  <a:pt x="3259419" y="1646529"/>
                  <a:pt x="3088317" y="2285093"/>
                </a:cubicBezTo>
                <a:cubicBezTo>
                  <a:pt x="2917214" y="2923658"/>
                  <a:pt x="2260847" y="3302611"/>
                  <a:pt x="1622284" y="3131508"/>
                </a:cubicBezTo>
                <a:cubicBezTo>
                  <a:pt x="983718" y="2960406"/>
                  <a:pt x="604765" y="2304038"/>
                  <a:pt x="775868" y="1665473"/>
                </a:cubicBezTo>
                <a:cubicBezTo>
                  <a:pt x="914889" y="1146640"/>
                  <a:pt x="1374260" y="799191"/>
                  <a:pt x="1884148" y="778913"/>
                </a:cubicBezTo>
                <a:close/>
                <a:moveTo>
                  <a:pt x="1877044" y="601672"/>
                </a:moveTo>
                <a:cubicBezTo>
                  <a:pt x="1291617" y="624954"/>
                  <a:pt x="764192" y="1023877"/>
                  <a:pt x="604575" y="1619576"/>
                </a:cubicBezTo>
                <a:cubicBezTo>
                  <a:pt x="408124" y="2352745"/>
                  <a:pt x="843218" y="3106349"/>
                  <a:pt x="1576386" y="3302801"/>
                </a:cubicBezTo>
                <a:cubicBezTo>
                  <a:pt x="2309553" y="3499253"/>
                  <a:pt x="3063157" y="3064158"/>
                  <a:pt x="3259610" y="2330990"/>
                </a:cubicBezTo>
                <a:cubicBezTo>
                  <a:pt x="3456061" y="1597823"/>
                  <a:pt x="3020967" y="844219"/>
                  <a:pt x="2287799" y="647766"/>
                </a:cubicBezTo>
                <a:cubicBezTo>
                  <a:pt x="2150330" y="610931"/>
                  <a:pt x="2012143" y="596300"/>
                  <a:pt x="1877044" y="601672"/>
                </a:cubicBezTo>
                <a:close/>
                <a:moveTo>
                  <a:pt x="2155203" y="0"/>
                </a:moveTo>
                <a:lnTo>
                  <a:pt x="2726520" y="153083"/>
                </a:lnTo>
                <a:lnTo>
                  <a:pt x="2718332" y="639676"/>
                </a:lnTo>
                <a:lnTo>
                  <a:pt x="2703388" y="635671"/>
                </a:lnTo>
                <a:cubicBezTo>
                  <a:pt x="2825157" y="704200"/>
                  <a:pt x="2935213" y="788233"/>
                  <a:pt x="3028302" y="887881"/>
                </a:cubicBezTo>
                <a:lnTo>
                  <a:pt x="3461490" y="780167"/>
                </a:lnTo>
                <a:lnTo>
                  <a:pt x="3739170" y="1302405"/>
                </a:lnTo>
                <a:lnTo>
                  <a:pt x="3430511" y="1580676"/>
                </a:lnTo>
                <a:cubicBezTo>
                  <a:pt x="3469203" y="1721610"/>
                  <a:pt x="3487439" y="1869186"/>
                  <a:pt x="3480892" y="2019195"/>
                </a:cubicBezTo>
                <a:lnTo>
                  <a:pt x="3866431" y="2233221"/>
                </a:lnTo>
                <a:lnTo>
                  <a:pt x="3713346" y="2804538"/>
                </a:lnTo>
                <a:lnTo>
                  <a:pt x="3245518" y="2796670"/>
                </a:lnTo>
                <a:cubicBezTo>
                  <a:pt x="3186368" y="2895500"/>
                  <a:pt x="3114705" y="2984636"/>
                  <a:pt x="3034406" y="3064209"/>
                </a:cubicBezTo>
                <a:lnTo>
                  <a:pt x="3188044" y="3465205"/>
                </a:lnTo>
                <a:lnTo>
                  <a:pt x="2703542" y="3804459"/>
                </a:lnTo>
                <a:lnTo>
                  <a:pt x="2511083" y="3637373"/>
                </a:lnTo>
                <a:lnTo>
                  <a:pt x="2510721" y="3637782"/>
                </a:lnTo>
                <a:lnTo>
                  <a:pt x="2469028" y="3600862"/>
                </a:lnTo>
                <a:lnTo>
                  <a:pt x="2336049" y="3485413"/>
                </a:lnTo>
                <a:lnTo>
                  <a:pt x="2337504" y="3484394"/>
                </a:lnTo>
                <a:lnTo>
                  <a:pt x="2321804" y="3470491"/>
                </a:lnTo>
                <a:cubicBezTo>
                  <a:pt x="2198912" y="3505261"/>
                  <a:pt x="2070236" y="3521441"/>
                  <a:pt x="1939394" y="3520711"/>
                </a:cubicBezTo>
                <a:lnTo>
                  <a:pt x="1716657" y="3921936"/>
                </a:lnTo>
                <a:lnTo>
                  <a:pt x="1145338" y="3768853"/>
                </a:lnTo>
                <a:lnTo>
                  <a:pt x="1153058" y="3310015"/>
                </a:lnTo>
                <a:cubicBezTo>
                  <a:pt x="1031991" y="3241016"/>
                  <a:pt x="922646" y="3156634"/>
                  <a:pt x="830223" y="3056799"/>
                </a:cubicBezTo>
                <a:lnTo>
                  <a:pt x="837628" y="3072678"/>
                </a:lnTo>
                <a:lnTo>
                  <a:pt x="359851" y="3165234"/>
                </a:lnTo>
                <a:lnTo>
                  <a:pt x="109883" y="2629179"/>
                </a:lnTo>
                <a:lnTo>
                  <a:pt x="433005" y="2367184"/>
                </a:lnTo>
                <a:cubicBezTo>
                  <a:pt x="398515" y="2240774"/>
                  <a:pt x="380498" y="2109034"/>
                  <a:pt x="380471" y="1974963"/>
                </a:cubicBezTo>
                <a:lnTo>
                  <a:pt x="0" y="1763749"/>
                </a:lnTo>
                <a:lnTo>
                  <a:pt x="153083" y="1192432"/>
                </a:lnTo>
                <a:lnTo>
                  <a:pt x="589083" y="1199766"/>
                </a:lnTo>
                <a:cubicBezTo>
                  <a:pt x="648234" y="1095383"/>
                  <a:pt x="719659" y="1000210"/>
                  <a:pt x="800459" y="915022"/>
                </a:cubicBezTo>
                <a:lnTo>
                  <a:pt x="654428" y="464617"/>
                </a:lnTo>
                <a:lnTo>
                  <a:pt x="1156025" y="151183"/>
                </a:lnTo>
                <a:lnTo>
                  <a:pt x="1506312" y="489026"/>
                </a:lnTo>
                <a:lnTo>
                  <a:pt x="1502791" y="491226"/>
                </a:lnTo>
                <a:cubicBezTo>
                  <a:pt x="1640493" y="447897"/>
                  <a:pt x="1785874" y="427870"/>
                  <a:pt x="1933939" y="429497"/>
                </a:cubicBezTo>
                <a:lnTo>
                  <a:pt x="1918994" y="42549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8" name="자유형: 도형 16">
            <a:extLst>
              <a:ext uri="{FF2B5EF4-FFF2-40B4-BE49-F238E27FC236}">
                <a16:creationId xmlns:a16="http://schemas.microsoft.com/office/drawing/2014/main" xmlns="" id="{39898CED-DB17-4884-BEBF-D9950E77D607}"/>
              </a:ext>
            </a:extLst>
          </p:cNvPr>
          <p:cNvSpPr>
            <a:spLocks noChangeAspect="1"/>
          </p:cNvSpPr>
          <p:nvPr/>
        </p:nvSpPr>
        <p:spPr>
          <a:xfrm>
            <a:off x="3929598" y="2520661"/>
            <a:ext cx="542784" cy="610494"/>
          </a:xfrm>
          <a:custGeom>
            <a:avLst/>
            <a:gdLst>
              <a:gd name="connsiteX0" fmla="*/ 1376433 w 2765122"/>
              <a:gd name="connsiteY0" fmla="*/ 2257187 h 3110058"/>
              <a:gd name="connsiteX1" fmla="*/ 1145400 w 2765122"/>
              <a:gd name="connsiteY1" fmla="*/ 2354829 h 3110058"/>
              <a:gd name="connsiteX2" fmla="*/ 1036105 w 2765122"/>
              <a:gd name="connsiteY2" fmla="*/ 2389775 h 3110058"/>
              <a:gd name="connsiteX3" fmla="*/ 1040146 w 2765122"/>
              <a:gd name="connsiteY3" fmla="*/ 2406930 h 3110058"/>
              <a:gd name="connsiteX4" fmla="*/ 1382560 w 2765122"/>
              <a:gd name="connsiteY4" fmla="*/ 2894301 h 3110058"/>
              <a:gd name="connsiteX5" fmla="*/ 1724974 w 2765122"/>
              <a:gd name="connsiteY5" fmla="*/ 2406930 h 3110058"/>
              <a:gd name="connsiteX6" fmla="*/ 1726723 w 2765122"/>
              <a:gd name="connsiteY6" fmla="*/ 2399874 h 3110058"/>
              <a:gd name="connsiteX7" fmla="*/ 1605728 w 2765122"/>
              <a:gd name="connsiteY7" fmla="*/ 2358846 h 3110058"/>
              <a:gd name="connsiteX8" fmla="*/ 1795887 w 2765122"/>
              <a:gd name="connsiteY8" fmla="*/ 2033026 h 3110058"/>
              <a:gd name="connsiteX9" fmla="*/ 1694075 w 2765122"/>
              <a:gd name="connsiteY9" fmla="*/ 2094586 h 3110058"/>
              <a:gd name="connsiteX10" fmla="*/ 1578650 w 2765122"/>
              <a:gd name="connsiteY10" fmla="*/ 2155153 h 3110058"/>
              <a:gd name="connsiteX11" fmla="*/ 1618821 w 2765122"/>
              <a:gd name="connsiteY11" fmla="*/ 2173994 h 3110058"/>
              <a:gd name="connsiteX12" fmla="*/ 1763952 w 2765122"/>
              <a:gd name="connsiteY12" fmla="*/ 2229138 h 3110058"/>
              <a:gd name="connsiteX13" fmla="*/ 1791432 w 2765122"/>
              <a:gd name="connsiteY13" fmla="*/ 2076334 h 3110058"/>
              <a:gd name="connsiteX14" fmla="*/ 969005 w 2765122"/>
              <a:gd name="connsiteY14" fmla="*/ 2030800 h 3110058"/>
              <a:gd name="connsiteX15" fmla="*/ 973688 w 2765122"/>
              <a:gd name="connsiteY15" fmla="*/ 2076334 h 3110058"/>
              <a:gd name="connsiteX16" fmla="*/ 997942 w 2765122"/>
              <a:gd name="connsiteY16" fmla="*/ 2219324 h 3110058"/>
              <a:gd name="connsiteX17" fmla="*/ 1135534 w 2765122"/>
              <a:gd name="connsiteY17" fmla="*/ 2169774 h 3110058"/>
              <a:gd name="connsiteX18" fmla="*/ 1176026 w 2765122"/>
              <a:gd name="connsiteY18" fmla="*/ 2151638 h 3110058"/>
              <a:gd name="connsiteX19" fmla="*/ 1061678 w 2765122"/>
              <a:gd name="connsiteY19" fmla="*/ 2089068 h 3110058"/>
              <a:gd name="connsiteX20" fmla="*/ 2270995 w 2765122"/>
              <a:gd name="connsiteY20" fmla="*/ 1682607 h 3110058"/>
              <a:gd name="connsiteX21" fmla="*/ 2193789 w 2765122"/>
              <a:gd name="connsiteY21" fmla="*/ 1749541 h 3110058"/>
              <a:gd name="connsiteX22" fmla="*/ 2080535 w 2765122"/>
              <a:gd name="connsiteY22" fmla="*/ 1839120 h 3110058"/>
              <a:gd name="connsiteX23" fmla="*/ 1988274 w 2765122"/>
              <a:gd name="connsiteY23" fmla="*/ 1905861 h 3110058"/>
              <a:gd name="connsiteX24" fmla="*/ 1956628 w 2765122"/>
              <a:gd name="connsiteY24" fmla="*/ 2160317 h 3110058"/>
              <a:gd name="connsiteX25" fmla="*/ 1929983 w 2765122"/>
              <a:gd name="connsiteY25" fmla="*/ 2282840 h 3110058"/>
              <a:gd name="connsiteX26" fmla="*/ 2032699 w 2765122"/>
              <a:gd name="connsiteY26" fmla="*/ 2311732 h 3110058"/>
              <a:gd name="connsiteX27" fmla="*/ 2530541 w 2765122"/>
              <a:gd name="connsiteY27" fmla="*/ 2244806 h 3110058"/>
              <a:gd name="connsiteX28" fmla="*/ 2289139 w 2765122"/>
              <a:gd name="connsiteY28" fmla="*/ 1700285 h 3110058"/>
              <a:gd name="connsiteX29" fmla="*/ 491768 w 2765122"/>
              <a:gd name="connsiteY29" fmla="*/ 1666932 h 3110058"/>
              <a:gd name="connsiteX30" fmla="*/ 473585 w 2765122"/>
              <a:gd name="connsiteY30" fmla="*/ 1684439 h 3110058"/>
              <a:gd name="connsiteX31" fmla="*/ 222717 w 2765122"/>
              <a:gd name="connsiteY31" fmla="*/ 2224664 h 3110058"/>
              <a:gd name="connsiteX32" fmla="*/ 719315 w 2765122"/>
              <a:gd name="connsiteY32" fmla="*/ 2300269 h 3110058"/>
              <a:gd name="connsiteX33" fmla="*/ 831176 w 2765122"/>
              <a:gd name="connsiteY33" fmla="*/ 2270901 h 3110058"/>
              <a:gd name="connsiteX34" fmla="*/ 808495 w 2765122"/>
              <a:gd name="connsiteY34" fmla="*/ 2160317 h 3110058"/>
              <a:gd name="connsiteX35" fmla="*/ 776012 w 2765122"/>
              <a:gd name="connsiteY35" fmla="*/ 1899134 h 3110058"/>
              <a:gd name="connsiteX36" fmla="*/ 679735 w 2765122"/>
              <a:gd name="connsiteY36" fmla="*/ 1826895 h 3110058"/>
              <a:gd name="connsiteX37" fmla="*/ 502637 w 2765122"/>
              <a:gd name="connsiteY37" fmla="*/ 1677612 h 3110058"/>
              <a:gd name="connsiteX38" fmla="*/ 2001099 w 2765122"/>
              <a:gd name="connsiteY38" fmla="*/ 1443878 h 3110058"/>
              <a:gd name="connsiteX39" fmla="*/ 2005588 w 2765122"/>
              <a:gd name="connsiteY39" fmla="*/ 1555029 h 3110058"/>
              <a:gd name="connsiteX40" fmla="*/ 2000712 w 2765122"/>
              <a:gd name="connsiteY40" fmla="*/ 1675767 h 3110058"/>
              <a:gd name="connsiteX41" fmla="*/ 2038461 w 2765122"/>
              <a:gd name="connsiteY41" fmla="*/ 1648469 h 3110058"/>
              <a:gd name="connsiteX42" fmla="*/ 2130505 w 2765122"/>
              <a:gd name="connsiteY42" fmla="*/ 1573751 h 3110058"/>
              <a:gd name="connsiteX43" fmla="*/ 2143759 w 2765122"/>
              <a:gd name="connsiteY43" fmla="*/ 1562074 h 3110058"/>
              <a:gd name="connsiteX44" fmla="*/ 2039991 w 2765122"/>
              <a:gd name="connsiteY44" fmla="*/ 1473050 h 3110058"/>
              <a:gd name="connsiteX45" fmla="*/ 764411 w 2765122"/>
              <a:gd name="connsiteY45" fmla="*/ 1434288 h 3110058"/>
              <a:gd name="connsiteX46" fmla="*/ 726661 w 2765122"/>
              <a:gd name="connsiteY46" fmla="*/ 1461587 h 3110058"/>
              <a:gd name="connsiteX47" fmla="*/ 634617 w 2765122"/>
              <a:gd name="connsiteY47" fmla="*/ 1536305 h 3110058"/>
              <a:gd name="connsiteX48" fmla="*/ 621360 w 2765122"/>
              <a:gd name="connsiteY48" fmla="*/ 1547985 h 3110058"/>
              <a:gd name="connsiteX49" fmla="*/ 725129 w 2765122"/>
              <a:gd name="connsiteY49" fmla="*/ 1637009 h 3110058"/>
              <a:gd name="connsiteX50" fmla="*/ 764024 w 2765122"/>
              <a:gd name="connsiteY50" fmla="*/ 1666183 h 3110058"/>
              <a:gd name="connsiteX51" fmla="*/ 759534 w 2765122"/>
              <a:gd name="connsiteY51" fmla="*/ 1555029 h 3110058"/>
              <a:gd name="connsiteX52" fmla="*/ 1386966 w 2765122"/>
              <a:gd name="connsiteY52" fmla="*/ 1049980 h 3110058"/>
              <a:gd name="connsiteX53" fmla="*/ 1160689 w 2765122"/>
              <a:gd name="connsiteY53" fmla="*/ 1170734 h 3110058"/>
              <a:gd name="connsiteX54" fmla="*/ 947211 w 2765122"/>
              <a:gd name="connsiteY54" fmla="*/ 1303680 h 3110058"/>
              <a:gd name="connsiteX55" fmla="*/ 938816 w 2765122"/>
              <a:gd name="connsiteY55" fmla="*/ 1555028 h 3110058"/>
              <a:gd name="connsiteX56" fmla="*/ 947046 w 2765122"/>
              <a:gd name="connsiteY56" fmla="*/ 1801432 h 3110058"/>
              <a:gd name="connsiteX57" fmla="*/ 1154015 w 2765122"/>
              <a:gd name="connsiteY57" fmla="*/ 1935392 h 3110058"/>
              <a:gd name="connsiteX58" fmla="*/ 1378151 w 2765122"/>
              <a:gd name="connsiteY58" fmla="*/ 2060078 h 3110058"/>
              <a:gd name="connsiteX59" fmla="*/ 1604433 w 2765122"/>
              <a:gd name="connsiteY59" fmla="*/ 1939321 h 3110058"/>
              <a:gd name="connsiteX60" fmla="*/ 1817909 w 2765122"/>
              <a:gd name="connsiteY60" fmla="*/ 1806377 h 3110058"/>
              <a:gd name="connsiteX61" fmla="*/ 1826304 w 2765122"/>
              <a:gd name="connsiteY61" fmla="*/ 1555028 h 3110058"/>
              <a:gd name="connsiteX62" fmla="*/ 1818074 w 2765122"/>
              <a:gd name="connsiteY62" fmla="*/ 1308628 h 3110058"/>
              <a:gd name="connsiteX63" fmla="*/ 1611105 w 2765122"/>
              <a:gd name="connsiteY63" fmla="*/ 1174667 h 3110058"/>
              <a:gd name="connsiteX64" fmla="*/ 1767179 w 2765122"/>
              <a:gd name="connsiteY64" fmla="*/ 890733 h 3110058"/>
              <a:gd name="connsiteX65" fmla="*/ 1629589 w 2765122"/>
              <a:gd name="connsiteY65" fmla="*/ 940281 h 3110058"/>
              <a:gd name="connsiteX66" fmla="*/ 1589093 w 2765122"/>
              <a:gd name="connsiteY66" fmla="*/ 958419 h 3110058"/>
              <a:gd name="connsiteX67" fmla="*/ 1703444 w 2765122"/>
              <a:gd name="connsiteY67" fmla="*/ 1020991 h 3110058"/>
              <a:gd name="connsiteX68" fmla="*/ 1796116 w 2765122"/>
              <a:gd name="connsiteY68" fmla="*/ 1079257 h 3110058"/>
              <a:gd name="connsiteX69" fmla="*/ 1791432 w 2765122"/>
              <a:gd name="connsiteY69" fmla="*/ 1033723 h 3110058"/>
              <a:gd name="connsiteX70" fmla="*/ 1001168 w 2765122"/>
              <a:gd name="connsiteY70" fmla="*/ 880921 h 3110058"/>
              <a:gd name="connsiteX71" fmla="*/ 973688 w 2765122"/>
              <a:gd name="connsiteY71" fmla="*/ 1033723 h 3110058"/>
              <a:gd name="connsiteX72" fmla="*/ 969233 w 2765122"/>
              <a:gd name="connsiteY72" fmla="*/ 1077033 h 3110058"/>
              <a:gd name="connsiteX73" fmla="*/ 1071048 w 2765122"/>
              <a:gd name="connsiteY73" fmla="*/ 1015472 h 3110058"/>
              <a:gd name="connsiteX74" fmla="*/ 1186470 w 2765122"/>
              <a:gd name="connsiteY74" fmla="*/ 954907 h 3110058"/>
              <a:gd name="connsiteX75" fmla="*/ 1146299 w 2765122"/>
              <a:gd name="connsiteY75" fmla="*/ 936065 h 3110058"/>
              <a:gd name="connsiteX76" fmla="*/ 2296662 w 2765122"/>
              <a:gd name="connsiteY76" fmla="*/ 783036 h 3110058"/>
              <a:gd name="connsiteX77" fmla="*/ 2045808 w 2765122"/>
              <a:gd name="connsiteY77" fmla="*/ 809787 h 3110058"/>
              <a:gd name="connsiteX78" fmla="*/ 1933945 w 2765122"/>
              <a:gd name="connsiteY78" fmla="*/ 839155 h 3110058"/>
              <a:gd name="connsiteX79" fmla="*/ 1956628 w 2765122"/>
              <a:gd name="connsiteY79" fmla="*/ 949742 h 3110058"/>
              <a:gd name="connsiteX80" fmla="*/ 1989111 w 2765122"/>
              <a:gd name="connsiteY80" fmla="*/ 1210925 h 3110058"/>
              <a:gd name="connsiteX81" fmla="*/ 2085387 w 2765122"/>
              <a:gd name="connsiteY81" fmla="*/ 1283163 h 3110058"/>
              <a:gd name="connsiteX82" fmla="*/ 2262485 w 2765122"/>
              <a:gd name="connsiteY82" fmla="*/ 1432446 h 3110058"/>
              <a:gd name="connsiteX83" fmla="*/ 2273353 w 2765122"/>
              <a:gd name="connsiteY83" fmla="*/ 1443125 h 3110058"/>
              <a:gd name="connsiteX84" fmla="*/ 2291537 w 2765122"/>
              <a:gd name="connsiteY84" fmla="*/ 1425616 h 3110058"/>
              <a:gd name="connsiteX85" fmla="*/ 2542406 w 2765122"/>
              <a:gd name="connsiteY85" fmla="*/ 885391 h 3110058"/>
              <a:gd name="connsiteX86" fmla="*/ 2296662 w 2765122"/>
              <a:gd name="connsiteY86" fmla="*/ 783036 h 3110058"/>
              <a:gd name="connsiteX87" fmla="*/ 482072 w 2765122"/>
              <a:gd name="connsiteY87" fmla="*/ 767202 h 3110058"/>
              <a:gd name="connsiteX88" fmla="*/ 234579 w 2765122"/>
              <a:gd name="connsiteY88" fmla="*/ 865253 h 3110058"/>
              <a:gd name="connsiteX89" fmla="*/ 475981 w 2765122"/>
              <a:gd name="connsiteY89" fmla="*/ 1409774 h 3110058"/>
              <a:gd name="connsiteX90" fmla="*/ 494126 w 2765122"/>
              <a:gd name="connsiteY90" fmla="*/ 1427453 h 3110058"/>
              <a:gd name="connsiteX91" fmla="*/ 571333 w 2765122"/>
              <a:gd name="connsiteY91" fmla="*/ 1360517 h 3110058"/>
              <a:gd name="connsiteX92" fmla="*/ 684587 w 2765122"/>
              <a:gd name="connsiteY92" fmla="*/ 1270938 h 3110058"/>
              <a:gd name="connsiteX93" fmla="*/ 776848 w 2765122"/>
              <a:gd name="connsiteY93" fmla="*/ 1204197 h 3110058"/>
              <a:gd name="connsiteX94" fmla="*/ 808495 w 2765122"/>
              <a:gd name="connsiteY94" fmla="*/ 949742 h 3110058"/>
              <a:gd name="connsiteX95" fmla="*/ 835139 w 2765122"/>
              <a:gd name="connsiteY95" fmla="*/ 827220 h 3110058"/>
              <a:gd name="connsiteX96" fmla="*/ 732420 w 2765122"/>
              <a:gd name="connsiteY96" fmla="*/ 798327 h 3110058"/>
              <a:gd name="connsiteX97" fmla="*/ 482072 w 2765122"/>
              <a:gd name="connsiteY97" fmla="*/ 767202 h 3110058"/>
              <a:gd name="connsiteX98" fmla="*/ 1382560 w 2765122"/>
              <a:gd name="connsiteY98" fmla="*/ 215755 h 3110058"/>
              <a:gd name="connsiteX99" fmla="*/ 1040146 w 2765122"/>
              <a:gd name="connsiteY99" fmla="*/ 703126 h 3110058"/>
              <a:gd name="connsiteX100" fmla="*/ 1038397 w 2765122"/>
              <a:gd name="connsiteY100" fmla="*/ 710184 h 3110058"/>
              <a:gd name="connsiteX101" fmla="*/ 1159394 w 2765122"/>
              <a:gd name="connsiteY101" fmla="*/ 751212 h 3110058"/>
              <a:gd name="connsiteX102" fmla="*/ 1388689 w 2765122"/>
              <a:gd name="connsiteY102" fmla="*/ 852872 h 3110058"/>
              <a:gd name="connsiteX103" fmla="*/ 1619722 w 2765122"/>
              <a:gd name="connsiteY103" fmla="*/ 755229 h 3110058"/>
              <a:gd name="connsiteX104" fmla="*/ 1729016 w 2765122"/>
              <a:gd name="connsiteY104" fmla="*/ 720284 h 3110058"/>
              <a:gd name="connsiteX105" fmla="*/ 1724974 w 2765122"/>
              <a:gd name="connsiteY105" fmla="*/ 703126 h 3110058"/>
              <a:gd name="connsiteX106" fmla="*/ 1382560 w 2765122"/>
              <a:gd name="connsiteY106" fmla="*/ 215755 h 3110058"/>
              <a:gd name="connsiteX107" fmla="*/ 1382561 w 2765122"/>
              <a:gd name="connsiteY107" fmla="*/ 0 h 3110058"/>
              <a:gd name="connsiteX108" fmla="*/ 1863319 w 2765122"/>
              <a:gd name="connsiteY108" fmla="*/ 565886 h 3110058"/>
              <a:gd name="connsiteX109" fmla="*/ 1892754 w 2765122"/>
              <a:gd name="connsiteY109" fmla="*/ 669221 h 3110058"/>
              <a:gd name="connsiteX110" fmla="*/ 1998805 w 2765122"/>
              <a:gd name="connsiteY110" fmla="*/ 644109 h 3110058"/>
              <a:gd name="connsiteX111" fmla="*/ 2729256 w 2765122"/>
              <a:gd name="connsiteY111" fmla="*/ 777515 h 3110058"/>
              <a:gd name="connsiteX112" fmla="*/ 2479563 w 2765122"/>
              <a:gd name="connsiteY112" fmla="*/ 1476806 h 3110058"/>
              <a:gd name="connsiteX113" fmla="*/ 2396868 w 2765122"/>
              <a:gd name="connsiteY113" fmla="*/ 1564493 h 3110058"/>
              <a:gd name="connsiteX114" fmla="*/ 2415853 w 2765122"/>
              <a:gd name="connsiteY114" fmla="*/ 1583149 h 3110058"/>
              <a:gd name="connsiteX115" fmla="*/ 2715481 w 2765122"/>
              <a:gd name="connsiteY115" fmla="*/ 2355928 h 3110058"/>
              <a:gd name="connsiteX116" fmla="*/ 1982813 w 2765122"/>
              <a:gd name="connsiteY116" fmla="*/ 2476565 h 3110058"/>
              <a:gd name="connsiteX117" fmla="*/ 1890625 w 2765122"/>
              <a:gd name="connsiteY117" fmla="*/ 2453030 h 3110058"/>
              <a:gd name="connsiteX118" fmla="*/ 1863319 w 2765122"/>
              <a:gd name="connsiteY118" fmla="*/ 2544172 h 3110058"/>
              <a:gd name="connsiteX119" fmla="*/ 1382561 w 2765122"/>
              <a:gd name="connsiteY119" fmla="*/ 3110058 h 3110058"/>
              <a:gd name="connsiteX120" fmla="*/ 901803 w 2765122"/>
              <a:gd name="connsiteY120" fmla="*/ 2544172 h 3110058"/>
              <a:gd name="connsiteX121" fmla="*/ 872368 w 2765122"/>
              <a:gd name="connsiteY121" fmla="*/ 2440837 h 3110058"/>
              <a:gd name="connsiteX122" fmla="*/ 766317 w 2765122"/>
              <a:gd name="connsiteY122" fmla="*/ 2465949 h 3110058"/>
              <a:gd name="connsiteX123" fmla="*/ 35866 w 2765122"/>
              <a:gd name="connsiteY123" fmla="*/ 2332544 h 3110058"/>
              <a:gd name="connsiteX124" fmla="*/ 285559 w 2765122"/>
              <a:gd name="connsiteY124" fmla="*/ 1633252 h 3110058"/>
              <a:gd name="connsiteX125" fmla="*/ 368254 w 2765122"/>
              <a:gd name="connsiteY125" fmla="*/ 1545565 h 3110058"/>
              <a:gd name="connsiteX126" fmla="*/ 349269 w 2765122"/>
              <a:gd name="connsiteY126" fmla="*/ 1526910 h 3110058"/>
              <a:gd name="connsiteX127" fmla="*/ 49641 w 2765122"/>
              <a:gd name="connsiteY127" fmla="*/ 754130 h 3110058"/>
              <a:gd name="connsiteX128" fmla="*/ 782309 w 2765122"/>
              <a:gd name="connsiteY128" fmla="*/ 633493 h 3110058"/>
              <a:gd name="connsiteX129" fmla="*/ 874497 w 2765122"/>
              <a:gd name="connsiteY129" fmla="*/ 657029 h 3110058"/>
              <a:gd name="connsiteX130" fmla="*/ 901803 w 2765122"/>
              <a:gd name="connsiteY130" fmla="*/ 565886 h 3110058"/>
              <a:gd name="connsiteX131" fmla="*/ 1382561 w 2765122"/>
              <a:gd name="connsiteY131" fmla="*/ 0 h 3110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</a:cxnLst>
            <a:rect l="l" t="t" r="r" b="b"/>
            <a:pathLst>
              <a:path w="2765122" h="3110058">
                <a:moveTo>
                  <a:pt x="1376433" y="2257187"/>
                </a:moveTo>
                <a:lnTo>
                  <a:pt x="1145400" y="2354829"/>
                </a:lnTo>
                <a:lnTo>
                  <a:pt x="1036105" y="2389775"/>
                </a:lnTo>
                <a:lnTo>
                  <a:pt x="1040146" y="2406930"/>
                </a:lnTo>
                <a:cubicBezTo>
                  <a:pt x="1121535" y="2704580"/>
                  <a:pt x="1244707" y="2894301"/>
                  <a:pt x="1382560" y="2894301"/>
                </a:cubicBezTo>
                <a:cubicBezTo>
                  <a:pt x="1520414" y="2894301"/>
                  <a:pt x="1643585" y="2704580"/>
                  <a:pt x="1724974" y="2406930"/>
                </a:cubicBezTo>
                <a:lnTo>
                  <a:pt x="1726723" y="2399874"/>
                </a:lnTo>
                <a:lnTo>
                  <a:pt x="1605728" y="2358846"/>
                </a:lnTo>
                <a:close/>
                <a:moveTo>
                  <a:pt x="1795887" y="2033026"/>
                </a:moveTo>
                <a:lnTo>
                  <a:pt x="1694075" y="2094586"/>
                </a:lnTo>
                <a:lnTo>
                  <a:pt x="1578650" y="2155153"/>
                </a:lnTo>
                <a:lnTo>
                  <a:pt x="1618821" y="2173994"/>
                </a:lnTo>
                <a:lnTo>
                  <a:pt x="1763952" y="2229138"/>
                </a:lnTo>
                <a:lnTo>
                  <a:pt x="1791432" y="2076334"/>
                </a:lnTo>
                <a:close/>
                <a:moveTo>
                  <a:pt x="969005" y="2030800"/>
                </a:moveTo>
                <a:lnTo>
                  <a:pt x="973688" y="2076334"/>
                </a:lnTo>
                <a:lnTo>
                  <a:pt x="997942" y="2219324"/>
                </a:lnTo>
                <a:lnTo>
                  <a:pt x="1135534" y="2169774"/>
                </a:lnTo>
                <a:lnTo>
                  <a:pt x="1176026" y="2151638"/>
                </a:lnTo>
                <a:lnTo>
                  <a:pt x="1061678" y="2089068"/>
                </a:lnTo>
                <a:close/>
                <a:moveTo>
                  <a:pt x="2270995" y="1682607"/>
                </a:moveTo>
                <a:lnTo>
                  <a:pt x="2193789" y="1749541"/>
                </a:lnTo>
                <a:cubicBezTo>
                  <a:pt x="2157450" y="1779622"/>
                  <a:pt x="2119670" y="1809519"/>
                  <a:pt x="2080535" y="1839120"/>
                </a:cubicBezTo>
                <a:lnTo>
                  <a:pt x="1988274" y="1905861"/>
                </a:lnTo>
                <a:lnTo>
                  <a:pt x="1956628" y="2160317"/>
                </a:lnTo>
                <a:lnTo>
                  <a:pt x="1929983" y="2282840"/>
                </a:lnTo>
                <a:lnTo>
                  <a:pt x="2032699" y="2311732"/>
                </a:lnTo>
                <a:cubicBezTo>
                  <a:pt x="2281801" y="2367725"/>
                  <a:pt x="2467430" y="2349840"/>
                  <a:pt x="2530541" y="2244806"/>
                </a:cubicBezTo>
                <a:cubicBezTo>
                  <a:pt x="2601541" y="2126643"/>
                  <a:pt x="2502356" y="1923350"/>
                  <a:pt x="2289139" y="1700285"/>
                </a:cubicBezTo>
                <a:close/>
                <a:moveTo>
                  <a:pt x="491768" y="1666932"/>
                </a:moveTo>
                <a:lnTo>
                  <a:pt x="473585" y="1684439"/>
                </a:lnTo>
                <a:cubicBezTo>
                  <a:pt x="256508" y="1903749"/>
                  <a:pt x="153790" y="2105280"/>
                  <a:pt x="222717" y="2224664"/>
                </a:cubicBezTo>
                <a:cubicBezTo>
                  <a:pt x="283985" y="2330784"/>
                  <a:pt x="469273" y="2351906"/>
                  <a:pt x="719315" y="2300269"/>
                </a:cubicBezTo>
                <a:lnTo>
                  <a:pt x="831176" y="2270901"/>
                </a:lnTo>
                <a:lnTo>
                  <a:pt x="808495" y="2160317"/>
                </a:lnTo>
                <a:lnTo>
                  <a:pt x="776012" y="1899134"/>
                </a:lnTo>
                <a:lnTo>
                  <a:pt x="679735" y="1826895"/>
                </a:lnTo>
                <a:cubicBezTo>
                  <a:pt x="616990" y="1777691"/>
                  <a:pt x="557836" y="1727770"/>
                  <a:pt x="502637" y="1677612"/>
                </a:cubicBezTo>
                <a:close/>
                <a:moveTo>
                  <a:pt x="2001099" y="1443878"/>
                </a:moveTo>
                <a:lnTo>
                  <a:pt x="2005588" y="1555029"/>
                </a:lnTo>
                <a:lnTo>
                  <a:pt x="2000712" y="1675767"/>
                </a:lnTo>
                <a:lnTo>
                  <a:pt x="2038461" y="1648469"/>
                </a:lnTo>
                <a:cubicBezTo>
                  <a:pt x="2070345" y="1623579"/>
                  <a:pt x="2101053" y="1598643"/>
                  <a:pt x="2130505" y="1573751"/>
                </a:cubicBezTo>
                <a:lnTo>
                  <a:pt x="2143759" y="1562074"/>
                </a:lnTo>
                <a:lnTo>
                  <a:pt x="2039991" y="1473050"/>
                </a:lnTo>
                <a:close/>
                <a:moveTo>
                  <a:pt x="764411" y="1434288"/>
                </a:moveTo>
                <a:lnTo>
                  <a:pt x="726661" y="1461587"/>
                </a:lnTo>
                <a:cubicBezTo>
                  <a:pt x="694778" y="1486477"/>
                  <a:pt x="664070" y="1511412"/>
                  <a:pt x="634617" y="1536305"/>
                </a:cubicBezTo>
                <a:lnTo>
                  <a:pt x="621360" y="1547985"/>
                </a:lnTo>
                <a:lnTo>
                  <a:pt x="725129" y="1637009"/>
                </a:lnTo>
                <a:lnTo>
                  <a:pt x="764024" y="1666183"/>
                </a:lnTo>
                <a:lnTo>
                  <a:pt x="759534" y="1555029"/>
                </a:lnTo>
                <a:close/>
                <a:moveTo>
                  <a:pt x="1386966" y="1049980"/>
                </a:moveTo>
                <a:lnTo>
                  <a:pt x="1160689" y="1170734"/>
                </a:lnTo>
                <a:lnTo>
                  <a:pt x="947211" y="1303680"/>
                </a:lnTo>
                <a:lnTo>
                  <a:pt x="938816" y="1555028"/>
                </a:lnTo>
                <a:lnTo>
                  <a:pt x="947046" y="1801432"/>
                </a:lnTo>
                <a:lnTo>
                  <a:pt x="1154015" y="1935392"/>
                </a:lnTo>
                <a:lnTo>
                  <a:pt x="1378151" y="2060078"/>
                </a:lnTo>
                <a:lnTo>
                  <a:pt x="1604433" y="1939321"/>
                </a:lnTo>
                <a:lnTo>
                  <a:pt x="1817909" y="1806377"/>
                </a:lnTo>
                <a:lnTo>
                  <a:pt x="1826304" y="1555028"/>
                </a:lnTo>
                <a:lnTo>
                  <a:pt x="1818074" y="1308628"/>
                </a:lnTo>
                <a:lnTo>
                  <a:pt x="1611105" y="1174667"/>
                </a:lnTo>
                <a:close/>
                <a:moveTo>
                  <a:pt x="1767179" y="890733"/>
                </a:moveTo>
                <a:lnTo>
                  <a:pt x="1629589" y="940281"/>
                </a:lnTo>
                <a:lnTo>
                  <a:pt x="1589093" y="958419"/>
                </a:lnTo>
                <a:lnTo>
                  <a:pt x="1703444" y="1020991"/>
                </a:lnTo>
                <a:lnTo>
                  <a:pt x="1796116" y="1079257"/>
                </a:lnTo>
                <a:lnTo>
                  <a:pt x="1791432" y="1033723"/>
                </a:lnTo>
                <a:close/>
                <a:moveTo>
                  <a:pt x="1001168" y="880921"/>
                </a:moveTo>
                <a:lnTo>
                  <a:pt x="973688" y="1033723"/>
                </a:lnTo>
                <a:lnTo>
                  <a:pt x="969233" y="1077033"/>
                </a:lnTo>
                <a:lnTo>
                  <a:pt x="1071048" y="1015472"/>
                </a:lnTo>
                <a:lnTo>
                  <a:pt x="1186470" y="954907"/>
                </a:lnTo>
                <a:lnTo>
                  <a:pt x="1146299" y="936065"/>
                </a:lnTo>
                <a:close/>
                <a:moveTo>
                  <a:pt x="2296662" y="783036"/>
                </a:moveTo>
                <a:cubicBezTo>
                  <a:pt x="2224233" y="781291"/>
                  <a:pt x="2139574" y="790423"/>
                  <a:pt x="2045808" y="809787"/>
                </a:cubicBezTo>
                <a:lnTo>
                  <a:pt x="1933945" y="839155"/>
                </a:lnTo>
                <a:lnTo>
                  <a:pt x="1956628" y="949742"/>
                </a:lnTo>
                <a:lnTo>
                  <a:pt x="1989111" y="1210925"/>
                </a:lnTo>
                <a:lnTo>
                  <a:pt x="2085387" y="1283163"/>
                </a:lnTo>
                <a:cubicBezTo>
                  <a:pt x="2148132" y="1332368"/>
                  <a:pt x="2207286" y="1382289"/>
                  <a:pt x="2262485" y="1432446"/>
                </a:cubicBezTo>
                <a:lnTo>
                  <a:pt x="2273353" y="1443125"/>
                </a:lnTo>
                <a:lnTo>
                  <a:pt x="2291537" y="1425616"/>
                </a:lnTo>
                <a:cubicBezTo>
                  <a:pt x="2508615" y="1206306"/>
                  <a:pt x="2611333" y="1004776"/>
                  <a:pt x="2542406" y="885391"/>
                </a:cubicBezTo>
                <a:cubicBezTo>
                  <a:pt x="2504113" y="819067"/>
                  <a:pt x="2417375" y="785944"/>
                  <a:pt x="2296662" y="783036"/>
                </a:cubicBezTo>
                <a:close/>
                <a:moveTo>
                  <a:pt x="482072" y="767202"/>
                </a:moveTo>
                <a:cubicBezTo>
                  <a:pt x="361326" y="768003"/>
                  <a:pt x="274023" y="799606"/>
                  <a:pt x="234579" y="865253"/>
                </a:cubicBezTo>
                <a:cubicBezTo>
                  <a:pt x="163579" y="983417"/>
                  <a:pt x="262764" y="1186709"/>
                  <a:pt x="475981" y="1409774"/>
                </a:cubicBezTo>
                <a:lnTo>
                  <a:pt x="494126" y="1427453"/>
                </a:lnTo>
                <a:lnTo>
                  <a:pt x="571333" y="1360517"/>
                </a:lnTo>
                <a:cubicBezTo>
                  <a:pt x="607672" y="1330436"/>
                  <a:pt x="645452" y="1300540"/>
                  <a:pt x="684587" y="1270938"/>
                </a:cubicBezTo>
                <a:lnTo>
                  <a:pt x="776848" y="1204197"/>
                </a:lnTo>
                <a:lnTo>
                  <a:pt x="808495" y="949742"/>
                </a:lnTo>
                <a:lnTo>
                  <a:pt x="835139" y="827220"/>
                </a:lnTo>
                <a:lnTo>
                  <a:pt x="732420" y="798327"/>
                </a:lnTo>
                <a:cubicBezTo>
                  <a:pt x="639007" y="777329"/>
                  <a:pt x="554520" y="766721"/>
                  <a:pt x="482072" y="767202"/>
                </a:cubicBezTo>
                <a:close/>
                <a:moveTo>
                  <a:pt x="1382560" y="215755"/>
                </a:moveTo>
                <a:cubicBezTo>
                  <a:pt x="1244707" y="215755"/>
                  <a:pt x="1121535" y="405476"/>
                  <a:pt x="1040146" y="703126"/>
                </a:cubicBezTo>
                <a:lnTo>
                  <a:pt x="1038397" y="710184"/>
                </a:lnTo>
                <a:lnTo>
                  <a:pt x="1159394" y="751212"/>
                </a:lnTo>
                <a:lnTo>
                  <a:pt x="1388689" y="852872"/>
                </a:lnTo>
                <a:lnTo>
                  <a:pt x="1619722" y="755229"/>
                </a:lnTo>
                <a:lnTo>
                  <a:pt x="1729016" y="720284"/>
                </a:lnTo>
                <a:lnTo>
                  <a:pt x="1724974" y="703126"/>
                </a:lnTo>
                <a:cubicBezTo>
                  <a:pt x="1643585" y="405476"/>
                  <a:pt x="1520414" y="215755"/>
                  <a:pt x="1382560" y="215755"/>
                </a:cubicBezTo>
                <a:close/>
                <a:moveTo>
                  <a:pt x="1382561" y="0"/>
                </a:moveTo>
                <a:cubicBezTo>
                  <a:pt x="1576111" y="0"/>
                  <a:pt x="1749046" y="220285"/>
                  <a:pt x="1863319" y="565886"/>
                </a:cubicBezTo>
                <a:lnTo>
                  <a:pt x="1892754" y="669221"/>
                </a:lnTo>
                <a:lnTo>
                  <a:pt x="1998805" y="644109"/>
                </a:lnTo>
                <a:cubicBezTo>
                  <a:pt x="2355240" y="570272"/>
                  <a:pt x="2632481" y="609896"/>
                  <a:pt x="2729256" y="777515"/>
                </a:cubicBezTo>
                <a:cubicBezTo>
                  <a:pt x="2826030" y="945133"/>
                  <a:pt x="2721726" y="1205043"/>
                  <a:pt x="2479563" y="1476806"/>
                </a:cubicBezTo>
                <a:lnTo>
                  <a:pt x="2396868" y="1564493"/>
                </a:lnTo>
                <a:lnTo>
                  <a:pt x="2415853" y="1583149"/>
                </a:lnTo>
                <a:cubicBezTo>
                  <a:pt x="2697403" y="1884053"/>
                  <a:pt x="2823474" y="2176199"/>
                  <a:pt x="2715481" y="2355928"/>
                </a:cubicBezTo>
                <a:cubicBezTo>
                  <a:pt x="2615796" y="2521833"/>
                  <a:pt x="2337906" y="2556612"/>
                  <a:pt x="1982813" y="2476565"/>
                </a:cubicBezTo>
                <a:lnTo>
                  <a:pt x="1890625" y="2453030"/>
                </a:lnTo>
                <a:lnTo>
                  <a:pt x="1863319" y="2544172"/>
                </a:lnTo>
                <a:cubicBezTo>
                  <a:pt x="1749047" y="2889773"/>
                  <a:pt x="1576111" y="3110058"/>
                  <a:pt x="1382561" y="3110058"/>
                </a:cubicBezTo>
                <a:cubicBezTo>
                  <a:pt x="1189012" y="3110058"/>
                  <a:pt x="1016076" y="2889773"/>
                  <a:pt x="901803" y="2544172"/>
                </a:cubicBezTo>
                <a:lnTo>
                  <a:pt x="872368" y="2440837"/>
                </a:lnTo>
                <a:lnTo>
                  <a:pt x="766317" y="2465949"/>
                </a:lnTo>
                <a:cubicBezTo>
                  <a:pt x="409882" y="2539787"/>
                  <a:pt x="132641" y="2500163"/>
                  <a:pt x="35866" y="2332544"/>
                </a:cubicBezTo>
                <a:cubicBezTo>
                  <a:pt x="-60908" y="2164925"/>
                  <a:pt x="43396" y="1905015"/>
                  <a:pt x="285559" y="1633252"/>
                </a:cubicBezTo>
                <a:lnTo>
                  <a:pt x="368254" y="1545565"/>
                </a:lnTo>
                <a:lnTo>
                  <a:pt x="349269" y="1526910"/>
                </a:lnTo>
                <a:cubicBezTo>
                  <a:pt x="67719" y="1226005"/>
                  <a:pt x="-58351" y="933860"/>
                  <a:pt x="49641" y="754130"/>
                </a:cubicBezTo>
                <a:cubicBezTo>
                  <a:pt x="149326" y="588226"/>
                  <a:pt x="427216" y="553446"/>
                  <a:pt x="782309" y="633493"/>
                </a:cubicBezTo>
                <a:lnTo>
                  <a:pt x="874497" y="657029"/>
                </a:lnTo>
                <a:lnTo>
                  <a:pt x="901803" y="565886"/>
                </a:lnTo>
                <a:cubicBezTo>
                  <a:pt x="1016076" y="220285"/>
                  <a:pt x="1189012" y="0"/>
                  <a:pt x="138256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TextBox 27">
            <a:extLst>
              <a:ext uri="{FF2B5EF4-FFF2-40B4-BE49-F238E27FC236}">
                <a16:creationId xmlns:a16="http://schemas.microsoft.com/office/drawing/2014/main" xmlns="" id="{2E133B74-A764-4F79-870F-D4C0B37AF64D}"/>
              </a:ext>
            </a:extLst>
          </p:cNvPr>
          <p:cNvSpPr txBox="1"/>
          <p:nvPr/>
        </p:nvSpPr>
        <p:spPr>
          <a:xfrm>
            <a:off x="550148" y="4957254"/>
            <a:ext cx="5769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0" name="TextBox 27">
            <a:extLst>
              <a:ext uri="{FF2B5EF4-FFF2-40B4-BE49-F238E27FC236}">
                <a16:creationId xmlns:a16="http://schemas.microsoft.com/office/drawing/2014/main" xmlns="" id="{2E133B74-A764-4F79-870F-D4C0B37AF64D}"/>
              </a:ext>
            </a:extLst>
          </p:cNvPr>
          <p:cNvSpPr txBox="1"/>
          <p:nvPr/>
        </p:nvSpPr>
        <p:spPr>
          <a:xfrm>
            <a:off x="550148" y="5603585"/>
            <a:ext cx="10199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23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800225" y="514350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7">
            <a:extLst>
              <a:ext uri="{FF2B5EF4-FFF2-40B4-BE49-F238E27FC236}">
                <a16:creationId xmlns:a16="http://schemas.microsoft.com/office/drawing/2014/main" xmlns="" id="{8A581AC2-0453-45C1-B1F3-AD3273F2CD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1051829"/>
              </p:ext>
            </p:extLst>
          </p:nvPr>
        </p:nvGraphicFramePr>
        <p:xfrm>
          <a:off x="6513862" y="1719316"/>
          <a:ext cx="1660648" cy="172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7">
            <a:extLst>
              <a:ext uri="{FF2B5EF4-FFF2-40B4-BE49-F238E27FC236}">
                <a16:creationId xmlns:a16="http://schemas.microsoft.com/office/drawing/2014/main" xmlns="" id="{A36115C4-395C-425B-93F9-072D5A4742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8985314"/>
              </p:ext>
            </p:extLst>
          </p:nvPr>
        </p:nvGraphicFramePr>
        <p:xfrm>
          <a:off x="8887376" y="1719316"/>
          <a:ext cx="1660648" cy="172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7">
            <a:extLst>
              <a:ext uri="{FF2B5EF4-FFF2-40B4-BE49-F238E27FC236}">
                <a16:creationId xmlns:a16="http://schemas.microsoft.com/office/drawing/2014/main" xmlns="" id="{EB976FA3-FBF7-4ABC-B38F-30F2DFFD4B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0882524"/>
              </p:ext>
            </p:extLst>
          </p:nvPr>
        </p:nvGraphicFramePr>
        <p:xfrm>
          <a:off x="4140349" y="1719316"/>
          <a:ext cx="1660648" cy="172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7">
            <a:extLst>
              <a:ext uri="{FF2B5EF4-FFF2-40B4-BE49-F238E27FC236}">
                <a16:creationId xmlns:a16="http://schemas.microsoft.com/office/drawing/2014/main" xmlns="" id="{87CABCEC-BD35-4B09-A433-15EB264880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0384867"/>
              </p:ext>
            </p:extLst>
          </p:nvPr>
        </p:nvGraphicFramePr>
        <p:xfrm>
          <a:off x="1766836" y="1719316"/>
          <a:ext cx="1660648" cy="172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7058F99-1DC5-465D-A6F4-B185BDB1B8B7}"/>
              </a:ext>
            </a:extLst>
          </p:cNvPr>
          <p:cNvSpPr txBox="1"/>
          <p:nvPr/>
        </p:nvSpPr>
        <p:spPr>
          <a:xfrm>
            <a:off x="2129108" y="2321453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cs typeface="Arial" pitchFamily="34" charset="0"/>
              </a:rPr>
              <a:t>40%</a:t>
            </a:r>
            <a:endParaRPr lang="ko-KR" altLang="en-US" sz="2400" b="1" dirty="0"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C0FEF74-B974-4E9A-82A7-E2904E6FC3A0}"/>
              </a:ext>
            </a:extLst>
          </p:cNvPr>
          <p:cNvSpPr txBox="1"/>
          <p:nvPr/>
        </p:nvSpPr>
        <p:spPr>
          <a:xfrm>
            <a:off x="4502621" y="2321453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cs typeface="Arial" pitchFamily="34" charset="0"/>
              </a:rPr>
              <a:t>80%</a:t>
            </a:r>
            <a:endParaRPr lang="ko-KR" altLang="en-US" sz="2400" b="1" dirty="0"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07AC7C1-FA95-41C0-8A23-250DB33BA033}"/>
              </a:ext>
            </a:extLst>
          </p:cNvPr>
          <p:cNvSpPr txBox="1"/>
          <p:nvPr/>
        </p:nvSpPr>
        <p:spPr>
          <a:xfrm>
            <a:off x="6876134" y="2321453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cs typeface="Arial" pitchFamily="34" charset="0"/>
              </a:rPr>
              <a:t>60%</a:t>
            </a:r>
            <a:endParaRPr lang="ko-KR" altLang="en-US" sz="2400" b="1" dirty="0"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CF84D90-A242-40C4-81B6-3F4894D37361}"/>
              </a:ext>
            </a:extLst>
          </p:cNvPr>
          <p:cNvSpPr txBox="1"/>
          <p:nvPr/>
        </p:nvSpPr>
        <p:spPr>
          <a:xfrm>
            <a:off x="9249648" y="2321453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cs typeface="Arial" pitchFamily="34" charset="0"/>
              </a:rPr>
              <a:t>50%</a:t>
            </a:r>
            <a:endParaRPr lang="ko-KR" altLang="en-US" sz="2400" b="1" dirty="0">
              <a:cs typeface="Arial" pitchFamily="34" charset="0"/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xmlns="" id="{6192F127-DA10-468F-8976-F1A6F1F680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8466906"/>
              </p:ext>
            </p:extLst>
          </p:nvPr>
        </p:nvGraphicFramePr>
        <p:xfrm>
          <a:off x="632390" y="3517324"/>
          <a:ext cx="5608007" cy="2479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C171F14C-929D-49C3-BD3E-D31BCBA0377D}"/>
              </a:ext>
            </a:extLst>
          </p:cNvPr>
          <p:cNvGrpSpPr/>
          <p:nvPr/>
        </p:nvGrpSpPr>
        <p:grpSpPr>
          <a:xfrm>
            <a:off x="5978866" y="3637108"/>
            <a:ext cx="5404130" cy="534784"/>
            <a:chOff x="395534" y="3737445"/>
            <a:chExt cx="3972999" cy="53478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127F6F9F-B871-4FA4-B04F-AD0420E23759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B88AB247-BBFB-46E2-815B-6252CDF307F6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I hope and I believe that this Template will your Time, Money and Reputation.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39FAA676-56C5-466F-9D70-C95215C0714F}"/>
              </a:ext>
            </a:extLst>
          </p:cNvPr>
          <p:cNvGrpSpPr/>
          <p:nvPr/>
        </p:nvGrpSpPr>
        <p:grpSpPr>
          <a:xfrm>
            <a:off x="5978866" y="4187910"/>
            <a:ext cx="5404130" cy="534784"/>
            <a:chOff x="395534" y="3737445"/>
            <a:chExt cx="3972999" cy="53478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50A6F783-3900-414E-9A5C-268B38454E8B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5B35D2EF-F724-4A0C-8703-63A096CA1844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I hope and I believe that this Template will your Time, Money and Reputation.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585083B6-8F54-4F22-849B-A09C8B3D7022}"/>
              </a:ext>
            </a:extLst>
          </p:cNvPr>
          <p:cNvGrpSpPr/>
          <p:nvPr/>
        </p:nvGrpSpPr>
        <p:grpSpPr>
          <a:xfrm>
            <a:off x="5978866" y="4738710"/>
            <a:ext cx="5404130" cy="534784"/>
            <a:chOff x="395534" y="3737445"/>
            <a:chExt cx="3972999" cy="53478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703A1449-7EB2-481E-B7DB-9F3813D10624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62CC9DE1-C8AC-48E3-B52C-25FAEF42BC39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I hope and I believe that this Template will your Time, Money and Reputation.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127F1D58-B801-49FE-A198-45C85F902D40}"/>
              </a:ext>
            </a:extLst>
          </p:cNvPr>
          <p:cNvGrpSpPr/>
          <p:nvPr/>
        </p:nvGrpSpPr>
        <p:grpSpPr>
          <a:xfrm>
            <a:off x="5978866" y="5289512"/>
            <a:ext cx="5404130" cy="534784"/>
            <a:chOff x="395534" y="3737445"/>
            <a:chExt cx="3972999" cy="53478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61660525-FD83-4A66-8231-7696286F0FB7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62064960-93AE-4437-8E5B-E331214026F8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I hope and I believe that this Template will your Time, Money and Reputation.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468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956151"/>
            <a:ext cx="11572875" cy="72390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8000" b="1" dirty="0" smtClean="0">
                <a:solidFill>
                  <a:srgbClr val="5AA8DE"/>
                </a:solidFill>
              </a:rPr>
              <a:t>THANKS YOU</a:t>
            </a:r>
            <a:endParaRPr lang="en-US" sz="8000" b="1" dirty="0">
              <a:solidFill>
                <a:srgbClr val="5AA8DE"/>
              </a:solidFill>
            </a:endParaRPr>
          </a:p>
        </p:txBody>
      </p:sp>
      <p:sp>
        <p:nvSpPr>
          <p:cNvPr id="4" name="TextBox 26">
            <a:extLst>
              <a:ext uri="{FF2B5EF4-FFF2-40B4-BE49-F238E27FC236}">
                <a16:creationId xmlns:a16="http://schemas.microsoft.com/office/drawing/2014/main" xmlns="" id="{EC28B956-5E13-4A31-8A13-2F1964AD5F7F}"/>
              </a:ext>
            </a:extLst>
          </p:cNvPr>
          <p:cNvSpPr txBox="1"/>
          <p:nvPr/>
        </p:nvSpPr>
        <p:spPr>
          <a:xfrm>
            <a:off x="3595370" y="2064350"/>
            <a:ext cx="562038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dirty="0">
                <a:cs typeface="Arial" pitchFamily="34" charset="0"/>
              </a:rPr>
              <a:t>ALLPPT Layout</a:t>
            </a:r>
          </a:p>
          <a:p>
            <a:pPr algn="ctr"/>
            <a:r>
              <a:rPr lang="en-GB" altLang="ko-KR" dirty="0">
                <a:cs typeface="Arial" pitchFamily="34" charset="0"/>
              </a:rPr>
              <a:t>Clean Text Slide for your Presentation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5" name="TextBox 27">
            <a:extLst>
              <a:ext uri="{FF2B5EF4-FFF2-40B4-BE49-F238E27FC236}">
                <a16:creationId xmlns:a16="http://schemas.microsoft.com/office/drawing/2014/main" xmlns="" id="{2E133B74-A764-4F79-870F-D4C0B37AF64D}"/>
              </a:ext>
            </a:extLst>
          </p:cNvPr>
          <p:cNvSpPr txBox="1"/>
          <p:nvPr/>
        </p:nvSpPr>
        <p:spPr>
          <a:xfrm>
            <a:off x="3445901" y="2859255"/>
            <a:ext cx="5769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cs typeface="Arial" pitchFamily="34" charset="0"/>
              </a:rPr>
              <a:t>Get a modern PowerPoint  Presentation that is beautifully designed. Easy to change colors, photos and Text. 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233567">
            <a:off x="1804249" y="4542564"/>
            <a:ext cx="1227710" cy="1555099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2977" y="4044360"/>
            <a:ext cx="3935700" cy="2301046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233567">
            <a:off x="10106037" y="4417334"/>
            <a:ext cx="1227710" cy="155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85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337930" y="3137244"/>
            <a:ext cx="11572875" cy="7239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>
                <a:solidFill>
                  <a:srgbClr val="0070C0"/>
                </a:solidFill>
              </a:rPr>
              <a:t>https://www.plantillaspower-point.com</a:t>
            </a:r>
          </a:p>
        </p:txBody>
      </p:sp>
    </p:spTree>
    <p:extLst>
      <p:ext uri="{BB962C8B-B14F-4D97-AF65-F5344CB8AC3E}">
        <p14:creationId xmlns:p14="http://schemas.microsoft.com/office/powerpoint/2010/main" val="34251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218661" y="493436"/>
            <a:ext cx="11572875" cy="7239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b="1" dirty="0" smtClean="0">
                <a:solidFill>
                  <a:srgbClr val="73503F"/>
                </a:solidFill>
              </a:rPr>
              <a:t>EDITABLES</a:t>
            </a:r>
            <a:endParaRPr lang="en-US" sz="3200" b="1" dirty="0">
              <a:solidFill>
                <a:srgbClr val="73503F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150" y="1217336"/>
            <a:ext cx="4902764" cy="239705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892333" y="215337"/>
            <a:ext cx="2857500" cy="4477500"/>
          </a:xfrm>
          <a:prstGeom prst="rect">
            <a:avLst/>
          </a:prstGeom>
        </p:spPr>
      </p:pic>
      <p:pic>
        <p:nvPicPr>
          <p:cNvPr id="178" name="Imagen 17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978" y="3791211"/>
            <a:ext cx="4827066" cy="2783706"/>
          </a:xfrm>
          <a:prstGeom prst="rect">
            <a:avLst/>
          </a:prstGeom>
        </p:spPr>
      </p:pic>
      <p:grpSp>
        <p:nvGrpSpPr>
          <p:cNvPr id="2" name="Grupo 1"/>
          <p:cNvGrpSpPr/>
          <p:nvPr/>
        </p:nvGrpSpPr>
        <p:grpSpPr>
          <a:xfrm>
            <a:off x="6005098" y="2732186"/>
            <a:ext cx="4607881" cy="4143878"/>
            <a:chOff x="4988913" y="493436"/>
            <a:chExt cx="7622381" cy="6854825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4988913" y="493436"/>
              <a:ext cx="6854825" cy="6854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10232426" y="1815824"/>
              <a:ext cx="127000" cy="130175"/>
            </a:xfrm>
            <a:custGeom>
              <a:avLst/>
              <a:gdLst>
                <a:gd name="T0" fmla="*/ 33 w 37"/>
                <a:gd name="T1" fmla="*/ 5 h 38"/>
                <a:gd name="T2" fmla="*/ 32 w 37"/>
                <a:gd name="T3" fmla="*/ 4 h 38"/>
                <a:gd name="T4" fmla="*/ 27 w 37"/>
                <a:gd name="T5" fmla="*/ 2 h 38"/>
                <a:gd name="T6" fmla="*/ 15 w 37"/>
                <a:gd name="T7" fmla="*/ 5 h 38"/>
                <a:gd name="T8" fmla="*/ 3 w 37"/>
                <a:gd name="T9" fmla="*/ 17 h 38"/>
                <a:gd name="T10" fmla="*/ 3 w 37"/>
                <a:gd name="T11" fmla="*/ 17 h 38"/>
                <a:gd name="T12" fmla="*/ 0 w 37"/>
                <a:gd name="T13" fmla="*/ 25 h 38"/>
                <a:gd name="T14" fmla="*/ 4 w 37"/>
                <a:gd name="T15" fmla="*/ 34 h 38"/>
                <a:gd name="T16" fmla="*/ 13 w 37"/>
                <a:gd name="T17" fmla="*/ 38 h 38"/>
                <a:gd name="T18" fmla="*/ 21 w 37"/>
                <a:gd name="T19" fmla="*/ 34 h 38"/>
                <a:gd name="T20" fmla="*/ 21 w 37"/>
                <a:gd name="T21" fmla="*/ 34 h 38"/>
                <a:gd name="T22" fmla="*/ 33 w 37"/>
                <a:gd name="T23" fmla="*/ 22 h 38"/>
                <a:gd name="T24" fmla="*/ 34 w 37"/>
                <a:gd name="T25" fmla="*/ 21 h 38"/>
                <a:gd name="T26" fmla="*/ 36 w 37"/>
                <a:gd name="T27" fmla="*/ 16 h 38"/>
                <a:gd name="T28" fmla="*/ 36 w 37"/>
                <a:gd name="T29" fmla="*/ 14 h 38"/>
                <a:gd name="T30" fmla="*/ 33 w 37"/>
                <a:gd name="T31" fmla="*/ 5 h 38"/>
                <a:gd name="T32" fmla="*/ 29 w 37"/>
                <a:gd name="T33" fmla="*/ 19 h 38"/>
                <a:gd name="T34" fmla="*/ 19 w 37"/>
                <a:gd name="T35" fmla="*/ 30 h 38"/>
                <a:gd name="T36" fmla="*/ 18 w 37"/>
                <a:gd name="T37" fmla="*/ 30 h 38"/>
                <a:gd name="T38" fmla="*/ 8 w 37"/>
                <a:gd name="T39" fmla="*/ 30 h 38"/>
                <a:gd name="T40" fmla="*/ 7 w 37"/>
                <a:gd name="T41" fmla="*/ 20 h 38"/>
                <a:gd name="T42" fmla="*/ 8 w 37"/>
                <a:gd name="T43" fmla="*/ 19 h 38"/>
                <a:gd name="T44" fmla="*/ 18 w 37"/>
                <a:gd name="T45" fmla="*/ 9 h 38"/>
                <a:gd name="T46" fmla="*/ 25 w 37"/>
                <a:gd name="T47" fmla="*/ 7 h 38"/>
                <a:gd name="T48" fmla="*/ 29 w 37"/>
                <a:gd name="T49" fmla="*/ 9 h 38"/>
                <a:gd name="T50" fmla="*/ 31 w 37"/>
                <a:gd name="T51" fmla="*/ 14 h 38"/>
                <a:gd name="T52" fmla="*/ 30 w 37"/>
                <a:gd name="T53" fmla="*/ 19 h 38"/>
                <a:gd name="T54" fmla="*/ 29 w 37"/>
                <a:gd name="T55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" h="38">
                  <a:moveTo>
                    <a:pt x="33" y="5"/>
                  </a:moveTo>
                  <a:cubicBezTo>
                    <a:pt x="32" y="4"/>
                    <a:pt x="32" y="4"/>
                    <a:pt x="32" y="4"/>
                  </a:cubicBezTo>
                  <a:cubicBezTo>
                    <a:pt x="31" y="3"/>
                    <a:pt x="29" y="2"/>
                    <a:pt x="27" y="2"/>
                  </a:cubicBezTo>
                  <a:cubicBezTo>
                    <a:pt x="23" y="0"/>
                    <a:pt x="18" y="2"/>
                    <a:pt x="15" y="5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1" y="19"/>
                    <a:pt x="0" y="22"/>
                    <a:pt x="0" y="25"/>
                  </a:cubicBezTo>
                  <a:cubicBezTo>
                    <a:pt x="0" y="28"/>
                    <a:pt x="1" y="32"/>
                    <a:pt x="4" y="34"/>
                  </a:cubicBezTo>
                  <a:cubicBezTo>
                    <a:pt x="6" y="37"/>
                    <a:pt x="10" y="38"/>
                    <a:pt x="13" y="38"/>
                  </a:cubicBezTo>
                  <a:cubicBezTo>
                    <a:pt x="16" y="38"/>
                    <a:pt x="19" y="37"/>
                    <a:pt x="21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3" y="22"/>
                    <a:pt x="34" y="21"/>
                    <a:pt x="34" y="21"/>
                  </a:cubicBezTo>
                  <a:cubicBezTo>
                    <a:pt x="35" y="20"/>
                    <a:pt x="36" y="18"/>
                    <a:pt x="36" y="16"/>
                  </a:cubicBezTo>
                  <a:cubicBezTo>
                    <a:pt x="36" y="15"/>
                    <a:pt x="37" y="14"/>
                    <a:pt x="36" y="14"/>
                  </a:cubicBezTo>
                  <a:cubicBezTo>
                    <a:pt x="36" y="10"/>
                    <a:pt x="35" y="7"/>
                    <a:pt x="33" y="5"/>
                  </a:cubicBezTo>
                  <a:close/>
                  <a:moveTo>
                    <a:pt x="29" y="19"/>
                  </a:moveTo>
                  <a:cubicBezTo>
                    <a:pt x="19" y="30"/>
                    <a:pt x="19" y="30"/>
                    <a:pt x="19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5" y="33"/>
                    <a:pt x="10" y="33"/>
                    <a:pt x="8" y="30"/>
                  </a:cubicBezTo>
                  <a:cubicBezTo>
                    <a:pt x="5" y="28"/>
                    <a:pt x="5" y="23"/>
                    <a:pt x="7" y="2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0" y="7"/>
                    <a:pt x="23" y="6"/>
                    <a:pt x="25" y="7"/>
                  </a:cubicBezTo>
                  <a:cubicBezTo>
                    <a:pt x="26" y="7"/>
                    <a:pt x="28" y="8"/>
                    <a:pt x="29" y="9"/>
                  </a:cubicBezTo>
                  <a:cubicBezTo>
                    <a:pt x="30" y="10"/>
                    <a:pt x="31" y="12"/>
                    <a:pt x="31" y="14"/>
                  </a:cubicBezTo>
                  <a:cubicBezTo>
                    <a:pt x="31" y="16"/>
                    <a:pt x="31" y="17"/>
                    <a:pt x="30" y="19"/>
                  </a:cubicBezTo>
                  <a:lnTo>
                    <a:pt x="29" y="19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8"/>
            <p:cNvSpPr>
              <a:spLocks noEditPoints="1"/>
            </p:cNvSpPr>
            <p:nvPr/>
          </p:nvSpPr>
          <p:spPr bwMode="auto">
            <a:xfrm>
              <a:off x="10318151" y="1803124"/>
              <a:ext cx="144463" cy="92075"/>
            </a:xfrm>
            <a:custGeom>
              <a:avLst/>
              <a:gdLst>
                <a:gd name="T0" fmla="*/ 38 w 42"/>
                <a:gd name="T1" fmla="*/ 6 h 27"/>
                <a:gd name="T2" fmla="*/ 36 w 42"/>
                <a:gd name="T3" fmla="*/ 4 h 27"/>
                <a:gd name="T4" fmla="*/ 34 w 42"/>
                <a:gd name="T5" fmla="*/ 3 h 27"/>
                <a:gd name="T6" fmla="*/ 30 w 42"/>
                <a:gd name="T7" fmla="*/ 2 h 27"/>
                <a:gd name="T8" fmla="*/ 13 w 42"/>
                <a:gd name="T9" fmla="*/ 0 h 27"/>
                <a:gd name="T10" fmla="*/ 2 w 42"/>
                <a:gd name="T11" fmla="*/ 6 h 27"/>
                <a:gd name="T12" fmla="*/ 0 w 42"/>
                <a:gd name="T13" fmla="*/ 11 h 27"/>
                <a:gd name="T14" fmla="*/ 0 w 42"/>
                <a:gd name="T15" fmla="*/ 12 h 27"/>
                <a:gd name="T16" fmla="*/ 5 w 42"/>
                <a:gd name="T17" fmla="*/ 23 h 27"/>
                <a:gd name="T18" fmla="*/ 9 w 42"/>
                <a:gd name="T19" fmla="*/ 25 h 27"/>
                <a:gd name="T20" fmla="*/ 11 w 42"/>
                <a:gd name="T21" fmla="*/ 25 h 27"/>
                <a:gd name="T22" fmla="*/ 28 w 42"/>
                <a:gd name="T23" fmla="*/ 27 h 27"/>
                <a:gd name="T24" fmla="*/ 36 w 42"/>
                <a:gd name="T25" fmla="*/ 24 h 27"/>
                <a:gd name="T26" fmla="*/ 36 w 42"/>
                <a:gd name="T27" fmla="*/ 24 h 27"/>
                <a:gd name="T28" fmla="*/ 37 w 42"/>
                <a:gd name="T29" fmla="*/ 24 h 27"/>
                <a:gd name="T30" fmla="*/ 40 w 42"/>
                <a:gd name="T31" fmla="*/ 20 h 27"/>
                <a:gd name="T32" fmla="*/ 41 w 42"/>
                <a:gd name="T33" fmla="*/ 15 h 27"/>
                <a:gd name="T34" fmla="*/ 38 w 42"/>
                <a:gd name="T35" fmla="*/ 6 h 27"/>
                <a:gd name="T36" fmla="*/ 28 w 42"/>
                <a:gd name="T37" fmla="*/ 22 h 27"/>
                <a:gd name="T38" fmla="*/ 12 w 42"/>
                <a:gd name="T39" fmla="*/ 20 h 27"/>
                <a:gd name="T40" fmla="*/ 11 w 42"/>
                <a:gd name="T41" fmla="*/ 20 h 27"/>
                <a:gd name="T42" fmla="*/ 5 w 42"/>
                <a:gd name="T43" fmla="*/ 12 h 27"/>
                <a:gd name="T44" fmla="*/ 7 w 42"/>
                <a:gd name="T45" fmla="*/ 8 h 27"/>
                <a:gd name="T46" fmla="*/ 13 w 42"/>
                <a:gd name="T47" fmla="*/ 6 h 27"/>
                <a:gd name="T48" fmla="*/ 29 w 42"/>
                <a:gd name="T49" fmla="*/ 7 h 27"/>
                <a:gd name="T50" fmla="*/ 31 w 42"/>
                <a:gd name="T51" fmla="*/ 7 h 27"/>
                <a:gd name="T52" fmla="*/ 35 w 42"/>
                <a:gd name="T53" fmla="*/ 11 h 27"/>
                <a:gd name="T54" fmla="*/ 36 w 42"/>
                <a:gd name="T55" fmla="*/ 14 h 27"/>
                <a:gd name="T56" fmla="*/ 36 w 42"/>
                <a:gd name="T57" fmla="*/ 15 h 27"/>
                <a:gd name="T58" fmla="*/ 36 w 42"/>
                <a:gd name="T59" fmla="*/ 16 h 27"/>
                <a:gd name="T60" fmla="*/ 33 w 42"/>
                <a:gd name="T61" fmla="*/ 20 h 27"/>
                <a:gd name="T62" fmla="*/ 32 w 42"/>
                <a:gd name="T63" fmla="*/ 21 h 27"/>
                <a:gd name="T64" fmla="*/ 28 w 42"/>
                <a:gd name="T65" fmla="*/ 2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2" h="27">
                  <a:moveTo>
                    <a:pt x="38" y="6"/>
                  </a:moveTo>
                  <a:cubicBezTo>
                    <a:pt x="38" y="5"/>
                    <a:pt x="37" y="4"/>
                    <a:pt x="36" y="4"/>
                  </a:cubicBezTo>
                  <a:cubicBezTo>
                    <a:pt x="35" y="3"/>
                    <a:pt x="35" y="3"/>
                    <a:pt x="34" y="3"/>
                  </a:cubicBezTo>
                  <a:cubicBezTo>
                    <a:pt x="33" y="2"/>
                    <a:pt x="31" y="2"/>
                    <a:pt x="30" y="2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9" y="0"/>
                    <a:pt x="5" y="2"/>
                    <a:pt x="2" y="6"/>
                  </a:cubicBezTo>
                  <a:cubicBezTo>
                    <a:pt x="1" y="7"/>
                    <a:pt x="0" y="9"/>
                    <a:pt x="0" y="11"/>
                  </a:cubicBezTo>
                  <a:cubicBezTo>
                    <a:pt x="0" y="11"/>
                    <a:pt x="0" y="12"/>
                    <a:pt x="0" y="12"/>
                  </a:cubicBezTo>
                  <a:cubicBezTo>
                    <a:pt x="0" y="16"/>
                    <a:pt x="1" y="20"/>
                    <a:pt x="5" y="23"/>
                  </a:cubicBezTo>
                  <a:cubicBezTo>
                    <a:pt x="6" y="24"/>
                    <a:pt x="7" y="25"/>
                    <a:pt x="9" y="25"/>
                  </a:cubicBezTo>
                  <a:cubicBezTo>
                    <a:pt x="10" y="25"/>
                    <a:pt x="11" y="25"/>
                    <a:pt x="11" y="25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31" y="27"/>
                    <a:pt x="34" y="26"/>
                    <a:pt x="36" y="24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8" y="23"/>
                    <a:pt x="39" y="21"/>
                    <a:pt x="40" y="20"/>
                  </a:cubicBezTo>
                  <a:cubicBezTo>
                    <a:pt x="41" y="18"/>
                    <a:pt x="41" y="17"/>
                    <a:pt x="41" y="15"/>
                  </a:cubicBezTo>
                  <a:cubicBezTo>
                    <a:pt x="42" y="12"/>
                    <a:pt x="40" y="9"/>
                    <a:pt x="38" y="6"/>
                  </a:cubicBezTo>
                  <a:close/>
                  <a:moveTo>
                    <a:pt x="28" y="22"/>
                  </a:moveTo>
                  <a:cubicBezTo>
                    <a:pt x="12" y="20"/>
                    <a:pt x="12" y="20"/>
                    <a:pt x="12" y="20"/>
                  </a:cubicBezTo>
                  <a:cubicBezTo>
                    <a:pt x="12" y="20"/>
                    <a:pt x="12" y="20"/>
                    <a:pt x="11" y="20"/>
                  </a:cubicBezTo>
                  <a:cubicBezTo>
                    <a:pt x="8" y="19"/>
                    <a:pt x="5" y="16"/>
                    <a:pt x="5" y="12"/>
                  </a:cubicBezTo>
                  <a:cubicBezTo>
                    <a:pt x="5" y="11"/>
                    <a:pt x="6" y="9"/>
                    <a:pt x="7" y="8"/>
                  </a:cubicBezTo>
                  <a:cubicBezTo>
                    <a:pt x="9" y="6"/>
                    <a:pt x="11" y="5"/>
                    <a:pt x="13" y="6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7"/>
                    <a:pt x="30" y="7"/>
                    <a:pt x="31" y="7"/>
                  </a:cubicBezTo>
                  <a:cubicBezTo>
                    <a:pt x="33" y="8"/>
                    <a:pt x="34" y="9"/>
                    <a:pt x="35" y="11"/>
                  </a:cubicBezTo>
                  <a:cubicBezTo>
                    <a:pt x="36" y="12"/>
                    <a:pt x="36" y="13"/>
                    <a:pt x="36" y="14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5"/>
                    <a:pt x="36" y="16"/>
                    <a:pt x="36" y="16"/>
                  </a:cubicBezTo>
                  <a:cubicBezTo>
                    <a:pt x="35" y="18"/>
                    <a:pt x="34" y="19"/>
                    <a:pt x="33" y="20"/>
                  </a:cubicBezTo>
                  <a:cubicBezTo>
                    <a:pt x="33" y="20"/>
                    <a:pt x="32" y="20"/>
                    <a:pt x="32" y="21"/>
                  </a:cubicBezTo>
                  <a:cubicBezTo>
                    <a:pt x="31" y="21"/>
                    <a:pt x="29" y="22"/>
                    <a:pt x="28" y="22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9"/>
            <p:cNvSpPr>
              <a:spLocks noEditPoints="1"/>
            </p:cNvSpPr>
            <p:nvPr/>
          </p:nvSpPr>
          <p:spPr bwMode="auto">
            <a:xfrm>
              <a:off x="10418163" y="1803124"/>
              <a:ext cx="142875" cy="88900"/>
            </a:xfrm>
            <a:custGeom>
              <a:avLst/>
              <a:gdLst>
                <a:gd name="T0" fmla="*/ 42 w 42"/>
                <a:gd name="T1" fmla="*/ 13 h 26"/>
                <a:gd name="T2" fmla="*/ 40 w 42"/>
                <a:gd name="T3" fmla="*/ 7 h 26"/>
                <a:gd name="T4" fmla="*/ 30 w 42"/>
                <a:gd name="T5" fmla="*/ 1 h 26"/>
                <a:gd name="T6" fmla="*/ 14 w 42"/>
                <a:gd name="T7" fmla="*/ 0 h 26"/>
                <a:gd name="T8" fmla="*/ 7 w 42"/>
                <a:gd name="T9" fmla="*/ 2 h 26"/>
                <a:gd name="T10" fmla="*/ 5 w 42"/>
                <a:gd name="T11" fmla="*/ 3 h 26"/>
                <a:gd name="T12" fmla="*/ 2 w 42"/>
                <a:gd name="T13" fmla="*/ 7 h 26"/>
                <a:gd name="T14" fmla="*/ 0 w 42"/>
                <a:gd name="T15" fmla="*/ 12 h 26"/>
                <a:gd name="T16" fmla="*/ 3 w 42"/>
                <a:gd name="T17" fmla="*/ 21 h 26"/>
                <a:gd name="T18" fmla="*/ 7 w 42"/>
                <a:gd name="T19" fmla="*/ 24 h 26"/>
                <a:gd name="T20" fmla="*/ 7 w 42"/>
                <a:gd name="T21" fmla="*/ 24 h 26"/>
                <a:gd name="T22" fmla="*/ 12 w 42"/>
                <a:gd name="T23" fmla="*/ 25 h 26"/>
                <a:gd name="T24" fmla="*/ 28 w 42"/>
                <a:gd name="T25" fmla="*/ 26 h 26"/>
                <a:gd name="T26" fmla="*/ 28 w 42"/>
                <a:gd name="T27" fmla="*/ 26 h 26"/>
                <a:gd name="T28" fmla="*/ 34 w 42"/>
                <a:gd name="T29" fmla="*/ 25 h 26"/>
                <a:gd name="T30" fmla="*/ 37 w 42"/>
                <a:gd name="T31" fmla="*/ 23 h 26"/>
                <a:gd name="T32" fmla="*/ 42 w 42"/>
                <a:gd name="T33" fmla="*/ 15 h 26"/>
                <a:gd name="T34" fmla="*/ 42 w 42"/>
                <a:gd name="T35" fmla="*/ 13 h 26"/>
                <a:gd name="T36" fmla="*/ 36 w 42"/>
                <a:gd name="T37" fmla="*/ 14 h 26"/>
                <a:gd name="T38" fmla="*/ 34 w 42"/>
                <a:gd name="T39" fmla="*/ 19 h 26"/>
                <a:gd name="T40" fmla="*/ 31 w 42"/>
                <a:gd name="T41" fmla="*/ 21 h 26"/>
                <a:gd name="T42" fmla="*/ 28 w 42"/>
                <a:gd name="T43" fmla="*/ 21 h 26"/>
                <a:gd name="T44" fmla="*/ 26 w 42"/>
                <a:gd name="T45" fmla="*/ 21 h 26"/>
                <a:gd name="T46" fmla="*/ 13 w 42"/>
                <a:gd name="T47" fmla="*/ 20 h 26"/>
                <a:gd name="T48" fmla="*/ 11 w 42"/>
                <a:gd name="T49" fmla="*/ 20 h 26"/>
                <a:gd name="T50" fmla="*/ 7 w 42"/>
                <a:gd name="T51" fmla="*/ 17 h 26"/>
                <a:gd name="T52" fmla="*/ 7 w 42"/>
                <a:gd name="T53" fmla="*/ 16 h 26"/>
                <a:gd name="T54" fmla="*/ 6 w 42"/>
                <a:gd name="T55" fmla="*/ 12 h 26"/>
                <a:gd name="T56" fmla="*/ 6 w 42"/>
                <a:gd name="T57" fmla="*/ 11 h 26"/>
                <a:gd name="T58" fmla="*/ 7 w 42"/>
                <a:gd name="T59" fmla="*/ 9 h 26"/>
                <a:gd name="T60" fmla="*/ 9 w 42"/>
                <a:gd name="T61" fmla="*/ 6 h 26"/>
                <a:gd name="T62" fmla="*/ 14 w 42"/>
                <a:gd name="T63" fmla="*/ 5 h 26"/>
                <a:gd name="T64" fmla="*/ 29 w 42"/>
                <a:gd name="T65" fmla="*/ 6 h 26"/>
                <a:gd name="T66" fmla="*/ 33 w 42"/>
                <a:gd name="T67" fmla="*/ 8 h 26"/>
                <a:gd name="T68" fmla="*/ 36 w 42"/>
                <a:gd name="T69" fmla="*/ 13 h 26"/>
                <a:gd name="T70" fmla="*/ 36 w 42"/>
                <a:gd name="T71" fmla="*/ 1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2" h="26">
                  <a:moveTo>
                    <a:pt x="42" y="13"/>
                  </a:moveTo>
                  <a:cubicBezTo>
                    <a:pt x="42" y="11"/>
                    <a:pt x="41" y="9"/>
                    <a:pt x="40" y="7"/>
                  </a:cubicBezTo>
                  <a:cubicBezTo>
                    <a:pt x="38" y="4"/>
                    <a:pt x="34" y="2"/>
                    <a:pt x="30" y="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1" y="0"/>
                    <a:pt x="9" y="1"/>
                    <a:pt x="7" y="2"/>
                  </a:cubicBezTo>
                  <a:cubicBezTo>
                    <a:pt x="6" y="2"/>
                    <a:pt x="6" y="2"/>
                    <a:pt x="5" y="3"/>
                  </a:cubicBezTo>
                  <a:cubicBezTo>
                    <a:pt x="4" y="4"/>
                    <a:pt x="2" y="5"/>
                    <a:pt x="2" y="7"/>
                  </a:cubicBezTo>
                  <a:cubicBezTo>
                    <a:pt x="1" y="8"/>
                    <a:pt x="0" y="10"/>
                    <a:pt x="0" y="12"/>
                  </a:cubicBezTo>
                  <a:cubicBezTo>
                    <a:pt x="0" y="15"/>
                    <a:pt x="1" y="18"/>
                    <a:pt x="3" y="21"/>
                  </a:cubicBezTo>
                  <a:cubicBezTo>
                    <a:pt x="4" y="22"/>
                    <a:pt x="5" y="23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9" y="25"/>
                    <a:pt x="10" y="25"/>
                    <a:pt x="12" y="25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30" y="26"/>
                    <a:pt x="32" y="26"/>
                    <a:pt x="34" y="25"/>
                  </a:cubicBezTo>
                  <a:cubicBezTo>
                    <a:pt x="35" y="25"/>
                    <a:pt x="36" y="24"/>
                    <a:pt x="37" y="23"/>
                  </a:cubicBezTo>
                  <a:cubicBezTo>
                    <a:pt x="40" y="21"/>
                    <a:pt x="41" y="18"/>
                    <a:pt x="42" y="15"/>
                  </a:cubicBezTo>
                  <a:cubicBezTo>
                    <a:pt x="42" y="14"/>
                    <a:pt x="42" y="14"/>
                    <a:pt x="42" y="13"/>
                  </a:cubicBezTo>
                  <a:close/>
                  <a:moveTo>
                    <a:pt x="36" y="14"/>
                  </a:moveTo>
                  <a:cubicBezTo>
                    <a:pt x="36" y="16"/>
                    <a:pt x="35" y="18"/>
                    <a:pt x="34" y="19"/>
                  </a:cubicBezTo>
                  <a:cubicBezTo>
                    <a:pt x="33" y="20"/>
                    <a:pt x="32" y="21"/>
                    <a:pt x="31" y="21"/>
                  </a:cubicBezTo>
                  <a:cubicBezTo>
                    <a:pt x="30" y="21"/>
                    <a:pt x="29" y="21"/>
                    <a:pt x="28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2" y="20"/>
                    <a:pt x="11" y="20"/>
                    <a:pt x="11" y="20"/>
                  </a:cubicBezTo>
                  <a:cubicBezTo>
                    <a:pt x="9" y="19"/>
                    <a:pt x="8" y="18"/>
                    <a:pt x="7" y="17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6" y="15"/>
                    <a:pt x="6" y="14"/>
                    <a:pt x="6" y="12"/>
                  </a:cubicBezTo>
                  <a:cubicBezTo>
                    <a:pt x="6" y="12"/>
                    <a:pt x="6" y="11"/>
                    <a:pt x="6" y="11"/>
                  </a:cubicBezTo>
                  <a:cubicBezTo>
                    <a:pt x="6" y="10"/>
                    <a:pt x="6" y="9"/>
                    <a:pt x="7" y="9"/>
                  </a:cubicBezTo>
                  <a:cubicBezTo>
                    <a:pt x="7" y="8"/>
                    <a:pt x="8" y="7"/>
                    <a:pt x="9" y="6"/>
                  </a:cubicBezTo>
                  <a:cubicBezTo>
                    <a:pt x="11" y="5"/>
                    <a:pt x="12" y="5"/>
                    <a:pt x="14" y="5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31" y="6"/>
                    <a:pt x="32" y="7"/>
                    <a:pt x="33" y="8"/>
                  </a:cubicBezTo>
                  <a:cubicBezTo>
                    <a:pt x="35" y="9"/>
                    <a:pt x="36" y="11"/>
                    <a:pt x="36" y="13"/>
                  </a:cubicBezTo>
                  <a:cubicBezTo>
                    <a:pt x="36" y="13"/>
                    <a:pt x="36" y="14"/>
                    <a:pt x="36" y="14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10"/>
            <p:cNvSpPr>
              <a:spLocks noEditPoints="1"/>
            </p:cNvSpPr>
            <p:nvPr/>
          </p:nvSpPr>
          <p:spPr bwMode="auto">
            <a:xfrm>
              <a:off x="10503888" y="1826936"/>
              <a:ext cx="133350" cy="123825"/>
            </a:xfrm>
            <a:custGeom>
              <a:avLst/>
              <a:gdLst>
                <a:gd name="T0" fmla="*/ 38 w 39"/>
                <a:gd name="T1" fmla="*/ 22 h 36"/>
                <a:gd name="T2" fmla="*/ 34 w 39"/>
                <a:gd name="T3" fmla="*/ 14 h 36"/>
                <a:gd name="T4" fmla="*/ 21 w 39"/>
                <a:gd name="T5" fmla="*/ 3 h 36"/>
                <a:gd name="T6" fmla="*/ 15 w 39"/>
                <a:gd name="T7" fmla="*/ 0 h 36"/>
                <a:gd name="T8" fmla="*/ 8 w 39"/>
                <a:gd name="T9" fmla="*/ 1 h 36"/>
                <a:gd name="T10" fmla="*/ 4 w 39"/>
                <a:gd name="T11" fmla="*/ 4 h 36"/>
                <a:gd name="T12" fmla="*/ 1 w 39"/>
                <a:gd name="T13" fmla="*/ 14 h 36"/>
                <a:gd name="T14" fmla="*/ 3 w 39"/>
                <a:gd name="T15" fmla="*/ 19 h 36"/>
                <a:gd name="T16" fmla="*/ 5 w 39"/>
                <a:gd name="T17" fmla="*/ 22 h 36"/>
                <a:gd name="T18" fmla="*/ 18 w 39"/>
                <a:gd name="T19" fmla="*/ 33 h 36"/>
                <a:gd name="T20" fmla="*/ 24 w 39"/>
                <a:gd name="T21" fmla="*/ 36 h 36"/>
                <a:gd name="T22" fmla="*/ 27 w 39"/>
                <a:gd name="T23" fmla="*/ 36 h 36"/>
                <a:gd name="T24" fmla="*/ 35 w 39"/>
                <a:gd name="T25" fmla="*/ 31 h 36"/>
                <a:gd name="T26" fmla="*/ 38 w 39"/>
                <a:gd name="T27" fmla="*/ 22 h 36"/>
                <a:gd name="T28" fmla="*/ 21 w 39"/>
                <a:gd name="T29" fmla="*/ 29 h 36"/>
                <a:gd name="T30" fmla="*/ 9 w 39"/>
                <a:gd name="T31" fmla="*/ 18 h 36"/>
                <a:gd name="T32" fmla="*/ 9 w 39"/>
                <a:gd name="T33" fmla="*/ 18 h 36"/>
                <a:gd name="T34" fmla="*/ 6 w 39"/>
                <a:gd name="T35" fmla="*/ 14 h 36"/>
                <a:gd name="T36" fmla="*/ 8 w 39"/>
                <a:gd name="T37" fmla="*/ 8 h 36"/>
                <a:gd name="T38" fmla="*/ 11 w 39"/>
                <a:gd name="T39" fmla="*/ 6 h 36"/>
                <a:gd name="T40" fmla="*/ 17 w 39"/>
                <a:gd name="T41" fmla="*/ 6 h 36"/>
                <a:gd name="T42" fmla="*/ 19 w 39"/>
                <a:gd name="T43" fmla="*/ 7 h 36"/>
                <a:gd name="T44" fmla="*/ 30 w 39"/>
                <a:gd name="T45" fmla="*/ 17 h 36"/>
                <a:gd name="T46" fmla="*/ 31 w 39"/>
                <a:gd name="T47" fmla="*/ 28 h 36"/>
                <a:gd name="T48" fmla="*/ 26 w 39"/>
                <a:gd name="T49" fmla="*/ 30 h 36"/>
                <a:gd name="T50" fmla="*/ 21 w 39"/>
                <a:gd name="T51" fmla="*/ 2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9" h="36">
                  <a:moveTo>
                    <a:pt x="38" y="22"/>
                  </a:moveTo>
                  <a:cubicBezTo>
                    <a:pt x="38" y="19"/>
                    <a:pt x="36" y="16"/>
                    <a:pt x="34" y="14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19" y="1"/>
                    <a:pt x="17" y="0"/>
                    <a:pt x="15" y="0"/>
                  </a:cubicBezTo>
                  <a:cubicBezTo>
                    <a:pt x="13" y="0"/>
                    <a:pt x="10" y="0"/>
                    <a:pt x="8" y="1"/>
                  </a:cubicBezTo>
                  <a:cubicBezTo>
                    <a:pt x="7" y="2"/>
                    <a:pt x="5" y="3"/>
                    <a:pt x="4" y="4"/>
                  </a:cubicBezTo>
                  <a:cubicBezTo>
                    <a:pt x="1" y="7"/>
                    <a:pt x="0" y="11"/>
                    <a:pt x="1" y="14"/>
                  </a:cubicBezTo>
                  <a:cubicBezTo>
                    <a:pt x="1" y="16"/>
                    <a:pt x="2" y="18"/>
                    <a:pt x="3" y="19"/>
                  </a:cubicBezTo>
                  <a:cubicBezTo>
                    <a:pt x="3" y="20"/>
                    <a:pt x="4" y="21"/>
                    <a:pt x="5" y="2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20" y="34"/>
                    <a:pt x="22" y="35"/>
                    <a:pt x="24" y="36"/>
                  </a:cubicBezTo>
                  <a:cubicBezTo>
                    <a:pt x="25" y="36"/>
                    <a:pt x="26" y="36"/>
                    <a:pt x="27" y="36"/>
                  </a:cubicBezTo>
                  <a:cubicBezTo>
                    <a:pt x="30" y="35"/>
                    <a:pt x="33" y="34"/>
                    <a:pt x="35" y="31"/>
                  </a:cubicBezTo>
                  <a:cubicBezTo>
                    <a:pt x="38" y="29"/>
                    <a:pt x="39" y="25"/>
                    <a:pt x="38" y="22"/>
                  </a:cubicBezTo>
                  <a:close/>
                  <a:moveTo>
                    <a:pt x="21" y="29"/>
                  </a:move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7" y="17"/>
                    <a:pt x="7" y="16"/>
                    <a:pt x="6" y="14"/>
                  </a:cubicBezTo>
                  <a:cubicBezTo>
                    <a:pt x="6" y="12"/>
                    <a:pt x="7" y="10"/>
                    <a:pt x="8" y="8"/>
                  </a:cubicBezTo>
                  <a:cubicBezTo>
                    <a:pt x="9" y="7"/>
                    <a:pt x="10" y="6"/>
                    <a:pt x="11" y="6"/>
                  </a:cubicBezTo>
                  <a:cubicBezTo>
                    <a:pt x="13" y="5"/>
                    <a:pt x="15" y="5"/>
                    <a:pt x="17" y="6"/>
                  </a:cubicBezTo>
                  <a:cubicBezTo>
                    <a:pt x="17" y="6"/>
                    <a:pt x="18" y="7"/>
                    <a:pt x="19" y="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3" y="20"/>
                    <a:pt x="34" y="25"/>
                    <a:pt x="31" y="28"/>
                  </a:cubicBezTo>
                  <a:cubicBezTo>
                    <a:pt x="30" y="29"/>
                    <a:pt x="28" y="30"/>
                    <a:pt x="26" y="30"/>
                  </a:cubicBezTo>
                  <a:cubicBezTo>
                    <a:pt x="24" y="30"/>
                    <a:pt x="22" y="30"/>
                    <a:pt x="21" y="29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10199088" y="1868211"/>
              <a:ext cx="112713" cy="112713"/>
            </a:xfrm>
            <a:custGeom>
              <a:avLst/>
              <a:gdLst>
                <a:gd name="T0" fmla="*/ 17 w 33"/>
                <a:gd name="T1" fmla="*/ 30 h 33"/>
                <a:gd name="T2" fmla="*/ 3 w 33"/>
                <a:gd name="T3" fmla="*/ 16 h 33"/>
                <a:gd name="T4" fmla="*/ 3 w 33"/>
                <a:gd name="T5" fmla="*/ 7 h 33"/>
                <a:gd name="T6" fmla="*/ 7 w 33"/>
                <a:gd name="T7" fmla="*/ 3 h 33"/>
                <a:gd name="T8" fmla="*/ 16 w 33"/>
                <a:gd name="T9" fmla="*/ 3 h 33"/>
                <a:gd name="T10" fmla="*/ 30 w 33"/>
                <a:gd name="T11" fmla="*/ 16 h 33"/>
                <a:gd name="T12" fmla="*/ 30 w 33"/>
                <a:gd name="T13" fmla="*/ 26 h 33"/>
                <a:gd name="T14" fmla="*/ 26 w 33"/>
                <a:gd name="T15" fmla="*/ 30 h 33"/>
                <a:gd name="T16" fmla="*/ 17 w 33"/>
                <a:gd name="T17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3">
                  <a:moveTo>
                    <a:pt x="17" y="30"/>
                  </a:moveTo>
                  <a:cubicBezTo>
                    <a:pt x="3" y="16"/>
                    <a:pt x="3" y="16"/>
                    <a:pt x="3" y="16"/>
                  </a:cubicBezTo>
                  <a:cubicBezTo>
                    <a:pt x="0" y="14"/>
                    <a:pt x="0" y="10"/>
                    <a:pt x="3" y="7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9" y="0"/>
                    <a:pt x="14" y="0"/>
                    <a:pt x="16" y="3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3" y="19"/>
                    <a:pt x="33" y="23"/>
                    <a:pt x="30" y="26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4" y="33"/>
                    <a:pt x="19" y="33"/>
                    <a:pt x="17" y="3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9581551" y="1850749"/>
              <a:ext cx="339725" cy="736600"/>
            </a:xfrm>
            <a:custGeom>
              <a:avLst/>
              <a:gdLst>
                <a:gd name="T0" fmla="*/ 79 w 99"/>
                <a:gd name="T1" fmla="*/ 206 h 215"/>
                <a:gd name="T2" fmla="*/ 99 w 99"/>
                <a:gd name="T3" fmla="*/ 215 h 215"/>
                <a:gd name="T4" fmla="*/ 21 w 99"/>
                <a:gd name="T5" fmla="*/ 204 h 215"/>
                <a:gd name="T6" fmla="*/ 17 w 99"/>
                <a:gd name="T7" fmla="*/ 198 h 215"/>
                <a:gd name="T8" fmla="*/ 1 w 99"/>
                <a:gd name="T9" fmla="*/ 123 h 215"/>
                <a:gd name="T10" fmla="*/ 98 w 99"/>
                <a:gd name="T11" fmla="*/ 51 h 215"/>
                <a:gd name="T12" fmla="*/ 91 w 99"/>
                <a:gd name="T13" fmla="*/ 52 h 215"/>
                <a:gd name="T14" fmla="*/ 91 w 99"/>
                <a:gd name="T15" fmla="*/ 52 h 215"/>
                <a:gd name="T16" fmla="*/ 34 w 99"/>
                <a:gd name="T17" fmla="*/ 92 h 215"/>
                <a:gd name="T18" fmla="*/ 38 w 99"/>
                <a:gd name="T19" fmla="*/ 175 h 215"/>
                <a:gd name="T20" fmla="*/ 77 w 99"/>
                <a:gd name="T21" fmla="*/ 205 h 215"/>
                <a:gd name="T22" fmla="*/ 79 w 99"/>
                <a:gd name="T23" fmla="*/ 206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215">
                  <a:moveTo>
                    <a:pt x="79" y="206"/>
                  </a:moveTo>
                  <a:cubicBezTo>
                    <a:pt x="88" y="210"/>
                    <a:pt x="95" y="213"/>
                    <a:pt x="99" y="215"/>
                  </a:cubicBezTo>
                  <a:cubicBezTo>
                    <a:pt x="82" y="215"/>
                    <a:pt x="29" y="212"/>
                    <a:pt x="21" y="204"/>
                  </a:cubicBezTo>
                  <a:cubicBezTo>
                    <a:pt x="20" y="203"/>
                    <a:pt x="18" y="201"/>
                    <a:pt x="17" y="198"/>
                  </a:cubicBezTo>
                  <a:cubicBezTo>
                    <a:pt x="8" y="180"/>
                    <a:pt x="0" y="133"/>
                    <a:pt x="1" y="123"/>
                  </a:cubicBezTo>
                  <a:cubicBezTo>
                    <a:pt x="3" y="111"/>
                    <a:pt x="58" y="0"/>
                    <a:pt x="98" y="51"/>
                  </a:cubicBezTo>
                  <a:cubicBezTo>
                    <a:pt x="98" y="51"/>
                    <a:pt x="95" y="51"/>
                    <a:pt x="91" y="52"/>
                  </a:cubicBezTo>
                  <a:cubicBezTo>
                    <a:pt x="91" y="52"/>
                    <a:pt x="91" y="52"/>
                    <a:pt x="91" y="52"/>
                  </a:cubicBezTo>
                  <a:cubicBezTo>
                    <a:pt x="79" y="54"/>
                    <a:pt x="50" y="62"/>
                    <a:pt x="34" y="92"/>
                  </a:cubicBezTo>
                  <a:cubicBezTo>
                    <a:pt x="19" y="119"/>
                    <a:pt x="20" y="150"/>
                    <a:pt x="38" y="175"/>
                  </a:cubicBezTo>
                  <a:cubicBezTo>
                    <a:pt x="47" y="187"/>
                    <a:pt x="60" y="197"/>
                    <a:pt x="77" y="205"/>
                  </a:cubicBezTo>
                  <a:cubicBezTo>
                    <a:pt x="78" y="205"/>
                    <a:pt x="78" y="206"/>
                    <a:pt x="79" y="206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9921276" y="2587349"/>
              <a:ext cx="74613" cy="34925"/>
            </a:xfrm>
            <a:custGeom>
              <a:avLst/>
              <a:gdLst>
                <a:gd name="T0" fmla="*/ 0 w 22"/>
                <a:gd name="T1" fmla="*/ 0 h 10"/>
                <a:gd name="T2" fmla="*/ 6 w 22"/>
                <a:gd name="T3" fmla="*/ 0 h 10"/>
                <a:gd name="T4" fmla="*/ 0 w 22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0">
                  <a:moveTo>
                    <a:pt x="0" y="0"/>
                  </a:moveTo>
                  <a:cubicBezTo>
                    <a:pt x="4" y="0"/>
                    <a:pt x="6" y="0"/>
                    <a:pt x="6" y="0"/>
                  </a:cubicBezTo>
                  <a:cubicBezTo>
                    <a:pt x="6" y="0"/>
                    <a:pt x="22" y="10"/>
                    <a:pt x="0" y="0"/>
                  </a:cubicBez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auto">
            <a:xfrm>
              <a:off x="9505351" y="1833286"/>
              <a:ext cx="847725" cy="857250"/>
            </a:xfrm>
            <a:custGeom>
              <a:avLst/>
              <a:gdLst>
                <a:gd name="T0" fmla="*/ 238 w 247"/>
                <a:gd name="T1" fmla="*/ 63 h 250"/>
                <a:gd name="T2" fmla="*/ 236 w 247"/>
                <a:gd name="T3" fmla="*/ 58 h 250"/>
                <a:gd name="T4" fmla="*/ 236 w 247"/>
                <a:gd name="T5" fmla="*/ 53 h 250"/>
                <a:gd name="T6" fmla="*/ 231 w 247"/>
                <a:gd name="T7" fmla="*/ 39 h 250"/>
                <a:gd name="T8" fmla="*/ 230 w 247"/>
                <a:gd name="T9" fmla="*/ 38 h 250"/>
                <a:gd name="T10" fmla="*/ 225 w 247"/>
                <a:gd name="T11" fmla="*/ 33 h 250"/>
                <a:gd name="T12" fmla="*/ 225 w 247"/>
                <a:gd name="T13" fmla="*/ 33 h 250"/>
                <a:gd name="T14" fmla="*/ 219 w 247"/>
                <a:gd name="T15" fmla="*/ 26 h 250"/>
                <a:gd name="T16" fmla="*/ 212 w 247"/>
                <a:gd name="T17" fmla="*/ 20 h 250"/>
                <a:gd name="T18" fmla="*/ 207 w 247"/>
                <a:gd name="T19" fmla="*/ 15 h 250"/>
                <a:gd name="T20" fmla="*/ 206 w 247"/>
                <a:gd name="T21" fmla="*/ 14 h 250"/>
                <a:gd name="T22" fmla="*/ 186 w 247"/>
                <a:gd name="T23" fmla="*/ 10 h 250"/>
                <a:gd name="T24" fmla="*/ 182 w 247"/>
                <a:gd name="T25" fmla="*/ 8 h 250"/>
                <a:gd name="T26" fmla="*/ 159 w 247"/>
                <a:gd name="T27" fmla="*/ 1 h 250"/>
                <a:gd name="T28" fmla="*/ 147 w 247"/>
                <a:gd name="T29" fmla="*/ 5 h 250"/>
                <a:gd name="T30" fmla="*/ 118 w 247"/>
                <a:gd name="T31" fmla="*/ 24 h 250"/>
                <a:gd name="T32" fmla="*/ 107 w 247"/>
                <a:gd name="T33" fmla="*/ 25 h 250"/>
                <a:gd name="T34" fmla="*/ 77 w 247"/>
                <a:gd name="T35" fmla="*/ 33 h 250"/>
                <a:gd name="T36" fmla="*/ 39 w 247"/>
                <a:gd name="T37" fmla="*/ 59 h 250"/>
                <a:gd name="T38" fmla="*/ 38 w 247"/>
                <a:gd name="T39" fmla="*/ 60 h 250"/>
                <a:gd name="T40" fmla="*/ 16 w 247"/>
                <a:gd name="T41" fmla="*/ 175 h 250"/>
                <a:gd name="T42" fmla="*/ 21 w 247"/>
                <a:gd name="T43" fmla="*/ 187 h 250"/>
                <a:gd name="T44" fmla="*/ 30 w 247"/>
                <a:gd name="T45" fmla="*/ 199 h 250"/>
                <a:gd name="T46" fmla="*/ 35 w 247"/>
                <a:gd name="T47" fmla="*/ 206 h 250"/>
                <a:gd name="T48" fmla="*/ 36 w 247"/>
                <a:gd name="T49" fmla="*/ 206 h 250"/>
                <a:gd name="T50" fmla="*/ 39 w 247"/>
                <a:gd name="T51" fmla="*/ 209 h 250"/>
                <a:gd name="T52" fmla="*/ 188 w 247"/>
                <a:gd name="T53" fmla="*/ 208 h 250"/>
                <a:gd name="T54" fmla="*/ 190 w 247"/>
                <a:gd name="T55" fmla="*/ 205 h 250"/>
                <a:gd name="T56" fmla="*/ 213 w 247"/>
                <a:gd name="T57" fmla="*/ 170 h 250"/>
                <a:gd name="T58" fmla="*/ 222 w 247"/>
                <a:gd name="T59" fmla="*/ 138 h 250"/>
                <a:gd name="T60" fmla="*/ 230 w 247"/>
                <a:gd name="T61" fmla="*/ 111 h 250"/>
                <a:gd name="T62" fmla="*/ 242 w 247"/>
                <a:gd name="T63" fmla="*/ 98 h 250"/>
                <a:gd name="T64" fmla="*/ 238 w 247"/>
                <a:gd name="T65" fmla="*/ 63 h 250"/>
                <a:gd name="T66" fmla="*/ 190 w 247"/>
                <a:gd name="T67" fmla="*/ 137 h 250"/>
                <a:gd name="T68" fmla="*/ 190 w 247"/>
                <a:gd name="T69" fmla="*/ 137 h 250"/>
                <a:gd name="T70" fmla="*/ 180 w 247"/>
                <a:gd name="T71" fmla="*/ 173 h 250"/>
                <a:gd name="T72" fmla="*/ 168 w 247"/>
                <a:gd name="T73" fmla="*/ 189 h 250"/>
                <a:gd name="T74" fmla="*/ 101 w 247"/>
                <a:gd name="T75" fmla="*/ 211 h 250"/>
                <a:gd name="T76" fmla="*/ 67 w 247"/>
                <a:gd name="T77" fmla="*/ 197 h 250"/>
                <a:gd name="T78" fmla="*/ 67 w 247"/>
                <a:gd name="T79" fmla="*/ 197 h 250"/>
                <a:gd name="T80" fmla="*/ 58 w 247"/>
                <a:gd name="T81" fmla="*/ 190 h 250"/>
                <a:gd name="T82" fmla="*/ 55 w 247"/>
                <a:gd name="T83" fmla="*/ 186 h 250"/>
                <a:gd name="T84" fmla="*/ 57 w 247"/>
                <a:gd name="T85" fmla="*/ 80 h 250"/>
                <a:gd name="T86" fmla="*/ 68 w 247"/>
                <a:gd name="T87" fmla="*/ 71 h 250"/>
                <a:gd name="T88" fmla="*/ 73 w 247"/>
                <a:gd name="T89" fmla="*/ 68 h 250"/>
                <a:gd name="T90" fmla="*/ 113 w 247"/>
                <a:gd name="T91" fmla="*/ 57 h 250"/>
                <a:gd name="T92" fmla="*/ 113 w 247"/>
                <a:gd name="T93" fmla="*/ 57 h 250"/>
                <a:gd name="T94" fmla="*/ 160 w 247"/>
                <a:gd name="T95" fmla="*/ 73 h 250"/>
                <a:gd name="T96" fmla="*/ 167 w 247"/>
                <a:gd name="T97" fmla="*/ 79 h 250"/>
                <a:gd name="T98" fmla="*/ 190 w 247"/>
                <a:gd name="T99" fmla="*/ 13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47" h="250">
                  <a:moveTo>
                    <a:pt x="238" y="63"/>
                  </a:moveTo>
                  <a:cubicBezTo>
                    <a:pt x="237" y="62"/>
                    <a:pt x="236" y="60"/>
                    <a:pt x="236" y="58"/>
                  </a:cubicBezTo>
                  <a:cubicBezTo>
                    <a:pt x="235" y="56"/>
                    <a:pt x="236" y="55"/>
                    <a:pt x="236" y="53"/>
                  </a:cubicBezTo>
                  <a:cubicBezTo>
                    <a:pt x="237" y="49"/>
                    <a:pt x="239" y="46"/>
                    <a:pt x="231" y="39"/>
                  </a:cubicBezTo>
                  <a:cubicBezTo>
                    <a:pt x="230" y="38"/>
                    <a:pt x="230" y="38"/>
                    <a:pt x="230" y="38"/>
                  </a:cubicBezTo>
                  <a:cubicBezTo>
                    <a:pt x="225" y="33"/>
                    <a:pt x="225" y="33"/>
                    <a:pt x="225" y="33"/>
                  </a:cubicBezTo>
                  <a:cubicBezTo>
                    <a:pt x="225" y="33"/>
                    <a:pt x="225" y="33"/>
                    <a:pt x="225" y="33"/>
                  </a:cubicBezTo>
                  <a:cubicBezTo>
                    <a:pt x="219" y="27"/>
                    <a:pt x="219" y="26"/>
                    <a:pt x="219" y="26"/>
                  </a:cubicBezTo>
                  <a:cubicBezTo>
                    <a:pt x="219" y="26"/>
                    <a:pt x="218" y="26"/>
                    <a:pt x="212" y="20"/>
                  </a:cubicBezTo>
                  <a:cubicBezTo>
                    <a:pt x="211" y="19"/>
                    <a:pt x="209" y="17"/>
                    <a:pt x="207" y="15"/>
                  </a:cubicBezTo>
                  <a:cubicBezTo>
                    <a:pt x="206" y="14"/>
                    <a:pt x="206" y="14"/>
                    <a:pt x="206" y="14"/>
                  </a:cubicBezTo>
                  <a:cubicBezTo>
                    <a:pt x="195" y="4"/>
                    <a:pt x="193" y="11"/>
                    <a:pt x="186" y="10"/>
                  </a:cubicBezTo>
                  <a:cubicBezTo>
                    <a:pt x="185" y="10"/>
                    <a:pt x="183" y="9"/>
                    <a:pt x="182" y="8"/>
                  </a:cubicBezTo>
                  <a:cubicBezTo>
                    <a:pt x="174" y="3"/>
                    <a:pt x="165" y="0"/>
                    <a:pt x="159" y="1"/>
                  </a:cubicBezTo>
                  <a:cubicBezTo>
                    <a:pt x="153" y="1"/>
                    <a:pt x="149" y="2"/>
                    <a:pt x="147" y="5"/>
                  </a:cubicBezTo>
                  <a:cubicBezTo>
                    <a:pt x="142" y="10"/>
                    <a:pt x="136" y="19"/>
                    <a:pt x="118" y="24"/>
                  </a:cubicBezTo>
                  <a:cubicBezTo>
                    <a:pt x="115" y="25"/>
                    <a:pt x="111" y="25"/>
                    <a:pt x="107" y="25"/>
                  </a:cubicBezTo>
                  <a:cubicBezTo>
                    <a:pt x="97" y="26"/>
                    <a:pt x="86" y="30"/>
                    <a:pt x="77" y="33"/>
                  </a:cubicBezTo>
                  <a:cubicBezTo>
                    <a:pt x="63" y="40"/>
                    <a:pt x="50" y="48"/>
                    <a:pt x="39" y="59"/>
                  </a:cubicBezTo>
                  <a:cubicBezTo>
                    <a:pt x="39" y="59"/>
                    <a:pt x="38" y="60"/>
                    <a:pt x="38" y="60"/>
                  </a:cubicBezTo>
                  <a:cubicBezTo>
                    <a:pt x="7" y="92"/>
                    <a:pt x="0" y="137"/>
                    <a:pt x="16" y="175"/>
                  </a:cubicBezTo>
                  <a:cubicBezTo>
                    <a:pt x="17" y="179"/>
                    <a:pt x="19" y="183"/>
                    <a:pt x="21" y="187"/>
                  </a:cubicBezTo>
                  <a:cubicBezTo>
                    <a:pt x="24" y="191"/>
                    <a:pt x="27" y="195"/>
                    <a:pt x="30" y="199"/>
                  </a:cubicBezTo>
                  <a:cubicBezTo>
                    <a:pt x="32" y="201"/>
                    <a:pt x="33" y="204"/>
                    <a:pt x="35" y="206"/>
                  </a:cubicBezTo>
                  <a:cubicBezTo>
                    <a:pt x="36" y="206"/>
                    <a:pt x="36" y="206"/>
                    <a:pt x="36" y="206"/>
                  </a:cubicBezTo>
                  <a:cubicBezTo>
                    <a:pt x="37" y="207"/>
                    <a:pt x="38" y="208"/>
                    <a:pt x="39" y="209"/>
                  </a:cubicBezTo>
                  <a:cubicBezTo>
                    <a:pt x="80" y="250"/>
                    <a:pt x="147" y="250"/>
                    <a:pt x="188" y="208"/>
                  </a:cubicBezTo>
                  <a:cubicBezTo>
                    <a:pt x="189" y="207"/>
                    <a:pt x="189" y="206"/>
                    <a:pt x="190" y="205"/>
                  </a:cubicBezTo>
                  <a:cubicBezTo>
                    <a:pt x="200" y="195"/>
                    <a:pt x="208" y="183"/>
                    <a:pt x="213" y="170"/>
                  </a:cubicBezTo>
                  <a:cubicBezTo>
                    <a:pt x="217" y="160"/>
                    <a:pt x="221" y="149"/>
                    <a:pt x="222" y="138"/>
                  </a:cubicBezTo>
                  <a:cubicBezTo>
                    <a:pt x="222" y="125"/>
                    <a:pt x="226" y="117"/>
                    <a:pt x="230" y="111"/>
                  </a:cubicBezTo>
                  <a:cubicBezTo>
                    <a:pt x="234" y="104"/>
                    <a:pt x="239" y="101"/>
                    <a:pt x="242" y="98"/>
                  </a:cubicBezTo>
                  <a:cubicBezTo>
                    <a:pt x="247" y="92"/>
                    <a:pt x="247" y="77"/>
                    <a:pt x="238" y="63"/>
                  </a:cubicBezTo>
                  <a:close/>
                  <a:moveTo>
                    <a:pt x="190" y="137"/>
                  </a:moveTo>
                  <a:cubicBezTo>
                    <a:pt x="190" y="137"/>
                    <a:pt x="190" y="137"/>
                    <a:pt x="190" y="137"/>
                  </a:cubicBezTo>
                  <a:cubicBezTo>
                    <a:pt x="190" y="149"/>
                    <a:pt x="186" y="162"/>
                    <a:pt x="180" y="173"/>
                  </a:cubicBezTo>
                  <a:cubicBezTo>
                    <a:pt x="177" y="179"/>
                    <a:pt x="173" y="184"/>
                    <a:pt x="168" y="189"/>
                  </a:cubicBezTo>
                  <a:cubicBezTo>
                    <a:pt x="150" y="207"/>
                    <a:pt x="125" y="214"/>
                    <a:pt x="101" y="211"/>
                  </a:cubicBezTo>
                  <a:cubicBezTo>
                    <a:pt x="89" y="209"/>
                    <a:pt x="77" y="204"/>
                    <a:pt x="67" y="197"/>
                  </a:cubicBezTo>
                  <a:cubicBezTo>
                    <a:pt x="67" y="197"/>
                    <a:pt x="67" y="197"/>
                    <a:pt x="67" y="197"/>
                  </a:cubicBezTo>
                  <a:cubicBezTo>
                    <a:pt x="64" y="195"/>
                    <a:pt x="61" y="192"/>
                    <a:pt x="58" y="190"/>
                  </a:cubicBezTo>
                  <a:cubicBezTo>
                    <a:pt x="57" y="188"/>
                    <a:pt x="56" y="187"/>
                    <a:pt x="55" y="186"/>
                  </a:cubicBezTo>
                  <a:cubicBezTo>
                    <a:pt x="28" y="156"/>
                    <a:pt x="29" y="109"/>
                    <a:pt x="57" y="80"/>
                  </a:cubicBezTo>
                  <a:cubicBezTo>
                    <a:pt x="61" y="76"/>
                    <a:pt x="64" y="73"/>
                    <a:pt x="68" y="71"/>
                  </a:cubicBezTo>
                  <a:cubicBezTo>
                    <a:pt x="70" y="70"/>
                    <a:pt x="71" y="69"/>
                    <a:pt x="73" y="68"/>
                  </a:cubicBezTo>
                  <a:cubicBezTo>
                    <a:pt x="85" y="60"/>
                    <a:pt x="99" y="56"/>
                    <a:pt x="113" y="57"/>
                  </a:cubicBezTo>
                  <a:cubicBezTo>
                    <a:pt x="113" y="57"/>
                    <a:pt x="113" y="57"/>
                    <a:pt x="113" y="57"/>
                  </a:cubicBezTo>
                  <a:cubicBezTo>
                    <a:pt x="130" y="57"/>
                    <a:pt x="146" y="62"/>
                    <a:pt x="160" y="73"/>
                  </a:cubicBezTo>
                  <a:cubicBezTo>
                    <a:pt x="162" y="75"/>
                    <a:pt x="165" y="77"/>
                    <a:pt x="167" y="79"/>
                  </a:cubicBezTo>
                  <a:cubicBezTo>
                    <a:pt x="183" y="95"/>
                    <a:pt x="191" y="116"/>
                    <a:pt x="190" y="13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5"/>
            <p:cNvSpPr>
              <a:spLocks noEditPoints="1"/>
            </p:cNvSpPr>
            <p:nvPr/>
          </p:nvSpPr>
          <p:spPr bwMode="auto">
            <a:xfrm>
              <a:off x="9762526" y="2125386"/>
              <a:ext cx="339725" cy="322263"/>
            </a:xfrm>
            <a:custGeom>
              <a:avLst/>
              <a:gdLst>
                <a:gd name="T0" fmla="*/ 97 w 99"/>
                <a:gd name="T1" fmla="*/ 88 h 94"/>
                <a:gd name="T2" fmla="*/ 88 w 99"/>
                <a:gd name="T3" fmla="*/ 79 h 94"/>
                <a:gd name="T4" fmla="*/ 86 w 99"/>
                <a:gd name="T5" fmla="*/ 53 h 94"/>
                <a:gd name="T6" fmla="*/ 59 w 99"/>
                <a:gd name="T7" fmla="*/ 51 h 94"/>
                <a:gd name="T8" fmla="*/ 8 w 99"/>
                <a:gd name="T9" fmla="*/ 1 h 94"/>
                <a:gd name="T10" fmla="*/ 6 w 99"/>
                <a:gd name="T11" fmla="*/ 0 h 94"/>
                <a:gd name="T12" fmla="*/ 3 w 99"/>
                <a:gd name="T13" fmla="*/ 1 h 94"/>
                <a:gd name="T14" fmla="*/ 3 w 99"/>
                <a:gd name="T15" fmla="*/ 2 h 94"/>
                <a:gd name="T16" fmla="*/ 3 w 99"/>
                <a:gd name="T17" fmla="*/ 4 h 94"/>
                <a:gd name="T18" fmla="*/ 3 w 99"/>
                <a:gd name="T19" fmla="*/ 4 h 94"/>
                <a:gd name="T20" fmla="*/ 3 w 99"/>
                <a:gd name="T21" fmla="*/ 13 h 94"/>
                <a:gd name="T22" fmla="*/ 12 w 99"/>
                <a:gd name="T23" fmla="*/ 14 h 94"/>
                <a:gd name="T24" fmla="*/ 54 w 99"/>
                <a:gd name="T25" fmla="*/ 56 h 94"/>
                <a:gd name="T26" fmla="*/ 57 w 99"/>
                <a:gd name="T27" fmla="*/ 82 h 94"/>
                <a:gd name="T28" fmla="*/ 83 w 99"/>
                <a:gd name="T29" fmla="*/ 84 h 94"/>
                <a:gd name="T30" fmla="*/ 92 w 99"/>
                <a:gd name="T31" fmla="*/ 93 h 94"/>
                <a:gd name="T32" fmla="*/ 95 w 99"/>
                <a:gd name="T33" fmla="*/ 94 h 94"/>
                <a:gd name="T34" fmla="*/ 96 w 99"/>
                <a:gd name="T35" fmla="*/ 94 h 94"/>
                <a:gd name="T36" fmla="*/ 97 w 99"/>
                <a:gd name="T37" fmla="*/ 94 h 94"/>
                <a:gd name="T38" fmla="*/ 97 w 99"/>
                <a:gd name="T39" fmla="*/ 94 h 94"/>
                <a:gd name="T40" fmla="*/ 97 w 99"/>
                <a:gd name="T41" fmla="*/ 93 h 94"/>
                <a:gd name="T42" fmla="*/ 97 w 99"/>
                <a:gd name="T43" fmla="*/ 88 h 94"/>
                <a:gd name="T44" fmla="*/ 81 w 99"/>
                <a:gd name="T45" fmla="*/ 72 h 94"/>
                <a:gd name="T46" fmla="*/ 79 w 99"/>
                <a:gd name="T47" fmla="*/ 75 h 94"/>
                <a:gd name="T48" fmla="*/ 76 w 99"/>
                <a:gd name="T49" fmla="*/ 77 h 94"/>
                <a:gd name="T50" fmla="*/ 63 w 99"/>
                <a:gd name="T51" fmla="*/ 75 h 94"/>
                <a:gd name="T52" fmla="*/ 61 w 99"/>
                <a:gd name="T53" fmla="*/ 63 h 94"/>
                <a:gd name="T54" fmla="*/ 63 w 99"/>
                <a:gd name="T55" fmla="*/ 60 h 94"/>
                <a:gd name="T56" fmla="*/ 66 w 99"/>
                <a:gd name="T57" fmla="*/ 58 h 94"/>
                <a:gd name="T58" fmla="*/ 79 w 99"/>
                <a:gd name="T59" fmla="*/ 60 h 94"/>
                <a:gd name="T60" fmla="*/ 81 w 99"/>
                <a:gd name="T61" fmla="*/ 7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9" h="94">
                  <a:moveTo>
                    <a:pt x="97" y="88"/>
                  </a:moveTo>
                  <a:cubicBezTo>
                    <a:pt x="88" y="79"/>
                    <a:pt x="88" y="79"/>
                    <a:pt x="88" y="79"/>
                  </a:cubicBezTo>
                  <a:cubicBezTo>
                    <a:pt x="94" y="71"/>
                    <a:pt x="93" y="60"/>
                    <a:pt x="86" y="53"/>
                  </a:cubicBezTo>
                  <a:cubicBezTo>
                    <a:pt x="78" y="45"/>
                    <a:pt x="67" y="45"/>
                    <a:pt x="59" y="5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5" y="0"/>
                    <a:pt x="4" y="0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2" y="3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0" y="7"/>
                    <a:pt x="1" y="11"/>
                    <a:pt x="3" y="13"/>
                  </a:cubicBezTo>
                  <a:cubicBezTo>
                    <a:pt x="5" y="16"/>
                    <a:pt x="9" y="16"/>
                    <a:pt x="12" y="14"/>
                  </a:cubicBezTo>
                  <a:cubicBezTo>
                    <a:pt x="54" y="56"/>
                    <a:pt x="54" y="56"/>
                    <a:pt x="54" y="56"/>
                  </a:cubicBezTo>
                  <a:cubicBezTo>
                    <a:pt x="48" y="64"/>
                    <a:pt x="49" y="75"/>
                    <a:pt x="57" y="82"/>
                  </a:cubicBezTo>
                  <a:cubicBezTo>
                    <a:pt x="64" y="90"/>
                    <a:pt x="75" y="90"/>
                    <a:pt x="83" y="84"/>
                  </a:cubicBezTo>
                  <a:cubicBezTo>
                    <a:pt x="92" y="93"/>
                    <a:pt x="92" y="93"/>
                    <a:pt x="92" y="93"/>
                  </a:cubicBezTo>
                  <a:cubicBezTo>
                    <a:pt x="93" y="94"/>
                    <a:pt x="94" y="94"/>
                    <a:pt x="95" y="94"/>
                  </a:cubicBezTo>
                  <a:cubicBezTo>
                    <a:pt x="95" y="94"/>
                    <a:pt x="96" y="94"/>
                    <a:pt x="96" y="94"/>
                  </a:cubicBezTo>
                  <a:cubicBezTo>
                    <a:pt x="97" y="94"/>
                    <a:pt x="97" y="94"/>
                    <a:pt x="97" y="94"/>
                  </a:cubicBezTo>
                  <a:cubicBezTo>
                    <a:pt x="97" y="94"/>
                    <a:pt x="97" y="94"/>
                    <a:pt x="97" y="94"/>
                  </a:cubicBezTo>
                  <a:cubicBezTo>
                    <a:pt x="97" y="93"/>
                    <a:pt x="97" y="93"/>
                    <a:pt x="97" y="93"/>
                  </a:cubicBezTo>
                  <a:cubicBezTo>
                    <a:pt x="99" y="92"/>
                    <a:pt x="99" y="90"/>
                    <a:pt x="97" y="88"/>
                  </a:cubicBezTo>
                  <a:close/>
                  <a:moveTo>
                    <a:pt x="81" y="72"/>
                  </a:moveTo>
                  <a:cubicBezTo>
                    <a:pt x="81" y="73"/>
                    <a:pt x="80" y="74"/>
                    <a:pt x="79" y="75"/>
                  </a:cubicBezTo>
                  <a:cubicBezTo>
                    <a:pt x="78" y="76"/>
                    <a:pt x="77" y="77"/>
                    <a:pt x="76" y="77"/>
                  </a:cubicBezTo>
                  <a:cubicBezTo>
                    <a:pt x="72" y="80"/>
                    <a:pt x="67" y="79"/>
                    <a:pt x="63" y="75"/>
                  </a:cubicBezTo>
                  <a:cubicBezTo>
                    <a:pt x="60" y="72"/>
                    <a:pt x="59" y="67"/>
                    <a:pt x="61" y="63"/>
                  </a:cubicBezTo>
                  <a:cubicBezTo>
                    <a:pt x="62" y="62"/>
                    <a:pt x="62" y="61"/>
                    <a:pt x="63" y="60"/>
                  </a:cubicBezTo>
                  <a:cubicBezTo>
                    <a:pt x="64" y="59"/>
                    <a:pt x="65" y="58"/>
                    <a:pt x="66" y="58"/>
                  </a:cubicBezTo>
                  <a:cubicBezTo>
                    <a:pt x="70" y="56"/>
                    <a:pt x="75" y="56"/>
                    <a:pt x="79" y="60"/>
                  </a:cubicBezTo>
                  <a:cubicBezTo>
                    <a:pt x="82" y="63"/>
                    <a:pt x="83" y="68"/>
                    <a:pt x="81" y="72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9616476" y="2149199"/>
              <a:ext cx="98425" cy="314325"/>
            </a:xfrm>
            <a:custGeom>
              <a:avLst/>
              <a:gdLst>
                <a:gd name="T0" fmla="*/ 22 w 29"/>
                <a:gd name="T1" fmla="*/ 3 h 92"/>
                <a:gd name="T2" fmla="*/ 29 w 29"/>
                <a:gd name="T3" fmla="*/ 91 h 92"/>
                <a:gd name="T4" fmla="*/ 28 w 29"/>
                <a:gd name="T5" fmla="*/ 92 h 92"/>
                <a:gd name="T6" fmla="*/ 6 w 29"/>
                <a:gd name="T7" fmla="*/ 55 h 92"/>
                <a:gd name="T8" fmla="*/ 20 w 29"/>
                <a:gd name="T9" fmla="*/ 2 h 92"/>
                <a:gd name="T10" fmla="*/ 22 w 29"/>
                <a:gd name="T11" fmla="*/ 3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92">
                  <a:moveTo>
                    <a:pt x="22" y="3"/>
                  </a:moveTo>
                  <a:cubicBezTo>
                    <a:pt x="12" y="21"/>
                    <a:pt x="0" y="56"/>
                    <a:pt x="29" y="91"/>
                  </a:cubicBezTo>
                  <a:cubicBezTo>
                    <a:pt x="29" y="92"/>
                    <a:pt x="28" y="92"/>
                    <a:pt x="28" y="92"/>
                  </a:cubicBezTo>
                  <a:cubicBezTo>
                    <a:pt x="17" y="83"/>
                    <a:pt x="10" y="72"/>
                    <a:pt x="6" y="55"/>
                  </a:cubicBezTo>
                  <a:cubicBezTo>
                    <a:pt x="4" y="43"/>
                    <a:pt x="5" y="20"/>
                    <a:pt x="20" y="2"/>
                  </a:cubicBezTo>
                  <a:cubicBezTo>
                    <a:pt x="21" y="0"/>
                    <a:pt x="23" y="2"/>
                    <a:pt x="22" y="3"/>
                  </a:cubicBezTo>
                  <a:close/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10243538" y="2138086"/>
              <a:ext cx="53975" cy="55563"/>
            </a:xfrm>
            <a:custGeom>
              <a:avLst/>
              <a:gdLst>
                <a:gd name="T0" fmla="*/ 13 w 16"/>
                <a:gd name="T1" fmla="*/ 13 h 16"/>
                <a:gd name="T2" fmla="*/ 3 w 16"/>
                <a:gd name="T3" fmla="*/ 13 h 16"/>
                <a:gd name="T4" fmla="*/ 3 w 16"/>
                <a:gd name="T5" fmla="*/ 3 h 16"/>
                <a:gd name="T6" fmla="*/ 13 w 16"/>
                <a:gd name="T7" fmla="*/ 3 h 16"/>
                <a:gd name="T8" fmla="*/ 13 w 16"/>
                <a:gd name="T9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3" y="13"/>
                  </a:moveTo>
                  <a:cubicBezTo>
                    <a:pt x="10" y="16"/>
                    <a:pt x="6" y="16"/>
                    <a:pt x="3" y="13"/>
                  </a:cubicBezTo>
                  <a:cubicBezTo>
                    <a:pt x="1" y="10"/>
                    <a:pt x="0" y="6"/>
                    <a:pt x="3" y="3"/>
                  </a:cubicBezTo>
                  <a:cubicBezTo>
                    <a:pt x="6" y="0"/>
                    <a:pt x="10" y="0"/>
                    <a:pt x="13" y="3"/>
                  </a:cubicBezTo>
                  <a:cubicBezTo>
                    <a:pt x="16" y="6"/>
                    <a:pt x="16" y="10"/>
                    <a:pt x="13" y="13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9983188" y="1885674"/>
              <a:ext cx="53975" cy="50800"/>
            </a:xfrm>
            <a:custGeom>
              <a:avLst/>
              <a:gdLst>
                <a:gd name="T0" fmla="*/ 13 w 16"/>
                <a:gd name="T1" fmla="*/ 12 h 15"/>
                <a:gd name="T2" fmla="*/ 3 w 16"/>
                <a:gd name="T3" fmla="*/ 12 h 15"/>
                <a:gd name="T4" fmla="*/ 3 w 16"/>
                <a:gd name="T5" fmla="*/ 2 h 15"/>
                <a:gd name="T6" fmla="*/ 13 w 16"/>
                <a:gd name="T7" fmla="*/ 2 h 15"/>
                <a:gd name="T8" fmla="*/ 13 w 16"/>
                <a:gd name="T9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13" y="12"/>
                  </a:moveTo>
                  <a:cubicBezTo>
                    <a:pt x="10" y="15"/>
                    <a:pt x="6" y="15"/>
                    <a:pt x="3" y="12"/>
                  </a:cubicBezTo>
                  <a:cubicBezTo>
                    <a:pt x="0" y="9"/>
                    <a:pt x="0" y="5"/>
                    <a:pt x="3" y="2"/>
                  </a:cubicBezTo>
                  <a:cubicBezTo>
                    <a:pt x="6" y="0"/>
                    <a:pt x="10" y="0"/>
                    <a:pt x="13" y="2"/>
                  </a:cubicBezTo>
                  <a:cubicBezTo>
                    <a:pt x="16" y="5"/>
                    <a:pt x="16" y="9"/>
                    <a:pt x="13" y="12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10113363" y="1880911"/>
              <a:ext cx="50800" cy="52388"/>
            </a:xfrm>
            <a:custGeom>
              <a:avLst/>
              <a:gdLst>
                <a:gd name="T0" fmla="*/ 12 w 15"/>
                <a:gd name="T1" fmla="*/ 13 h 15"/>
                <a:gd name="T2" fmla="*/ 2 w 15"/>
                <a:gd name="T3" fmla="*/ 13 h 15"/>
                <a:gd name="T4" fmla="*/ 2 w 15"/>
                <a:gd name="T5" fmla="*/ 3 h 15"/>
                <a:gd name="T6" fmla="*/ 12 w 15"/>
                <a:gd name="T7" fmla="*/ 3 h 15"/>
                <a:gd name="T8" fmla="*/ 12 w 15"/>
                <a:gd name="T9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13"/>
                  </a:moveTo>
                  <a:cubicBezTo>
                    <a:pt x="9" y="15"/>
                    <a:pt x="5" y="15"/>
                    <a:pt x="2" y="13"/>
                  </a:cubicBezTo>
                  <a:cubicBezTo>
                    <a:pt x="0" y="10"/>
                    <a:pt x="0" y="6"/>
                    <a:pt x="2" y="3"/>
                  </a:cubicBezTo>
                  <a:cubicBezTo>
                    <a:pt x="5" y="0"/>
                    <a:pt x="9" y="0"/>
                    <a:pt x="12" y="3"/>
                  </a:cubicBezTo>
                  <a:cubicBezTo>
                    <a:pt x="15" y="6"/>
                    <a:pt x="15" y="10"/>
                    <a:pt x="12" y="13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10238776" y="2007911"/>
              <a:ext cx="52388" cy="52388"/>
            </a:xfrm>
            <a:custGeom>
              <a:avLst/>
              <a:gdLst>
                <a:gd name="T0" fmla="*/ 13 w 15"/>
                <a:gd name="T1" fmla="*/ 13 h 15"/>
                <a:gd name="T2" fmla="*/ 3 w 15"/>
                <a:gd name="T3" fmla="*/ 13 h 15"/>
                <a:gd name="T4" fmla="*/ 3 w 15"/>
                <a:gd name="T5" fmla="*/ 3 h 15"/>
                <a:gd name="T6" fmla="*/ 13 w 15"/>
                <a:gd name="T7" fmla="*/ 3 h 15"/>
                <a:gd name="T8" fmla="*/ 13 w 15"/>
                <a:gd name="T9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3" y="13"/>
                  </a:moveTo>
                  <a:cubicBezTo>
                    <a:pt x="10" y="15"/>
                    <a:pt x="6" y="15"/>
                    <a:pt x="3" y="13"/>
                  </a:cubicBezTo>
                  <a:cubicBezTo>
                    <a:pt x="0" y="10"/>
                    <a:pt x="0" y="6"/>
                    <a:pt x="3" y="3"/>
                  </a:cubicBezTo>
                  <a:cubicBezTo>
                    <a:pt x="6" y="0"/>
                    <a:pt x="10" y="0"/>
                    <a:pt x="13" y="3"/>
                  </a:cubicBezTo>
                  <a:cubicBezTo>
                    <a:pt x="15" y="5"/>
                    <a:pt x="15" y="10"/>
                    <a:pt x="13" y="13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10581676" y="1895199"/>
              <a:ext cx="100013" cy="106363"/>
            </a:xfrm>
            <a:custGeom>
              <a:avLst/>
              <a:gdLst>
                <a:gd name="T0" fmla="*/ 29 w 29"/>
                <a:gd name="T1" fmla="*/ 10 h 31"/>
                <a:gd name="T2" fmla="*/ 26 w 29"/>
                <a:gd name="T3" fmla="*/ 17 h 31"/>
                <a:gd name="T4" fmla="*/ 16 w 29"/>
                <a:gd name="T5" fmla="*/ 27 h 31"/>
                <a:gd name="T6" fmla="*/ 3 w 29"/>
                <a:gd name="T7" fmla="*/ 27 h 31"/>
                <a:gd name="T8" fmla="*/ 3 w 29"/>
                <a:gd name="T9" fmla="*/ 27 h 31"/>
                <a:gd name="T10" fmla="*/ 0 w 29"/>
                <a:gd name="T11" fmla="*/ 20 h 31"/>
                <a:gd name="T12" fmla="*/ 1 w 29"/>
                <a:gd name="T13" fmla="*/ 16 h 31"/>
                <a:gd name="T14" fmla="*/ 3 w 29"/>
                <a:gd name="T15" fmla="*/ 13 h 31"/>
                <a:gd name="T16" fmla="*/ 12 w 29"/>
                <a:gd name="T17" fmla="*/ 4 h 31"/>
                <a:gd name="T18" fmla="*/ 15 w 29"/>
                <a:gd name="T19" fmla="*/ 2 h 31"/>
                <a:gd name="T20" fmla="*/ 26 w 29"/>
                <a:gd name="T21" fmla="*/ 3 h 31"/>
                <a:gd name="T22" fmla="*/ 29 w 29"/>
                <a:gd name="T23" fmla="*/ 1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" h="31">
                  <a:moveTo>
                    <a:pt x="29" y="10"/>
                  </a:moveTo>
                  <a:cubicBezTo>
                    <a:pt x="29" y="13"/>
                    <a:pt x="28" y="15"/>
                    <a:pt x="26" y="1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3" y="31"/>
                    <a:pt x="7" y="31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1" y="25"/>
                    <a:pt x="0" y="23"/>
                    <a:pt x="0" y="20"/>
                  </a:cubicBezTo>
                  <a:cubicBezTo>
                    <a:pt x="0" y="19"/>
                    <a:pt x="0" y="17"/>
                    <a:pt x="1" y="16"/>
                  </a:cubicBezTo>
                  <a:cubicBezTo>
                    <a:pt x="1" y="15"/>
                    <a:pt x="2" y="14"/>
                    <a:pt x="3" y="13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3"/>
                    <a:pt x="14" y="2"/>
                    <a:pt x="15" y="2"/>
                  </a:cubicBezTo>
                  <a:cubicBezTo>
                    <a:pt x="19" y="0"/>
                    <a:pt x="23" y="1"/>
                    <a:pt x="26" y="3"/>
                  </a:cubicBezTo>
                  <a:cubicBezTo>
                    <a:pt x="28" y="5"/>
                    <a:pt x="29" y="8"/>
                    <a:pt x="29" y="1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10557863" y="2282549"/>
              <a:ext cx="736600" cy="339725"/>
            </a:xfrm>
            <a:custGeom>
              <a:avLst/>
              <a:gdLst>
                <a:gd name="T0" fmla="*/ 215 w 215"/>
                <a:gd name="T1" fmla="*/ 0 h 99"/>
                <a:gd name="T2" fmla="*/ 204 w 215"/>
                <a:gd name="T3" fmla="*/ 78 h 99"/>
                <a:gd name="T4" fmla="*/ 198 w 215"/>
                <a:gd name="T5" fmla="*/ 82 h 99"/>
                <a:gd name="T6" fmla="*/ 123 w 215"/>
                <a:gd name="T7" fmla="*/ 97 h 99"/>
                <a:gd name="T8" fmla="*/ 51 w 215"/>
                <a:gd name="T9" fmla="*/ 1 h 99"/>
                <a:gd name="T10" fmla="*/ 52 w 215"/>
                <a:gd name="T11" fmla="*/ 7 h 99"/>
                <a:gd name="T12" fmla="*/ 52 w 215"/>
                <a:gd name="T13" fmla="*/ 7 h 99"/>
                <a:gd name="T14" fmla="*/ 92 w 215"/>
                <a:gd name="T15" fmla="*/ 65 h 99"/>
                <a:gd name="T16" fmla="*/ 175 w 215"/>
                <a:gd name="T17" fmla="*/ 60 h 99"/>
                <a:gd name="T18" fmla="*/ 205 w 215"/>
                <a:gd name="T19" fmla="*/ 22 h 99"/>
                <a:gd name="T20" fmla="*/ 206 w 215"/>
                <a:gd name="T21" fmla="*/ 20 h 99"/>
                <a:gd name="T22" fmla="*/ 215 w 215"/>
                <a:gd name="T23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5" h="99">
                  <a:moveTo>
                    <a:pt x="215" y="0"/>
                  </a:moveTo>
                  <a:cubicBezTo>
                    <a:pt x="215" y="17"/>
                    <a:pt x="212" y="70"/>
                    <a:pt x="204" y="78"/>
                  </a:cubicBezTo>
                  <a:cubicBezTo>
                    <a:pt x="203" y="79"/>
                    <a:pt x="201" y="81"/>
                    <a:pt x="198" y="82"/>
                  </a:cubicBezTo>
                  <a:cubicBezTo>
                    <a:pt x="180" y="91"/>
                    <a:pt x="133" y="99"/>
                    <a:pt x="123" y="97"/>
                  </a:cubicBezTo>
                  <a:cubicBezTo>
                    <a:pt x="111" y="96"/>
                    <a:pt x="0" y="41"/>
                    <a:pt x="51" y="1"/>
                  </a:cubicBezTo>
                  <a:cubicBezTo>
                    <a:pt x="51" y="1"/>
                    <a:pt x="51" y="3"/>
                    <a:pt x="52" y="7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4" y="20"/>
                    <a:pt x="62" y="49"/>
                    <a:pt x="92" y="65"/>
                  </a:cubicBezTo>
                  <a:cubicBezTo>
                    <a:pt x="119" y="80"/>
                    <a:pt x="150" y="79"/>
                    <a:pt x="175" y="60"/>
                  </a:cubicBezTo>
                  <a:cubicBezTo>
                    <a:pt x="186" y="52"/>
                    <a:pt x="197" y="39"/>
                    <a:pt x="205" y="22"/>
                  </a:cubicBezTo>
                  <a:cubicBezTo>
                    <a:pt x="205" y="21"/>
                    <a:pt x="206" y="20"/>
                    <a:pt x="206" y="20"/>
                  </a:cubicBezTo>
                  <a:cubicBezTo>
                    <a:pt x="210" y="11"/>
                    <a:pt x="213" y="4"/>
                    <a:pt x="215" y="0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11294463" y="2206349"/>
              <a:ext cx="34925" cy="76200"/>
            </a:xfrm>
            <a:custGeom>
              <a:avLst/>
              <a:gdLst>
                <a:gd name="T0" fmla="*/ 0 w 10"/>
                <a:gd name="T1" fmla="*/ 22 h 22"/>
                <a:gd name="T2" fmla="*/ 0 w 10"/>
                <a:gd name="T3" fmla="*/ 16 h 22"/>
                <a:gd name="T4" fmla="*/ 0 w 1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22">
                  <a:moveTo>
                    <a:pt x="0" y="22"/>
                  </a:moveTo>
                  <a:cubicBezTo>
                    <a:pt x="0" y="18"/>
                    <a:pt x="0" y="16"/>
                    <a:pt x="0" y="16"/>
                  </a:cubicBezTo>
                  <a:cubicBezTo>
                    <a:pt x="0" y="16"/>
                    <a:pt x="10" y="0"/>
                    <a:pt x="0" y="22"/>
                  </a:cubicBez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24"/>
            <p:cNvSpPr>
              <a:spLocks noEditPoints="1"/>
            </p:cNvSpPr>
            <p:nvPr/>
          </p:nvSpPr>
          <p:spPr bwMode="auto">
            <a:xfrm>
              <a:off x="10540401" y="1847574"/>
              <a:ext cx="857250" cy="849313"/>
            </a:xfrm>
            <a:custGeom>
              <a:avLst/>
              <a:gdLst>
                <a:gd name="T0" fmla="*/ 208 w 250"/>
                <a:gd name="T1" fmla="*/ 60 h 248"/>
                <a:gd name="T2" fmla="*/ 205 w 250"/>
                <a:gd name="T3" fmla="*/ 58 h 248"/>
                <a:gd name="T4" fmla="*/ 170 w 250"/>
                <a:gd name="T5" fmla="*/ 35 h 248"/>
                <a:gd name="T6" fmla="*/ 138 w 250"/>
                <a:gd name="T7" fmla="*/ 26 h 248"/>
                <a:gd name="T8" fmla="*/ 111 w 250"/>
                <a:gd name="T9" fmla="*/ 18 h 248"/>
                <a:gd name="T10" fmla="*/ 98 w 250"/>
                <a:gd name="T11" fmla="*/ 6 h 248"/>
                <a:gd name="T12" fmla="*/ 63 w 250"/>
                <a:gd name="T13" fmla="*/ 10 h 248"/>
                <a:gd name="T14" fmla="*/ 58 w 250"/>
                <a:gd name="T15" fmla="*/ 12 h 248"/>
                <a:gd name="T16" fmla="*/ 53 w 250"/>
                <a:gd name="T17" fmla="*/ 12 h 248"/>
                <a:gd name="T18" fmla="*/ 39 w 250"/>
                <a:gd name="T19" fmla="*/ 16 h 248"/>
                <a:gd name="T20" fmla="*/ 38 w 250"/>
                <a:gd name="T21" fmla="*/ 17 h 248"/>
                <a:gd name="T22" fmla="*/ 33 w 250"/>
                <a:gd name="T23" fmla="*/ 23 h 248"/>
                <a:gd name="T24" fmla="*/ 26 w 250"/>
                <a:gd name="T25" fmla="*/ 29 h 248"/>
                <a:gd name="T26" fmla="*/ 15 w 250"/>
                <a:gd name="T27" fmla="*/ 41 h 248"/>
                <a:gd name="T28" fmla="*/ 14 w 250"/>
                <a:gd name="T29" fmla="*/ 42 h 248"/>
                <a:gd name="T30" fmla="*/ 10 w 250"/>
                <a:gd name="T31" fmla="*/ 61 h 248"/>
                <a:gd name="T32" fmla="*/ 8 w 250"/>
                <a:gd name="T33" fmla="*/ 66 h 248"/>
                <a:gd name="T34" fmla="*/ 0 w 250"/>
                <a:gd name="T35" fmla="*/ 89 h 248"/>
                <a:gd name="T36" fmla="*/ 4 w 250"/>
                <a:gd name="T37" fmla="*/ 101 h 248"/>
                <a:gd name="T38" fmla="*/ 24 w 250"/>
                <a:gd name="T39" fmla="*/ 129 h 248"/>
                <a:gd name="T40" fmla="*/ 25 w 250"/>
                <a:gd name="T41" fmla="*/ 141 h 248"/>
                <a:gd name="T42" fmla="*/ 33 w 250"/>
                <a:gd name="T43" fmla="*/ 170 h 248"/>
                <a:gd name="T44" fmla="*/ 59 w 250"/>
                <a:gd name="T45" fmla="*/ 209 h 248"/>
                <a:gd name="T46" fmla="*/ 60 w 250"/>
                <a:gd name="T47" fmla="*/ 210 h 248"/>
                <a:gd name="T48" fmla="*/ 175 w 250"/>
                <a:gd name="T49" fmla="*/ 232 h 248"/>
                <a:gd name="T50" fmla="*/ 187 w 250"/>
                <a:gd name="T51" fmla="*/ 226 h 248"/>
                <a:gd name="T52" fmla="*/ 199 w 250"/>
                <a:gd name="T53" fmla="*/ 218 h 248"/>
                <a:gd name="T54" fmla="*/ 206 w 250"/>
                <a:gd name="T55" fmla="*/ 212 h 248"/>
                <a:gd name="T56" fmla="*/ 206 w 250"/>
                <a:gd name="T57" fmla="*/ 212 h 248"/>
                <a:gd name="T58" fmla="*/ 209 w 250"/>
                <a:gd name="T59" fmla="*/ 209 h 248"/>
                <a:gd name="T60" fmla="*/ 208 w 250"/>
                <a:gd name="T61" fmla="*/ 60 h 248"/>
                <a:gd name="T62" fmla="*/ 79 w 250"/>
                <a:gd name="T63" fmla="*/ 81 h 248"/>
                <a:gd name="T64" fmla="*/ 137 w 250"/>
                <a:gd name="T65" fmla="*/ 58 h 248"/>
                <a:gd name="T66" fmla="*/ 137 w 250"/>
                <a:gd name="T67" fmla="*/ 58 h 248"/>
                <a:gd name="T68" fmla="*/ 173 w 250"/>
                <a:gd name="T69" fmla="*/ 68 h 248"/>
                <a:gd name="T70" fmla="*/ 189 w 250"/>
                <a:gd name="T71" fmla="*/ 80 h 248"/>
                <a:gd name="T72" fmla="*/ 211 w 250"/>
                <a:gd name="T73" fmla="*/ 147 h 248"/>
                <a:gd name="T74" fmla="*/ 197 w 250"/>
                <a:gd name="T75" fmla="*/ 181 h 248"/>
                <a:gd name="T76" fmla="*/ 190 w 250"/>
                <a:gd name="T77" fmla="*/ 190 h 248"/>
                <a:gd name="T78" fmla="*/ 186 w 250"/>
                <a:gd name="T79" fmla="*/ 193 h 248"/>
                <a:gd name="T80" fmla="*/ 80 w 250"/>
                <a:gd name="T81" fmla="*/ 191 h 248"/>
                <a:gd name="T82" fmla="*/ 71 w 250"/>
                <a:gd name="T83" fmla="*/ 180 h 248"/>
                <a:gd name="T84" fmla="*/ 68 w 250"/>
                <a:gd name="T85" fmla="*/ 175 h 248"/>
                <a:gd name="T86" fmla="*/ 57 w 250"/>
                <a:gd name="T87" fmla="*/ 134 h 248"/>
                <a:gd name="T88" fmla="*/ 57 w 250"/>
                <a:gd name="T89" fmla="*/ 134 h 248"/>
                <a:gd name="T90" fmla="*/ 73 w 250"/>
                <a:gd name="T91" fmla="*/ 88 h 248"/>
                <a:gd name="T92" fmla="*/ 79 w 250"/>
                <a:gd name="T93" fmla="*/ 81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0" h="248">
                  <a:moveTo>
                    <a:pt x="208" y="60"/>
                  </a:moveTo>
                  <a:cubicBezTo>
                    <a:pt x="207" y="59"/>
                    <a:pt x="206" y="58"/>
                    <a:pt x="205" y="58"/>
                  </a:cubicBezTo>
                  <a:cubicBezTo>
                    <a:pt x="195" y="48"/>
                    <a:pt x="183" y="40"/>
                    <a:pt x="170" y="35"/>
                  </a:cubicBezTo>
                  <a:cubicBezTo>
                    <a:pt x="160" y="31"/>
                    <a:pt x="149" y="27"/>
                    <a:pt x="138" y="26"/>
                  </a:cubicBezTo>
                  <a:cubicBezTo>
                    <a:pt x="125" y="26"/>
                    <a:pt x="117" y="22"/>
                    <a:pt x="111" y="18"/>
                  </a:cubicBezTo>
                  <a:cubicBezTo>
                    <a:pt x="104" y="14"/>
                    <a:pt x="101" y="9"/>
                    <a:pt x="98" y="6"/>
                  </a:cubicBezTo>
                  <a:cubicBezTo>
                    <a:pt x="92" y="0"/>
                    <a:pt x="77" y="0"/>
                    <a:pt x="63" y="10"/>
                  </a:cubicBezTo>
                  <a:cubicBezTo>
                    <a:pt x="62" y="11"/>
                    <a:pt x="60" y="12"/>
                    <a:pt x="58" y="12"/>
                  </a:cubicBezTo>
                  <a:cubicBezTo>
                    <a:pt x="56" y="12"/>
                    <a:pt x="55" y="12"/>
                    <a:pt x="53" y="12"/>
                  </a:cubicBezTo>
                  <a:cubicBezTo>
                    <a:pt x="49" y="10"/>
                    <a:pt x="46" y="9"/>
                    <a:pt x="39" y="16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27" y="29"/>
                    <a:pt x="26" y="29"/>
                    <a:pt x="26" y="29"/>
                  </a:cubicBezTo>
                  <a:cubicBezTo>
                    <a:pt x="26" y="29"/>
                    <a:pt x="25" y="30"/>
                    <a:pt x="15" y="41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4" y="53"/>
                    <a:pt x="11" y="54"/>
                    <a:pt x="10" y="61"/>
                  </a:cubicBezTo>
                  <a:cubicBezTo>
                    <a:pt x="10" y="63"/>
                    <a:pt x="9" y="65"/>
                    <a:pt x="8" y="66"/>
                  </a:cubicBezTo>
                  <a:cubicBezTo>
                    <a:pt x="3" y="74"/>
                    <a:pt x="0" y="83"/>
                    <a:pt x="0" y="89"/>
                  </a:cubicBezTo>
                  <a:cubicBezTo>
                    <a:pt x="1" y="94"/>
                    <a:pt x="2" y="99"/>
                    <a:pt x="4" y="101"/>
                  </a:cubicBezTo>
                  <a:cubicBezTo>
                    <a:pt x="9" y="106"/>
                    <a:pt x="19" y="111"/>
                    <a:pt x="24" y="129"/>
                  </a:cubicBezTo>
                  <a:cubicBezTo>
                    <a:pt x="24" y="133"/>
                    <a:pt x="25" y="137"/>
                    <a:pt x="25" y="141"/>
                  </a:cubicBezTo>
                  <a:cubicBezTo>
                    <a:pt x="26" y="151"/>
                    <a:pt x="30" y="162"/>
                    <a:pt x="33" y="170"/>
                  </a:cubicBezTo>
                  <a:cubicBezTo>
                    <a:pt x="40" y="185"/>
                    <a:pt x="48" y="198"/>
                    <a:pt x="59" y="209"/>
                  </a:cubicBezTo>
                  <a:cubicBezTo>
                    <a:pt x="59" y="209"/>
                    <a:pt x="60" y="210"/>
                    <a:pt x="60" y="210"/>
                  </a:cubicBezTo>
                  <a:cubicBezTo>
                    <a:pt x="92" y="241"/>
                    <a:pt x="137" y="248"/>
                    <a:pt x="175" y="232"/>
                  </a:cubicBezTo>
                  <a:cubicBezTo>
                    <a:pt x="179" y="231"/>
                    <a:pt x="183" y="229"/>
                    <a:pt x="187" y="226"/>
                  </a:cubicBezTo>
                  <a:cubicBezTo>
                    <a:pt x="191" y="224"/>
                    <a:pt x="195" y="221"/>
                    <a:pt x="199" y="218"/>
                  </a:cubicBezTo>
                  <a:cubicBezTo>
                    <a:pt x="201" y="216"/>
                    <a:pt x="204" y="214"/>
                    <a:pt x="206" y="212"/>
                  </a:cubicBezTo>
                  <a:cubicBezTo>
                    <a:pt x="206" y="212"/>
                    <a:pt x="206" y="212"/>
                    <a:pt x="206" y="212"/>
                  </a:cubicBezTo>
                  <a:cubicBezTo>
                    <a:pt x="207" y="211"/>
                    <a:pt x="208" y="210"/>
                    <a:pt x="209" y="209"/>
                  </a:cubicBezTo>
                  <a:cubicBezTo>
                    <a:pt x="250" y="167"/>
                    <a:pt x="249" y="101"/>
                    <a:pt x="208" y="60"/>
                  </a:cubicBezTo>
                  <a:close/>
                  <a:moveTo>
                    <a:pt x="79" y="81"/>
                  </a:moveTo>
                  <a:cubicBezTo>
                    <a:pt x="95" y="65"/>
                    <a:pt x="116" y="57"/>
                    <a:pt x="137" y="58"/>
                  </a:cubicBezTo>
                  <a:cubicBezTo>
                    <a:pt x="137" y="58"/>
                    <a:pt x="137" y="58"/>
                    <a:pt x="137" y="58"/>
                  </a:cubicBezTo>
                  <a:cubicBezTo>
                    <a:pt x="149" y="58"/>
                    <a:pt x="162" y="61"/>
                    <a:pt x="173" y="68"/>
                  </a:cubicBezTo>
                  <a:cubicBezTo>
                    <a:pt x="179" y="71"/>
                    <a:pt x="184" y="75"/>
                    <a:pt x="189" y="80"/>
                  </a:cubicBezTo>
                  <a:cubicBezTo>
                    <a:pt x="207" y="98"/>
                    <a:pt x="214" y="123"/>
                    <a:pt x="211" y="147"/>
                  </a:cubicBezTo>
                  <a:cubicBezTo>
                    <a:pt x="209" y="159"/>
                    <a:pt x="204" y="171"/>
                    <a:pt x="197" y="181"/>
                  </a:cubicBezTo>
                  <a:cubicBezTo>
                    <a:pt x="194" y="184"/>
                    <a:pt x="192" y="187"/>
                    <a:pt x="190" y="190"/>
                  </a:cubicBezTo>
                  <a:cubicBezTo>
                    <a:pt x="188" y="191"/>
                    <a:pt x="187" y="192"/>
                    <a:pt x="186" y="193"/>
                  </a:cubicBezTo>
                  <a:cubicBezTo>
                    <a:pt x="156" y="220"/>
                    <a:pt x="109" y="219"/>
                    <a:pt x="80" y="191"/>
                  </a:cubicBezTo>
                  <a:cubicBezTo>
                    <a:pt x="76" y="187"/>
                    <a:pt x="73" y="184"/>
                    <a:pt x="71" y="180"/>
                  </a:cubicBezTo>
                  <a:cubicBezTo>
                    <a:pt x="70" y="178"/>
                    <a:pt x="69" y="177"/>
                    <a:pt x="68" y="175"/>
                  </a:cubicBezTo>
                  <a:cubicBezTo>
                    <a:pt x="60" y="163"/>
                    <a:pt x="56" y="149"/>
                    <a:pt x="57" y="134"/>
                  </a:cubicBezTo>
                  <a:cubicBezTo>
                    <a:pt x="57" y="134"/>
                    <a:pt x="57" y="134"/>
                    <a:pt x="57" y="134"/>
                  </a:cubicBezTo>
                  <a:cubicBezTo>
                    <a:pt x="57" y="118"/>
                    <a:pt x="62" y="102"/>
                    <a:pt x="73" y="88"/>
                  </a:cubicBezTo>
                  <a:cubicBezTo>
                    <a:pt x="74" y="85"/>
                    <a:pt x="77" y="83"/>
                    <a:pt x="79" y="8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25"/>
            <p:cNvSpPr>
              <a:spLocks noEditPoints="1"/>
            </p:cNvSpPr>
            <p:nvPr/>
          </p:nvSpPr>
          <p:spPr bwMode="auto">
            <a:xfrm>
              <a:off x="10832501" y="2101574"/>
              <a:ext cx="322263" cy="338138"/>
            </a:xfrm>
            <a:custGeom>
              <a:avLst/>
              <a:gdLst>
                <a:gd name="T0" fmla="*/ 94 w 94"/>
                <a:gd name="T1" fmla="*/ 4 h 99"/>
                <a:gd name="T2" fmla="*/ 94 w 94"/>
                <a:gd name="T3" fmla="*/ 3 h 99"/>
                <a:gd name="T4" fmla="*/ 94 w 94"/>
                <a:gd name="T5" fmla="*/ 2 h 99"/>
                <a:gd name="T6" fmla="*/ 94 w 94"/>
                <a:gd name="T7" fmla="*/ 2 h 99"/>
                <a:gd name="T8" fmla="*/ 93 w 94"/>
                <a:gd name="T9" fmla="*/ 1 h 99"/>
                <a:gd name="T10" fmla="*/ 88 w 94"/>
                <a:gd name="T11" fmla="*/ 1 h 99"/>
                <a:gd name="T12" fmla="*/ 79 w 94"/>
                <a:gd name="T13" fmla="*/ 11 h 99"/>
                <a:gd name="T14" fmla="*/ 53 w 94"/>
                <a:gd name="T15" fmla="*/ 13 h 99"/>
                <a:gd name="T16" fmla="*/ 51 w 94"/>
                <a:gd name="T17" fmla="*/ 40 h 99"/>
                <a:gd name="T18" fmla="*/ 1 w 94"/>
                <a:gd name="T19" fmla="*/ 90 h 99"/>
                <a:gd name="T20" fmla="*/ 0 w 94"/>
                <a:gd name="T21" fmla="*/ 93 h 99"/>
                <a:gd name="T22" fmla="*/ 1 w 94"/>
                <a:gd name="T23" fmla="*/ 95 h 99"/>
                <a:gd name="T24" fmla="*/ 1 w 94"/>
                <a:gd name="T25" fmla="*/ 96 h 99"/>
                <a:gd name="T26" fmla="*/ 2 w 94"/>
                <a:gd name="T27" fmla="*/ 96 h 99"/>
                <a:gd name="T28" fmla="*/ 2 w 94"/>
                <a:gd name="T29" fmla="*/ 96 h 99"/>
                <a:gd name="T30" fmla="*/ 2 w 94"/>
                <a:gd name="T31" fmla="*/ 96 h 99"/>
                <a:gd name="T32" fmla="*/ 4 w 94"/>
                <a:gd name="T33" fmla="*/ 96 h 99"/>
                <a:gd name="T34" fmla="*/ 4 w 94"/>
                <a:gd name="T35" fmla="*/ 96 h 99"/>
                <a:gd name="T36" fmla="*/ 13 w 94"/>
                <a:gd name="T37" fmla="*/ 96 h 99"/>
                <a:gd name="T38" fmla="*/ 14 w 94"/>
                <a:gd name="T39" fmla="*/ 87 h 99"/>
                <a:gd name="T40" fmla="*/ 56 w 94"/>
                <a:gd name="T41" fmla="*/ 45 h 99"/>
                <a:gd name="T42" fmla="*/ 82 w 94"/>
                <a:gd name="T43" fmla="*/ 42 h 99"/>
                <a:gd name="T44" fmla="*/ 84 w 94"/>
                <a:gd name="T45" fmla="*/ 15 h 99"/>
                <a:gd name="T46" fmla="*/ 93 w 94"/>
                <a:gd name="T47" fmla="*/ 6 h 99"/>
                <a:gd name="T48" fmla="*/ 94 w 94"/>
                <a:gd name="T49" fmla="*/ 4 h 99"/>
                <a:gd name="T50" fmla="*/ 75 w 94"/>
                <a:gd name="T51" fmla="*/ 35 h 99"/>
                <a:gd name="T52" fmla="*/ 63 w 94"/>
                <a:gd name="T53" fmla="*/ 38 h 99"/>
                <a:gd name="T54" fmla="*/ 60 w 94"/>
                <a:gd name="T55" fmla="*/ 36 h 99"/>
                <a:gd name="T56" fmla="*/ 58 w 94"/>
                <a:gd name="T57" fmla="*/ 33 h 99"/>
                <a:gd name="T58" fmla="*/ 60 w 94"/>
                <a:gd name="T59" fmla="*/ 20 h 99"/>
                <a:gd name="T60" fmla="*/ 72 w 94"/>
                <a:gd name="T61" fmla="*/ 18 h 99"/>
                <a:gd name="T62" fmla="*/ 75 w 94"/>
                <a:gd name="T63" fmla="*/ 20 h 99"/>
                <a:gd name="T64" fmla="*/ 77 w 94"/>
                <a:gd name="T65" fmla="*/ 23 h 99"/>
                <a:gd name="T66" fmla="*/ 75 w 94"/>
                <a:gd name="T67" fmla="*/ 3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4" h="99">
                  <a:moveTo>
                    <a:pt x="94" y="4"/>
                  </a:moveTo>
                  <a:cubicBezTo>
                    <a:pt x="94" y="3"/>
                    <a:pt x="94" y="3"/>
                    <a:pt x="94" y="3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3" y="1"/>
                    <a:pt x="93" y="1"/>
                    <a:pt x="93" y="1"/>
                  </a:cubicBezTo>
                  <a:cubicBezTo>
                    <a:pt x="92" y="0"/>
                    <a:pt x="90" y="0"/>
                    <a:pt x="88" y="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1" y="5"/>
                    <a:pt x="60" y="6"/>
                    <a:pt x="53" y="13"/>
                  </a:cubicBezTo>
                  <a:cubicBezTo>
                    <a:pt x="45" y="20"/>
                    <a:pt x="45" y="32"/>
                    <a:pt x="51" y="4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91"/>
                    <a:pt x="0" y="92"/>
                    <a:pt x="0" y="93"/>
                  </a:cubicBezTo>
                  <a:cubicBezTo>
                    <a:pt x="0" y="94"/>
                    <a:pt x="0" y="95"/>
                    <a:pt x="1" y="95"/>
                  </a:cubicBezTo>
                  <a:cubicBezTo>
                    <a:pt x="1" y="96"/>
                    <a:pt x="1" y="96"/>
                    <a:pt x="1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3" y="96"/>
                    <a:pt x="3" y="96"/>
                    <a:pt x="4" y="96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7" y="99"/>
                    <a:pt x="11" y="98"/>
                    <a:pt x="13" y="96"/>
                  </a:cubicBezTo>
                  <a:cubicBezTo>
                    <a:pt x="16" y="93"/>
                    <a:pt x="16" y="90"/>
                    <a:pt x="14" y="87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64" y="50"/>
                    <a:pt x="75" y="50"/>
                    <a:pt x="82" y="42"/>
                  </a:cubicBezTo>
                  <a:cubicBezTo>
                    <a:pt x="90" y="35"/>
                    <a:pt x="90" y="24"/>
                    <a:pt x="84" y="15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5"/>
                    <a:pt x="94" y="4"/>
                  </a:cubicBezTo>
                  <a:close/>
                  <a:moveTo>
                    <a:pt x="75" y="35"/>
                  </a:moveTo>
                  <a:cubicBezTo>
                    <a:pt x="72" y="39"/>
                    <a:pt x="67" y="40"/>
                    <a:pt x="63" y="38"/>
                  </a:cubicBezTo>
                  <a:cubicBezTo>
                    <a:pt x="62" y="37"/>
                    <a:pt x="61" y="36"/>
                    <a:pt x="60" y="36"/>
                  </a:cubicBezTo>
                  <a:cubicBezTo>
                    <a:pt x="59" y="35"/>
                    <a:pt x="58" y="34"/>
                    <a:pt x="58" y="33"/>
                  </a:cubicBezTo>
                  <a:cubicBezTo>
                    <a:pt x="55" y="29"/>
                    <a:pt x="56" y="23"/>
                    <a:pt x="60" y="20"/>
                  </a:cubicBezTo>
                  <a:cubicBezTo>
                    <a:pt x="63" y="16"/>
                    <a:pt x="68" y="16"/>
                    <a:pt x="72" y="18"/>
                  </a:cubicBezTo>
                  <a:cubicBezTo>
                    <a:pt x="73" y="18"/>
                    <a:pt x="74" y="19"/>
                    <a:pt x="75" y="20"/>
                  </a:cubicBezTo>
                  <a:cubicBezTo>
                    <a:pt x="76" y="21"/>
                    <a:pt x="77" y="22"/>
                    <a:pt x="77" y="23"/>
                  </a:cubicBezTo>
                  <a:cubicBezTo>
                    <a:pt x="79" y="27"/>
                    <a:pt x="79" y="32"/>
                    <a:pt x="75" y="35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10856313" y="2487336"/>
              <a:ext cx="315913" cy="100013"/>
            </a:xfrm>
            <a:custGeom>
              <a:avLst/>
              <a:gdLst>
                <a:gd name="T0" fmla="*/ 3 w 92"/>
                <a:gd name="T1" fmla="*/ 6 h 29"/>
                <a:gd name="T2" fmla="*/ 91 w 92"/>
                <a:gd name="T3" fmla="*/ 0 h 29"/>
                <a:gd name="T4" fmla="*/ 92 w 92"/>
                <a:gd name="T5" fmla="*/ 1 h 29"/>
                <a:gd name="T6" fmla="*/ 55 w 92"/>
                <a:gd name="T7" fmla="*/ 23 h 29"/>
                <a:gd name="T8" fmla="*/ 2 w 92"/>
                <a:gd name="T9" fmla="*/ 9 h 29"/>
                <a:gd name="T10" fmla="*/ 3 w 92"/>
                <a:gd name="T11" fmla="*/ 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29">
                  <a:moveTo>
                    <a:pt x="3" y="6"/>
                  </a:moveTo>
                  <a:cubicBezTo>
                    <a:pt x="21" y="17"/>
                    <a:pt x="56" y="29"/>
                    <a:pt x="91" y="0"/>
                  </a:cubicBezTo>
                  <a:cubicBezTo>
                    <a:pt x="92" y="0"/>
                    <a:pt x="92" y="1"/>
                    <a:pt x="92" y="1"/>
                  </a:cubicBezTo>
                  <a:cubicBezTo>
                    <a:pt x="83" y="11"/>
                    <a:pt x="72" y="19"/>
                    <a:pt x="55" y="23"/>
                  </a:cubicBezTo>
                  <a:cubicBezTo>
                    <a:pt x="43" y="25"/>
                    <a:pt x="20" y="24"/>
                    <a:pt x="2" y="9"/>
                  </a:cubicBezTo>
                  <a:cubicBezTo>
                    <a:pt x="0" y="8"/>
                    <a:pt x="1" y="6"/>
                    <a:pt x="3" y="6"/>
                  </a:cubicBezTo>
                  <a:close/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27"/>
            <p:cNvSpPr>
              <a:spLocks/>
            </p:cNvSpPr>
            <p:nvPr/>
          </p:nvSpPr>
          <p:spPr bwMode="auto">
            <a:xfrm>
              <a:off x="10846788" y="1904724"/>
              <a:ext cx="53975" cy="52388"/>
            </a:xfrm>
            <a:custGeom>
              <a:avLst/>
              <a:gdLst>
                <a:gd name="T0" fmla="*/ 13 w 16"/>
                <a:gd name="T1" fmla="*/ 3 h 15"/>
                <a:gd name="T2" fmla="*/ 13 w 16"/>
                <a:gd name="T3" fmla="*/ 13 h 15"/>
                <a:gd name="T4" fmla="*/ 3 w 16"/>
                <a:gd name="T5" fmla="*/ 13 h 15"/>
                <a:gd name="T6" fmla="*/ 3 w 16"/>
                <a:gd name="T7" fmla="*/ 3 h 15"/>
                <a:gd name="T8" fmla="*/ 13 w 16"/>
                <a:gd name="T9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13" y="3"/>
                  </a:moveTo>
                  <a:cubicBezTo>
                    <a:pt x="15" y="5"/>
                    <a:pt x="16" y="10"/>
                    <a:pt x="13" y="13"/>
                  </a:cubicBezTo>
                  <a:cubicBezTo>
                    <a:pt x="10" y="15"/>
                    <a:pt x="6" y="15"/>
                    <a:pt x="3" y="13"/>
                  </a:cubicBezTo>
                  <a:cubicBezTo>
                    <a:pt x="0" y="10"/>
                    <a:pt x="0" y="6"/>
                    <a:pt x="3" y="3"/>
                  </a:cubicBezTo>
                  <a:cubicBezTo>
                    <a:pt x="6" y="0"/>
                    <a:pt x="10" y="0"/>
                    <a:pt x="13" y="3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28"/>
            <p:cNvSpPr>
              <a:spLocks/>
            </p:cNvSpPr>
            <p:nvPr/>
          </p:nvSpPr>
          <p:spPr bwMode="auto">
            <a:xfrm>
              <a:off x="10589613" y="2166661"/>
              <a:ext cx="53975" cy="50800"/>
            </a:xfrm>
            <a:custGeom>
              <a:avLst/>
              <a:gdLst>
                <a:gd name="T0" fmla="*/ 13 w 16"/>
                <a:gd name="T1" fmla="*/ 3 h 15"/>
                <a:gd name="T2" fmla="*/ 13 w 16"/>
                <a:gd name="T3" fmla="*/ 13 h 15"/>
                <a:gd name="T4" fmla="*/ 3 w 16"/>
                <a:gd name="T5" fmla="*/ 13 h 15"/>
                <a:gd name="T6" fmla="*/ 3 w 16"/>
                <a:gd name="T7" fmla="*/ 3 h 15"/>
                <a:gd name="T8" fmla="*/ 13 w 16"/>
                <a:gd name="T9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13" y="3"/>
                  </a:moveTo>
                  <a:cubicBezTo>
                    <a:pt x="16" y="6"/>
                    <a:pt x="16" y="10"/>
                    <a:pt x="13" y="13"/>
                  </a:cubicBezTo>
                  <a:cubicBezTo>
                    <a:pt x="10" y="15"/>
                    <a:pt x="6" y="15"/>
                    <a:pt x="3" y="13"/>
                  </a:cubicBezTo>
                  <a:cubicBezTo>
                    <a:pt x="1" y="10"/>
                    <a:pt x="0" y="6"/>
                    <a:pt x="3" y="3"/>
                  </a:cubicBezTo>
                  <a:cubicBezTo>
                    <a:pt x="6" y="0"/>
                    <a:pt x="10" y="0"/>
                    <a:pt x="13" y="3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29"/>
            <p:cNvSpPr>
              <a:spLocks/>
            </p:cNvSpPr>
            <p:nvPr/>
          </p:nvSpPr>
          <p:spPr bwMode="auto">
            <a:xfrm>
              <a:off x="10589613" y="2039661"/>
              <a:ext cx="50800" cy="50800"/>
            </a:xfrm>
            <a:custGeom>
              <a:avLst/>
              <a:gdLst>
                <a:gd name="T0" fmla="*/ 13 w 15"/>
                <a:gd name="T1" fmla="*/ 3 h 15"/>
                <a:gd name="T2" fmla="*/ 13 w 15"/>
                <a:gd name="T3" fmla="*/ 12 h 15"/>
                <a:gd name="T4" fmla="*/ 3 w 15"/>
                <a:gd name="T5" fmla="*/ 13 h 15"/>
                <a:gd name="T6" fmla="*/ 3 w 15"/>
                <a:gd name="T7" fmla="*/ 3 h 15"/>
                <a:gd name="T8" fmla="*/ 13 w 15"/>
                <a:gd name="T9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3" y="3"/>
                  </a:moveTo>
                  <a:cubicBezTo>
                    <a:pt x="15" y="5"/>
                    <a:pt x="15" y="10"/>
                    <a:pt x="13" y="12"/>
                  </a:cubicBezTo>
                  <a:cubicBezTo>
                    <a:pt x="10" y="15"/>
                    <a:pt x="6" y="15"/>
                    <a:pt x="3" y="13"/>
                  </a:cubicBezTo>
                  <a:cubicBezTo>
                    <a:pt x="0" y="10"/>
                    <a:pt x="0" y="6"/>
                    <a:pt x="3" y="3"/>
                  </a:cubicBezTo>
                  <a:cubicBezTo>
                    <a:pt x="6" y="0"/>
                    <a:pt x="10" y="0"/>
                    <a:pt x="13" y="3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30"/>
            <p:cNvSpPr>
              <a:spLocks/>
            </p:cNvSpPr>
            <p:nvPr/>
          </p:nvSpPr>
          <p:spPr bwMode="auto">
            <a:xfrm>
              <a:off x="10716613" y="1909486"/>
              <a:ext cx="50800" cy="53975"/>
            </a:xfrm>
            <a:custGeom>
              <a:avLst/>
              <a:gdLst>
                <a:gd name="T0" fmla="*/ 13 w 15"/>
                <a:gd name="T1" fmla="*/ 3 h 16"/>
                <a:gd name="T2" fmla="*/ 13 w 15"/>
                <a:gd name="T3" fmla="*/ 13 h 16"/>
                <a:gd name="T4" fmla="*/ 3 w 15"/>
                <a:gd name="T5" fmla="*/ 13 h 16"/>
                <a:gd name="T6" fmla="*/ 3 w 15"/>
                <a:gd name="T7" fmla="*/ 3 h 16"/>
                <a:gd name="T8" fmla="*/ 13 w 15"/>
                <a:gd name="T9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3" y="3"/>
                  </a:moveTo>
                  <a:cubicBezTo>
                    <a:pt x="15" y="6"/>
                    <a:pt x="15" y="10"/>
                    <a:pt x="13" y="13"/>
                  </a:cubicBezTo>
                  <a:cubicBezTo>
                    <a:pt x="10" y="16"/>
                    <a:pt x="6" y="16"/>
                    <a:pt x="3" y="13"/>
                  </a:cubicBezTo>
                  <a:cubicBezTo>
                    <a:pt x="0" y="10"/>
                    <a:pt x="0" y="6"/>
                    <a:pt x="3" y="3"/>
                  </a:cubicBezTo>
                  <a:cubicBezTo>
                    <a:pt x="5" y="0"/>
                    <a:pt x="10" y="0"/>
                    <a:pt x="13" y="3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5595338" y="5254349"/>
              <a:ext cx="157163" cy="136525"/>
            </a:xfrm>
            <a:custGeom>
              <a:avLst/>
              <a:gdLst>
                <a:gd name="T0" fmla="*/ 46 w 46"/>
                <a:gd name="T1" fmla="*/ 23 h 40"/>
                <a:gd name="T2" fmla="*/ 46 w 46"/>
                <a:gd name="T3" fmla="*/ 40 h 40"/>
                <a:gd name="T4" fmla="*/ 0 w 46"/>
                <a:gd name="T5" fmla="*/ 40 h 40"/>
                <a:gd name="T6" fmla="*/ 0 w 46"/>
                <a:gd name="T7" fmla="*/ 23 h 40"/>
                <a:gd name="T8" fmla="*/ 23 w 46"/>
                <a:gd name="T9" fmla="*/ 0 h 40"/>
                <a:gd name="T10" fmla="*/ 40 w 46"/>
                <a:gd name="T11" fmla="*/ 7 h 40"/>
                <a:gd name="T12" fmla="*/ 46 w 46"/>
                <a:gd name="T13" fmla="*/ 2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40">
                  <a:moveTo>
                    <a:pt x="46" y="23"/>
                  </a:moveTo>
                  <a:cubicBezTo>
                    <a:pt x="46" y="40"/>
                    <a:pt x="46" y="40"/>
                    <a:pt x="46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1" y="0"/>
                    <a:pt x="23" y="0"/>
                  </a:cubicBezTo>
                  <a:cubicBezTo>
                    <a:pt x="30" y="0"/>
                    <a:pt x="36" y="3"/>
                    <a:pt x="40" y="7"/>
                  </a:cubicBezTo>
                  <a:cubicBezTo>
                    <a:pt x="44" y="11"/>
                    <a:pt x="46" y="17"/>
                    <a:pt x="46" y="23"/>
                  </a:cubicBezTo>
                  <a:close/>
                </a:path>
              </a:pathLst>
            </a:custGeom>
            <a:solidFill>
              <a:srgbClr val="B4B2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5684238" y="5254349"/>
              <a:ext cx="1049338" cy="1381125"/>
            </a:xfrm>
            <a:custGeom>
              <a:avLst/>
              <a:gdLst>
                <a:gd name="T0" fmla="*/ 306 w 306"/>
                <a:gd name="T1" fmla="*/ 41 h 403"/>
                <a:gd name="T2" fmla="*/ 306 w 306"/>
                <a:gd name="T3" fmla="*/ 403 h 403"/>
                <a:gd name="T4" fmla="*/ 44 w 306"/>
                <a:gd name="T5" fmla="*/ 403 h 403"/>
                <a:gd name="T6" fmla="*/ 20 w 306"/>
                <a:gd name="T7" fmla="*/ 379 h 403"/>
                <a:gd name="T8" fmla="*/ 20 w 306"/>
                <a:gd name="T9" fmla="*/ 23 h 403"/>
                <a:gd name="T10" fmla="*/ 20 w 306"/>
                <a:gd name="T11" fmla="*/ 21 h 403"/>
                <a:gd name="T12" fmla="*/ 20 w 306"/>
                <a:gd name="T13" fmla="*/ 19 h 403"/>
                <a:gd name="T14" fmla="*/ 20 w 306"/>
                <a:gd name="T15" fmla="*/ 18 h 403"/>
                <a:gd name="T16" fmla="*/ 19 w 306"/>
                <a:gd name="T17" fmla="*/ 17 h 403"/>
                <a:gd name="T18" fmla="*/ 19 w 306"/>
                <a:gd name="T19" fmla="*/ 15 h 403"/>
                <a:gd name="T20" fmla="*/ 19 w 306"/>
                <a:gd name="T21" fmla="*/ 15 h 403"/>
                <a:gd name="T22" fmla="*/ 18 w 306"/>
                <a:gd name="T23" fmla="*/ 13 h 403"/>
                <a:gd name="T24" fmla="*/ 17 w 306"/>
                <a:gd name="T25" fmla="*/ 12 h 403"/>
                <a:gd name="T26" fmla="*/ 17 w 306"/>
                <a:gd name="T27" fmla="*/ 11 h 403"/>
                <a:gd name="T28" fmla="*/ 16 w 306"/>
                <a:gd name="T29" fmla="*/ 10 h 403"/>
                <a:gd name="T30" fmla="*/ 15 w 306"/>
                <a:gd name="T31" fmla="*/ 8 h 403"/>
                <a:gd name="T32" fmla="*/ 14 w 306"/>
                <a:gd name="T33" fmla="*/ 7 h 403"/>
                <a:gd name="T34" fmla="*/ 12 w 306"/>
                <a:gd name="T35" fmla="*/ 6 h 403"/>
                <a:gd name="T36" fmla="*/ 11 w 306"/>
                <a:gd name="T37" fmla="*/ 5 h 403"/>
                <a:gd name="T38" fmla="*/ 10 w 306"/>
                <a:gd name="T39" fmla="*/ 4 h 403"/>
                <a:gd name="T40" fmla="*/ 8 w 306"/>
                <a:gd name="T41" fmla="*/ 3 h 403"/>
                <a:gd name="T42" fmla="*/ 5 w 306"/>
                <a:gd name="T43" fmla="*/ 1 h 403"/>
                <a:gd name="T44" fmla="*/ 3 w 306"/>
                <a:gd name="T45" fmla="*/ 1 h 403"/>
                <a:gd name="T46" fmla="*/ 1 w 306"/>
                <a:gd name="T47" fmla="*/ 0 h 403"/>
                <a:gd name="T48" fmla="*/ 0 w 306"/>
                <a:gd name="T49" fmla="*/ 0 h 403"/>
                <a:gd name="T50" fmla="*/ 0 w 306"/>
                <a:gd name="T51" fmla="*/ 0 h 403"/>
                <a:gd name="T52" fmla="*/ 265 w 306"/>
                <a:gd name="T53" fmla="*/ 0 h 403"/>
                <a:gd name="T54" fmla="*/ 306 w 306"/>
                <a:gd name="T55" fmla="*/ 41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06" h="403">
                  <a:moveTo>
                    <a:pt x="306" y="41"/>
                  </a:moveTo>
                  <a:cubicBezTo>
                    <a:pt x="306" y="403"/>
                    <a:pt x="306" y="403"/>
                    <a:pt x="306" y="403"/>
                  </a:cubicBezTo>
                  <a:cubicBezTo>
                    <a:pt x="44" y="403"/>
                    <a:pt x="44" y="403"/>
                    <a:pt x="44" y="403"/>
                  </a:cubicBezTo>
                  <a:cubicBezTo>
                    <a:pt x="31" y="402"/>
                    <a:pt x="20" y="392"/>
                    <a:pt x="20" y="379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2"/>
                    <a:pt x="20" y="22"/>
                    <a:pt x="20" y="21"/>
                  </a:cubicBezTo>
                  <a:cubicBezTo>
                    <a:pt x="20" y="20"/>
                    <a:pt x="20" y="20"/>
                    <a:pt x="20" y="19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6"/>
                    <a:pt x="19" y="16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4"/>
                    <a:pt x="18" y="14"/>
                    <a:pt x="18" y="13"/>
                  </a:cubicBezTo>
                  <a:cubicBezTo>
                    <a:pt x="18" y="13"/>
                    <a:pt x="18" y="12"/>
                    <a:pt x="17" y="12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9"/>
                    <a:pt x="15" y="9"/>
                    <a:pt x="15" y="8"/>
                  </a:cubicBezTo>
                  <a:cubicBezTo>
                    <a:pt x="15" y="8"/>
                    <a:pt x="14" y="7"/>
                    <a:pt x="14" y="7"/>
                  </a:cubicBezTo>
                  <a:cubicBezTo>
                    <a:pt x="13" y="6"/>
                    <a:pt x="13" y="6"/>
                    <a:pt x="12" y="6"/>
                  </a:cubicBezTo>
                  <a:cubicBezTo>
                    <a:pt x="12" y="5"/>
                    <a:pt x="12" y="5"/>
                    <a:pt x="11" y="5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9" y="3"/>
                    <a:pt x="8" y="3"/>
                  </a:cubicBezTo>
                  <a:cubicBezTo>
                    <a:pt x="7" y="2"/>
                    <a:pt x="6" y="2"/>
                    <a:pt x="5" y="1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5" y="0"/>
                    <a:pt x="265" y="0"/>
                    <a:pt x="265" y="0"/>
                  </a:cubicBezTo>
                  <a:cubicBezTo>
                    <a:pt x="287" y="0"/>
                    <a:pt x="306" y="19"/>
                    <a:pt x="306" y="4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auto">
            <a:xfrm>
              <a:off x="5828701" y="6635474"/>
              <a:ext cx="3175" cy="0"/>
            </a:xfrm>
            <a:custGeom>
              <a:avLst/>
              <a:gdLst>
                <a:gd name="T0" fmla="*/ 0 w 2"/>
                <a:gd name="T1" fmla="*/ 2 w 2"/>
                <a:gd name="T2" fmla="*/ 0 w 2"/>
                <a:gd name="T3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4B2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34"/>
            <p:cNvSpPr>
              <a:spLocks/>
            </p:cNvSpPr>
            <p:nvPr/>
          </p:nvSpPr>
          <p:spPr bwMode="auto">
            <a:xfrm>
              <a:off x="5835051" y="6497361"/>
              <a:ext cx="1035050" cy="138113"/>
            </a:xfrm>
            <a:custGeom>
              <a:avLst/>
              <a:gdLst>
                <a:gd name="T0" fmla="*/ 302 w 302"/>
                <a:gd name="T1" fmla="*/ 0 h 40"/>
                <a:gd name="T2" fmla="*/ 302 w 302"/>
                <a:gd name="T3" fmla="*/ 10 h 40"/>
                <a:gd name="T4" fmla="*/ 272 w 302"/>
                <a:gd name="T5" fmla="*/ 40 h 40"/>
                <a:gd name="T6" fmla="*/ 0 w 302"/>
                <a:gd name="T7" fmla="*/ 40 h 40"/>
                <a:gd name="T8" fmla="*/ 31 w 302"/>
                <a:gd name="T9" fmla="*/ 17 h 40"/>
                <a:gd name="T10" fmla="*/ 31 w 302"/>
                <a:gd name="T11" fmla="*/ 0 h 40"/>
                <a:gd name="T12" fmla="*/ 302 w 302"/>
                <a:gd name="T1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2" h="40">
                  <a:moveTo>
                    <a:pt x="302" y="0"/>
                  </a:moveTo>
                  <a:cubicBezTo>
                    <a:pt x="302" y="10"/>
                    <a:pt x="302" y="10"/>
                    <a:pt x="302" y="10"/>
                  </a:cubicBezTo>
                  <a:cubicBezTo>
                    <a:pt x="302" y="26"/>
                    <a:pt x="289" y="40"/>
                    <a:pt x="272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7" y="39"/>
                    <a:pt x="31" y="29"/>
                    <a:pt x="31" y="17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302" y="0"/>
                  </a:lnTo>
                  <a:close/>
                </a:path>
              </a:pathLst>
            </a:custGeom>
            <a:solidFill>
              <a:srgbClr val="B4B2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Rectangle 35"/>
            <p:cNvSpPr>
              <a:spLocks noChangeArrowheads="1"/>
            </p:cNvSpPr>
            <p:nvPr/>
          </p:nvSpPr>
          <p:spPr bwMode="auto">
            <a:xfrm>
              <a:off x="5852513" y="5438499"/>
              <a:ext cx="784225" cy="28575"/>
            </a:xfrm>
            <a:prstGeom prst="rect">
              <a:avLst/>
            </a:prstGeom>
            <a:solidFill>
              <a:srgbClr val="B4B2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Rectangle 36"/>
            <p:cNvSpPr>
              <a:spLocks noChangeArrowheads="1"/>
            </p:cNvSpPr>
            <p:nvPr/>
          </p:nvSpPr>
          <p:spPr bwMode="auto">
            <a:xfrm>
              <a:off x="5852513" y="5541686"/>
              <a:ext cx="784225" cy="26988"/>
            </a:xfrm>
            <a:prstGeom prst="rect">
              <a:avLst/>
            </a:prstGeom>
            <a:solidFill>
              <a:srgbClr val="B4B2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Rectangle 37"/>
            <p:cNvSpPr>
              <a:spLocks noChangeArrowheads="1"/>
            </p:cNvSpPr>
            <p:nvPr/>
          </p:nvSpPr>
          <p:spPr bwMode="auto">
            <a:xfrm>
              <a:off x="5852513" y="5644874"/>
              <a:ext cx="784225" cy="26988"/>
            </a:xfrm>
            <a:prstGeom prst="rect">
              <a:avLst/>
            </a:prstGeom>
            <a:solidFill>
              <a:srgbClr val="B4B2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Rectangle 38"/>
            <p:cNvSpPr>
              <a:spLocks noChangeArrowheads="1"/>
            </p:cNvSpPr>
            <p:nvPr/>
          </p:nvSpPr>
          <p:spPr bwMode="auto">
            <a:xfrm>
              <a:off x="5852513" y="5748061"/>
              <a:ext cx="784225" cy="26988"/>
            </a:xfrm>
            <a:prstGeom prst="rect">
              <a:avLst/>
            </a:prstGeom>
            <a:solidFill>
              <a:srgbClr val="B4B2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Rectangle 39"/>
            <p:cNvSpPr>
              <a:spLocks noChangeArrowheads="1"/>
            </p:cNvSpPr>
            <p:nvPr/>
          </p:nvSpPr>
          <p:spPr bwMode="auto">
            <a:xfrm>
              <a:off x="5852513" y="5849661"/>
              <a:ext cx="784225" cy="28575"/>
            </a:xfrm>
            <a:prstGeom prst="rect">
              <a:avLst/>
            </a:prstGeom>
            <a:solidFill>
              <a:srgbClr val="B4B2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Rectangle 40"/>
            <p:cNvSpPr>
              <a:spLocks noChangeArrowheads="1"/>
            </p:cNvSpPr>
            <p:nvPr/>
          </p:nvSpPr>
          <p:spPr bwMode="auto">
            <a:xfrm>
              <a:off x="5852513" y="5952849"/>
              <a:ext cx="784225" cy="26988"/>
            </a:xfrm>
            <a:prstGeom prst="rect">
              <a:avLst/>
            </a:prstGeom>
            <a:solidFill>
              <a:srgbClr val="B4B2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Rectangle 41"/>
            <p:cNvSpPr>
              <a:spLocks noChangeArrowheads="1"/>
            </p:cNvSpPr>
            <p:nvPr/>
          </p:nvSpPr>
          <p:spPr bwMode="auto">
            <a:xfrm>
              <a:off x="5852513" y="6056036"/>
              <a:ext cx="784225" cy="26988"/>
            </a:xfrm>
            <a:prstGeom prst="rect">
              <a:avLst/>
            </a:prstGeom>
            <a:solidFill>
              <a:srgbClr val="B4B2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Rectangle 42"/>
            <p:cNvSpPr>
              <a:spLocks noChangeArrowheads="1"/>
            </p:cNvSpPr>
            <p:nvPr/>
          </p:nvSpPr>
          <p:spPr bwMode="auto">
            <a:xfrm>
              <a:off x="5852513" y="6159224"/>
              <a:ext cx="784225" cy="26988"/>
            </a:xfrm>
            <a:prstGeom prst="rect">
              <a:avLst/>
            </a:prstGeom>
            <a:solidFill>
              <a:srgbClr val="B4B2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Oval 43"/>
            <p:cNvSpPr>
              <a:spLocks noChangeArrowheads="1"/>
            </p:cNvSpPr>
            <p:nvPr/>
          </p:nvSpPr>
          <p:spPr bwMode="auto">
            <a:xfrm>
              <a:off x="6446238" y="6248124"/>
              <a:ext cx="184150" cy="188913"/>
            </a:xfrm>
            <a:prstGeom prst="ellipse">
              <a:avLst/>
            </a:prstGeom>
            <a:solidFill>
              <a:srgbClr val="FC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44"/>
            <p:cNvSpPr>
              <a:spLocks/>
            </p:cNvSpPr>
            <p:nvPr/>
          </p:nvSpPr>
          <p:spPr bwMode="auto">
            <a:xfrm>
              <a:off x="8738588" y="1915836"/>
              <a:ext cx="411163" cy="328613"/>
            </a:xfrm>
            <a:custGeom>
              <a:avLst/>
              <a:gdLst>
                <a:gd name="T0" fmla="*/ 120 w 120"/>
                <a:gd name="T1" fmla="*/ 94 h 96"/>
                <a:gd name="T2" fmla="*/ 11 w 120"/>
                <a:gd name="T3" fmla="*/ 96 h 96"/>
                <a:gd name="T4" fmla="*/ 6 w 120"/>
                <a:gd name="T5" fmla="*/ 96 h 96"/>
                <a:gd name="T6" fmla="*/ 1 w 120"/>
                <a:gd name="T7" fmla="*/ 96 h 96"/>
                <a:gd name="T8" fmla="*/ 1 w 120"/>
                <a:gd name="T9" fmla="*/ 92 h 96"/>
                <a:gd name="T10" fmla="*/ 0 w 120"/>
                <a:gd name="T11" fmla="*/ 12 h 96"/>
                <a:gd name="T12" fmla="*/ 0 w 120"/>
                <a:gd name="T13" fmla="*/ 8 h 96"/>
                <a:gd name="T14" fmla="*/ 0 w 120"/>
                <a:gd name="T15" fmla="*/ 0 h 96"/>
                <a:gd name="T16" fmla="*/ 3 w 120"/>
                <a:gd name="T17" fmla="*/ 0 h 96"/>
                <a:gd name="T18" fmla="*/ 3 w 120"/>
                <a:gd name="T19" fmla="*/ 0 h 96"/>
                <a:gd name="T20" fmla="*/ 4 w 120"/>
                <a:gd name="T21" fmla="*/ 0 h 96"/>
                <a:gd name="T22" fmla="*/ 119 w 120"/>
                <a:gd name="T23" fmla="*/ 1 h 96"/>
                <a:gd name="T24" fmla="*/ 119 w 120"/>
                <a:gd name="T25" fmla="*/ 3 h 96"/>
                <a:gd name="T26" fmla="*/ 117 w 120"/>
                <a:gd name="T27" fmla="*/ 44 h 96"/>
                <a:gd name="T28" fmla="*/ 117 w 120"/>
                <a:gd name="T29" fmla="*/ 48 h 96"/>
                <a:gd name="T30" fmla="*/ 117 w 120"/>
                <a:gd name="T31" fmla="*/ 55 h 96"/>
                <a:gd name="T32" fmla="*/ 119 w 120"/>
                <a:gd name="T33" fmla="*/ 88 h 96"/>
                <a:gd name="T34" fmla="*/ 120 w 120"/>
                <a:gd name="T35" fmla="*/ 9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0" h="96">
                  <a:moveTo>
                    <a:pt x="120" y="94"/>
                  </a:moveTo>
                  <a:cubicBezTo>
                    <a:pt x="11" y="96"/>
                    <a:pt x="11" y="96"/>
                    <a:pt x="11" y="96"/>
                  </a:cubicBezTo>
                  <a:cubicBezTo>
                    <a:pt x="6" y="96"/>
                    <a:pt x="6" y="96"/>
                    <a:pt x="6" y="96"/>
                  </a:cubicBezTo>
                  <a:cubicBezTo>
                    <a:pt x="1" y="96"/>
                    <a:pt x="1" y="96"/>
                    <a:pt x="1" y="96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119" y="1"/>
                    <a:pt x="119" y="1"/>
                    <a:pt x="119" y="1"/>
                  </a:cubicBezTo>
                  <a:cubicBezTo>
                    <a:pt x="119" y="1"/>
                    <a:pt x="119" y="2"/>
                    <a:pt x="119" y="3"/>
                  </a:cubicBezTo>
                  <a:cubicBezTo>
                    <a:pt x="118" y="9"/>
                    <a:pt x="117" y="27"/>
                    <a:pt x="117" y="44"/>
                  </a:cubicBezTo>
                  <a:cubicBezTo>
                    <a:pt x="117" y="45"/>
                    <a:pt x="117" y="47"/>
                    <a:pt x="117" y="48"/>
                  </a:cubicBezTo>
                  <a:cubicBezTo>
                    <a:pt x="117" y="50"/>
                    <a:pt x="117" y="53"/>
                    <a:pt x="117" y="55"/>
                  </a:cubicBezTo>
                  <a:cubicBezTo>
                    <a:pt x="118" y="70"/>
                    <a:pt x="119" y="81"/>
                    <a:pt x="119" y="88"/>
                  </a:cubicBezTo>
                  <a:cubicBezTo>
                    <a:pt x="120" y="92"/>
                    <a:pt x="120" y="94"/>
                    <a:pt x="120" y="94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45"/>
            <p:cNvSpPr>
              <a:spLocks/>
            </p:cNvSpPr>
            <p:nvPr/>
          </p:nvSpPr>
          <p:spPr bwMode="auto">
            <a:xfrm>
              <a:off x="8786213" y="2060299"/>
              <a:ext cx="352425" cy="20638"/>
            </a:xfrm>
            <a:custGeom>
              <a:avLst/>
              <a:gdLst>
                <a:gd name="T0" fmla="*/ 103 w 103"/>
                <a:gd name="T1" fmla="*/ 2 h 6"/>
                <a:gd name="T2" fmla="*/ 103 w 103"/>
                <a:gd name="T3" fmla="*/ 6 h 6"/>
                <a:gd name="T4" fmla="*/ 0 w 103"/>
                <a:gd name="T5" fmla="*/ 2 h 6"/>
                <a:gd name="T6" fmla="*/ 103 w 103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" h="6">
                  <a:moveTo>
                    <a:pt x="103" y="2"/>
                  </a:moveTo>
                  <a:cubicBezTo>
                    <a:pt x="103" y="6"/>
                    <a:pt x="103" y="6"/>
                    <a:pt x="103" y="6"/>
                  </a:cubicBezTo>
                  <a:cubicBezTo>
                    <a:pt x="68" y="5"/>
                    <a:pt x="29" y="2"/>
                    <a:pt x="0" y="2"/>
                  </a:cubicBezTo>
                  <a:cubicBezTo>
                    <a:pt x="0" y="0"/>
                    <a:pt x="69" y="1"/>
                    <a:pt x="103" y="2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46"/>
            <p:cNvSpPr>
              <a:spLocks/>
            </p:cNvSpPr>
            <p:nvPr/>
          </p:nvSpPr>
          <p:spPr bwMode="auto">
            <a:xfrm>
              <a:off x="8776688" y="2155549"/>
              <a:ext cx="414338" cy="23813"/>
            </a:xfrm>
            <a:custGeom>
              <a:avLst/>
              <a:gdLst>
                <a:gd name="T0" fmla="*/ 100 w 121"/>
                <a:gd name="T1" fmla="*/ 3 h 7"/>
                <a:gd name="T2" fmla="*/ 2 w 121"/>
                <a:gd name="T3" fmla="*/ 6 h 7"/>
                <a:gd name="T4" fmla="*/ 100 w 121"/>
                <a:gd name="T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7">
                  <a:moveTo>
                    <a:pt x="100" y="3"/>
                  </a:moveTo>
                  <a:cubicBezTo>
                    <a:pt x="121" y="4"/>
                    <a:pt x="14" y="7"/>
                    <a:pt x="2" y="6"/>
                  </a:cubicBezTo>
                  <a:cubicBezTo>
                    <a:pt x="0" y="2"/>
                    <a:pt x="59" y="0"/>
                    <a:pt x="100" y="3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47"/>
            <p:cNvSpPr>
              <a:spLocks/>
            </p:cNvSpPr>
            <p:nvPr/>
          </p:nvSpPr>
          <p:spPr bwMode="auto">
            <a:xfrm>
              <a:off x="8703663" y="1936474"/>
              <a:ext cx="354013" cy="30163"/>
            </a:xfrm>
            <a:custGeom>
              <a:avLst/>
              <a:gdLst>
                <a:gd name="T0" fmla="*/ 0 w 103"/>
                <a:gd name="T1" fmla="*/ 4 h 9"/>
                <a:gd name="T2" fmla="*/ 80 w 103"/>
                <a:gd name="T3" fmla="*/ 5 h 9"/>
                <a:gd name="T4" fmla="*/ 0 w 103"/>
                <a:gd name="T5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9">
                  <a:moveTo>
                    <a:pt x="0" y="4"/>
                  </a:moveTo>
                  <a:cubicBezTo>
                    <a:pt x="0" y="0"/>
                    <a:pt x="49" y="1"/>
                    <a:pt x="80" y="5"/>
                  </a:cubicBezTo>
                  <a:cubicBezTo>
                    <a:pt x="103" y="7"/>
                    <a:pt x="0" y="9"/>
                    <a:pt x="0" y="4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48"/>
            <p:cNvSpPr>
              <a:spLocks/>
            </p:cNvSpPr>
            <p:nvPr/>
          </p:nvSpPr>
          <p:spPr bwMode="auto">
            <a:xfrm>
              <a:off x="8748113" y="1987274"/>
              <a:ext cx="425450" cy="44450"/>
            </a:xfrm>
            <a:custGeom>
              <a:avLst/>
              <a:gdLst>
                <a:gd name="T0" fmla="*/ 0 w 124"/>
                <a:gd name="T1" fmla="*/ 4 h 13"/>
                <a:gd name="T2" fmla="*/ 102 w 124"/>
                <a:gd name="T3" fmla="*/ 10 h 13"/>
                <a:gd name="T4" fmla="*/ 0 w 124"/>
                <a:gd name="T5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4" h="13">
                  <a:moveTo>
                    <a:pt x="0" y="4"/>
                  </a:moveTo>
                  <a:cubicBezTo>
                    <a:pt x="0" y="0"/>
                    <a:pt x="68" y="5"/>
                    <a:pt x="102" y="10"/>
                  </a:cubicBezTo>
                  <a:cubicBezTo>
                    <a:pt x="124" y="13"/>
                    <a:pt x="0" y="5"/>
                    <a:pt x="0" y="4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49"/>
            <p:cNvSpPr>
              <a:spLocks/>
            </p:cNvSpPr>
            <p:nvPr/>
          </p:nvSpPr>
          <p:spPr bwMode="auto">
            <a:xfrm>
              <a:off x="8738588" y="1915836"/>
              <a:ext cx="38100" cy="328613"/>
            </a:xfrm>
            <a:custGeom>
              <a:avLst/>
              <a:gdLst>
                <a:gd name="T0" fmla="*/ 10 w 11"/>
                <a:gd name="T1" fmla="*/ 0 h 96"/>
                <a:gd name="T2" fmla="*/ 0 w 11"/>
                <a:gd name="T3" fmla="*/ 0 h 96"/>
                <a:gd name="T4" fmla="*/ 1 w 11"/>
                <a:gd name="T5" fmla="*/ 96 h 96"/>
                <a:gd name="T6" fmla="*/ 11 w 11"/>
                <a:gd name="T7" fmla="*/ 96 h 96"/>
                <a:gd name="T8" fmla="*/ 10 w 11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96"/>
                    <a:pt x="1" y="96"/>
                    <a:pt x="1" y="96"/>
                  </a:cubicBezTo>
                  <a:cubicBezTo>
                    <a:pt x="11" y="96"/>
                    <a:pt x="11" y="96"/>
                    <a:pt x="11" y="96"/>
                  </a:cubicBezTo>
                  <a:cubicBezTo>
                    <a:pt x="9" y="60"/>
                    <a:pt x="7" y="34"/>
                    <a:pt x="10" y="0"/>
                  </a:cubicBezTo>
                  <a:close/>
                </a:path>
              </a:pathLst>
            </a:custGeom>
            <a:solidFill>
              <a:srgbClr val="20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50"/>
            <p:cNvSpPr>
              <a:spLocks/>
            </p:cNvSpPr>
            <p:nvPr/>
          </p:nvSpPr>
          <p:spPr bwMode="auto">
            <a:xfrm>
              <a:off x="8732238" y="1860274"/>
              <a:ext cx="438150" cy="65088"/>
            </a:xfrm>
            <a:custGeom>
              <a:avLst/>
              <a:gdLst>
                <a:gd name="T0" fmla="*/ 124 w 128"/>
                <a:gd name="T1" fmla="*/ 19 h 19"/>
                <a:gd name="T2" fmla="*/ 121 w 128"/>
                <a:gd name="T3" fmla="*/ 19 h 19"/>
                <a:gd name="T4" fmla="*/ 12 w 128"/>
                <a:gd name="T5" fmla="*/ 16 h 19"/>
                <a:gd name="T6" fmla="*/ 6 w 128"/>
                <a:gd name="T7" fmla="*/ 16 h 19"/>
                <a:gd name="T8" fmla="*/ 6 w 128"/>
                <a:gd name="T9" fmla="*/ 16 h 19"/>
                <a:gd name="T10" fmla="*/ 5 w 128"/>
                <a:gd name="T11" fmla="*/ 16 h 19"/>
                <a:gd name="T12" fmla="*/ 5 w 128"/>
                <a:gd name="T13" fmla="*/ 16 h 19"/>
                <a:gd name="T14" fmla="*/ 0 w 128"/>
                <a:gd name="T15" fmla="*/ 9 h 19"/>
                <a:gd name="T16" fmla="*/ 3 w 128"/>
                <a:gd name="T17" fmla="*/ 1 h 19"/>
                <a:gd name="T18" fmla="*/ 5 w 128"/>
                <a:gd name="T19" fmla="*/ 0 h 19"/>
                <a:gd name="T20" fmla="*/ 7 w 128"/>
                <a:gd name="T21" fmla="*/ 0 h 19"/>
                <a:gd name="T22" fmla="*/ 67 w 128"/>
                <a:gd name="T23" fmla="*/ 2 h 19"/>
                <a:gd name="T24" fmla="*/ 123 w 128"/>
                <a:gd name="T25" fmla="*/ 4 h 19"/>
                <a:gd name="T26" fmla="*/ 126 w 128"/>
                <a:gd name="T27" fmla="*/ 7 h 19"/>
                <a:gd name="T28" fmla="*/ 128 w 128"/>
                <a:gd name="T29" fmla="*/ 12 h 19"/>
                <a:gd name="T30" fmla="*/ 124 w 128"/>
                <a:gd name="T3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8" h="19">
                  <a:moveTo>
                    <a:pt x="124" y="19"/>
                  </a:moveTo>
                  <a:cubicBezTo>
                    <a:pt x="121" y="19"/>
                    <a:pt x="121" y="19"/>
                    <a:pt x="121" y="19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3" y="15"/>
                    <a:pt x="1" y="14"/>
                    <a:pt x="0" y="9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7" y="2"/>
                    <a:pt x="67" y="2"/>
                    <a:pt x="67" y="2"/>
                  </a:cubicBezTo>
                  <a:cubicBezTo>
                    <a:pt x="123" y="4"/>
                    <a:pt x="123" y="4"/>
                    <a:pt x="123" y="4"/>
                  </a:cubicBezTo>
                  <a:cubicBezTo>
                    <a:pt x="124" y="4"/>
                    <a:pt x="125" y="5"/>
                    <a:pt x="126" y="7"/>
                  </a:cubicBezTo>
                  <a:cubicBezTo>
                    <a:pt x="127" y="8"/>
                    <a:pt x="127" y="10"/>
                    <a:pt x="128" y="12"/>
                  </a:cubicBezTo>
                  <a:cubicBezTo>
                    <a:pt x="128" y="16"/>
                    <a:pt x="126" y="19"/>
                    <a:pt x="124" y="19"/>
                  </a:cubicBezTo>
                  <a:close/>
                </a:path>
              </a:pathLst>
            </a:custGeom>
            <a:solidFill>
              <a:srgbClr val="20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51"/>
            <p:cNvSpPr>
              <a:spLocks/>
            </p:cNvSpPr>
            <p:nvPr/>
          </p:nvSpPr>
          <p:spPr bwMode="auto">
            <a:xfrm>
              <a:off x="8732238" y="2214286"/>
              <a:ext cx="434975" cy="65088"/>
            </a:xfrm>
            <a:custGeom>
              <a:avLst/>
              <a:gdLst>
                <a:gd name="T0" fmla="*/ 123 w 127"/>
                <a:gd name="T1" fmla="*/ 16 h 19"/>
                <a:gd name="T2" fmla="*/ 43 w 127"/>
                <a:gd name="T3" fmla="*/ 18 h 19"/>
                <a:gd name="T4" fmla="*/ 9 w 127"/>
                <a:gd name="T5" fmla="*/ 18 h 19"/>
                <a:gd name="T6" fmla="*/ 6 w 127"/>
                <a:gd name="T7" fmla="*/ 19 h 19"/>
                <a:gd name="T8" fmla="*/ 6 w 127"/>
                <a:gd name="T9" fmla="*/ 19 h 19"/>
                <a:gd name="T10" fmla="*/ 4 w 127"/>
                <a:gd name="T11" fmla="*/ 19 h 19"/>
                <a:gd name="T12" fmla="*/ 2 w 127"/>
                <a:gd name="T13" fmla="*/ 17 h 19"/>
                <a:gd name="T14" fmla="*/ 1 w 127"/>
                <a:gd name="T15" fmla="*/ 13 h 19"/>
                <a:gd name="T16" fmla="*/ 3 w 127"/>
                <a:gd name="T17" fmla="*/ 5 h 19"/>
                <a:gd name="T18" fmla="*/ 5 w 127"/>
                <a:gd name="T19" fmla="*/ 4 h 19"/>
                <a:gd name="T20" fmla="*/ 7 w 127"/>
                <a:gd name="T21" fmla="*/ 4 h 19"/>
                <a:gd name="T22" fmla="*/ 13 w 127"/>
                <a:gd name="T23" fmla="*/ 4 h 19"/>
                <a:gd name="T24" fmla="*/ 121 w 127"/>
                <a:gd name="T25" fmla="*/ 1 h 19"/>
                <a:gd name="T26" fmla="*/ 122 w 127"/>
                <a:gd name="T27" fmla="*/ 1 h 19"/>
                <a:gd name="T28" fmla="*/ 126 w 127"/>
                <a:gd name="T29" fmla="*/ 7 h 19"/>
                <a:gd name="T30" fmla="*/ 123 w 127"/>
                <a:gd name="T31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7" h="19">
                  <a:moveTo>
                    <a:pt x="123" y="16"/>
                  </a:moveTo>
                  <a:cubicBezTo>
                    <a:pt x="43" y="18"/>
                    <a:pt x="43" y="18"/>
                    <a:pt x="43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5" y="19"/>
                    <a:pt x="5" y="19"/>
                    <a:pt x="4" y="19"/>
                  </a:cubicBezTo>
                  <a:cubicBezTo>
                    <a:pt x="3" y="18"/>
                    <a:pt x="2" y="18"/>
                    <a:pt x="2" y="17"/>
                  </a:cubicBezTo>
                  <a:cubicBezTo>
                    <a:pt x="1" y="16"/>
                    <a:pt x="1" y="14"/>
                    <a:pt x="1" y="13"/>
                  </a:cubicBezTo>
                  <a:cubicBezTo>
                    <a:pt x="0" y="7"/>
                    <a:pt x="2" y="5"/>
                    <a:pt x="3" y="5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1" y="1"/>
                    <a:pt x="121" y="1"/>
                    <a:pt x="121" y="1"/>
                  </a:cubicBezTo>
                  <a:cubicBezTo>
                    <a:pt x="122" y="1"/>
                    <a:pt x="122" y="1"/>
                    <a:pt x="122" y="1"/>
                  </a:cubicBezTo>
                  <a:cubicBezTo>
                    <a:pt x="124" y="0"/>
                    <a:pt x="126" y="3"/>
                    <a:pt x="126" y="7"/>
                  </a:cubicBezTo>
                  <a:cubicBezTo>
                    <a:pt x="127" y="12"/>
                    <a:pt x="125" y="15"/>
                    <a:pt x="123" y="16"/>
                  </a:cubicBezTo>
                  <a:close/>
                </a:path>
              </a:pathLst>
            </a:custGeom>
            <a:solidFill>
              <a:srgbClr val="20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52"/>
            <p:cNvSpPr>
              <a:spLocks/>
            </p:cNvSpPr>
            <p:nvPr/>
          </p:nvSpPr>
          <p:spPr bwMode="auto">
            <a:xfrm>
              <a:off x="7635276" y="1857099"/>
              <a:ext cx="1127125" cy="422275"/>
            </a:xfrm>
            <a:custGeom>
              <a:avLst/>
              <a:gdLst>
                <a:gd name="T0" fmla="*/ 327 w 329"/>
                <a:gd name="T1" fmla="*/ 1 h 123"/>
                <a:gd name="T2" fmla="*/ 11 w 329"/>
                <a:gd name="T3" fmla="*/ 0 h 123"/>
                <a:gd name="T4" fmla="*/ 1 w 329"/>
                <a:gd name="T5" fmla="*/ 53 h 123"/>
                <a:gd name="T6" fmla="*/ 13 w 329"/>
                <a:gd name="T7" fmla="*/ 121 h 123"/>
                <a:gd name="T8" fmla="*/ 329 w 329"/>
                <a:gd name="T9" fmla="*/ 123 h 123"/>
                <a:gd name="T10" fmla="*/ 327 w 329"/>
                <a:gd name="T11" fmla="*/ 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9" h="123">
                  <a:moveTo>
                    <a:pt x="327" y="1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" y="17"/>
                    <a:pt x="1" y="53"/>
                  </a:cubicBezTo>
                  <a:cubicBezTo>
                    <a:pt x="0" y="96"/>
                    <a:pt x="13" y="121"/>
                    <a:pt x="13" y="121"/>
                  </a:cubicBezTo>
                  <a:cubicBezTo>
                    <a:pt x="329" y="123"/>
                    <a:pt x="329" y="123"/>
                    <a:pt x="329" y="123"/>
                  </a:cubicBezTo>
                  <a:cubicBezTo>
                    <a:pt x="326" y="108"/>
                    <a:pt x="322" y="37"/>
                    <a:pt x="327" y="1"/>
                  </a:cubicBezTo>
                </a:path>
              </a:pathLst>
            </a:custGeom>
            <a:solidFill>
              <a:srgbClr val="193A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53"/>
            <p:cNvSpPr>
              <a:spLocks noEditPoints="1"/>
            </p:cNvSpPr>
            <p:nvPr/>
          </p:nvSpPr>
          <p:spPr bwMode="auto">
            <a:xfrm>
              <a:off x="7795613" y="1857099"/>
              <a:ext cx="65088" cy="419100"/>
            </a:xfrm>
            <a:custGeom>
              <a:avLst/>
              <a:gdLst>
                <a:gd name="T0" fmla="*/ 2 w 19"/>
                <a:gd name="T1" fmla="*/ 122 h 122"/>
                <a:gd name="T2" fmla="*/ 2 w 19"/>
                <a:gd name="T3" fmla="*/ 122 h 122"/>
                <a:gd name="T4" fmla="*/ 19 w 19"/>
                <a:gd name="T5" fmla="*/ 122 h 122"/>
                <a:gd name="T6" fmla="*/ 19 w 19"/>
                <a:gd name="T7" fmla="*/ 122 h 122"/>
                <a:gd name="T8" fmla="*/ 2 w 19"/>
                <a:gd name="T9" fmla="*/ 122 h 122"/>
                <a:gd name="T10" fmla="*/ 17 w 19"/>
                <a:gd name="T11" fmla="*/ 0 h 122"/>
                <a:gd name="T12" fmla="*/ 0 w 19"/>
                <a:gd name="T13" fmla="*/ 0 h 122"/>
                <a:gd name="T14" fmla="*/ 0 w 19"/>
                <a:gd name="T15" fmla="*/ 0 h 122"/>
                <a:gd name="T16" fmla="*/ 17 w 19"/>
                <a:gd name="T17" fmla="*/ 0 h 122"/>
                <a:gd name="T18" fmla="*/ 17 w 19"/>
                <a:gd name="T1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122">
                  <a:moveTo>
                    <a:pt x="2" y="122"/>
                  </a:moveTo>
                  <a:cubicBezTo>
                    <a:pt x="2" y="122"/>
                    <a:pt x="2" y="122"/>
                    <a:pt x="2" y="122"/>
                  </a:cubicBezTo>
                  <a:cubicBezTo>
                    <a:pt x="19" y="122"/>
                    <a:pt x="19" y="122"/>
                    <a:pt x="19" y="122"/>
                  </a:cubicBezTo>
                  <a:cubicBezTo>
                    <a:pt x="19" y="122"/>
                    <a:pt x="19" y="122"/>
                    <a:pt x="19" y="122"/>
                  </a:cubicBezTo>
                  <a:cubicBezTo>
                    <a:pt x="2" y="122"/>
                    <a:pt x="2" y="122"/>
                    <a:pt x="2" y="122"/>
                  </a:cubicBezTo>
                  <a:moveTo>
                    <a:pt x="1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</a:path>
              </a:pathLst>
            </a:custGeom>
            <a:solidFill>
              <a:srgbClr val="DAEA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54"/>
            <p:cNvSpPr>
              <a:spLocks/>
            </p:cNvSpPr>
            <p:nvPr/>
          </p:nvSpPr>
          <p:spPr bwMode="auto">
            <a:xfrm>
              <a:off x="7781326" y="1857099"/>
              <a:ext cx="79375" cy="419100"/>
            </a:xfrm>
            <a:custGeom>
              <a:avLst/>
              <a:gdLst>
                <a:gd name="T0" fmla="*/ 4 w 23"/>
                <a:gd name="T1" fmla="*/ 0 h 122"/>
                <a:gd name="T2" fmla="*/ 0 w 23"/>
                <a:gd name="T3" fmla="*/ 58 h 122"/>
                <a:gd name="T4" fmla="*/ 6 w 23"/>
                <a:gd name="T5" fmla="*/ 122 h 122"/>
                <a:gd name="T6" fmla="*/ 23 w 23"/>
                <a:gd name="T7" fmla="*/ 122 h 122"/>
                <a:gd name="T8" fmla="*/ 18 w 23"/>
                <a:gd name="T9" fmla="*/ 59 h 122"/>
                <a:gd name="T10" fmla="*/ 21 w 23"/>
                <a:gd name="T11" fmla="*/ 0 h 122"/>
                <a:gd name="T12" fmla="*/ 4 w 23"/>
                <a:gd name="T13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22">
                  <a:moveTo>
                    <a:pt x="4" y="0"/>
                  </a:moveTo>
                  <a:cubicBezTo>
                    <a:pt x="4" y="0"/>
                    <a:pt x="0" y="24"/>
                    <a:pt x="0" y="58"/>
                  </a:cubicBezTo>
                  <a:cubicBezTo>
                    <a:pt x="1" y="90"/>
                    <a:pt x="6" y="121"/>
                    <a:pt x="6" y="122"/>
                  </a:cubicBezTo>
                  <a:cubicBezTo>
                    <a:pt x="23" y="122"/>
                    <a:pt x="23" y="122"/>
                    <a:pt x="23" y="122"/>
                  </a:cubicBezTo>
                  <a:cubicBezTo>
                    <a:pt x="23" y="121"/>
                    <a:pt x="18" y="90"/>
                    <a:pt x="18" y="59"/>
                  </a:cubicBezTo>
                  <a:cubicBezTo>
                    <a:pt x="17" y="33"/>
                    <a:pt x="20" y="2"/>
                    <a:pt x="21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304E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55"/>
            <p:cNvSpPr>
              <a:spLocks noEditPoints="1"/>
            </p:cNvSpPr>
            <p:nvPr/>
          </p:nvSpPr>
          <p:spPr bwMode="auto">
            <a:xfrm>
              <a:off x="7757513" y="1857099"/>
              <a:ext cx="28575" cy="419100"/>
            </a:xfrm>
            <a:custGeom>
              <a:avLst/>
              <a:gdLst>
                <a:gd name="T0" fmla="*/ 4 w 8"/>
                <a:gd name="T1" fmla="*/ 122 h 122"/>
                <a:gd name="T2" fmla="*/ 8 w 8"/>
                <a:gd name="T3" fmla="*/ 122 h 122"/>
                <a:gd name="T4" fmla="*/ 8 w 8"/>
                <a:gd name="T5" fmla="*/ 122 h 122"/>
                <a:gd name="T6" fmla="*/ 4 w 8"/>
                <a:gd name="T7" fmla="*/ 122 h 122"/>
                <a:gd name="T8" fmla="*/ 0 w 8"/>
                <a:gd name="T9" fmla="*/ 0 h 122"/>
                <a:gd name="T10" fmla="*/ 0 w 8"/>
                <a:gd name="T11" fmla="*/ 0 h 122"/>
                <a:gd name="T12" fmla="*/ 5 w 8"/>
                <a:gd name="T13" fmla="*/ 0 h 122"/>
                <a:gd name="T14" fmla="*/ 5 w 8"/>
                <a:gd name="T15" fmla="*/ 0 h 122"/>
                <a:gd name="T16" fmla="*/ 0 w 8"/>
                <a:gd name="T17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22">
                  <a:moveTo>
                    <a:pt x="4" y="122"/>
                  </a:move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4" y="122"/>
                    <a:pt x="4" y="122"/>
                    <a:pt x="4" y="122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AEA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7741638" y="1857099"/>
              <a:ext cx="44450" cy="419100"/>
            </a:xfrm>
            <a:custGeom>
              <a:avLst/>
              <a:gdLst>
                <a:gd name="T0" fmla="*/ 5 w 13"/>
                <a:gd name="T1" fmla="*/ 0 h 122"/>
                <a:gd name="T2" fmla="*/ 1 w 13"/>
                <a:gd name="T3" fmla="*/ 57 h 122"/>
                <a:gd name="T4" fmla="*/ 6 w 13"/>
                <a:gd name="T5" fmla="*/ 122 h 122"/>
                <a:gd name="T6" fmla="*/ 9 w 13"/>
                <a:gd name="T7" fmla="*/ 122 h 122"/>
                <a:gd name="T8" fmla="*/ 13 w 13"/>
                <a:gd name="T9" fmla="*/ 122 h 122"/>
                <a:gd name="T10" fmla="*/ 7 w 13"/>
                <a:gd name="T11" fmla="*/ 58 h 122"/>
                <a:gd name="T12" fmla="*/ 10 w 13"/>
                <a:gd name="T13" fmla="*/ 0 h 122"/>
                <a:gd name="T14" fmla="*/ 5 w 13"/>
                <a:gd name="T15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22">
                  <a:moveTo>
                    <a:pt x="5" y="0"/>
                  </a:moveTo>
                  <a:cubicBezTo>
                    <a:pt x="5" y="0"/>
                    <a:pt x="0" y="23"/>
                    <a:pt x="1" y="57"/>
                  </a:cubicBezTo>
                  <a:cubicBezTo>
                    <a:pt x="1" y="89"/>
                    <a:pt x="6" y="122"/>
                    <a:pt x="6" y="122"/>
                  </a:cubicBezTo>
                  <a:cubicBezTo>
                    <a:pt x="9" y="122"/>
                    <a:pt x="9" y="122"/>
                    <a:pt x="9" y="122"/>
                  </a:cubicBezTo>
                  <a:cubicBezTo>
                    <a:pt x="13" y="122"/>
                    <a:pt x="13" y="122"/>
                    <a:pt x="13" y="122"/>
                  </a:cubicBezTo>
                  <a:cubicBezTo>
                    <a:pt x="13" y="121"/>
                    <a:pt x="8" y="89"/>
                    <a:pt x="7" y="58"/>
                  </a:cubicBezTo>
                  <a:cubicBezTo>
                    <a:pt x="7" y="32"/>
                    <a:pt x="10" y="0"/>
                    <a:pt x="10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304E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57"/>
            <p:cNvSpPr>
              <a:spLocks noEditPoints="1"/>
            </p:cNvSpPr>
            <p:nvPr/>
          </p:nvSpPr>
          <p:spPr bwMode="auto">
            <a:xfrm>
              <a:off x="7874988" y="1857099"/>
              <a:ext cx="12700" cy="419100"/>
            </a:xfrm>
            <a:custGeom>
              <a:avLst/>
              <a:gdLst>
                <a:gd name="T0" fmla="*/ 0 w 4"/>
                <a:gd name="T1" fmla="*/ 122 h 122"/>
                <a:gd name="T2" fmla="*/ 4 w 4"/>
                <a:gd name="T3" fmla="*/ 122 h 122"/>
                <a:gd name="T4" fmla="*/ 4 w 4"/>
                <a:gd name="T5" fmla="*/ 122 h 122"/>
                <a:gd name="T6" fmla="*/ 0 w 4"/>
                <a:gd name="T7" fmla="*/ 122 h 122"/>
                <a:gd name="T8" fmla="*/ 1 w 4"/>
                <a:gd name="T9" fmla="*/ 0 h 122"/>
                <a:gd name="T10" fmla="*/ 1 w 4"/>
                <a:gd name="T11" fmla="*/ 0 h 122"/>
                <a:gd name="T12" fmla="*/ 1 w 4"/>
                <a:gd name="T13" fmla="*/ 0 h 122"/>
                <a:gd name="T14" fmla="*/ 1 w 4"/>
                <a:gd name="T15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122">
                  <a:moveTo>
                    <a:pt x="0" y="122"/>
                  </a:moveTo>
                  <a:cubicBezTo>
                    <a:pt x="4" y="122"/>
                    <a:pt x="4" y="122"/>
                    <a:pt x="4" y="122"/>
                  </a:cubicBezTo>
                  <a:cubicBezTo>
                    <a:pt x="4" y="122"/>
                    <a:pt x="4" y="122"/>
                    <a:pt x="4" y="122"/>
                  </a:cubicBezTo>
                  <a:cubicBezTo>
                    <a:pt x="0" y="122"/>
                    <a:pt x="0" y="122"/>
                    <a:pt x="0" y="122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AEA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58"/>
            <p:cNvSpPr>
              <a:spLocks/>
            </p:cNvSpPr>
            <p:nvPr/>
          </p:nvSpPr>
          <p:spPr bwMode="auto">
            <a:xfrm>
              <a:off x="7854351" y="1857099"/>
              <a:ext cx="33338" cy="419100"/>
            </a:xfrm>
            <a:custGeom>
              <a:avLst/>
              <a:gdLst>
                <a:gd name="T0" fmla="*/ 4 w 10"/>
                <a:gd name="T1" fmla="*/ 0 h 122"/>
                <a:gd name="T2" fmla="*/ 1 w 10"/>
                <a:gd name="T3" fmla="*/ 57 h 122"/>
                <a:gd name="T4" fmla="*/ 6 w 10"/>
                <a:gd name="T5" fmla="*/ 122 h 122"/>
                <a:gd name="T6" fmla="*/ 6 w 10"/>
                <a:gd name="T7" fmla="*/ 122 h 122"/>
                <a:gd name="T8" fmla="*/ 10 w 10"/>
                <a:gd name="T9" fmla="*/ 122 h 122"/>
                <a:gd name="T10" fmla="*/ 4 w 10"/>
                <a:gd name="T11" fmla="*/ 57 h 122"/>
                <a:gd name="T12" fmla="*/ 7 w 10"/>
                <a:gd name="T13" fmla="*/ 0 h 122"/>
                <a:gd name="T14" fmla="*/ 7 w 10"/>
                <a:gd name="T15" fmla="*/ 0 h 122"/>
                <a:gd name="T16" fmla="*/ 4 w 10"/>
                <a:gd name="T17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22">
                  <a:moveTo>
                    <a:pt x="4" y="0"/>
                  </a:moveTo>
                  <a:cubicBezTo>
                    <a:pt x="4" y="0"/>
                    <a:pt x="0" y="23"/>
                    <a:pt x="1" y="57"/>
                  </a:cubicBezTo>
                  <a:cubicBezTo>
                    <a:pt x="1" y="90"/>
                    <a:pt x="6" y="122"/>
                    <a:pt x="6" y="122"/>
                  </a:cubicBezTo>
                  <a:cubicBezTo>
                    <a:pt x="6" y="122"/>
                    <a:pt x="6" y="122"/>
                    <a:pt x="6" y="122"/>
                  </a:cubicBezTo>
                  <a:cubicBezTo>
                    <a:pt x="10" y="122"/>
                    <a:pt x="10" y="122"/>
                    <a:pt x="10" y="122"/>
                  </a:cubicBezTo>
                  <a:cubicBezTo>
                    <a:pt x="9" y="120"/>
                    <a:pt x="4" y="88"/>
                    <a:pt x="4" y="57"/>
                  </a:cubicBezTo>
                  <a:cubicBezTo>
                    <a:pt x="3" y="27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304E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59"/>
            <p:cNvSpPr>
              <a:spLocks noEditPoints="1"/>
            </p:cNvSpPr>
            <p:nvPr/>
          </p:nvSpPr>
          <p:spPr bwMode="auto">
            <a:xfrm>
              <a:off x="8656038" y="1860274"/>
              <a:ext cx="23813" cy="419100"/>
            </a:xfrm>
            <a:custGeom>
              <a:avLst/>
              <a:gdLst>
                <a:gd name="T0" fmla="*/ 0 w 7"/>
                <a:gd name="T1" fmla="*/ 122 h 122"/>
                <a:gd name="T2" fmla="*/ 1 w 7"/>
                <a:gd name="T3" fmla="*/ 122 h 122"/>
                <a:gd name="T4" fmla="*/ 7 w 7"/>
                <a:gd name="T5" fmla="*/ 122 h 122"/>
                <a:gd name="T6" fmla="*/ 7 w 7"/>
                <a:gd name="T7" fmla="*/ 122 h 122"/>
                <a:gd name="T8" fmla="*/ 0 w 7"/>
                <a:gd name="T9" fmla="*/ 122 h 122"/>
                <a:gd name="T10" fmla="*/ 1 w 7"/>
                <a:gd name="T11" fmla="*/ 0 h 122"/>
                <a:gd name="T12" fmla="*/ 7 w 7"/>
                <a:gd name="T13" fmla="*/ 0 h 122"/>
                <a:gd name="T14" fmla="*/ 7 w 7"/>
                <a:gd name="T15" fmla="*/ 0 h 122"/>
                <a:gd name="T16" fmla="*/ 1 w 7"/>
                <a:gd name="T17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122">
                  <a:moveTo>
                    <a:pt x="0" y="122"/>
                  </a:moveTo>
                  <a:cubicBezTo>
                    <a:pt x="1" y="122"/>
                    <a:pt x="1" y="122"/>
                    <a:pt x="1" y="122"/>
                  </a:cubicBezTo>
                  <a:cubicBezTo>
                    <a:pt x="7" y="122"/>
                    <a:pt x="7" y="122"/>
                    <a:pt x="7" y="122"/>
                  </a:cubicBezTo>
                  <a:cubicBezTo>
                    <a:pt x="7" y="122"/>
                    <a:pt x="7" y="122"/>
                    <a:pt x="7" y="122"/>
                  </a:cubicBezTo>
                  <a:cubicBezTo>
                    <a:pt x="0" y="122"/>
                    <a:pt x="0" y="122"/>
                    <a:pt x="0" y="122"/>
                  </a:cubicBezTo>
                  <a:moveTo>
                    <a:pt x="1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AEA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60"/>
            <p:cNvSpPr>
              <a:spLocks/>
            </p:cNvSpPr>
            <p:nvPr/>
          </p:nvSpPr>
          <p:spPr bwMode="auto">
            <a:xfrm>
              <a:off x="8641751" y="1860274"/>
              <a:ext cx="38100" cy="419100"/>
            </a:xfrm>
            <a:custGeom>
              <a:avLst/>
              <a:gdLst>
                <a:gd name="T0" fmla="*/ 5 w 11"/>
                <a:gd name="T1" fmla="*/ 0 h 122"/>
                <a:gd name="T2" fmla="*/ 1 w 11"/>
                <a:gd name="T3" fmla="*/ 57 h 122"/>
                <a:gd name="T4" fmla="*/ 4 w 11"/>
                <a:gd name="T5" fmla="*/ 122 h 122"/>
                <a:gd name="T6" fmla="*/ 11 w 11"/>
                <a:gd name="T7" fmla="*/ 122 h 122"/>
                <a:gd name="T8" fmla="*/ 7 w 11"/>
                <a:gd name="T9" fmla="*/ 58 h 122"/>
                <a:gd name="T10" fmla="*/ 11 w 11"/>
                <a:gd name="T11" fmla="*/ 0 h 122"/>
                <a:gd name="T12" fmla="*/ 5 w 11"/>
                <a:gd name="T13" fmla="*/ 0 h 122"/>
                <a:gd name="T14" fmla="*/ 5 w 11"/>
                <a:gd name="T15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22">
                  <a:moveTo>
                    <a:pt x="5" y="0"/>
                  </a:moveTo>
                  <a:cubicBezTo>
                    <a:pt x="5" y="1"/>
                    <a:pt x="0" y="24"/>
                    <a:pt x="1" y="57"/>
                  </a:cubicBezTo>
                  <a:cubicBezTo>
                    <a:pt x="2" y="87"/>
                    <a:pt x="4" y="118"/>
                    <a:pt x="4" y="122"/>
                  </a:cubicBezTo>
                  <a:cubicBezTo>
                    <a:pt x="11" y="122"/>
                    <a:pt x="11" y="122"/>
                    <a:pt x="11" y="122"/>
                  </a:cubicBezTo>
                  <a:cubicBezTo>
                    <a:pt x="10" y="118"/>
                    <a:pt x="8" y="87"/>
                    <a:pt x="7" y="58"/>
                  </a:cubicBezTo>
                  <a:cubicBezTo>
                    <a:pt x="7" y="32"/>
                    <a:pt x="11" y="2"/>
                    <a:pt x="1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304E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61"/>
            <p:cNvSpPr>
              <a:spLocks/>
            </p:cNvSpPr>
            <p:nvPr/>
          </p:nvSpPr>
          <p:spPr bwMode="auto">
            <a:xfrm>
              <a:off x="8690963" y="2279374"/>
              <a:ext cx="9525" cy="0"/>
            </a:xfrm>
            <a:custGeom>
              <a:avLst/>
              <a:gdLst>
                <a:gd name="T0" fmla="*/ 0 w 3"/>
                <a:gd name="T1" fmla="*/ 0 w 3"/>
                <a:gd name="T2" fmla="*/ 3 w 3"/>
                <a:gd name="T3" fmla="*/ 3 w 3"/>
                <a:gd name="T4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AEA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62"/>
            <p:cNvSpPr>
              <a:spLocks/>
            </p:cNvSpPr>
            <p:nvPr/>
          </p:nvSpPr>
          <p:spPr bwMode="auto">
            <a:xfrm>
              <a:off x="8673501" y="1860274"/>
              <a:ext cx="26988" cy="419100"/>
            </a:xfrm>
            <a:custGeom>
              <a:avLst/>
              <a:gdLst>
                <a:gd name="T0" fmla="*/ 5 w 8"/>
                <a:gd name="T1" fmla="*/ 0 h 122"/>
                <a:gd name="T2" fmla="*/ 1 w 8"/>
                <a:gd name="T3" fmla="*/ 57 h 122"/>
                <a:gd name="T4" fmla="*/ 5 w 8"/>
                <a:gd name="T5" fmla="*/ 122 h 122"/>
                <a:gd name="T6" fmla="*/ 8 w 8"/>
                <a:gd name="T7" fmla="*/ 122 h 122"/>
                <a:gd name="T8" fmla="*/ 4 w 8"/>
                <a:gd name="T9" fmla="*/ 58 h 122"/>
                <a:gd name="T10" fmla="*/ 8 w 8"/>
                <a:gd name="T11" fmla="*/ 0 h 122"/>
                <a:gd name="T12" fmla="*/ 5 w 8"/>
                <a:gd name="T13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22">
                  <a:moveTo>
                    <a:pt x="5" y="0"/>
                  </a:moveTo>
                  <a:cubicBezTo>
                    <a:pt x="5" y="0"/>
                    <a:pt x="0" y="23"/>
                    <a:pt x="1" y="57"/>
                  </a:cubicBezTo>
                  <a:cubicBezTo>
                    <a:pt x="2" y="89"/>
                    <a:pt x="4" y="119"/>
                    <a:pt x="5" y="122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19"/>
                    <a:pt x="5" y="88"/>
                    <a:pt x="4" y="58"/>
                  </a:cubicBezTo>
                  <a:cubicBezTo>
                    <a:pt x="3" y="27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304E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63"/>
            <p:cNvSpPr>
              <a:spLocks noEditPoints="1"/>
            </p:cNvSpPr>
            <p:nvPr/>
          </p:nvSpPr>
          <p:spPr bwMode="auto">
            <a:xfrm>
              <a:off x="8638576" y="1860274"/>
              <a:ext cx="11113" cy="419100"/>
            </a:xfrm>
            <a:custGeom>
              <a:avLst/>
              <a:gdLst>
                <a:gd name="T0" fmla="*/ 0 w 3"/>
                <a:gd name="T1" fmla="*/ 122 h 122"/>
                <a:gd name="T2" fmla="*/ 0 w 3"/>
                <a:gd name="T3" fmla="*/ 122 h 122"/>
                <a:gd name="T4" fmla="*/ 3 w 3"/>
                <a:gd name="T5" fmla="*/ 122 h 122"/>
                <a:gd name="T6" fmla="*/ 3 w 3"/>
                <a:gd name="T7" fmla="*/ 122 h 122"/>
                <a:gd name="T8" fmla="*/ 0 w 3"/>
                <a:gd name="T9" fmla="*/ 122 h 122"/>
                <a:gd name="T10" fmla="*/ 0 w 3"/>
                <a:gd name="T11" fmla="*/ 0 h 122"/>
                <a:gd name="T12" fmla="*/ 0 w 3"/>
                <a:gd name="T13" fmla="*/ 0 h 122"/>
                <a:gd name="T14" fmla="*/ 3 w 3"/>
                <a:gd name="T15" fmla="*/ 0 h 122"/>
                <a:gd name="T16" fmla="*/ 3 w 3"/>
                <a:gd name="T17" fmla="*/ 0 h 122"/>
                <a:gd name="T18" fmla="*/ 0 w 3"/>
                <a:gd name="T1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122">
                  <a:moveTo>
                    <a:pt x="0" y="122"/>
                  </a:moveTo>
                  <a:cubicBezTo>
                    <a:pt x="0" y="122"/>
                    <a:pt x="0" y="122"/>
                    <a:pt x="0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0" y="122"/>
                    <a:pt x="0" y="122"/>
                    <a:pt x="0" y="122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AEA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64"/>
            <p:cNvSpPr>
              <a:spLocks/>
            </p:cNvSpPr>
            <p:nvPr/>
          </p:nvSpPr>
          <p:spPr bwMode="auto">
            <a:xfrm>
              <a:off x="8625876" y="1860274"/>
              <a:ext cx="23813" cy="419100"/>
            </a:xfrm>
            <a:custGeom>
              <a:avLst/>
              <a:gdLst>
                <a:gd name="T0" fmla="*/ 4 w 7"/>
                <a:gd name="T1" fmla="*/ 0 h 122"/>
                <a:gd name="T2" fmla="*/ 0 w 7"/>
                <a:gd name="T3" fmla="*/ 57 h 122"/>
                <a:gd name="T4" fmla="*/ 4 w 7"/>
                <a:gd name="T5" fmla="*/ 122 h 122"/>
                <a:gd name="T6" fmla="*/ 7 w 7"/>
                <a:gd name="T7" fmla="*/ 122 h 122"/>
                <a:gd name="T8" fmla="*/ 3 w 7"/>
                <a:gd name="T9" fmla="*/ 58 h 122"/>
                <a:gd name="T10" fmla="*/ 7 w 7"/>
                <a:gd name="T11" fmla="*/ 0 h 122"/>
                <a:gd name="T12" fmla="*/ 4 w 7"/>
                <a:gd name="T13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22">
                  <a:moveTo>
                    <a:pt x="4" y="0"/>
                  </a:moveTo>
                  <a:cubicBezTo>
                    <a:pt x="4" y="1"/>
                    <a:pt x="0" y="24"/>
                    <a:pt x="0" y="57"/>
                  </a:cubicBezTo>
                  <a:cubicBezTo>
                    <a:pt x="1" y="89"/>
                    <a:pt x="4" y="120"/>
                    <a:pt x="4" y="122"/>
                  </a:cubicBezTo>
                  <a:cubicBezTo>
                    <a:pt x="7" y="122"/>
                    <a:pt x="7" y="122"/>
                    <a:pt x="7" y="122"/>
                  </a:cubicBezTo>
                  <a:cubicBezTo>
                    <a:pt x="7" y="119"/>
                    <a:pt x="4" y="88"/>
                    <a:pt x="3" y="58"/>
                  </a:cubicBezTo>
                  <a:cubicBezTo>
                    <a:pt x="2" y="27"/>
                    <a:pt x="7" y="1"/>
                    <a:pt x="7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304E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65"/>
            <p:cNvSpPr>
              <a:spLocks/>
            </p:cNvSpPr>
            <p:nvPr/>
          </p:nvSpPr>
          <p:spPr bwMode="auto">
            <a:xfrm>
              <a:off x="8635401" y="2300011"/>
              <a:ext cx="552450" cy="387350"/>
            </a:xfrm>
            <a:custGeom>
              <a:avLst/>
              <a:gdLst>
                <a:gd name="T0" fmla="*/ 155 w 161"/>
                <a:gd name="T1" fmla="*/ 2 h 113"/>
                <a:gd name="T2" fmla="*/ 2 w 161"/>
                <a:gd name="T3" fmla="*/ 0 h 113"/>
                <a:gd name="T4" fmla="*/ 0 w 161"/>
                <a:gd name="T5" fmla="*/ 113 h 113"/>
                <a:gd name="T6" fmla="*/ 150 w 161"/>
                <a:gd name="T7" fmla="*/ 112 h 113"/>
                <a:gd name="T8" fmla="*/ 155 w 161"/>
                <a:gd name="T9" fmla="*/ 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113">
                  <a:moveTo>
                    <a:pt x="155" y="2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150" y="112"/>
                    <a:pt x="150" y="112"/>
                    <a:pt x="150" y="112"/>
                  </a:cubicBezTo>
                  <a:cubicBezTo>
                    <a:pt x="150" y="112"/>
                    <a:pt x="161" y="16"/>
                    <a:pt x="155" y="2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66"/>
            <p:cNvSpPr>
              <a:spLocks/>
            </p:cNvSpPr>
            <p:nvPr/>
          </p:nvSpPr>
          <p:spPr bwMode="auto">
            <a:xfrm>
              <a:off x="8632226" y="2268261"/>
              <a:ext cx="538163" cy="61913"/>
            </a:xfrm>
            <a:custGeom>
              <a:avLst/>
              <a:gdLst>
                <a:gd name="T0" fmla="*/ 157 w 157"/>
                <a:gd name="T1" fmla="*/ 18 h 18"/>
                <a:gd name="T2" fmla="*/ 144 w 157"/>
                <a:gd name="T3" fmla="*/ 18 h 18"/>
                <a:gd name="T4" fmla="*/ 8 w 157"/>
                <a:gd name="T5" fmla="*/ 15 h 18"/>
                <a:gd name="T6" fmla="*/ 7 w 157"/>
                <a:gd name="T7" fmla="*/ 15 h 18"/>
                <a:gd name="T8" fmla="*/ 2 w 157"/>
                <a:gd name="T9" fmla="*/ 15 h 18"/>
                <a:gd name="T10" fmla="*/ 2 w 157"/>
                <a:gd name="T11" fmla="*/ 15 h 18"/>
                <a:gd name="T12" fmla="*/ 0 w 157"/>
                <a:gd name="T13" fmla="*/ 9 h 18"/>
                <a:gd name="T14" fmla="*/ 0 w 157"/>
                <a:gd name="T15" fmla="*/ 7 h 18"/>
                <a:gd name="T16" fmla="*/ 1 w 157"/>
                <a:gd name="T17" fmla="*/ 3 h 18"/>
                <a:gd name="T18" fmla="*/ 2 w 157"/>
                <a:gd name="T19" fmla="*/ 0 h 18"/>
                <a:gd name="T20" fmla="*/ 3 w 157"/>
                <a:gd name="T21" fmla="*/ 0 h 18"/>
                <a:gd name="T22" fmla="*/ 5 w 157"/>
                <a:gd name="T23" fmla="*/ 0 h 18"/>
                <a:gd name="T24" fmla="*/ 7 w 157"/>
                <a:gd name="T25" fmla="*/ 0 h 18"/>
                <a:gd name="T26" fmla="*/ 14 w 157"/>
                <a:gd name="T27" fmla="*/ 0 h 18"/>
                <a:gd name="T28" fmla="*/ 14 w 157"/>
                <a:gd name="T29" fmla="*/ 0 h 18"/>
                <a:gd name="T30" fmla="*/ 16 w 157"/>
                <a:gd name="T31" fmla="*/ 0 h 18"/>
                <a:gd name="T32" fmla="*/ 20 w 157"/>
                <a:gd name="T33" fmla="*/ 0 h 18"/>
                <a:gd name="T34" fmla="*/ 31 w 157"/>
                <a:gd name="T35" fmla="*/ 1 h 18"/>
                <a:gd name="T36" fmla="*/ 38 w 157"/>
                <a:gd name="T37" fmla="*/ 1 h 18"/>
                <a:gd name="T38" fmla="*/ 72 w 157"/>
                <a:gd name="T39" fmla="*/ 2 h 18"/>
                <a:gd name="T40" fmla="*/ 140 w 157"/>
                <a:gd name="T41" fmla="*/ 3 h 18"/>
                <a:gd name="T42" fmla="*/ 152 w 157"/>
                <a:gd name="T43" fmla="*/ 3 h 18"/>
                <a:gd name="T44" fmla="*/ 152 w 157"/>
                <a:gd name="T45" fmla="*/ 3 h 18"/>
                <a:gd name="T46" fmla="*/ 153 w 157"/>
                <a:gd name="T47" fmla="*/ 3 h 18"/>
                <a:gd name="T48" fmla="*/ 153 w 157"/>
                <a:gd name="T49" fmla="*/ 3 h 18"/>
                <a:gd name="T50" fmla="*/ 155 w 157"/>
                <a:gd name="T51" fmla="*/ 11 h 18"/>
                <a:gd name="T52" fmla="*/ 157 w 157"/>
                <a:gd name="T5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7" h="18">
                  <a:moveTo>
                    <a:pt x="157" y="18"/>
                  </a:moveTo>
                  <a:cubicBezTo>
                    <a:pt x="144" y="18"/>
                    <a:pt x="144" y="18"/>
                    <a:pt x="144" y="18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0" y="16"/>
                    <a:pt x="0" y="9"/>
                  </a:cubicBezTo>
                  <a:cubicBezTo>
                    <a:pt x="0" y="8"/>
                    <a:pt x="0" y="8"/>
                    <a:pt x="0" y="7"/>
                  </a:cubicBezTo>
                  <a:cubicBezTo>
                    <a:pt x="0" y="5"/>
                    <a:pt x="0" y="4"/>
                    <a:pt x="1" y="3"/>
                  </a:cubicBezTo>
                  <a:cubicBezTo>
                    <a:pt x="1" y="1"/>
                    <a:pt x="1" y="1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140" y="3"/>
                    <a:pt x="140" y="3"/>
                    <a:pt x="140" y="3"/>
                  </a:cubicBezTo>
                  <a:cubicBezTo>
                    <a:pt x="152" y="3"/>
                    <a:pt x="152" y="3"/>
                    <a:pt x="152" y="3"/>
                  </a:cubicBezTo>
                  <a:cubicBezTo>
                    <a:pt x="152" y="3"/>
                    <a:pt x="152" y="3"/>
                    <a:pt x="152" y="3"/>
                  </a:cubicBezTo>
                  <a:cubicBezTo>
                    <a:pt x="153" y="3"/>
                    <a:pt x="153" y="3"/>
                    <a:pt x="153" y="3"/>
                  </a:cubicBezTo>
                  <a:cubicBezTo>
                    <a:pt x="153" y="3"/>
                    <a:pt x="153" y="3"/>
                    <a:pt x="153" y="3"/>
                  </a:cubicBezTo>
                  <a:cubicBezTo>
                    <a:pt x="155" y="11"/>
                    <a:pt x="155" y="11"/>
                    <a:pt x="155" y="11"/>
                  </a:cubicBezTo>
                  <a:lnTo>
                    <a:pt x="157" y="18"/>
                  </a:lnTo>
                  <a:close/>
                </a:path>
              </a:pathLst>
            </a:custGeom>
            <a:solidFill>
              <a:srgbClr val="D18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67"/>
            <p:cNvSpPr>
              <a:spLocks/>
            </p:cNvSpPr>
            <p:nvPr/>
          </p:nvSpPr>
          <p:spPr bwMode="auto">
            <a:xfrm>
              <a:off x="8632226" y="2649261"/>
              <a:ext cx="520700" cy="61913"/>
            </a:xfrm>
            <a:custGeom>
              <a:avLst/>
              <a:gdLst>
                <a:gd name="T0" fmla="*/ 152 w 152"/>
                <a:gd name="T1" fmla="*/ 3 h 18"/>
                <a:gd name="T2" fmla="*/ 151 w 152"/>
                <a:gd name="T3" fmla="*/ 10 h 18"/>
                <a:gd name="T4" fmla="*/ 151 w 152"/>
                <a:gd name="T5" fmla="*/ 10 h 18"/>
                <a:gd name="T6" fmla="*/ 151 w 152"/>
                <a:gd name="T7" fmla="*/ 18 h 18"/>
                <a:gd name="T8" fmla="*/ 143 w 152"/>
                <a:gd name="T9" fmla="*/ 18 h 18"/>
                <a:gd name="T10" fmla="*/ 6 w 152"/>
                <a:gd name="T11" fmla="*/ 15 h 18"/>
                <a:gd name="T12" fmla="*/ 2 w 152"/>
                <a:gd name="T13" fmla="*/ 15 h 18"/>
                <a:gd name="T14" fmla="*/ 1 w 152"/>
                <a:gd name="T15" fmla="*/ 8 h 18"/>
                <a:gd name="T16" fmla="*/ 1 w 152"/>
                <a:gd name="T17" fmla="*/ 7 h 18"/>
                <a:gd name="T18" fmla="*/ 1 w 152"/>
                <a:gd name="T19" fmla="*/ 2 h 18"/>
                <a:gd name="T20" fmla="*/ 3 w 152"/>
                <a:gd name="T21" fmla="*/ 0 h 18"/>
                <a:gd name="T22" fmla="*/ 4 w 152"/>
                <a:gd name="T23" fmla="*/ 0 h 18"/>
                <a:gd name="T24" fmla="*/ 8 w 152"/>
                <a:gd name="T25" fmla="*/ 0 h 18"/>
                <a:gd name="T26" fmla="*/ 145 w 152"/>
                <a:gd name="T27" fmla="*/ 3 h 18"/>
                <a:gd name="T28" fmla="*/ 152 w 152"/>
                <a:gd name="T29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2" h="18">
                  <a:moveTo>
                    <a:pt x="152" y="3"/>
                  </a:moveTo>
                  <a:cubicBezTo>
                    <a:pt x="151" y="10"/>
                    <a:pt x="151" y="10"/>
                    <a:pt x="151" y="10"/>
                  </a:cubicBezTo>
                  <a:cubicBezTo>
                    <a:pt x="151" y="10"/>
                    <a:pt x="151" y="10"/>
                    <a:pt x="151" y="10"/>
                  </a:cubicBezTo>
                  <a:cubicBezTo>
                    <a:pt x="151" y="18"/>
                    <a:pt x="151" y="18"/>
                    <a:pt x="151" y="18"/>
                  </a:cubicBezTo>
                  <a:cubicBezTo>
                    <a:pt x="143" y="18"/>
                    <a:pt x="143" y="18"/>
                    <a:pt x="143" y="18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0" y="16"/>
                    <a:pt x="1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5"/>
                    <a:pt x="1" y="3"/>
                    <a:pt x="1" y="2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45" y="3"/>
                    <a:pt x="145" y="3"/>
                    <a:pt x="145" y="3"/>
                  </a:cubicBezTo>
                  <a:lnTo>
                    <a:pt x="152" y="3"/>
                  </a:lnTo>
                  <a:close/>
                </a:path>
              </a:pathLst>
            </a:custGeom>
            <a:solidFill>
              <a:srgbClr val="D18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68"/>
            <p:cNvSpPr>
              <a:spLocks/>
            </p:cNvSpPr>
            <p:nvPr/>
          </p:nvSpPr>
          <p:spPr bwMode="auto">
            <a:xfrm>
              <a:off x="8786213" y="2512736"/>
              <a:ext cx="369888" cy="36513"/>
            </a:xfrm>
            <a:custGeom>
              <a:avLst/>
              <a:gdLst>
                <a:gd name="T0" fmla="*/ 0 w 108"/>
                <a:gd name="T1" fmla="*/ 5 h 11"/>
                <a:gd name="T2" fmla="*/ 95 w 108"/>
                <a:gd name="T3" fmla="*/ 9 h 11"/>
                <a:gd name="T4" fmla="*/ 96 w 108"/>
                <a:gd name="T5" fmla="*/ 4 h 11"/>
                <a:gd name="T6" fmla="*/ 0 w 108"/>
                <a:gd name="T7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11">
                  <a:moveTo>
                    <a:pt x="0" y="5"/>
                  </a:moveTo>
                  <a:cubicBezTo>
                    <a:pt x="31" y="8"/>
                    <a:pt x="64" y="11"/>
                    <a:pt x="95" y="9"/>
                  </a:cubicBezTo>
                  <a:cubicBezTo>
                    <a:pt x="108" y="8"/>
                    <a:pt x="97" y="4"/>
                    <a:pt x="96" y="4"/>
                  </a:cubicBezTo>
                  <a:cubicBezTo>
                    <a:pt x="71" y="0"/>
                    <a:pt x="0" y="4"/>
                    <a:pt x="0" y="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69"/>
            <p:cNvSpPr>
              <a:spLocks/>
            </p:cNvSpPr>
            <p:nvPr/>
          </p:nvSpPr>
          <p:spPr bwMode="auto">
            <a:xfrm>
              <a:off x="8659213" y="2374624"/>
              <a:ext cx="271463" cy="34925"/>
            </a:xfrm>
            <a:custGeom>
              <a:avLst/>
              <a:gdLst>
                <a:gd name="T0" fmla="*/ 0 w 79"/>
                <a:gd name="T1" fmla="*/ 6 h 10"/>
                <a:gd name="T2" fmla="*/ 79 w 79"/>
                <a:gd name="T3" fmla="*/ 10 h 10"/>
                <a:gd name="T4" fmla="*/ 0 w 79"/>
                <a:gd name="T5" fmla="*/ 0 h 10"/>
                <a:gd name="T6" fmla="*/ 0 w 79"/>
                <a:gd name="T7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10">
                  <a:moveTo>
                    <a:pt x="0" y="6"/>
                  </a:moveTo>
                  <a:cubicBezTo>
                    <a:pt x="30" y="9"/>
                    <a:pt x="48" y="9"/>
                    <a:pt x="79" y="10"/>
                  </a:cubicBezTo>
                  <a:cubicBezTo>
                    <a:pt x="79" y="10"/>
                    <a:pt x="26" y="3"/>
                    <a:pt x="0" y="0"/>
                  </a:cubicBezTo>
                  <a:cubicBezTo>
                    <a:pt x="0" y="1"/>
                    <a:pt x="0" y="4"/>
                    <a:pt x="0" y="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70"/>
            <p:cNvSpPr>
              <a:spLocks/>
            </p:cNvSpPr>
            <p:nvPr/>
          </p:nvSpPr>
          <p:spPr bwMode="auto">
            <a:xfrm>
              <a:off x="8646513" y="2601636"/>
              <a:ext cx="503238" cy="36513"/>
            </a:xfrm>
            <a:custGeom>
              <a:avLst/>
              <a:gdLst>
                <a:gd name="T0" fmla="*/ 0 w 147"/>
                <a:gd name="T1" fmla="*/ 7 h 11"/>
                <a:gd name="T2" fmla="*/ 126 w 147"/>
                <a:gd name="T3" fmla="*/ 7 h 11"/>
                <a:gd name="T4" fmla="*/ 1 w 147"/>
                <a:gd name="T5" fmla="*/ 0 h 11"/>
                <a:gd name="T6" fmla="*/ 0 w 147"/>
                <a:gd name="T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7" h="11">
                  <a:moveTo>
                    <a:pt x="0" y="7"/>
                  </a:moveTo>
                  <a:cubicBezTo>
                    <a:pt x="20" y="9"/>
                    <a:pt x="98" y="11"/>
                    <a:pt x="126" y="7"/>
                  </a:cubicBezTo>
                  <a:cubicBezTo>
                    <a:pt x="147" y="3"/>
                    <a:pt x="18" y="2"/>
                    <a:pt x="1" y="0"/>
                  </a:cubicBezTo>
                  <a:cubicBezTo>
                    <a:pt x="1" y="1"/>
                    <a:pt x="0" y="6"/>
                    <a:pt x="0" y="7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71"/>
            <p:cNvSpPr>
              <a:spLocks/>
            </p:cNvSpPr>
            <p:nvPr/>
          </p:nvSpPr>
          <p:spPr bwMode="auto">
            <a:xfrm>
              <a:off x="9111651" y="2279374"/>
              <a:ext cx="88900" cy="434975"/>
            </a:xfrm>
            <a:custGeom>
              <a:avLst/>
              <a:gdLst>
                <a:gd name="T0" fmla="*/ 25 w 26"/>
                <a:gd name="T1" fmla="*/ 63 h 127"/>
                <a:gd name="T2" fmla="*/ 20 w 26"/>
                <a:gd name="T3" fmla="*/ 119 h 127"/>
                <a:gd name="T4" fmla="*/ 12 w 26"/>
                <a:gd name="T5" fmla="*/ 127 h 127"/>
                <a:gd name="T6" fmla="*/ 3 w 26"/>
                <a:gd name="T7" fmla="*/ 126 h 127"/>
                <a:gd name="T8" fmla="*/ 2 w 26"/>
                <a:gd name="T9" fmla="*/ 126 h 127"/>
                <a:gd name="T10" fmla="*/ 4 w 26"/>
                <a:gd name="T11" fmla="*/ 118 h 127"/>
                <a:gd name="T12" fmla="*/ 5 w 26"/>
                <a:gd name="T13" fmla="*/ 111 h 127"/>
                <a:gd name="T14" fmla="*/ 11 w 26"/>
                <a:gd name="T15" fmla="*/ 64 h 127"/>
                <a:gd name="T16" fmla="*/ 4 w 26"/>
                <a:gd name="T17" fmla="*/ 15 h 127"/>
                <a:gd name="T18" fmla="*/ 2 w 26"/>
                <a:gd name="T19" fmla="*/ 8 h 127"/>
                <a:gd name="T20" fmla="*/ 0 w 26"/>
                <a:gd name="T21" fmla="*/ 0 h 127"/>
                <a:gd name="T22" fmla="*/ 12 w 26"/>
                <a:gd name="T23" fmla="*/ 0 h 127"/>
                <a:gd name="T24" fmla="*/ 12 w 26"/>
                <a:gd name="T25" fmla="*/ 0 h 127"/>
                <a:gd name="T26" fmla="*/ 13 w 26"/>
                <a:gd name="T27" fmla="*/ 0 h 127"/>
                <a:gd name="T28" fmla="*/ 19 w 26"/>
                <a:gd name="T29" fmla="*/ 7 h 127"/>
                <a:gd name="T30" fmla="*/ 25 w 26"/>
                <a:gd name="T31" fmla="*/ 63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" h="127">
                  <a:moveTo>
                    <a:pt x="25" y="63"/>
                  </a:moveTo>
                  <a:cubicBezTo>
                    <a:pt x="25" y="84"/>
                    <a:pt x="22" y="107"/>
                    <a:pt x="20" y="119"/>
                  </a:cubicBezTo>
                  <a:cubicBezTo>
                    <a:pt x="19" y="124"/>
                    <a:pt x="16" y="127"/>
                    <a:pt x="12" y="127"/>
                  </a:cubicBezTo>
                  <a:cubicBezTo>
                    <a:pt x="3" y="126"/>
                    <a:pt x="3" y="126"/>
                    <a:pt x="3" y="126"/>
                  </a:cubicBezTo>
                  <a:cubicBezTo>
                    <a:pt x="2" y="126"/>
                    <a:pt x="2" y="126"/>
                    <a:pt x="2" y="126"/>
                  </a:cubicBezTo>
                  <a:cubicBezTo>
                    <a:pt x="2" y="124"/>
                    <a:pt x="3" y="121"/>
                    <a:pt x="4" y="118"/>
                  </a:cubicBezTo>
                  <a:cubicBezTo>
                    <a:pt x="4" y="116"/>
                    <a:pt x="5" y="114"/>
                    <a:pt x="5" y="111"/>
                  </a:cubicBezTo>
                  <a:cubicBezTo>
                    <a:pt x="8" y="100"/>
                    <a:pt x="10" y="85"/>
                    <a:pt x="11" y="64"/>
                  </a:cubicBezTo>
                  <a:cubicBezTo>
                    <a:pt x="11" y="46"/>
                    <a:pt x="7" y="27"/>
                    <a:pt x="4" y="15"/>
                  </a:cubicBezTo>
                  <a:cubicBezTo>
                    <a:pt x="4" y="12"/>
                    <a:pt x="3" y="10"/>
                    <a:pt x="2" y="8"/>
                  </a:cubicBezTo>
                  <a:cubicBezTo>
                    <a:pt x="1" y="3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6" y="1"/>
                    <a:pt x="18" y="4"/>
                    <a:pt x="19" y="7"/>
                  </a:cubicBezTo>
                  <a:cubicBezTo>
                    <a:pt x="22" y="18"/>
                    <a:pt x="26" y="39"/>
                    <a:pt x="25" y="63"/>
                  </a:cubicBezTo>
                  <a:close/>
                </a:path>
              </a:pathLst>
            </a:custGeom>
            <a:solidFill>
              <a:srgbClr val="D18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72"/>
            <p:cNvSpPr>
              <a:spLocks/>
            </p:cNvSpPr>
            <p:nvPr/>
          </p:nvSpPr>
          <p:spPr bwMode="auto">
            <a:xfrm>
              <a:off x="7662263" y="2300011"/>
              <a:ext cx="1000125" cy="376238"/>
            </a:xfrm>
            <a:custGeom>
              <a:avLst/>
              <a:gdLst>
                <a:gd name="T0" fmla="*/ 288 w 292"/>
                <a:gd name="T1" fmla="*/ 109 h 110"/>
                <a:gd name="T2" fmla="*/ 292 w 292"/>
                <a:gd name="T3" fmla="*/ 0 h 110"/>
                <a:gd name="T4" fmla="*/ 5 w 292"/>
                <a:gd name="T5" fmla="*/ 0 h 110"/>
                <a:gd name="T6" fmla="*/ 7 w 292"/>
                <a:gd name="T7" fmla="*/ 60 h 110"/>
                <a:gd name="T8" fmla="*/ 0 w 292"/>
                <a:gd name="T9" fmla="*/ 110 h 110"/>
                <a:gd name="T10" fmla="*/ 288 w 292"/>
                <a:gd name="T11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" h="110">
                  <a:moveTo>
                    <a:pt x="288" y="109"/>
                  </a:moveTo>
                  <a:cubicBezTo>
                    <a:pt x="288" y="109"/>
                    <a:pt x="284" y="42"/>
                    <a:pt x="29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8" y="22"/>
                    <a:pt x="7" y="60"/>
                  </a:cubicBezTo>
                  <a:cubicBezTo>
                    <a:pt x="6" y="97"/>
                    <a:pt x="0" y="110"/>
                    <a:pt x="0" y="110"/>
                  </a:cubicBezTo>
                  <a:lnTo>
                    <a:pt x="288" y="109"/>
                  </a:ln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73"/>
            <p:cNvSpPr>
              <a:spLocks/>
            </p:cNvSpPr>
            <p:nvPr/>
          </p:nvSpPr>
          <p:spPr bwMode="auto">
            <a:xfrm>
              <a:off x="7635276" y="2649261"/>
              <a:ext cx="1030288" cy="61913"/>
            </a:xfrm>
            <a:custGeom>
              <a:avLst/>
              <a:gdLst>
                <a:gd name="T0" fmla="*/ 300 w 301"/>
                <a:gd name="T1" fmla="*/ 8 h 18"/>
                <a:gd name="T2" fmla="*/ 300 w 301"/>
                <a:gd name="T3" fmla="*/ 11 h 18"/>
                <a:gd name="T4" fmla="*/ 299 w 301"/>
                <a:gd name="T5" fmla="*/ 13 h 18"/>
                <a:gd name="T6" fmla="*/ 297 w 301"/>
                <a:gd name="T7" fmla="*/ 15 h 18"/>
                <a:gd name="T8" fmla="*/ 297 w 301"/>
                <a:gd name="T9" fmla="*/ 15 h 18"/>
                <a:gd name="T10" fmla="*/ 205 w 301"/>
                <a:gd name="T11" fmla="*/ 16 h 18"/>
                <a:gd name="T12" fmla="*/ 4 w 301"/>
                <a:gd name="T13" fmla="*/ 17 h 18"/>
                <a:gd name="T14" fmla="*/ 1 w 301"/>
                <a:gd name="T15" fmla="*/ 9 h 18"/>
                <a:gd name="T16" fmla="*/ 5 w 301"/>
                <a:gd name="T17" fmla="*/ 1 h 18"/>
                <a:gd name="T18" fmla="*/ 10 w 301"/>
                <a:gd name="T19" fmla="*/ 1 h 18"/>
                <a:gd name="T20" fmla="*/ 205 w 301"/>
                <a:gd name="T21" fmla="*/ 0 h 18"/>
                <a:gd name="T22" fmla="*/ 292 w 301"/>
                <a:gd name="T23" fmla="*/ 0 h 18"/>
                <a:gd name="T24" fmla="*/ 295 w 301"/>
                <a:gd name="T25" fmla="*/ 0 h 18"/>
                <a:gd name="T26" fmla="*/ 297 w 301"/>
                <a:gd name="T27" fmla="*/ 0 h 18"/>
                <a:gd name="T28" fmla="*/ 299 w 301"/>
                <a:gd name="T29" fmla="*/ 0 h 18"/>
                <a:gd name="T30" fmla="*/ 300 w 301"/>
                <a:gd name="T31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1" h="18">
                  <a:moveTo>
                    <a:pt x="300" y="8"/>
                  </a:moveTo>
                  <a:cubicBezTo>
                    <a:pt x="300" y="9"/>
                    <a:pt x="300" y="10"/>
                    <a:pt x="300" y="11"/>
                  </a:cubicBezTo>
                  <a:cubicBezTo>
                    <a:pt x="300" y="12"/>
                    <a:pt x="299" y="12"/>
                    <a:pt x="299" y="13"/>
                  </a:cubicBezTo>
                  <a:cubicBezTo>
                    <a:pt x="299" y="14"/>
                    <a:pt x="298" y="15"/>
                    <a:pt x="297" y="15"/>
                  </a:cubicBezTo>
                  <a:cubicBezTo>
                    <a:pt x="297" y="15"/>
                    <a:pt x="297" y="15"/>
                    <a:pt x="297" y="15"/>
                  </a:cubicBezTo>
                  <a:cubicBezTo>
                    <a:pt x="205" y="16"/>
                    <a:pt x="205" y="16"/>
                    <a:pt x="205" y="16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0" y="18"/>
                    <a:pt x="1" y="9"/>
                  </a:cubicBezTo>
                  <a:cubicBezTo>
                    <a:pt x="1" y="1"/>
                    <a:pt x="5" y="1"/>
                    <a:pt x="5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292" y="0"/>
                    <a:pt x="292" y="0"/>
                    <a:pt x="292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298" y="0"/>
                    <a:pt x="298" y="0"/>
                    <a:pt x="299" y="0"/>
                  </a:cubicBezTo>
                  <a:cubicBezTo>
                    <a:pt x="300" y="1"/>
                    <a:pt x="301" y="4"/>
                    <a:pt x="300" y="8"/>
                  </a:cubicBezTo>
                  <a:close/>
                </a:path>
              </a:pathLst>
            </a:custGeom>
            <a:solidFill>
              <a:srgbClr val="E6A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74"/>
            <p:cNvSpPr>
              <a:spLocks/>
            </p:cNvSpPr>
            <p:nvPr/>
          </p:nvSpPr>
          <p:spPr bwMode="auto">
            <a:xfrm>
              <a:off x="7659088" y="2268261"/>
              <a:ext cx="1027113" cy="58738"/>
            </a:xfrm>
            <a:custGeom>
              <a:avLst/>
              <a:gdLst>
                <a:gd name="T0" fmla="*/ 5 w 300"/>
                <a:gd name="T1" fmla="*/ 1 h 17"/>
                <a:gd name="T2" fmla="*/ 297 w 300"/>
                <a:gd name="T3" fmla="*/ 0 h 17"/>
                <a:gd name="T4" fmla="*/ 300 w 300"/>
                <a:gd name="T5" fmla="*/ 8 h 17"/>
                <a:gd name="T6" fmla="*/ 296 w 300"/>
                <a:gd name="T7" fmla="*/ 15 h 17"/>
                <a:gd name="T8" fmla="*/ 4 w 300"/>
                <a:gd name="T9" fmla="*/ 16 h 17"/>
                <a:gd name="T10" fmla="*/ 1 w 300"/>
                <a:gd name="T11" fmla="*/ 9 h 17"/>
                <a:gd name="T12" fmla="*/ 5 w 300"/>
                <a:gd name="T13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0" h="17">
                  <a:moveTo>
                    <a:pt x="5" y="1"/>
                  </a:moveTo>
                  <a:cubicBezTo>
                    <a:pt x="297" y="0"/>
                    <a:pt x="297" y="0"/>
                    <a:pt x="297" y="0"/>
                  </a:cubicBezTo>
                  <a:cubicBezTo>
                    <a:pt x="299" y="0"/>
                    <a:pt x="300" y="3"/>
                    <a:pt x="300" y="8"/>
                  </a:cubicBezTo>
                  <a:cubicBezTo>
                    <a:pt x="300" y="12"/>
                    <a:pt x="298" y="15"/>
                    <a:pt x="296" y="15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0" y="17"/>
                    <a:pt x="1" y="9"/>
                  </a:cubicBezTo>
                  <a:cubicBezTo>
                    <a:pt x="1" y="0"/>
                    <a:pt x="5" y="1"/>
                    <a:pt x="5" y="1"/>
                  </a:cubicBezTo>
                  <a:close/>
                </a:path>
              </a:pathLst>
            </a:custGeom>
            <a:solidFill>
              <a:srgbClr val="E6A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Freeform 75"/>
            <p:cNvSpPr>
              <a:spLocks/>
            </p:cNvSpPr>
            <p:nvPr/>
          </p:nvSpPr>
          <p:spPr bwMode="auto">
            <a:xfrm>
              <a:off x="7686076" y="2382561"/>
              <a:ext cx="966788" cy="20638"/>
            </a:xfrm>
            <a:custGeom>
              <a:avLst/>
              <a:gdLst>
                <a:gd name="T0" fmla="*/ 281 w 282"/>
                <a:gd name="T1" fmla="*/ 5 h 6"/>
                <a:gd name="T2" fmla="*/ 282 w 282"/>
                <a:gd name="T3" fmla="*/ 0 h 6"/>
                <a:gd name="T4" fmla="*/ 0 w 282"/>
                <a:gd name="T5" fmla="*/ 2 h 6"/>
                <a:gd name="T6" fmla="*/ 0 w 282"/>
                <a:gd name="T7" fmla="*/ 6 h 6"/>
                <a:gd name="T8" fmla="*/ 281 w 282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" h="6">
                  <a:moveTo>
                    <a:pt x="281" y="5"/>
                  </a:moveTo>
                  <a:cubicBezTo>
                    <a:pt x="282" y="3"/>
                    <a:pt x="282" y="2"/>
                    <a:pt x="282" y="0"/>
                  </a:cubicBezTo>
                  <a:cubicBezTo>
                    <a:pt x="261" y="0"/>
                    <a:pt x="28" y="2"/>
                    <a:pt x="0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51" y="6"/>
                    <a:pt x="243" y="5"/>
                    <a:pt x="281" y="5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76"/>
            <p:cNvSpPr>
              <a:spLocks/>
            </p:cNvSpPr>
            <p:nvPr/>
          </p:nvSpPr>
          <p:spPr bwMode="auto">
            <a:xfrm>
              <a:off x="7963888" y="2442886"/>
              <a:ext cx="698500" cy="28575"/>
            </a:xfrm>
            <a:custGeom>
              <a:avLst/>
              <a:gdLst>
                <a:gd name="T0" fmla="*/ 199 w 204"/>
                <a:gd name="T1" fmla="*/ 3 h 8"/>
                <a:gd name="T2" fmla="*/ 95 w 204"/>
                <a:gd name="T3" fmla="*/ 2 h 8"/>
                <a:gd name="T4" fmla="*/ 0 w 204"/>
                <a:gd name="T5" fmla="*/ 1 h 8"/>
                <a:gd name="T6" fmla="*/ 94 w 204"/>
                <a:gd name="T7" fmla="*/ 8 h 8"/>
                <a:gd name="T8" fmla="*/ 199 w 204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8">
                  <a:moveTo>
                    <a:pt x="199" y="3"/>
                  </a:moveTo>
                  <a:cubicBezTo>
                    <a:pt x="204" y="0"/>
                    <a:pt x="129" y="2"/>
                    <a:pt x="95" y="2"/>
                  </a:cubicBezTo>
                  <a:cubicBezTo>
                    <a:pt x="58" y="2"/>
                    <a:pt x="17" y="4"/>
                    <a:pt x="0" y="1"/>
                  </a:cubicBezTo>
                  <a:cubicBezTo>
                    <a:pt x="0" y="4"/>
                    <a:pt x="63" y="7"/>
                    <a:pt x="94" y="8"/>
                  </a:cubicBezTo>
                  <a:cubicBezTo>
                    <a:pt x="125" y="8"/>
                    <a:pt x="192" y="8"/>
                    <a:pt x="199" y="3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Freeform 77"/>
            <p:cNvSpPr>
              <a:spLocks/>
            </p:cNvSpPr>
            <p:nvPr/>
          </p:nvSpPr>
          <p:spPr bwMode="auto">
            <a:xfrm>
              <a:off x="7686076" y="2515911"/>
              <a:ext cx="617538" cy="36513"/>
            </a:xfrm>
            <a:custGeom>
              <a:avLst/>
              <a:gdLst>
                <a:gd name="T0" fmla="*/ 177 w 180"/>
                <a:gd name="T1" fmla="*/ 10 h 11"/>
                <a:gd name="T2" fmla="*/ 180 w 180"/>
                <a:gd name="T3" fmla="*/ 9 h 11"/>
                <a:gd name="T4" fmla="*/ 177 w 180"/>
                <a:gd name="T5" fmla="*/ 8 h 11"/>
                <a:gd name="T6" fmla="*/ 0 w 180"/>
                <a:gd name="T7" fmla="*/ 0 h 11"/>
                <a:gd name="T8" fmla="*/ 0 w 180"/>
                <a:gd name="T9" fmla="*/ 6 h 11"/>
                <a:gd name="T10" fmla="*/ 177 w 180"/>
                <a:gd name="T1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0" h="11">
                  <a:moveTo>
                    <a:pt x="177" y="10"/>
                  </a:moveTo>
                  <a:cubicBezTo>
                    <a:pt x="178" y="10"/>
                    <a:pt x="180" y="10"/>
                    <a:pt x="180" y="9"/>
                  </a:cubicBezTo>
                  <a:cubicBezTo>
                    <a:pt x="180" y="9"/>
                    <a:pt x="179" y="8"/>
                    <a:pt x="177" y="8"/>
                  </a:cubicBezTo>
                  <a:cubicBezTo>
                    <a:pt x="165" y="7"/>
                    <a:pt x="17" y="3"/>
                    <a:pt x="0" y="0"/>
                  </a:cubicBezTo>
                  <a:cubicBezTo>
                    <a:pt x="0" y="2"/>
                    <a:pt x="0" y="3"/>
                    <a:pt x="0" y="6"/>
                  </a:cubicBezTo>
                  <a:cubicBezTo>
                    <a:pt x="35" y="8"/>
                    <a:pt x="165" y="11"/>
                    <a:pt x="177" y="10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" name="Freeform 78"/>
            <p:cNvSpPr>
              <a:spLocks/>
            </p:cNvSpPr>
            <p:nvPr/>
          </p:nvSpPr>
          <p:spPr bwMode="auto">
            <a:xfrm>
              <a:off x="8001988" y="2584174"/>
              <a:ext cx="644525" cy="30163"/>
            </a:xfrm>
            <a:custGeom>
              <a:avLst/>
              <a:gdLst>
                <a:gd name="T0" fmla="*/ 188 w 188"/>
                <a:gd name="T1" fmla="*/ 9 h 9"/>
                <a:gd name="T2" fmla="*/ 188 w 188"/>
                <a:gd name="T3" fmla="*/ 0 h 9"/>
                <a:gd name="T4" fmla="*/ 104 w 188"/>
                <a:gd name="T5" fmla="*/ 1 h 9"/>
                <a:gd name="T6" fmla="*/ 10 w 188"/>
                <a:gd name="T7" fmla="*/ 2 h 9"/>
                <a:gd name="T8" fmla="*/ 104 w 188"/>
                <a:gd name="T9" fmla="*/ 5 h 9"/>
                <a:gd name="T10" fmla="*/ 188 w 18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8" h="9">
                  <a:moveTo>
                    <a:pt x="188" y="9"/>
                  </a:moveTo>
                  <a:cubicBezTo>
                    <a:pt x="188" y="7"/>
                    <a:pt x="188" y="2"/>
                    <a:pt x="188" y="0"/>
                  </a:cubicBezTo>
                  <a:cubicBezTo>
                    <a:pt x="175" y="0"/>
                    <a:pt x="139" y="1"/>
                    <a:pt x="104" y="1"/>
                  </a:cubicBezTo>
                  <a:cubicBezTo>
                    <a:pt x="67" y="1"/>
                    <a:pt x="27" y="1"/>
                    <a:pt x="10" y="2"/>
                  </a:cubicBezTo>
                  <a:cubicBezTo>
                    <a:pt x="0" y="3"/>
                    <a:pt x="73" y="6"/>
                    <a:pt x="104" y="5"/>
                  </a:cubicBezTo>
                  <a:cubicBezTo>
                    <a:pt x="132" y="5"/>
                    <a:pt x="163" y="8"/>
                    <a:pt x="188" y="9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Freeform 79"/>
            <p:cNvSpPr>
              <a:spLocks/>
            </p:cNvSpPr>
            <p:nvPr/>
          </p:nvSpPr>
          <p:spPr bwMode="auto">
            <a:xfrm>
              <a:off x="8632226" y="1525311"/>
              <a:ext cx="550863" cy="325438"/>
            </a:xfrm>
            <a:custGeom>
              <a:avLst/>
              <a:gdLst>
                <a:gd name="T0" fmla="*/ 155 w 161"/>
                <a:gd name="T1" fmla="*/ 2 h 95"/>
                <a:gd name="T2" fmla="*/ 2 w 161"/>
                <a:gd name="T3" fmla="*/ 0 h 95"/>
                <a:gd name="T4" fmla="*/ 0 w 161"/>
                <a:gd name="T5" fmla="*/ 95 h 95"/>
                <a:gd name="T6" fmla="*/ 151 w 161"/>
                <a:gd name="T7" fmla="*/ 95 h 95"/>
                <a:gd name="T8" fmla="*/ 155 w 161"/>
                <a:gd name="T9" fmla="*/ 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95">
                  <a:moveTo>
                    <a:pt x="155" y="2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151" y="95"/>
                    <a:pt x="151" y="95"/>
                    <a:pt x="151" y="95"/>
                  </a:cubicBezTo>
                  <a:cubicBezTo>
                    <a:pt x="151" y="95"/>
                    <a:pt x="161" y="14"/>
                    <a:pt x="155" y="2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" name="Freeform 80"/>
            <p:cNvSpPr>
              <a:spLocks/>
            </p:cNvSpPr>
            <p:nvPr/>
          </p:nvSpPr>
          <p:spPr bwMode="auto">
            <a:xfrm>
              <a:off x="8629051" y="1498324"/>
              <a:ext cx="538163" cy="53975"/>
            </a:xfrm>
            <a:custGeom>
              <a:avLst/>
              <a:gdLst>
                <a:gd name="T0" fmla="*/ 157 w 157"/>
                <a:gd name="T1" fmla="*/ 16 h 16"/>
                <a:gd name="T2" fmla="*/ 145 w 157"/>
                <a:gd name="T3" fmla="*/ 16 h 16"/>
                <a:gd name="T4" fmla="*/ 9 w 157"/>
                <a:gd name="T5" fmla="*/ 13 h 16"/>
                <a:gd name="T6" fmla="*/ 8 w 157"/>
                <a:gd name="T7" fmla="*/ 13 h 16"/>
                <a:gd name="T8" fmla="*/ 3 w 157"/>
                <a:gd name="T9" fmla="*/ 13 h 16"/>
                <a:gd name="T10" fmla="*/ 2 w 157"/>
                <a:gd name="T11" fmla="*/ 13 h 16"/>
                <a:gd name="T12" fmla="*/ 0 w 157"/>
                <a:gd name="T13" fmla="*/ 8 h 16"/>
                <a:gd name="T14" fmla="*/ 0 w 157"/>
                <a:gd name="T15" fmla="*/ 7 h 16"/>
                <a:gd name="T16" fmla="*/ 3 w 157"/>
                <a:gd name="T17" fmla="*/ 1 h 16"/>
                <a:gd name="T18" fmla="*/ 15 w 157"/>
                <a:gd name="T19" fmla="*/ 1 h 16"/>
                <a:gd name="T20" fmla="*/ 141 w 157"/>
                <a:gd name="T21" fmla="*/ 3 h 16"/>
                <a:gd name="T22" fmla="*/ 153 w 157"/>
                <a:gd name="T23" fmla="*/ 4 h 16"/>
                <a:gd name="T24" fmla="*/ 153 w 157"/>
                <a:gd name="T25" fmla="*/ 4 h 16"/>
                <a:gd name="T26" fmla="*/ 154 w 157"/>
                <a:gd name="T27" fmla="*/ 4 h 16"/>
                <a:gd name="T28" fmla="*/ 154 w 157"/>
                <a:gd name="T29" fmla="*/ 4 h 16"/>
                <a:gd name="T30" fmla="*/ 156 w 157"/>
                <a:gd name="T31" fmla="*/ 10 h 16"/>
                <a:gd name="T32" fmla="*/ 157 w 157"/>
                <a:gd name="T3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16">
                  <a:moveTo>
                    <a:pt x="157" y="16"/>
                  </a:moveTo>
                  <a:cubicBezTo>
                    <a:pt x="145" y="16"/>
                    <a:pt x="145" y="16"/>
                    <a:pt x="145" y="16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0" y="14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0"/>
                    <a:pt x="3" y="1"/>
                    <a:pt x="3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41" y="3"/>
                    <a:pt x="141" y="3"/>
                    <a:pt x="141" y="3"/>
                  </a:cubicBezTo>
                  <a:cubicBezTo>
                    <a:pt x="153" y="4"/>
                    <a:pt x="153" y="4"/>
                    <a:pt x="153" y="4"/>
                  </a:cubicBezTo>
                  <a:cubicBezTo>
                    <a:pt x="153" y="4"/>
                    <a:pt x="153" y="4"/>
                    <a:pt x="153" y="4"/>
                  </a:cubicBezTo>
                  <a:cubicBezTo>
                    <a:pt x="154" y="4"/>
                    <a:pt x="154" y="4"/>
                    <a:pt x="154" y="4"/>
                  </a:cubicBezTo>
                  <a:cubicBezTo>
                    <a:pt x="154" y="4"/>
                    <a:pt x="154" y="4"/>
                    <a:pt x="154" y="4"/>
                  </a:cubicBezTo>
                  <a:cubicBezTo>
                    <a:pt x="156" y="10"/>
                    <a:pt x="156" y="10"/>
                    <a:pt x="156" y="10"/>
                  </a:cubicBezTo>
                  <a:lnTo>
                    <a:pt x="157" y="16"/>
                  </a:lnTo>
                  <a:close/>
                </a:path>
              </a:pathLst>
            </a:custGeom>
            <a:solidFill>
              <a:srgbClr val="662A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" name="Freeform 81"/>
            <p:cNvSpPr>
              <a:spLocks/>
            </p:cNvSpPr>
            <p:nvPr/>
          </p:nvSpPr>
          <p:spPr bwMode="auto">
            <a:xfrm>
              <a:off x="8632226" y="1818999"/>
              <a:ext cx="517525" cy="55563"/>
            </a:xfrm>
            <a:custGeom>
              <a:avLst/>
              <a:gdLst>
                <a:gd name="T0" fmla="*/ 151 w 151"/>
                <a:gd name="T1" fmla="*/ 3 h 16"/>
                <a:gd name="T2" fmla="*/ 151 w 151"/>
                <a:gd name="T3" fmla="*/ 9 h 16"/>
                <a:gd name="T4" fmla="*/ 150 w 151"/>
                <a:gd name="T5" fmla="*/ 16 h 16"/>
                <a:gd name="T6" fmla="*/ 143 w 151"/>
                <a:gd name="T7" fmla="*/ 15 h 16"/>
                <a:gd name="T8" fmla="*/ 96 w 151"/>
                <a:gd name="T9" fmla="*/ 14 h 16"/>
                <a:gd name="T10" fmla="*/ 36 w 151"/>
                <a:gd name="T11" fmla="*/ 13 h 16"/>
                <a:gd name="T12" fmla="*/ 32 w 151"/>
                <a:gd name="T13" fmla="*/ 13 h 16"/>
                <a:gd name="T14" fmla="*/ 20 w 151"/>
                <a:gd name="T15" fmla="*/ 13 h 16"/>
                <a:gd name="T16" fmla="*/ 17 w 151"/>
                <a:gd name="T17" fmla="*/ 13 h 16"/>
                <a:gd name="T18" fmla="*/ 14 w 151"/>
                <a:gd name="T19" fmla="*/ 13 h 16"/>
                <a:gd name="T20" fmla="*/ 8 w 151"/>
                <a:gd name="T21" fmla="*/ 13 h 16"/>
                <a:gd name="T22" fmla="*/ 5 w 151"/>
                <a:gd name="T23" fmla="*/ 13 h 16"/>
                <a:gd name="T24" fmla="*/ 5 w 151"/>
                <a:gd name="T25" fmla="*/ 13 h 16"/>
                <a:gd name="T26" fmla="*/ 2 w 151"/>
                <a:gd name="T27" fmla="*/ 13 h 16"/>
                <a:gd name="T28" fmla="*/ 1 w 151"/>
                <a:gd name="T29" fmla="*/ 13 h 16"/>
                <a:gd name="T30" fmla="*/ 0 w 151"/>
                <a:gd name="T31" fmla="*/ 12 h 16"/>
                <a:gd name="T32" fmla="*/ 0 w 151"/>
                <a:gd name="T33" fmla="*/ 6 h 16"/>
                <a:gd name="T34" fmla="*/ 0 w 151"/>
                <a:gd name="T35" fmla="*/ 5 h 16"/>
                <a:gd name="T36" fmla="*/ 1 w 151"/>
                <a:gd name="T37" fmla="*/ 2 h 16"/>
                <a:gd name="T38" fmla="*/ 2 w 151"/>
                <a:gd name="T39" fmla="*/ 0 h 16"/>
                <a:gd name="T40" fmla="*/ 3 w 151"/>
                <a:gd name="T41" fmla="*/ 0 h 16"/>
                <a:gd name="T42" fmla="*/ 7 w 151"/>
                <a:gd name="T43" fmla="*/ 0 h 16"/>
                <a:gd name="T44" fmla="*/ 145 w 151"/>
                <a:gd name="T45" fmla="*/ 3 h 16"/>
                <a:gd name="T46" fmla="*/ 151 w 151"/>
                <a:gd name="T47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1" h="16">
                  <a:moveTo>
                    <a:pt x="151" y="3"/>
                  </a:moveTo>
                  <a:cubicBezTo>
                    <a:pt x="151" y="9"/>
                    <a:pt x="151" y="9"/>
                    <a:pt x="151" y="9"/>
                  </a:cubicBezTo>
                  <a:cubicBezTo>
                    <a:pt x="150" y="16"/>
                    <a:pt x="150" y="16"/>
                    <a:pt x="150" y="16"/>
                  </a:cubicBezTo>
                  <a:cubicBezTo>
                    <a:pt x="143" y="15"/>
                    <a:pt x="143" y="15"/>
                    <a:pt x="143" y="15"/>
                  </a:cubicBezTo>
                  <a:cubicBezTo>
                    <a:pt x="96" y="14"/>
                    <a:pt x="96" y="14"/>
                    <a:pt x="96" y="14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0" y="12"/>
                  </a:cubicBezTo>
                  <a:cubicBezTo>
                    <a:pt x="0" y="11"/>
                    <a:pt x="0" y="9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45" y="3"/>
                    <a:pt x="145" y="3"/>
                    <a:pt x="145" y="3"/>
                  </a:cubicBezTo>
                  <a:lnTo>
                    <a:pt x="151" y="3"/>
                  </a:lnTo>
                  <a:close/>
                </a:path>
              </a:pathLst>
            </a:custGeom>
            <a:solidFill>
              <a:srgbClr val="662A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" name="Freeform 82"/>
            <p:cNvSpPr>
              <a:spLocks/>
            </p:cNvSpPr>
            <p:nvPr/>
          </p:nvSpPr>
          <p:spPr bwMode="auto">
            <a:xfrm>
              <a:off x="8783038" y="1703111"/>
              <a:ext cx="369888" cy="34925"/>
            </a:xfrm>
            <a:custGeom>
              <a:avLst/>
              <a:gdLst>
                <a:gd name="T0" fmla="*/ 0 w 108"/>
                <a:gd name="T1" fmla="*/ 5 h 10"/>
                <a:gd name="T2" fmla="*/ 95 w 108"/>
                <a:gd name="T3" fmla="*/ 8 h 10"/>
                <a:gd name="T4" fmla="*/ 97 w 108"/>
                <a:gd name="T5" fmla="*/ 4 h 10"/>
                <a:gd name="T6" fmla="*/ 0 w 108"/>
                <a:gd name="T7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10">
                  <a:moveTo>
                    <a:pt x="0" y="5"/>
                  </a:moveTo>
                  <a:cubicBezTo>
                    <a:pt x="31" y="7"/>
                    <a:pt x="64" y="10"/>
                    <a:pt x="95" y="8"/>
                  </a:cubicBezTo>
                  <a:cubicBezTo>
                    <a:pt x="108" y="7"/>
                    <a:pt x="97" y="4"/>
                    <a:pt x="97" y="4"/>
                  </a:cubicBezTo>
                  <a:cubicBezTo>
                    <a:pt x="72" y="0"/>
                    <a:pt x="1" y="3"/>
                    <a:pt x="0" y="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" name="Freeform 83"/>
            <p:cNvSpPr>
              <a:spLocks/>
            </p:cNvSpPr>
            <p:nvPr/>
          </p:nvSpPr>
          <p:spPr bwMode="auto">
            <a:xfrm>
              <a:off x="8656038" y="1590399"/>
              <a:ext cx="274638" cy="26988"/>
            </a:xfrm>
            <a:custGeom>
              <a:avLst/>
              <a:gdLst>
                <a:gd name="T0" fmla="*/ 0 w 80"/>
                <a:gd name="T1" fmla="*/ 4 h 8"/>
                <a:gd name="T2" fmla="*/ 80 w 80"/>
                <a:gd name="T3" fmla="*/ 8 h 8"/>
                <a:gd name="T4" fmla="*/ 0 w 80"/>
                <a:gd name="T5" fmla="*/ 0 h 8"/>
                <a:gd name="T6" fmla="*/ 0 w 80"/>
                <a:gd name="T7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8">
                  <a:moveTo>
                    <a:pt x="0" y="4"/>
                  </a:moveTo>
                  <a:cubicBezTo>
                    <a:pt x="31" y="7"/>
                    <a:pt x="49" y="7"/>
                    <a:pt x="80" y="8"/>
                  </a:cubicBezTo>
                  <a:cubicBezTo>
                    <a:pt x="80" y="8"/>
                    <a:pt x="26" y="2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" name="Freeform 84"/>
            <p:cNvSpPr>
              <a:spLocks/>
            </p:cNvSpPr>
            <p:nvPr/>
          </p:nvSpPr>
          <p:spPr bwMode="auto">
            <a:xfrm>
              <a:off x="8641751" y="1779311"/>
              <a:ext cx="504825" cy="33338"/>
            </a:xfrm>
            <a:custGeom>
              <a:avLst/>
              <a:gdLst>
                <a:gd name="T0" fmla="*/ 0 w 147"/>
                <a:gd name="T1" fmla="*/ 6 h 10"/>
                <a:gd name="T2" fmla="*/ 126 w 147"/>
                <a:gd name="T3" fmla="*/ 6 h 10"/>
                <a:gd name="T4" fmla="*/ 1 w 147"/>
                <a:gd name="T5" fmla="*/ 0 h 10"/>
                <a:gd name="T6" fmla="*/ 0 w 147"/>
                <a:gd name="T7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7" h="10">
                  <a:moveTo>
                    <a:pt x="0" y="6"/>
                  </a:moveTo>
                  <a:cubicBezTo>
                    <a:pt x="20" y="7"/>
                    <a:pt x="98" y="10"/>
                    <a:pt x="126" y="6"/>
                  </a:cubicBezTo>
                  <a:cubicBezTo>
                    <a:pt x="147" y="3"/>
                    <a:pt x="18" y="1"/>
                    <a:pt x="1" y="0"/>
                  </a:cubicBezTo>
                  <a:cubicBezTo>
                    <a:pt x="1" y="1"/>
                    <a:pt x="0" y="5"/>
                    <a:pt x="0" y="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" name="Freeform 85"/>
            <p:cNvSpPr>
              <a:spLocks/>
            </p:cNvSpPr>
            <p:nvPr/>
          </p:nvSpPr>
          <p:spPr bwMode="auto">
            <a:xfrm>
              <a:off x="9111651" y="1507849"/>
              <a:ext cx="85725" cy="366713"/>
            </a:xfrm>
            <a:custGeom>
              <a:avLst/>
              <a:gdLst>
                <a:gd name="T0" fmla="*/ 25 w 25"/>
                <a:gd name="T1" fmla="*/ 53 h 107"/>
                <a:gd name="T2" fmla="*/ 19 w 25"/>
                <a:gd name="T3" fmla="*/ 101 h 107"/>
                <a:gd name="T4" fmla="*/ 11 w 25"/>
                <a:gd name="T5" fmla="*/ 107 h 107"/>
                <a:gd name="T6" fmla="*/ 3 w 25"/>
                <a:gd name="T7" fmla="*/ 106 h 107"/>
                <a:gd name="T8" fmla="*/ 1 w 25"/>
                <a:gd name="T9" fmla="*/ 106 h 107"/>
                <a:gd name="T10" fmla="*/ 3 w 25"/>
                <a:gd name="T11" fmla="*/ 100 h 107"/>
                <a:gd name="T12" fmla="*/ 5 w 25"/>
                <a:gd name="T13" fmla="*/ 94 h 107"/>
                <a:gd name="T14" fmla="*/ 10 w 25"/>
                <a:gd name="T15" fmla="*/ 55 h 107"/>
                <a:gd name="T16" fmla="*/ 4 w 25"/>
                <a:gd name="T17" fmla="*/ 13 h 107"/>
                <a:gd name="T18" fmla="*/ 2 w 25"/>
                <a:gd name="T19" fmla="*/ 7 h 107"/>
                <a:gd name="T20" fmla="*/ 0 w 25"/>
                <a:gd name="T21" fmla="*/ 0 h 107"/>
                <a:gd name="T22" fmla="*/ 12 w 25"/>
                <a:gd name="T23" fmla="*/ 1 h 107"/>
                <a:gd name="T24" fmla="*/ 12 w 25"/>
                <a:gd name="T25" fmla="*/ 1 h 107"/>
                <a:gd name="T26" fmla="*/ 13 w 25"/>
                <a:gd name="T27" fmla="*/ 1 h 107"/>
                <a:gd name="T28" fmla="*/ 19 w 25"/>
                <a:gd name="T29" fmla="*/ 6 h 107"/>
                <a:gd name="T30" fmla="*/ 25 w 25"/>
                <a:gd name="T31" fmla="*/ 5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" h="107">
                  <a:moveTo>
                    <a:pt x="25" y="53"/>
                  </a:moveTo>
                  <a:cubicBezTo>
                    <a:pt x="24" y="71"/>
                    <a:pt x="21" y="91"/>
                    <a:pt x="19" y="101"/>
                  </a:cubicBezTo>
                  <a:cubicBezTo>
                    <a:pt x="18" y="104"/>
                    <a:pt x="15" y="107"/>
                    <a:pt x="11" y="107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2" y="104"/>
                    <a:pt x="2" y="102"/>
                    <a:pt x="3" y="100"/>
                  </a:cubicBezTo>
                  <a:cubicBezTo>
                    <a:pt x="3" y="98"/>
                    <a:pt x="4" y="96"/>
                    <a:pt x="5" y="94"/>
                  </a:cubicBezTo>
                  <a:cubicBezTo>
                    <a:pt x="7" y="84"/>
                    <a:pt x="10" y="72"/>
                    <a:pt x="10" y="55"/>
                  </a:cubicBezTo>
                  <a:cubicBezTo>
                    <a:pt x="10" y="39"/>
                    <a:pt x="7" y="23"/>
                    <a:pt x="4" y="13"/>
                  </a:cubicBezTo>
                  <a:cubicBezTo>
                    <a:pt x="3" y="11"/>
                    <a:pt x="2" y="9"/>
                    <a:pt x="2" y="7"/>
                  </a:cubicBezTo>
                  <a:cubicBezTo>
                    <a:pt x="1" y="3"/>
                    <a:pt x="0" y="0"/>
                    <a:pt x="0" y="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6" y="1"/>
                    <a:pt x="18" y="3"/>
                    <a:pt x="19" y="6"/>
                  </a:cubicBezTo>
                  <a:cubicBezTo>
                    <a:pt x="21" y="16"/>
                    <a:pt x="25" y="33"/>
                    <a:pt x="25" y="53"/>
                  </a:cubicBezTo>
                  <a:close/>
                </a:path>
              </a:pathLst>
            </a:custGeom>
            <a:solidFill>
              <a:srgbClr val="662A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" name="Freeform 86"/>
            <p:cNvSpPr>
              <a:spLocks/>
            </p:cNvSpPr>
            <p:nvPr/>
          </p:nvSpPr>
          <p:spPr bwMode="auto">
            <a:xfrm>
              <a:off x="7659088" y="1522136"/>
              <a:ext cx="1003300" cy="317500"/>
            </a:xfrm>
            <a:custGeom>
              <a:avLst/>
              <a:gdLst>
                <a:gd name="T0" fmla="*/ 288 w 293"/>
                <a:gd name="T1" fmla="*/ 92 h 93"/>
                <a:gd name="T2" fmla="*/ 293 w 293"/>
                <a:gd name="T3" fmla="*/ 1 h 93"/>
                <a:gd name="T4" fmla="*/ 5 w 293"/>
                <a:gd name="T5" fmla="*/ 0 h 93"/>
                <a:gd name="T6" fmla="*/ 7 w 293"/>
                <a:gd name="T7" fmla="*/ 50 h 93"/>
                <a:gd name="T8" fmla="*/ 0 w 293"/>
                <a:gd name="T9" fmla="*/ 93 h 93"/>
                <a:gd name="T10" fmla="*/ 288 w 293"/>
                <a:gd name="T11" fmla="*/ 9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93">
                  <a:moveTo>
                    <a:pt x="288" y="92"/>
                  </a:moveTo>
                  <a:cubicBezTo>
                    <a:pt x="288" y="92"/>
                    <a:pt x="285" y="36"/>
                    <a:pt x="293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8" y="19"/>
                    <a:pt x="7" y="50"/>
                  </a:cubicBezTo>
                  <a:cubicBezTo>
                    <a:pt x="7" y="82"/>
                    <a:pt x="0" y="93"/>
                    <a:pt x="0" y="93"/>
                  </a:cubicBezTo>
                  <a:lnTo>
                    <a:pt x="288" y="92"/>
                  </a:ln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" name="Freeform 87"/>
            <p:cNvSpPr>
              <a:spLocks/>
            </p:cNvSpPr>
            <p:nvPr/>
          </p:nvSpPr>
          <p:spPr bwMode="auto">
            <a:xfrm>
              <a:off x="7632101" y="1818999"/>
              <a:ext cx="1030288" cy="49213"/>
            </a:xfrm>
            <a:custGeom>
              <a:avLst/>
              <a:gdLst>
                <a:gd name="T0" fmla="*/ 5 w 301"/>
                <a:gd name="T1" fmla="*/ 0 h 14"/>
                <a:gd name="T2" fmla="*/ 298 w 301"/>
                <a:gd name="T3" fmla="*/ 0 h 14"/>
                <a:gd name="T4" fmla="*/ 300 w 301"/>
                <a:gd name="T5" fmla="*/ 6 h 14"/>
                <a:gd name="T6" fmla="*/ 297 w 301"/>
                <a:gd name="T7" fmla="*/ 13 h 14"/>
                <a:gd name="T8" fmla="*/ 4 w 301"/>
                <a:gd name="T9" fmla="*/ 13 h 14"/>
                <a:gd name="T10" fmla="*/ 1 w 301"/>
                <a:gd name="T11" fmla="*/ 7 h 14"/>
                <a:gd name="T12" fmla="*/ 5 w 301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1" h="14">
                  <a:moveTo>
                    <a:pt x="5" y="0"/>
                  </a:moveTo>
                  <a:cubicBezTo>
                    <a:pt x="298" y="0"/>
                    <a:pt x="298" y="0"/>
                    <a:pt x="298" y="0"/>
                  </a:cubicBezTo>
                  <a:cubicBezTo>
                    <a:pt x="299" y="0"/>
                    <a:pt x="301" y="3"/>
                    <a:pt x="300" y="6"/>
                  </a:cubicBezTo>
                  <a:cubicBezTo>
                    <a:pt x="300" y="10"/>
                    <a:pt x="299" y="13"/>
                    <a:pt x="297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0" y="14"/>
                    <a:pt x="1" y="7"/>
                  </a:cubicBezTo>
                  <a:cubicBezTo>
                    <a:pt x="1" y="0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894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8" name="Freeform 88"/>
            <p:cNvSpPr>
              <a:spLocks/>
            </p:cNvSpPr>
            <p:nvPr/>
          </p:nvSpPr>
          <p:spPr bwMode="auto">
            <a:xfrm>
              <a:off x="7655913" y="1498324"/>
              <a:ext cx="1030288" cy="47625"/>
            </a:xfrm>
            <a:custGeom>
              <a:avLst/>
              <a:gdLst>
                <a:gd name="T0" fmla="*/ 301 w 301"/>
                <a:gd name="T1" fmla="*/ 7 h 14"/>
                <a:gd name="T2" fmla="*/ 300 w 301"/>
                <a:gd name="T3" fmla="*/ 8 h 14"/>
                <a:gd name="T4" fmla="*/ 299 w 301"/>
                <a:gd name="T5" fmla="*/ 11 h 14"/>
                <a:gd name="T6" fmla="*/ 297 w 301"/>
                <a:gd name="T7" fmla="*/ 13 h 14"/>
                <a:gd name="T8" fmla="*/ 293 w 301"/>
                <a:gd name="T9" fmla="*/ 13 h 14"/>
                <a:gd name="T10" fmla="*/ 292 w 301"/>
                <a:gd name="T11" fmla="*/ 13 h 14"/>
                <a:gd name="T12" fmla="*/ 287 w 301"/>
                <a:gd name="T13" fmla="*/ 13 h 14"/>
                <a:gd name="T14" fmla="*/ 199 w 301"/>
                <a:gd name="T15" fmla="*/ 13 h 14"/>
                <a:gd name="T16" fmla="*/ 7 w 301"/>
                <a:gd name="T17" fmla="*/ 14 h 14"/>
                <a:gd name="T18" fmla="*/ 4 w 301"/>
                <a:gd name="T19" fmla="*/ 14 h 14"/>
                <a:gd name="T20" fmla="*/ 1 w 301"/>
                <a:gd name="T21" fmla="*/ 7 h 14"/>
                <a:gd name="T22" fmla="*/ 5 w 301"/>
                <a:gd name="T23" fmla="*/ 1 h 14"/>
                <a:gd name="T24" fmla="*/ 199 w 301"/>
                <a:gd name="T25" fmla="*/ 0 h 14"/>
                <a:gd name="T26" fmla="*/ 298 w 301"/>
                <a:gd name="T27" fmla="*/ 0 h 14"/>
                <a:gd name="T28" fmla="*/ 299 w 301"/>
                <a:gd name="T29" fmla="*/ 1 h 14"/>
                <a:gd name="T30" fmla="*/ 301 w 301"/>
                <a:gd name="T31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1" h="14">
                  <a:moveTo>
                    <a:pt x="301" y="7"/>
                  </a:moveTo>
                  <a:cubicBezTo>
                    <a:pt x="301" y="7"/>
                    <a:pt x="300" y="8"/>
                    <a:pt x="300" y="8"/>
                  </a:cubicBezTo>
                  <a:cubicBezTo>
                    <a:pt x="300" y="9"/>
                    <a:pt x="300" y="10"/>
                    <a:pt x="299" y="11"/>
                  </a:cubicBezTo>
                  <a:cubicBezTo>
                    <a:pt x="299" y="12"/>
                    <a:pt x="298" y="13"/>
                    <a:pt x="297" y="13"/>
                  </a:cubicBezTo>
                  <a:cubicBezTo>
                    <a:pt x="293" y="13"/>
                    <a:pt x="293" y="13"/>
                    <a:pt x="293" y="13"/>
                  </a:cubicBezTo>
                  <a:cubicBezTo>
                    <a:pt x="292" y="13"/>
                    <a:pt x="292" y="13"/>
                    <a:pt x="292" y="13"/>
                  </a:cubicBezTo>
                  <a:cubicBezTo>
                    <a:pt x="287" y="13"/>
                    <a:pt x="287" y="13"/>
                    <a:pt x="287" y="13"/>
                  </a:cubicBezTo>
                  <a:cubicBezTo>
                    <a:pt x="199" y="13"/>
                    <a:pt x="199" y="13"/>
                    <a:pt x="199" y="13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0" y="14"/>
                    <a:pt x="1" y="7"/>
                  </a:cubicBezTo>
                  <a:cubicBezTo>
                    <a:pt x="1" y="0"/>
                    <a:pt x="5" y="1"/>
                    <a:pt x="5" y="1"/>
                  </a:cubicBezTo>
                  <a:cubicBezTo>
                    <a:pt x="199" y="0"/>
                    <a:pt x="199" y="0"/>
                    <a:pt x="199" y="0"/>
                  </a:cubicBezTo>
                  <a:cubicBezTo>
                    <a:pt x="298" y="0"/>
                    <a:pt x="298" y="0"/>
                    <a:pt x="298" y="0"/>
                  </a:cubicBezTo>
                  <a:cubicBezTo>
                    <a:pt x="298" y="0"/>
                    <a:pt x="299" y="0"/>
                    <a:pt x="299" y="1"/>
                  </a:cubicBezTo>
                  <a:cubicBezTo>
                    <a:pt x="300" y="2"/>
                    <a:pt x="301" y="4"/>
                    <a:pt x="301" y="7"/>
                  </a:cubicBezTo>
                  <a:close/>
                </a:path>
              </a:pathLst>
            </a:custGeom>
            <a:solidFill>
              <a:srgbClr val="894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9" name="Freeform 89"/>
            <p:cNvSpPr>
              <a:spLocks/>
            </p:cNvSpPr>
            <p:nvPr/>
          </p:nvSpPr>
          <p:spPr bwMode="auto">
            <a:xfrm>
              <a:off x="7682901" y="1593574"/>
              <a:ext cx="966788" cy="17463"/>
            </a:xfrm>
            <a:custGeom>
              <a:avLst/>
              <a:gdLst>
                <a:gd name="T0" fmla="*/ 282 w 282"/>
                <a:gd name="T1" fmla="*/ 5 h 5"/>
                <a:gd name="T2" fmla="*/ 282 w 282"/>
                <a:gd name="T3" fmla="*/ 0 h 5"/>
                <a:gd name="T4" fmla="*/ 0 w 282"/>
                <a:gd name="T5" fmla="*/ 1 h 5"/>
                <a:gd name="T6" fmla="*/ 0 w 282"/>
                <a:gd name="T7" fmla="*/ 5 h 5"/>
                <a:gd name="T8" fmla="*/ 282 w 2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" h="5">
                  <a:moveTo>
                    <a:pt x="282" y="5"/>
                  </a:moveTo>
                  <a:cubicBezTo>
                    <a:pt x="282" y="3"/>
                    <a:pt x="282" y="2"/>
                    <a:pt x="282" y="0"/>
                  </a:cubicBezTo>
                  <a:cubicBezTo>
                    <a:pt x="262" y="0"/>
                    <a:pt x="28" y="1"/>
                    <a:pt x="0" y="1"/>
                  </a:cubicBezTo>
                  <a:cubicBezTo>
                    <a:pt x="0" y="2"/>
                    <a:pt x="0" y="3"/>
                    <a:pt x="0" y="5"/>
                  </a:cubicBezTo>
                  <a:cubicBezTo>
                    <a:pt x="51" y="5"/>
                    <a:pt x="243" y="4"/>
                    <a:pt x="282" y="5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" name="Freeform 90"/>
            <p:cNvSpPr>
              <a:spLocks/>
            </p:cNvSpPr>
            <p:nvPr/>
          </p:nvSpPr>
          <p:spPr bwMode="auto">
            <a:xfrm>
              <a:off x="7960713" y="1649136"/>
              <a:ext cx="698500" cy="20638"/>
            </a:xfrm>
            <a:custGeom>
              <a:avLst/>
              <a:gdLst>
                <a:gd name="T0" fmla="*/ 199 w 204"/>
                <a:gd name="T1" fmla="*/ 2 h 6"/>
                <a:gd name="T2" fmla="*/ 95 w 204"/>
                <a:gd name="T3" fmla="*/ 1 h 6"/>
                <a:gd name="T4" fmla="*/ 0 w 204"/>
                <a:gd name="T5" fmla="*/ 0 h 6"/>
                <a:gd name="T6" fmla="*/ 94 w 204"/>
                <a:gd name="T7" fmla="*/ 6 h 6"/>
                <a:gd name="T8" fmla="*/ 199 w 204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6">
                  <a:moveTo>
                    <a:pt x="199" y="2"/>
                  </a:moveTo>
                  <a:cubicBezTo>
                    <a:pt x="204" y="0"/>
                    <a:pt x="129" y="1"/>
                    <a:pt x="95" y="1"/>
                  </a:cubicBezTo>
                  <a:cubicBezTo>
                    <a:pt x="58" y="1"/>
                    <a:pt x="18" y="2"/>
                    <a:pt x="0" y="0"/>
                  </a:cubicBezTo>
                  <a:cubicBezTo>
                    <a:pt x="0" y="2"/>
                    <a:pt x="64" y="5"/>
                    <a:pt x="94" y="6"/>
                  </a:cubicBezTo>
                  <a:cubicBezTo>
                    <a:pt x="125" y="6"/>
                    <a:pt x="193" y="6"/>
                    <a:pt x="199" y="2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" name="Freeform 91"/>
            <p:cNvSpPr>
              <a:spLocks/>
            </p:cNvSpPr>
            <p:nvPr/>
          </p:nvSpPr>
          <p:spPr bwMode="auto">
            <a:xfrm>
              <a:off x="7682901" y="1703111"/>
              <a:ext cx="615950" cy="34925"/>
            </a:xfrm>
            <a:custGeom>
              <a:avLst/>
              <a:gdLst>
                <a:gd name="T0" fmla="*/ 177 w 180"/>
                <a:gd name="T1" fmla="*/ 9 h 10"/>
                <a:gd name="T2" fmla="*/ 180 w 180"/>
                <a:gd name="T3" fmla="*/ 9 h 10"/>
                <a:gd name="T4" fmla="*/ 177 w 180"/>
                <a:gd name="T5" fmla="*/ 8 h 10"/>
                <a:gd name="T6" fmla="*/ 0 w 180"/>
                <a:gd name="T7" fmla="*/ 0 h 10"/>
                <a:gd name="T8" fmla="*/ 0 w 180"/>
                <a:gd name="T9" fmla="*/ 5 h 10"/>
                <a:gd name="T10" fmla="*/ 177 w 180"/>
                <a:gd name="T11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0" h="10">
                  <a:moveTo>
                    <a:pt x="177" y="9"/>
                  </a:moveTo>
                  <a:cubicBezTo>
                    <a:pt x="178" y="9"/>
                    <a:pt x="180" y="9"/>
                    <a:pt x="180" y="9"/>
                  </a:cubicBezTo>
                  <a:cubicBezTo>
                    <a:pt x="180" y="8"/>
                    <a:pt x="179" y="8"/>
                    <a:pt x="177" y="8"/>
                  </a:cubicBezTo>
                  <a:cubicBezTo>
                    <a:pt x="166" y="7"/>
                    <a:pt x="18" y="2"/>
                    <a:pt x="0" y="0"/>
                  </a:cubicBezTo>
                  <a:cubicBezTo>
                    <a:pt x="0" y="2"/>
                    <a:pt x="0" y="3"/>
                    <a:pt x="0" y="5"/>
                  </a:cubicBezTo>
                  <a:cubicBezTo>
                    <a:pt x="35" y="8"/>
                    <a:pt x="165" y="10"/>
                    <a:pt x="177" y="9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2" name="Freeform 92"/>
            <p:cNvSpPr>
              <a:spLocks/>
            </p:cNvSpPr>
            <p:nvPr/>
          </p:nvSpPr>
          <p:spPr bwMode="auto">
            <a:xfrm>
              <a:off x="7998813" y="1765024"/>
              <a:ext cx="642938" cy="23813"/>
            </a:xfrm>
            <a:custGeom>
              <a:avLst/>
              <a:gdLst>
                <a:gd name="T0" fmla="*/ 188 w 188"/>
                <a:gd name="T1" fmla="*/ 7 h 7"/>
                <a:gd name="T2" fmla="*/ 188 w 188"/>
                <a:gd name="T3" fmla="*/ 0 h 7"/>
                <a:gd name="T4" fmla="*/ 104 w 188"/>
                <a:gd name="T5" fmla="*/ 1 h 7"/>
                <a:gd name="T6" fmla="*/ 10 w 188"/>
                <a:gd name="T7" fmla="*/ 1 h 7"/>
                <a:gd name="T8" fmla="*/ 104 w 188"/>
                <a:gd name="T9" fmla="*/ 4 h 7"/>
                <a:gd name="T10" fmla="*/ 188 w 188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8" h="7">
                  <a:moveTo>
                    <a:pt x="188" y="7"/>
                  </a:moveTo>
                  <a:cubicBezTo>
                    <a:pt x="188" y="6"/>
                    <a:pt x="188" y="2"/>
                    <a:pt x="188" y="0"/>
                  </a:cubicBezTo>
                  <a:cubicBezTo>
                    <a:pt x="175" y="0"/>
                    <a:pt x="139" y="1"/>
                    <a:pt x="104" y="1"/>
                  </a:cubicBezTo>
                  <a:cubicBezTo>
                    <a:pt x="67" y="1"/>
                    <a:pt x="28" y="0"/>
                    <a:pt x="10" y="1"/>
                  </a:cubicBezTo>
                  <a:cubicBezTo>
                    <a:pt x="0" y="2"/>
                    <a:pt x="73" y="5"/>
                    <a:pt x="104" y="4"/>
                  </a:cubicBezTo>
                  <a:cubicBezTo>
                    <a:pt x="132" y="4"/>
                    <a:pt x="163" y="7"/>
                    <a:pt x="188" y="7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3" name="Freeform 93"/>
            <p:cNvSpPr>
              <a:spLocks/>
            </p:cNvSpPr>
            <p:nvPr/>
          </p:nvSpPr>
          <p:spPr bwMode="auto">
            <a:xfrm>
              <a:off x="6068413" y="3066774"/>
              <a:ext cx="754063" cy="1638300"/>
            </a:xfrm>
            <a:custGeom>
              <a:avLst/>
              <a:gdLst>
                <a:gd name="T0" fmla="*/ 196 w 220"/>
                <a:gd name="T1" fmla="*/ 478 h 478"/>
                <a:gd name="T2" fmla="*/ 110 w 220"/>
                <a:gd name="T3" fmla="*/ 478 h 478"/>
                <a:gd name="T4" fmla="*/ 24 w 220"/>
                <a:gd name="T5" fmla="*/ 478 h 478"/>
                <a:gd name="T6" fmla="*/ 42 w 220"/>
                <a:gd name="T7" fmla="*/ 452 h 478"/>
                <a:gd name="T8" fmla="*/ 97 w 220"/>
                <a:gd name="T9" fmla="*/ 400 h 478"/>
                <a:gd name="T10" fmla="*/ 87 w 220"/>
                <a:gd name="T11" fmla="*/ 338 h 478"/>
                <a:gd name="T12" fmla="*/ 93 w 220"/>
                <a:gd name="T13" fmla="*/ 256 h 478"/>
                <a:gd name="T14" fmla="*/ 82 w 220"/>
                <a:gd name="T15" fmla="*/ 232 h 478"/>
                <a:gd name="T16" fmla="*/ 84 w 220"/>
                <a:gd name="T17" fmla="*/ 178 h 478"/>
                <a:gd name="T18" fmla="*/ 95 w 220"/>
                <a:gd name="T19" fmla="*/ 120 h 478"/>
                <a:gd name="T20" fmla="*/ 72 w 220"/>
                <a:gd name="T21" fmla="*/ 82 h 478"/>
                <a:gd name="T22" fmla="*/ 102 w 220"/>
                <a:gd name="T23" fmla="*/ 66 h 478"/>
                <a:gd name="T24" fmla="*/ 102 w 220"/>
                <a:gd name="T25" fmla="*/ 51 h 478"/>
                <a:gd name="T26" fmla="*/ 104 w 220"/>
                <a:gd name="T27" fmla="*/ 39 h 478"/>
                <a:gd name="T28" fmla="*/ 103 w 220"/>
                <a:gd name="T29" fmla="*/ 28 h 478"/>
                <a:gd name="T30" fmla="*/ 102 w 220"/>
                <a:gd name="T31" fmla="*/ 23 h 478"/>
                <a:gd name="T32" fmla="*/ 100 w 220"/>
                <a:gd name="T33" fmla="*/ 1 h 478"/>
                <a:gd name="T34" fmla="*/ 100 w 220"/>
                <a:gd name="T35" fmla="*/ 0 h 478"/>
                <a:gd name="T36" fmla="*/ 119 w 220"/>
                <a:gd name="T37" fmla="*/ 0 h 478"/>
                <a:gd name="T38" fmla="*/ 119 w 220"/>
                <a:gd name="T39" fmla="*/ 1 h 478"/>
                <a:gd name="T40" fmla="*/ 117 w 220"/>
                <a:gd name="T41" fmla="*/ 23 h 478"/>
                <a:gd name="T42" fmla="*/ 116 w 220"/>
                <a:gd name="T43" fmla="*/ 28 h 478"/>
                <a:gd name="T44" fmla="*/ 115 w 220"/>
                <a:gd name="T45" fmla="*/ 39 h 478"/>
                <a:gd name="T46" fmla="*/ 117 w 220"/>
                <a:gd name="T47" fmla="*/ 51 h 478"/>
                <a:gd name="T48" fmla="*/ 117 w 220"/>
                <a:gd name="T49" fmla="*/ 66 h 478"/>
                <a:gd name="T50" fmla="*/ 147 w 220"/>
                <a:gd name="T51" fmla="*/ 82 h 478"/>
                <a:gd name="T52" fmla="*/ 125 w 220"/>
                <a:gd name="T53" fmla="*/ 120 h 478"/>
                <a:gd name="T54" fmla="*/ 136 w 220"/>
                <a:gd name="T55" fmla="*/ 178 h 478"/>
                <a:gd name="T56" fmla="*/ 138 w 220"/>
                <a:gd name="T57" fmla="*/ 232 h 478"/>
                <a:gd name="T58" fmla="*/ 126 w 220"/>
                <a:gd name="T59" fmla="*/ 256 h 478"/>
                <a:gd name="T60" fmla="*/ 132 w 220"/>
                <a:gd name="T61" fmla="*/ 338 h 478"/>
                <a:gd name="T62" fmla="*/ 123 w 220"/>
                <a:gd name="T63" fmla="*/ 400 h 478"/>
                <a:gd name="T64" fmla="*/ 177 w 220"/>
                <a:gd name="T65" fmla="*/ 452 h 478"/>
                <a:gd name="T66" fmla="*/ 196 w 220"/>
                <a:gd name="T67" fmla="*/ 478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20" h="478">
                  <a:moveTo>
                    <a:pt x="196" y="478"/>
                  </a:moveTo>
                  <a:cubicBezTo>
                    <a:pt x="171" y="478"/>
                    <a:pt x="110" y="478"/>
                    <a:pt x="110" y="478"/>
                  </a:cubicBezTo>
                  <a:cubicBezTo>
                    <a:pt x="110" y="478"/>
                    <a:pt x="48" y="478"/>
                    <a:pt x="24" y="478"/>
                  </a:cubicBezTo>
                  <a:cubicBezTo>
                    <a:pt x="0" y="478"/>
                    <a:pt x="7" y="465"/>
                    <a:pt x="42" y="452"/>
                  </a:cubicBezTo>
                  <a:cubicBezTo>
                    <a:pt x="78" y="439"/>
                    <a:pt x="93" y="426"/>
                    <a:pt x="97" y="400"/>
                  </a:cubicBezTo>
                  <a:cubicBezTo>
                    <a:pt x="100" y="374"/>
                    <a:pt x="70" y="372"/>
                    <a:pt x="87" y="338"/>
                  </a:cubicBezTo>
                  <a:cubicBezTo>
                    <a:pt x="104" y="305"/>
                    <a:pt x="93" y="269"/>
                    <a:pt x="93" y="256"/>
                  </a:cubicBezTo>
                  <a:cubicBezTo>
                    <a:pt x="93" y="243"/>
                    <a:pt x="85" y="247"/>
                    <a:pt x="82" y="232"/>
                  </a:cubicBezTo>
                  <a:cubicBezTo>
                    <a:pt x="78" y="217"/>
                    <a:pt x="80" y="196"/>
                    <a:pt x="84" y="178"/>
                  </a:cubicBezTo>
                  <a:cubicBezTo>
                    <a:pt x="87" y="159"/>
                    <a:pt x="91" y="152"/>
                    <a:pt x="95" y="120"/>
                  </a:cubicBezTo>
                  <a:cubicBezTo>
                    <a:pt x="98" y="88"/>
                    <a:pt x="76" y="88"/>
                    <a:pt x="72" y="82"/>
                  </a:cubicBezTo>
                  <a:cubicBezTo>
                    <a:pt x="69" y="77"/>
                    <a:pt x="102" y="66"/>
                    <a:pt x="102" y="66"/>
                  </a:cubicBezTo>
                  <a:cubicBezTo>
                    <a:pt x="102" y="66"/>
                    <a:pt x="98" y="62"/>
                    <a:pt x="102" y="51"/>
                  </a:cubicBezTo>
                  <a:cubicBezTo>
                    <a:pt x="104" y="47"/>
                    <a:pt x="104" y="43"/>
                    <a:pt x="104" y="39"/>
                  </a:cubicBezTo>
                  <a:cubicBezTo>
                    <a:pt x="104" y="36"/>
                    <a:pt x="104" y="32"/>
                    <a:pt x="103" y="28"/>
                  </a:cubicBezTo>
                  <a:cubicBezTo>
                    <a:pt x="103" y="27"/>
                    <a:pt x="103" y="25"/>
                    <a:pt x="102" y="23"/>
                  </a:cubicBezTo>
                  <a:cubicBezTo>
                    <a:pt x="101" y="15"/>
                    <a:pt x="100" y="4"/>
                    <a:pt x="100" y="1"/>
                  </a:cubicBezTo>
                  <a:cubicBezTo>
                    <a:pt x="100" y="1"/>
                    <a:pt x="100" y="0"/>
                    <a:pt x="100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0"/>
                    <a:pt x="119" y="1"/>
                    <a:pt x="119" y="1"/>
                  </a:cubicBezTo>
                  <a:cubicBezTo>
                    <a:pt x="119" y="4"/>
                    <a:pt x="119" y="15"/>
                    <a:pt x="117" y="23"/>
                  </a:cubicBezTo>
                  <a:cubicBezTo>
                    <a:pt x="117" y="25"/>
                    <a:pt x="116" y="27"/>
                    <a:pt x="116" y="28"/>
                  </a:cubicBezTo>
                  <a:cubicBezTo>
                    <a:pt x="115" y="32"/>
                    <a:pt x="115" y="36"/>
                    <a:pt x="115" y="39"/>
                  </a:cubicBezTo>
                  <a:cubicBezTo>
                    <a:pt x="115" y="43"/>
                    <a:pt x="116" y="47"/>
                    <a:pt x="117" y="51"/>
                  </a:cubicBezTo>
                  <a:cubicBezTo>
                    <a:pt x="121" y="62"/>
                    <a:pt x="117" y="66"/>
                    <a:pt x="117" y="66"/>
                  </a:cubicBezTo>
                  <a:cubicBezTo>
                    <a:pt x="117" y="66"/>
                    <a:pt x="151" y="77"/>
                    <a:pt x="147" y="82"/>
                  </a:cubicBezTo>
                  <a:cubicBezTo>
                    <a:pt x="143" y="88"/>
                    <a:pt x="121" y="88"/>
                    <a:pt x="125" y="120"/>
                  </a:cubicBezTo>
                  <a:cubicBezTo>
                    <a:pt x="128" y="152"/>
                    <a:pt x="132" y="159"/>
                    <a:pt x="136" y="178"/>
                  </a:cubicBezTo>
                  <a:cubicBezTo>
                    <a:pt x="140" y="196"/>
                    <a:pt x="141" y="217"/>
                    <a:pt x="138" y="232"/>
                  </a:cubicBezTo>
                  <a:cubicBezTo>
                    <a:pt x="134" y="247"/>
                    <a:pt x="126" y="243"/>
                    <a:pt x="126" y="256"/>
                  </a:cubicBezTo>
                  <a:cubicBezTo>
                    <a:pt x="126" y="269"/>
                    <a:pt x="115" y="305"/>
                    <a:pt x="132" y="338"/>
                  </a:cubicBezTo>
                  <a:cubicBezTo>
                    <a:pt x="149" y="372"/>
                    <a:pt x="119" y="374"/>
                    <a:pt x="123" y="400"/>
                  </a:cubicBezTo>
                  <a:cubicBezTo>
                    <a:pt x="126" y="426"/>
                    <a:pt x="141" y="439"/>
                    <a:pt x="177" y="452"/>
                  </a:cubicBezTo>
                  <a:cubicBezTo>
                    <a:pt x="212" y="465"/>
                    <a:pt x="220" y="478"/>
                    <a:pt x="196" y="478"/>
                  </a:cubicBezTo>
                </a:path>
              </a:pathLst>
            </a:custGeom>
            <a:solidFill>
              <a:srgbClr val="B47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4" name="Freeform 94"/>
            <p:cNvSpPr>
              <a:spLocks/>
            </p:cNvSpPr>
            <p:nvPr/>
          </p:nvSpPr>
          <p:spPr bwMode="auto">
            <a:xfrm>
              <a:off x="6390676" y="2971524"/>
              <a:ext cx="109538" cy="109538"/>
            </a:xfrm>
            <a:custGeom>
              <a:avLst/>
              <a:gdLst>
                <a:gd name="T0" fmla="*/ 32 w 32"/>
                <a:gd name="T1" fmla="*/ 16 h 32"/>
                <a:gd name="T2" fmla="*/ 27 w 32"/>
                <a:gd name="T3" fmla="*/ 28 h 32"/>
                <a:gd name="T4" fmla="*/ 25 w 32"/>
                <a:gd name="T5" fmla="*/ 29 h 32"/>
                <a:gd name="T6" fmla="*/ 16 w 32"/>
                <a:gd name="T7" fmla="*/ 32 h 32"/>
                <a:gd name="T8" fmla="*/ 6 w 32"/>
                <a:gd name="T9" fmla="*/ 29 h 32"/>
                <a:gd name="T10" fmla="*/ 5 w 32"/>
                <a:gd name="T11" fmla="*/ 28 h 32"/>
                <a:gd name="T12" fmla="*/ 0 w 32"/>
                <a:gd name="T13" fmla="*/ 16 h 32"/>
                <a:gd name="T14" fmla="*/ 0 w 32"/>
                <a:gd name="T15" fmla="*/ 13 h 32"/>
                <a:gd name="T16" fmla="*/ 7 w 32"/>
                <a:gd name="T17" fmla="*/ 3 h 32"/>
                <a:gd name="T18" fmla="*/ 16 w 32"/>
                <a:gd name="T19" fmla="*/ 0 h 32"/>
                <a:gd name="T20" fmla="*/ 25 w 32"/>
                <a:gd name="T21" fmla="*/ 3 h 32"/>
                <a:gd name="T22" fmla="*/ 31 w 32"/>
                <a:gd name="T23" fmla="*/ 13 h 32"/>
                <a:gd name="T24" fmla="*/ 32 w 32"/>
                <a:gd name="T25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2">
                  <a:moveTo>
                    <a:pt x="32" y="16"/>
                  </a:moveTo>
                  <a:cubicBezTo>
                    <a:pt x="32" y="21"/>
                    <a:pt x="30" y="25"/>
                    <a:pt x="27" y="28"/>
                  </a:cubicBezTo>
                  <a:cubicBezTo>
                    <a:pt x="26" y="28"/>
                    <a:pt x="26" y="29"/>
                    <a:pt x="25" y="29"/>
                  </a:cubicBezTo>
                  <a:cubicBezTo>
                    <a:pt x="22" y="31"/>
                    <a:pt x="19" y="32"/>
                    <a:pt x="16" y="32"/>
                  </a:cubicBezTo>
                  <a:cubicBezTo>
                    <a:pt x="12" y="32"/>
                    <a:pt x="9" y="31"/>
                    <a:pt x="6" y="29"/>
                  </a:cubicBezTo>
                  <a:cubicBezTo>
                    <a:pt x="6" y="29"/>
                    <a:pt x="5" y="28"/>
                    <a:pt x="5" y="28"/>
                  </a:cubicBezTo>
                  <a:cubicBezTo>
                    <a:pt x="2" y="25"/>
                    <a:pt x="0" y="21"/>
                    <a:pt x="0" y="16"/>
                  </a:cubicBezTo>
                  <a:cubicBezTo>
                    <a:pt x="0" y="15"/>
                    <a:pt x="0" y="14"/>
                    <a:pt x="0" y="13"/>
                  </a:cubicBezTo>
                  <a:cubicBezTo>
                    <a:pt x="1" y="9"/>
                    <a:pt x="3" y="6"/>
                    <a:pt x="7" y="3"/>
                  </a:cubicBezTo>
                  <a:cubicBezTo>
                    <a:pt x="9" y="1"/>
                    <a:pt x="12" y="0"/>
                    <a:pt x="16" y="0"/>
                  </a:cubicBezTo>
                  <a:cubicBezTo>
                    <a:pt x="19" y="0"/>
                    <a:pt x="22" y="1"/>
                    <a:pt x="25" y="3"/>
                  </a:cubicBezTo>
                  <a:cubicBezTo>
                    <a:pt x="28" y="6"/>
                    <a:pt x="31" y="9"/>
                    <a:pt x="31" y="13"/>
                  </a:cubicBezTo>
                  <a:cubicBezTo>
                    <a:pt x="31" y="14"/>
                    <a:pt x="32" y="15"/>
                    <a:pt x="32" y="16"/>
                  </a:cubicBezTo>
                </a:path>
              </a:pathLst>
            </a:custGeom>
            <a:solidFill>
              <a:srgbClr val="B47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5" name="Freeform 95"/>
            <p:cNvSpPr>
              <a:spLocks/>
            </p:cNvSpPr>
            <p:nvPr/>
          </p:nvSpPr>
          <p:spPr bwMode="auto">
            <a:xfrm>
              <a:off x="6408138" y="2919136"/>
              <a:ext cx="71438" cy="85725"/>
            </a:xfrm>
            <a:custGeom>
              <a:avLst/>
              <a:gdLst>
                <a:gd name="T0" fmla="*/ 21 w 21"/>
                <a:gd name="T1" fmla="*/ 13 h 25"/>
                <a:gd name="T2" fmla="*/ 20 w 21"/>
                <a:gd name="T3" fmla="*/ 18 h 25"/>
                <a:gd name="T4" fmla="*/ 11 w 21"/>
                <a:gd name="T5" fmla="*/ 25 h 25"/>
                <a:gd name="T6" fmla="*/ 2 w 21"/>
                <a:gd name="T7" fmla="*/ 18 h 25"/>
                <a:gd name="T8" fmla="*/ 0 w 21"/>
                <a:gd name="T9" fmla="*/ 13 h 25"/>
                <a:gd name="T10" fmla="*/ 11 w 21"/>
                <a:gd name="T11" fmla="*/ 0 h 25"/>
                <a:gd name="T12" fmla="*/ 21 w 21"/>
                <a:gd name="T13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25">
                  <a:moveTo>
                    <a:pt x="21" y="13"/>
                  </a:moveTo>
                  <a:cubicBezTo>
                    <a:pt x="21" y="15"/>
                    <a:pt x="21" y="17"/>
                    <a:pt x="20" y="18"/>
                  </a:cubicBezTo>
                  <a:cubicBezTo>
                    <a:pt x="18" y="22"/>
                    <a:pt x="15" y="25"/>
                    <a:pt x="11" y="25"/>
                  </a:cubicBezTo>
                  <a:cubicBezTo>
                    <a:pt x="7" y="25"/>
                    <a:pt x="3" y="22"/>
                    <a:pt x="2" y="18"/>
                  </a:cubicBezTo>
                  <a:cubicBezTo>
                    <a:pt x="1" y="17"/>
                    <a:pt x="0" y="15"/>
                    <a:pt x="0" y="13"/>
                  </a:cubicBezTo>
                  <a:cubicBezTo>
                    <a:pt x="0" y="6"/>
                    <a:pt x="5" y="0"/>
                    <a:pt x="11" y="0"/>
                  </a:cubicBezTo>
                  <a:cubicBezTo>
                    <a:pt x="16" y="0"/>
                    <a:pt x="21" y="6"/>
                    <a:pt x="21" y="13"/>
                  </a:cubicBezTo>
                </a:path>
              </a:pathLst>
            </a:custGeom>
            <a:solidFill>
              <a:srgbClr val="B47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6" name="Freeform 96"/>
            <p:cNvSpPr>
              <a:spLocks/>
            </p:cNvSpPr>
            <p:nvPr/>
          </p:nvSpPr>
          <p:spPr bwMode="auto">
            <a:xfrm>
              <a:off x="6335113" y="3163611"/>
              <a:ext cx="215900" cy="41275"/>
            </a:xfrm>
            <a:custGeom>
              <a:avLst/>
              <a:gdLst>
                <a:gd name="T0" fmla="*/ 63 w 63"/>
                <a:gd name="T1" fmla="*/ 6 h 12"/>
                <a:gd name="T2" fmla="*/ 37 w 63"/>
                <a:gd name="T3" fmla="*/ 11 h 12"/>
                <a:gd name="T4" fmla="*/ 32 w 63"/>
                <a:gd name="T5" fmla="*/ 12 h 12"/>
                <a:gd name="T6" fmla="*/ 26 w 63"/>
                <a:gd name="T7" fmla="*/ 11 h 12"/>
                <a:gd name="T8" fmla="*/ 0 w 63"/>
                <a:gd name="T9" fmla="*/ 6 h 12"/>
                <a:gd name="T10" fmla="*/ 25 w 63"/>
                <a:gd name="T11" fmla="*/ 0 h 12"/>
                <a:gd name="T12" fmla="*/ 32 w 63"/>
                <a:gd name="T13" fmla="*/ 0 h 12"/>
                <a:gd name="T14" fmla="*/ 38 w 63"/>
                <a:gd name="T15" fmla="*/ 0 h 12"/>
                <a:gd name="T16" fmla="*/ 63 w 63"/>
                <a:gd name="T17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12">
                  <a:moveTo>
                    <a:pt x="63" y="6"/>
                  </a:moveTo>
                  <a:cubicBezTo>
                    <a:pt x="63" y="9"/>
                    <a:pt x="52" y="11"/>
                    <a:pt x="37" y="11"/>
                  </a:cubicBezTo>
                  <a:cubicBezTo>
                    <a:pt x="35" y="12"/>
                    <a:pt x="33" y="12"/>
                    <a:pt x="32" y="12"/>
                  </a:cubicBezTo>
                  <a:cubicBezTo>
                    <a:pt x="30" y="12"/>
                    <a:pt x="28" y="12"/>
                    <a:pt x="26" y="11"/>
                  </a:cubicBezTo>
                  <a:cubicBezTo>
                    <a:pt x="11" y="11"/>
                    <a:pt x="0" y="9"/>
                    <a:pt x="0" y="6"/>
                  </a:cubicBezTo>
                  <a:cubicBezTo>
                    <a:pt x="0" y="3"/>
                    <a:pt x="11" y="1"/>
                    <a:pt x="25" y="0"/>
                  </a:cubicBezTo>
                  <a:cubicBezTo>
                    <a:pt x="27" y="0"/>
                    <a:pt x="30" y="0"/>
                    <a:pt x="32" y="0"/>
                  </a:cubicBezTo>
                  <a:cubicBezTo>
                    <a:pt x="34" y="0"/>
                    <a:pt x="36" y="0"/>
                    <a:pt x="38" y="0"/>
                  </a:cubicBezTo>
                  <a:cubicBezTo>
                    <a:pt x="53" y="1"/>
                    <a:pt x="63" y="3"/>
                    <a:pt x="63" y="6"/>
                  </a:cubicBezTo>
                </a:path>
              </a:pathLst>
            </a:custGeom>
            <a:solidFill>
              <a:srgbClr val="B47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7" name="Freeform 97"/>
            <p:cNvSpPr>
              <a:spLocks/>
            </p:cNvSpPr>
            <p:nvPr/>
          </p:nvSpPr>
          <p:spPr bwMode="auto">
            <a:xfrm>
              <a:off x="5804888" y="2974699"/>
              <a:ext cx="623888" cy="130175"/>
            </a:xfrm>
            <a:custGeom>
              <a:avLst/>
              <a:gdLst>
                <a:gd name="T0" fmla="*/ 182 w 182"/>
                <a:gd name="T1" fmla="*/ 25 h 38"/>
                <a:gd name="T2" fmla="*/ 119 w 182"/>
                <a:gd name="T3" fmla="*/ 22 h 38"/>
                <a:gd name="T4" fmla="*/ 64 w 182"/>
                <a:gd name="T5" fmla="*/ 27 h 38"/>
                <a:gd name="T6" fmla="*/ 40 w 182"/>
                <a:gd name="T7" fmla="*/ 37 h 38"/>
                <a:gd name="T8" fmla="*/ 28 w 182"/>
                <a:gd name="T9" fmla="*/ 32 h 38"/>
                <a:gd name="T10" fmla="*/ 20 w 182"/>
                <a:gd name="T11" fmla="*/ 36 h 38"/>
                <a:gd name="T12" fmla="*/ 17 w 182"/>
                <a:gd name="T13" fmla="*/ 37 h 38"/>
                <a:gd name="T14" fmla="*/ 13 w 182"/>
                <a:gd name="T15" fmla="*/ 37 h 38"/>
                <a:gd name="T16" fmla="*/ 8 w 182"/>
                <a:gd name="T17" fmla="*/ 36 h 38"/>
                <a:gd name="T18" fmla="*/ 0 w 182"/>
                <a:gd name="T19" fmla="*/ 22 h 38"/>
                <a:gd name="T20" fmla="*/ 0 w 182"/>
                <a:gd name="T21" fmla="*/ 22 h 38"/>
                <a:gd name="T22" fmla="*/ 0 w 182"/>
                <a:gd name="T23" fmla="*/ 21 h 38"/>
                <a:gd name="T24" fmla="*/ 11 w 182"/>
                <a:gd name="T25" fmla="*/ 9 h 38"/>
                <a:gd name="T26" fmla="*/ 27 w 182"/>
                <a:gd name="T27" fmla="*/ 15 h 38"/>
                <a:gd name="T28" fmla="*/ 20 w 182"/>
                <a:gd name="T29" fmla="*/ 21 h 38"/>
                <a:gd name="T30" fmla="*/ 13 w 182"/>
                <a:gd name="T31" fmla="*/ 18 h 38"/>
                <a:gd name="T32" fmla="*/ 10 w 182"/>
                <a:gd name="T33" fmla="*/ 20 h 38"/>
                <a:gd name="T34" fmla="*/ 10 w 182"/>
                <a:gd name="T35" fmla="*/ 24 h 38"/>
                <a:gd name="T36" fmla="*/ 12 w 182"/>
                <a:gd name="T37" fmla="*/ 28 h 38"/>
                <a:gd name="T38" fmla="*/ 14 w 182"/>
                <a:gd name="T39" fmla="*/ 28 h 38"/>
                <a:gd name="T40" fmla="*/ 17 w 182"/>
                <a:gd name="T41" fmla="*/ 27 h 38"/>
                <a:gd name="T42" fmla="*/ 26 w 182"/>
                <a:gd name="T43" fmla="*/ 22 h 38"/>
                <a:gd name="T44" fmla="*/ 30 w 182"/>
                <a:gd name="T45" fmla="*/ 19 h 38"/>
                <a:gd name="T46" fmla="*/ 33 w 182"/>
                <a:gd name="T47" fmla="*/ 23 h 38"/>
                <a:gd name="T48" fmla="*/ 41 w 182"/>
                <a:gd name="T49" fmla="*/ 28 h 38"/>
                <a:gd name="T50" fmla="*/ 58 w 182"/>
                <a:gd name="T51" fmla="*/ 20 h 38"/>
                <a:gd name="T52" fmla="*/ 122 w 182"/>
                <a:gd name="T53" fmla="*/ 14 h 38"/>
                <a:gd name="T54" fmla="*/ 176 w 182"/>
                <a:gd name="T55" fmla="*/ 11 h 38"/>
                <a:gd name="T56" fmla="*/ 182 w 182"/>
                <a:gd name="T57" fmla="*/ 2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82" h="38">
                  <a:moveTo>
                    <a:pt x="182" y="25"/>
                  </a:moveTo>
                  <a:cubicBezTo>
                    <a:pt x="181" y="26"/>
                    <a:pt x="146" y="32"/>
                    <a:pt x="119" y="22"/>
                  </a:cubicBezTo>
                  <a:cubicBezTo>
                    <a:pt x="92" y="13"/>
                    <a:pt x="82" y="10"/>
                    <a:pt x="64" y="27"/>
                  </a:cubicBezTo>
                  <a:cubicBezTo>
                    <a:pt x="56" y="35"/>
                    <a:pt x="48" y="38"/>
                    <a:pt x="40" y="37"/>
                  </a:cubicBezTo>
                  <a:cubicBezTo>
                    <a:pt x="35" y="36"/>
                    <a:pt x="31" y="34"/>
                    <a:pt x="28" y="32"/>
                  </a:cubicBezTo>
                  <a:cubicBezTo>
                    <a:pt x="26" y="33"/>
                    <a:pt x="23" y="35"/>
                    <a:pt x="20" y="36"/>
                  </a:cubicBezTo>
                  <a:cubicBezTo>
                    <a:pt x="19" y="36"/>
                    <a:pt x="18" y="37"/>
                    <a:pt x="17" y="37"/>
                  </a:cubicBezTo>
                  <a:cubicBezTo>
                    <a:pt x="16" y="37"/>
                    <a:pt x="15" y="37"/>
                    <a:pt x="13" y="37"/>
                  </a:cubicBezTo>
                  <a:cubicBezTo>
                    <a:pt x="12" y="37"/>
                    <a:pt x="10" y="37"/>
                    <a:pt x="8" y="36"/>
                  </a:cubicBezTo>
                  <a:cubicBezTo>
                    <a:pt x="3" y="34"/>
                    <a:pt x="1" y="30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14"/>
                    <a:pt x="5" y="10"/>
                    <a:pt x="11" y="9"/>
                  </a:cubicBezTo>
                  <a:cubicBezTo>
                    <a:pt x="16" y="7"/>
                    <a:pt x="23" y="10"/>
                    <a:pt x="27" y="15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8" y="18"/>
                    <a:pt x="15" y="17"/>
                    <a:pt x="13" y="18"/>
                  </a:cubicBezTo>
                  <a:cubicBezTo>
                    <a:pt x="12" y="18"/>
                    <a:pt x="11" y="19"/>
                    <a:pt x="10" y="20"/>
                  </a:cubicBezTo>
                  <a:cubicBezTo>
                    <a:pt x="9" y="21"/>
                    <a:pt x="9" y="23"/>
                    <a:pt x="10" y="24"/>
                  </a:cubicBezTo>
                  <a:cubicBezTo>
                    <a:pt x="10" y="26"/>
                    <a:pt x="11" y="27"/>
                    <a:pt x="12" y="28"/>
                  </a:cubicBezTo>
                  <a:cubicBezTo>
                    <a:pt x="13" y="28"/>
                    <a:pt x="13" y="28"/>
                    <a:pt x="14" y="28"/>
                  </a:cubicBezTo>
                  <a:cubicBezTo>
                    <a:pt x="15" y="28"/>
                    <a:pt x="16" y="28"/>
                    <a:pt x="17" y="27"/>
                  </a:cubicBezTo>
                  <a:cubicBezTo>
                    <a:pt x="20" y="26"/>
                    <a:pt x="24" y="24"/>
                    <a:pt x="26" y="22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23"/>
                    <a:pt x="36" y="27"/>
                    <a:pt x="41" y="28"/>
                  </a:cubicBezTo>
                  <a:cubicBezTo>
                    <a:pt x="46" y="28"/>
                    <a:pt x="51" y="26"/>
                    <a:pt x="58" y="20"/>
                  </a:cubicBezTo>
                  <a:cubicBezTo>
                    <a:pt x="80" y="0"/>
                    <a:pt x="95" y="4"/>
                    <a:pt x="122" y="14"/>
                  </a:cubicBezTo>
                  <a:cubicBezTo>
                    <a:pt x="146" y="22"/>
                    <a:pt x="176" y="11"/>
                    <a:pt x="176" y="11"/>
                  </a:cubicBezTo>
                  <a:lnTo>
                    <a:pt x="182" y="25"/>
                  </a:lnTo>
                  <a:close/>
                </a:path>
              </a:pathLst>
            </a:custGeom>
            <a:solidFill>
              <a:srgbClr val="B47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8" name="Freeform 98"/>
            <p:cNvSpPr>
              <a:spLocks/>
            </p:cNvSpPr>
            <p:nvPr/>
          </p:nvSpPr>
          <p:spPr bwMode="auto">
            <a:xfrm>
              <a:off x="5506438" y="3081061"/>
              <a:ext cx="346075" cy="942975"/>
            </a:xfrm>
            <a:custGeom>
              <a:avLst/>
              <a:gdLst>
                <a:gd name="T0" fmla="*/ 4 w 218"/>
                <a:gd name="T1" fmla="*/ 594 h 594"/>
                <a:gd name="T2" fmla="*/ 0 w 218"/>
                <a:gd name="T3" fmla="*/ 592 h 594"/>
                <a:gd name="T4" fmla="*/ 214 w 218"/>
                <a:gd name="T5" fmla="*/ 0 h 594"/>
                <a:gd name="T6" fmla="*/ 218 w 218"/>
                <a:gd name="T7" fmla="*/ 2 h 594"/>
                <a:gd name="T8" fmla="*/ 4 w 218"/>
                <a:gd name="T9" fmla="*/ 594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" h="594">
                  <a:moveTo>
                    <a:pt x="4" y="594"/>
                  </a:moveTo>
                  <a:lnTo>
                    <a:pt x="0" y="592"/>
                  </a:lnTo>
                  <a:lnTo>
                    <a:pt x="214" y="0"/>
                  </a:lnTo>
                  <a:lnTo>
                    <a:pt x="218" y="2"/>
                  </a:lnTo>
                  <a:lnTo>
                    <a:pt x="4" y="594"/>
                  </a:lnTo>
                  <a:close/>
                </a:path>
              </a:pathLst>
            </a:custGeom>
            <a:solidFill>
              <a:srgbClr val="7C3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9" name="Freeform 99"/>
            <p:cNvSpPr>
              <a:spLocks/>
            </p:cNvSpPr>
            <p:nvPr/>
          </p:nvSpPr>
          <p:spPr bwMode="auto">
            <a:xfrm>
              <a:off x="5852513" y="3074711"/>
              <a:ext cx="147638" cy="965200"/>
            </a:xfrm>
            <a:custGeom>
              <a:avLst/>
              <a:gdLst>
                <a:gd name="T0" fmla="*/ 89 w 93"/>
                <a:gd name="T1" fmla="*/ 608 h 608"/>
                <a:gd name="T2" fmla="*/ 0 w 93"/>
                <a:gd name="T3" fmla="*/ 0 h 608"/>
                <a:gd name="T4" fmla="*/ 4 w 93"/>
                <a:gd name="T5" fmla="*/ 0 h 608"/>
                <a:gd name="T6" fmla="*/ 93 w 93"/>
                <a:gd name="T7" fmla="*/ 608 h 608"/>
                <a:gd name="T8" fmla="*/ 89 w 93"/>
                <a:gd name="T9" fmla="*/ 608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608">
                  <a:moveTo>
                    <a:pt x="89" y="608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93" y="608"/>
                  </a:lnTo>
                  <a:lnTo>
                    <a:pt x="89" y="608"/>
                  </a:lnTo>
                  <a:close/>
                </a:path>
              </a:pathLst>
            </a:custGeom>
            <a:solidFill>
              <a:srgbClr val="7C3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0" name="Freeform 100"/>
            <p:cNvSpPr>
              <a:spLocks/>
            </p:cNvSpPr>
            <p:nvPr/>
          </p:nvSpPr>
          <p:spPr bwMode="auto">
            <a:xfrm>
              <a:off x="5842988" y="3066774"/>
              <a:ext cx="311150" cy="957263"/>
            </a:xfrm>
            <a:custGeom>
              <a:avLst/>
              <a:gdLst>
                <a:gd name="T0" fmla="*/ 91 w 91"/>
                <a:gd name="T1" fmla="*/ 278 h 279"/>
                <a:gd name="T2" fmla="*/ 88 w 91"/>
                <a:gd name="T3" fmla="*/ 279 h 279"/>
                <a:gd name="T4" fmla="*/ 2 w 91"/>
                <a:gd name="T5" fmla="*/ 10 h 279"/>
                <a:gd name="T6" fmla="*/ 0 w 91"/>
                <a:gd name="T7" fmla="*/ 1 h 279"/>
                <a:gd name="T8" fmla="*/ 2 w 91"/>
                <a:gd name="T9" fmla="*/ 0 h 279"/>
                <a:gd name="T10" fmla="*/ 5 w 91"/>
                <a:gd name="T11" fmla="*/ 9 h 279"/>
                <a:gd name="T12" fmla="*/ 91 w 91"/>
                <a:gd name="T13" fmla="*/ 278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279">
                  <a:moveTo>
                    <a:pt x="91" y="278"/>
                  </a:moveTo>
                  <a:cubicBezTo>
                    <a:pt x="88" y="279"/>
                    <a:pt x="88" y="279"/>
                    <a:pt x="88" y="27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5" y="9"/>
                    <a:pt x="5" y="9"/>
                    <a:pt x="5" y="9"/>
                  </a:cubicBezTo>
                  <a:lnTo>
                    <a:pt x="91" y="278"/>
                  </a:lnTo>
                  <a:close/>
                </a:path>
              </a:pathLst>
            </a:custGeom>
            <a:solidFill>
              <a:srgbClr val="7C3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1" name="Freeform 101"/>
            <p:cNvSpPr>
              <a:spLocks/>
            </p:cNvSpPr>
            <p:nvPr/>
          </p:nvSpPr>
          <p:spPr bwMode="auto">
            <a:xfrm>
              <a:off x="5479451" y="4003399"/>
              <a:ext cx="688975" cy="109538"/>
            </a:xfrm>
            <a:custGeom>
              <a:avLst/>
              <a:gdLst>
                <a:gd name="T0" fmla="*/ 179 w 201"/>
                <a:gd name="T1" fmla="*/ 32 h 32"/>
                <a:gd name="T2" fmla="*/ 22 w 201"/>
                <a:gd name="T3" fmla="*/ 32 h 32"/>
                <a:gd name="T4" fmla="*/ 0 w 201"/>
                <a:gd name="T5" fmla="*/ 10 h 32"/>
                <a:gd name="T6" fmla="*/ 0 w 201"/>
                <a:gd name="T7" fmla="*/ 0 h 32"/>
                <a:gd name="T8" fmla="*/ 201 w 201"/>
                <a:gd name="T9" fmla="*/ 0 h 32"/>
                <a:gd name="T10" fmla="*/ 201 w 201"/>
                <a:gd name="T11" fmla="*/ 10 h 32"/>
                <a:gd name="T12" fmla="*/ 179 w 201"/>
                <a:gd name="T1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32">
                  <a:moveTo>
                    <a:pt x="179" y="32"/>
                  </a:moveTo>
                  <a:cubicBezTo>
                    <a:pt x="22" y="32"/>
                    <a:pt x="22" y="32"/>
                    <a:pt x="22" y="32"/>
                  </a:cubicBezTo>
                  <a:cubicBezTo>
                    <a:pt x="10" y="32"/>
                    <a:pt x="0" y="22"/>
                    <a:pt x="0" y="1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1" y="0"/>
                    <a:pt x="201" y="0"/>
                    <a:pt x="201" y="0"/>
                  </a:cubicBezTo>
                  <a:cubicBezTo>
                    <a:pt x="201" y="10"/>
                    <a:pt x="201" y="10"/>
                    <a:pt x="201" y="10"/>
                  </a:cubicBezTo>
                  <a:cubicBezTo>
                    <a:pt x="201" y="22"/>
                    <a:pt x="192" y="32"/>
                    <a:pt x="179" y="32"/>
                  </a:cubicBezTo>
                  <a:close/>
                </a:path>
              </a:pathLst>
            </a:custGeom>
            <a:solidFill>
              <a:srgbClr val="B47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2" name="Freeform 102"/>
            <p:cNvSpPr>
              <a:spLocks/>
            </p:cNvSpPr>
            <p:nvPr/>
          </p:nvSpPr>
          <p:spPr bwMode="auto">
            <a:xfrm>
              <a:off x="7035201" y="3081061"/>
              <a:ext cx="349250" cy="942975"/>
            </a:xfrm>
            <a:custGeom>
              <a:avLst/>
              <a:gdLst>
                <a:gd name="T0" fmla="*/ 220 w 220"/>
                <a:gd name="T1" fmla="*/ 592 h 594"/>
                <a:gd name="T2" fmla="*/ 214 w 220"/>
                <a:gd name="T3" fmla="*/ 594 h 594"/>
                <a:gd name="T4" fmla="*/ 209 w 220"/>
                <a:gd name="T5" fmla="*/ 581 h 594"/>
                <a:gd name="T6" fmla="*/ 4 w 220"/>
                <a:gd name="T7" fmla="*/ 13 h 594"/>
                <a:gd name="T8" fmla="*/ 2 w 220"/>
                <a:gd name="T9" fmla="*/ 11 h 594"/>
                <a:gd name="T10" fmla="*/ 0 w 220"/>
                <a:gd name="T11" fmla="*/ 4 h 594"/>
                <a:gd name="T12" fmla="*/ 0 w 220"/>
                <a:gd name="T13" fmla="*/ 2 h 594"/>
                <a:gd name="T14" fmla="*/ 2 w 220"/>
                <a:gd name="T15" fmla="*/ 0 h 594"/>
                <a:gd name="T16" fmla="*/ 6 w 220"/>
                <a:gd name="T17" fmla="*/ 0 h 594"/>
                <a:gd name="T18" fmla="*/ 6 w 220"/>
                <a:gd name="T19" fmla="*/ 0 h 594"/>
                <a:gd name="T20" fmla="*/ 11 w 220"/>
                <a:gd name="T21" fmla="*/ 13 h 594"/>
                <a:gd name="T22" fmla="*/ 216 w 220"/>
                <a:gd name="T23" fmla="*/ 581 h 594"/>
                <a:gd name="T24" fmla="*/ 220 w 220"/>
                <a:gd name="T25" fmla="*/ 592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0" h="594">
                  <a:moveTo>
                    <a:pt x="220" y="592"/>
                  </a:moveTo>
                  <a:lnTo>
                    <a:pt x="214" y="594"/>
                  </a:lnTo>
                  <a:lnTo>
                    <a:pt x="209" y="581"/>
                  </a:lnTo>
                  <a:lnTo>
                    <a:pt x="4" y="13"/>
                  </a:lnTo>
                  <a:lnTo>
                    <a:pt x="2" y="11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11" y="13"/>
                  </a:lnTo>
                  <a:lnTo>
                    <a:pt x="216" y="581"/>
                  </a:lnTo>
                  <a:lnTo>
                    <a:pt x="220" y="592"/>
                  </a:lnTo>
                  <a:close/>
                </a:path>
              </a:pathLst>
            </a:custGeom>
            <a:solidFill>
              <a:srgbClr val="7C3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3" name="Freeform 103"/>
            <p:cNvSpPr>
              <a:spLocks/>
            </p:cNvSpPr>
            <p:nvPr/>
          </p:nvSpPr>
          <p:spPr bwMode="auto">
            <a:xfrm>
              <a:off x="7035201" y="3081061"/>
              <a:ext cx="349250" cy="942975"/>
            </a:xfrm>
            <a:custGeom>
              <a:avLst/>
              <a:gdLst>
                <a:gd name="T0" fmla="*/ 220 w 220"/>
                <a:gd name="T1" fmla="*/ 592 h 594"/>
                <a:gd name="T2" fmla="*/ 214 w 220"/>
                <a:gd name="T3" fmla="*/ 594 h 594"/>
                <a:gd name="T4" fmla="*/ 209 w 220"/>
                <a:gd name="T5" fmla="*/ 581 h 594"/>
                <a:gd name="T6" fmla="*/ 4 w 220"/>
                <a:gd name="T7" fmla="*/ 13 h 594"/>
                <a:gd name="T8" fmla="*/ 2 w 220"/>
                <a:gd name="T9" fmla="*/ 11 h 594"/>
                <a:gd name="T10" fmla="*/ 0 w 220"/>
                <a:gd name="T11" fmla="*/ 4 h 594"/>
                <a:gd name="T12" fmla="*/ 0 w 220"/>
                <a:gd name="T13" fmla="*/ 2 h 594"/>
                <a:gd name="T14" fmla="*/ 2 w 220"/>
                <a:gd name="T15" fmla="*/ 0 h 594"/>
                <a:gd name="T16" fmla="*/ 6 w 220"/>
                <a:gd name="T17" fmla="*/ 0 h 594"/>
                <a:gd name="T18" fmla="*/ 6 w 220"/>
                <a:gd name="T19" fmla="*/ 0 h 594"/>
                <a:gd name="T20" fmla="*/ 11 w 220"/>
                <a:gd name="T21" fmla="*/ 13 h 594"/>
                <a:gd name="T22" fmla="*/ 216 w 220"/>
                <a:gd name="T23" fmla="*/ 581 h 594"/>
                <a:gd name="T24" fmla="*/ 220 w 220"/>
                <a:gd name="T25" fmla="*/ 592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0" h="594">
                  <a:moveTo>
                    <a:pt x="220" y="592"/>
                  </a:moveTo>
                  <a:lnTo>
                    <a:pt x="214" y="594"/>
                  </a:lnTo>
                  <a:lnTo>
                    <a:pt x="209" y="581"/>
                  </a:lnTo>
                  <a:lnTo>
                    <a:pt x="4" y="13"/>
                  </a:lnTo>
                  <a:lnTo>
                    <a:pt x="2" y="11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11" y="13"/>
                  </a:lnTo>
                  <a:lnTo>
                    <a:pt x="216" y="581"/>
                  </a:lnTo>
                  <a:lnTo>
                    <a:pt x="220" y="59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4" name="Freeform 104"/>
            <p:cNvSpPr>
              <a:spLocks/>
            </p:cNvSpPr>
            <p:nvPr/>
          </p:nvSpPr>
          <p:spPr bwMode="auto">
            <a:xfrm>
              <a:off x="6887563" y="3074711"/>
              <a:ext cx="150813" cy="965200"/>
            </a:xfrm>
            <a:custGeom>
              <a:avLst/>
              <a:gdLst>
                <a:gd name="T0" fmla="*/ 95 w 95"/>
                <a:gd name="T1" fmla="*/ 0 h 608"/>
                <a:gd name="T2" fmla="*/ 95 w 95"/>
                <a:gd name="T3" fmla="*/ 4 h 608"/>
                <a:gd name="T4" fmla="*/ 93 w 95"/>
                <a:gd name="T5" fmla="*/ 8 h 608"/>
                <a:gd name="T6" fmla="*/ 93 w 95"/>
                <a:gd name="T7" fmla="*/ 17 h 608"/>
                <a:gd name="T8" fmla="*/ 91 w 95"/>
                <a:gd name="T9" fmla="*/ 32 h 608"/>
                <a:gd name="T10" fmla="*/ 9 w 95"/>
                <a:gd name="T11" fmla="*/ 585 h 608"/>
                <a:gd name="T12" fmla="*/ 7 w 95"/>
                <a:gd name="T13" fmla="*/ 608 h 608"/>
                <a:gd name="T14" fmla="*/ 0 w 95"/>
                <a:gd name="T15" fmla="*/ 608 h 608"/>
                <a:gd name="T16" fmla="*/ 4 w 95"/>
                <a:gd name="T17" fmla="*/ 585 h 608"/>
                <a:gd name="T18" fmla="*/ 80 w 95"/>
                <a:gd name="T19" fmla="*/ 67 h 608"/>
                <a:gd name="T20" fmla="*/ 84 w 95"/>
                <a:gd name="T21" fmla="*/ 30 h 608"/>
                <a:gd name="T22" fmla="*/ 86 w 95"/>
                <a:gd name="T23" fmla="*/ 17 h 608"/>
                <a:gd name="T24" fmla="*/ 89 w 95"/>
                <a:gd name="T25" fmla="*/ 0 h 608"/>
                <a:gd name="T26" fmla="*/ 93 w 95"/>
                <a:gd name="T27" fmla="*/ 0 h 608"/>
                <a:gd name="T28" fmla="*/ 95 w 95"/>
                <a:gd name="T29" fmla="*/ 0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608">
                  <a:moveTo>
                    <a:pt x="95" y="0"/>
                  </a:moveTo>
                  <a:lnTo>
                    <a:pt x="95" y="4"/>
                  </a:lnTo>
                  <a:lnTo>
                    <a:pt x="93" y="8"/>
                  </a:lnTo>
                  <a:lnTo>
                    <a:pt x="93" y="17"/>
                  </a:lnTo>
                  <a:lnTo>
                    <a:pt x="91" y="32"/>
                  </a:lnTo>
                  <a:lnTo>
                    <a:pt x="9" y="585"/>
                  </a:lnTo>
                  <a:lnTo>
                    <a:pt x="7" y="608"/>
                  </a:lnTo>
                  <a:lnTo>
                    <a:pt x="0" y="608"/>
                  </a:lnTo>
                  <a:lnTo>
                    <a:pt x="4" y="585"/>
                  </a:lnTo>
                  <a:lnTo>
                    <a:pt x="80" y="67"/>
                  </a:lnTo>
                  <a:lnTo>
                    <a:pt x="84" y="30"/>
                  </a:lnTo>
                  <a:lnTo>
                    <a:pt x="86" y="17"/>
                  </a:lnTo>
                  <a:lnTo>
                    <a:pt x="89" y="0"/>
                  </a:lnTo>
                  <a:lnTo>
                    <a:pt x="93" y="0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C3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5" name="Freeform 105"/>
            <p:cNvSpPr>
              <a:spLocks/>
            </p:cNvSpPr>
            <p:nvPr/>
          </p:nvSpPr>
          <p:spPr bwMode="auto">
            <a:xfrm>
              <a:off x="6887563" y="3074711"/>
              <a:ext cx="150813" cy="965200"/>
            </a:xfrm>
            <a:custGeom>
              <a:avLst/>
              <a:gdLst>
                <a:gd name="T0" fmla="*/ 95 w 95"/>
                <a:gd name="T1" fmla="*/ 0 h 608"/>
                <a:gd name="T2" fmla="*/ 95 w 95"/>
                <a:gd name="T3" fmla="*/ 4 h 608"/>
                <a:gd name="T4" fmla="*/ 93 w 95"/>
                <a:gd name="T5" fmla="*/ 8 h 608"/>
                <a:gd name="T6" fmla="*/ 93 w 95"/>
                <a:gd name="T7" fmla="*/ 17 h 608"/>
                <a:gd name="T8" fmla="*/ 91 w 95"/>
                <a:gd name="T9" fmla="*/ 32 h 608"/>
                <a:gd name="T10" fmla="*/ 9 w 95"/>
                <a:gd name="T11" fmla="*/ 585 h 608"/>
                <a:gd name="T12" fmla="*/ 7 w 95"/>
                <a:gd name="T13" fmla="*/ 608 h 608"/>
                <a:gd name="T14" fmla="*/ 0 w 95"/>
                <a:gd name="T15" fmla="*/ 608 h 608"/>
                <a:gd name="T16" fmla="*/ 4 w 95"/>
                <a:gd name="T17" fmla="*/ 585 h 608"/>
                <a:gd name="T18" fmla="*/ 80 w 95"/>
                <a:gd name="T19" fmla="*/ 67 h 608"/>
                <a:gd name="T20" fmla="*/ 84 w 95"/>
                <a:gd name="T21" fmla="*/ 30 h 608"/>
                <a:gd name="T22" fmla="*/ 86 w 95"/>
                <a:gd name="T23" fmla="*/ 17 h 608"/>
                <a:gd name="T24" fmla="*/ 89 w 95"/>
                <a:gd name="T25" fmla="*/ 0 h 608"/>
                <a:gd name="T26" fmla="*/ 93 w 95"/>
                <a:gd name="T27" fmla="*/ 0 h 608"/>
                <a:gd name="T28" fmla="*/ 95 w 95"/>
                <a:gd name="T29" fmla="*/ 0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608">
                  <a:moveTo>
                    <a:pt x="95" y="0"/>
                  </a:moveTo>
                  <a:lnTo>
                    <a:pt x="95" y="4"/>
                  </a:lnTo>
                  <a:lnTo>
                    <a:pt x="93" y="8"/>
                  </a:lnTo>
                  <a:lnTo>
                    <a:pt x="93" y="17"/>
                  </a:lnTo>
                  <a:lnTo>
                    <a:pt x="91" y="32"/>
                  </a:lnTo>
                  <a:lnTo>
                    <a:pt x="9" y="585"/>
                  </a:lnTo>
                  <a:lnTo>
                    <a:pt x="7" y="608"/>
                  </a:lnTo>
                  <a:lnTo>
                    <a:pt x="0" y="608"/>
                  </a:lnTo>
                  <a:lnTo>
                    <a:pt x="4" y="585"/>
                  </a:lnTo>
                  <a:lnTo>
                    <a:pt x="80" y="67"/>
                  </a:lnTo>
                  <a:lnTo>
                    <a:pt x="84" y="30"/>
                  </a:lnTo>
                  <a:lnTo>
                    <a:pt x="86" y="17"/>
                  </a:lnTo>
                  <a:lnTo>
                    <a:pt x="89" y="0"/>
                  </a:lnTo>
                  <a:lnTo>
                    <a:pt x="93" y="0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6" name="Freeform 106"/>
            <p:cNvSpPr>
              <a:spLocks/>
            </p:cNvSpPr>
            <p:nvPr/>
          </p:nvSpPr>
          <p:spPr bwMode="auto">
            <a:xfrm>
              <a:off x="6733576" y="3069949"/>
              <a:ext cx="314325" cy="954088"/>
            </a:xfrm>
            <a:custGeom>
              <a:avLst/>
              <a:gdLst>
                <a:gd name="T0" fmla="*/ 92 w 92"/>
                <a:gd name="T1" fmla="*/ 0 h 278"/>
                <a:gd name="T2" fmla="*/ 91 w 92"/>
                <a:gd name="T3" fmla="*/ 3 h 278"/>
                <a:gd name="T4" fmla="*/ 89 w 92"/>
                <a:gd name="T5" fmla="*/ 8 h 278"/>
                <a:gd name="T6" fmla="*/ 89 w 92"/>
                <a:gd name="T7" fmla="*/ 9 h 278"/>
                <a:gd name="T8" fmla="*/ 89 w 92"/>
                <a:gd name="T9" fmla="*/ 9 h 278"/>
                <a:gd name="T10" fmla="*/ 87 w 92"/>
                <a:gd name="T11" fmla="*/ 16 h 278"/>
                <a:gd name="T12" fmla="*/ 82 w 92"/>
                <a:gd name="T13" fmla="*/ 32 h 278"/>
                <a:gd name="T14" fmla="*/ 5 w 92"/>
                <a:gd name="T15" fmla="*/ 272 h 278"/>
                <a:gd name="T16" fmla="*/ 3 w 92"/>
                <a:gd name="T17" fmla="*/ 278 h 278"/>
                <a:gd name="T18" fmla="*/ 0 w 92"/>
                <a:gd name="T19" fmla="*/ 277 h 278"/>
                <a:gd name="T20" fmla="*/ 2 w 92"/>
                <a:gd name="T21" fmla="*/ 272 h 278"/>
                <a:gd name="T22" fmla="*/ 84 w 92"/>
                <a:gd name="T23" fmla="*/ 15 h 278"/>
                <a:gd name="T24" fmla="*/ 86 w 92"/>
                <a:gd name="T25" fmla="*/ 9 h 278"/>
                <a:gd name="T26" fmla="*/ 86 w 92"/>
                <a:gd name="T27" fmla="*/ 8 h 278"/>
                <a:gd name="T28" fmla="*/ 88 w 92"/>
                <a:gd name="T29" fmla="*/ 1 h 278"/>
                <a:gd name="T30" fmla="*/ 89 w 92"/>
                <a:gd name="T31" fmla="*/ 0 h 278"/>
                <a:gd name="T32" fmla="*/ 90 w 92"/>
                <a:gd name="T33" fmla="*/ 0 h 278"/>
                <a:gd name="T34" fmla="*/ 91 w 92"/>
                <a:gd name="T35" fmla="*/ 0 h 278"/>
                <a:gd name="T36" fmla="*/ 92 w 92"/>
                <a:gd name="T37" fmla="*/ 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2" h="278">
                  <a:moveTo>
                    <a:pt x="92" y="0"/>
                  </a:moveTo>
                  <a:cubicBezTo>
                    <a:pt x="91" y="3"/>
                    <a:pt x="91" y="3"/>
                    <a:pt x="91" y="3"/>
                  </a:cubicBezTo>
                  <a:cubicBezTo>
                    <a:pt x="89" y="8"/>
                    <a:pt x="89" y="8"/>
                    <a:pt x="89" y="8"/>
                  </a:cubicBezTo>
                  <a:cubicBezTo>
                    <a:pt x="89" y="9"/>
                    <a:pt x="89" y="9"/>
                    <a:pt x="89" y="9"/>
                  </a:cubicBezTo>
                  <a:cubicBezTo>
                    <a:pt x="89" y="9"/>
                    <a:pt x="89" y="9"/>
                    <a:pt x="89" y="9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82" y="32"/>
                    <a:pt x="82" y="32"/>
                    <a:pt x="82" y="32"/>
                  </a:cubicBezTo>
                  <a:cubicBezTo>
                    <a:pt x="5" y="272"/>
                    <a:pt x="5" y="272"/>
                    <a:pt x="5" y="272"/>
                  </a:cubicBezTo>
                  <a:cubicBezTo>
                    <a:pt x="3" y="278"/>
                    <a:pt x="3" y="278"/>
                    <a:pt x="3" y="278"/>
                  </a:cubicBezTo>
                  <a:cubicBezTo>
                    <a:pt x="0" y="277"/>
                    <a:pt x="0" y="277"/>
                    <a:pt x="0" y="277"/>
                  </a:cubicBezTo>
                  <a:cubicBezTo>
                    <a:pt x="2" y="272"/>
                    <a:pt x="2" y="272"/>
                    <a:pt x="2" y="272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6" y="9"/>
                    <a:pt x="86" y="9"/>
                    <a:pt x="86" y="9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8" y="1"/>
                    <a:pt x="88" y="1"/>
                    <a:pt x="88" y="1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90" y="0"/>
                    <a:pt x="9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1" y="0"/>
                    <a:pt x="91" y="0"/>
                    <a:pt x="92" y="0"/>
                  </a:cubicBezTo>
                </a:path>
              </a:pathLst>
            </a:custGeom>
            <a:solidFill>
              <a:srgbClr val="7C3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7" name="Freeform 107"/>
            <p:cNvSpPr>
              <a:spLocks/>
            </p:cNvSpPr>
            <p:nvPr/>
          </p:nvSpPr>
          <p:spPr bwMode="auto">
            <a:xfrm>
              <a:off x="6719288" y="4003399"/>
              <a:ext cx="692150" cy="109538"/>
            </a:xfrm>
            <a:custGeom>
              <a:avLst/>
              <a:gdLst>
                <a:gd name="T0" fmla="*/ 202 w 202"/>
                <a:gd name="T1" fmla="*/ 0 h 32"/>
                <a:gd name="T2" fmla="*/ 202 w 202"/>
                <a:gd name="T3" fmla="*/ 8 h 32"/>
                <a:gd name="T4" fmla="*/ 178 w 202"/>
                <a:gd name="T5" fmla="*/ 32 h 32"/>
                <a:gd name="T6" fmla="*/ 23 w 202"/>
                <a:gd name="T7" fmla="*/ 32 h 32"/>
                <a:gd name="T8" fmla="*/ 0 w 202"/>
                <a:gd name="T9" fmla="*/ 8 h 32"/>
                <a:gd name="T10" fmla="*/ 0 w 202"/>
                <a:gd name="T11" fmla="*/ 0 h 32"/>
                <a:gd name="T12" fmla="*/ 202 w 202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2" h="32">
                  <a:moveTo>
                    <a:pt x="202" y="0"/>
                  </a:moveTo>
                  <a:cubicBezTo>
                    <a:pt x="202" y="8"/>
                    <a:pt x="202" y="8"/>
                    <a:pt x="202" y="8"/>
                  </a:cubicBezTo>
                  <a:cubicBezTo>
                    <a:pt x="202" y="21"/>
                    <a:pt x="191" y="32"/>
                    <a:pt x="178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10" y="32"/>
                    <a:pt x="0" y="21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2" y="0"/>
                    <a:pt x="202" y="0"/>
                    <a:pt x="202" y="0"/>
                  </a:cubicBezTo>
                </a:path>
              </a:pathLst>
            </a:custGeom>
            <a:solidFill>
              <a:srgbClr val="B47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8" name="Freeform 108"/>
            <p:cNvSpPr>
              <a:spLocks/>
            </p:cNvSpPr>
            <p:nvPr/>
          </p:nvSpPr>
          <p:spPr bwMode="auto">
            <a:xfrm>
              <a:off x="6458938" y="2974699"/>
              <a:ext cx="623888" cy="130175"/>
            </a:xfrm>
            <a:custGeom>
              <a:avLst/>
              <a:gdLst>
                <a:gd name="T0" fmla="*/ 182 w 182"/>
                <a:gd name="T1" fmla="*/ 22 h 38"/>
                <a:gd name="T2" fmla="*/ 182 w 182"/>
                <a:gd name="T3" fmla="*/ 22 h 38"/>
                <a:gd name="T4" fmla="*/ 174 w 182"/>
                <a:gd name="T5" fmla="*/ 36 h 38"/>
                <a:gd name="T6" fmla="*/ 173 w 182"/>
                <a:gd name="T7" fmla="*/ 37 h 38"/>
                <a:gd name="T8" fmla="*/ 170 w 182"/>
                <a:gd name="T9" fmla="*/ 37 h 38"/>
                <a:gd name="T10" fmla="*/ 169 w 182"/>
                <a:gd name="T11" fmla="*/ 37 h 38"/>
                <a:gd name="T12" fmla="*/ 169 w 182"/>
                <a:gd name="T13" fmla="*/ 37 h 38"/>
                <a:gd name="T14" fmla="*/ 168 w 182"/>
                <a:gd name="T15" fmla="*/ 37 h 38"/>
                <a:gd name="T16" fmla="*/ 166 w 182"/>
                <a:gd name="T17" fmla="*/ 37 h 38"/>
                <a:gd name="T18" fmla="*/ 165 w 182"/>
                <a:gd name="T19" fmla="*/ 37 h 38"/>
                <a:gd name="T20" fmla="*/ 165 w 182"/>
                <a:gd name="T21" fmla="*/ 37 h 38"/>
                <a:gd name="T22" fmla="*/ 163 w 182"/>
                <a:gd name="T23" fmla="*/ 36 h 38"/>
                <a:gd name="T24" fmla="*/ 154 w 182"/>
                <a:gd name="T25" fmla="*/ 32 h 38"/>
                <a:gd name="T26" fmla="*/ 143 w 182"/>
                <a:gd name="T27" fmla="*/ 37 h 38"/>
                <a:gd name="T28" fmla="*/ 119 w 182"/>
                <a:gd name="T29" fmla="*/ 27 h 38"/>
                <a:gd name="T30" fmla="*/ 63 w 182"/>
                <a:gd name="T31" fmla="*/ 22 h 38"/>
                <a:gd name="T32" fmla="*/ 7 w 182"/>
                <a:gd name="T33" fmla="*/ 27 h 38"/>
                <a:gd name="T34" fmla="*/ 0 w 182"/>
                <a:gd name="T35" fmla="*/ 25 h 38"/>
                <a:gd name="T36" fmla="*/ 6 w 182"/>
                <a:gd name="T37" fmla="*/ 11 h 38"/>
                <a:gd name="T38" fmla="*/ 11 w 182"/>
                <a:gd name="T39" fmla="*/ 12 h 38"/>
                <a:gd name="T40" fmla="*/ 60 w 182"/>
                <a:gd name="T41" fmla="*/ 14 h 38"/>
                <a:gd name="T42" fmla="*/ 125 w 182"/>
                <a:gd name="T43" fmla="*/ 20 h 38"/>
                <a:gd name="T44" fmla="*/ 141 w 182"/>
                <a:gd name="T45" fmla="*/ 28 h 38"/>
                <a:gd name="T46" fmla="*/ 150 w 182"/>
                <a:gd name="T47" fmla="*/ 23 h 38"/>
                <a:gd name="T48" fmla="*/ 152 w 182"/>
                <a:gd name="T49" fmla="*/ 19 h 38"/>
                <a:gd name="T50" fmla="*/ 156 w 182"/>
                <a:gd name="T51" fmla="*/ 22 h 38"/>
                <a:gd name="T52" fmla="*/ 165 w 182"/>
                <a:gd name="T53" fmla="*/ 27 h 38"/>
                <a:gd name="T54" fmla="*/ 168 w 182"/>
                <a:gd name="T55" fmla="*/ 28 h 38"/>
                <a:gd name="T56" fmla="*/ 169 w 182"/>
                <a:gd name="T57" fmla="*/ 28 h 38"/>
                <a:gd name="T58" fmla="*/ 170 w 182"/>
                <a:gd name="T59" fmla="*/ 28 h 38"/>
                <a:gd name="T60" fmla="*/ 171 w 182"/>
                <a:gd name="T61" fmla="*/ 28 h 38"/>
                <a:gd name="T62" fmla="*/ 173 w 182"/>
                <a:gd name="T63" fmla="*/ 24 h 38"/>
                <a:gd name="T64" fmla="*/ 172 w 182"/>
                <a:gd name="T65" fmla="*/ 20 h 38"/>
                <a:gd name="T66" fmla="*/ 170 w 182"/>
                <a:gd name="T67" fmla="*/ 18 h 38"/>
                <a:gd name="T68" fmla="*/ 163 w 182"/>
                <a:gd name="T69" fmla="*/ 21 h 38"/>
                <a:gd name="T70" fmla="*/ 155 w 182"/>
                <a:gd name="T71" fmla="*/ 15 h 38"/>
                <a:gd name="T72" fmla="*/ 172 w 182"/>
                <a:gd name="T73" fmla="*/ 9 h 38"/>
                <a:gd name="T74" fmla="*/ 182 w 182"/>
                <a:gd name="T75" fmla="*/ 21 h 38"/>
                <a:gd name="T76" fmla="*/ 182 w 182"/>
                <a:gd name="T77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2" h="38">
                  <a:moveTo>
                    <a:pt x="182" y="22"/>
                  </a:moveTo>
                  <a:cubicBezTo>
                    <a:pt x="182" y="22"/>
                    <a:pt x="182" y="22"/>
                    <a:pt x="182" y="22"/>
                  </a:cubicBezTo>
                  <a:cubicBezTo>
                    <a:pt x="182" y="30"/>
                    <a:pt x="179" y="34"/>
                    <a:pt x="174" y="36"/>
                  </a:cubicBezTo>
                  <a:cubicBezTo>
                    <a:pt x="174" y="37"/>
                    <a:pt x="173" y="37"/>
                    <a:pt x="173" y="37"/>
                  </a:cubicBezTo>
                  <a:cubicBezTo>
                    <a:pt x="172" y="37"/>
                    <a:pt x="171" y="37"/>
                    <a:pt x="170" y="37"/>
                  </a:cubicBezTo>
                  <a:cubicBezTo>
                    <a:pt x="169" y="37"/>
                    <a:pt x="169" y="37"/>
                    <a:pt x="169" y="37"/>
                  </a:cubicBezTo>
                  <a:cubicBezTo>
                    <a:pt x="169" y="37"/>
                    <a:pt x="169" y="37"/>
                    <a:pt x="169" y="37"/>
                  </a:cubicBezTo>
                  <a:cubicBezTo>
                    <a:pt x="168" y="37"/>
                    <a:pt x="168" y="37"/>
                    <a:pt x="168" y="37"/>
                  </a:cubicBezTo>
                  <a:cubicBezTo>
                    <a:pt x="167" y="37"/>
                    <a:pt x="167" y="37"/>
                    <a:pt x="166" y="37"/>
                  </a:cubicBezTo>
                  <a:cubicBezTo>
                    <a:pt x="165" y="37"/>
                    <a:pt x="165" y="37"/>
                    <a:pt x="165" y="37"/>
                  </a:cubicBezTo>
                  <a:cubicBezTo>
                    <a:pt x="165" y="37"/>
                    <a:pt x="165" y="37"/>
                    <a:pt x="165" y="37"/>
                  </a:cubicBezTo>
                  <a:cubicBezTo>
                    <a:pt x="164" y="37"/>
                    <a:pt x="163" y="36"/>
                    <a:pt x="163" y="36"/>
                  </a:cubicBezTo>
                  <a:cubicBezTo>
                    <a:pt x="159" y="35"/>
                    <a:pt x="156" y="33"/>
                    <a:pt x="154" y="32"/>
                  </a:cubicBezTo>
                  <a:cubicBezTo>
                    <a:pt x="151" y="34"/>
                    <a:pt x="148" y="36"/>
                    <a:pt x="143" y="37"/>
                  </a:cubicBezTo>
                  <a:cubicBezTo>
                    <a:pt x="135" y="38"/>
                    <a:pt x="127" y="35"/>
                    <a:pt x="119" y="27"/>
                  </a:cubicBezTo>
                  <a:cubicBezTo>
                    <a:pt x="100" y="10"/>
                    <a:pt x="90" y="13"/>
                    <a:pt x="63" y="22"/>
                  </a:cubicBezTo>
                  <a:cubicBezTo>
                    <a:pt x="43" y="30"/>
                    <a:pt x="18" y="28"/>
                    <a:pt x="7" y="27"/>
                  </a:cubicBezTo>
                  <a:cubicBezTo>
                    <a:pt x="3" y="26"/>
                    <a:pt x="1" y="26"/>
                    <a:pt x="0" y="25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8" y="11"/>
                    <a:pt x="11" y="12"/>
                  </a:cubicBezTo>
                  <a:cubicBezTo>
                    <a:pt x="21" y="15"/>
                    <a:pt x="42" y="20"/>
                    <a:pt x="60" y="14"/>
                  </a:cubicBezTo>
                  <a:cubicBezTo>
                    <a:pt x="87" y="4"/>
                    <a:pt x="102" y="0"/>
                    <a:pt x="125" y="20"/>
                  </a:cubicBezTo>
                  <a:cubicBezTo>
                    <a:pt x="131" y="26"/>
                    <a:pt x="137" y="28"/>
                    <a:pt x="141" y="28"/>
                  </a:cubicBezTo>
                  <a:cubicBezTo>
                    <a:pt x="147" y="27"/>
                    <a:pt x="149" y="23"/>
                    <a:pt x="150" y="23"/>
                  </a:cubicBezTo>
                  <a:cubicBezTo>
                    <a:pt x="152" y="19"/>
                    <a:pt x="152" y="19"/>
                    <a:pt x="152" y="19"/>
                  </a:cubicBezTo>
                  <a:cubicBezTo>
                    <a:pt x="156" y="22"/>
                    <a:pt x="156" y="22"/>
                    <a:pt x="156" y="22"/>
                  </a:cubicBezTo>
                  <a:cubicBezTo>
                    <a:pt x="159" y="24"/>
                    <a:pt x="162" y="26"/>
                    <a:pt x="165" y="27"/>
                  </a:cubicBezTo>
                  <a:cubicBezTo>
                    <a:pt x="166" y="28"/>
                    <a:pt x="167" y="28"/>
                    <a:pt x="168" y="28"/>
                  </a:cubicBezTo>
                  <a:cubicBezTo>
                    <a:pt x="169" y="28"/>
                    <a:pt x="169" y="28"/>
                    <a:pt x="169" y="28"/>
                  </a:cubicBezTo>
                  <a:cubicBezTo>
                    <a:pt x="169" y="28"/>
                    <a:pt x="170" y="28"/>
                    <a:pt x="170" y="28"/>
                  </a:cubicBezTo>
                  <a:cubicBezTo>
                    <a:pt x="171" y="28"/>
                    <a:pt x="171" y="28"/>
                    <a:pt x="171" y="28"/>
                  </a:cubicBezTo>
                  <a:cubicBezTo>
                    <a:pt x="172" y="27"/>
                    <a:pt x="172" y="26"/>
                    <a:pt x="173" y="24"/>
                  </a:cubicBezTo>
                  <a:cubicBezTo>
                    <a:pt x="173" y="23"/>
                    <a:pt x="173" y="21"/>
                    <a:pt x="172" y="20"/>
                  </a:cubicBezTo>
                  <a:cubicBezTo>
                    <a:pt x="172" y="19"/>
                    <a:pt x="171" y="18"/>
                    <a:pt x="170" y="18"/>
                  </a:cubicBezTo>
                  <a:cubicBezTo>
                    <a:pt x="167" y="17"/>
                    <a:pt x="165" y="18"/>
                    <a:pt x="163" y="21"/>
                  </a:cubicBezTo>
                  <a:cubicBezTo>
                    <a:pt x="155" y="15"/>
                    <a:pt x="155" y="15"/>
                    <a:pt x="155" y="15"/>
                  </a:cubicBezTo>
                  <a:cubicBezTo>
                    <a:pt x="159" y="10"/>
                    <a:pt x="166" y="7"/>
                    <a:pt x="172" y="9"/>
                  </a:cubicBezTo>
                  <a:cubicBezTo>
                    <a:pt x="177" y="10"/>
                    <a:pt x="181" y="14"/>
                    <a:pt x="182" y="21"/>
                  </a:cubicBezTo>
                  <a:cubicBezTo>
                    <a:pt x="182" y="22"/>
                    <a:pt x="182" y="22"/>
                    <a:pt x="182" y="22"/>
                  </a:cubicBezTo>
                </a:path>
              </a:pathLst>
            </a:custGeom>
            <a:solidFill>
              <a:srgbClr val="B47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9" name="Freeform 109"/>
            <p:cNvSpPr>
              <a:spLocks noEditPoints="1"/>
            </p:cNvSpPr>
            <p:nvPr/>
          </p:nvSpPr>
          <p:spPr bwMode="auto">
            <a:xfrm>
              <a:off x="6482751" y="2995336"/>
              <a:ext cx="600075" cy="106363"/>
            </a:xfrm>
            <a:custGeom>
              <a:avLst/>
              <a:gdLst>
                <a:gd name="T0" fmla="*/ 133 w 175"/>
                <a:gd name="T1" fmla="*/ 31 h 31"/>
                <a:gd name="T2" fmla="*/ 133 w 175"/>
                <a:gd name="T3" fmla="*/ 31 h 31"/>
                <a:gd name="T4" fmla="*/ 162 w 175"/>
                <a:gd name="T5" fmla="*/ 22 h 31"/>
                <a:gd name="T6" fmla="*/ 163 w 175"/>
                <a:gd name="T7" fmla="*/ 22 h 31"/>
                <a:gd name="T8" fmla="*/ 20 w 175"/>
                <a:gd name="T9" fmla="*/ 22 h 31"/>
                <a:gd name="T10" fmla="*/ 20 w 175"/>
                <a:gd name="T11" fmla="*/ 22 h 31"/>
                <a:gd name="T12" fmla="*/ 133 w 175"/>
                <a:gd name="T13" fmla="*/ 22 h 31"/>
                <a:gd name="T14" fmla="*/ 112 w 175"/>
                <a:gd name="T15" fmla="*/ 22 h 31"/>
                <a:gd name="T16" fmla="*/ 112 w 175"/>
                <a:gd name="T17" fmla="*/ 21 h 31"/>
                <a:gd name="T18" fmla="*/ 0 w 175"/>
                <a:gd name="T19" fmla="*/ 21 h 31"/>
                <a:gd name="T20" fmla="*/ 0 w 175"/>
                <a:gd name="T21" fmla="*/ 21 h 31"/>
                <a:gd name="T22" fmla="*/ 20 w 175"/>
                <a:gd name="T23" fmla="*/ 22 h 31"/>
                <a:gd name="T24" fmla="*/ 166 w 175"/>
                <a:gd name="T25" fmla="*/ 18 h 31"/>
                <a:gd name="T26" fmla="*/ 163 w 175"/>
                <a:gd name="T27" fmla="*/ 22 h 31"/>
                <a:gd name="T28" fmla="*/ 166 w 175"/>
                <a:gd name="T29" fmla="*/ 18 h 31"/>
                <a:gd name="T30" fmla="*/ 56 w 175"/>
                <a:gd name="T31" fmla="*/ 16 h 31"/>
                <a:gd name="T32" fmla="*/ 56 w 175"/>
                <a:gd name="T33" fmla="*/ 16 h 31"/>
                <a:gd name="T34" fmla="*/ 118 w 175"/>
                <a:gd name="T35" fmla="*/ 15 h 31"/>
                <a:gd name="T36" fmla="*/ 118 w 175"/>
                <a:gd name="T37" fmla="*/ 14 h 31"/>
                <a:gd name="T38" fmla="*/ 118 w 175"/>
                <a:gd name="T39" fmla="*/ 14 h 31"/>
                <a:gd name="T40" fmla="*/ 117 w 175"/>
                <a:gd name="T41" fmla="*/ 14 h 31"/>
                <a:gd name="T42" fmla="*/ 134 w 175"/>
                <a:gd name="T43" fmla="*/ 22 h 31"/>
                <a:gd name="T44" fmla="*/ 143 w 175"/>
                <a:gd name="T45" fmla="*/ 17 h 31"/>
                <a:gd name="T46" fmla="*/ 158 w 175"/>
                <a:gd name="T47" fmla="*/ 21 h 31"/>
                <a:gd name="T48" fmla="*/ 162 w 175"/>
                <a:gd name="T49" fmla="*/ 22 h 31"/>
                <a:gd name="T50" fmla="*/ 158 w 175"/>
                <a:gd name="T51" fmla="*/ 21 h 31"/>
                <a:gd name="T52" fmla="*/ 163 w 175"/>
                <a:gd name="T53" fmla="*/ 12 h 31"/>
                <a:gd name="T54" fmla="*/ 162 w 175"/>
                <a:gd name="T55" fmla="*/ 11 h 31"/>
                <a:gd name="T56" fmla="*/ 162 w 175"/>
                <a:gd name="T57" fmla="*/ 11 h 31"/>
                <a:gd name="T58" fmla="*/ 162 w 175"/>
                <a:gd name="T59" fmla="*/ 11 h 31"/>
                <a:gd name="T60" fmla="*/ 33 w 175"/>
                <a:gd name="T61" fmla="*/ 11 h 31"/>
                <a:gd name="T62" fmla="*/ 148 w 175"/>
                <a:gd name="T63" fmla="*/ 9 h 31"/>
                <a:gd name="T64" fmla="*/ 148 w 175"/>
                <a:gd name="T65" fmla="*/ 9 h 31"/>
                <a:gd name="T66" fmla="*/ 86 w 175"/>
                <a:gd name="T67" fmla="*/ 9 h 31"/>
                <a:gd name="T68" fmla="*/ 86 w 175"/>
                <a:gd name="T69" fmla="*/ 9 h 31"/>
                <a:gd name="T70" fmla="*/ 86 w 175"/>
                <a:gd name="T71" fmla="*/ 9 h 31"/>
                <a:gd name="T72" fmla="*/ 149 w 175"/>
                <a:gd name="T73" fmla="*/ 9 h 31"/>
                <a:gd name="T74" fmla="*/ 33 w 175"/>
                <a:gd name="T75" fmla="*/ 11 h 31"/>
                <a:gd name="T76" fmla="*/ 54 w 175"/>
                <a:gd name="T77" fmla="*/ 7 h 31"/>
                <a:gd name="T78" fmla="*/ 5 w 175"/>
                <a:gd name="T79" fmla="*/ 6 h 31"/>
                <a:gd name="T80" fmla="*/ 4 w 175"/>
                <a:gd name="T81" fmla="*/ 6 h 31"/>
                <a:gd name="T82" fmla="*/ 165 w 175"/>
                <a:gd name="T83" fmla="*/ 2 h 31"/>
                <a:gd name="T84" fmla="*/ 175 w 175"/>
                <a:gd name="T85" fmla="*/ 16 h 31"/>
                <a:gd name="T86" fmla="*/ 165 w 175"/>
                <a:gd name="T87" fmla="*/ 2 h 31"/>
                <a:gd name="T88" fmla="*/ 165 w 175"/>
                <a:gd name="T89" fmla="*/ 2 h 31"/>
                <a:gd name="T90" fmla="*/ 161 w 175"/>
                <a:gd name="T91" fmla="*/ 2 h 31"/>
                <a:gd name="T92" fmla="*/ 162 w 175"/>
                <a:gd name="T93" fmla="*/ 2 h 31"/>
                <a:gd name="T94" fmla="*/ 54 w 175"/>
                <a:gd name="T95" fmla="*/ 7 h 31"/>
                <a:gd name="T96" fmla="*/ 86 w 175"/>
                <a:gd name="T9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5" h="31">
                  <a:moveTo>
                    <a:pt x="133" y="31"/>
                  </a:moveTo>
                  <a:cubicBezTo>
                    <a:pt x="133" y="31"/>
                    <a:pt x="133" y="31"/>
                    <a:pt x="133" y="31"/>
                  </a:cubicBezTo>
                  <a:cubicBezTo>
                    <a:pt x="133" y="31"/>
                    <a:pt x="133" y="31"/>
                    <a:pt x="133" y="31"/>
                  </a:cubicBezTo>
                  <a:cubicBezTo>
                    <a:pt x="133" y="31"/>
                    <a:pt x="133" y="31"/>
                    <a:pt x="133" y="31"/>
                  </a:cubicBezTo>
                  <a:moveTo>
                    <a:pt x="136" y="31"/>
                  </a:moveTo>
                  <a:cubicBezTo>
                    <a:pt x="135" y="31"/>
                    <a:pt x="134" y="31"/>
                    <a:pt x="133" y="31"/>
                  </a:cubicBezTo>
                  <a:cubicBezTo>
                    <a:pt x="134" y="31"/>
                    <a:pt x="135" y="31"/>
                    <a:pt x="136" y="31"/>
                  </a:cubicBezTo>
                  <a:moveTo>
                    <a:pt x="162" y="22"/>
                  </a:moveTo>
                  <a:cubicBezTo>
                    <a:pt x="162" y="22"/>
                    <a:pt x="162" y="22"/>
                    <a:pt x="162" y="22"/>
                  </a:cubicBezTo>
                  <a:cubicBezTo>
                    <a:pt x="162" y="22"/>
                    <a:pt x="162" y="22"/>
                    <a:pt x="162" y="22"/>
                  </a:cubicBezTo>
                  <a:cubicBezTo>
                    <a:pt x="162" y="22"/>
                    <a:pt x="162" y="22"/>
                    <a:pt x="162" y="22"/>
                  </a:cubicBezTo>
                  <a:moveTo>
                    <a:pt x="163" y="22"/>
                  </a:moveTo>
                  <a:cubicBezTo>
                    <a:pt x="163" y="22"/>
                    <a:pt x="163" y="22"/>
                    <a:pt x="162" y="22"/>
                  </a:cubicBezTo>
                  <a:cubicBezTo>
                    <a:pt x="163" y="22"/>
                    <a:pt x="163" y="22"/>
                    <a:pt x="163" y="22"/>
                  </a:cubicBezTo>
                  <a:moveTo>
                    <a:pt x="20" y="22"/>
                  </a:move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moveTo>
                    <a:pt x="133" y="22"/>
                  </a:moveTo>
                  <a:cubicBezTo>
                    <a:pt x="133" y="22"/>
                    <a:pt x="133" y="22"/>
                    <a:pt x="133" y="22"/>
                  </a:cubicBezTo>
                  <a:cubicBezTo>
                    <a:pt x="133" y="22"/>
                    <a:pt x="133" y="22"/>
                    <a:pt x="133" y="22"/>
                  </a:cubicBezTo>
                  <a:cubicBezTo>
                    <a:pt x="133" y="22"/>
                    <a:pt x="133" y="22"/>
                    <a:pt x="133" y="22"/>
                  </a:cubicBezTo>
                  <a:moveTo>
                    <a:pt x="112" y="21"/>
                  </a:moveTo>
                  <a:cubicBezTo>
                    <a:pt x="112" y="21"/>
                    <a:pt x="112" y="21"/>
                    <a:pt x="112" y="22"/>
                  </a:cubicBezTo>
                  <a:cubicBezTo>
                    <a:pt x="112" y="21"/>
                    <a:pt x="112" y="21"/>
                    <a:pt x="112" y="21"/>
                  </a:cubicBezTo>
                  <a:moveTo>
                    <a:pt x="111" y="21"/>
                  </a:moveTo>
                  <a:cubicBezTo>
                    <a:pt x="111" y="21"/>
                    <a:pt x="111" y="21"/>
                    <a:pt x="112" y="21"/>
                  </a:cubicBezTo>
                  <a:cubicBezTo>
                    <a:pt x="111" y="21"/>
                    <a:pt x="111" y="21"/>
                    <a:pt x="111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56" y="17"/>
                  </a:moveTo>
                  <a:cubicBezTo>
                    <a:pt x="44" y="21"/>
                    <a:pt x="32" y="22"/>
                    <a:pt x="20" y="22"/>
                  </a:cubicBezTo>
                  <a:cubicBezTo>
                    <a:pt x="32" y="22"/>
                    <a:pt x="44" y="21"/>
                    <a:pt x="56" y="17"/>
                  </a:cubicBezTo>
                  <a:moveTo>
                    <a:pt x="166" y="16"/>
                  </a:moveTo>
                  <a:cubicBezTo>
                    <a:pt x="166" y="17"/>
                    <a:pt x="166" y="18"/>
                    <a:pt x="166" y="18"/>
                  </a:cubicBezTo>
                  <a:cubicBezTo>
                    <a:pt x="165" y="20"/>
                    <a:pt x="165" y="21"/>
                    <a:pt x="164" y="22"/>
                  </a:cubicBezTo>
                  <a:cubicBezTo>
                    <a:pt x="163" y="22"/>
                    <a:pt x="163" y="22"/>
                    <a:pt x="163" y="22"/>
                  </a:cubicBezTo>
                  <a:cubicBezTo>
                    <a:pt x="163" y="22"/>
                    <a:pt x="163" y="22"/>
                    <a:pt x="163" y="22"/>
                  </a:cubicBezTo>
                  <a:cubicBezTo>
                    <a:pt x="163" y="22"/>
                    <a:pt x="163" y="22"/>
                    <a:pt x="163" y="22"/>
                  </a:cubicBezTo>
                  <a:cubicBezTo>
                    <a:pt x="164" y="22"/>
                    <a:pt x="164" y="22"/>
                    <a:pt x="164" y="22"/>
                  </a:cubicBezTo>
                  <a:cubicBezTo>
                    <a:pt x="165" y="21"/>
                    <a:pt x="165" y="20"/>
                    <a:pt x="166" y="18"/>
                  </a:cubicBezTo>
                  <a:cubicBezTo>
                    <a:pt x="166" y="18"/>
                    <a:pt x="166" y="17"/>
                    <a:pt x="166" y="16"/>
                  </a:cubicBezTo>
                  <a:moveTo>
                    <a:pt x="56" y="16"/>
                  </a:moveTo>
                  <a:cubicBezTo>
                    <a:pt x="56" y="16"/>
                    <a:pt x="56" y="16"/>
                    <a:pt x="56" y="16"/>
                  </a:cubicBezTo>
                  <a:cubicBezTo>
                    <a:pt x="56" y="16"/>
                    <a:pt x="56" y="16"/>
                    <a:pt x="56" y="16"/>
                  </a:cubicBezTo>
                  <a:moveTo>
                    <a:pt x="57" y="16"/>
                  </a:moveTo>
                  <a:cubicBezTo>
                    <a:pt x="57" y="16"/>
                    <a:pt x="57" y="16"/>
                    <a:pt x="56" y="16"/>
                  </a:cubicBezTo>
                  <a:cubicBezTo>
                    <a:pt x="57" y="16"/>
                    <a:pt x="57" y="16"/>
                    <a:pt x="57" y="16"/>
                  </a:cubicBezTo>
                  <a:moveTo>
                    <a:pt x="118" y="15"/>
                  </a:moveTo>
                  <a:cubicBezTo>
                    <a:pt x="118" y="15"/>
                    <a:pt x="118" y="15"/>
                    <a:pt x="118" y="15"/>
                  </a:cubicBezTo>
                  <a:cubicBezTo>
                    <a:pt x="118" y="15"/>
                    <a:pt x="118" y="15"/>
                    <a:pt x="118" y="15"/>
                  </a:cubicBezTo>
                  <a:moveTo>
                    <a:pt x="118" y="14"/>
                  </a:moveTo>
                  <a:cubicBezTo>
                    <a:pt x="118" y="14"/>
                    <a:pt x="118" y="14"/>
                    <a:pt x="118" y="14"/>
                  </a:cubicBezTo>
                  <a:cubicBezTo>
                    <a:pt x="118" y="14"/>
                    <a:pt x="118" y="14"/>
                    <a:pt x="118" y="14"/>
                  </a:cubicBezTo>
                  <a:moveTo>
                    <a:pt x="117" y="14"/>
                  </a:moveTo>
                  <a:cubicBezTo>
                    <a:pt x="118" y="14"/>
                    <a:pt x="118" y="14"/>
                    <a:pt x="118" y="14"/>
                  </a:cubicBezTo>
                  <a:cubicBezTo>
                    <a:pt x="118" y="14"/>
                    <a:pt x="118" y="14"/>
                    <a:pt x="118" y="14"/>
                  </a:cubicBezTo>
                  <a:cubicBezTo>
                    <a:pt x="118" y="14"/>
                    <a:pt x="118" y="14"/>
                    <a:pt x="118" y="14"/>
                  </a:cubicBezTo>
                  <a:cubicBezTo>
                    <a:pt x="118" y="14"/>
                    <a:pt x="118" y="14"/>
                    <a:pt x="117" y="14"/>
                  </a:cubicBezTo>
                  <a:moveTo>
                    <a:pt x="145" y="13"/>
                  </a:moveTo>
                  <a:cubicBezTo>
                    <a:pt x="143" y="17"/>
                    <a:pt x="143" y="17"/>
                    <a:pt x="143" y="17"/>
                  </a:cubicBezTo>
                  <a:cubicBezTo>
                    <a:pt x="142" y="17"/>
                    <a:pt x="140" y="21"/>
                    <a:pt x="134" y="22"/>
                  </a:cubicBezTo>
                  <a:cubicBezTo>
                    <a:pt x="134" y="22"/>
                    <a:pt x="133" y="22"/>
                    <a:pt x="133" y="22"/>
                  </a:cubicBezTo>
                  <a:cubicBezTo>
                    <a:pt x="133" y="22"/>
                    <a:pt x="134" y="22"/>
                    <a:pt x="134" y="22"/>
                  </a:cubicBezTo>
                  <a:cubicBezTo>
                    <a:pt x="140" y="21"/>
                    <a:pt x="142" y="17"/>
                    <a:pt x="143" y="17"/>
                  </a:cubicBezTo>
                  <a:cubicBezTo>
                    <a:pt x="145" y="13"/>
                    <a:pt x="145" y="13"/>
                    <a:pt x="145" y="13"/>
                  </a:cubicBezTo>
                  <a:cubicBezTo>
                    <a:pt x="149" y="16"/>
                    <a:pt x="149" y="16"/>
                    <a:pt x="149" y="16"/>
                  </a:cubicBezTo>
                  <a:cubicBezTo>
                    <a:pt x="152" y="18"/>
                    <a:pt x="155" y="20"/>
                    <a:pt x="158" y="21"/>
                  </a:cubicBezTo>
                  <a:cubicBezTo>
                    <a:pt x="159" y="22"/>
                    <a:pt x="160" y="22"/>
                    <a:pt x="161" y="22"/>
                  </a:cubicBezTo>
                  <a:cubicBezTo>
                    <a:pt x="162" y="22"/>
                    <a:pt x="162" y="22"/>
                    <a:pt x="162" y="22"/>
                  </a:cubicBezTo>
                  <a:cubicBezTo>
                    <a:pt x="162" y="22"/>
                    <a:pt x="162" y="22"/>
                    <a:pt x="162" y="22"/>
                  </a:cubicBezTo>
                  <a:cubicBezTo>
                    <a:pt x="162" y="22"/>
                    <a:pt x="162" y="22"/>
                    <a:pt x="162" y="22"/>
                  </a:cubicBezTo>
                  <a:cubicBezTo>
                    <a:pt x="161" y="22"/>
                    <a:pt x="161" y="22"/>
                    <a:pt x="161" y="22"/>
                  </a:cubicBezTo>
                  <a:cubicBezTo>
                    <a:pt x="160" y="22"/>
                    <a:pt x="159" y="22"/>
                    <a:pt x="158" y="21"/>
                  </a:cubicBezTo>
                  <a:cubicBezTo>
                    <a:pt x="155" y="20"/>
                    <a:pt x="152" y="18"/>
                    <a:pt x="149" y="16"/>
                  </a:cubicBezTo>
                  <a:cubicBezTo>
                    <a:pt x="145" y="13"/>
                    <a:pt x="145" y="13"/>
                    <a:pt x="145" y="13"/>
                  </a:cubicBezTo>
                  <a:moveTo>
                    <a:pt x="163" y="12"/>
                  </a:moveTo>
                  <a:cubicBezTo>
                    <a:pt x="163" y="12"/>
                    <a:pt x="163" y="12"/>
                    <a:pt x="163" y="12"/>
                  </a:cubicBezTo>
                  <a:cubicBezTo>
                    <a:pt x="163" y="12"/>
                    <a:pt x="163" y="12"/>
                    <a:pt x="163" y="12"/>
                  </a:cubicBezTo>
                  <a:moveTo>
                    <a:pt x="162" y="11"/>
                  </a:moveTo>
                  <a:cubicBezTo>
                    <a:pt x="160" y="11"/>
                    <a:pt x="157" y="13"/>
                    <a:pt x="156" y="15"/>
                  </a:cubicBezTo>
                  <a:cubicBezTo>
                    <a:pt x="157" y="13"/>
                    <a:pt x="160" y="11"/>
                    <a:pt x="162" y="11"/>
                  </a:cubicBezTo>
                  <a:moveTo>
                    <a:pt x="162" y="11"/>
                  </a:moveTo>
                  <a:cubicBezTo>
                    <a:pt x="162" y="11"/>
                    <a:pt x="162" y="11"/>
                    <a:pt x="162" y="11"/>
                  </a:cubicBezTo>
                  <a:cubicBezTo>
                    <a:pt x="162" y="11"/>
                    <a:pt x="162" y="11"/>
                    <a:pt x="162" y="11"/>
                  </a:cubicBezTo>
                  <a:cubicBezTo>
                    <a:pt x="162" y="11"/>
                    <a:pt x="162" y="11"/>
                    <a:pt x="162" y="11"/>
                  </a:cubicBezTo>
                  <a:moveTo>
                    <a:pt x="33" y="11"/>
                  </a:moveTo>
                  <a:cubicBezTo>
                    <a:pt x="33" y="11"/>
                    <a:pt x="33" y="11"/>
                    <a:pt x="33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11"/>
                    <a:pt x="33" y="11"/>
                    <a:pt x="33" y="11"/>
                  </a:cubicBezTo>
                  <a:moveTo>
                    <a:pt x="148" y="9"/>
                  </a:moveTo>
                  <a:cubicBezTo>
                    <a:pt x="148" y="9"/>
                    <a:pt x="148" y="9"/>
                    <a:pt x="148" y="9"/>
                  </a:cubicBezTo>
                  <a:cubicBezTo>
                    <a:pt x="148" y="9"/>
                    <a:pt x="148" y="9"/>
                    <a:pt x="148" y="9"/>
                  </a:cubicBezTo>
                  <a:cubicBezTo>
                    <a:pt x="148" y="9"/>
                    <a:pt x="148" y="9"/>
                    <a:pt x="148" y="9"/>
                  </a:cubicBezTo>
                  <a:moveTo>
                    <a:pt x="148" y="9"/>
                  </a:moveTo>
                  <a:cubicBezTo>
                    <a:pt x="148" y="9"/>
                    <a:pt x="148" y="9"/>
                    <a:pt x="148" y="9"/>
                  </a:cubicBezTo>
                  <a:cubicBezTo>
                    <a:pt x="148" y="9"/>
                    <a:pt x="148" y="9"/>
                    <a:pt x="148" y="9"/>
                  </a:cubicBezTo>
                  <a:moveTo>
                    <a:pt x="86" y="9"/>
                  </a:moveTo>
                  <a:cubicBezTo>
                    <a:pt x="78" y="9"/>
                    <a:pt x="70" y="12"/>
                    <a:pt x="57" y="16"/>
                  </a:cubicBezTo>
                  <a:cubicBezTo>
                    <a:pt x="70" y="12"/>
                    <a:pt x="78" y="9"/>
                    <a:pt x="86" y="9"/>
                  </a:cubicBezTo>
                  <a:moveTo>
                    <a:pt x="86" y="9"/>
                  </a:moveTo>
                  <a:cubicBezTo>
                    <a:pt x="86" y="9"/>
                    <a:pt x="86" y="9"/>
                    <a:pt x="86" y="9"/>
                  </a:cubicBezTo>
                  <a:cubicBezTo>
                    <a:pt x="86" y="9"/>
                    <a:pt x="86" y="9"/>
                    <a:pt x="86" y="9"/>
                  </a:cubicBezTo>
                  <a:cubicBezTo>
                    <a:pt x="86" y="9"/>
                    <a:pt x="86" y="9"/>
                    <a:pt x="86" y="9"/>
                  </a:cubicBezTo>
                  <a:moveTo>
                    <a:pt x="149" y="9"/>
                  </a:moveTo>
                  <a:cubicBezTo>
                    <a:pt x="149" y="9"/>
                    <a:pt x="148" y="9"/>
                    <a:pt x="148" y="9"/>
                  </a:cubicBezTo>
                  <a:cubicBezTo>
                    <a:pt x="148" y="9"/>
                    <a:pt x="149" y="9"/>
                    <a:pt x="149" y="9"/>
                  </a:cubicBezTo>
                  <a:moveTo>
                    <a:pt x="53" y="8"/>
                  </a:moveTo>
                  <a:cubicBezTo>
                    <a:pt x="53" y="8"/>
                    <a:pt x="53" y="8"/>
                    <a:pt x="53" y="8"/>
                  </a:cubicBezTo>
                  <a:cubicBezTo>
                    <a:pt x="47" y="10"/>
                    <a:pt x="40" y="11"/>
                    <a:pt x="33" y="11"/>
                  </a:cubicBezTo>
                  <a:cubicBezTo>
                    <a:pt x="40" y="11"/>
                    <a:pt x="47" y="10"/>
                    <a:pt x="53" y="8"/>
                  </a:cubicBezTo>
                  <a:cubicBezTo>
                    <a:pt x="53" y="8"/>
                    <a:pt x="53" y="8"/>
                    <a:pt x="53" y="8"/>
                  </a:cubicBezTo>
                  <a:moveTo>
                    <a:pt x="54" y="7"/>
                  </a:moveTo>
                  <a:cubicBezTo>
                    <a:pt x="54" y="7"/>
                    <a:pt x="54" y="8"/>
                    <a:pt x="54" y="8"/>
                  </a:cubicBezTo>
                  <a:cubicBezTo>
                    <a:pt x="54" y="8"/>
                    <a:pt x="54" y="7"/>
                    <a:pt x="54" y="7"/>
                  </a:cubicBezTo>
                  <a:moveTo>
                    <a:pt x="5" y="6"/>
                  </a:move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moveTo>
                    <a:pt x="4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moveTo>
                    <a:pt x="165" y="2"/>
                  </a:moveTo>
                  <a:cubicBezTo>
                    <a:pt x="165" y="3"/>
                    <a:pt x="165" y="3"/>
                    <a:pt x="165" y="3"/>
                  </a:cubicBezTo>
                  <a:cubicBezTo>
                    <a:pt x="170" y="4"/>
                    <a:pt x="174" y="8"/>
                    <a:pt x="175" y="15"/>
                  </a:cubicBezTo>
                  <a:cubicBezTo>
                    <a:pt x="175" y="16"/>
                    <a:pt x="175" y="16"/>
                    <a:pt x="175" y="16"/>
                  </a:cubicBezTo>
                  <a:cubicBezTo>
                    <a:pt x="175" y="15"/>
                    <a:pt x="175" y="15"/>
                    <a:pt x="175" y="15"/>
                  </a:cubicBezTo>
                  <a:cubicBezTo>
                    <a:pt x="174" y="8"/>
                    <a:pt x="170" y="4"/>
                    <a:pt x="165" y="3"/>
                  </a:cubicBezTo>
                  <a:cubicBezTo>
                    <a:pt x="165" y="3"/>
                    <a:pt x="165" y="3"/>
                    <a:pt x="165" y="2"/>
                  </a:cubicBezTo>
                  <a:moveTo>
                    <a:pt x="165" y="2"/>
                  </a:moveTo>
                  <a:cubicBezTo>
                    <a:pt x="165" y="2"/>
                    <a:pt x="165" y="2"/>
                    <a:pt x="165" y="2"/>
                  </a:cubicBezTo>
                  <a:cubicBezTo>
                    <a:pt x="165" y="2"/>
                    <a:pt x="165" y="2"/>
                    <a:pt x="165" y="2"/>
                  </a:cubicBezTo>
                  <a:moveTo>
                    <a:pt x="161" y="2"/>
                  </a:moveTo>
                  <a:cubicBezTo>
                    <a:pt x="157" y="2"/>
                    <a:pt x="152" y="5"/>
                    <a:pt x="149" y="9"/>
                  </a:cubicBezTo>
                  <a:cubicBezTo>
                    <a:pt x="152" y="5"/>
                    <a:pt x="157" y="2"/>
                    <a:pt x="161" y="2"/>
                  </a:cubicBezTo>
                  <a:moveTo>
                    <a:pt x="162" y="2"/>
                  </a:moveTo>
                  <a:cubicBezTo>
                    <a:pt x="162" y="2"/>
                    <a:pt x="162" y="2"/>
                    <a:pt x="162" y="2"/>
                  </a:cubicBezTo>
                  <a:cubicBezTo>
                    <a:pt x="162" y="2"/>
                    <a:pt x="162" y="2"/>
                    <a:pt x="162" y="2"/>
                  </a:cubicBezTo>
                  <a:cubicBezTo>
                    <a:pt x="162" y="2"/>
                    <a:pt x="162" y="2"/>
                    <a:pt x="162" y="2"/>
                  </a:cubicBezTo>
                  <a:moveTo>
                    <a:pt x="86" y="0"/>
                  </a:moveTo>
                  <a:cubicBezTo>
                    <a:pt x="77" y="0"/>
                    <a:pt x="67" y="3"/>
                    <a:pt x="54" y="7"/>
                  </a:cubicBezTo>
                  <a:cubicBezTo>
                    <a:pt x="67" y="3"/>
                    <a:pt x="77" y="0"/>
                    <a:pt x="86" y="0"/>
                  </a:cubicBezTo>
                  <a:moveTo>
                    <a:pt x="86" y="0"/>
                  </a:moveTo>
                  <a:cubicBezTo>
                    <a:pt x="86" y="0"/>
                    <a:pt x="86" y="0"/>
                    <a:pt x="86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86" y="0"/>
                    <a:pt x="86" y="0"/>
                    <a:pt x="86" y="0"/>
                  </a:cubicBezTo>
                </a:path>
              </a:pathLst>
            </a:custGeom>
            <a:solidFill>
              <a:srgbClr val="DAEA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0" name="Freeform 110"/>
            <p:cNvSpPr>
              <a:spLocks noEditPoints="1"/>
            </p:cNvSpPr>
            <p:nvPr/>
          </p:nvSpPr>
          <p:spPr bwMode="auto">
            <a:xfrm>
              <a:off x="6446238" y="3069949"/>
              <a:ext cx="341313" cy="1635125"/>
            </a:xfrm>
            <a:custGeom>
              <a:avLst/>
              <a:gdLst>
                <a:gd name="T0" fmla="*/ 5 w 100"/>
                <a:gd name="T1" fmla="*/ 38 h 477"/>
                <a:gd name="T2" fmla="*/ 0 w 100"/>
                <a:gd name="T3" fmla="*/ 39 h 477"/>
                <a:gd name="T4" fmla="*/ 0 w 100"/>
                <a:gd name="T5" fmla="*/ 477 h 477"/>
                <a:gd name="T6" fmla="*/ 86 w 100"/>
                <a:gd name="T7" fmla="*/ 477 h 477"/>
                <a:gd name="T8" fmla="*/ 100 w 100"/>
                <a:gd name="T9" fmla="*/ 472 h 477"/>
                <a:gd name="T10" fmla="*/ 67 w 100"/>
                <a:gd name="T11" fmla="*/ 451 h 477"/>
                <a:gd name="T12" fmla="*/ 13 w 100"/>
                <a:gd name="T13" fmla="*/ 399 h 477"/>
                <a:gd name="T14" fmla="*/ 12 w 100"/>
                <a:gd name="T15" fmla="*/ 394 h 477"/>
                <a:gd name="T16" fmla="*/ 27 w 100"/>
                <a:gd name="T17" fmla="*/ 356 h 477"/>
                <a:gd name="T18" fmla="*/ 22 w 100"/>
                <a:gd name="T19" fmla="*/ 337 h 477"/>
                <a:gd name="T20" fmla="*/ 13 w 100"/>
                <a:gd name="T21" fmla="*/ 295 h 477"/>
                <a:gd name="T22" fmla="*/ 16 w 100"/>
                <a:gd name="T23" fmla="*/ 255 h 477"/>
                <a:gd name="T24" fmla="*/ 28 w 100"/>
                <a:gd name="T25" fmla="*/ 231 h 477"/>
                <a:gd name="T26" fmla="*/ 30 w 100"/>
                <a:gd name="T27" fmla="*/ 212 h 477"/>
                <a:gd name="T28" fmla="*/ 26 w 100"/>
                <a:gd name="T29" fmla="*/ 177 h 477"/>
                <a:gd name="T30" fmla="*/ 15 w 100"/>
                <a:gd name="T31" fmla="*/ 119 h 477"/>
                <a:gd name="T32" fmla="*/ 14 w 100"/>
                <a:gd name="T33" fmla="*/ 112 h 477"/>
                <a:gd name="T34" fmla="*/ 37 w 100"/>
                <a:gd name="T35" fmla="*/ 81 h 477"/>
                <a:gd name="T36" fmla="*/ 37 w 100"/>
                <a:gd name="T37" fmla="*/ 81 h 477"/>
                <a:gd name="T38" fmla="*/ 7 w 100"/>
                <a:gd name="T39" fmla="*/ 65 h 477"/>
                <a:gd name="T40" fmla="*/ 7 w 100"/>
                <a:gd name="T41" fmla="*/ 65 h 477"/>
                <a:gd name="T42" fmla="*/ 7 w 100"/>
                <a:gd name="T43" fmla="*/ 65 h 477"/>
                <a:gd name="T44" fmla="*/ 9 w 100"/>
                <a:gd name="T45" fmla="*/ 59 h 477"/>
                <a:gd name="T46" fmla="*/ 7 w 100"/>
                <a:gd name="T47" fmla="*/ 50 h 477"/>
                <a:gd name="T48" fmla="*/ 5 w 100"/>
                <a:gd name="T49" fmla="*/ 38 h 477"/>
                <a:gd name="T50" fmla="*/ 5 w 100"/>
                <a:gd name="T51" fmla="*/ 38 h 477"/>
                <a:gd name="T52" fmla="*/ 9 w 100"/>
                <a:gd name="T53" fmla="*/ 0 h 477"/>
                <a:gd name="T54" fmla="*/ 0 w 100"/>
                <a:gd name="T55" fmla="*/ 3 h 477"/>
                <a:gd name="T56" fmla="*/ 0 w 100"/>
                <a:gd name="T57" fmla="*/ 27 h 477"/>
                <a:gd name="T58" fmla="*/ 6 w 100"/>
                <a:gd name="T59" fmla="*/ 27 h 477"/>
                <a:gd name="T60" fmla="*/ 6 w 100"/>
                <a:gd name="T61" fmla="*/ 27 h 477"/>
                <a:gd name="T62" fmla="*/ 6 w 100"/>
                <a:gd name="T63" fmla="*/ 27 h 477"/>
                <a:gd name="T64" fmla="*/ 6 w 100"/>
                <a:gd name="T65" fmla="*/ 27 h 477"/>
                <a:gd name="T66" fmla="*/ 7 w 100"/>
                <a:gd name="T67" fmla="*/ 22 h 477"/>
                <a:gd name="T68" fmla="*/ 9 w 100"/>
                <a:gd name="T69" fmla="*/ 0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0" h="477">
                  <a:moveTo>
                    <a:pt x="5" y="38"/>
                  </a:moveTo>
                  <a:cubicBezTo>
                    <a:pt x="3" y="39"/>
                    <a:pt x="1" y="39"/>
                    <a:pt x="0" y="39"/>
                  </a:cubicBezTo>
                  <a:cubicBezTo>
                    <a:pt x="0" y="477"/>
                    <a:pt x="0" y="477"/>
                    <a:pt x="0" y="477"/>
                  </a:cubicBezTo>
                  <a:cubicBezTo>
                    <a:pt x="0" y="477"/>
                    <a:pt x="61" y="477"/>
                    <a:pt x="86" y="477"/>
                  </a:cubicBezTo>
                  <a:cubicBezTo>
                    <a:pt x="95" y="477"/>
                    <a:pt x="100" y="475"/>
                    <a:pt x="100" y="472"/>
                  </a:cubicBezTo>
                  <a:cubicBezTo>
                    <a:pt x="100" y="467"/>
                    <a:pt x="88" y="459"/>
                    <a:pt x="67" y="451"/>
                  </a:cubicBezTo>
                  <a:cubicBezTo>
                    <a:pt x="31" y="438"/>
                    <a:pt x="16" y="425"/>
                    <a:pt x="13" y="399"/>
                  </a:cubicBezTo>
                  <a:cubicBezTo>
                    <a:pt x="13" y="397"/>
                    <a:pt x="12" y="396"/>
                    <a:pt x="12" y="394"/>
                  </a:cubicBezTo>
                  <a:cubicBezTo>
                    <a:pt x="12" y="378"/>
                    <a:pt x="27" y="372"/>
                    <a:pt x="27" y="356"/>
                  </a:cubicBezTo>
                  <a:cubicBezTo>
                    <a:pt x="27" y="351"/>
                    <a:pt x="26" y="345"/>
                    <a:pt x="22" y="337"/>
                  </a:cubicBezTo>
                  <a:cubicBezTo>
                    <a:pt x="15" y="323"/>
                    <a:pt x="13" y="308"/>
                    <a:pt x="13" y="295"/>
                  </a:cubicBezTo>
                  <a:cubicBezTo>
                    <a:pt x="13" y="277"/>
                    <a:pt x="16" y="263"/>
                    <a:pt x="16" y="255"/>
                  </a:cubicBezTo>
                  <a:cubicBezTo>
                    <a:pt x="16" y="242"/>
                    <a:pt x="24" y="246"/>
                    <a:pt x="28" y="231"/>
                  </a:cubicBezTo>
                  <a:cubicBezTo>
                    <a:pt x="29" y="225"/>
                    <a:pt x="30" y="219"/>
                    <a:pt x="30" y="212"/>
                  </a:cubicBezTo>
                  <a:cubicBezTo>
                    <a:pt x="30" y="200"/>
                    <a:pt x="28" y="188"/>
                    <a:pt x="26" y="177"/>
                  </a:cubicBezTo>
                  <a:cubicBezTo>
                    <a:pt x="22" y="158"/>
                    <a:pt x="18" y="151"/>
                    <a:pt x="15" y="119"/>
                  </a:cubicBezTo>
                  <a:cubicBezTo>
                    <a:pt x="14" y="116"/>
                    <a:pt x="14" y="114"/>
                    <a:pt x="14" y="112"/>
                  </a:cubicBezTo>
                  <a:cubicBezTo>
                    <a:pt x="14" y="87"/>
                    <a:pt x="34" y="87"/>
                    <a:pt x="37" y="81"/>
                  </a:cubicBezTo>
                  <a:cubicBezTo>
                    <a:pt x="37" y="81"/>
                    <a:pt x="37" y="81"/>
                    <a:pt x="37" y="81"/>
                  </a:cubicBezTo>
                  <a:cubicBezTo>
                    <a:pt x="37" y="75"/>
                    <a:pt x="7" y="65"/>
                    <a:pt x="7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65"/>
                    <a:pt x="9" y="63"/>
                    <a:pt x="9" y="59"/>
                  </a:cubicBezTo>
                  <a:cubicBezTo>
                    <a:pt x="9" y="56"/>
                    <a:pt x="8" y="53"/>
                    <a:pt x="7" y="50"/>
                  </a:cubicBezTo>
                  <a:cubicBezTo>
                    <a:pt x="6" y="46"/>
                    <a:pt x="5" y="42"/>
                    <a:pt x="5" y="38"/>
                  </a:cubicBezTo>
                  <a:cubicBezTo>
                    <a:pt x="5" y="38"/>
                    <a:pt x="5" y="38"/>
                    <a:pt x="5" y="38"/>
                  </a:cubicBezTo>
                  <a:moveTo>
                    <a:pt x="9" y="0"/>
                  </a:moveTo>
                  <a:cubicBezTo>
                    <a:pt x="6" y="2"/>
                    <a:pt x="3" y="3"/>
                    <a:pt x="0" y="3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2" y="27"/>
                    <a:pt x="4" y="27"/>
                    <a:pt x="6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6"/>
                    <a:pt x="7" y="24"/>
                    <a:pt x="7" y="22"/>
                  </a:cubicBezTo>
                  <a:cubicBezTo>
                    <a:pt x="9" y="14"/>
                    <a:pt x="9" y="3"/>
                    <a:pt x="9" y="0"/>
                  </a:cubicBezTo>
                </a:path>
              </a:pathLst>
            </a:custGeom>
            <a:solidFill>
              <a:srgbClr val="BC7F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1" name="Freeform 111"/>
            <p:cNvSpPr>
              <a:spLocks/>
            </p:cNvSpPr>
            <p:nvPr/>
          </p:nvSpPr>
          <p:spPr bwMode="auto">
            <a:xfrm>
              <a:off x="6446238" y="2981049"/>
              <a:ext cx="50800" cy="100013"/>
            </a:xfrm>
            <a:custGeom>
              <a:avLst/>
              <a:gdLst>
                <a:gd name="T0" fmla="*/ 9 w 15"/>
                <a:gd name="T1" fmla="*/ 0 h 29"/>
                <a:gd name="T2" fmla="*/ 0 w 15"/>
                <a:gd name="T3" fmla="*/ 7 h 29"/>
                <a:gd name="T4" fmla="*/ 0 w 15"/>
                <a:gd name="T5" fmla="*/ 29 h 29"/>
                <a:gd name="T6" fmla="*/ 9 w 15"/>
                <a:gd name="T7" fmla="*/ 26 h 29"/>
                <a:gd name="T8" fmla="*/ 9 w 15"/>
                <a:gd name="T9" fmla="*/ 26 h 29"/>
                <a:gd name="T10" fmla="*/ 11 w 15"/>
                <a:gd name="T11" fmla="*/ 25 h 29"/>
                <a:gd name="T12" fmla="*/ 4 w 15"/>
                <a:gd name="T13" fmla="*/ 23 h 29"/>
                <a:gd name="T14" fmla="*/ 10 w 15"/>
                <a:gd name="T15" fmla="*/ 9 h 29"/>
                <a:gd name="T16" fmla="*/ 15 w 15"/>
                <a:gd name="T17" fmla="*/ 10 h 29"/>
                <a:gd name="T18" fmla="*/ 9 w 15"/>
                <a:gd name="T19" fmla="*/ 0 h 29"/>
                <a:gd name="T20" fmla="*/ 9 w 15"/>
                <a:gd name="T2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29">
                  <a:moveTo>
                    <a:pt x="9" y="0"/>
                  </a:moveTo>
                  <a:cubicBezTo>
                    <a:pt x="7" y="4"/>
                    <a:pt x="4" y="7"/>
                    <a:pt x="0" y="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3" y="29"/>
                    <a:pt x="6" y="28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5"/>
                    <a:pt x="11" y="25"/>
                  </a:cubicBezTo>
                  <a:cubicBezTo>
                    <a:pt x="7" y="24"/>
                    <a:pt x="5" y="24"/>
                    <a:pt x="4" y="23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2" y="9"/>
                    <a:pt x="15" y="10"/>
                  </a:cubicBezTo>
                  <a:cubicBezTo>
                    <a:pt x="15" y="6"/>
                    <a:pt x="12" y="3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BC7F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2" name="Freeform 112"/>
            <p:cNvSpPr>
              <a:spLocks/>
            </p:cNvSpPr>
            <p:nvPr/>
          </p:nvSpPr>
          <p:spPr bwMode="auto">
            <a:xfrm>
              <a:off x="6446238" y="2919136"/>
              <a:ext cx="33338" cy="85725"/>
            </a:xfrm>
            <a:custGeom>
              <a:avLst/>
              <a:gdLst>
                <a:gd name="T0" fmla="*/ 0 w 10"/>
                <a:gd name="T1" fmla="*/ 0 h 25"/>
                <a:gd name="T2" fmla="*/ 0 w 10"/>
                <a:gd name="T3" fmla="*/ 25 h 25"/>
                <a:gd name="T4" fmla="*/ 9 w 10"/>
                <a:gd name="T5" fmla="*/ 18 h 25"/>
                <a:gd name="T6" fmla="*/ 9 w 10"/>
                <a:gd name="T7" fmla="*/ 18 h 25"/>
                <a:gd name="T8" fmla="*/ 9 w 10"/>
                <a:gd name="T9" fmla="*/ 18 h 25"/>
                <a:gd name="T10" fmla="*/ 9 w 10"/>
                <a:gd name="T11" fmla="*/ 18 h 25"/>
                <a:gd name="T12" fmla="*/ 10 w 10"/>
                <a:gd name="T13" fmla="*/ 13 h 25"/>
                <a:gd name="T14" fmla="*/ 0 w 10"/>
                <a:gd name="T1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25">
                  <a:moveTo>
                    <a:pt x="0" y="0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4" y="25"/>
                    <a:pt x="7" y="22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0" y="17"/>
                    <a:pt x="10" y="15"/>
                    <a:pt x="10" y="13"/>
                  </a:cubicBezTo>
                  <a:cubicBezTo>
                    <a:pt x="10" y="6"/>
                    <a:pt x="5" y="0"/>
                    <a:pt x="0" y="0"/>
                  </a:cubicBezTo>
                </a:path>
              </a:pathLst>
            </a:custGeom>
            <a:solidFill>
              <a:srgbClr val="BC7F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3" name="Freeform 113"/>
            <p:cNvSpPr>
              <a:spLocks/>
            </p:cNvSpPr>
            <p:nvPr/>
          </p:nvSpPr>
          <p:spPr bwMode="auto">
            <a:xfrm>
              <a:off x="6446238" y="3163611"/>
              <a:ext cx="104775" cy="41275"/>
            </a:xfrm>
            <a:custGeom>
              <a:avLst/>
              <a:gdLst>
                <a:gd name="T0" fmla="*/ 0 w 31"/>
                <a:gd name="T1" fmla="*/ 0 h 12"/>
                <a:gd name="T2" fmla="*/ 0 w 31"/>
                <a:gd name="T3" fmla="*/ 12 h 12"/>
                <a:gd name="T4" fmla="*/ 5 w 31"/>
                <a:gd name="T5" fmla="*/ 11 h 12"/>
                <a:gd name="T6" fmla="*/ 5 w 31"/>
                <a:gd name="T7" fmla="*/ 11 h 12"/>
                <a:gd name="T8" fmla="*/ 5 w 31"/>
                <a:gd name="T9" fmla="*/ 11 h 12"/>
                <a:gd name="T10" fmla="*/ 5 w 31"/>
                <a:gd name="T11" fmla="*/ 11 h 12"/>
                <a:gd name="T12" fmla="*/ 31 w 31"/>
                <a:gd name="T13" fmla="*/ 6 h 12"/>
                <a:gd name="T14" fmla="*/ 6 w 31"/>
                <a:gd name="T15" fmla="*/ 0 h 12"/>
                <a:gd name="T16" fmla="*/ 6 w 31"/>
                <a:gd name="T17" fmla="*/ 0 h 12"/>
                <a:gd name="T18" fmla="*/ 0 w 31"/>
                <a:gd name="T1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12">
                  <a:moveTo>
                    <a:pt x="0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1" y="12"/>
                    <a:pt x="3" y="12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20" y="11"/>
                    <a:pt x="31" y="9"/>
                    <a:pt x="31" y="6"/>
                  </a:cubicBezTo>
                  <a:cubicBezTo>
                    <a:pt x="31" y="3"/>
                    <a:pt x="21" y="1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</a:path>
              </a:pathLst>
            </a:custGeom>
            <a:solidFill>
              <a:srgbClr val="BC7F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4" name="Freeform 114"/>
            <p:cNvSpPr>
              <a:spLocks/>
            </p:cNvSpPr>
            <p:nvPr/>
          </p:nvSpPr>
          <p:spPr bwMode="auto">
            <a:xfrm>
              <a:off x="7041551" y="3101699"/>
              <a:ext cx="336550" cy="901700"/>
            </a:xfrm>
            <a:custGeom>
              <a:avLst/>
              <a:gdLst>
                <a:gd name="T0" fmla="*/ 3 w 98"/>
                <a:gd name="T1" fmla="*/ 0 h 263"/>
                <a:gd name="T2" fmla="*/ 0 w 98"/>
                <a:gd name="T3" fmla="*/ 0 h 263"/>
                <a:gd name="T4" fmla="*/ 95 w 98"/>
                <a:gd name="T5" fmla="*/ 263 h 263"/>
                <a:gd name="T6" fmla="*/ 98 w 98"/>
                <a:gd name="T7" fmla="*/ 263 h 263"/>
                <a:gd name="T8" fmla="*/ 3 w 98"/>
                <a:gd name="T9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263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95" y="263"/>
                    <a:pt x="95" y="263"/>
                    <a:pt x="95" y="263"/>
                  </a:cubicBezTo>
                  <a:cubicBezTo>
                    <a:pt x="98" y="263"/>
                    <a:pt x="98" y="263"/>
                    <a:pt x="98" y="263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894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5" name="Freeform 115"/>
            <p:cNvSpPr>
              <a:spLocks noEditPoints="1"/>
            </p:cNvSpPr>
            <p:nvPr/>
          </p:nvSpPr>
          <p:spPr bwMode="auto">
            <a:xfrm>
              <a:off x="6893913" y="3101699"/>
              <a:ext cx="138113" cy="901700"/>
            </a:xfrm>
            <a:custGeom>
              <a:avLst/>
              <a:gdLst>
                <a:gd name="T0" fmla="*/ 87 w 87"/>
                <a:gd name="T1" fmla="*/ 15 h 568"/>
                <a:gd name="T2" fmla="*/ 76 w 87"/>
                <a:gd name="T3" fmla="*/ 50 h 568"/>
                <a:gd name="T4" fmla="*/ 0 w 87"/>
                <a:gd name="T5" fmla="*/ 568 h 568"/>
                <a:gd name="T6" fmla="*/ 5 w 87"/>
                <a:gd name="T7" fmla="*/ 568 h 568"/>
                <a:gd name="T8" fmla="*/ 87 w 87"/>
                <a:gd name="T9" fmla="*/ 15 h 568"/>
                <a:gd name="T10" fmla="*/ 82 w 87"/>
                <a:gd name="T11" fmla="*/ 0 h 568"/>
                <a:gd name="T12" fmla="*/ 82 w 87"/>
                <a:gd name="T13" fmla="*/ 0 h 568"/>
                <a:gd name="T14" fmla="*/ 80 w 87"/>
                <a:gd name="T15" fmla="*/ 13 h 568"/>
                <a:gd name="T16" fmla="*/ 85 w 87"/>
                <a:gd name="T17" fmla="*/ 0 h 568"/>
                <a:gd name="T18" fmla="*/ 85 w 87"/>
                <a:gd name="T19" fmla="*/ 0 h 568"/>
                <a:gd name="T20" fmla="*/ 82 w 87"/>
                <a:gd name="T21" fmla="*/ 0 h 568"/>
                <a:gd name="T22" fmla="*/ 82 w 87"/>
                <a:gd name="T23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7" h="568">
                  <a:moveTo>
                    <a:pt x="87" y="15"/>
                  </a:moveTo>
                  <a:lnTo>
                    <a:pt x="76" y="50"/>
                  </a:lnTo>
                  <a:lnTo>
                    <a:pt x="0" y="568"/>
                  </a:lnTo>
                  <a:lnTo>
                    <a:pt x="5" y="568"/>
                  </a:lnTo>
                  <a:lnTo>
                    <a:pt x="87" y="15"/>
                  </a:lnTo>
                  <a:close/>
                  <a:moveTo>
                    <a:pt x="82" y="0"/>
                  </a:moveTo>
                  <a:lnTo>
                    <a:pt x="82" y="0"/>
                  </a:lnTo>
                  <a:lnTo>
                    <a:pt x="80" y="13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894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6" name="Freeform 116"/>
            <p:cNvSpPr>
              <a:spLocks noEditPoints="1"/>
            </p:cNvSpPr>
            <p:nvPr/>
          </p:nvSpPr>
          <p:spPr bwMode="auto">
            <a:xfrm>
              <a:off x="6893913" y="3101699"/>
              <a:ext cx="138113" cy="901700"/>
            </a:xfrm>
            <a:custGeom>
              <a:avLst/>
              <a:gdLst>
                <a:gd name="T0" fmla="*/ 87 w 87"/>
                <a:gd name="T1" fmla="*/ 15 h 568"/>
                <a:gd name="T2" fmla="*/ 76 w 87"/>
                <a:gd name="T3" fmla="*/ 50 h 568"/>
                <a:gd name="T4" fmla="*/ 0 w 87"/>
                <a:gd name="T5" fmla="*/ 568 h 568"/>
                <a:gd name="T6" fmla="*/ 5 w 87"/>
                <a:gd name="T7" fmla="*/ 568 h 568"/>
                <a:gd name="T8" fmla="*/ 87 w 87"/>
                <a:gd name="T9" fmla="*/ 15 h 568"/>
                <a:gd name="T10" fmla="*/ 82 w 87"/>
                <a:gd name="T11" fmla="*/ 0 h 568"/>
                <a:gd name="T12" fmla="*/ 82 w 87"/>
                <a:gd name="T13" fmla="*/ 0 h 568"/>
                <a:gd name="T14" fmla="*/ 80 w 87"/>
                <a:gd name="T15" fmla="*/ 13 h 568"/>
                <a:gd name="T16" fmla="*/ 85 w 87"/>
                <a:gd name="T17" fmla="*/ 0 h 568"/>
                <a:gd name="T18" fmla="*/ 85 w 87"/>
                <a:gd name="T19" fmla="*/ 0 h 568"/>
                <a:gd name="T20" fmla="*/ 82 w 87"/>
                <a:gd name="T21" fmla="*/ 0 h 568"/>
                <a:gd name="T22" fmla="*/ 82 w 87"/>
                <a:gd name="T23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7" h="568">
                  <a:moveTo>
                    <a:pt x="87" y="15"/>
                  </a:moveTo>
                  <a:lnTo>
                    <a:pt x="76" y="50"/>
                  </a:lnTo>
                  <a:lnTo>
                    <a:pt x="0" y="568"/>
                  </a:lnTo>
                  <a:lnTo>
                    <a:pt x="5" y="568"/>
                  </a:lnTo>
                  <a:lnTo>
                    <a:pt x="87" y="15"/>
                  </a:lnTo>
                  <a:moveTo>
                    <a:pt x="82" y="0"/>
                  </a:moveTo>
                  <a:lnTo>
                    <a:pt x="82" y="0"/>
                  </a:lnTo>
                  <a:lnTo>
                    <a:pt x="80" y="13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2" y="0"/>
                  </a:lnTo>
                  <a:lnTo>
                    <a:pt x="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7" name="Freeform 117"/>
            <p:cNvSpPr>
              <a:spLocks/>
            </p:cNvSpPr>
            <p:nvPr/>
          </p:nvSpPr>
          <p:spPr bwMode="auto">
            <a:xfrm>
              <a:off x="6739926" y="3101699"/>
              <a:ext cx="298450" cy="901700"/>
            </a:xfrm>
            <a:custGeom>
              <a:avLst/>
              <a:gdLst>
                <a:gd name="T0" fmla="*/ 84 w 87"/>
                <a:gd name="T1" fmla="*/ 0 h 263"/>
                <a:gd name="T2" fmla="*/ 84 w 87"/>
                <a:gd name="T3" fmla="*/ 0 h 263"/>
                <a:gd name="T4" fmla="*/ 82 w 87"/>
                <a:gd name="T5" fmla="*/ 6 h 263"/>
                <a:gd name="T6" fmla="*/ 0 w 87"/>
                <a:gd name="T7" fmla="*/ 263 h 263"/>
                <a:gd name="T8" fmla="*/ 3 w 87"/>
                <a:gd name="T9" fmla="*/ 263 h 263"/>
                <a:gd name="T10" fmla="*/ 80 w 87"/>
                <a:gd name="T11" fmla="*/ 23 h 263"/>
                <a:gd name="T12" fmla="*/ 85 w 87"/>
                <a:gd name="T13" fmla="*/ 7 h 263"/>
                <a:gd name="T14" fmla="*/ 87 w 87"/>
                <a:gd name="T15" fmla="*/ 0 h 263"/>
                <a:gd name="T16" fmla="*/ 86 w 87"/>
                <a:gd name="T17" fmla="*/ 0 h 263"/>
                <a:gd name="T18" fmla="*/ 84 w 87"/>
                <a:gd name="T19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" h="263">
                  <a:moveTo>
                    <a:pt x="84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3" y="263"/>
                    <a:pt x="3" y="263"/>
                    <a:pt x="3" y="263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85" y="7"/>
                    <a:pt x="85" y="7"/>
                    <a:pt x="85" y="7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85" y="0"/>
                    <a:pt x="85" y="0"/>
                    <a:pt x="84" y="0"/>
                  </a:cubicBezTo>
                </a:path>
              </a:pathLst>
            </a:custGeom>
            <a:solidFill>
              <a:srgbClr val="894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8" name="Freeform 118"/>
            <p:cNvSpPr>
              <a:spLocks/>
            </p:cNvSpPr>
            <p:nvPr/>
          </p:nvSpPr>
          <p:spPr bwMode="auto">
            <a:xfrm>
              <a:off x="6719288" y="4003399"/>
              <a:ext cx="692150" cy="109538"/>
            </a:xfrm>
            <a:custGeom>
              <a:avLst/>
              <a:gdLst>
                <a:gd name="T0" fmla="*/ 202 w 202"/>
                <a:gd name="T1" fmla="*/ 0 h 32"/>
                <a:gd name="T2" fmla="*/ 192 w 202"/>
                <a:gd name="T3" fmla="*/ 0 h 32"/>
                <a:gd name="T4" fmla="*/ 189 w 202"/>
                <a:gd name="T5" fmla="*/ 0 h 32"/>
                <a:gd name="T6" fmla="*/ 53 w 202"/>
                <a:gd name="T7" fmla="*/ 0 h 32"/>
                <a:gd name="T8" fmla="*/ 51 w 202"/>
                <a:gd name="T9" fmla="*/ 0 h 32"/>
                <a:gd name="T10" fmla="*/ 9 w 202"/>
                <a:gd name="T11" fmla="*/ 0 h 32"/>
                <a:gd name="T12" fmla="*/ 6 w 202"/>
                <a:gd name="T13" fmla="*/ 0 h 32"/>
                <a:gd name="T14" fmla="*/ 0 w 202"/>
                <a:gd name="T15" fmla="*/ 0 h 32"/>
                <a:gd name="T16" fmla="*/ 0 w 202"/>
                <a:gd name="T17" fmla="*/ 8 h 32"/>
                <a:gd name="T18" fmla="*/ 23 w 202"/>
                <a:gd name="T19" fmla="*/ 32 h 32"/>
                <a:gd name="T20" fmla="*/ 178 w 202"/>
                <a:gd name="T21" fmla="*/ 32 h 32"/>
                <a:gd name="T22" fmla="*/ 202 w 202"/>
                <a:gd name="T23" fmla="*/ 8 h 32"/>
                <a:gd name="T24" fmla="*/ 202 w 202"/>
                <a:gd name="T2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2" h="32">
                  <a:moveTo>
                    <a:pt x="202" y="0"/>
                  </a:moveTo>
                  <a:cubicBezTo>
                    <a:pt x="192" y="0"/>
                    <a:pt x="192" y="0"/>
                    <a:pt x="192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21"/>
                    <a:pt x="10" y="32"/>
                    <a:pt x="23" y="32"/>
                  </a:cubicBezTo>
                  <a:cubicBezTo>
                    <a:pt x="178" y="32"/>
                    <a:pt x="178" y="32"/>
                    <a:pt x="178" y="32"/>
                  </a:cubicBezTo>
                  <a:cubicBezTo>
                    <a:pt x="191" y="32"/>
                    <a:pt x="202" y="21"/>
                    <a:pt x="202" y="8"/>
                  </a:cubicBezTo>
                  <a:cubicBezTo>
                    <a:pt x="202" y="0"/>
                    <a:pt x="202" y="0"/>
                    <a:pt x="202" y="0"/>
                  </a:cubicBezTo>
                </a:path>
              </a:pathLst>
            </a:custGeom>
            <a:solidFill>
              <a:srgbClr val="BC7F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9" name="Freeform 119"/>
            <p:cNvSpPr>
              <a:spLocks/>
            </p:cNvSpPr>
            <p:nvPr/>
          </p:nvSpPr>
          <p:spPr bwMode="auto">
            <a:xfrm>
              <a:off x="6458938" y="2995336"/>
              <a:ext cx="623888" cy="106363"/>
            </a:xfrm>
            <a:custGeom>
              <a:avLst/>
              <a:gdLst>
                <a:gd name="T0" fmla="*/ 61 w 182"/>
                <a:gd name="T1" fmla="*/ 7 h 31"/>
                <a:gd name="T2" fmla="*/ 60 w 182"/>
                <a:gd name="T3" fmla="*/ 8 h 31"/>
                <a:gd name="T4" fmla="*/ 40 w 182"/>
                <a:gd name="T5" fmla="*/ 11 h 31"/>
                <a:gd name="T6" fmla="*/ 40 w 182"/>
                <a:gd name="T7" fmla="*/ 11 h 31"/>
                <a:gd name="T8" fmla="*/ 11 w 182"/>
                <a:gd name="T9" fmla="*/ 6 h 31"/>
                <a:gd name="T10" fmla="*/ 11 w 182"/>
                <a:gd name="T11" fmla="*/ 6 h 31"/>
                <a:gd name="T12" fmla="*/ 0 w 182"/>
                <a:gd name="T13" fmla="*/ 19 h 31"/>
                <a:gd name="T14" fmla="*/ 7 w 182"/>
                <a:gd name="T15" fmla="*/ 21 h 31"/>
                <a:gd name="T16" fmla="*/ 7 w 182"/>
                <a:gd name="T17" fmla="*/ 21 h 31"/>
                <a:gd name="T18" fmla="*/ 27 w 182"/>
                <a:gd name="T19" fmla="*/ 22 h 31"/>
                <a:gd name="T20" fmla="*/ 63 w 182"/>
                <a:gd name="T21" fmla="*/ 16 h 31"/>
                <a:gd name="T22" fmla="*/ 64 w 182"/>
                <a:gd name="T23" fmla="*/ 16 h 31"/>
                <a:gd name="T24" fmla="*/ 93 w 182"/>
                <a:gd name="T25" fmla="*/ 9 h 31"/>
                <a:gd name="T26" fmla="*/ 93 w 182"/>
                <a:gd name="T27" fmla="*/ 9 h 31"/>
                <a:gd name="T28" fmla="*/ 119 w 182"/>
                <a:gd name="T29" fmla="*/ 21 h 31"/>
                <a:gd name="T30" fmla="*/ 140 w 182"/>
                <a:gd name="T31" fmla="*/ 31 h 31"/>
                <a:gd name="T32" fmla="*/ 143 w 182"/>
                <a:gd name="T33" fmla="*/ 31 h 31"/>
                <a:gd name="T34" fmla="*/ 163 w 182"/>
                <a:gd name="T35" fmla="*/ 30 h 31"/>
                <a:gd name="T36" fmla="*/ 165 w 182"/>
                <a:gd name="T37" fmla="*/ 31 h 31"/>
                <a:gd name="T38" fmla="*/ 166 w 182"/>
                <a:gd name="T39" fmla="*/ 31 h 31"/>
                <a:gd name="T40" fmla="*/ 169 w 182"/>
                <a:gd name="T41" fmla="*/ 31 h 31"/>
                <a:gd name="T42" fmla="*/ 173 w 182"/>
                <a:gd name="T43" fmla="*/ 31 h 31"/>
                <a:gd name="T44" fmla="*/ 174 w 182"/>
                <a:gd name="T45" fmla="*/ 30 h 31"/>
                <a:gd name="T46" fmla="*/ 182 w 182"/>
                <a:gd name="T47" fmla="*/ 15 h 31"/>
                <a:gd name="T48" fmla="*/ 172 w 182"/>
                <a:gd name="T49" fmla="*/ 2 h 31"/>
                <a:gd name="T50" fmla="*/ 169 w 182"/>
                <a:gd name="T51" fmla="*/ 2 h 31"/>
                <a:gd name="T52" fmla="*/ 156 w 182"/>
                <a:gd name="T53" fmla="*/ 9 h 31"/>
                <a:gd name="T54" fmla="*/ 155 w 182"/>
                <a:gd name="T55" fmla="*/ 9 h 31"/>
                <a:gd name="T56" fmla="*/ 163 w 182"/>
                <a:gd name="T57" fmla="*/ 15 h 31"/>
                <a:gd name="T58" fmla="*/ 169 w 182"/>
                <a:gd name="T59" fmla="*/ 11 h 31"/>
                <a:gd name="T60" fmla="*/ 169 w 182"/>
                <a:gd name="T61" fmla="*/ 11 h 31"/>
                <a:gd name="T62" fmla="*/ 170 w 182"/>
                <a:gd name="T63" fmla="*/ 12 h 31"/>
                <a:gd name="T64" fmla="*/ 173 w 182"/>
                <a:gd name="T65" fmla="*/ 18 h 31"/>
                <a:gd name="T66" fmla="*/ 170 w 182"/>
                <a:gd name="T67" fmla="*/ 22 h 31"/>
                <a:gd name="T68" fmla="*/ 169 w 182"/>
                <a:gd name="T69" fmla="*/ 22 h 31"/>
                <a:gd name="T70" fmla="*/ 169 w 182"/>
                <a:gd name="T71" fmla="*/ 22 h 31"/>
                <a:gd name="T72" fmla="*/ 168 w 182"/>
                <a:gd name="T73" fmla="*/ 22 h 31"/>
                <a:gd name="T74" fmla="*/ 152 w 182"/>
                <a:gd name="T75" fmla="*/ 13 h 31"/>
                <a:gd name="T76" fmla="*/ 140 w 182"/>
                <a:gd name="T77" fmla="*/ 22 h 31"/>
                <a:gd name="T78" fmla="*/ 140 w 182"/>
                <a:gd name="T79" fmla="*/ 22 h 31"/>
                <a:gd name="T80" fmla="*/ 125 w 182"/>
                <a:gd name="T81" fmla="*/ 15 h 31"/>
                <a:gd name="T82" fmla="*/ 125 w 182"/>
                <a:gd name="T83" fmla="*/ 14 h 31"/>
                <a:gd name="T84" fmla="*/ 93 w 182"/>
                <a:gd name="T8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2" h="31">
                  <a:moveTo>
                    <a:pt x="93" y="0"/>
                  </a:moveTo>
                  <a:cubicBezTo>
                    <a:pt x="93" y="0"/>
                    <a:pt x="93" y="0"/>
                    <a:pt x="93" y="0"/>
                  </a:cubicBezTo>
                  <a:cubicBezTo>
                    <a:pt x="84" y="0"/>
                    <a:pt x="74" y="3"/>
                    <a:pt x="61" y="7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61" y="7"/>
                    <a:pt x="61" y="8"/>
                    <a:pt x="61" y="8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54" y="10"/>
                    <a:pt x="47" y="11"/>
                    <a:pt x="40" y="1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29" y="11"/>
                    <a:pt x="18" y="8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8" y="5"/>
                    <a:pt x="6" y="5"/>
                    <a:pt x="6" y="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" y="20"/>
                    <a:pt x="3" y="20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2" y="21"/>
                    <a:pt x="19" y="22"/>
                    <a:pt x="27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39" y="22"/>
                    <a:pt x="51" y="21"/>
                    <a:pt x="63" y="17"/>
                  </a:cubicBezTo>
                  <a:cubicBezTo>
                    <a:pt x="63" y="16"/>
                    <a:pt x="63" y="16"/>
                    <a:pt x="63" y="16"/>
                  </a:cubicBezTo>
                  <a:cubicBezTo>
                    <a:pt x="63" y="16"/>
                    <a:pt x="63" y="16"/>
                    <a:pt x="63" y="16"/>
                  </a:cubicBezTo>
                  <a:cubicBezTo>
                    <a:pt x="63" y="16"/>
                    <a:pt x="63" y="16"/>
                    <a:pt x="63" y="16"/>
                  </a:cubicBezTo>
                  <a:cubicBezTo>
                    <a:pt x="63" y="16"/>
                    <a:pt x="63" y="16"/>
                    <a:pt x="63" y="16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77" y="12"/>
                    <a:pt x="85" y="9"/>
                    <a:pt x="93" y="9"/>
                  </a:cubicBezTo>
                  <a:cubicBezTo>
                    <a:pt x="93" y="9"/>
                    <a:pt x="93" y="9"/>
                    <a:pt x="93" y="9"/>
                  </a:cubicBezTo>
                  <a:cubicBezTo>
                    <a:pt x="93" y="9"/>
                    <a:pt x="93" y="9"/>
                    <a:pt x="93" y="9"/>
                  </a:cubicBezTo>
                  <a:cubicBezTo>
                    <a:pt x="93" y="9"/>
                    <a:pt x="93" y="9"/>
                    <a:pt x="93" y="9"/>
                  </a:cubicBezTo>
                  <a:cubicBezTo>
                    <a:pt x="93" y="9"/>
                    <a:pt x="93" y="9"/>
                    <a:pt x="93" y="9"/>
                  </a:cubicBezTo>
                  <a:cubicBezTo>
                    <a:pt x="102" y="9"/>
                    <a:pt x="109" y="12"/>
                    <a:pt x="118" y="21"/>
                  </a:cubicBezTo>
                  <a:cubicBezTo>
                    <a:pt x="118" y="21"/>
                    <a:pt x="118" y="21"/>
                    <a:pt x="119" y="21"/>
                  </a:cubicBezTo>
                  <a:cubicBezTo>
                    <a:pt x="119" y="21"/>
                    <a:pt x="119" y="21"/>
                    <a:pt x="119" y="21"/>
                  </a:cubicBezTo>
                  <a:cubicBezTo>
                    <a:pt x="119" y="21"/>
                    <a:pt x="119" y="21"/>
                    <a:pt x="119" y="21"/>
                  </a:cubicBezTo>
                  <a:cubicBezTo>
                    <a:pt x="119" y="21"/>
                    <a:pt x="119" y="21"/>
                    <a:pt x="119" y="22"/>
                  </a:cubicBezTo>
                  <a:cubicBezTo>
                    <a:pt x="126" y="28"/>
                    <a:pt x="133" y="31"/>
                    <a:pt x="140" y="31"/>
                  </a:cubicBezTo>
                  <a:cubicBezTo>
                    <a:pt x="140" y="31"/>
                    <a:pt x="140" y="31"/>
                    <a:pt x="140" y="31"/>
                  </a:cubicBezTo>
                  <a:cubicBezTo>
                    <a:pt x="140" y="31"/>
                    <a:pt x="140" y="31"/>
                    <a:pt x="140" y="31"/>
                  </a:cubicBezTo>
                  <a:cubicBezTo>
                    <a:pt x="141" y="31"/>
                    <a:pt x="142" y="31"/>
                    <a:pt x="143" y="31"/>
                  </a:cubicBezTo>
                  <a:cubicBezTo>
                    <a:pt x="143" y="31"/>
                    <a:pt x="143" y="31"/>
                    <a:pt x="143" y="31"/>
                  </a:cubicBezTo>
                  <a:cubicBezTo>
                    <a:pt x="148" y="30"/>
                    <a:pt x="151" y="28"/>
                    <a:pt x="154" y="26"/>
                  </a:cubicBezTo>
                  <a:cubicBezTo>
                    <a:pt x="156" y="27"/>
                    <a:pt x="159" y="29"/>
                    <a:pt x="163" y="30"/>
                  </a:cubicBezTo>
                  <a:cubicBezTo>
                    <a:pt x="163" y="30"/>
                    <a:pt x="164" y="31"/>
                    <a:pt x="165" y="31"/>
                  </a:cubicBezTo>
                  <a:cubicBezTo>
                    <a:pt x="165" y="31"/>
                    <a:pt x="165" y="31"/>
                    <a:pt x="165" y="31"/>
                  </a:cubicBezTo>
                  <a:cubicBezTo>
                    <a:pt x="165" y="31"/>
                    <a:pt x="165" y="31"/>
                    <a:pt x="165" y="31"/>
                  </a:cubicBezTo>
                  <a:cubicBezTo>
                    <a:pt x="165" y="31"/>
                    <a:pt x="165" y="31"/>
                    <a:pt x="165" y="31"/>
                  </a:cubicBezTo>
                  <a:cubicBezTo>
                    <a:pt x="166" y="31"/>
                    <a:pt x="166" y="31"/>
                    <a:pt x="166" y="31"/>
                  </a:cubicBezTo>
                  <a:cubicBezTo>
                    <a:pt x="166" y="31"/>
                    <a:pt x="166" y="31"/>
                    <a:pt x="166" y="31"/>
                  </a:cubicBezTo>
                  <a:cubicBezTo>
                    <a:pt x="167" y="31"/>
                    <a:pt x="167" y="31"/>
                    <a:pt x="168" y="31"/>
                  </a:cubicBezTo>
                  <a:cubicBezTo>
                    <a:pt x="168" y="31"/>
                    <a:pt x="168" y="31"/>
                    <a:pt x="169" y="31"/>
                  </a:cubicBezTo>
                  <a:cubicBezTo>
                    <a:pt x="169" y="31"/>
                    <a:pt x="169" y="31"/>
                    <a:pt x="169" y="31"/>
                  </a:cubicBezTo>
                  <a:cubicBezTo>
                    <a:pt x="169" y="31"/>
                    <a:pt x="169" y="31"/>
                    <a:pt x="169" y="31"/>
                  </a:cubicBezTo>
                  <a:cubicBezTo>
                    <a:pt x="170" y="31"/>
                    <a:pt x="170" y="31"/>
                    <a:pt x="170" y="31"/>
                  </a:cubicBezTo>
                  <a:cubicBezTo>
                    <a:pt x="171" y="31"/>
                    <a:pt x="172" y="31"/>
                    <a:pt x="173" y="31"/>
                  </a:cubicBezTo>
                  <a:cubicBezTo>
                    <a:pt x="173" y="31"/>
                    <a:pt x="173" y="31"/>
                    <a:pt x="173" y="31"/>
                  </a:cubicBezTo>
                  <a:cubicBezTo>
                    <a:pt x="173" y="31"/>
                    <a:pt x="173" y="31"/>
                    <a:pt x="173" y="31"/>
                  </a:cubicBezTo>
                  <a:cubicBezTo>
                    <a:pt x="173" y="31"/>
                    <a:pt x="174" y="31"/>
                    <a:pt x="174" y="30"/>
                  </a:cubicBezTo>
                  <a:cubicBezTo>
                    <a:pt x="179" y="28"/>
                    <a:pt x="182" y="24"/>
                    <a:pt x="182" y="16"/>
                  </a:cubicBezTo>
                  <a:cubicBezTo>
                    <a:pt x="182" y="16"/>
                    <a:pt x="182" y="16"/>
                    <a:pt x="182" y="16"/>
                  </a:cubicBezTo>
                  <a:cubicBezTo>
                    <a:pt x="182" y="15"/>
                    <a:pt x="182" y="15"/>
                    <a:pt x="182" y="15"/>
                  </a:cubicBezTo>
                  <a:cubicBezTo>
                    <a:pt x="181" y="8"/>
                    <a:pt x="177" y="4"/>
                    <a:pt x="172" y="3"/>
                  </a:cubicBezTo>
                  <a:cubicBezTo>
                    <a:pt x="172" y="3"/>
                    <a:pt x="172" y="3"/>
                    <a:pt x="172" y="2"/>
                  </a:cubicBezTo>
                  <a:cubicBezTo>
                    <a:pt x="172" y="2"/>
                    <a:pt x="172" y="2"/>
                    <a:pt x="172" y="2"/>
                  </a:cubicBezTo>
                  <a:cubicBezTo>
                    <a:pt x="172" y="2"/>
                    <a:pt x="172" y="2"/>
                    <a:pt x="172" y="2"/>
                  </a:cubicBezTo>
                  <a:cubicBezTo>
                    <a:pt x="171" y="2"/>
                    <a:pt x="170" y="2"/>
                    <a:pt x="169" y="2"/>
                  </a:cubicBezTo>
                  <a:cubicBezTo>
                    <a:pt x="169" y="2"/>
                    <a:pt x="169" y="2"/>
                    <a:pt x="169" y="2"/>
                  </a:cubicBezTo>
                  <a:cubicBezTo>
                    <a:pt x="169" y="2"/>
                    <a:pt x="168" y="2"/>
                    <a:pt x="168" y="2"/>
                  </a:cubicBezTo>
                  <a:cubicBezTo>
                    <a:pt x="164" y="2"/>
                    <a:pt x="159" y="5"/>
                    <a:pt x="156" y="9"/>
                  </a:cubicBezTo>
                  <a:cubicBezTo>
                    <a:pt x="156" y="9"/>
                    <a:pt x="156" y="9"/>
                    <a:pt x="156" y="9"/>
                  </a:cubicBezTo>
                  <a:cubicBezTo>
                    <a:pt x="156" y="9"/>
                    <a:pt x="155" y="9"/>
                    <a:pt x="155" y="9"/>
                  </a:cubicBezTo>
                  <a:cubicBezTo>
                    <a:pt x="155" y="9"/>
                    <a:pt x="155" y="9"/>
                    <a:pt x="155" y="9"/>
                  </a:cubicBezTo>
                  <a:cubicBezTo>
                    <a:pt x="155" y="9"/>
                    <a:pt x="155" y="9"/>
                    <a:pt x="155" y="9"/>
                  </a:cubicBezTo>
                  <a:cubicBezTo>
                    <a:pt x="155" y="9"/>
                    <a:pt x="155" y="9"/>
                    <a:pt x="155" y="9"/>
                  </a:cubicBezTo>
                  <a:cubicBezTo>
                    <a:pt x="155" y="9"/>
                    <a:pt x="155" y="9"/>
                    <a:pt x="155" y="9"/>
                  </a:cubicBezTo>
                  <a:cubicBezTo>
                    <a:pt x="163" y="15"/>
                    <a:pt x="163" y="15"/>
                    <a:pt x="163" y="15"/>
                  </a:cubicBezTo>
                  <a:cubicBezTo>
                    <a:pt x="163" y="15"/>
                    <a:pt x="163" y="15"/>
                    <a:pt x="163" y="15"/>
                  </a:cubicBezTo>
                  <a:cubicBezTo>
                    <a:pt x="164" y="13"/>
                    <a:pt x="167" y="11"/>
                    <a:pt x="169" y="11"/>
                  </a:cubicBezTo>
                  <a:cubicBezTo>
                    <a:pt x="169" y="11"/>
                    <a:pt x="169" y="11"/>
                    <a:pt x="169" y="11"/>
                  </a:cubicBezTo>
                  <a:cubicBezTo>
                    <a:pt x="169" y="11"/>
                    <a:pt x="169" y="11"/>
                    <a:pt x="169" y="11"/>
                  </a:cubicBezTo>
                  <a:cubicBezTo>
                    <a:pt x="169" y="11"/>
                    <a:pt x="169" y="11"/>
                    <a:pt x="169" y="11"/>
                  </a:cubicBezTo>
                  <a:cubicBezTo>
                    <a:pt x="169" y="11"/>
                    <a:pt x="169" y="11"/>
                    <a:pt x="169" y="11"/>
                  </a:cubicBezTo>
                  <a:cubicBezTo>
                    <a:pt x="169" y="11"/>
                    <a:pt x="169" y="12"/>
                    <a:pt x="170" y="12"/>
                  </a:cubicBezTo>
                  <a:cubicBezTo>
                    <a:pt x="170" y="12"/>
                    <a:pt x="170" y="12"/>
                    <a:pt x="170" y="12"/>
                  </a:cubicBezTo>
                  <a:cubicBezTo>
                    <a:pt x="170" y="12"/>
                    <a:pt x="170" y="12"/>
                    <a:pt x="170" y="12"/>
                  </a:cubicBezTo>
                  <a:cubicBezTo>
                    <a:pt x="171" y="12"/>
                    <a:pt x="172" y="13"/>
                    <a:pt x="172" y="14"/>
                  </a:cubicBezTo>
                  <a:cubicBezTo>
                    <a:pt x="173" y="14"/>
                    <a:pt x="173" y="15"/>
                    <a:pt x="173" y="16"/>
                  </a:cubicBezTo>
                  <a:cubicBezTo>
                    <a:pt x="173" y="17"/>
                    <a:pt x="173" y="18"/>
                    <a:pt x="173" y="18"/>
                  </a:cubicBezTo>
                  <a:cubicBezTo>
                    <a:pt x="172" y="20"/>
                    <a:pt x="172" y="21"/>
                    <a:pt x="171" y="22"/>
                  </a:cubicBezTo>
                  <a:cubicBezTo>
                    <a:pt x="170" y="22"/>
                    <a:pt x="170" y="22"/>
                    <a:pt x="170" y="22"/>
                  </a:cubicBezTo>
                  <a:cubicBezTo>
                    <a:pt x="170" y="22"/>
                    <a:pt x="170" y="22"/>
                    <a:pt x="170" y="22"/>
                  </a:cubicBezTo>
                  <a:cubicBezTo>
                    <a:pt x="170" y="22"/>
                    <a:pt x="170" y="22"/>
                    <a:pt x="170" y="22"/>
                  </a:cubicBezTo>
                  <a:cubicBezTo>
                    <a:pt x="170" y="22"/>
                    <a:pt x="170" y="22"/>
                    <a:pt x="169" y="22"/>
                  </a:cubicBezTo>
                  <a:cubicBezTo>
                    <a:pt x="169" y="22"/>
                    <a:pt x="169" y="22"/>
                    <a:pt x="169" y="22"/>
                  </a:cubicBezTo>
                  <a:cubicBezTo>
                    <a:pt x="169" y="22"/>
                    <a:pt x="169" y="22"/>
                    <a:pt x="169" y="22"/>
                  </a:cubicBezTo>
                  <a:cubicBezTo>
                    <a:pt x="169" y="22"/>
                    <a:pt x="169" y="22"/>
                    <a:pt x="169" y="22"/>
                  </a:cubicBezTo>
                  <a:cubicBezTo>
                    <a:pt x="169" y="22"/>
                    <a:pt x="169" y="22"/>
                    <a:pt x="169" y="22"/>
                  </a:cubicBezTo>
                  <a:cubicBezTo>
                    <a:pt x="169" y="22"/>
                    <a:pt x="169" y="22"/>
                    <a:pt x="169" y="22"/>
                  </a:cubicBezTo>
                  <a:cubicBezTo>
                    <a:pt x="169" y="22"/>
                    <a:pt x="169" y="22"/>
                    <a:pt x="169" y="22"/>
                  </a:cubicBezTo>
                  <a:cubicBezTo>
                    <a:pt x="168" y="22"/>
                    <a:pt x="168" y="22"/>
                    <a:pt x="168" y="22"/>
                  </a:cubicBezTo>
                  <a:cubicBezTo>
                    <a:pt x="167" y="22"/>
                    <a:pt x="166" y="22"/>
                    <a:pt x="165" y="21"/>
                  </a:cubicBezTo>
                  <a:cubicBezTo>
                    <a:pt x="162" y="20"/>
                    <a:pt x="159" y="18"/>
                    <a:pt x="156" y="16"/>
                  </a:cubicBezTo>
                  <a:cubicBezTo>
                    <a:pt x="152" y="13"/>
                    <a:pt x="152" y="13"/>
                    <a:pt x="152" y="13"/>
                  </a:cubicBezTo>
                  <a:cubicBezTo>
                    <a:pt x="150" y="17"/>
                    <a:pt x="150" y="17"/>
                    <a:pt x="150" y="17"/>
                  </a:cubicBezTo>
                  <a:cubicBezTo>
                    <a:pt x="149" y="17"/>
                    <a:pt x="147" y="21"/>
                    <a:pt x="141" y="22"/>
                  </a:cubicBezTo>
                  <a:cubicBezTo>
                    <a:pt x="141" y="22"/>
                    <a:pt x="140" y="22"/>
                    <a:pt x="140" y="22"/>
                  </a:cubicBezTo>
                  <a:cubicBezTo>
                    <a:pt x="140" y="22"/>
                    <a:pt x="140" y="22"/>
                    <a:pt x="140" y="22"/>
                  </a:cubicBezTo>
                  <a:cubicBezTo>
                    <a:pt x="140" y="22"/>
                    <a:pt x="140" y="22"/>
                    <a:pt x="140" y="22"/>
                  </a:cubicBezTo>
                  <a:cubicBezTo>
                    <a:pt x="140" y="22"/>
                    <a:pt x="140" y="22"/>
                    <a:pt x="140" y="22"/>
                  </a:cubicBezTo>
                  <a:cubicBezTo>
                    <a:pt x="140" y="22"/>
                    <a:pt x="140" y="22"/>
                    <a:pt x="140" y="22"/>
                  </a:cubicBezTo>
                  <a:cubicBezTo>
                    <a:pt x="136" y="22"/>
                    <a:pt x="131" y="19"/>
                    <a:pt x="125" y="15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25" y="14"/>
                    <a:pt x="125" y="14"/>
                    <a:pt x="125" y="14"/>
                  </a:cubicBezTo>
                  <a:cubicBezTo>
                    <a:pt x="125" y="14"/>
                    <a:pt x="125" y="14"/>
                    <a:pt x="125" y="14"/>
                  </a:cubicBezTo>
                  <a:cubicBezTo>
                    <a:pt x="125" y="14"/>
                    <a:pt x="125" y="14"/>
                    <a:pt x="125" y="14"/>
                  </a:cubicBezTo>
                  <a:cubicBezTo>
                    <a:pt x="125" y="14"/>
                    <a:pt x="125" y="14"/>
                    <a:pt x="125" y="14"/>
                  </a:cubicBezTo>
                  <a:cubicBezTo>
                    <a:pt x="125" y="14"/>
                    <a:pt x="125" y="14"/>
                    <a:pt x="124" y="14"/>
                  </a:cubicBezTo>
                  <a:cubicBezTo>
                    <a:pt x="113" y="4"/>
                    <a:pt x="10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</a:path>
              </a:pathLst>
            </a:custGeom>
            <a:solidFill>
              <a:srgbClr val="BC7F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0" name="Freeform 120"/>
            <p:cNvSpPr>
              <a:spLocks/>
            </p:cNvSpPr>
            <p:nvPr/>
          </p:nvSpPr>
          <p:spPr bwMode="auto">
            <a:xfrm>
              <a:off x="7721001" y="4174849"/>
              <a:ext cx="1100138" cy="212725"/>
            </a:xfrm>
            <a:custGeom>
              <a:avLst/>
              <a:gdLst>
                <a:gd name="T0" fmla="*/ 321 w 321"/>
                <a:gd name="T1" fmla="*/ 21 h 62"/>
                <a:gd name="T2" fmla="*/ 321 w 321"/>
                <a:gd name="T3" fmla="*/ 62 h 62"/>
                <a:gd name="T4" fmla="*/ 0 w 321"/>
                <a:gd name="T5" fmla="*/ 62 h 62"/>
                <a:gd name="T6" fmla="*/ 0 w 321"/>
                <a:gd name="T7" fmla="*/ 21 h 62"/>
                <a:gd name="T8" fmla="*/ 14 w 321"/>
                <a:gd name="T9" fmla="*/ 1 h 62"/>
                <a:gd name="T10" fmla="*/ 20 w 321"/>
                <a:gd name="T11" fmla="*/ 0 h 62"/>
                <a:gd name="T12" fmla="*/ 300 w 321"/>
                <a:gd name="T13" fmla="*/ 0 h 62"/>
                <a:gd name="T14" fmla="*/ 307 w 321"/>
                <a:gd name="T15" fmla="*/ 1 h 62"/>
                <a:gd name="T16" fmla="*/ 321 w 321"/>
                <a:gd name="T17" fmla="*/ 2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1" h="62">
                  <a:moveTo>
                    <a:pt x="321" y="21"/>
                  </a:moveTo>
                  <a:cubicBezTo>
                    <a:pt x="321" y="62"/>
                    <a:pt x="321" y="62"/>
                    <a:pt x="321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2"/>
                    <a:pt x="5" y="4"/>
                    <a:pt x="14" y="1"/>
                  </a:cubicBezTo>
                  <a:cubicBezTo>
                    <a:pt x="16" y="1"/>
                    <a:pt x="18" y="0"/>
                    <a:pt x="20" y="0"/>
                  </a:cubicBezTo>
                  <a:cubicBezTo>
                    <a:pt x="300" y="0"/>
                    <a:pt x="300" y="0"/>
                    <a:pt x="300" y="0"/>
                  </a:cubicBezTo>
                  <a:cubicBezTo>
                    <a:pt x="302" y="0"/>
                    <a:pt x="305" y="1"/>
                    <a:pt x="307" y="1"/>
                  </a:cubicBezTo>
                  <a:cubicBezTo>
                    <a:pt x="315" y="4"/>
                    <a:pt x="321" y="12"/>
                    <a:pt x="321" y="21"/>
                  </a:cubicBezTo>
                </a:path>
              </a:pathLst>
            </a:custGeom>
            <a:solidFill>
              <a:srgbClr val="894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1" name="Freeform 121"/>
            <p:cNvSpPr>
              <a:spLocks/>
            </p:cNvSpPr>
            <p:nvPr/>
          </p:nvSpPr>
          <p:spPr bwMode="auto">
            <a:xfrm>
              <a:off x="7692426" y="4335186"/>
              <a:ext cx="1152525" cy="103188"/>
            </a:xfrm>
            <a:custGeom>
              <a:avLst/>
              <a:gdLst>
                <a:gd name="T0" fmla="*/ 336 w 336"/>
                <a:gd name="T1" fmla="*/ 7 h 30"/>
                <a:gd name="T2" fmla="*/ 336 w 336"/>
                <a:gd name="T3" fmla="*/ 26 h 30"/>
                <a:gd name="T4" fmla="*/ 333 w 336"/>
                <a:gd name="T5" fmla="*/ 30 h 30"/>
                <a:gd name="T6" fmla="*/ 4 w 336"/>
                <a:gd name="T7" fmla="*/ 30 h 30"/>
                <a:gd name="T8" fmla="*/ 0 w 336"/>
                <a:gd name="T9" fmla="*/ 26 h 30"/>
                <a:gd name="T10" fmla="*/ 0 w 336"/>
                <a:gd name="T11" fmla="*/ 7 h 30"/>
                <a:gd name="T12" fmla="*/ 8 w 336"/>
                <a:gd name="T13" fmla="*/ 0 h 30"/>
                <a:gd name="T14" fmla="*/ 329 w 336"/>
                <a:gd name="T15" fmla="*/ 0 h 30"/>
                <a:gd name="T16" fmla="*/ 336 w 336"/>
                <a:gd name="T17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6" h="30">
                  <a:moveTo>
                    <a:pt x="336" y="7"/>
                  </a:moveTo>
                  <a:cubicBezTo>
                    <a:pt x="336" y="26"/>
                    <a:pt x="336" y="26"/>
                    <a:pt x="336" y="26"/>
                  </a:cubicBezTo>
                  <a:cubicBezTo>
                    <a:pt x="336" y="28"/>
                    <a:pt x="335" y="30"/>
                    <a:pt x="333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2" y="30"/>
                    <a:pt x="0" y="28"/>
                    <a:pt x="0" y="2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329" y="0"/>
                    <a:pt x="329" y="0"/>
                    <a:pt x="329" y="0"/>
                  </a:cubicBezTo>
                  <a:cubicBezTo>
                    <a:pt x="333" y="0"/>
                    <a:pt x="336" y="3"/>
                    <a:pt x="336" y="7"/>
                  </a:cubicBezTo>
                </a:path>
              </a:pathLst>
            </a:custGeom>
            <a:solidFill>
              <a:srgbClr val="662A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2" name="Freeform 122"/>
            <p:cNvSpPr>
              <a:spLocks/>
            </p:cNvSpPr>
            <p:nvPr/>
          </p:nvSpPr>
          <p:spPr bwMode="auto">
            <a:xfrm>
              <a:off x="7765451" y="4122461"/>
              <a:ext cx="1006475" cy="88900"/>
            </a:xfrm>
            <a:custGeom>
              <a:avLst/>
              <a:gdLst>
                <a:gd name="T0" fmla="*/ 294 w 294"/>
                <a:gd name="T1" fmla="*/ 10 h 26"/>
                <a:gd name="T2" fmla="*/ 294 w 294"/>
                <a:gd name="T3" fmla="*/ 15 h 26"/>
                <a:gd name="T4" fmla="*/ 294 w 294"/>
                <a:gd name="T5" fmla="*/ 16 h 26"/>
                <a:gd name="T6" fmla="*/ 283 w 294"/>
                <a:gd name="T7" fmla="*/ 26 h 26"/>
                <a:gd name="T8" fmla="*/ 11 w 294"/>
                <a:gd name="T9" fmla="*/ 26 h 26"/>
                <a:gd name="T10" fmla="*/ 1 w 294"/>
                <a:gd name="T11" fmla="*/ 16 h 26"/>
                <a:gd name="T12" fmla="*/ 0 w 294"/>
                <a:gd name="T13" fmla="*/ 15 h 26"/>
                <a:gd name="T14" fmla="*/ 0 w 294"/>
                <a:gd name="T15" fmla="*/ 10 h 26"/>
                <a:gd name="T16" fmla="*/ 11 w 294"/>
                <a:gd name="T17" fmla="*/ 0 h 26"/>
                <a:gd name="T18" fmla="*/ 283 w 294"/>
                <a:gd name="T19" fmla="*/ 0 h 26"/>
                <a:gd name="T20" fmla="*/ 294 w 294"/>
                <a:gd name="T21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4" h="26">
                  <a:moveTo>
                    <a:pt x="294" y="10"/>
                  </a:moveTo>
                  <a:cubicBezTo>
                    <a:pt x="294" y="15"/>
                    <a:pt x="294" y="15"/>
                    <a:pt x="294" y="15"/>
                  </a:cubicBezTo>
                  <a:cubicBezTo>
                    <a:pt x="294" y="15"/>
                    <a:pt x="294" y="16"/>
                    <a:pt x="294" y="16"/>
                  </a:cubicBezTo>
                  <a:cubicBezTo>
                    <a:pt x="293" y="21"/>
                    <a:pt x="289" y="26"/>
                    <a:pt x="283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6" y="26"/>
                    <a:pt x="1" y="21"/>
                    <a:pt x="1" y="16"/>
                  </a:cubicBezTo>
                  <a:cubicBezTo>
                    <a:pt x="0" y="16"/>
                    <a:pt x="0" y="15"/>
                    <a:pt x="0" y="15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289" y="0"/>
                    <a:pt x="294" y="5"/>
                    <a:pt x="294" y="10"/>
                  </a:cubicBezTo>
                </a:path>
              </a:pathLst>
            </a:custGeom>
            <a:solidFill>
              <a:srgbClr val="894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3" name="Freeform 124"/>
            <p:cNvSpPr>
              <a:spLocks/>
            </p:cNvSpPr>
            <p:nvPr/>
          </p:nvSpPr>
          <p:spPr bwMode="auto">
            <a:xfrm>
              <a:off x="8244876" y="3457299"/>
              <a:ext cx="503238" cy="392113"/>
            </a:xfrm>
            <a:custGeom>
              <a:avLst/>
              <a:gdLst>
                <a:gd name="T0" fmla="*/ 317 w 317"/>
                <a:gd name="T1" fmla="*/ 98 h 247"/>
                <a:gd name="T2" fmla="*/ 317 w 317"/>
                <a:gd name="T3" fmla="*/ 100 h 247"/>
                <a:gd name="T4" fmla="*/ 307 w 317"/>
                <a:gd name="T5" fmla="*/ 128 h 247"/>
                <a:gd name="T6" fmla="*/ 274 w 317"/>
                <a:gd name="T7" fmla="*/ 216 h 247"/>
                <a:gd name="T8" fmla="*/ 265 w 317"/>
                <a:gd name="T9" fmla="*/ 242 h 247"/>
                <a:gd name="T10" fmla="*/ 263 w 317"/>
                <a:gd name="T11" fmla="*/ 247 h 247"/>
                <a:gd name="T12" fmla="*/ 132 w 317"/>
                <a:gd name="T13" fmla="*/ 197 h 247"/>
                <a:gd name="T14" fmla="*/ 125 w 317"/>
                <a:gd name="T15" fmla="*/ 195 h 247"/>
                <a:gd name="T16" fmla="*/ 0 w 317"/>
                <a:gd name="T17" fmla="*/ 149 h 247"/>
                <a:gd name="T18" fmla="*/ 0 w 317"/>
                <a:gd name="T19" fmla="*/ 147 h 247"/>
                <a:gd name="T20" fmla="*/ 52 w 317"/>
                <a:gd name="T21" fmla="*/ 5 h 247"/>
                <a:gd name="T22" fmla="*/ 54 w 317"/>
                <a:gd name="T23" fmla="*/ 0 h 247"/>
                <a:gd name="T24" fmla="*/ 177 w 317"/>
                <a:gd name="T25" fmla="*/ 46 h 247"/>
                <a:gd name="T26" fmla="*/ 183 w 317"/>
                <a:gd name="T27" fmla="*/ 48 h 247"/>
                <a:gd name="T28" fmla="*/ 317 w 317"/>
                <a:gd name="T29" fmla="*/ 98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7" h="247">
                  <a:moveTo>
                    <a:pt x="317" y="98"/>
                  </a:moveTo>
                  <a:lnTo>
                    <a:pt x="317" y="100"/>
                  </a:lnTo>
                  <a:lnTo>
                    <a:pt x="307" y="128"/>
                  </a:lnTo>
                  <a:lnTo>
                    <a:pt x="274" y="216"/>
                  </a:lnTo>
                  <a:lnTo>
                    <a:pt x="265" y="242"/>
                  </a:lnTo>
                  <a:lnTo>
                    <a:pt x="263" y="247"/>
                  </a:lnTo>
                  <a:lnTo>
                    <a:pt x="132" y="197"/>
                  </a:lnTo>
                  <a:lnTo>
                    <a:pt x="125" y="195"/>
                  </a:lnTo>
                  <a:lnTo>
                    <a:pt x="0" y="149"/>
                  </a:lnTo>
                  <a:lnTo>
                    <a:pt x="0" y="147"/>
                  </a:lnTo>
                  <a:lnTo>
                    <a:pt x="52" y="5"/>
                  </a:lnTo>
                  <a:lnTo>
                    <a:pt x="54" y="0"/>
                  </a:lnTo>
                  <a:lnTo>
                    <a:pt x="177" y="46"/>
                  </a:lnTo>
                  <a:lnTo>
                    <a:pt x="183" y="48"/>
                  </a:lnTo>
                  <a:lnTo>
                    <a:pt x="317" y="98"/>
                  </a:lnTo>
                  <a:close/>
                </a:path>
              </a:pathLst>
            </a:custGeom>
            <a:solidFill>
              <a:srgbClr val="B47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4" name="Freeform 125"/>
            <p:cNvSpPr>
              <a:spLocks/>
            </p:cNvSpPr>
            <p:nvPr/>
          </p:nvSpPr>
          <p:spPr bwMode="auto">
            <a:xfrm>
              <a:off x="8244876" y="3457299"/>
              <a:ext cx="503238" cy="392113"/>
            </a:xfrm>
            <a:custGeom>
              <a:avLst/>
              <a:gdLst>
                <a:gd name="T0" fmla="*/ 317 w 317"/>
                <a:gd name="T1" fmla="*/ 98 h 247"/>
                <a:gd name="T2" fmla="*/ 317 w 317"/>
                <a:gd name="T3" fmla="*/ 100 h 247"/>
                <a:gd name="T4" fmla="*/ 307 w 317"/>
                <a:gd name="T5" fmla="*/ 128 h 247"/>
                <a:gd name="T6" fmla="*/ 274 w 317"/>
                <a:gd name="T7" fmla="*/ 216 h 247"/>
                <a:gd name="T8" fmla="*/ 265 w 317"/>
                <a:gd name="T9" fmla="*/ 242 h 247"/>
                <a:gd name="T10" fmla="*/ 263 w 317"/>
                <a:gd name="T11" fmla="*/ 247 h 247"/>
                <a:gd name="T12" fmla="*/ 132 w 317"/>
                <a:gd name="T13" fmla="*/ 197 h 247"/>
                <a:gd name="T14" fmla="*/ 125 w 317"/>
                <a:gd name="T15" fmla="*/ 195 h 247"/>
                <a:gd name="T16" fmla="*/ 0 w 317"/>
                <a:gd name="T17" fmla="*/ 149 h 247"/>
                <a:gd name="T18" fmla="*/ 0 w 317"/>
                <a:gd name="T19" fmla="*/ 147 h 247"/>
                <a:gd name="T20" fmla="*/ 52 w 317"/>
                <a:gd name="T21" fmla="*/ 5 h 247"/>
                <a:gd name="T22" fmla="*/ 54 w 317"/>
                <a:gd name="T23" fmla="*/ 0 h 247"/>
                <a:gd name="T24" fmla="*/ 177 w 317"/>
                <a:gd name="T25" fmla="*/ 46 h 247"/>
                <a:gd name="T26" fmla="*/ 183 w 317"/>
                <a:gd name="T27" fmla="*/ 48 h 247"/>
                <a:gd name="T28" fmla="*/ 317 w 317"/>
                <a:gd name="T29" fmla="*/ 98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7" h="247">
                  <a:moveTo>
                    <a:pt x="317" y="98"/>
                  </a:moveTo>
                  <a:lnTo>
                    <a:pt x="317" y="100"/>
                  </a:lnTo>
                  <a:lnTo>
                    <a:pt x="307" y="128"/>
                  </a:lnTo>
                  <a:lnTo>
                    <a:pt x="274" y="216"/>
                  </a:lnTo>
                  <a:lnTo>
                    <a:pt x="265" y="242"/>
                  </a:lnTo>
                  <a:lnTo>
                    <a:pt x="263" y="247"/>
                  </a:lnTo>
                  <a:lnTo>
                    <a:pt x="132" y="197"/>
                  </a:lnTo>
                  <a:lnTo>
                    <a:pt x="125" y="195"/>
                  </a:lnTo>
                  <a:lnTo>
                    <a:pt x="0" y="149"/>
                  </a:lnTo>
                  <a:lnTo>
                    <a:pt x="0" y="147"/>
                  </a:lnTo>
                  <a:lnTo>
                    <a:pt x="52" y="5"/>
                  </a:lnTo>
                  <a:lnTo>
                    <a:pt x="54" y="0"/>
                  </a:lnTo>
                  <a:lnTo>
                    <a:pt x="177" y="46"/>
                  </a:lnTo>
                  <a:lnTo>
                    <a:pt x="183" y="48"/>
                  </a:lnTo>
                  <a:lnTo>
                    <a:pt x="317" y="9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5" name="Freeform 126"/>
            <p:cNvSpPr>
              <a:spLocks/>
            </p:cNvSpPr>
            <p:nvPr/>
          </p:nvSpPr>
          <p:spPr bwMode="auto">
            <a:xfrm>
              <a:off x="8124226" y="3773211"/>
              <a:ext cx="514350" cy="346075"/>
            </a:xfrm>
            <a:custGeom>
              <a:avLst/>
              <a:gdLst>
                <a:gd name="T0" fmla="*/ 149 w 150"/>
                <a:gd name="T1" fmla="*/ 85 h 101"/>
                <a:gd name="T2" fmla="*/ 135 w 150"/>
                <a:gd name="T3" fmla="*/ 97 h 101"/>
                <a:gd name="T4" fmla="*/ 104 w 150"/>
                <a:gd name="T5" fmla="*/ 97 h 101"/>
                <a:gd name="T6" fmla="*/ 67 w 150"/>
                <a:gd name="T7" fmla="*/ 83 h 101"/>
                <a:gd name="T8" fmla="*/ 66 w 150"/>
                <a:gd name="T9" fmla="*/ 83 h 101"/>
                <a:gd name="T10" fmla="*/ 64 w 150"/>
                <a:gd name="T11" fmla="*/ 82 h 101"/>
                <a:gd name="T12" fmla="*/ 29 w 150"/>
                <a:gd name="T13" fmla="*/ 69 h 101"/>
                <a:gd name="T14" fmla="*/ 4 w 150"/>
                <a:gd name="T15" fmla="*/ 49 h 101"/>
                <a:gd name="T16" fmla="*/ 2 w 150"/>
                <a:gd name="T17" fmla="*/ 32 h 101"/>
                <a:gd name="T18" fmla="*/ 4 w 150"/>
                <a:gd name="T19" fmla="*/ 26 h 101"/>
                <a:gd name="T20" fmla="*/ 13 w 150"/>
                <a:gd name="T21" fmla="*/ 20 h 101"/>
                <a:gd name="T22" fmla="*/ 15 w 150"/>
                <a:gd name="T23" fmla="*/ 20 h 101"/>
                <a:gd name="T24" fmla="*/ 23 w 150"/>
                <a:gd name="T25" fmla="*/ 17 h 101"/>
                <a:gd name="T26" fmla="*/ 29 w 150"/>
                <a:gd name="T27" fmla="*/ 10 h 101"/>
                <a:gd name="T28" fmla="*/ 28 w 150"/>
                <a:gd name="T29" fmla="*/ 2 h 101"/>
                <a:gd name="T30" fmla="*/ 26 w 150"/>
                <a:gd name="T31" fmla="*/ 0 h 101"/>
                <a:gd name="T32" fmla="*/ 85 w 150"/>
                <a:gd name="T33" fmla="*/ 20 h 101"/>
                <a:gd name="T34" fmla="*/ 89 w 150"/>
                <a:gd name="T35" fmla="*/ 21 h 101"/>
                <a:gd name="T36" fmla="*/ 89 w 150"/>
                <a:gd name="T37" fmla="*/ 21 h 101"/>
                <a:gd name="T38" fmla="*/ 150 w 150"/>
                <a:gd name="T39" fmla="*/ 45 h 101"/>
                <a:gd name="T40" fmla="*/ 147 w 150"/>
                <a:gd name="T41" fmla="*/ 46 h 101"/>
                <a:gd name="T42" fmla="*/ 141 w 150"/>
                <a:gd name="T43" fmla="*/ 51 h 101"/>
                <a:gd name="T44" fmla="*/ 141 w 150"/>
                <a:gd name="T45" fmla="*/ 60 h 101"/>
                <a:gd name="T46" fmla="*/ 146 w 150"/>
                <a:gd name="T47" fmla="*/ 68 h 101"/>
                <a:gd name="T48" fmla="*/ 147 w 150"/>
                <a:gd name="T49" fmla="*/ 69 h 101"/>
                <a:gd name="T50" fmla="*/ 150 w 150"/>
                <a:gd name="T51" fmla="*/ 79 h 101"/>
                <a:gd name="T52" fmla="*/ 149 w 150"/>
                <a:gd name="T53" fmla="*/ 8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0" h="101">
                  <a:moveTo>
                    <a:pt x="149" y="85"/>
                  </a:moveTo>
                  <a:cubicBezTo>
                    <a:pt x="146" y="90"/>
                    <a:pt x="142" y="94"/>
                    <a:pt x="135" y="97"/>
                  </a:cubicBezTo>
                  <a:cubicBezTo>
                    <a:pt x="127" y="101"/>
                    <a:pt x="116" y="101"/>
                    <a:pt x="104" y="97"/>
                  </a:cubicBezTo>
                  <a:cubicBezTo>
                    <a:pt x="77" y="87"/>
                    <a:pt x="69" y="84"/>
                    <a:pt x="67" y="83"/>
                  </a:cubicBezTo>
                  <a:cubicBezTo>
                    <a:pt x="66" y="83"/>
                    <a:pt x="66" y="83"/>
                    <a:pt x="66" y="83"/>
                  </a:cubicBezTo>
                  <a:cubicBezTo>
                    <a:pt x="66" y="83"/>
                    <a:pt x="66" y="83"/>
                    <a:pt x="64" y="82"/>
                  </a:cubicBezTo>
                  <a:cubicBezTo>
                    <a:pt x="60" y="81"/>
                    <a:pt x="50" y="77"/>
                    <a:pt x="29" y="69"/>
                  </a:cubicBezTo>
                  <a:cubicBezTo>
                    <a:pt x="16" y="65"/>
                    <a:pt x="8" y="57"/>
                    <a:pt x="4" y="49"/>
                  </a:cubicBezTo>
                  <a:cubicBezTo>
                    <a:pt x="1" y="43"/>
                    <a:pt x="0" y="37"/>
                    <a:pt x="2" y="32"/>
                  </a:cubicBezTo>
                  <a:cubicBezTo>
                    <a:pt x="2" y="30"/>
                    <a:pt x="3" y="28"/>
                    <a:pt x="4" y="26"/>
                  </a:cubicBezTo>
                  <a:cubicBezTo>
                    <a:pt x="6" y="23"/>
                    <a:pt x="9" y="21"/>
                    <a:pt x="13" y="20"/>
                  </a:cubicBezTo>
                  <a:cubicBezTo>
                    <a:pt x="14" y="20"/>
                    <a:pt x="14" y="20"/>
                    <a:pt x="15" y="20"/>
                  </a:cubicBezTo>
                  <a:cubicBezTo>
                    <a:pt x="19" y="19"/>
                    <a:pt x="21" y="18"/>
                    <a:pt x="23" y="17"/>
                  </a:cubicBezTo>
                  <a:cubicBezTo>
                    <a:pt x="27" y="15"/>
                    <a:pt x="29" y="13"/>
                    <a:pt x="29" y="10"/>
                  </a:cubicBezTo>
                  <a:cubicBezTo>
                    <a:pt x="30" y="7"/>
                    <a:pt x="29" y="4"/>
                    <a:pt x="28" y="2"/>
                  </a:cubicBezTo>
                  <a:cubicBezTo>
                    <a:pt x="27" y="1"/>
                    <a:pt x="26" y="0"/>
                    <a:pt x="26" y="0"/>
                  </a:cubicBezTo>
                  <a:cubicBezTo>
                    <a:pt x="85" y="20"/>
                    <a:pt x="85" y="20"/>
                    <a:pt x="85" y="20"/>
                  </a:cubicBezTo>
                  <a:cubicBezTo>
                    <a:pt x="89" y="21"/>
                    <a:pt x="89" y="21"/>
                    <a:pt x="89" y="21"/>
                  </a:cubicBezTo>
                  <a:cubicBezTo>
                    <a:pt x="89" y="21"/>
                    <a:pt x="89" y="21"/>
                    <a:pt x="89" y="21"/>
                  </a:cubicBezTo>
                  <a:cubicBezTo>
                    <a:pt x="150" y="45"/>
                    <a:pt x="150" y="45"/>
                    <a:pt x="150" y="45"/>
                  </a:cubicBezTo>
                  <a:cubicBezTo>
                    <a:pt x="150" y="45"/>
                    <a:pt x="149" y="45"/>
                    <a:pt x="147" y="46"/>
                  </a:cubicBezTo>
                  <a:cubicBezTo>
                    <a:pt x="145" y="47"/>
                    <a:pt x="143" y="48"/>
                    <a:pt x="141" y="51"/>
                  </a:cubicBezTo>
                  <a:cubicBezTo>
                    <a:pt x="140" y="53"/>
                    <a:pt x="140" y="56"/>
                    <a:pt x="141" y="60"/>
                  </a:cubicBezTo>
                  <a:cubicBezTo>
                    <a:pt x="142" y="62"/>
                    <a:pt x="144" y="65"/>
                    <a:pt x="146" y="68"/>
                  </a:cubicBezTo>
                  <a:cubicBezTo>
                    <a:pt x="146" y="68"/>
                    <a:pt x="147" y="68"/>
                    <a:pt x="147" y="69"/>
                  </a:cubicBezTo>
                  <a:cubicBezTo>
                    <a:pt x="149" y="72"/>
                    <a:pt x="150" y="76"/>
                    <a:pt x="150" y="79"/>
                  </a:cubicBezTo>
                  <a:cubicBezTo>
                    <a:pt x="150" y="81"/>
                    <a:pt x="149" y="83"/>
                    <a:pt x="149" y="85"/>
                  </a:cubicBezTo>
                </a:path>
              </a:pathLst>
            </a:custGeom>
            <a:solidFill>
              <a:srgbClr val="894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6" name="Freeform 127"/>
            <p:cNvSpPr>
              <a:spLocks/>
            </p:cNvSpPr>
            <p:nvPr/>
          </p:nvSpPr>
          <p:spPr bwMode="auto">
            <a:xfrm>
              <a:off x="8186138" y="3687486"/>
              <a:ext cx="508000" cy="250825"/>
            </a:xfrm>
            <a:custGeom>
              <a:avLst/>
              <a:gdLst>
                <a:gd name="T0" fmla="*/ 146 w 148"/>
                <a:gd name="T1" fmla="*/ 62 h 73"/>
                <a:gd name="T2" fmla="*/ 129 w 148"/>
                <a:gd name="T3" fmla="*/ 71 h 73"/>
                <a:gd name="T4" fmla="*/ 128 w 148"/>
                <a:gd name="T5" fmla="*/ 71 h 73"/>
                <a:gd name="T6" fmla="*/ 128 w 148"/>
                <a:gd name="T7" fmla="*/ 70 h 73"/>
                <a:gd name="T8" fmla="*/ 69 w 148"/>
                <a:gd name="T9" fmla="*/ 49 h 73"/>
                <a:gd name="T10" fmla="*/ 66 w 148"/>
                <a:gd name="T11" fmla="*/ 48 h 73"/>
                <a:gd name="T12" fmla="*/ 10 w 148"/>
                <a:gd name="T13" fmla="*/ 28 h 73"/>
                <a:gd name="T14" fmla="*/ 10 w 148"/>
                <a:gd name="T15" fmla="*/ 27 h 73"/>
                <a:gd name="T16" fmla="*/ 2 w 148"/>
                <a:gd name="T17" fmla="*/ 10 h 73"/>
                <a:gd name="T18" fmla="*/ 17 w 148"/>
                <a:gd name="T19" fmla="*/ 1 h 73"/>
                <a:gd name="T20" fmla="*/ 20 w 148"/>
                <a:gd name="T21" fmla="*/ 1 h 73"/>
                <a:gd name="T22" fmla="*/ 20 w 148"/>
                <a:gd name="T23" fmla="*/ 1 h 73"/>
                <a:gd name="T24" fmla="*/ 76 w 148"/>
                <a:gd name="T25" fmla="*/ 22 h 73"/>
                <a:gd name="T26" fmla="*/ 79 w 148"/>
                <a:gd name="T27" fmla="*/ 23 h 73"/>
                <a:gd name="T28" fmla="*/ 138 w 148"/>
                <a:gd name="T29" fmla="*/ 44 h 73"/>
                <a:gd name="T30" fmla="*/ 140 w 148"/>
                <a:gd name="T31" fmla="*/ 45 h 73"/>
                <a:gd name="T32" fmla="*/ 146 w 148"/>
                <a:gd name="T33" fmla="*/ 6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8" h="73">
                  <a:moveTo>
                    <a:pt x="146" y="62"/>
                  </a:moveTo>
                  <a:cubicBezTo>
                    <a:pt x="144" y="69"/>
                    <a:pt x="136" y="73"/>
                    <a:pt x="129" y="71"/>
                  </a:cubicBezTo>
                  <a:cubicBezTo>
                    <a:pt x="129" y="71"/>
                    <a:pt x="129" y="71"/>
                    <a:pt x="128" y="71"/>
                  </a:cubicBezTo>
                  <a:cubicBezTo>
                    <a:pt x="128" y="70"/>
                    <a:pt x="128" y="70"/>
                    <a:pt x="128" y="70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3" y="24"/>
                    <a:pt x="0" y="17"/>
                    <a:pt x="2" y="10"/>
                  </a:cubicBezTo>
                  <a:cubicBezTo>
                    <a:pt x="4" y="3"/>
                    <a:pt x="11" y="0"/>
                    <a:pt x="17" y="1"/>
                  </a:cubicBezTo>
                  <a:cubicBezTo>
                    <a:pt x="18" y="1"/>
                    <a:pt x="19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76" y="22"/>
                    <a:pt x="76" y="22"/>
                    <a:pt x="76" y="22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138" y="44"/>
                    <a:pt x="138" y="44"/>
                    <a:pt x="138" y="44"/>
                  </a:cubicBezTo>
                  <a:cubicBezTo>
                    <a:pt x="139" y="45"/>
                    <a:pt x="139" y="45"/>
                    <a:pt x="140" y="45"/>
                  </a:cubicBezTo>
                  <a:cubicBezTo>
                    <a:pt x="146" y="49"/>
                    <a:pt x="148" y="56"/>
                    <a:pt x="146" y="62"/>
                  </a:cubicBezTo>
                </a:path>
              </a:pathLst>
            </a:custGeom>
            <a:solidFill>
              <a:srgbClr val="662A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7" name="Freeform 128"/>
            <p:cNvSpPr>
              <a:spLocks/>
            </p:cNvSpPr>
            <p:nvPr/>
          </p:nvSpPr>
          <p:spPr bwMode="auto">
            <a:xfrm>
              <a:off x="8354413" y="3187424"/>
              <a:ext cx="514350" cy="346075"/>
            </a:xfrm>
            <a:custGeom>
              <a:avLst/>
              <a:gdLst>
                <a:gd name="T0" fmla="*/ 146 w 150"/>
                <a:gd name="T1" fmla="*/ 75 h 101"/>
                <a:gd name="T2" fmla="*/ 137 w 150"/>
                <a:gd name="T3" fmla="*/ 81 h 101"/>
                <a:gd name="T4" fmla="*/ 135 w 150"/>
                <a:gd name="T5" fmla="*/ 81 h 101"/>
                <a:gd name="T6" fmla="*/ 127 w 150"/>
                <a:gd name="T7" fmla="*/ 84 h 101"/>
                <a:gd name="T8" fmla="*/ 121 w 150"/>
                <a:gd name="T9" fmla="*/ 91 h 101"/>
                <a:gd name="T10" fmla="*/ 122 w 150"/>
                <a:gd name="T11" fmla="*/ 99 h 101"/>
                <a:gd name="T12" fmla="*/ 124 w 150"/>
                <a:gd name="T13" fmla="*/ 101 h 101"/>
                <a:gd name="T14" fmla="*/ 61 w 150"/>
                <a:gd name="T15" fmla="*/ 80 h 101"/>
                <a:gd name="T16" fmla="*/ 61 w 150"/>
                <a:gd name="T17" fmla="*/ 80 h 101"/>
                <a:gd name="T18" fmla="*/ 58 w 150"/>
                <a:gd name="T19" fmla="*/ 79 h 101"/>
                <a:gd name="T20" fmla="*/ 0 w 150"/>
                <a:gd name="T21" fmla="*/ 56 h 101"/>
                <a:gd name="T22" fmla="*/ 3 w 150"/>
                <a:gd name="T23" fmla="*/ 55 h 101"/>
                <a:gd name="T24" fmla="*/ 9 w 150"/>
                <a:gd name="T25" fmla="*/ 50 h 101"/>
                <a:gd name="T26" fmla="*/ 9 w 150"/>
                <a:gd name="T27" fmla="*/ 41 h 101"/>
                <a:gd name="T28" fmla="*/ 4 w 150"/>
                <a:gd name="T29" fmla="*/ 33 h 101"/>
                <a:gd name="T30" fmla="*/ 3 w 150"/>
                <a:gd name="T31" fmla="*/ 32 h 101"/>
                <a:gd name="T32" fmla="*/ 0 w 150"/>
                <a:gd name="T33" fmla="*/ 22 h 101"/>
                <a:gd name="T34" fmla="*/ 2 w 150"/>
                <a:gd name="T35" fmla="*/ 16 h 101"/>
                <a:gd name="T36" fmla="*/ 15 w 150"/>
                <a:gd name="T37" fmla="*/ 4 h 101"/>
                <a:gd name="T38" fmla="*/ 46 w 150"/>
                <a:gd name="T39" fmla="*/ 4 h 101"/>
                <a:gd name="T40" fmla="*/ 80 w 150"/>
                <a:gd name="T41" fmla="*/ 16 h 101"/>
                <a:gd name="T42" fmla="*/ 83 w 150"/>
                <a:gd name="T43" fmla="*/ 18 h 101"/>
                <a:gd name="T44" fmla="*/ 84 w 150"/>
                <a:gd name="T45" fmla="*/ 18 h 101"/>
                <a:gd name="T46" fmla="*/ 122 w 150"/>
                <a:gd name="T47" fmla="*/ 32 h 101"/>
                <a:gd name="T48" fmla="*/ 146 w 150"/>
                <a:gd name="T49" fmla="*/ 52 h 101"/>
                <a:gd name="T50" fmla="*/ 148 w 150"/>
                <a:gd name="T51" fmla="*/ 69 h 101"/>
                <a:gd name="T52" fmla="*/ 146 w 150"/>
                <a:gd name="T53" fmla="*/ 7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0" h="101">
                  <a:moveTo>
                    <a:pt x="146" y="75"/>
                  </a:moveTo>
                  <a:cubicBezTo>
                    <a:pt x="144" y="78"/>
                    <a:pt x="141" y="80"/>
                    <a:pt x="137" y="81"/>
                  </a:cubicBezTo>
                  <a:cubicBezTo>
                    <a:pt x="136" y="81"/>
                    <a:pt x="136" y="81"/>
                    <a:pt x="135" y="81"/>
                  </a:cubicBezTo>
                  <a:cubicBezTo>
                    <a:pt x="132" y="82"/>
                    <a:pt x="129" y="82"/>
                    <a:pt x="127" y="84"/>
                  </a:cubicBezTo>
                  <a:cubicBezTo>
                    <a:pt x="123" y="85"/>
                    <a:pt x="121" y="88"/>
                    <a:pt x="121" y="91"/>
                  </a:cubicBezTo>
                  <a:cubicBezTo>
                    <a:pt x="120" y="94"/>
                    <a:pt x="121" y="97"/>
                    <a:pt x="122" y="99"/>
                  </a:cubicBezTo>
                  <a:cubicBezTo>
                    <a:pt x="123" y="100"/>
                    <a:pt x="124" y="101"/>
                    <a:pt x="124" y="101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1" y="56"/>
                    <a:pt x="3" y="55"/>
                  </a:cubicBezTo>
                  <a:cubicBezTo>
                    <a:pt x="5" y="54"/>
                    <a:pt x="7" y="52"/>
                    <a:pt x="9" y="50"/>
                  </a:cubicBezTo>
                  <a:cubicBezTo>
                    <a:pt x="10" y="47"/>
                    <a:pt x="10" y="44"/>
                    <a:pt x="9" y="41"/>
                  </a:cubicBezTo>
                  <a:cubicBezTo>
                    <a:pt x="8" y="38"/>
                    <a:pt x="7" y="36"/>
                    <a:pt x="4" y="33"/>
                  </a:cubicBezTo>
                  <a:cubicBezTo>
                    <a:pt x="4" y="33"/>
                    <a:pt x="3" y="32"/>
                    <a:pt x="3" y="32"/>
                  </a:cubicBezTo>
                  <a:cubicBezTo>
                    <a:pt x="1" y="29"/>
                    <a:pt x="0" y="25"/>
                    <a:pt x="0" y="22"/>
                  </a:cubicBezTo>
                  <a:cubicBezTo>
                    <a:pt x="0" y="20"/>
                    <a:pt x="1" y="18"/>
                    <a:pt x="2" y="16"/>
                  </a:cubicBezTo>
                  <a:cubicBezTo>
                    <a:pt x="4" y="11"/>
                    <a:pt x="8" y="6"/>
                    <a:pt x="15" y="4"/>
                  </a:cubicBezTo>
                  <a:cubicBezTo>
                    <a:pt x="23" y="0"/>
                    <a:pt x="34" y="0"/>
                    <a:pt x="46" y="4"/>
                  </a:cubicBezTo>
                  <a:cubicBezTo>
                    <a:pt x="65" y="11"/>
                    <a:pt x="75" y="15"/>
                    <a:pt x="80" y="16"/>
                  </a:cubicBezTo>
                  <a:cubicBezTo>
                    <a:pt x="81" y="17"/>
                    <a:pt x="82" y="17"/>
                    <a:pt x="83" y="18"/>
                  </a:cubicBezTo>
                  <a:cubicBezTo>
                    <a:pt x="84" y="18"/>
                    <a:pt x="84" y="18"/>
                    <a:pt x="84" y="18"/>
                  </a:cubicBezTo>
                  <a:cubicBezTo>
                    <a:pt x="84" y="18"/>
                    <a:pt x="89" y="20"/>
                    <a:pt x="122" y="32"/>
                  </a:cubicBezTo>
                  <a:cubicBezTo>
                    <a:pt x="134" y="36"/>
                    <a:pt x="142" y="44"/>
                    <a:pt x="146" y="52"/>
                  </a:cubicBezTo>
                  <a:cubicBezTo>
                    <a:pt x="149" y="58"/>
                    <a:pt x="150" y="64"/>
                    <a:pt x="148" y="69"/>
                  </a:cubicBezTo>
                  <a:cubicBezTo>
                    <a:pt x="148" y="71"/>
                    <a:pt x="147" y="73"/>
                    <a:pt x="146" y="75"/>
                  </a:cubicBezTo>
                </a:path>
              </a:pathLst>
            </a:custGeom>
            <a:solidFill>
              <a:srgbClr val="894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8" name="Freeform 129"/>
            <p:cNvSpPr>
              <a:spLocks/>
            </p:cNvSpPr>
            <p:nvPr/>
          </p:nvSpPr>
          <p:spPr bwMode="auto">
            <a:xfrm>
              <a:off x="8298851" y="3368399"/>
              <a:ext cx="511175" cy="250825"/>
            </a:xfrm>
            <a:custGeom>
              <a:avLst/>
              <a:gdLst>
                <a:gd name="T0" fmla="*/ 146 w 149"/>
                <a:gd name="T1" fmla="*/ 63 h 73"/>
                <a:gd name="T2" fmla="*/ 131 w 149"/>
                <a:gd name="T3" fmla="*/ 72 h 73"/>
                <a:gd name="T4" fmla="*/ 128 w 149"/>
                <a:gd name="T5" fmla="*/ 72 h 73"/>
                <a:gd name="T6" fmla="*/ 128 w 149"/>
                <a:gd name="T7" fmla="*/ 72 h 73"/>
                <a:gd name="T8" fmla="*/ 69 w 149"/>
                <a:gd name="T9" fmla="*/ 50 h 73"/>
                <a:gd name="T10" fmla="*/ 66 w 149"/>
                <a:gd name="T11" fmla="*/ 49 h 73"/>
                <a:gd name="T12" fmla="*/ 10 w 149"/>
                <a:gd name="T13" fmla="*/ 29 h 73"/>
                <a:gd name="T14" fmla="*/ 8 w 149"/>
                <a:gd name="T15" fmla="*/ 28 h 73"/>
                <a:gd name="T16" fmla="*/ 2 w 149"/>
                <a:gd name="T17" fmla="*/ 11 h 73"/>
                <a:gd name="T18" fmla="*/ 19 w 149"/>
                <a:gd name="T19" fmla="*/ 2 h 73"/>
                <a:gd name="T20" fmla="*/ 20 w 149"/>
                <a:gd name="T21" fmla="*/ 2 h 73"/>
                <a:gd name="T22" fmla="*/ 20 w 149"/>
                <a:gd name="T23" fmla="*/ 2 h 73"/>
                <a:gd name="T24" fmla="*/ 75 w 149"/>
                <a:gd name="T25" fmla="*/ 23 h 73"/>
                <a:gd name="T26" fmla="*/ 78 w 149"/>
                <a:gd name="T27" fmla="*/ 24 h 73"/>
                <a:gd name="T28" fmla="*/ 138 w 149"/>
                <a:gd name="T29" fmla="*/ 45 h 73"/>
                <a:gd name="T30" fmla="*/ 138 w 149"/>
                <a:gd name="T31" fmla="*/ 46 h 73"/>
                <a:gd name="T32" fmla="*/ 146 w 149"/>
                <a:gd name="T33" fmla="*/ 6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9" h="73">
                  <a:moveTo>
                    <a:pt x="146" y="63"/>
                  </a:moveTo>
                  <a:cubicBezTo>
                    <a:pt x="144" y="69"/>
                    <a:pt x="137" y="73"/>
                    <a:pt x="131" y="72"/>
                  </a:cubicBezTo>
                  <a:cubicBezTo>
                    <a:pt x="130" y="72"/>
                    <a:pt x="129" y="72"/>
                    <a:pt x="128" y="72"/>
                  </a:cubicBezTo>
                  <a:cubicBezTo>
                    <a:pt x="128" y="72"/>
                    <a:pt x="128" y="72"/>
                    <a:pt x="128" y="72"/>
                  </a:cubicBezTo>
                  <a:cubicBezTo>
                    <a:pt x="69" y="50"/>
                    <a:pt x="69" y="50"/>
                    <a:pt x="69" y="50"/>
                  </a:cubicBezTo>
                  <a:cubicBezTo>
                    <a:pt x="66" y="49"/>
                    <a:pt x="66" y="49"/>
                    <a:pt x="66" y="4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28"/>
                    <a:pt x="9" y="28"/>
                    <a:pt x="8" y="28"/>
                  </a:cubicBezTo>
                  <a:cubicBezTo>
                    <a:pt x="2" y="24"/>
                    <a:pt x="0" y="17"/>
                    <a:pt x="2" y="11"/>
                  </a:cubicBezTo>
                  <a:cubicBezTo>
                    <a:pt x="4" y="4"/>
                    <a:pt x="12" y="0"/>
                    <a:pt x="19" y="2"/>
                  </a:cubicBezTo>
                  <a:cubicBezTo>
                    <a:pt x="19" y="2"/>
                    <a:pt x="19" y="2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75" y="23"/>
                    <a:pt x="75" y="23"/>
                    <a:pt x="75" y="23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138" y="45"/>
                    <a:pt x="138" y="45"/>
                    <a:pt x="138" y="45"/>
                  </a:cubicBezTo>
                  <a:cubicBezTo>
                    <a:pt x="138" y="46"/>
                    <a:pt x="138" y="46"/>
                    <a:pt x="138" y="46"/>
                  </a:cubicBezTo>
                  <a:cubicBezTo>
                    <a:pt x="145" y="48"/>
                    <a:pt x="149" y="56"/>
                    <a:pt x="146" y="63"/>
                  </a:cubicBezTo>
                </a:path>
              </a:pathLst>
            </a:custGeom>
            <a:solidFill>
              <a:srgbClr val="662A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9" name="Freeform 130"/>
            <p:cNvSpPr>
              <a:spLocks/>
            </p:cNvSpPr>
            <p:nvPr/>
          </p:nvSpPr>
          <p:spPr bwMode="auto">
            <a:xfrm>
              <a:off x="8556026" y="3241399"/>
              <a:ext cx="309563" cy="285750"/>
            </a:xfrm>
            <a:custGeom>
              <a:avLst/>
              <a:gdLst>
                <a:gd name="T0" fmla="*/ 21 w 90"/>
                <a:gd name="T1" fmla="*/ 0 h 83"/>
                <a:gd name="T2" fmla="*/ 0 w 90"/>
                <a:gd name="T3" fmla="*/ 60 h 83"/>
                <a:gd name="T4" fmla="*/ 3 w 90"/>
                <a:gd name="T5" fmla="*/ 61 h 83"/>
                <a:gd name="T6" fmla="*/ 63 w 90"/>
                <a:gd name="T7" fmla="*/ 82 h 83"/>
                <a:gd name="T8" fmla="*/ 63 w 90"/>
                <a:gd name="T9" fmla="*/ 83 h 83"/>
                <a:gd name="T10" fmla="*/ 62 w 90"/>
                <a:gd name="T11" fmla="*/ 77 h 83"/>
                <a:gd name="T12" fmla="*/ 62 w 90"/>
                <a:gd name="T13" fmla="*/ 75 h 83"/>
                <a:gd name="T14" fmla="*/ 68 w 90"/>
                <a:gd name="T15" fmla="*/ 68 h 83"/>
                <a:gd name="T16" fmla="*/ 76 w 90"/>
                <a:gd name="T17" fmla="*/ 65 h 83"/>
                <a:gd name="T18" fmla="*/ 78 w 90"/>
                <a:gd name="T19" fmla="*/ 65 h 83"/>
                <a:gd name="T20" fmla="*/ 87 w 90"/>
                <a:gd name="T21" fmla="*/ 59 h 83"/>
                <a:gd name="T22" fmla="*/ 89 w 90"/>
                <a:gd name="T23" fmla="*/ 53 h 83"/>
                <a:gd name="T24" fmla="*/ 90 w 90"/>
                <a:gd name="T25" fmla="*/ 48 h 83"/>
                <a:gd name="T26" fmla="*/ 87 w 90"/>
                <a:gd name="T27" fmla="*/ 36 h 83"/>
                <a:gd name="T28" fmla="*/ 63 w 90"/>
                <a:gd name="T29" fmla="*/ 16 h 83"/>
                <a:gd name="T30" fmla="*/ 25 w 90"/>
                <a:gd name="T31" fmla="*/ 2 h 83"/>
                <a:gd name="T32" fmla="*/ 24 w 90"/>
                <a:gd name="T33" fmla="*/ 2 h 83"/>
                <a:gd name="T34" fmla="*/ 21 w 90"/>
                <a:gd name="T35" fmla="*/ 0 h 83"/>
                <a:gd name="T36" fmla="*/ 21 w 90"/>
                <a:gd name="T3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0" h="83">
                  <a:moveTo>
                    <a:pt x="21" y="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3" y="61"/>
                    <a:pt x="3" y="61"/>
                    <a:pt x="3" y="61"/>
                  </a:cubicBezTo>
                  <a:cubicBezTo>
                    <a:pt x="63" y="82"/>
                    <a:pt x="63" y="82"/>
                    <a:pt x="63" y="82"/>
                  </a:cubicBezTo>
                  <a:cubicBezTo>
                    <a:pt x="63" y="83"/>
                    <a:pt x="63" y="83"/>
                    <a:pt x="63" y="83"/>
                  </a:cubicBezTo>
                  <a:cubicBezTo>
                    <a:pt x="62" y="81"/>
                    <a:pt x="62" y="79"/>
                    <a:pt x="62" y="77"/>
                  </a:cubicBezTo>
                  <a:cubicBezTo>
                    <a:pt x="62" y="76"/>
                    <a:pt x="62" y="75"/>
                    <a:pt x="62" y="75"/>
                  </a:cubicBezTo>
                  <a:cubicBezTo>
                    <a:pt x="62" y="72"/>
                    <a:pt x="64" y="69"/>
                    <a:pt x="68" y="68"/>
                  </a:cubicBezTo>
                  <a:cubicBezTo>
                    <a:pt x="70" y="66"/>
                    <a:pt x="73" y="66"/>
                    <a:pt x="76" y="65"/>
                  </a:cubicBezTo>
                  <a:cubicBezTo>
                    <a:pt x="77" y="65"/>
                    <a:pt x="77" y="65"/>
                    <a:pt x="78" y="65"/>
                  </a:cubicBezTo>
                  <a:cubicBezTo>
                    <a:pt x="82" y="64"/>
                    <a:pt x="85" y="62"/>
                    <a:pt x="87" y="59"/>
                  </a:cubicBezTo>
                  <a:cubicBezTo>
                    <a:pt x="88" y="57"/>
                    <a:pt x="89" y="55"/>
                    <a:pt x="89" y="53"/>
                  </a:cubicBezTo>
                  <a:cubicBezTo>
                    <a:pt x="90" y="52"/>
                    <a:pt x="90" y="50"/>
                    <a:pt x="90" y="48"/>
                  </a:cubicBezTo>
                  <a:cubicBezTo>
                    <a:pt x="90" y="44"/>
                    <a:pt x="89" y="40"/>
                    <a:pt x="87" y="36"/>
                  </a:cubicBezTo>
                  <a:cubicBezTo>
                    <a:pt x="83" y="28"/>
                    <a:pt x="75" y="20"/>
                    <a:pt x="63" y="16"/>
                  </a:cubicBezTo>
                  <a:cubicBezTo>
                    <a:pt x="30" y="4"/>
                    <a:pt x="25" y="2"/>
                    <a:pt x="25" y="2"/>
                  </a:cubicBezTo>
                  <a:cubicBezTo>
                    <a:pt x="25" y="2"/>
                    <a:pt x="25" y="2"/>
                    <a:pt x="24" y="2"/>
                  </a:cubicBezTo>
                  <a:cubicBezTo>
                    <a:pt x="23" y="1"/>
                    <a:pt x="22" y="1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</a:path>
              </a:pathLst>
            </a:custGeom>
            <a:solidFill>
              <a:srgbClr val="955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grpSp>
          <p:nvGrpSpPr>
            <p:cNvPr id="130" name="Grupo 129"/>
            <p:cNvGrpSpPr/>
            <p:nvPr/>
          </p:nvGrpSpPr>
          <p:grpSpPr>
            <a:xfrm>
              <a:off x="8621113" y="3636686"/>
              <a:ext cx="1474788" cy="660400"/>
              <a:chOff x="6299200" y="3143250"/>
              <a:chExt cx="1474788" cy="660400"/>
            </a:xfrm>
          </p:grpSpPr>
          <p:sp>
            <p:nvSpPr>
              <p:cNvPr id="131" name="Freeform 123"/>
              <p:cNvSpPr>
                <a:spLocks/>
              </p:cNvSpPr>
              <p:nvPr/>
            </p:nvSpPr>
            <p:spPr bwMode="auto">
              <a:xfrm>
                <a:off x="6299200" y="3143250"/>
                <a:ext cx="1474788" cy="660400"/>
              </a:xfrm>
              <a:custGeom>
                <a:avLst/>
                <a:gdLst>
                  <a:gd name="T0" fmla="*/ 425 w 430"/>
                  <a:gd name="T1" fmla="*/ 173 h 193"/>
                  <a:gd name="T2" fmla="*/ 392 w 430"/>
                  <a:gd name="T3" fmla="*/ 189 h 193"/>
                  <a:gd name="T4" fmla="*/ 379 w 430"/>
                  <a:gd name="T5" fmla="*/ 178 h 193"/>
                  <a:gd name="T6" fmla="*/ 223 w 430"/>
                  <a:gd name="T7" fmla="*/ 111 h 193"/>
                  <a:gd name="T8" fmla="*/ 208 w 430"/>
                  <a:gd name="T9" fmla="*/ 106 h 193"/>
                  <a:gd name="T10" fmla="*/ 202 w 430"/>
                  <a:gd name="T11" fmla="*/ 109 h 193"/>
                  <a:gd name="T12" fmla="*/ 200 w 430"/>
                  <a:gd name="T13" fmla="*/ 107 h 193"/>
                  <a:gd name="T14" fmla="*/ 193 w 430"/>
                  <a:gd name="T15" fmla="*/ 110 h 193"/>
                  <a:gd name="T16" fmla="*/ 191 w 430"/>
                  <a:gd name="T17" fmla="*/ 103 h 193"/>
                  <a:gd name="T18" fmla="*/ 188 w 430"/>
                  <a:gd name="T19" fmla="*/ 104 h 193"/>
                  <a:gd name="T20" fmla="*/ 185 w 430"/>
                  <a:gd name="T21" fmla="*/ 97 h 193"/>
                  <a:gd name="T22" fmla="*/ 56 w 430"/>
                  <a:gd name="T23" fmla="*/ 60 h 193"/>
                  <a:gd name="T24" fmla="*/ 41 w 430"/>
                  <a:gd name="T25" fmla="*/ 65 h 193"/>
                  <a:gd name="T26" fmla="*/ 37 w 430"/>
                  <a:gd name="T27" fmla="*/ 63 h 193"/>
                  <a:gd name="T28" fmla="*/ 28 w 430"/>
                  <a:gd name="T29" fmla="*/ 52 h 193"/>
                  <a:gd name="T30" fmla="*/ 17 w 430"/>
                  <a:gd name="T31" fmla="*/ 48 h 193"/>
                  <a:gd name="T32" fmla="*/ 0 w 430"/>
                  <a:gd name="T33" fmla="*/ 42 h 193"/>
                  <a:gd name="T34" fmla="*/ 15 w 430"/>
                  <a:gd name="T35" fmla="*/ 0 h 193"/>
                  <a:gd name="T36" fmla="*/ 32 w 430"/>
                  <a:gd name="T37" fmla="*/ 7 h 193"/>
                  <a:gd name="T38" fmla="*/ 44 w 430"/>
                  <a:gd name="T39" fmla="*/ 11 h 193"/>
                  <a:gd name="T40" fmla="*/ 58 w 430"/>
                  <a:gd name="T41" fmla="*/ 8 h 193"/>
                  <a:gd name="T42" fmla="*/ 61 w 430"/>
                  <a:gd name="T43" fmla="*/ 9 h 193"/>
                  <a:gd name="T44" fmla="*/ 70 w 430"/>
                  <a:gd name="T45" fmla="*/ 22 h 193"/>
                  <a:gd name="T46" fmla="*/ 193 w 430"/>
                  <a:gd name="T47" fmla="*/ 77 h 193"/>
                  <a:gd name="T48" fmla="*/ 199 w 430"/>
                  <a:gd name="T49" fmla="*/ 74 h 193"/>
                  <a:gd name="T50" fmla="*/ 201 w 430"/>
                  <a:gd name="T51" fmla="*/ 76 h 193"/>
                  <a:gd name="T52" fmla="*/ 207 w 430"/>
                  <a:gd name="T53" fmla="*/ 72 h 193"/>
                  <a:gd name="T54" fmla="*/ 210 w 430"/>
                  <a:gd name="T55" fmla="*/ 79 h 193"/>
                  <a:gd name="T56" fmla="*/ 213 w 430"/>
                  <a:gd name="T57" fmla="*/ 79 h 193"/>
                  <a:gd name="T58" fmla="*/ 216 w 430"/>
                  <a:gd name="T59" fmla="*/ 85 h 193"/>
                  <a:gd name="T60" fmla="*/ 230 w 430"/>
                  <a:gd name="T61" fmla="*/ 91 h 193"/>
                  <a:gd name="T62" fmla="*/ 393 w 430"/>
                  <a:gd name="T63" fmla="*/ 140 h 193"/>
                  <a:gd name="T64" fmla="*/ 409 w 430"/>
                  <a:gd name="T65" fmla="*/ 140 h 193"/>
                  <a:gd name="T66" fmla="*/ 425 w 430"/>
                  <a:gd name="T67" fmla="*/ 173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30" h="193">
                    <a:moveTo>
                      <a:pt x="425" y="173"/>
                    </a:moveTo>
                    <a:cubicBezTo>
                      <a:pt x="420" y="187"/>
                      <a:pt x="405" y="193"/>
                      <a:pt x="392" y="189"/>
                    </a:cubicBezTo>
                    <a:cubicBezTo>
                      <a:pt x="386" y="187"/>
                      <a:pt x="382" y="183"/>
                      <a:pt x="379" y="178"/>
                    </a:cubicBezTo>
                    <a:cubicBezTo>
                      <a:pt x="344" y="175"/>
                      <a:pt x="282" y="135"/>
                      <a:pt x="223" y="111"/>
                    </a:cubicBezTo>
                    <a:cubicBezTo>
                      <a:pt x="218" y="109"/>
                      <a:pt x="213" y="108"/>
                      <a:pt x="208" y="106"/>
                    </a:cubicBezTo>
                    <a:cubicBezTo>
                      <a:pt x="206" y="108"/>
                      <a:pt x="204" y="110"/>
                      <a:pt x="202" y="109"/>
                    </a:cubicBezTo>
                    <a:cubicBezTo>
                      <a:pt x="201" y="109"/>
                      <a:pt x="200" y="108"/>
                      <a:pt x="200" y="107"/>
                    </a:cubicBezTo>
                    <a:cubicBezTo>
                      <a:pt x="197" y="109"/>
                      <a:pt x="195" y="111"/>
                      <a:pt x="193" y="110"/>
                    </a:cubicBezTo>
                    <a:cubicBezTo>
                      <a:pt x="192" y="110"/>
                      <a:pt x="191" y="107"/>
                      <a:pt x="191" y="103"/>
                    </a:cubicBezTo>
                    <a:cubicBezTo>
                      <a:pt x="190" y="104"/>
                      <a:pt x="189" y="104"/>
                      <a:pt x="188" y="104"/>
                    </a:cubicBezTo>
                    <a:cubicBezTo>
                      <a:pt x="186" y="103"/>
                      <a:pt x="185" y="101"/>
                      <a:pt x="185" y="97"/>
                    </a:cubicBezTo>
                    <a:cubicBezTo>
                      <a:pt x="134" y="80"/>
                      <a:pt x="82" y="66"/>
                      <a:pt x="56" y="60"/>
                    </a:cubicBezTo>
                    <a:cubicBezTo>
                      <a:pt x="53" y="65"/>
                      <a:pt x="46" y="67"/>
                      <a:pt x="41" y="65"/>
                    </a:cubicBezTo>
                    <a:cubicBezTo>
                      <a:pt x="37" y="63"/>
                      <a:pt x="37" y="63"/>
                      <a:pt x="37" y="63"/>
                    </a:cubicBezTo>
                    <a:cubicBezTo>
                      <a:pt x="32" y="61"/>
                      <a:pt x="29" y="57"/>
                      <a:pt x="28" y="52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44" y="11"/>
                      <a:pt x="44" y="11"/>
                      <a:pt x="44" y="11"/>
                    </a:cubicBezTo>
                    <a:cubicBezTo>
                      <a:pt x="47" y="7"/>
                      <a:pt x="53" y="6"/>
                      <a:pt x="58" y="8"/>
                    </a:cubicBezTo>
                    <a:cubicBezTo>
                      <a:pt x="61" y="9"/>
                      <a:pt x="61" y="9"/>
                      <a:pt x="61" y="9"/>
                    </a:cubicBezTo>
                    <a:cubicBezTo>
                      <a:pt x="67" y="11"/>
                      <a:pt x="70" y="17"/>
                      <a:pt x="70" y="22"/>
                    </a:cubicBezTo>
                    <a:cubicBezTo>
                      <a:pt x="94" y="34"/>
                      <a:pt x="142" y="57"/>
                      <a:pt x="193" y="77"/>
                    </a:cubicBezTo>
                    <a:cubicBezTo>
                      <a:pt x="195" y="74"/>
                      <a:pt x="197" y="73"/>
                      <a:pt x="199" y="74"/>
                    </a:cubicBezTo>
                    <a:cubicBezTo>
                      <a:pt x="200" y="74"/>
                      <a:pt x="201" y="75"/>
                      <a:pt x="201" y="76"/>
                    </a:cubicBezTo>
                    <a:cubicBezTo>
                      <a:pt x="203" y="73"/>
                      <a:pt x="206" y="72"/>
                      <a:pt x="207" y="72"/>
                    </a:cubicBezTo>
                    <a:cubicBezTo>
                      <a:pt x="209" y="73"/>
                      <a:pt x="210" y="76"/>
                      <a:pt x="210" y="79"/>
                    </a:cubicBezTo>
                    <a:cubicBezTo>
                      <a:pt x="211" y="79"/>
                      <a:pt x="212" y="78"/>
                      <a:pt x="213" y="79"/>
                    </a:cubicBezTo>
                    <a:cubicBezTo>
                      <a:pt x="215" y="79"/>
                      <a:pt x="216" y="82"/>
                      <a:pt x="216" y="85"/>
                    </a:cubicBezTo>
                    <a:cubicBezTo>
                      <a:pt x="220" y="87"/>
                      <a:pt x="225" y="89"/>
                      <a:pt x="230" y="91"/>
                    </a:cubicBezTo>
                    <a:cubicBezTo>
                      <a:pt x="291" y="111"/>
                      <a:pt x="364" y="120"/>
                      <a:pt x="393" y="140"/>
                    </a:cubicBezTo>
                    <a:cubicBezTo>
                      <a:pt x="398" y="138"/>
                      <a:pt x="404" y="138"/>
                      <a:pt x="409" y="140"/>
                    </a:cubicBezTo>
                    <a:cubicBezTo>
                      <a:pt x="423" y="145"/>
                      <a:pt x="430" y="160"/>
                      <a:pt x="425" y="173"/>
                    </a:cubicBezTo>
                  </a:path>
                </a:pathLst>
              </a:custGeom>
              <a:solidFill>
                <a:srgbClr val="8941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2" name="Freeform 131"/>
              <p:cNvSpPr>
                <a:spLocks/>
              </p:cNvSpPr>
              <p:nvPr/>
            </p:nvSpPr>
            <p:spPr bwMode="auto">
              <a:xfrm>
                <a:off x="6357938" y="3167063"/>
                <a:ext cx="1401763" cy="627063"/>
              </a:xfrm>
              <a:custGeom>
                <a:avLst/>
                <a:gdLst>
                  <a:gd name="T0" fmla="*/ 15 w 409"/>
                  <a:gd name="T1" fmla="*/ 0 h 183"/>
                  <a:gd name="T2" fmla="*/ 0 w 409"/>
                  <a:gd name="T3" fmla="*/ 41 h 183"/>
                  <a:gd name="T4" fmla="*/ 11 w 409"/>
                  <a:gd name="T5" fmla="*/ 45 h 183"/>
                  <a:gd name="T6" fmla="*/ 20 w 409"/>
                  <a:gd name="T7" fmla="*/ 56 h 183"/>
                  <a:gd name="T8" fmla="*/ 24 w 409"/>
                  <a:gd name="T9" fmla="*/ 58 h 183"/>
                  <a:gd name="T10" fmla="*/ 28 w 409"/>
                  <a:gd name="T11" fmla="*/ 58 h 183"/>
                  <a:gd name="T12" fmla="*/ 39 w 409"/>
                  <a:gd name="T13" fmla="*/ 53 h 183"/>
                  <a:gd name="T14" fmla="*/ 168 w 409"/>
                  <a:gd name="T15" fmla="*/ 90 h 183"/>
                  <a:gd name="T16" fmla="*/ 171 w 409"/>
                  <a:gd name="T17" fmla="*/ 97 h 183"/>
                  <a:gd name="T18" fmla="*/ 172 w 409"/>
                  <a:gd name="T19" fmla="*/ 97 h 183"/>
                  <a:gd name="T20" fmla="*/ 174 w 409"/>
                  <a:gd name="T21" fmla="*/ 96 h 183"/>
                  <a:gd name="T22" fmla="*/ 174 w 409"/>
                  <a:gd name="T23" fmla="*/ 96 h 183"/>
                  <a:gd name="T24" fmla="*/ 174 w 409"/>
                  <a:gd name="T25" fmla="*/ 96 h 183"/>
                  <a:gd name="T26" fmla="*/ 174 w 409"/>
                  <a:gd name="T27" fmla="*/ 97 h 183"/>
                  <a:gd name="T28" fmla="*/ 176 w 409"/>
                  <a:gd name="T29" fmla="*/ 103 h 183"/>
                  <a:gd name="T30" fmla="*/ 177 w 409"/>
                  <a:gd name="T31" fmla="*/ 104 h 183"/>
                  <a:gd name="T32" fmla="*/ 183 w 409"/>
                  <a:gd name="T33" fmla="*/ 100 h 183"/>
                  <a:gd name="T34" fmla="*/ 185 w 409"/>
                  <a:gd name="T35" fmla="*/ 102 h 183"/>
                  <a:gd name="T36" fmla="*/ 186 w 409"/>
                  <a:gd name="T37" fmla="*/ 102 h 183"/>
                  <a:gd name="T38" fmla="*/ 191 w 409"/>
                  <a:gd name="T39" fmla="*/ 99 h 183"/>
                  <a:gd name="T40" fmla="*/ 206 w 409"/>
                  <a:gd name="T41" fmla="*/ 104 h 183"/>
                  <a:gd name="T42" fmla="*/ 362 w 409"/>
                  <a:gd name="T43" fmla="*/ 171 h 183"/>
                  <a:gd name="T44" fmla="*/ 375 w 409"/>
                  <a:gd name="T45" fmla="*/ 182 h 183"/>
                  <a:gd name="T46" fmla="*/ 384 w 409"/>
                  <a:gd name="T47" fmla="*/ 183 h 183"/>
                  <a:gd name="T48" fmla="*/ 408 w 409"/>
                  <a:gd name="T49" fmla="*/ 166 h 183"/>
                  <a:gd name="T50" fmla="*/ 409 w 409"/>
                  <a:gd name="T51" fmla="*/ 157 h 183"/>
                  <a:gd name="T52" fmla="*/ 392 w 409"/>
                  <a:gd name="T53" fmla="*/ 133 h 183"/>
                  <a:gd name="T54" fmla="*/ 384 w 409"/>
                  <a:gd name="T55" fmla="*/ 132 h 183"/>
                  <a:gd name="T56" fmla="*/ 376 w 409"/>
                  <a:gd name="T57" fmla="*/ 133 h 183"/>
                  <a:gd name="T58" fmla="*/ 213 w 409"/>
                  <a:gd name="T59" fmla="*/ 84 h 183"/>
                  <a:gd name="T60" fmla="*/ 199 w 409"/>
                  <a:gd name="T61" fmla="*/ 78 h 183"/>
                  <a:gd name="T62" fmla="*/ 199 w 409"/>
                  <a:gd name="T63" fmla="*/ 78 h 183"/>
                  <a:gd name="T64" fmla="*/ 199 w 409"/>
                  <a:gd name="T65" fmla="*/ 78 h 183"/>
                  <a:gd name="T66" fmla="*/ 199 w 409"/>
                  <a:gd name="T67" fmla="*/ 78 h 183"/>
                  <a:gd name="T68" fmla="*/ 196 w 409"/>
                  <a:gd name="T69" fmla="*/ 72 h 183"/>
                  <a:gd name="T70" fmla="*/ 195 w 409"/>
                  <a:gd name="T71" fmla="*/ 72 h 183"/>
                  <a:gd name="T72" fmla="*/ 193 w 409"/>
                  <a:gd name="T73" fmla="*/ 72 h 183"/>
                  <a:gd name="T74" fmla="*/ 193 w 409"/>
                  <a:gd name="T75" fmla="*/ 72 h 183"/>
                  <a:gd name="T76" fmla="*/ 193 w 409"/>
                  <a:gd name="T77" fmla="*/ 72 h 183"/>
                  <a:gd name="T78" fmla="*/ 193 w 409"/>
                  <a:gd name="T79" fmla="*/ 72 h 183"/>
                  <a:gd name="T80" fmla="*/ 190 w 409"/>
                  <a:gd name="T81" fmla="*/ 65 h 183"/>
                  <a:gd name="T82" fmla="*/ 190 w 409"/>
                  <a:gd name="T83" fmla="*/ 65 h 183"/>
                  <a:gd name="T84" fmla="*/ 184 w 409"/>
                  <a:gd name="T85" fmla="*/ 69 h 183"/>
                  <a:gd name="T86" fmla="*/ 182 w 409"/>
                  <a:gd name="T87" fmla="*/ 67 h 183"/>
                  <a:gd name="T88" fmla="*/ 181 w 409"/>
                  <a:gd name="T89" fmla="*/ 66 h 183"/>
                  <a:gd name="T90" fmla="*/ 176 w 409"/>
                  <a:gd name="T91" fmla="*/ 70 h 183"/>
                  <a:gd name="T92" fmla="*/ 53 w 409"/>
                  <a:gd name="T93" fmla="*/ 15 h 183"/>
                  <a:gd name="T94" fmla="*/ 53 w 409"/>
                  <a:gd name="T95" fmla="*/ 15 h 183"/>
                  <a:gd name="T96" fmla="*/ 53 w 409"/>
                  <a:gd name="T97" fmla="*/ 15 h 183"/>
                  <a:gd name="T98" fmla="*/ 53 w 409"/>
                  <a:gd name="T99" fmla="*/ 15 h 183"/>
                  <a:gd name="T100" fmla="*/ 44 w 409"/>
                  <a:gd name="T101" fmla="*/ 2 h 183"/>
                  <a:gd name="T102" fmla="*/ 41 w 409"/>
                  <a:gd name="T103" fmla="*/ 1 h 183"/>
                  <a:gd name="T104" fmla="*/ 36 w 409"/>
                  <a:gd name="T105" fmla="*/ 0 h 183"/>
                  <a:gd name="T106" fmla="*/ 27 w 409"/>
                  <a:gd name="T107" fmla="*/ 4 h 183"/>
                  <a:gd name="T108" fmla="*/ 15 w 409"/>
                  <a:gd name="T109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09" h="183">
                    <a:moveTo>
                      <a:pt x="15" y="0"/>
                    </a:moveTo>
                    <a:cubicBezTo>
                      <a:pt x="0" y="41"/>
                      <a:pt x="0" y="41"/>
                      <a:pt x="0" y="41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2" y="50"/>
                      <a:pt x="15" y="54"/>
                      <a:pt x="20" y="56"/>
                    </a:cubicBezTo>
                    <a:cubicBezTo>
                      <a:pt x="24" y="58"/>
                      <a:pt x="24" y="58"/>
                      <a:pt x="24" y="58"/>
                    </a:cubicBezTo>
                    <a:cubicBezTo>
                      <a:pt x="25" y="58"/>
                      <a:pt x="27" y="58"/>
                      <a:pt x="28" y="58"/>
                    </a:cubicBezTo>
                    <a:cubicBezTo>
                      <a:pt x="33" y="58"/>
                      <a:pt x="37" y="56"/>
                      <a:pt x="39" y="53"/>
                    </a:cubicBezTo>
                    <a:cubicBezTo>
                      <a:pt x="65" y="59"/>
                      <a:pt x="117" y="73"/>
                      <a:pt x="168" y="90"/>
                    </a:cubicBezTo>
                    <a:cubicBezTo>
                      <a:pt x="168" y="94"/>
                      <a:pt x="169" y="96"/>
                      <a:pt x="171" y="97"/>
                    </a:cubicBezTo>
                    <a:cubicBezTo>
                      <a:pt x="171" y="97"/>
                      <a:pt x="172" y="97"/>
                      <a:pt x="172" y="97"/>
                    </a:cubicBezTo>
                    <a:cubicBezTo>
                      <a:pt x="173" y="97"/>
                      <a:pt x="173" y="97"/>
                      <a:pt x="174" y="96"/>
                    </a:cubicBezTo>
                    <a:cubicBezTo>
                      <a:pt x="174" y="96"/>
                      <a:pt x="174" y="96"/>
                      <a:pt x="174" y="96"/>
                    </a:cubicBezTo>
                    <a:cubicBezTo>
                      <a:pt x="174" y="96"/>
                      <a:pt x="174" y="96"/>
                      <a:pt x="174" y="96"/>
                    </a:cubicBezTo>
                    <a:cubicBezTo>
                      <a:pt x="174" y="97"/>
                      <a:pt x="174" y="97"/>
                      <a:pt x="174" y="97"/>
                    </a:cubicBezTo>
                    <a:cubicBezTo>
                      <a:pt x="174" y="101"/>
                      <a:pt x="175" y="103"/>
                      <a:pt x="176" y="103"/>
                    </a:cubicBezTo>
                    <a:cubicBezTo>
                      <a:pt x="177" y="103"/>
                      <a:pt x="177" y="104"/>
                      <a:pt x="177" y="104"/>
                    </a:cubicBezTo>
                    <a:cubicBezTo>
                      <a:pt x="179" y="104"/>
                      <a:pt x="181" y="102"/>
                      <a:pt x="183" y="100"/>
                    </a:cubicBezTo>
                    <a:cubicBezTo>
                      <a:pt x="183" y="101"/>
                      <a:pt x="184" y="102"/>
                      <a:pt x="185" y="102"/>
                    </a:cubicBezTo>
                    <a:cubicBezTo>
                      <a:pt x="185" y="102"/>
                      <a:pt x="185" y="102"/>
                      <a:pt x="186" y="102"/>
                    </a:cubicBezTo>
                    <a:cubicBezTo>
                      <a:pt x="187" y="102"/>
                      <a:pt x="189" y="101"/>
                      <a:pt x="191" y="99"/>
                    </a:cubicBezTo>
                    <a:cubicBezTo>
                      <a:pt x="196" y="101"/>
                      <a:pt x="201" y="102"/>
                      <a:pt x="206" y="104"/>
                    </a:cubicBezTo>
                    <a:cubicBezTo>
                      <a:pt x="265" y="128"/>
                      <a:pt x="327" y="168"/>
                      <a:pt x="362" y="171"/>
                    </a:cubicBezTo>
                    <a:cubicBezTo>
                      <a:pt x="365" y="176"/>
                      <a:pt x="369" y="180"/>
                      <a:pt x="375" y="182"/>
                    </a:cubicBezTo>
                    <a:cubicBezTo>
                      <a:pt x="378" y="183"/>
                      <a:pt x="381" y="183"/>
                      <a:pt x="384" y="183"/>
                    </a:cubicBezTo>
                    <a:cubicBezTo>
                      <a:pt x="394" y="183"/>
                      <a:pt x="404" y="177"/>
                      <a:pt x="408" y="166"/>
                    </a:cubicBezTo>
                    <a:cubicBezTo>
                      <a:pt x="409" y="163"/>
                      <a:pt x="409" y="160"/>
                      <a:pt x="409" y="157"/>
                    </a:cubicBezTo>
                    <a:cubicBezTo>
                      <a:pt x="409" y="147"/>
                      <a:pt x="403" y="137"/>
                      <a:pt x="392" y="133"/>
                    </a:cubicBezTo>
                    <a:cubicBezTo>
                      <a:pt x="390" y="132"/>
                      <a:pt x="387" y="132"/>
                      <a:pt x="384" y="132"/>
                    </a:cubicBezTo>
                    <a:cubicBezTo>
                      <a:pt x="381" y="132"/>
                      <a:pt x="379" y="132"/>
                      <a:pt x="376" y="133"/>
                    </a:cubicBezTo>
                    <a:cubicBezTo>
                      <a:pt x="347" y="113"/>
                      <a:pt x="274" y="104"/>
                      <a:pt x="213" y="84"/>
                    </a:cubicBezTo>
                    <a:cubicBezTo>
                      <a:pt x="208" y="82"/>
                      <a:pt x="203" y="80"/>
                      <a:pt x="199" y="78"/>
                    </a:cubicBezTo>
                    <a:cubicBezTo>
                      <a:pt x="199" y="78"/>
                      <a:pt x="199" y="78"/>
                      <a:pt x="199" y="78"/>
                    </a:cubicBezTo>
                    <a:cubicBezTo>
                      <a:pt x="199" y="78"/>
                      <a:pt x="199" y="78"/>
                      <a:pt x="199" y="78"/>
                    </a:cubicBezTo>
                    <a:cubicBezTo>
                      <a:pt x="199" y="78"/>
                      <a:pt x="199" y="78"/>
                      <a:pt x="199" y="78"/>
                    </a:cubicBezTo>
                    <a:cubicBezTo>
                      <a:pt x="199" y="75"/>
                      <a:pt x="198" y="72"/>
                      <a:pt x="196" y="72"/>
                    </a:cubicBezTo>
                    <a:cubicBezTo>
                      <a:pt x="196" y="72"/>
                      <a:pt x="195" y="72"/>
                      <a:pt x="195" y="72"/>
                    </a:cubicBezTo>
                    <a:cubicBezTo>
                      <a:pt x="194" y="72"/>
                      <a:pt x="193" y="72"/>
                      <a:pt x="193" y="72"/>
                    </a:cubicBezTo>
                    <a:cubicBezTo>
                      <a:pt x="193" y="72"/>
                      <a:pt x="193" y="72"/>
                      <a:pt x="193" y="72"/>
                    </a:cubicBezTo>
                    <a:cubicBezTo>
                      <a:pt x="193" y="72"/>
                      <a:pt x="193" y="72"/>
                      <a:pt x="193" y="72"/>
                    </a:cubicBezTo>
                    <a:cubicBezTo>
                      <a:pt x="193" y="72"/>
                      <a:pt x="193" y="72"/>
                      <a:pt x="193" y="72"/>
                    </a:cubicBezTo>
                    <a:cubicBezTo>
                      <a:pt x="193" y="68"/>
                      <a:pt x="192" y="66"/>
                      <a:pt x="190" y="65"/>
                    </a:cubicBezTo>
                    <a:cubicBezTo>
                      <a:pt x="190" y="65"/>
                      <a:pt x="190" y="65"/>
                      <a:pt x="190" y="65"/>
                    </a:cubicBezTo>
                    <a:cubicBezTo>
                      <a:pt x="188" y="65"/>
                      <a:pt x="186" y="67"/>
                      <a:pt x="184" y="69"/>
                    </a:cubicBezTo>
                    <a:cubicBezTo>
                      <a:pt x="184" y="68"/>
                      <a:pt x="183" y="67"/>
                      <a:pt x="182" y="67"/>
                    </a:cubicBezTo>
                    <a:cubicBezTo>
                      <a:pt x="182" y="67"/>
                      <a:pt x="181" y="66"/>
                      <a:pt x="181" y="66"/>
                    </a:cubicBezTo>
                    <a:cubicBezTo>
                      <a:pt x="179" y="66"/>
                      <a:pt x="178" y="68"/>
                      <a:pt x="176" y="70"/>
                    </a:cubicBezTo>
                    <a:cubicBezTo>
                      <a:pt x="125" y="50"/>
                      <a:pt x="77" y="27"/>
                      <a:pt x="53" y="15"/>
                    </a:cubicBezTo>
                    <a:cubicBezTo>
                      <a:pt x="53" y="15"/>
                      <a:pt x="53" y="15"/>
                      <a:pt x="53" y="15"/>
                    </a:cubicBezTo>
                    <a:cubicBezTo>
                      <a:pt x="53" y="15"/>
                      <a:pt x="53" y="15"/>
                      <a:pt x="53" y="15"/>
                    </a:cubicBezTo>
                    <a:cubicBezTo>
                      <a:pt x="53" y="15"/>
                      <a:pt x="53" y="15"/>
                      <a:pt x="53" y="15"/>
                    </a:cubicBezTo>
                    <a:cubicBezTo>
                      <a:pt x="53" y="10"/>
                      <a:pt x="50" y="4"/>
                      <a:pt x="44" y="2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39" y="0"/>
                      <a:pt x="37" y="0"/>
                      <a:pt x="36" y="0"/>
                    </a:cubicBezTo>
                    <a:cubicBezTo>
                      <a:pt x="32" y="0"/>
                      <a:pt x="29" y="1"/>
                      <a:pt x="27" y="4"/>
                    </a:cubicBezTo>
                    <a:cubicBezTo>
                      <a:pt x="15" y="0"/>
                      <a:pt x="15" y="0"/>
                      <a:pt x="15" y="0"/>
                    </a:cubicBezTo>
                  </a:path>
                </a:pathLst>
              </a:custGeom>
              <a:solidFill>
                <a:srgbClr val="955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sp>
          <p:nvSpPr>
            <p:cNvPr id="133" name="Freeform 132"/>
            <p:cNvSpPr>
              <a:spLocks/>
            </p:cNvSpPr>
            <p:nvPr/>
          </p:nvSpPr>
          <p:spPr bwMode="auto">
            <a:xfrm>
              <a:off x="8446488" y="3536674"/>
              <a:ext cx="301625" cy="304800"/>
            </a:xfrm>
            <a:custGeom>
              <a:avLst/>
              <a:gdLst>
                <a:gd name="T0" fmla="*/ 23 w 88"/>
                <a:gd name="T1" fmla="*/ 0 h 89"/>
                <a:gd name="T2" fmla="*/ 0 w 88"/>
                <a:gd name="T3" fmla="*/ 66 h 89"/>
                <a:gd name="T4" fmla="*/ 0 w 88"/>
                <a:gd name="T5" fmla="*/ 66 h 89"/>
                <a:gd name="T6" fmla="*/ 3 w 88"/>
                <a:gd name="T7" fmla="*/ 67 h 89"/>
                <a:gd name="T8" fmla="*/ 62 w 88"/>
                <a:gd name="T9" fmla="*/ 88 h 89"/>
                <a:gd name="T10" fmla="*/ 64 w 88"/>
                <a:gd name="T11" fmla="*/ 89 h 89"/>
                <a:gd name="T12" fmla="*/ 64 w 88"/>
                <a:gd name="T13" fmla="*/ 89 h 89"/>
                <a:gd name="T14" fmla="*/ 64 w 88"/>
                <a:gd name="T15" fmla="*/ 89 h 89"/>
                <a:gd name="T16" fmla="*/ 68 w 88"/>
                <a:gd name="T17" fmla="*/ 77 h 89"/>
                <a:gd name="T18" fmla="*/ 83 w 88"/>
                <a:gd name="T19" fmla="*/ 36 h 89"/>
                <a:gd name="T20" fmla="*/ 88 w 88"/>
                <a:gd name="T21" fmla="*/ 23 h 89"/>
                <a:gd name="T22" fmla="*/ 85 w 88"/>
                <a:gd name="T23" fmla="*/ 23 h 89"/>
                <a:gd name="T24" fmla="*/ 85 w 88"/>
                <a:gd name="T25" fmla="*/ 23 h 89"/>
                <a:gd name="T26" fmla="*/ 26 w 88"/>
                <a:gd name="T27" fmla="*/ 1 h 89"/>
                <a:gd name="T28" fmla="*/ 23 w 88"/>
                <a:gd name="T2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" h="89">
                  <a:moveTo>
                    <a:pt x="23" y="0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62" y="88"/>
                    <a:pt x="62" y="88"/>
                    <a:pt x="62" y="88"/>
                  </a:cubicBezTo>
                  <a:cubicBezTo>
                    <a:pt x="63" y="89"/>
                    <a:pt x="63" y="89"/>
                    <a:pt x="64" y="89"/>
                  </a:cubicBezTo>
                  <a:cubicBezTo>
                    <a:pt x="64" y="89"/>
                    <a:pt x="64" y="89"/>
                    <a:pt x="64" y="89"/>
                  </a:cubicBezTo>
                  <a:cubicBezTo>
                    <a:pt x="64" y="89"/>
                    <a:pt x="64" y="89"/>
                    <a:pt x="64" y="89"/>
                  </a:cubicBezTo>
                  <a:cubicBezTo>
                    <a:pt x="68" y="77"/>
                    <a:pt x="68" y="77"/>
                    <a:pt x="68" y="77"/>
                  </a:cubicBezTo>
                  <a:cubicBezTo>
                    <a:pt x="83" y="36"/>
                    <a:pt x="83" y="36"/>
                    <a:pt x="83" y="36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7" y="23"/>
                    <a:pt x="86" y="23"/>
                    <a:pt x="85" y="23"/>
                  </a:cubicBezTo>
                  <a:cubicBezTo>
                    <a:pt x="85" y="23"/>
                    <a:pt x="85" y="23"/>
                    <a:pt x="85" y="23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solidFill>
              <a:srgbClr val="BC7F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4" name="Freeform 133"/>
            <p:cNvSpPr>
              <a:spLocks/>
            </p:cNvSpPr>
            <p:nvPr/>
          </p:nvSpPr>
          <p:spPr bwMode="auto">
            <a:xfrm>
              <a:off x="8344888" y="3852586"/>
              <a:ext cx="293688" cy="263525"/>
            </a:xfrm>
            <a:custGeom>
              <a:avLst/>
              <a:gdLst>
                <a:gd name="T0" fmla="*/ 20 w 86"/>
                <a:gd name="T1" fmla="*/ 0 h 77"/>
                <a:gd name="T2" fmla="*/ 0 w 86"/>
                <a:gd name="T3" fmla="*/ 59 h 77"/>
                <a:gd name="T4" fmla="*/ 2 w 86"/>
                <a:gd name="T5" fmla="*/ 60 h 77"/>
                <a:gd name="T6" fmla="*/ 3 w 86"/>
                <a:gd name="T7" fmla="*/ 60 h 77"/>
                <a:gd name="T8" fmla="*/ 40 w 86"/>
                <a:gd name="T9" fmla="*/ 74 h 77"/>
                <a:gd name="T10" fmla="*/ 57 w 86"/>
                <a:gd name="T11" fmla="*/ 77 h 77"/>
                <a:gd name="T12" fmla="*/ 71 w 86"/>
                <a:gd name="T13" fmla="*/ 74 h 77"/>
                <a:gd name="T14" fmla="*/ 85 w 86"/>
                <a:gd name="T15" fmla="*/ 62 h 77"/>
                <a:gd name="T16" fmla="*/ 86 w 86"/>
                <a:gd name="T17" fmla="*/ 56 h 77"/>
                <a:gd name="T18" fmla="*/ 86 w 86"/>
                <a:gd name="T19" fmla="*/ 55 h 77"/>
                <a:gd name="T20" fmla="*/ 83 w 86"/>
                <a:gd name="T21" fmla="*/ 46 h 77"/>
                <a:gd name="T22" fmla="*/ 82 w 86"/>
                <a:gd name="T23" fmla="*/ 45 h 77"/>
                <a:gd name="T24" fmla="*/ 77 w 86"/>
                <a:gd name="T25" fmla="*/ 37 h 77"/>
                <a:gd name="T26" fmla="*/ 76 w 86"/>
                <a:gd name="T27" fmla="*/ 33 h 77"/>
                <a:gd name="T28" fmla="*/ 77 w 86"/>
                <a:gd name="T29" fmla="*/ 28 h 77"/>
                <a:gd name="T30" fmla="*/ 83 w 86"/>
                <a:gd name="T31" fmla="*/ 23 h 77"/>
                <a:gd name="T32" fmla="*/ 82 w 86"/>
                <a:gd name="T33" fmla="*/ 23 h 77"/>
                <a:gd name="T34" fmla="*/ 82 w 86"/>
                <a:gd name="T35" fmla="*/ 22 h 77"/>
                <a:gd name="T36" fmla="*/ 23 w 86"/>
                <a:gd name="T37" fmla="*/ 1 h 77"/>
                <a:gd name="T38" fmla="*/ 20 w 86"/>
                <a:gd name="T39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" h="77">
                  <a:moveTo>
                    <a:pt x="20" y="0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3" y="60"/>
                  </a:cubicBezTo>
                  <a:cubicBezTo>
                    <a:pt x="5" y="61"/>
                    <a:pt x="13" y="64"/>
                    <a:pt x="40" y="74"/>
                  </a:cubicBezTo>
                  <a:cubicBezTo>
                    <a:pt x="46" y="76"/>
                    <a:pt x="52" y="77"/>
                    <a:pt x="57" y="77"/>
                  </a:cubicBezTo>
                  <a:cubicBezTo>
                    <a:pt x="62" y="77"/>
                    <a:pt x="67" y="76"/>
                    <a:pt x="71" y="74"/>
                  </a:cubicBezTo>
                  <a:cubicBezTo>
                    <a:pt x="78" y="71"/>
                    <a:pt x="82" y="67"/>
                    <a:pt x="85" y="62"/>
                  </a:cubicBezTo>
                  <a:cubicBezTo>
                    <a:pt x="85" y="60"/>
                    <a:pt x="86" y="58"/>
                    <a:pt x="86" y="56"/>
                  </a:cubicBezTo>
                  <a:cubicBezTo>
                    <a:pt x="86" y="56"/>
                    <a:pt x="86" y="56"/>
                    <a:pt x="86" y="55"/>
                  </a:cubicBezTo>
                  <a:cubicBezTo>
                    <a:pt x="86" y="52"/>
                    <a:pt x="85" y="49"/>
                    <a:pt x="83" y="46"/>
                  </a:cubicBezTo>
                  <a:cubicBezTo>
                    <a:pt x="83" y="45"/>
                    <a:pt x="82" y="45"/>
                    <a:pt x="82" y="45"/>
                  </a:cubicBezTo>
                  <a:cubicBezTo>
                    <a:pt x="80" y="42"/>
                    <a:pt x="78" y="39"/>
                    <a:pt x="77" y="37"/>
                  </a:cubicBezTo>
                  <a:cubicBezTo>
                    <a:pt x="77" y="36"/>
                    <a:pt x="76" y="34"/>
                    <a:pt x="76" y="33"/>
                  </a:cubicBezTo>
                  <a:cubicBezTo>
                    <a:pt x="76" y="31"/>
                    <a:pt x="77" y="29"/>
                    <a:pt x="77" y="28"/>
                  </a:cubicBezTo>
                  <a:cubicBezTo>
                    <a:pt x="79" y="25"/>
                    <a:pt x="81" y="24"/>
                    <a:pt x="83" y="23"/>
                  </a:cubicBezTo>
                  <a:cubicBezTo>
                    <a:pt x="83" y="23"/>
                    <a:pt x="83" y="23"/>
                    <a:pt x="82" y="23"/>
                  </a:cubicBezTo>
                  <a:cubicBezTo>
                    <a:pt x="82" y="22"/>
                    <a:pt x="82" y="22"/>
                    <a:pt x="82" y="22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solidFill>
              <a:srgbClr val="955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5" name="Freeform 134"/>
            <p:cNvSpPr>
              <a:spLocks/>
            </p:cNvSpPr>
            <p:nvPr/>
          </p:nvSpPr>
          <p:spPr bwMode="auto">
            <a:xfrm>
              <a:off x="8413151" y="3763686"/>
              <a:ext cx="277813" cy="166688"/>
            </a:xfrm>
            <a:custGeom>
              <a:avLst/>
              <a:gdLst>
                <a:gd name="T0" fmla="*/ 10 w 81"/>
                <a:gd name="T1" fmla="*/ 0 h 49"/>
                <a:gd name="T2" fmla="*/ 0 w 81"/>
                <a:gd name="T3" fmla="*/ 26 h 49"/>
                <a:gd name="T4" fmla="*/ 3 w 81"/>
                <a:gd name="T5" fmla="*/ 27 h 49"/>
                <a:gd name="T6" fmla="*/ 62 w 81"/>
                <a:gd name="T7" fmla="*/ 48 h 49"/>
                <a:gd name="T8" fmla="*/ 62 w 81"/>
                <a:gd name="T9" fmla="*/ 49 h 49"/>
                <a:gd name="T10" fmla="*/ 63 w 81"/>
                <a:gd name="T11" fmla="*/ 49 h 49"/>
                <a:gd name="T12" fmla="*/ 63 w 81"/>
                <a:gd name="T13" fmla="*/ 49 h 49"/>
                <a:gd name="T14" fmla="*/ 67 w 81"/>
                <a:gd name="T15" fmla="*/ 49 h 49"/>
                <a:gd name="T16" fmla="*/ 80 w 81"/>
                <a:gd name="T17" fmla="*/ 40 h 49"/>
                <a:gd name="T18" fmla="*/ 81 w 81"/>
                <a:gd name="T19" fmla="*/ 35 h 49"/>
                <a:gd name="T20" fmla="*/ 74 w 81"/>
                <a:gd name="T21" fmla="*/ 23 h 49"/>
                <a:gd name="T22" fmla="*/ 74 w 81"/>
                <a:gd name="T23" fmla="*/ 23 h 49"/>
                <a:gd name="T24" fmla="*/ 72 w 81"/>
                <a:gd name="T25" fmla="*/ 22 h 49"/>
                <a:gd name="T26" fmla="*/ 13 w 81"/>
                <a:gd name="T27" fmla="*/ 1 h 49"/>
                <a:gd name="T28" fmla="*/ 10 w 81"/>
                <a:gd name="T29" fmla="*/ 0 h 49"/>
                <a:gd name="T30" fmla="*/ 10 w 81"/>
                <a:gd name="T3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1" h="49">
                  <a:moveTo>
                    <a:pt x="10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62" y="48"/>
                    <a:pt x="62" y="48"/>
                    <a:pt x="62" y="48"/>
                  </a:cubicBezTo>
                  <a:cubicBezTo>
                    <a:pt x="62" y="49"/>
                    <a:pt x="62" y="49"/>
                    <a:pt x="62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5" y="49"/>
                    <a:pt x="66" y="49"/>
                    <a:pt x="67" y="49"/>
                  </a:cubicBezTo>
                  <a:cubicBezTo>
                    <a:pt x="73" y="49"/>
                    <a:pt x="78" y="46"/>
                    <a:pt x="80" y="40"/>
                  </a:cubicBezTo>
                  <a:cubicBezTo>
                    <a:pt x="81" y="39"/>
                    <a:pt x="81" y="37"/>
                    <a:pt x="81" y="35"/>
                  </a:cubicBezTo>
                  <a:cubicBezTo>
                    <a:pt x="81" y="30"/>
                    <a:pt x="78" y="26"/>
                    <a:pt x="74" y="23"/>
                  </a:cubicBezTo>
                  <a:cubicBezTo>
                    <a:pt x="74" y="23"/>
                    <a:pt x="74" y="23"/>
                    <a:pt x="74" y="23"/>
                  </a:cubicBezTo>
                  <a:cubicBezTo>
                    <a:pt x="73" y="23"/>
                    <a:pt x="73" y="23"/>
                    <a:pt x="72" y="22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764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6" name="Freeform 135"/>
            <p:cNvSpPr>
              <a:spLocks/>
            </p:cNvSpPr>
            <p:nvPr/>
          </p:nvSpPr>
          <p:spPr bwMode="auto">
            <a:xfrm>
              <a:off x="8525863" y="3447774"/>
              <a:ext cx="277813" cy="168275"/>
            </a:xfrm>
            <a:custGeom>
              <a:avLst/>
              <a:gdLst>
                <a:gd name="T0" fmla="*/ 9 w 81"/>
                <a:gd name="T1" fmla="*/ 0 h 49"/>
                <a:gd name="T2" fmla="*/ 0 w 81"/>
                <a:gd name="T3" fmla="*/ 26 h 49"/>
                <a:gd name="T4" fmla="*/ 3 w 81"/>
                <a:gd name="T5" fmla="*/ 27 h 49"/>
                <a:gd name="T6" fmla="*/ 62 w 81"/>
                <a:gd name="T7" fmla="*/ 49 h 49"/>
                <a:gd name="T8" fmla="*/ 62 w 81"/>
                <a:gd name="T9" fmla="*/ 49 h 49"/>
                <a:gd name="T10" fmla="*/ 65 w 81"/>
                <a:gd name="T11" fmla="*/ 49 h 49"/>
                <a:gd name="T12" fmla="*/ 65 w 81"/>
                <a:gd name="T13" fmla="*/ 49 h 49"/>
                <a:gd name="T14" fmla="*/ 67 w 81"/>
                <a:gd name="T15" fmla="*/ 49 h 49"/>
                <a:gd name="T16" fmla="*/ 80 w 81"/>
                <a:gd name="T17" fmla="*/ 40 h 49"/>
                <a:gd name="T18" fmla="*/ 81 w 81"/>
                <a:gd name="T19" fmla="*/ 35 h 49"/>
                <a:gd name="T20" fmla="*/ 72 w 81"/>
                <a:gd name="T21" fmla="*/ 23 h 49"/>
                <a:gd name="T22" fmla="*/ 72 w 81"/>
                <a:gd name="T23" fmla="*/ 23 h 49"/>
                <a:gd name="T24" fmla="*/ 72 w 81"/>
                <a:gd name="T25" fmla="*/ 22 h 49"/>
                <a:gd name="T26" fmla="*/ 12 w 81"/>
                <a:gd name="T27" fmla="*/ 1 h 49"/>
                <a:gd name="T28" fmla="*/ 9 w 81"/>
                <a:gd name="T2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1" h="49">
                  <a:moveTo>
                    <a:pt x="9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62" y="49"/>
                    <a:pt x="62" y="49"/>
                    <a:pt x="62" y="49"/>
                  </a:cubicBezTo>
                  <a:cubicBezTo>
                    <a:pt x="62" y="49"/>
                    <a:pt x="62" y="49"/>
                    <a:pt x="62" y="49"/>
                  </a:cubicBezTo>
                  <a:cubicBezTo>
                    <a:pt x="63" y="49"/>
                    <a:pt x="64" y="49"/>
                    <a:pt x="65" y="49"/>
                  </a:cubicBezTo>
                  <a:cubicBezTo>
                    <a:pt x="65" y="49"/>
                    <a:pt x="65" y="49"/>
                    <a:pt x="65" y="49"/>
                  </a:cubicBezTo>
                  <a:cubicBezTo>
                    <a:pt x="66" y="49"/>
                    <a:pt x="66" y="49"/>
                    <a:pt x="67" y="49"/>
                  </a:cubicBezTo>
                  <a:cubicBezTo>
                    <a:pt x="73" y="49"/>
                    <a:pt x="78" y="46"/>
                    <a:pt x="80" y="40"/>
                  </a:cubicBezTo>
                  <a:cubicBezTo>
                    <a:pt x="81" y="39"/>
                    <a:pt x="81" y="37"/>
                    <a:pt x="81" y="35"/>
                  </a:cubicBezTo>
                  <a:cubicBezTo>
                    <a:pt x="81" y="30"/>
                    <a:pt x="78" y="25"/>
                    <a:pt x="72" y="23"/>
                  </a:cubicBezTo>
                  <a:cubicBezTo>
                    <a:pt x="72" y="23"/>
                    <a:pt x="72" y="23"/>
                    <a:pt x="72" y="23"/>
                  </a:cubicBezTo>
                  <a:cubicBezTo>
                    <a:pt x="72" y="22"/>
                    <a:pt x="72" y="22"/>
                    <a:pt x="72" y="22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764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7" name="Freeform 136"/>
            <p:cNvSpPr>
              <a:spLocks/>
            </p:cNvSpPr>
            <p:nvPr/>
          </p:nvSpPr>
          <p:spPr bwMode="auto">
            <a:xfrm>
              <a:off x="8265513" y="4178024"/>
              <a:ext cx="555625" cy="157163"/>
            </a:xfrm>
            <a:custGeom>
              <a:avLst/>
              <a:gdLst>
                <a:gd name="T0" fmla="*/ 148 w 162"/>
                <a:gd name="T1" fmla="*/ 0 h 46"/>
                <a:gd name="T2" fmla="*/ 137 w 162"/>
                <a:gd name="T3" fmla="*/ 10 h 46"/>
                <a:gd name="T4" fmla="*/ 0 w 162"/>
                <a:gd name="T5" fmla="*/ 10 h 46"/>
                <a:gd name="T6" fmla="*/ 0 w 162"/>
                <a:gd name="T7" fmla="*/ 46 h 46"/>
                <a:gd name="T8" fmla="*/ 0 w 162"/>
                <a:gd name="T9" fmla="*/ 46 h 46"/>
                <a:gd name="T10" fmla="*/ 162 w 162"/>
                <a:gd name="T11" fmla="*/ 46 h 46"/>
                <a:gd name="T12" fmla="*/ 162 w 162"/>
                <a:gd name="T13" fmla="*/ 20 h 46"/>
                <a:gd name="T14" fmla="*/ 148 w 162"/>
                <a:gd name="T15" fmla="*/ 0 h 46"/>
                <a:gd name="T16" fmla="*/ 148 w 162"/>
                <a:gd name="T1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2" h="46">
                  <a:moveTo>
                    <a:pt x="148" y="0"/>
                  </a:moveTo>
                  <a:cubicBezTo>
                    <a:pt x="147" y="5"/>
                    <a:pt x="143" y="10"/>
                    <a:pt x="137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1"/>
                    <a:pt x="0" y="34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62" y="20"/>
                    <a:pt x="162" y="20"/>
                    <a:pt x="162" y="20"/>
                  </a:cubicBezTo>
                  <a:cubicBezTo>
                    <a:pt x="162" y="11"/>
                    <a:pt x="156" y="3"/>
                    <a:pt x="148" y="0"/>
                  </a:cubicBezTo>
                  <a:cubicBezTo>
                    <a:pt x="148" y="0"/>
                    <a:pt x="148" y="0"/>
                    <a:pt x="148" y="0"/>
                  </a:cubicBezTo>
                </a:path>
              </a:pathLst>
            </a:custGeom>
            <a:solidFill>
              <a:srgbClr val="955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8" name="Freeform 137"/>
            <p:cNvSpPr>
              <a:spLocks/>
            </p:cNvSpPr>
            <p:nvPr/>
          </p:nvSpPr>
          <p:spPr bwMode="auto">
            <a:xfrm>
              <a:off x="8265513" y="4335186"/>
              <a:ext cx="579438" cy="103188"/>
            </a:xfrm>
            <a:custGeom>
              <a:avLst/>
              <a:gdLst>
                <a:gd name="T0" fmla="*/ 162 w 169"/>
                <a:gd name="T1" fmla="*/ 0 h 30"/>
                <a:gd name="T2" fmla="*/ 162 w 169"/>
                <a:gd name="T3" fmla="*/ 0 h 30"/>
                <a:gd name="T4" fmla="*/ 0 w 169"/>
                <a:gd name="T5" fmla="*/ 0 h 30"/>
                <a:gd name="T6" fmla="*/ 0 w 169"/>
                <a:gd name="T7" fmla="*/ 15 h 30"/>
                <a:gd name="T8" fmla="*/ 0 w 169"/>
                <a:gd name="T9" fmla="*/ 30 h 30"/>
                <a:gd name="T10" fmla="*/ 166 w 169"/>
                <a:gd name="T11" fmla="*/ 30 h 30"/>
                <a:gd name="T12" fmla="*/ 169 w 169"/>
                <a:gd name="T13" fmla="*/ 26 h 30"/>
                <a:gd name="T14" fmla="*/ 169 w 169"/>
                <a:gd name="T15" fmla="*/ 7 h 30"/>
                <a:gd name="T16" fmla="*/ 162 w 169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30">
                  <a:moveTo>
                    <a:pt x="162" y="0"/>
                  </a:moveTo>
                  <a:cubicBezTo>
                    <a:pt x="162" y="0"/>
                    <a:pt x="162" y="0"/>
                    <a:pt x="16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10"/>
                    <a:pt x="0" y="15"/>
                  </a:cubicBezTo>
                  <a:cubicBezTo>
                    <a:pt x="0" y="20"/>
                    <a:pt x="0" y="25"/>
                    <a:pt x="0" y="30"/>
                  </a:cubicBezTo>
                  <a:cubicBezTo>
                    <a:pt x="166" y="30"/>
                    <a:pt x="166" y="30"/>
                    <a:pt x="166" y="30"/>
                  </a:cubicBezTo>
                  <a:cubicBezTo>
                    <a:pt x="168" y="30"/>
                    <a:pt x="169" y="28"/>
                    <a:pt x="169" y="26"/>
                  </a:cubicBezTo>
                  <a:cubicBezTo>
                    <a:pt x="169" y="7"/>
                    <a:pt x="169" y="7"/>
                    <a:pt x="169" y="7"/>
                  </a:cubicBezTo>
                  <a:cubicBezTo>
                    <a:pt x="169" y="3"/>
                    <a:pt x="166" y="0"/>
                    <a:pt x="162" y="0"/>
                  </a:cubicBezTo>
                </a:path>
              </a:pathLst>
            </a:custGeom>
            <a:solidFill>
              <a:srgbClr val="764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9" name="Freeform 138"/>
            <p:cNvSpPr>
              <a:spLocks/>
            </p:cNvSpPr>
            <p:nvPr/>
          </p:nvSpPr>
          <p:spPr bwMode="auto">
            <a:xfrm>
              <a:off x="8265513" y="4122461"/>
              <a:ext cx="506413" cy="88900"/>
            </a:xfrm>
            <a:custGeom>
              <a:avLst/>
              <a:gdLst>
                <a:gd name="T0" fmla="*/ 137 w 148"/>
                <a:gd name="T1" fmla="*/ 0 h 26"/>
                <a:gd name="T2" fmla="*/ 1 w 148"/>
                <a:gd name="T3" fmla="*/ 0 h 26"/>
                <a:gd name="T4" fmla="*/ 1 w 148"/>
                <a:gd name="T5" fmla="*/ 15 h 26"/>
                <a:gd name="T6" fmla="*/ 0 w 148"/>
                <a:gd name="T7" fmla="*/ 26 h 26"/>
                <a:gd name="T8" fmla="*/ 0 w 148"/>
                <a:gd name="T9" fmla="*/ 26 h 26"/>
                <a:gd name="T10" fmla="*/ 137 w 148"/>
                <a:gd name="T11" fmla="*/ 26 h 26"/>
                <a:gd name="T12" fmla="*/ 148 w 148"/>
                <a:gd name="T13" fmla="*/ 16 h 26"/>
                <a:gd name="T14" fmla="*/ 148 w 148"/>
                <a:gd name="T15" fmla="*/ 16 h 26"/>
                <a:gd name="T16" fmla="*/ 148 w 148"/>
                <a:gd name="T17" fmla="*/ 16 h 26"/>
                <a:gd name="T18" fmla="*/ 148 w 148"/>
                <a:gd name="T19" fmla="*/ 16 h 26"/>
                <a:gd name="T20" fmla="*/ 148 w 148"/>
                <a:gd name="T21" fmla="*/ 15 h 26"/>
                <a:gd name="T22" fmla="*/ 148 w 148"/>
                <a:gd name="T23" fmla="*/ 10 h 26"/>
                <a:gd name="T24" fmla="*/ 137 w 148"/>
                <a:gd name="T2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26">
                  <a:moveTo>
                    <a:pt x="137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4"/>
                    <a:pt x="1" y="9"/>
                    <a:pt x="1" y="15"/>
                  </a:cubicBezTo>
                  <a:cubicBezTo>
                    <a:pt x="0" y="18"/>
                    <a:pt x="0" y="22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37" y="26"/>
                    <a:pt x="137" y="26"/>
                    <a:pt x="137" y="26"/>
                  </a:cubicBezTo>
                  <a:cubicBezTo>
                    <a:pt x="143" y="26"/>
                    <a:pt x="147" y="21"/>
                    <a:pt x="148" y="16"/>
                  </a:cubicBezTo>
                  <a:cubicBezTo>
                    <a:pt x="148" y="16"/>
                    <a:pt x="148" y="16"/>
                    <a:pt x="148" y="16"/>
                  </a:cubicBezTo>
                  <a:cubicBezTo>
                    <a:pt x="148" y="16"/>
                    <a:pt x="148" y="16"/>
                    <a:pt x="148" y="16"/>
                  </a:cubicBezTo>
                  <a:cubicBezTo>
                    <a:pt x="148" y="16"/>
                    <a:pt x="148" y="16"/>
                    <a:pt x="148" y="16"/>
                  </a:cubicBezTo>
                  <a:cubicBezTo>
                    <a:pt x="148" y="16"/>
                    <a:pt x="148" y="15"/>
                    <a:pt x="148" y="15"/>
                  </a:cubicBezTo>
                  <a:cubicBezTo>
                    <a:pt x="148" y="10"/>
                    <a:pt x="148" y="10"/>
                    <a:pt x="148" y="10"/>
                  </a:cubicBezTo>
                  <a:cubicBezTo>
                    <a:pt x="148" y="5"/>
                    <a:pt x="143" y="0"/>
                    <a:pt x="137" y="0"/>
                  </a:cubicBezTo>
                </a:path>
              </a:pathLst>
            </a:custGeom>
            <a:solidFill>
              <a:srgbClr val="955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0" name="Freeform 139"/>
            <p:cNvSpPr>
              <a:spLocks/>
            </p:cNvSpPr>
            <p:nvPr/>
          </p:nvSpPr>
          <p:spPr bwMode="auto">
            <a:xfrm>
              <a:off x="9897463" y="5425799"/>
              <a:ext cx="1479550" cy="1112838"/>
            </a:xfrm>
            <a:custGeom>
              <a:avLst/>
              <a:gdLst>
                <a:gd name="T0" fmla="*/ 432 w 432"/>
                <a:gd name="T1" fmla="*/ 24 h 325"/>
                <a:gd name="T2" fmla="*/ 432 w 432"/>
                <a:gd name="T3" fmla="*/ 301 h 325"/>
                <a:gd name="T4" fmla="*/ 409 w 432"/>
                <a:gd name="T5" fmla="*/ 325 h 325"/>
                <a:gd name="T6" fmla="*/ 23 w 432"/>
                <a:gd name="T7" fmla="*/ 325 h 325"/>
                <a:gd name="T8" fmla="*/ 0 w 432"/>
                <a:gd name="T9" fmla="*/ 301 h 325"/>
                <a:gd name="T10" fmla="*/ 0 w 432"/>
                <a:gd name="T11" fmla="*/ 24 h 325"/>
                <a:gd name="T12" fmla="*/ 23 w 432"/>
                <a:gd name="T13" fmla="*/ 0 h 325"/>
                <a:gd name="T14" fmla="*/ 409 w 432"/>
                <a:gd name="T15" fmla="*/ 0 h 325"/>
                <a:gd name="T16" fmla="*/ 432 w 432"/>
                <a:gd name="T17" fmla="*/ 24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2" h="325">
                  <a:moveTo>
                    <a:pt x="432" y="24"/>
                  </a:moveTo>
                  <a:cubicBezTo>
                    <a:pt x="432" y="301"/>
                    <a:pt x="432" y="301"/>
                    <a:pt x="432" y="301"/>
                  </a:cubicBezTo>
                  <a:cubicBezTo>
                    <a:pt x="432" y="315"/>
                    <a:pt x="422" y="325"/>
                    <a:pt x="409" y="325"/>
                  </a:cubicBezTo>
                  <a:cubicBezTo>
                    <a:pt x="23" y="325"/>
                    <a:pt x="23" y="325"/>
                    <a:pt x="23" y="325"/>
                  </a:cubicBezTo>
                  <a:cubicBezTo>
                    <a:pt x="10" y="325"/>
                    <a:pt x="0" y="315"/>
                    <a:pt x="0" y="30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0" y="0"/>
                    <a:pt x="23" y="0"/>
                  </a:cubicBezTo>
                  <a:cubicBezTo>
                    <a:pt x="409" y="0"/>
                    <a:pt x="409" y="0"/>
                    <a:pt x="409" y="0"/>
                  </a:cubicBezTo>
                  <a:cubicBezTo>
                    <a:pt x="422" y="0"/>
                    <a:pt x="432" y="11"/>
                    <a:pt x="432" y="24"/>
                  </a:cubicBezTo>
                </a:path>
              </a:pathLst>
            </a:custGeom>
            <a:solidFill>
              <a:srgbClr val="193A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1" name="Freeform 140"/>
            <p:cNvSpPr>
              <a:spLocks/>
            </p:cNvSpPr>
            <p:nvPr/>
          </p:nvSpPr>
          <p:spPr bwMode="auto">
            <a:xfrm>
              <a:off x="10376888" y="5230536"/>
              <a:ext cx="520700" cy="201613"/>
            </a:xfrm>
            <a:custGeom>
              <a:avLst/>
              <a:gdLst>
                <a:gd name="T0" fmla="*/ 152 w 152"/>
                <a:gd name="T1" fmla="*/ 20 h 59"/>
                <a:gd name="T2" fmla="*/ 152 w 152"/>
                <a:gd name="T3" fmla="*/ 59 h 59"/>
                <a:gd name="T4" fmla="*/ 135 w 152"/>
                <a:gd name="T5" fmla="*/ 59 h 59"/>
                <a:gd name="T6" fmla="*/ 135 w 152"/>
                <a:gd name="T7" fmla="*/ 20 h 59"/>
                <a:gd name="T8" fmla="*/ 132 w 152"/>
                <a:gd name="T9" fmla="*/ 17 h 59"/>
                <a:gd name="T10" fmla="*/ 20 w 152"/>
                <a:gd name="T11" fmla="*/ 17 h 59"/>
                <a:gd name="T12" fmla="*/ 17 w 152"/>
                <a:gd name="T13" fmla="*/ 20 h 59"/>
                <a:gd name="T14" fmla="*/ 17 w 152"/>
                <a:gd name="T15" fmla="*/ 59 h 59"/>
                <a:gd name="T16" fmla="*/ 0 w 152"/>
                <a:gd name="T17" fmla="*/ 59 h 59"/>
                <a:gd name="T18" fmla="*/ 0 w 152"/>
                <a:gd name="T19" fmla="*/ 20 h 59"/>
                <a:gd name="T20" fmla="*/ 20 w 152"/>
                <a:gd name="T21" fmla="*/ 0 h 59"/>
                <a:gd name="T22" fmla="*/ 132 w 152"/>
                <a:gd name="T23" fmla="*/ 0 h 59"/>
                <a:gd name="T24" fmla="*/ 152 w 152"/>
                <a:gd name="T25" fmla="*/ 2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2" h="59">
                  <a:moveTo>
                    <a:pt x="152" y="20"/>
                  </a:moveTo>
                  <a:cubicBezTo>
                    <a:pt x="152" y="59"/>
                    <a:pt x="152" y="59"/>
                    <a:pt x="152" y="59"/>
                  </a:cubicBezTo>
                  <a:cubicBezTo>
                    <a:pt x="135" y="59"/>
                    <a:pt x="135" y="59"/>
                    <a:pt x="135" y="59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5" y="18"/>
                    <a:pt x="133" y="17"/>
                    <a:pt x="132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18" y="17"/>
                    <a:pt x="17" y="18"/>
                    <a:pt x="17" y="20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43" y="0"/>
                    <a:pt x="152" y="9"/>
                    <a:pt x="152" y="20"/>
                  </a:cubicBezTo>
                </a:path>
              </a:pathLst>
            </a:custGeom>
            <a:solidFill>
              <a:srgbClr val="193A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2" name="Freeform 141"/>
            <p:cNvSpPr>
              <a:spLocks/>
            </p:cNvSpPr>
            <p:nvPr/>
          </p:nvSpPr>
          <p:spPr bwMode="auto">
            <a:xfrm>
              <a:off x="9897463" y="5425799"/>
              <a:ext cx="1479550" cy="523875"/>
            </a:xfrm>
            <a:custGeom>
              <a:avLst/>
              <a:gdLst>
                <a:gd name="T0" fmla="*/ 432 w 432"/>
                <a:gd name="T1" fmla="*/ 24 h 153"/>
                <a:gd name="T2" fmla="*/ 432 w 432"/>
                <a:gd name="T3" fmla="*/ 123 h 153"/>
                <a:gd name="T4" fmla="*/ 402 w 432"/>
                <a:gd name="T5" fmla="*/ 153 h 153"/>
                <a:gd name="T6" fmla="*/ 30 w 432"/>
                <a:gd name="T7" fmla="*/ 153 h 153"/>
                <a:gd name="T8" fmla="*/ 0 w 432"/>
                <a:gd name="T9" fmla="*/ 123 h 153"/>
                <a:gd name="T10" fmla="*/ 0 w 432"/>
                <a:gd name="T11" fmla="*/ 24 h 153"/>
                <a:gd name="T12" fmla="*/ 23 w 432"/>
                <a:gd name="T13" fmla="*/ 0 h 153"/>
                <a:gd name="T14" fmla="*/ 409 w 432"/>
                <a:gd name="T15" fmla="*/ 0 h 153"/>
                <a:gd name="T16" fmla="*/ 432 w 432"/>
                <a:gd name="T17" fmla="*/ 24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2" h="153">
                  <a:moveTo>
                    <a:pt x="432" y="24"/>
                  </a:moveTo>
                  <a:cubicBezTo>
                    <a:pt x="432" y="123"/>
                    <a:pt x="432" y="123"/>
                    <a:pt x="432" y="123"/>
                  </a:cubicBezTo>
                  <a:cubicBezTo>
                    <a:pt x="432" y="140"/>
                    <a:pt x="419" y="153"/>
                    <a:pt x="402" y="153"/>
                  </a:cubicBezTo>
                  <a:cubicBezTo>
                    <a:pt x="30" y="153"/>
                    <a:pt x="30" y="153"/>
                    <a:pt x="30" y="153"/>
                  </a:cubicBezTo>
                  <a:cubicBezTo>
                    <a:pt x="13" y="153"/>
                    <a:pt x="0" y="140"/>
                    <a:pt x="0" y="1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0" y="0"/>
                    <a:pt x="23" y="0"/>
                  </a:cubicBezTo>
                  <a:cubicBezTo>
                    <a:pt x="409" y="0"/>
                    <a:pt x="409" y="0"/>
                    <a:pt x="409" y="0"/>
                  </a:cubicBezTo>
                  <a:cubicBezTo>
                    <a:pt x="422" y="0"/>
                    <a:pt x="432" y="11"/>
                    <a:pt x="432" y="24"/>
                  </a:cubicBezTo>
                </a:path>
              </a:pathLst>
            </a:custGeom>
            <a:solidFill>
              <a:srgbClr val="193A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3" name="Freeform 142"/>
            <p:cNvSpPr>
              <a:spLocks/>
            </p:cNvSpPr>
            <p:nvPr/>
          </p:nvSpPr>
          <p:spPr bwMode="auto">
            <a:xfrm>
              <a:off x="9897463" y="5819499"/>
              <a:ext cx="627063" cy="130175"/>
            </a:xfrm>
            <a:custGeom>
              <a:avLst/>
              <a:gdLst>
                <a:gd name="T0" fmla="*/ 0 w 183"/>
                <a:gd name="T1" fmla="*/ 0 h 38"/>
                <a:gd name="T2" fmla="*/ 0 w 183"/>
                <a:gd name="T3" fmla="*/ 8 h 38"/>
                <a:gd name="T4" fmla="*/ 30 w 183"/>
                <a:gd name="T5" fmla="*/ 38 h 38"/>
                <a:gd name="T6" fmla="*/ 183 w 183"/>
                <a:gd name="T7" fmla="*/ 38 h 38"/>
                <a:gd name="T8" fmla="*/ 183 w 183"/>
                <a:gd name="T9" fmla="*/ 30 h 38"/>
                <a:gd name="T10" fmla="*/ 30 w 183"/>
                <a:gd name="T11" fmla="*/ 30 h 38"/>
                <a:gd name="T12" fmla="*/ 0 w 183"/>
                <a:gd name="T1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38">
                  <a:moveTo>
                    <a:pt x="0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25"/>
                    <a:pt x="13" y="38"/>
                    <a:pt x="30" y="38"/>
                  </a:cubicBezTo>
                  <a:cubicBezTo>
                    <a:pt x="183" y="38"/>
                    <a:pt x="183" y="38"/>
                    <a:pt x="183" y="38"/>
                  </a:cubicBezTo>
                  <a:cubicBezTo>
                    <a:pt x="183" y="30"/>
                    <a:pt x="183" y="30"/>
                    <a:pt x="183" y="30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13" y="30"/>
                    <a:pt x="0" y="16"/>
                    <a:pt x="0" y="0"/>
                  </a:cubicBezTo>
                </a:path>
              </a:pathLst>
            </a:custGeom>
            <a:solidFill>
              <a:srgbClr val="122A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4" name="Freeform 143"/>
            <p:cNvSpPr>
              <a:spLocks/>
            </p:cNvSpPr>
            <p:nvPr/>
          </p:nvSpPr>
          <p:spPr bwMode="auto">
            <a:xfrm>
              <a:off x="10524526" y="5849661"/>
              <a:ext cx="242888" cy="182563"/>
            </a:xfrm>
            <a:custGeom>
              <a:avLst/>
              <a:gdLst>
                <a:gd name="T0" fmla="*/ 60 w 71"/>
                <a:gd name="T1" fmla="*/ 53 h 53"/>
                <a:gd name="T2" fmla="*/ 11 w 71"/>
                <a:gd name="T3" fmla="*/ 53 h 53"/>
                <a:gd name="T4" fmla="*/ 0 w 71"/>
                <a:gd name="T5" fmla="*/ 42 h 53"/>
                <a:gd name="T6" fmla="*/ 0 w 71"/>
                <a:gd name="T7" fmla="*/ 11 h 53"/>
                <a:gd name="T8" fmla="*/ 11 w 71"/>
                <a:gd name="T9" fmla="*/ 0 h 53"/>
                <a:gd name="T10" fmla="*/ 60 w 71"/>
                <a:gd name="T11" fmla="*/ 0 h 53"/>
                <a:gd name="T12" fmla="*/ 71 w 71"/>
                <a:gd name="T13" fmla="*/ 11 h 53"/>
                <a:gd name="T14" fmla="*/ 71 w 71"/>
                <a:gd name="T15" fmla="*/ 42 h 53"/>
                <a:gd name="T16" fmla="*/ 60 w 71"/>
                <a:gd name="T1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53">
                  <a:moveTo>
                    <a:pt x="60" y="53"/>
                  </a:moveTo>
                  <a:cubicBezTo>
                    <a:pt x="11" y="53"/>
                    <a:pt x="11" y="53"/>
                    <a:pt x="11" y="53"/>
                  </a:cubicBezTo>
                  <a:cubicBezTo>
                    <a:pt x="5" y="53"/>
                    <a:pt x="0" y="48"/>
                    <a:pt x="0" y="4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6" y="0"/>
                    <a:pt x="71" y="5"/>
                    <a:pt x="71" y="11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48"/>
                    <a:pt x="66" y="53"/>
                    <a:pt x="60" y="53"/>
                  </a:cubicBezTo>
                </a:path>
              </a:pathLst>
            </a:custGeom>
            <a:solidFill>
              <a:srgbClr val="BFD7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5" name="Freeform 144"/>
            <p:cNvSpPr>
              <a:spLocks/>
            </p:cNvSpPr>
            <p:nvPr/>
          </p:nvSpPr>
          <p:spPr bwMode="auto">
            <a:xfrm>
              <a:off x="10637238" y="5846486"/>
              <a:ext cx="739775" cy="692150"/>
            </a:xfrm>
            <a:custGeom>
              <a:avLst/>
              <a:gdLst>
                <a:gd name="T0" fmla="*/ 216 w 216"/>
                <a:gd name="T1" fmla="*/ 0 h 202"/>
                <a:gd name="T2" fmla="*/ 186 w 216"/>
                <a:gd name="T3" fmla="*/ 30 h 202"/>
                <a:gd name="T4" fmla="*/ 38 w 216"/>
                <a:gd name="T5" fmla="*/ 30 h 202"/>
                <a:gd name="T6" fmla="*/ 38 w 216"/>
                <a:gd name="T7" fmla="*/ 43 h 202"/>
                <a:gd name="T8" fmla="*/ 27 w 216"/>
                <a:gd name="T9" fmla="*/ 54 h 202"/>
                <a:gd name="T10" fmla="*/ 0 w 216"/>
                <a:gd name="T11" fmla="*/ 54 h 202"/>
                <a:gd name="T12" fmla="*/ 0 w 216"/>
                <a:gd name="T13" fmla="*/ 202 h 202"/>
                <a:gd name="T14" fmla="*/ 193 w 216"/>
                <a:gd name="T15" fmla="*/ 202 h 202"/>
                <a:gd name="T16" fmla="*/ 216 w 216"/>
                <a:gd name="T17" fmla="*/ 178 h 202"/>
                <a:gd name="T18" fmla="*/ 216 w 216"/>
                <a:gd name="T19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6" h="202">
                  <a:moveTo>
                    <a:pt x="216" y="0"/>
                  </a:moveTo>
                  <a:cubicBezTo>
                    <a:pt x="216" y="17"/>
                    <a:pt x="203" y="30"/>
                    <a:pt x="186" y="30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9"/>
                    <a:pt x="33" y="54"/>
                    <a:pt x="2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202"/>
                    <a:pt x="0" y="202"/>
                    <a:pt x="0" y="202"/>
                  </a:cubicBezTo>
                  <a:cubicBezTo>
                    <a:pt x="193" y="202"/>
                    <a:pt x="193" y="202"/>
                    <a:pt x="193" y="202"/>
                  </a:cubicBezTo>
                  <a:cubicBezTo>
                    <a:pt x="206" y="202"/>
                    <a:pt x="216" y="192"/>
                    <a:pt x="216" y="178"/>
                  </a:cubicBezTo>
                  <a:cubicBezTo>
                    <a:pt x="216" y="0"/>
                    <a:pt x="216" y="0"/>
                    <a:pt x="216" y="0"/>
                  </a:cubicBezTo>
                </a:path>
              </a:pathLst>
            </a:custGeom>
            <a:solidFill>
              <a:srgbClr val="304E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6" name="Freeform 145"/>
            <p:cNvSpPr>
              <a:spLocks/>
            </p:cNvSpPr>
            <p:nvPr/>
          </p:nvSpPr>
          <p:spPr bwMode="auto">
            <a:xfrm>
              <a:off x="10637238" y="5230536"/>
              <a:ext cx="260350" cy="195263"/>
            </a:xfrm>
            <a:custGeom>
              <a:avLst/>
              <a:gdLst>
                <a:gd name="T0" fmla="*/ 56 w 76"/>
                <a:gd name="T1" fmla="*/ 0 h 57"/>
                <a:gd name="T2" fmla="*/ 0 w 76"/>
                <a:gd name="T3" fmla="*/ 0 h 57"/>
                <a:gd name="T4" fmla="*/ 0 w 76"/>
                <a:gd name="T5" fmla="*/ 17 h 57"/>
                <a:gd name="T6" fmla="*/ 56 w 76"/>
                <a:gd name="T7" fmla="*/ 17 h 57"/>
                <a:gd name="T8" fmla="*/ 59 w 76"/>
                <a:gd name="T9" fmla="*/ 20 h 57"/>
                <a:gd name="T10" fmla="*/ 59 w 76"/>
                <a:gd name="T11" fmla="*/ 57 h 57"/>
                <a:gd name="T12" fmla="*/ 76 w 76"/>
                <a:gd name="T13" fmla="*/ 57 h 57"/>
                <a:gd name="T14" fmla="*/ 76 w 76"/>
                <a:gd name="T15" fmla="*/ 20 h 57"/>
                <a:gd name="T16" fmla="*/ 56 w 76"/>
                <a:gd name="T1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57">
                  <a:moveTo>
                    <a:pt x="5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7" y="17"/>
                    <a:pt x="59" y="18"/>
                    <a:pt x="59" y="20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76" y="20"/>
                    <a:pt x="76" y="20"/>
                    <a:pt x="76" y="20"/>
                  </a:cubicBezTo>
                  <a:cubicBezTo>
                    <a:pt x="76" y="9"/>
                    <a:pt x="67" y="0"/>
                    <a:pt x="56" y="0"/>
                  </a:cubicBezTo>
                </a:path>
              </a:pathLst>
            </a:custGeom>
            <a:solidFill>
              <a:srgbClr val="304E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7" name="Freeform 146"/>
            <p:cNvSpPr>
              <a:spLocks/>
            </p:cNvSpPr>
            <p:nvPr/>
          </p:nvSpPr>
          <p:spPr bwMode="auto">
            <a:xfrm>
              <a:off x="10637238" y="5425799"/>
              <a:ext cx="739775" cy="496888"/>
            </a:xfrm>
            <a:custGeom>
              <a:avLst/>
              <a:gdLst>
                <a:gd name="T0" fmla="*/ 193 w 216"/>
                <a:gd name="T1" fmla="*/ 0 h 145"/>
                <a:gd name="T2" fmla="*/ 76 w 216"/>
                <a:gd name="T3" fmla="*/ 0 h 145"/>
                <a:gd name="T4" fmla="*/ 59 w 216"/>
                <a:gd name="T5" fmla="*/ 0 h 145"/>
                <a:gd name="T6" fmla="*/ 0 w 216"/>
                <a:gd name="T7" fmla="*/ 0 h 145"/>
                <a:gd name="T8" fmla="*/ 0 w 216"/>
                <a:gd name="T9" fmla="*/ 124 h 145"/>
                <a:gd name="T10" fmla="*/ 27 w 216"/>
                <a:gd name="T11" fmla="*/ 124 h 145"/>
                <a:gd name="T12" fmla="*/ 38 w 216"/>
                <a:gd name="T13" fmla="*/ 135 h 145"/>
                <a:gd name="T14" fmla="*/ 38 w 216"/>
                <a:gd name="T15" fmla="*/ 145 h 145"/>
                <a:gd name="T16" fmla="*/ 186 w 216"/>
                <a:gd name="T17" fmla="*/ 145 h 145"/>
                <a:gd name="T18" fmla="*/ 216 w 216"/>
                <a:gd name="T19" fmla="*/ 115 h 145"/>
                <a:gd name="T20" fmla="*/ 216 w 216"/>
                <a:gd name="T21" fmla="*/ 24 h 145"/>
                <a:gd name="T22" fmla="*/ 193 w 216"/>
                <a:gd name="T23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6" h="145">
                  <a:moveTo>
                    <a:pt x="193" y="0"/>
                  </a:moveTo>
                  <a:cubicBezTo>
                    <a:pt x="76" y="0"/>
                    <a:pt x="76" y="0"/>
                    <a:pt x="76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27" y="124"/>
                    <a:pt x="27" y="124"/>
                    <a:pt x="27" y="124"/>
                  </a:cubicBezTo>
                  <a:cubicBezTo>
                    <a:pt x="33" y="124"/>
                    <a:pt x="38" y="129"/>
                    <a:pt x="38" y="135"/>
                  </a:cubicBezTo>
                  <a:cubicBezTo>
                    <a:pt x="38" y="145"/>
                    <a:pt x="38" y="145"/>
                    <a:pt x="38" y="145"/>
                  </a:cubicBezTo>
                  <a:cubicBezTo>
                    <a:pt x="186" y="145"/>
                    <a:pt x="186" y="145"/>
                    <a:pt x="186" y="145"/>
                  </a:cubicBezTo>
                  <a:cubicBezTo>
                    <a:pt x="203" y="145"/>
                    <a:pt x="216" y="131"/>
                    <a:pt x="216" y="115"/>
                  </a:cubicBezTo>
                  <a:cubicBezTo>
                    <a:pt x="216" y="24"/>
                    <a:pt x="216" y="24"/>
                    <a:pt x="216" y="24"/>
                  </a:cubicBezTo>
                  <a:cubicBezTo>
                    <a:pt x="216" y="11"/>
                    <a:pt x="206" y="0"/>
                    <a:pt x="193" y="0"/>
                  </a:cubicBezTo>
                </a:path>
              </a:pathLst>
            </a:custGeom>
            <a:solidFill>
              <a:srgbClr val="304E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8" name="Freeform 147"/>
            <p:cNvSpPr>
              <a:spLocks/>
            </p:cNvSpPr>
            <p:nvPr/>
          </p:nvSpPr>
          <p:spPr bwMode="auto">
            <a:xfrm>
              <a:off x="10767413" y="5819499"/>
              <a:ext cx="609600" cy="130175"/>
            </a:xfrm>
            <a:custGeom>
              <a:avLst/>
              <a:gdLst>
                <a:gd name="T0" fmla="*/ 178 w 178"/>
                <a:gd name="T1" fmla="*/ 0 h 38"/>
                <a:gd name="T2" fmla="*/ 148 w 178"/>
                <a:gd name="T3" fmla="*/ 30 h 38"/>
                <a:gd name="T4" fmla="*/ 0 w 178"/>
                <a:gd name="T5" fmla="*/ 30 h 38"/>
                <a:gd name="T6" fmla="*/ 0 w 178"/>
                <a:gd name="T7" fmla="*/ 38 h 38"/>
                <a:gd name="T8" fmla="*/ 148 w 178"/>
                <a:gd name="T9" fmla="*/ 38 h 38"/>
                <a:gd name="T10" fmla="*/ 178 w 178"/>
                <a:gd name="T11" fmla="*/ 8 h 38"/>
                <a:gd name="T12" fmla="*/ 178 w 178"/>
                <a:gd name="T1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8" h="38">
                  <a:moveTo>
                    <a:pt x="178" y="0"/>
                  </a:moveTo>
                  <a:cubicBezTo>
                    <a:pt x="178" y="16"/>
                    <a:pt x="165" y="30"/>
                    <a:pt x="148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48" y="38"/>
                    <a:pt x="148" y="38"/>
                    <a:pt x="148" y="38"/>
                  </a:cubicBezTo>
                  <a:cubicBezTo>
                    <a:pt x="165" y="38"/>
                    <a:pt x="178" y="25"/>
                    <a:pt x="178" y="8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solidFill>
              <a:srgbClr val="2A4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9" name="Freeform 148"/>
            <p:cNvSpPr>
              <a:spLocks/>
            </p:cNvSpPr>
            <p:nvPr/>
          </p:nvSpPr>
          <p:spPr bwMode="auto">
            <a:xfrm>
              <a:off x="10637238" y="5849661"/>
              <a:ext cx="130175" cy="182563"/>
            </a:xfrm>
            <a:custGeom>
              <a:avLst/>
              <a:gdLst>
                <a:gd name="T0" fmla="*/ 27 w 38"/>
                <a:gd name="T1" fmla="*/ 0 h 53"/>
                <a:gd name="T2" fmla="*/ 0 w 38"/>
                <a:gd name="T3" fmla="*/ 0 h 53"/>
                <a:gd name="T4" fmla="*/ 0 w 38"/>
                <a:gd name="T5" fmla="*/ 53 h 53"/>
                <a:gd name="T6" fmla="*/ 27 w 38"/>
                <a:gd name="T7" fmla="*/ 53 h 53"/>
                <a:gd name="T8" fmla="*/ 38 w 38"/>
                <a:gd name="T9" fmla="*/ 42 h 53"/>
                <a:gd name="T10" fmla="*/ 38 w 38"/>
                <a:gd name="T11" fmla="*/ 29 h 53"/>
                <a:gd name="T12" fmla="*/ 38 w 38"/>
                <a:gd name="T13" fmla="*/ 21 h 53"/>
                <a:gd name="T14" fmla="*/ 38 w 38"/>
                <a:gd name="T15" fmla="*/ 11 h 53"/>
                <a:gd name="T16" fmla="*/ 27 w 38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53">
                  <a:moveTo>
                    <a:pt x="2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33" y="53"/>
                    <a:pt x="38" y="48"/>
                    <a:pt x="38" y="42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8" y="5"/>
                    <a:pt x="33" y="0"/>
                    <a:pt x="27" y="0"/>
                  </a:cubicBezTo>
                </a:path>
              </a:pathLst>
            </a:custGeom>
            <a:solidFill>
              <a:srgbClr val="C6DB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grpSp>
          <p:nvGrpSpPr>
            <p:cNvPr id="150" name="Grupo 149"/>
            <p:cNvGrpSpPr/>
            <p:nvPr/>
          </p:nvGrpSpPr>
          <p:grpSpPr>
            <a:xfrm>
              <a:off x="11658794" y="2911199"/>
              <a:ext cx="952500" cy="1717675"/>
              <a:chOff x="9336881" y="2417763"/>
              <a:chExt cx="952500" cy="1717675"/>
            </a:xfrm>
          </p:grpSpPr>
          <p:sp>
            <p:nvSpPr>
              <p:cNvPr id="151" name="Freeform 149"/>
              <p:cNvSpPr>
                <a:spLocks noEditPoints="1"/>
              </p:cNvSpPr>
              <p:nvPr/>
            </p:nvSpPr>
            <p:spPr bwMode="auto">
              <a:xfrm>
                <a:off x="9336881" y="2417763"/>
                <a:ext cx="952500" cy="936625"/>
              </a:xfrm>
              <a:custGeom>
                <a:avLst/>
                <a:gdLst>
                  <a:gd name="T0" fmla="*/ 259 w 278"/>
                  <a:gd name="T1" fmla="*/ 102 h 273"/>
                  <a:gd name="T2" fmla="*/ 107 w 278"/>
                  <a:gd name="T3" fmla="*/ 17 h 273"/>
                  <a:gd name="T4" fmla="*/ 103 w 278"/>
                  <a:gd name="T5" fmla="*/ 18 h 273"/>
                  <a:gd name="T6" fmla="*/ 20 w 278"/>
                  <a:gd name="T7" fmla="*/ 174 h 273"/>
                  <a:gd name="T8" fmla="*/ 164 w 278"/>
                  <a:gd name="T9" fmla="*/ 261 h 273"/>
                  <a:gd name="T10" fmla="*/ 175 w 278"/>
                  <a:gd name="T11" fmla="*/ 258 h 273"/>
                  <a:gd name="T12" fmla="*/ 179 w 278"/>
                  <a:gd name="T13" fmla="*/ 257 h 273"/>
                  <a:gd name="T14" fmla="*/ 186 w 278"/>
                  <a:gd name="T15" fmla="*/ 254 h 273"/>
                  <a:gd name="T16" fmla="*/ 259 w 278"/>
                  <a:gd name="T17" fmla="*/ 102 h 273"/>
                  <a:gd name="T18" fmla="*/ 173 w 278"/>
                  <a:gd name="T19" fmla="*/ 237 h 273"/>
                  <a:gd name="T20" fmla="*/ 170 w 278"/>
                  <a:gd name="T21" fmla="*/ 239 h 273"/>
                  <a:gd name="T22" fmla="*/ 39 w 278"/>
                  <a:gd name="T23" fmla="*/ 168 h 273"/>
                  <a:gd name="T24" fmla="*/ 109 w 278"/>
                  <a:gd name="T25" fmla="*/ 37 h 273"/>
                  <a:gd name="T26" fmla="*/ 113 w 278"/>
                  <a:gd name="T27" fmla="*/ 36 h 273"/>
                  <a:gd name="T28" fmla="*/ 240 w 278"/>
                  <a:gd name="T29" fmla="*/ 108 h 273"/>
                  <a:gd name="T30" fmla="*/ 173 w 278"/>
                  <a:gd name="T31" fmla="*/ 237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8" h="273">
                    <a:moveTo>
                      <a:pt x="259" y="102"/>
                    </a:moveTo>
                    <a:cubicBezTo>
                      <a:pt x="239" y="37"/>
                      <a:pt x="172" y="0"/>
                      <a:pt x="107" y="17"/>
                    </a:cubicBezTo>
                    <a:cubicBezTo>
                      <a:pt x="106" y="18"/>
                      <a:pt x="104" y="18"/>
                      <a:pt x="103" y="18"/>
                    </a:cubicBezTo>
                    <a:cubicBezTo>
                      <a:pt x="37" y="38"/>
                      <a:pt x="0" y="108"/>
                      <a:pt x="20" y="174"/>
                    </a:cubicBezTo>
                    <a:cubicBezTo>
                      <a:pt x="38" y="237"/>
                      <a:pt x="102" y="273"/>
                      <a:pt x="164" y="261"/>
                    </a:cubicBezTo>
                    <a:cubicBezTo>
                      <a:pt x="168" y="260"/>
                      <a:pt x="172" y="259"/>
                      <a:pt x="175" y="258"/>
                    </a:cubicBezTo>
                    <a:cubicBezTo>
                      <a:pt x="177" y="257"/>
                      <a:pt x="178" y="257"/>
                      <a:pt x="179" y="257"/>
                    </a:cubicBezTo>
                    <a:cubicBezTo>
                      <a:pt x="182" y="256"/>
                      <a:pt x="184" y="255"/>
                      <a:pt x="186" y="254"/>
                    </a:cubicBezTo>
                    <a:cubicBezTo>
                      <a:pt x="246" y="230"/>
                      <a:pt x="278" y="164"/>
                      <a:pt x="259" y="102"/>
                    </a:cubicBezTo>
                    <a:moveTo>
                      <a:pt x="173" y="237"/>
                    </a:moveTo>
                    <a:cubicBezTo>
                      <a:pt x="172" y="238"/>
                      <a:pt x="171" y="238"/>
                      <a:pt x="170" y="239"/>
                    </a:cubicBezTo>
                    <a:cubicBezTo>
                      <a:pt x="114" y="255"/>
                      <a:pt x="55" y="224"/>
                      <a:pt x="39" y="168"/>
                    </a:cubicBezTo>
                    <a:cubicBezTo>
                      <a:pt x="22" y="113"/>
                      <a:pt x="53" y="54"/>
                      <a:pt x="109" y="37"/>
                    </a:cubicBezTo>
                    <a:cubicBezTo>
                      <a:pt x="110" y="37"/>
                      <a:pt x="111" y="37"/>
                      <a:pt x="113" y="36"/>
                    </a:cubicBezTo>
                    <a:cubicBezTo>
                      <a:pt x="167" y="22"/>
                      <a:pt x="223" y="53"/>
                      <a:pt x="240" y="108"/>
                    </a:cubicBezTo>
                    <a:cubicBezTo>
                      <a:pt x="256" y="162"/>
                      <a:pt x="227" y="219"/>
                      <a:pt x="173" y="237"/>
                    </a:cubicBezTo>
                  </a:path>
                </a:pathLst>
              </a:custGeom>
              <a:solidFill>
                <a:srgbClr val="383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2" name="Freeform 150"/>
              <p:cNvSpPr>
                <a:spLocks/>
              </p:cNvSpPr>
              <p:nvPr/>
            </p:nvSpPr>
            <p:spPr bwMode="auto">
              <a:xfrm>
                <a:off x="9889331" y="3248025"/>
                <a:ext cx="239713" cy="568325"/>
              </a:xfrm>
              <a:custGeom>
                <a:avLst/>
                <a:gdLst>
                  <a:gd name="T0" fmla="*/ 151 w 151"/>
                  <a:gd name="T1" fmla="*/ 345 h 358"/>
                  <a:gd name="T2" fmla="*/ 136 w 151"/>
                  <a:gd name="T3" fmla="*/ 349 h 358"/>
                  <a:gd name="T4" fmla="*/ 103 w 151"/>
                  <a:gd name="T5" fmla="*/ 358 h 358"/>
                  <a:gd name="T6" fmla="*/ 47 w 151"/>
                  <a:gd name="T7" fmla="*/ 172 h 358"/>
                  <a:gd name="T8" fmla="*/ 41 w 151"/>
                  <a:gd name="T9" fmla="*/ 151 h 358"/>
                  <a:gd name="T10" fmla="*/ 6 w 151"/>
                  <a:gd name="T11" fmla="*/ 41 h 358"/>
                  <a:gd name="T12" fmla="*/ 0 w 151"/>
                  <a:gd name="T13" fmla="*/ 15 h 358"/>
                  <a:gd name="T14" fmla="*/ 21 w 151"/>
                  <a:gd name="T15" fmla="*/ 6 h 358"/>
                  <a:gd name="T16" fmla="*/ 23 w 151"/>
                  <a:gd name="T17" fmla="*/ 6 h 358"/>
                  <a:gd name="T18" fmla="*/ 23 w 151"/>
                  <a:gd name="T19" fmla="*/ 6 h 358"/>
                  <a:gd name="T20" fmla="*/ 30 w 151"/>
                  <a:gd name="T21" fmla="*/ 4 h 358"/>
                  <a:gd name="T22" fmla="*/ 47 w 151"/>
                  <a:gd name="T23" fmla="*/ 0 h 358"/>
                  <a:gd name="T24" fmla="*/ 54 w 151"/>
                  <a:gd name="T25" fmla="*/ 25 h 358"/>
                  <a:gd name="T26" fmla="*/ 88 w 151"/>
                  <a:gd name="T27" fmla="*/ 136 h 358"/>
                  <a:gd name="T28" fmla="*/ 151 w 151"/>
                  <a:gd name="T29" fmla="*/ 345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1" h="358">
                    <a:moveTo>
                      <a:pt x="151" y="345"/>
                    </a:moveTo>
                    <a:lnTo>
                      <a:pt x="136" y="349"/>
                    </a:lnTo>
                    <a:lnTo>
                      <a:pt x="103" y="358"/>
                    </a:lnTo>
                    <a:lnTo>
                      <a:pt x="47" y="172"/>
                    </a:lnTo>
                    <a:lnTo>
                      <a:pt x="41" y="151"/>
                    </a:lnTo>
                    <a:lnTo>
                      <a:pt x="6" y="41"/>
                    </a:lnTo>
                    <a:lnTo>
                      <a:pt x="0" y="15"/>
                    </a:lnTo>
                    <a:lnTo>
                      <a:pt x="21" y="6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30" y="4"/>
                    </a:lnTo>
                    <a:lnTo>
                      <a:pt x="47" y="0"/>
                    </a:lnTo>
                    <a:lnTo>
                      <a:pt x="54" y="25"/>
                    </a:lnTo>
                    <a:lnTo>
                      <a:pt x="88" y="136"/>
                    </a:lnTo>
                    <a:lnTo>
                      <a:pt x="151" y="345"/>
                    </a:lnTo>
                    <a:close/>
                  </a:path>
                </a:pathLst>
              </a:custGeom>
              <a:solidFill>
                <a:srgbClr val="383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3" name="Freeform 151"/>
              <p:cNvSpPr>
                <a:spLocks/>
              </p:cNvSpPr>
              <p:nvPr/>
            </p:nvSpPr>
            <p:spPr bwMode="auto">
              <a:xfrm>
                <a:off x="9889331" y="3248025"/>
                <a:ext cx="239713" cy="568325"/>
              </a:xfrm>
              <a:custGeom>
                <a:avLst/>
                <a:gdLst>
                  <a:gd name="T0" fmla="*/ 151 w 151"/>
                  <a:gd name="T1" fmla="*/ 345 h 358"/>
                  <a:gd name="T2" fmla="*/ 136 w 151"/>
                  <a:gd name="T3" fmla="*/ 349 h 358"/>
                  <a:gd name="T4" fmla="*/ 103 w 151"/>
                  <a:gd name="T5" fmla="*/ 358 h 358"/>
                  <a:gd name="T6" fmla="*/ 47 w 151"/>
                  <a:gd name="T7" fmla="*/ 172 h 358"/>
                  <a:gd name="T8" fmla="*/ 41 w 151"/>
                  <a:gd name="T9" fmla="*/ 151 h 358"/>
                  <a:gd name="T10" fmla="*/ 6 w 151"/>
                  <a:gd name="T11" fmla="*/ 41 h 358"/>
                  <a:gd name="T12" fmla="*/ 0 w 151"/>
                  <a:gd name="T13" fmla="*/ 15 h 358"/>
                  <a:gd name="T14" fmla="*/ 21 w 151"/>
                  <a:gd name="T15" fmla="*/ 6 h 358"/>
                  <a:gd name="T16" fmla="*/ 23 w 151"/>
                  <a:gd name="T17" fmla="*/ 6 h 358"/>
                  <a:gd name="T18" fmla="*/ 23 w 151"/>
                  <a:gd name="T19" fmla="*/ 6 h 358"/>
                  <a:gd name="T20" fmla="*/ 30 w 151"/>
                  <a:gd name="T21" fmla="*/ 4 h 358"/>
                  <a:gd name="T22" fmla="*/ 47 w 151"/>
                  <a:gd name="T23" fmla="*/ 0 h 358"/>
                  <a:gd name="T24" fmla="*/ 54 w 151"/>
                  <a:gd name="T25" fmla="*/ 25 h 358"/>
                  <a:gd name="T26" fmla="*/ 88 w 151"/>
                  <a:gd name="T27" fmla="*/ 136 h 358"/>
                  <a:gd name="T28" fmla="*/ 151 w 151"/>
                  <a:gd name="T29" fmla="*/ 345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1" h="358">
                    <a:moveTo>
                      <a:pt x="151" y="345"/>
                    </a:moveTo>
                    <a:lnTo>
                      <a:pt x="136" y="349"/>
                    </a:lnTo>
                    <a:lnTo>
                      <a:pt x="103" y="358"/>
                    </a:lnTo>
                    <a:lnTo>
                      <a:pt x="47" y="172"/>
                    </a:lnTo>
                    <a:lnTo>
                      <a:pt x="41" y="151"/>
                    </a:lnTo>
                    <a:lnTo>
                      <a:pt x="6" y="41"/>
                    </a:lnTo>
                    <a:lnTo>
                      <a:pt x="0" y="15"/>
                    </a:lnTo>
                    <a:lnTo>
                      <a:pt x="21" y="6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30" y="4"/>
                    </a:lnTo>
                    <a:lnTo>
                      <a:pt x="47" y="0"/>
                    </a:lnTo>
                    <a:lnTo>
                      <a:pt x="54" y="25"/>
                    </a:lnTo>
                    <a:lnTo>
                      <a:pt x="88" y="136"/>
                    </a:lnTo>
                    <a:lnTo>
                      <a:pt x="151" y="34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4" name="Freeform 152"/>
              <p:cNvSpPr>
                <a:spLocks/>
              </p:cNvSpPr>
              <p:nvPr/>
            </p:nvSpPr>
            <p:spPr bwMode="auto">
              <a:xfrm>
                <a:off x="9933781" y="3459163"/>
                <a:ext cx="334963" cy="676275"/>
              </a:xfrm>
              <a:custGeom>
                <a:avLst/>
                <a:gdLst>
                  <a:gd name="T0" fmla="*/ 98 w 98"/>
                  <a:gd name="T1" fmla="*/ 181 h 197"/>
                  <a:gd name="T2" fmla="*/ 76 w 98"/>
                  <a:gd name="T3" fmla="*/ 188 h 197"/>
                  <a:gd name="T4" fmla="*/ 55 w 98"/>
                  <a:gd name="T5" fmla="*/ 194 h 197"/>
                  <a:gd name="T6" fmla="*/ 47 w 98"/>
                  <a:gd name="T7" fmla="*/ 197 h 197"/>
                  <a:gd name="T8" fmla="*/ 2 w 98"/>
                  <a:gd name="T9" fmla="*/ 34 h 197"/>
                  <a:gd name="T10" fmla="*/ 2 w 98"/>
                  <a:gd name="T11" fmla="*/ 14 h 197"/>
                  <a:gd name="T12" fmla="*/ 3 w 98"/>
                  <a:gd name="T13" fmla="*/ 12 h 197"/>
                  <a:gd name="T14" fmla="*/ 4 w 98"/>
                  <a:gd name="T15" fmla="*/ 11 h 197"/>
                  <a:gd name="T16" fmla="*/ 6 w 98"/>
                  <a:gd name="T17" fmla="*/ 8 h 197"/>
                  <a:gd name="T18" fmla="*/ 6 w 98"/>
                  <a:gd name="T19" fmla="*/ 8 h 197"/>
                  <a:gd name="T20" fmla="*/ 6 w 98"/>
                  <a:gd name="T21" fmla="*/ 7 h 197"/>
                  <a:gd name="T22" fmla="*/ 7 w 98"/>
                  <a:gd name="T23" fmla="*/ 6 h 197"/>
                  <a:gd name="T24" fmla="*/ 8 w 98"/>
                  <a:gd name="T25" fmla="*/ 5 h 197"/>
                  <a:gd name="T26" fmla="*/ 16 w 98"/>
                  <a:gd name="T27" fmla="*/ 1 h 197"/>
                  <a:gd name="T28" fmla="*/ 17 w 98"/>
                  <a:gd name="T29" fmla="*/ 1 h 197"/>
                  <a:gd name="T30" fmla="*/ 19 w 98"/>
                  <a:gd name="T31" fmla="*/ 0 h 197"/>
                  <a:gd name="T32" fmla="*/ 21 w 98"/>
                  <a:gd name="T33" fmla="*/ 0 h 197"/>
                  <a:gd name="T34" fmla="*/ 28 w 98"/>
                  <a:gd name="T35" fmla="*/ 1 h 197"/>
                  <a:gd name="T36" fmla="*/ 46 w 98"/>
                  <a:gd name="T37" fmla="*/ 21 h 197"/>
                  <a:gd name="T38" fmla="*/ 98 w 98"/>
                  <a:gd name="T39" fmla="*/ 181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8" h="197">
                    <a:moveTo>
                      <a:pt x="98" y="181"/>
                    </a:moveTo>
                    <a:cubicBezTo>
                      <a:pt x="76" y="188"/>
                      <a:pt x="76" y="188"/>
                      <a:pt x="76" y="188"/>
                    </a:cubicBezTo>
                    <a:cubicBezTo>
                      <a:pt x="55" y="194"/>
                      <a:pt x="55" y="194"/>
                      <a:pt x="55" y="194"/>
                    </a:cubicBezTo>
                    <a:cubicBezTo>
                      <a:pt x="47" y="197"/>
                      <a:pt x="47" y="197"/>
                      <a:pt x="47" y="197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0" y="27"/>
                      <a:pt x="0" y="20"/>
                      <a:pt x="2" y="14"/>
                    </a:cubicBezTo>
                    <a:cubicBezTo>
                      <a:pt x="3" y="13"/>
                      <a:pt x="3" y="13"/>
                      <a:pt x="3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0"/>
                      <a:pt x="5" y="9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7" y="7"/>
                      <a:pt x="7" y="6"/>
                      <a:pt x="7" y="6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10" y="3"/>
                      <a:pt x="13" y="2"/>
                      <a:pt x="16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8" y="0"/>
                      <a:pt x="19" y="0"/>
                      <a:pt x="19" y="0"/>
                    </a:cubicBezTo>
                    <a:cubicBezTo>
                      <a:pt x="20" y="0"/>
                      <a:pt x="20" y="0"/>
                      <a:pt x="21" y="0"/>
                    </a:cubicBezTo>
                    <a:cubicBezTo>
                      <a:pt x="23" y="0"/>
                      <a:pt x="26" y="1"/>
                      <a:pt x="28" y="1"/>
                    </a:cubicBezTo>
                    <a:cubicBezTo>
                      <a:pt x="36" y="4"/>
                      <a:pt x="42" y="11"/>
                      <a:pt x="46" y="21"/>
                    </a:cubicBezTo>
                    <a:cubicBezTo>
                      <a:pt x="98" y="181"/>
                      <a:pt x="98" y="181"/>
                      <a:pt x="98" y="181"/>
                    </a:cubicBezTo>
                  </a:path>
                </a:pathLst>
              </a:custGeom>
              <a:solidFill>
                <a:srgbClr val="3640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5" name="Freeform 153"/>
              <p:cNvSpPr>
                <a:spLocks noEditPoints="1"/>
              </p:cNvSpPr>
              <p:nvPr/>
            </p:nvSpPr>
            <p:spPr bwMode="auto">
              <a:xfrm>
                <a:off x="9413081" y="2547938"/>
                <a:ext cx="506413" cy="703263"/>
              </a:xfrm>
              <a:custGeom>
                <a:avLst/>
                <a:gdLst>
                  <a:gd name="T0" fmla="*/ 42 w 148"/>
                  <a:gd name="T1" fmla="*/ 90 h 205"/>
                  <a:gd name="T2" fmla="*/ 25 w 148"/>
                  <a:gd name="T3" fmla="*/ 70 h 205"/>
                  <a:gd name="T4" fmla="*/ 41 w 148"/>
                  <a:gd name="T5" fmla="*/ 50 h 205"/>
                  <a:gd name="T6" fmla="*/ 41 w 148"/>
                  <a:gd name="T7" fmla="*/ 50 h 205"/>
                  <a:gd name="T8" fmla="*/ 58 w 148"/>
                  <a:gd name="T9" fmla="*/ 70 h 205"/>
                  <a:gd name="T10" fmla="*/ 42 w 148"/>
                  <a:gd name="T11" fmla="*/ 90 h 205"/>
                  <a:gd name="T12" fmla="*/ 42 w 148"/>
                  <a:gd name="T13" fmla="*/ 90 h 205"/>
                  <a:gd name="T14" fmla="*/ 85 w 148"/>
                  <a:gd name="T15" fmla="*/ 0 h 205"/>
                  <a:gd name="T16" fmla="*/ 17 w 148"/>
                  <a:gd name="T17" fmla="*/ 130 h 205"/>
                  <a:gd name="T18" fmla="*/ 117 w 148"/>
                  <a:gd name="T19" fmla="*/ 205 h 205"/>
                  <a:gd name="T20" fmla="*/ 148 w 148"/>
                  <a:gd name="T21" fmla="*/ 201 h 205"/>
                  <a:gd name="T22" fmla="*/ 148 w 148"/>
                  <a:gd name="T23" fmla="*/ 200 h 205"/>
                  <a:gd name="T24" fmla="*/ 85 w 148"/>
                  <a:gd name="T25" fmla="*/ 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8" h="205">
                    <a:moveTo>
                      <a:pt x="42" y="90"/>
                    </a:moveTo>
                    <a:cubicBezTo>
                      <a:pt x="32" y="90"/>
                      <a:pt x="25" y="81"/>
                      <a:pt x="25" y="70"/>
                    </a:cubicBezTo>
                    <a:cubicBezTo>
                      <a:pt x="25" y="59"/>
                      <a:pt x="32" y="50"/>
                      <a:pt x="41" y="50"/>
                    </a:cubicBezTo>
                    <a:cubicBezTo>
                      <a:pt x="41" y="50"/>
                      <a:pt x="41" y="50"/>
                      <a:pt x="41" y="50"/>
                    </a:cubicBezTo>
                    <a:cubicBezTo>
                      <a:pt x="50" y="50"/>
                      <a:pt x="58" y="59"/>
                      <a:pt x="58" y="70"/>
                    </a:cubicBezTo>
                    <a:cubicBezTo>
                      <a:pt x="58" y="81"/>
                      <a:pt x="51" y="90"/>
                      <a:pt x="42" y="90"/>
                    </a:cubicBezTo>
                    <a:cubicBezTo>
                      <a:pt x="42" y="90"/>
                      <a:pt x="42" y="90"/>
                      <a:pt x="42" y="90"/>
                    </a:cubicBezTo>
                    <a:moveTo>
                      <a:pt x="85" y="0"/>
                    </a:moveTo>
                    <a:cubicBezTo>
                      <a:pt x="31" y="17"/>
                      <a:pt x="0" y="75"/>
                      <a:pt x="17" y="130"/>
                    </a:cubicBezTo>
                    <a:cubicBezTo>
                      <a:pt x="30" y="176"/>
                      <a:pt x="72" y="205"/>
                      <a:pt x="117" y="205"/>
                    </a:cubicBezTo>
                    <a:cubicBezTo>
                      <a:pt x="127" y="205"/>
                      <a:pt x="137" y="204"/>
                      <a:pt x="148" y="201"/>
                    </a:cubicBezTo>
                    <a:cubicBezTo>
                      <a:pt x="148" y="201"/>
                      <a:pt x="148" y="201"/>
                      <a:pt x="148" y="200"/>
                    </a:cubicBezTo>
                    <a:cubicBezTo>
                      <a:pt x="85" y="0"/>
                      <a:pt x="85" y="0"/>
                      <a:pt x="85" y="0"/>
                    </a:cubicBezTo>
                  </a:path>
                </a:pathLst>
              </a:custGeom>
              <a:solidFill>
                <a:srgbClr val="C1C8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6" name="Freeform 154"/>
              <p:cNvSpPr>
                <a:spLocks/>
              </p:cNvSpPr>
              <p:nvPr/>
            </p:nvSpPr>
            <p:spPr bwMode="auto">
              <a:xfrm>
                <a:off x="9384506" y="2524125"/>
                <a:ext cx="541338" cy="750888"/>
              </a:xfrm>
              <a:custGeom>
                <a:avLst/>
                <a:gdLst>
                  <a:gd name="T0" fmla="*/ 91 w 158"/>
                  <a:gd name="T1" fmla="*/ 0 h 219"/>
                  <a:gd name="T2" fmla="*/ 18 w 158"/>
                  <a:gd name="T3" fmla="*/ 139 h 219"/>
                  <a:gd name="T4" fmla="*/ 125 w 158"/>
                  <a:gd name="T5" fmla="*/ 219 h 219"/>
                  <a:gd name="T6" fmla="*/ 157 w 158"/>
                  <a:gd name="T7" fmla="*/ 214 h 219"/>
                  <a:gd name="T8" fmla="*/ 157 w 158"/>
                  <a:gd name="T9" fmla="*/ 214 h 219"/>
                  <a:gd name="T10" fmla="*/ 158 w 158"/>
                  <a:gd name="T11" fmla="*/ 214 h 219"/>
                  <a:gd name="T12" fmla="*/ 158 w 158"/>
                  <a:gd name="T13" fmla="*/ 214 h 219"/>
                  <a:gd name="T14" fmla="*/ 158 w 158"/>
                  <a:gd name="T15" fmla="*/ 214 h 219"/>
                  <a:gd name="T16" fmla="*/ 156 w 158"/>
                  <a:gd name="T17" fmla="*/ 207 h 219"/>
                  <a:gd name="T18" fmla="*/ 156 w 158"/>
                  <a:gd name="T19" fmla="*/ 208 h 219"/>
                  <a:gd name="T20" fmla="*/ 125 w 158"/>
                  <a:gd name="T21" fmla="*/ 212 h 219"/>
                  <a:gd name="T22" fmla="*/ 25 w 158"/>
                  <a:gd name="T23" fmla="*/ 137 h 219"/>
                  <a:gd name="T24" fmla="*/ 93 w 158"/>
                  <a:gd name="T25" fmla="*/ 7 h 219"/>
                  <a:gd name="T26" fmla="*/ 91 w 158"/>
                  <a:gd name="T27" fmla="*/ 0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8" h="219">
                    <a:moveTo>
                      <a:pt x="91" y="0"/>
                    </a:moveTo>
                    <a:cubicBezTo>
                      <a:pt x="33" y="19"/>
                      <a:pt x="0" y="81"/>
                      <a:pt x="18" y="139"/>
                    </a:cubicBezTo>
                    <a:cubicBezTo>
                      <a:pt x="33" y="188"/>
                      <a:pt x="77" y="219"/>
                      <a:pt x="125" y="219"/>
                    </a:cubicBezTo>
                    <a:cubicBezTo>
                      <a:pt x="136" y="219"/>
                      <a:pt x="147" y="218"/>
                      <a:pt x="157" y="214"/>
                    </a:cubicBezTo>
                    <a:cubicBezTo>
                      <a:pt x="157" y="214"/>
                      <a:pt x="157" y="214"/>
                      <a:pt x="157" y="214"/>
                    </a:cubicBezTo>
                    <a:cubicBezTo>
                      <a:pt x="158" y="214"/>
                      <a:pt x="158" y="214"/>
                      <a:pt x="158" y="214"/>
                    </a:cubicBezTo>
                    <a:cubicBezTo>
                      <a:pt x="158" y="214"/>
                      <a:pt x="158" y="214"/>
                      <a:pt x="158" y="214"/>
                    </a:cubicBezTo>
                    <a:cubicBezTo>
                      <a:pt x="158" y="214"/>
                      <a:pt x="158" y="214"/>
                      <a:pt x="158" y="214"/>
                    </a:cubicBezTo>
                    <a:cubicBezTo>
                      <a:pt x="156" y="207"/>
                      <a:pt x="156" y="207"/>
                      <a:pt x="156" y="207"/>
                    </a:cubicBezTo>
                    <a:cubicBezTo>
                      <a:pt x="156" y="208"/>
                      <a:pt x="156" y="208"/>
                      <a:pt x="156" y="208"/>
                    </a:cubicBezTo>
                    <a:cubicBezTo>
                      <a:pt x="145" y="211"/>
                      <a:pt x="135" y="212"/>
                      <a:pt x="125" y="212"/>
                    </a:cubicBezTo>
                    <a:cubicBezTo>
                      <a:pt x="80" y="212"/>
                      <a:pt x="38" y="183"/>
                      <a:pt x="25" y="137"/>
                    </a:cubicBezTo>
                    <a:cubicBezTo>
                      <a:pt x="8" y="82"/>
                      <a:pt x="39" y="24"/>
                      <a:pt x="93" y="7"/>
                    </a:cubicBezTo>
                    <a:cubicBezTo>
                      <a:pt x="91" y="0"/>
                      <a:pt x="91" y="0"/>
                      <a:pt x="91" y="0"/>
                    </a:cubicBezTo>
                  </a:path>
                </a:pathLst>
              </a:custGeom>
              <a:solidFill>
                <a:srgbClr val="82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7" name="Freeform 155"/>
              <p:cNvSpPr>
                <a:spLocks/>
              </p:cNvSpPr>
              <p:nvPr/>
            </p:nvSpPr>
            <p:spPr bwMode="auto">
              <a:xfrm>
                <a:off x="9922669" y="3257550"/>
                <a:ext cx="3175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</a:path>
                </a:pathLst>
              </a:custGeom>
              <a:solidFill>
                <a:srgbClr val="82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8" name="Freeform 156"/>
              <p:cNvSpPr>
                <a:spLocks/>
              </p:cNvSpPr>
              <p:nvPr/>
            </p:nvSpPr>
            <p:spPr bwMode="auto">
              <a:xfrm>
                <a:off x="9498806" y="2719388"/>
                <a:ext cx="112713" cy="136525"/>
              </a:xfrm>
              <a:custGeom>
                <a:avLst/>
                <a:gdLst>
                  <a:gd name="T0" fmla="*/ 16 w 33"/>
                  <a:gd name="T1" fmla="*/ 0 h 40"/>
                  <a:gd name="T2" fmla="*/ 16 w 33"/>
                  <a:gd name="T3" fmla="*/ 0 h 40"/>
                  <a:gd name="T4" fmla="*/ 0 w 33"/>
                  <a:gd name="T5" fmla="*/ 20 h 40"/>
                  <a:gd name="T6" fmla="*/ 17 w 33"/>
                  <a:gd name="T7" fmla="*/ 40 h 40"/>
                  <a:gd name="T8" fmla="*/ 17 w 33"/>
                  <a:gd name="T9" fmla="*/ 40 h 40"/>
                  <a:gd name="T10" fmla="*/ 33 w 33"/>
                  <a:gd name="T11" fmla="*/ 20 h 40"/>
                  <a:gd name="T12" fmla="*/ 16 w 33"/>
                  <a:gd name="T1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40">
                    <a:moveTo>
                      <a:pt x="16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9"/>
                      <a:pt x="0" y="20"/>
                    </a:cubicBezTo>
                    <a:cubicBezTo>
                      <a:pt x="0" y="31"/>
                      <a:pt x="7" y="40"/>
                      <a:pt x="17" y="40"/>
                    </a:cubicBezTo>
                    <a:cubicBezTo>
                      <a:pt x="17" y="40"/>
                      <a:pt x="17" y="40"/>
                      <a:pt x="17" y="40"/>
                    </a:cubicBezTo>
                    <a:cubicBezTo>
                      <a:pt x="26" y="40"/>
                      <a:pt x="33" y="31"/>
                      <a:pt x="33" y="20"/>
                    </a:cubicBezTo>
                    <a:cubicBezTo>
                      <a:pt x="33" y="9"/>
                      <a:pt x="25" y="0"/>
                      <a:pt x="16" y="0"/>
                    </a:cubicBezTo>
                  </a:path>
                </a:pathLst>
              </a:custGeom>
              <a:solidFill>
                <a:srgbClr val="C7CE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9" name="Freeform 157"/>
              <p:cNvSpPr>
                <a:spLocks noEditPoints="1"/>
              </p:cNvSpPr>
              <p:nvPr/>
            </p:nvSpPr>
            <p:spPr bwMode="auto">
              <a:xfrm>
                <a:off x="9682956" y="2470150"/>
                <a:ext cx="558800" cy="420688"/>
              </a:xfrm>
              <a:custGeom>
                <a:avLst/>
                <a:gdLst>
                  <a:gd name="T0" fmla="*/ 158 w 163"/>
                  <a:gd name="T1" fmla="*/ 87 h 123"/>
                  <a:gd name="T2" fmla="*/ 158 w 163"/>
                  <a:gd name="T3" fmla="*/ 87 h 123"/>
                  <a:gd name="T4" fmla="*/ 163 w 163"/>
                  <a:gd name="T5" fmla="*/ 123 h 123"/>
                  <a:gd name="T6" fmla="*/ 158 w 163"/>
                  <a:gd name="T7" fmla="*/ 87 h 123"/>
                  <a:gd name="T8" fmla="*/ 158 w 163"/>
                  <a:gd name="T9" fmla="*/ 87 h 123"/>
                  <a:gd name="T10" fmla="*/ 158 w 163"/>
                  <a:gd name="T11" fmla="*/ 87 h 123"/>
                  <a:gd name="T12" fmla="*/ 158 w 163"/>
                  <a:gd name="T13" fmla="*/ 87 h 123"/>
                  <a:gd name="T14" fmla="*/ 158 w 163"/>
                  <a:gd name="T15" fmla="*/ 87 h 123"/>
                  <a:gd name="T16" fmla="*/ 0 w 163"/>
                  <a:gd name="T17" fmla="*/ 4 h 123"/>
                  <a:gd name="T18" fmla="*/ 0 w 163"/>
                  <a:gd name="T19" fmla="*/ 4 h 123"/>
                  <a:gd name="T20" fmla="*/ 0 w 163"/>
                  <a:gd name="T21" fmla="*/ 4 h 123"/>
                  <a:gd name="T22" fmla="*/ 0 w 163"/>
                  <a:gd name="T23" fmla="*/ 4 h 123"/>
                  <a:gd name="T24" fmla="*/ 61 w 163"/>
                  <a:gd name="T25" fmla="*/ 0 h 123"/>
                  <a:gd name="T26" fmla="*/ 158 w 163"/>
                  <a:gd name="T27" fmla="*/ 87 h 123"/>
                  <a:gd name="T28" fmla="*/ 61 w 163"/>
                  <a:gd name="T29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3" h="123">
                    <a:moveTo>
                      <a:pt x="158" y="87"/>
                    </a:moveTo>
                    <a:cubicBezTo>
                      <a:pt x="158" y="87"/>
                      <a:pt x="158" y="87"/>
                      <a:pt x="158" y="87"/>
                    </a:cubicBezTo>
                    <a:cubicBezTo>
                      <a:pt x="162" y="99"/>
                      <a:pt x="163" y="111"/>
                      <a:pt x="163" y="123"/>
                    </a:cubicBezTo>
                    <a:cubicBezTo>
                      <a:pt x="163" y="111"/>
                      <a:pt x="162" y="99"/>
                      <a:pt x="158" y="87"/>
                    </a:cubicBezTo>
                    <a:cubicBezTo>
                      <a:pt x="158" y="87"/>
                      <a:pt x="158" y="87"/>
                      <a:pt x="158" y="87"/>
                    </a:cubicBezTo>
                    <a:moveTo>
                      <a:pt x="158" y="87"/>
                    </a:moveTo>
                    <a:cubicBezTo>
                      <a:pt x="158" y="87"/>
                      <a:pt x="158" y="87"/>
                      <a:pt x="158" y="87"/>
                    </a:cubicBezTo>
                    <a:cubicBezTo>
                      <a:pt x="158" y="87"/>
                      <a:pt x="158" y="87"/>
                      <a:pt x="158" y="87"/>
                    </a:cubicBezTo>
                    <a:moveTo>
                      <a:pt x="0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moveTo>
                      <a:pt x="61" y="0"/>
                    </a:moveTo>
                    <a:cubicBezTo>
                      <a:pt x="105" y="8"/>
                      <a:pt x="144" y="40"/>
                      <a:pt x="158" y="87"/>
                    </a:cubicBezTo>
                    <a:cubicBezTo>
                      <a:pt x="144" y="41"/>
                      <a:pt x="106" y="8"/>
                      <a:pt x="61" y="0"/>
                    </a:cubicBezTo>
                  </a:path>
                </a:pathLst>
              </a:custGeom>
              <a:solidFill>
                <a:srgbClr val="DAEA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0" name="Freeform 158"/>
              <p:cNvSpPr>
                <a:spLocks/>
              </p:cNvSpPr>
              <p:nvPr/>
            </p:nvSpPr>
            <p:spPr bwMode="auto">
              <a:xfrm>
                <a:off x="9682956" y="2462213"/>
                <a:ext cx="558800" cy="825500"/>
              </a:xfrm>
              <a:custGeom>
                <a:avLst/>
                <a:gdLst>
                  <a:gd name="T0" fmla="*/ 39 w 163"/>
                  <a:gd name="T1" fmla="*/ 0 h 241"/>
                  <a:gd name="T2" fmla="*/ 0 w 163"/>
                  <a:gd name="T3" fmla="*/ 6 h 241"/>
                  <a:gd name="T4" fmla="*/ 0 w 163"/>
                  <a:gd name="T5" fmla="*/ 6 h 241"/>
                  <a:gd name="T6" fmla="*/ 4 w 163"/>
                  <a:gd name="T7" fmla="*/ 18 h 241"/>
                  <a:gd name="T8" fmla="*/ 6 w 163"/>
                  <a:gd name="T9" fmla="*/ 18 h 241"/>
                  <a:gd name="T10" fmla="*/ 38 w 163"/>
                  <a:gd name="T11" fmla="*/ 13 h 241"/>
                  <a:gd name="T12" fmla="*/ 145 w 163"/>
                  <a:gd name="T13" fmla="*/ 93 h 241"/>
                  <a:gd name="T14" fmla="*/ 71 w 163"/>
                  <a:gd name="T15" fmla="*/ 232 h 241"/>
                  <a:gd name="T16" fmla="*/ 71 w 163"/>
                  <a:gd name="T17" fmla="*/ 232 h 241"/>
                  <a:gd name="T18" fmla="*/ 74 w 163"/>
                  <a:gd name="T19" fmla="*/ 231 h 241"/>
                  <a:gd name="T20" fmla="*/ 82 w 163"/>
                  <a:gd name="T21" fmla="*/ 229 h 241"/>
                  <a:gd name="T22" fmla="*/ 85 w 163"/>
                  <a:gd name="T23" fmla="*/ 241 h 241"/>
                  <a:gd name="T24" fmla="*/ 85 w 163"/>
                  <a:gd name="T25" fmla="*/ 241 h 241"/>
                  <a:gd name="T26" fmla="*/ 163 w 163"/>
                  <a:gd name="T27" fmla="*/ 125 h 241"/>
                  <a:gd name="T28" fmla="*/ 158 w 163"/>
                  <a:gd name="T29" fmla="*/ 89 h 241"/>
                  <a:gd name="T30" fmla="*/ 158 w 163"/>
                  <a:gd name="T31" fmla="*/ 89 h 241"/>
                  <a:gd name="T32" fmla="*/ 158 w 163"/>
                  <a:gd name="T33" fmla="*/ 89 h 241"/>
                  <a:gd name="T34" fmla="*/ 158 w 163"/>
                  <a:gd name="T35" fmla="*/ 89 h 241"/>
                  <a:gd name="T36" fmla="*/ 158 w 163"/>
                  <a:gd name="T37" fmla="*/ 89 h 241"/>
                  <a:gd name="T38" fmla="*/ 61 w 163"/>
                  <a:gd name="T39" fmla="*/ 2 h 241"/>
                  <a:gd name="T40" fmla="*/ 39 w 163"/>
                  <a:gd name="T41" fmla="*/ 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3" h="241">
                    <a:moveTo>
                      <a:pt x="39" y="0"/>
                    </a:moveTo>
                    <a:cubicBezTo>
                      <a:pt x="26" y="0"/>
                      <a:pt x="13" y="2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5" y="18"/>
                      <a:pt x="5" y="18"/>
                      <a:pt x="6" y="18"/>
                    </a:cubicBezTo>
                    <a:cubicBezTo>
                      <a:pt x="17" y="15"/>
                      <a:pt x="28" y="13"/>
                      <a:pt x="38" y="13"/>
                    </a:cubicBezTo>
                    <a:cubicBezTo>
                      <a:pt x="86" y="13"/>
                      <a:pt x="131" y="44"/>
                      <a:pt x="145" y="93"/>
                    </a:cubicBezTo>
                    <a:cubicBezTo>
                      <a:pt x="163" y="152"/>
                      <a:pt x="130" y="214"/>
                      <a:pt x="71" y="232"/>
                    </a:cubicBezTo>
                    <a:cubicBezTo>
                      <a:pt x="71" y="232"/>
                      <a:pt x="71" y="232"/>
                      <a:pt x="71" y="232"/>
                    </a:cubicBezTo>
                    <a:cubicBezTo>
                      <a:pt x="74" y="231"/>
                      <a:pt x="74" y="231"/>
                      <a:pt x="74" y="231"/>
                    </a:cubicBezTo>
                    <a:cubicBezTo>
                      <a:pt x="82" y="229"/>
                      <a:pt x="82" y="229"/>
                      <a:pt x="82" y="229"/>
                    </a:cubicBezTo>
                    <a:cubicBezTo>
                      <a:pt x="85" y="241"/>
                      <a:pt x="85" y="241"/>
                      <a:pt x="85" y="241"/>
                    </a:cubicBezTo>
                    <a:cubicBezTo>
                      <a:pt x="85" y="241"/>
                      <a:pt x="85" y="241"/>
                      <a:pt x="85" y="241"/>
                    </a:cubicBezTo>
                    <a:cubicBezTo>
                      <a:pt x="133" y="222"/>
                      <a:pt x="163" y="175"/>
                      <a:pt x="163" y="125"/>
                    </a:cubicBezTo>
                    <a:cubicBezTo>
                      <a:pt x="163" y="113"/>
                      <a:pt x="162" y="101"/>
                      <a:pt x="158" y="89"/>
                    </a:cubicBezTo>
                    <a:cubicBezTo>
                      <a:pt x="158" y="89"/>
                      <a:pt x="158" y="89"/>
                      <a:pt x="158" y="89"/>
                    </a:cubicBezTo>
                    <a:cubicBezTo>
                      <a:pt x="158" y="89"/>
                      <a:pt x="158" y="89"/>
                      <a:pt x="158" y="89"/>
                    </a:cubicBezTo>
                    <a:cubicBezTo>
                      <a:pt x="158" y="89"/>
                      <a:pt x="158" y="89"/>
                      <a:pt x="158" y="89"/>
                    </a:cubicBezTo>
                    <a:cubicBezTo>
                      <a:pt x="158" y="89"/>
                      <a:pt x="158" y="89"/>
                      <a:pt x="158" y="89"/>
                    </a:cubicBezTo>
                    <a:cubicBezTo>
                      <a:pt x="144" y="42"/>
                      <a:pt x="105" y="10"/>
                      <a:pt x="61" y="2"/>
                    </a:cubicBezTo>
                    <a:cubicBezTo>
                      <a:pt x="54" y="1"/>
                      <a:pt x="46" y="0"/>
                      <a:pt x="39" y="0"/>
                    </a:cubicBezTo>
                  </a:path>
                </a:pathLst>
              </a:custGeom>
              <a:solidFill>
                <a:srgbClr val="4C4C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1" name="Freeform 159"/>
              <p:cNvSpPr>
                <a:spLocks/>
              </p:cNvSpPr>
              <p:nvPr/>
            </p:nvSpPr>
            <p:spPr bwMode="auto">
              <a:xfrm>
                <a:off x="9925844" y="3248025"/>
                <a:ext cx="103188" cy="215900"/>
              </a:xfrm>
              <a:custGeom>
                <a:avLst/>
                <a:gdLst>
                  <a:gd name="T0" fmla="*/ 11 w 30"/>
                  <a:gd name="T1" fmla="*/ 0 h 63"/>
                  <a:gd name="T2" fmla="*/ 3 w 30"/>
                  <a:gd name="T3" fmla="*/ 2 h 63"/>
                  <a:gd name="T4" fmla="*/ 0 w 30"/>
                  <a:gd name="T5" fmla="*/ 3 h 63"/>
                  <a:gd name="T6" fmla="*/ 19 w 30"/>
                  <a:gd name="T7" fmla="*/ 63 h 63"/>
                  <a:gd name="T8" fmla="*/ 21 w 30"/>
                  <a:gd name="T9" fmla="*/ 62 h 63"/>
                  <a:gd name="T10" fmla="*/ 23 w 30"/>
                  <a:gd name="T11" fmla="*/ 62 h 63"/>
                  <a:gd name="T12" fmla="*/ 30 w 30"/>
                  <a:gd name="T13" fmla="*/ 63 h 63"/>
                  <a:gd name="T14" fmla="*/ 14 w 30"/>
                  <a:gd name="T15" fmla="*/ 12 h 63"/>
                  <a:gd name="T16" fmla="*/ 11 w 30"/>
                  <a:gd name="T1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63">
                    <a:moveTo>
                      <a:pt x="11" y="0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9" y="63"/>
                      <a:pt x="19" y="63"/>
                      <a:pt x="19" y="63"/>
                    </a:cubicBezTo>
                    <a:cubicBezTo>
                      <a:pt x="20" y="62"/>
                      <a:pt x="21" y="62"/>
                      <a:pt x="21" y="62"/>
                    </a:cubicBezTo>
                    <a:cubicBezTo>
                      <a:pt x="22" y="62"/>
                      <a:pt x="22" y="62"/>
                      <a:pt x="23" y="62"/>
                    </a:cubicBezTo>
                    <a:cubicBezTo>
                      <a:pt x="25" y="62"/>
                      <a:pt x="28" y="63"/>
                      <a:pt x="30" y="63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1" y="0"/>
                      <a:pt x="11" y="0"/>
                      <a:pt x="11" y="0"/>
                    </a:cubicBezTo>
                  </a:path>
                </a:pathLst>
              </a:custGeom>
              <a:solidFill>
                <a:srgbClr val="4C4C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2" name="Freeform 160"/>
              <p:cNvSpPr>
                <a:spLocks/>
              </p:cNvSpPr>
              <p:nvPr/>
            </p:nvSpPr>
            <p:spPr bwMode="auto">
              <a:xfrm>
                <a:off x="9990931" y="3459163"/>
                <a:ext cx="277813" cy="644525"/>
              </a:xfrm>
              <a:custGeom>
                <a:avLst/>
                <a:gdLst>
                  <a:gd name="T0" fmla="*/ 4 w 81"/>
                  <a:gd name="T1" fmla="*/ 0 h 188"/>
                  <a:gd name="T2" fmla="*/ 2 w 81"/>
                  <a:gd name="T3" fmla="*/ 0 h 188"/>
                  <a:gd name="T4" fmla="*/ 0 w 81"/>
                  <a:gd name="T5" fmla="*/ 1 h 188"/>
                  <a:gd name="T6" fmla="*/ 59 w 81"/>
                  <a:gd name="T7" fmla="*/ 188 h 188"/>
                  <a:gd name="T8" fmla="*/ 81 w 81"/>
                  <a:gd name="T9" fmla="*/ 181 h 188"/>
                  <a:gd name="T10" fmla="*/ 29 w 81"/>
                  <a:gd name="T11" fmla="*/ 21 h 188"/>
                  <a:gd name="T12" fmla="*/ 11 w 81"/>
                  <a:gd name="T13" fmla="*/ 1 h 188"/>
                  <a:gd name="T14" fmla="*/ 11 w 81"/>
                  <a:gd name="T15" fmla="*/ 1 h 188"/>
                  <a:gd name="T16" fmla="*/ 4 w 81"/>
                  <a:gd name="T17" fmla="*/ 0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1" h="188">
                    <a:moveTo>
                      <a:pt x="4" y="0"/>
                    </a:move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59" y="188"/>
                      <a:pt x="59" y="188"/>
                      <a:pt x="59" y="188"/>
                    </a:cubicBezTo>
                    <a:cubicBezTo>
                      <a:pt x="81" y="181"/>
                      <a:pt x="81" y="181"/>
                      <a:pt x="81" y="181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25" y="11"/>
                      <a:pt x="19" y="4"/>
                      <a:pt x="11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9" y="1"/>
                      <a:pt x="6" y="0"/>
                      <a:pt x="4" y="0"/>
                    </a:cubicBezTo>
                  </a:path>
                </a:pathLst>
              </a:custGeom>
              <a:solidFill>
                <a:srgbClr val="4A53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3" name="Freeform 161"/>
              <p:cNvSpPr>
                <a:spLocks/>
              </p:cNvSpPr>
              <p:nvPr/>
            </p:nvSpPr>
            <p:spPr bwMode="auto">
              <a:xfrm>
                <a:off x="9703594" y="2530475"/>
                <a:ext cx="511175" cy="703263"/>
              </a:xfrm>
              <a:custGeom>
                <a:avLst/>
                <a:gdLst>
                  <a:gd name="T0" fmla="*/ 32 w 149"/>
                  <a:gd name="T1" fmla="*/ 0 h 205"/>
                  <a:gd name="T2" fmla="*/ 6 w 149"/>
                  <a:gd name="T3" fmla="*/ 3 h 205"/>
                  <a:gd name="T4" fmla="*/ 2 w 149"/>
                  <a:gd name="T5" fmla="*/ 4 h 205"/>
                  <a:gd name="T6" fmla="*/ 0 w 149"/>
                  <a:gd name="T7" fmla="*/ 5 h 205"/>
                  <a:gd name="T8" fmla="*/ 63 w 149"/>
                  <a:gd name="T9" fmla="*/ 205 h 205"/>
                  <a:gd name="T10" fmla="*/ 66 w 149"/>
                  <a:gd name="T11" fmla="*/ 204 h 205"/>
                  <a:gd name="T12" fmla="*/ 133 w 149"/>
                  <a:gd name="T13" fmla="*/ 75 h 205"/>
                  <a:gd name="T14" fmla="*/ 32 w 149"/>
                  <a:gd name="T15" fmla="*/ 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9" h="205">
                    <a:moveTo>
                      <a:pt x="32" y="0"/>
                    </a:moveTo>
                    <a:cubicBezTo>
                      <a:pt x="23" y="0"/>
                      <a:pt x="14" y="1"/>
                      <a:pt x="6" y="3"/>
                    </a:cubicBezTo>
                    <a:cubicBezTo>
                      <a:pt x="4" y="4"/>
                      <a:pt x="3" y="4"/>
                      <a:pt x="2" y="4"/>
                    </a:cubicBezTo>
                    <a:cubicBezTo>
                      <a:pt x="1" y="5"/>
                      <a:pt x="1" y="5"/>
                      <a:pt x="0" y="5"/>
                    </a:cubicBezTo>
                    <a:cubicBezTo>
                      <a:pt x="63" y="205"/>
                      <a:pt x="63" y="205"/>
                      <a:pt x="63" y="205"/>
                    </a:cubicBezTo>
                    <a:cubicBezTo>
                      <a:pt x="64" y="205"/>
                      <a:pt x="65" y="205"/>
                      <a:pt x="66" y="204"/>
                    </a:cubicBezTo>
                    <a:cubicBezTo>
                      <a:pt x="120" y="186"/>
                      <a:pt x="149" y="129"/>
                      <a:pt x="133" y="75"/>
                    </a:cubicBezTo>
                    <a:cubicBezTo>
                      <a:pt x="119" y="29"/>
                      <a:pt x="77" y="0"/>
                      <a:pt x="32" y="0"/>
                    </a:cubicBezTo>
                  </a:path>
                </a:pathLst>
              </a:custGeom>
              <a:solidFill>
                <a:srgbClr val="C7CE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4" name="Freeform 162"/>
              <p:cNvSpPr>
                <a:spLocks/>
              </p:cNvSpPr>
              <p:nvPr/>
            </p:nvSpPr>
            <p:spPr bwMode="auto">
              <a:xfrm>
                <a:off x="9697244" y="2506663"/>
                <a:ext cx="544513" cy="750888"/>
              </a:xfrm>
              <a:custGeom>
                <a:avLst/>
                <a:gdLst>
                  <a:gd name="T0" fmla="*/ 34 w 159"/>
                  <a:gd name="T1" fmla="*/ 0 h 219"/>
                  <a:gd name="T2" fmla="*/ 2 w 159"/>
                  <a:gd name="T3" fmla="*/ 5 h 219"/>
                  <a:gd name="T4" fmla="*/ 0 w 159"/>
                  <a:gd name="T5" fmla="*/ 5 h 219"/>
                  <a:gd name="T6" fmla="*/ 2 w 159"/>
                  <a:gd name="T7" fmla="*/ 12 h 219"/>
                  <a:gd name="T8" fmla="*/ 4 w 159"/>
                  <a:gd name="T9" fmla="*/ 11 h 219"/>
                  <a:gd name="T10" fmla="*/ 8 w 159"/>
                  <a:gd name="T11" fmla="*/ 10 h 219"/>
                  <a:gd name="T12" fmla="*/ 34 w 159"/>
                  <a:gd name="T13" fmla="*/ 7 h 219"/>
                  <a:gd name="T14" fmla="*/ 135 w 159"/>
                  <a:gd name="T15" fmla="*/ 82 h 219"/>
                  <a:gd name="T16" fmla="*/ 68 w 159"/>
                  <a:gd name="T17" fmla="*/ 211 h 219"/>
                  <a:gd name="T18" fmla="*/ 65 w 159"/>
                  <a:gd name="T19" fmla="*/ 212 h 219"/>
                  <a:gd name="T20" fmla="*/ 67 w 159"/>
                  <a:gd name="T21" fmla="*/ 219 h 219"/>
                  <a:gd name="T22" fmla="*/ 141 w 159"/>
                  <a:gd name="T23" fmla="*/ 80 h 219"/>
                  <a:gd name="T24" fmla="*/ 34 w 159"/>
                  <a:gd name="T25" fmla="*/ 0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9" h="219">
                    <a:moveTo>
                      <a:pt x="34" y="0"/>
                    </a:moveTo>
                    <a:cubicBezTo>
                      <a:pt x="24" y="0"/>
                      <a:pt x="13" y="2"/>
                      <a:pt x="2" y="5"/>
                    </a:cubicBezTo>
                    <a:cubicBezTo>
                      <a:pt x="1" y="5"/>
                      <a:pt x="1" y="5"/>
                      <a:pt x="0" y="5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3" y="12"/>
                      <a:pt x="3" y="12"/>
                      <a:pt x="4" y="11"/>
                    </a:cubicBezTo>
                    <a:cubicBezTo>
                      <a:pt x="5" y="11"/>
                      <a:pt x="6" y="11"/>
                      <a:pt x="8" y="10"/>
                    </a:cubicBezTo>
                    <a:cubicBezTo>
                      <a:pt x="16" y="8"/>
                      <a:pt x="25" y="7"/>
                      <a:pt x="34" y="7"/>
                    </a:cubicBezTo>
                    <a:cubicBezTo>
                      <a:pt x="79" y="7"/>
                      <a:pt x="121" y="36"/>
                      <a:pt x="135" y="82"/>
                    </a:cubicBezTo>
                    <a:cubicBezTo>
                      <a:pt x="151" y="136"/>
                      <a:pt x="122" y="193"/>
                      <a:pt x="68" y="211"/>
                    </a:cubicBezTo>
                    <a:cubicBezTo>
                      <a:pt x="67" y="212"/>
                      <a:pt x="66" y="212"/>
                      <a:pt x="65" y="212"/>
                    </a:cubicBezTo>
                    <a:cubicBezTo>
                      <a:pt x="67" y="219"/>
                      <a:pt x="67" y="219"/>
                      <a:pt x="67" y="219"/>
                    </a:cubicBezTo>
                    <a:cubicBezTo>
                      <a:pt x="126" y="201"/>
                      <a:pt x="159" y="139"/>
                      <a:pt x="141" y="80"/>
                    </a:cubicBezTo>
                    <a:cubicBezTo>
                      <a:pt x="127" y="31"/>
                      <a:pt x="82" y="0"/>
                      <a:pt x="34" y="0"/>
                    </a:cubicBezTo>
                  </a:path>
                </a:pathLst>
              </a:custGeom>
              <a:solidFill>
                <a:srgbClr val="8F8F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sp>
          <p:nvSpPr>
            <p:cNvPr id="165" name="Freeform 163"/>
            <p:cNvSpPr>
              <a:spLocks/>
            </p:cNvSpPr>
            <p:nvPr/>
          </p:nvSpPr>
          <p:spPr bwMode="auto">
            <a:xfrm>
              <a:off x="5742976" y="1398311"/>
              <a:ext cx="1295400" cy="1333500"/>
            </a:xfrm>
            <a:custGeom>
              <a:avLst/>
              <a:gdLst>
                <a:gd name="T0" fmla="*/ 307 w 378"/>
                <a:gd name="T1" fmla="*/ 351 h 389"/>
                <a:gd name="T2" fmla="*/ 307 w 378"/>
                <a:gd name="T3" fmla="*/ 351 h 389"/>
                <a:gd name="T4" fmla="*/ 191 w 378"/>
                <a:gd name="T5" fmla="*/ 388 h 389"/>
                <a:gd name="T6" fmla="*/ 189 w 378"/>
                <a:gd name="T7" fmla="*/ 389 h 389"/>
                <a:gd name="T8" fmla="*/ 187 w 378"/>
                <a:gd name="T9" fmla="*/ 388 h 389"/>
                <a:gd name="T10" fmla="*/ 71 w 378"/>
                <a:gd name="T11" fmla="*/ 351 h 389"/>
                <a:gd name="T12" fmla="*/ 71 w 378"/>
                <a:gd name="T13" fmla="*/ 351 h 389"/>
                <a:gd name="T14" fmla="*/ 5 w 378"/>
                <a:gd name="T15" fmla="*/ 243 h 389"/>
                <a:gd name="T16" fmla="*/ 50 w 378"/>
                <a:gd name="T17" fmla="*/ 128 h 389"/>
                <a:gd name="T18" fmla="*/ 15 w 378"/>
                <a:gd name="T19" fmla="*/ 69 h 389"/>
                <a:gd name="T20" fmla="*/ 14 w 378"/>
                <a:gd name="T21" fmla="*/ 65 h 389"/>
                <a:gd name="T22" fmla="*/ 64 w 378"/>
                <a:gd name="T23" fmla="*/ 1 h 389"/>
                <a:gd name="T24" fmla="*/ 67 w 378"/>
                <a:gd name="T25" fmla="*/ 0 h 389"/>
                <a:gd name="T26" fmla="*/ 183 w 378"/>
                <a:gd name="T27" fmla="*/ 10 h 389"/>
                <a:gd name="T28" fmla="*/ 189 w 378"/>
                <a:gd name="T29" fmla="*/ 8 h 389"/>
                <a:gd name="T30" fmla="*/ 195 w 378"/>
                <a:gd name="T31" fmla="*/ 10 h 389"/>
                <a:gd name="T32" fmla="*/ 310 w 378"/>
                <a:gd name="T33" fmla="*/ 0 h 389"/>
                <a:gd name="T34" fmla="*/ 314 w 378"/>
                <a:gd name="T35" fmla="*/ 1 h 389"/>
                <a:gd name="T36" fmla="*/ 363 w 378"/>
                <a:gd name="T37" fmla="*/ 65 h 389"/>
                <a:gd name="T38" fmla="*/ 363 w 378"/>
                <a:gd name="T39" fmla="*/ 69 h 389"/>
                <a:gd name="T40" fmla="*/ 328 w 378"/>
                <a:gd name="T41" fmla="*/ 128 h 389"/>
                <a:gd name="T42" fmla="*/ 373 w 378"/>
                <a:gd name="T43" fmla="*/ 243 h 389"/>
                <a:gd name="T44" fmla="*/ 307 w 378"/>
                <a:gd name="T45" fmla="*/ 351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8" h="389">
                  <a:moveTo>
                    <a:pt x="307" y="351"/>
                  </a:moveTo>
                  <a:cubicBezTo>
                    <a:pt x="307" y="351"/>
                    <a:pt x="307" y="351"/>
                    <a:pt x="307" y="351"/>
                  </a:cubicBezTo>
                  <a:cubicBezTo>
                    <a:pt x="261" y="369"/>
                    <a:pt x="213" y="364"/>
                    <a:pt x="191" y="388"/>
                  </a:cubicBezTo>
                  <a:cubicBezTo>
                    <a:pt x="190" y="389"/>
                    <a:pt x="189" y="389"/>
                    <a:pt x="189" y="389"/>
                  </a:cubicBezTo>
                  <a:cubicBezTo>
                    <a:pt x="188" y="389"/>
                    <a:pt x="188" y="389"/>
                    <a:pt x="187" y="388"/>
                  </a:cubicBezTo>
                  <a:cubicBezTo>
                    <a:pt x="165" y="364"/>
                    <a:pt x="117" y="369"/>
                    <a:pt x="71" y="351"/>
                  </a:cubicBezTo>
                  <a:cubicBezTo>
                    <a:pt x="71" y="351"/>
                    <a:pt x="71" y="351"/>
                    <a:pt x="71" y="351"/>
                  </a:cubicBezTo>
                  <a:cubicBezTo>
                    <a:pt x="0" y="317"/>
                    <a:pt x="2" y="269"/>
                    <a:pt x="5" y="243"/>
                  </a:cubicBezTo>
                  <a:cubicBezTo>
                    <a:pt x="8" y="217"/>
                    <a:pt x="39" y="156"/>
                    <a:pt x="50" y="128"/>
                  </a:cubicBezTo>
                  <a:cubicBezTo>
                    <a:pt x="59" y="102"/>
                    <a:pt x="24" y="75"/>
                    <a:pt x="15" y="69"/>
                  </a:cubicBezTo>
                  <a:cubicBezTo>
                    <a:pt x="14" y="68"/>
                    <a:pt x="14" y="66"/>
                    <a:pt x="14" y="65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65" y="0"/>
                    <a:pt x="66" y="0"/>
                    <a:pt x="67" y="0"/>
                  </a:cubicBezTo>
                  <a:cubicBezTo>
                    <a:pt x="114" y="35"/>
                    <a:pt x="165" y="17"/>
                    <a:pt x="183" y="10"/>
                  </a:cubicBezTo>
                  <a:cubicBezTo>
                    <a:pt x="185" y="9"/>
                    <a:pt x="187" y="8"/>
                    <a:pt x="189" y="8"/>
                  </a:cubicBezTo>
                  <a:cubicBezTo>
                    <a:pt x="191" y="8"/>
                    <a:pt x="193" y="9"/>
                    <a:pt x="195" y="10"/>
                  </a:cubicBezTo>
                  <a:cubicBezTo>
                    <a:pt x="212" y="17"/>
                    <a:pt x="264" y="35"/>
                    <a:pt x="310" y="0"/>
                  </a:cubicBezTo>
                  <a:cubicBezTo>
                    <a:pt x="311" y="0"/>
                    <a:pt x="313" y="0"/>
                    <a:pt x="314" y="1"/>
                  </a:cubicBezTo>
                  <a:cubicBezTo>
                    <a:pt x="363" y="65"/>
                    <a:pt x="363" y="65"/>
                    <a:pt x="363" y="65"/>
                  </a:cubicBezTo>
                  <a:cubicBezTo>
                    <a:pt x="364" y="66"/>
                    <a:pt x="364" y="68"/>
                    <a:pt x="363" y="69"/>
                  </a:cubicBezTo>
                  <a:cubicBezTo>
                    <a:pt x="354" y="75"/>
                    <a:pt x="319" y="102"/>
                    <a:pt x="328" y="128"/>
                  </a:cubicBezTo>
                  <a:cubicBezTo>
                    <a:pt x="338" y="156"/>
                    <a:pt x="370" y="217"/>
                    <a:pt x="373" y="243"/>
                  </a:cubicBezTo>
                  <a:cubicBezTo>
                    <a:pt x="375" y="269"/>
                    <a:pt x="378" y="317"/>
                    <a:pt x="307" y="351"/>
                  </a:cubicBezTo>
                </a:path>
              </a:pathLst>
            </a:custGeom>
            <a:solidFill>
              <a:srgbClr val="193A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6" name="Freeform 164"/>
            <p:cNvSpPr>
              <a:spLocks/>
            </p:cNvSpPr>
            <p:nvPr/>
          </p:nvSpPr>
          <p:spPr bwMode="auto">
            <a:xfrm>
              <a:off x="5846163" y="1528486"/>
              <a:ext cx="544513" cy="1076325"/>
            </a:xfrm>
            <a:custGeom>
              <a:avLst/>
              <a:gdLst>
                <a:gd name="T0" fmla="*/ 43 w 159"/>
                <a:gd name="T1" fmla="*/ 0 h 314"/>
                <a:gd name="T2" fmla="*/ 24 w 159"/>
                <a:gd name="T3" fmla="*/ 25 h 314"/>
                <a:gd name="T4" fmla="*/ 48 w 159"/>
                <a:gd name="T5" fmla="*/ 100 h 314"/>
                <a:gd name="T6" fmla="*/ 31 w 159"/>
                <a:gd name="T7" fmla="*/ 139 h 314"/>
                <a:gd name="T8" fmla="*/ 5 w 159"/>
                <a:gd name="T9" fmla="*/ 208 h 314"/>
                <a:gd name="T10" fmla="*/ 53 w 159"/>
                <a:gd name="T11" fmla="*/ 285 h 314"/>
                <a:gd name="T12" fmla="*/ 101 w 159"/>
                <a:gd name="T13" fmla="*/ 298 h 314"/>
                <a:gd name="T14" fmla="*/ 159 w 159"/>
                <a:gd name="T15" fmla="*/ 314 h 314"/>
                <a:gd name="T16" fmla="*/ 159 w 159"/>
                <a:gd name="T17" fmla="*/ 314 h 314"/>
                <a:gd name="T18" fmla="*/ 159 w 159"/>
                <a:gd name="T19" fmla="*/ 225 h 314"/>
                <a:gd name="T20" fmla="*/ 159 w 159"/>
                <a:gd name="T21" fmla="*/ 225 h 314"/>
                <a:gd name="T22" fmla="*/ 106 w 159"/>
                <a:gd name="T23" fmla="*/ 208 h 314"/>
                <a:gd name="T24" fmla="*/ 105 w 159"/>
                <a:gd name="T25" fmla="*/ 208 h 314"/>
                <a:gd name="T26" fmla="*/ 105 w 159"/>
                <a:gd name="T27" fmla="*/ 208 h 314"/>
                <a:gd name="T28" fmla="*/ 67 w 159"/>
                <a:gd name="T29" fmla="*/ 134 h 314"/>
                <a:gd name="T30" fmla="*/ 159 w 159"/>
                <a:gd name="T31" fmla="*/ 42 h 314"/>
                <a:gd name="T32" fmla="*/ 159 w 159"/>
                <a:gd name="T33" fmla="*/ 42 h 314"/>
                <a:gd name="T34" fmla="*/ 159 w 159"/>
                <a:gd name="T35" fmla="*/ 1 h 314"/>
                <a:gd name="T36" fmla="*/ 159 w 159"/>
                <a:gd name="T37" fmla="*/ 1 h 314"/>
                <a:gd name="T38" fmla="*/ 100 w 159"/>
                <a:gd name="T39" fmla="*/ 13 h 314"/>
                <a:gd name="T40" fmla="*/ 43 w 159"/>
                <a:gd name="T41" fmla="*/ 0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9" h="314">
                  <a:moveTo>
                    <a:pt x="43" y="0"/>
                  </a:moveTo>
                  <a:cubicBezTo>
                    <a:pt x="24" y="25"/>
                    <a:pt x="24" y="25"/>
                    <a:pt x="24" y="25"/>
                  </a:cubicBezTo>
                  <a:cubicBezTo>
                    <a:pt x="42" y="43"/>
                    <a:pt x="59" y="70"/>
                    <a:pt x="48" y="100"/>
                  </a:cubicBezTo>
                  <a:cubicBezTo>
                    <a:pt x="44" y="110"/>
                    <a:pt x="38" y="124"/>
                    <a:pt x="31" y="139"/>
                  </a:cubicBezTo>
                  <a:cubicBezTo>
                    <a:pt x="21" y="162"/>
                    <a:pt x="6" y="195"/>
                    <a:pt x="5" y="208"/>
                  </a:cubicBezTo>
                  <a:cubicBezTo>
                    <a:pt x="2" y="230"/>
                    <a:pt x="0" y="259"/>
                    <a:pt x="53" y="285"/>
                  </a:cubicBezTo>
                  <a:cubicBezTo>
                    <a:pt x="68" y="291"/>
                    <a:pt x="85" y="295"/>
                    <a:pt x="101" y="298"/>
                  </a:cubicBezTo>
                  <a:cubicBezTo>
                    <a:pt x="121" y="301"/>
                    <a:pt x="142" y="305"/>
                    <a:pt x="159" y="314"/>
                  </a:cubicBezTo>
                  <a:cubicBezTo>
                    <a:pt x="159" y="314"/>
                    <a:pt x="159" y="314"/>
                    <a:pt x="159" y="314"/>
                  </a:cubicBezTo>
                  <a:cubicBezTo>
                    <a:pt x="159" y="225"/>
                    <a:pt x="159" y="225"/>
                    <a:pt x="159" y="225"/>
                  </a:cubicBezTo>
                  <a:cubicBezTo>
                    <a:pt x="159" y="225"/>
                    <a:pt x="159" y="225"/>
                    <a:pt x="159" y="225"/>
                  </a:cubicBezTo>
                  <a:cubicBezTo>
                    <a:pt x="139" y="225"/>
                    <a:pt x="121" y="219"/>
                    <a:pt x="106" y="208"/>
                  </a:cubicBezTo>
                  <a:cubicBezTo>
                    <a:pt x="105" y="208"/>
                    <a:pt x="105" y="208"/>
                    <a:pt x="105" y="208"/>
                  </a:cubicBezTo>
                  <a:cubicBezTo>
                    <a:pt x="105" y="208"/>
                    <a:pt x="105" y="208"/>
                    <a:pt x="105" y="208"/>
                  </a:cubicBezTo>
                  <a:cubicBezTo>
                    <a:pt x="82" y="191"/>
                    <a:pt x="67" y="164"/>
                    <a:pt x="67" y="134"/>
                  </a:cubicBezTo>
                  <a:cubicBezTo>
                    <a:pt x="67" y="83"/>
                    <a:pt x="108" y="42"/>
                    <a:pt x="159" y="42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159" y="1"/>
                    <a:pt x="159" y="1"/>
                    <a:pt x="159" y="1"/>
                  </a:cubicBezTo>
                  <a:cubicBezTo>
                    <a:pt x="159" y="1"/>
                    <a:pt x="159" y="1"/>
                    <a:pt x="159" y="1"/>
                  </a:cubicBezTo>
                  <a:cubicBezTo>
                    <a:pt x="146" y="7"/>
                    <a:pt x="125" y="13"/>
                    <a:pt x="100" y="13"/>
                  </a:cubicBezTo>
                  <a:cubicBezTo>
                    <a:pt x="80" y="13"/>
                    <a:pt x="61" y="9"/>
                    <a:pt x="43" y="0"/>
                  </a:cubicBezTo>
                </a:path>
              </a:pathLst>
            </a:custGeom>
            <a:solidFill>
              <a:srgbClr val="304E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7" name="Oval 165"/>
            <p:cNvSpPr>
              <a:spLocks noChangeArrowheads="1"/>
            </p:cNvSpPr>
            <p:nvPr/>
          </p:nvSpPr>
          <p:spPr bwMode="auto">
            <a:xfrm>
              <a:off x="6074763" y="1672949"/>
              <a:ext cx="627063" cy="627063"/>
            </a:xfrm>
            <a:prstGeom prst="ellipse">
              <a:avLst/>
            </a:prstGeom>
            <a:solidFill>
              <a:srgbClr val="193A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8" name="Freeform 166"/>
            <p:cNvSpPr>
              <a:spLocks/>
            </p:cNvSpPr>
            <p:nvPr/>
          </p:nvSpPr>
          <p:spPr bwMode="auto">
            <a:xfrm>
              <a:off x="6092226" y="1676124"/>
              <a:ext cx="593725" cy="565150"/>
            </a:xfrm>
            <a:custGeom>
              <a:avLst/>
              <a:gdLst>
                <a:gd name="T0" fmla="*/ 188 w 374"/>
                <a:gd name="T1" fmla="*/ 0 h 356"/>
                <a:gd name="T2" fmla="*/ 246 w 374"/>
                <a:gd name="T3" fmla="*/ 119 h 356"/>
                <a:gd name="T4" fmla="*/ 374 w 374"/>
                <a:gd name="T5" fmla="*/ 136 h 356"/>
                <a:gd name="T6" fmla="*/ 281 w 374"/>
                <a:gd name="T7" fmla="*/ 229 h 356"/>
                <a:gd name="T8" fmla="*/ 302 w 374"/>
                <a:gd name="T9" fmla="*/ 356 h 356"/>
                <a:gd name="T10" fmla="*/ 188 w 374"/>
                <a:gd name="T11" fmla="*/ 296 h 356"/>
                <a:gd name="T12" fmla="*/ 71 w 374"/>
                <a:gd name="T13" fmla="*/ 356 h 356"/>
                <a:gd name="T14" fmla="*/ 95 w 374"/>
                <a:gd name="T15" fmla="*/ 229 h 356"/>
                <a:gd name="T16" fmla="*/ 0 w 374"/>
                <a:gd name="T17" fmla="*/ 136 h 356"/>
                <a:gd name="T18" fmla="*/ 130 w 374"/>
                <a:gd name="T19" fmla="*/ 119 h 356"/>
                <a:gd name="T20" fmla="*/ 188 w 374"/>
                <a:gd name="T21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4" h="356">
                  <a:moveTo>
                    <a:pt x="188" y="0"/>
                  </a:moveTo>
                  <a:lnTo>
                    <a:pt x="246" y="119"/>
                  </a:lnTo>
                  <a:lnTo>
                    <a:pt x="374" y="136"/>
                  </a:lnTo>
                  <a:lnTo>
                    <a:pt x="281" y="229"/>
                  </a:lnTo>
                  <a:lnTo>
                    <a:pt x="302" y="356"/>
                  </a:lnTo>
                  <a:lnTo>
                    <a:pt x="188" y="296"/>
                  </a:lnTo>
                  <a:lnTo>
                    <a:pt x="71" y="356"/>
                  </a:lnTo>
                  <a:lnTo>
                    <a:pt x="95" y="229"/>
                  </a:lnTo>
                  <a:lnTo>
                    <a:pt x="0" y="136"/>
                  </a:lnTo>
                  <a:lnTo>
                    <a:pt x="130" y="119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FC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9" name="Freeform 167"/>
            <p:cNvSpPr>
              <a:spLocks/>
            </p:cNvSpPr>
            <p:nvPr/>
          </p:nvSpPr>
          <p:spPr bwMode="auto">
            <a:xfrm>
              <a:off x="6092226" y="1676124"/>
              <a:ext cx="593725" cy="565150"/>
            </a:xfrm>
            <a:custGeom>
              <a:avLst/>
              <a:gdLst>
                <a:gd name="T0" fmla="*/ 188 w 374"/>
                <a:gd name="T1" fmla="*/ 0 h 356"/>
                <a:gd name="T2" fmla="*/ 246 w 374"/>
                <a:gd name="T3" fmla="*/ 119 h 356"/>
                <a:gd name="T4" fmla="*/ 374 w 374"/>
                <a:gd name="T5" fmla="*/ 136 h 356"/>
                <a:gd name="T6" fmla="*/ 281 w 374"/>
                <a:gd name="T7" fmla="*/ 229 h 356"/>
                <a:gd name="T8" fmla="*/ 302 w 374"/>
                <a:gd name="T9" fmla="*/ 356 h 356"/>
                <a:gd name="T10" fmla="*/ 188 w 374"/>
                <a:gd name="T11" fmla="*/ 296 h 356"/>
                <a:gd name="T12" fmla="*/ 71 w 374"/>
                <a:gd name="T13" fmla="*/ 356 h 356"/>
                <a:gd name="T14" fmla="*/ 95 w 374"/>
                <a:gd name="T15" fmla="*/ 229 h 356"/>
                <a:gd name="T16" fmla="*/ 0 w 374"/>
                <a:gd name="T17" fmla="*/ 136 h 356"/>
                <a:gd name="T18" fmla="*/ 130 w 374"/>
                <a:gd name="T19" fmla="*/ 119 h 356"/>
                <a:gd name="T20" fmla="*/ 188 w 374"/>
                <a:gd name="T21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4" h="356">
                  <a:moveTo>
                    <a:pt x="188" y="0"/>
                  </a:moveTo>
                  <a:lnTo>
                    <a:pt x="246" y="119"/>
                  </a:lnTo>
                  <a:lnTo>
                    <a:pt x="374" y="136"/>
                  </a:lnTo>
                  <a:lnTo>
                    <a:pt x="281" y="229"/>
                  </a:lnTo>
                  <a:lnTo>
                    <a:pt x="302" y="356"/>
                  </a:lnTo>
                  <a:lnTo>
                    <a:pt x="188" y="296"/>
                  </a:lnTo>
                  <a:lnTo>
                    <a:pt x="71" y="356"/>
                  </a:lnTo>
                  <a:lnTo>
                    <a:pt x="95" y="229"/>
                  </a:lnTo>
                  <a:lnTo>
                    <a:pt x="0" y="136"/>
                  </a:lnTo>
                  <a:lnTo>
                    <a:pt x="130" y="119"/>
                  </a:lnTo>
                  <a:lnTo>
                    <a:pt x="18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0" name="Freeform 168"/>
            <p:cNvSpPr>
              <a:spLocks/>
            </p:cNvSpPr>
            <p:nvPr/>
          </p:nvSpPr>
          <p:spPr bwMode="auto">
            <a:xfrm>
              <a:off x="6390676" y="1398311"/>
              <a:ext cx="633413" cy="1333500"/>
            </a:xfrm>
            <a:custGeom>
              <a:avLst/>
              <a:gdLst>
                <a:gd name="T0" fmla="*/ 123 w 185"/>
                <a:gd name="T1" fmla="*/ 0 h 389"/>
                <a:gd name="T2" fmla="*/ 121 w 185"/>
                <a:gd name="T3" fmla="*/ 0 h 389"/>
                <a:gd name="T4" fmla="*/ 58 w 185"/>
                <a:gd name="T5" fmla="*/ 21 h 389"/>
                <a:gd name="T6" fmla="*/ 6 w 185"/>
                <a:gd name="T7" fmla="*/ 10 h 389"/>
                <a:gd name="T8" fmla="*/ 0 w 185"/>
                <a:gd name="T9" fmla="*/ 8 h 389"/>
                <a:gd name="T10" fmla="*/ 0 w 185"/>
                <a:gd name="T11" fmla="*/ 39 h 389"/>
                <a:gd name="T12" fmla="*/ 58 w 185"/>
                <a:gd name="T13" fmla="*/ 51 h 389"/>
                <a:gd name="T14" fmla="*/ 116 w 185"/>
                <a:gd name="T15" fmla="*/ 38 h 389"/>
                <a:gd name="T16" fmla="*/ 135 w 185"/>
                <a:gd name="T17" fmla="*/ 63 h 389"/>
                <a:gd name="T18" fmla="*/ 111 w 185"/>
                <a:gd name="T19" fmla="*/ 138 h 389"/>
                <a:gd name="T20" fmla="*/ 128 w 185"/>
                <a:gd name="T21" fmla="*/ 177 h 389"/>
                <a:gd name="T22" fmla="*/ 154 w 185"/>
                <a:gd name="T23" fmla="*/ 246 h 389"/>
                <a:gd name="T24" fmla="*/ 106 w 185"/>
                <a:gd name="T25" fmla="*/ 323 h 389"/>
                <a:gd name="T26" fmla="*/ 57 w 185"/>
                <a:gd name="T27" fmla="*/ 336 h 389"/>
                <a:gd name="T28" fmla="*/ 0 w 185"/>
                <a:gd name="T29" fmla="*/ 352 h 389"/>
                <a:gd name="T30" fmla="*/ 0 w 185"/>
                <a:gd name="T31" fmla="*/ 389 h 389"/>
                <a:gd name="T32" fmla="*/ 2 w 185"/>
                <a:gd name="T33" fmla="*/ 388 h 389"/>
                <a:gd name="T34" fmla="*/ 118 w 185"/>
                <a:gd name="T35" fmla="*/ 351 h 389"/>
                <a:gd name="T36" fmla="*/ 118 w 185"/>
                <a:gd name="T37" fmla="*/ 351 h 389"/>
                <a:gd name="T38" fmla="*/ 185 w 185"/>
                <a:gd name="T39" fmla="*/ 260 h 389"/>
                <a:gd name="T40" fmla="*/ 184 w 185"/>
                <a:gd name="T41" fmla="*/ 243 h 389"/>
                <a:gd name="T42" fmla="*/ 139 w 185"/>
                <a:gd name="T43" fmla="*/ 128 h 389"/>
                <a:gd name="T44" fmla="*/ 137 w 185"/>
                <a:gd name="T45" fmla="*/ 119 h 389"/>
                <a:gd name="T46" fmla="*/ 174 w 185"/>
                <a:gd name="T47" fmla="*/ 69 h 389"/>
                <a:gd name="T48" fmla="*/ 175 w 185"/>
                <a:gd name="T49" fmla="*/ 67 h 389"/>
                <a:gd name="T50" fmla="*/ 174 w 185"/>
                <a:gd name="T51" fmla="*/ 65 h 389"/>
                <a:gd name="T52" fmla="*/ 125 w 185"/>
                <a:gd name="T53" fmla="*/ 1 h 389"/>
                <a:gd name="T54" fmla="*/ 123 w 185"/>
                <a:gd name="T55" fmla="*/ 0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5" h="389">
                  <a:moveTo>
                    <a:pt x="123" y="0"/>
                  </a:moveTo>
                  <a:cubicBezTo>
                    <a:pt x="122" y="0"/>
                    <a:pt x="122" y="0"/>
                    <a:pt x="121" y="0"/>
                  </a:cubicBezTo>
                  <a:cubicBezTo>
                    <a:pt x="100" y="16"/>
                    <a:pt x="78" y="21"/>
                    <a:pt x="58" y="21"/>
                  </a:cubicBezTo>
                  <a:cubicBezTo>
                    <a:pt x="35" y="21"/>
                    <a:pt x="15" y="14"/>
                    <a:pt x="6" y="10"/>
                  </a:cubicBezTo>
                  <a:cubicBezTo>
                    <a:pt x="4" y="9"/>
                    <a:pt x="2" y="8"/>
                    <a:pt x="0" y="8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13" y="45"/>
                    <a:pt x="34" y="51"/>
                    <a:pt x="58" y="51"/>
                  </a:cubicBezTo>
                  <a:cubicBezTo>
                    <a:pt x="79" y="51"/>
                    <a:pt x="98" y="47"/>
                    <a:pt x="116" y="38"/>
                  </a:cubicBezTo>
                  <a:cubicBezTo>
                    <a:pt x="135" y="63"/>
                    <a:pt x="135" y="63"/>
                    <a:pt x="135" y="63"/>
                  </a:cubicBezTo>
                  <a:cubicBezTo>
                    <a:pt x="117" y="81"/>
                    <a:pt x="100" y="108"/>
                    <a:pt x="111" y="138"/>
                  </a:cubicBezTo>
                  <a:cubicBezTo>
                    <a:pt x="115" y="148"/>
                    <a:pt x="121" y="162"/>
                    <a:pt x="128" y="177"/>
                  </a:cubicBezTo>
                  <a:cubicBezTo>
                    <a:pt x="138" y="200"/>
                    <a:pt x="153" y="233"/>
                    <a:pt x="154" y="246"/>
                  </a:cubicBezTo>
                  <a:cubicBezTo>
                    <a:pt x="156" y="268"/>
                    <a:pt x="159" y="297"/>
                    <a:pt x="106" y="323"/>
                  </a:cubicBezTo>
                  <a:cubicBezTo>
                    <a:pt x="90" y="329"/>
                    <a:pt x="73" y="333"/>
                    <a:pt x="57" y="336"/>
                  </a:cubicBezTo>
                  <a:cubicBezTo>
                    <a:pt x="37" y="339"/>
                    <a:pt x="17" y="343"/>
                    <a:pt x="0" y="352"/>
                  </a:cubicBezTo>
                  <a:cubicBezTo>
                    <a:pt x="0" y="389"/>
                    <a:pt x="0" y="389"/>
                    <a:pt x="0" y="389"/>
                  </a:cubicBezTo>
                  <a:cubicBezTo>
                    <a:pt x="0" y="389"/>
                    <a:pt x="1" y="389"/>
                    <a:pt x="2" y="388"/>
                  </a:cubicBezTo>
                  <a:cubicBezTo>
                    <a:pt x="24" y="364"/>
                    <a:pt x="72" y="369"/>
                    <a:pt x="118" y="351"/>
                  </a:cubicBezTo>
                  <a:cubicBezTo>
                    <a:pt x="118" y="351"/>
                    <a:pt x="118" y="351"/>
                    <a:pt x="118" y="351"/>
                  </a:cubicBezTo>
                  <a:cubicBezTo>
                    <a:pt x="175" y="323"/>
                    <a:pt x="185" y="287"/>
                    <a:pt x="185" y="260"/>
                  </a:cubicBezTo>
                  <a:cubicBezTo>
                    <a:pt x="185" y="254"/>
                    <a:pt x="184" y="248"/>
                    <a:pt x="184" y="243"/>
                  </a:cubicBezTo>
                  <a:cubicBezTo>
                    <a:pt x="181" y="217"/>
                    <a:pt x="149" y="156"/>
                    <a:pt x="139" y="128"/>
                  </a:cubicBezTo>
                  <a:cubicBezTo>
                    <a:pt x="138" y="125"/>
                    <a:pt x="137" y="122"/>
                    <a:pt x="137" y="119"/>
                  </a:cubicBezTo>
                  <a:cubicBezTo>
                    <a:pt x="137" y="96"/>
                    <a:pt x="166" y="74"/>
                    <a:pt x="174" y="69"/>
                  </a:cubicBezTo>
                  <a:cubicBezTo>
                    <a:pt x="174" y="68"/>
                    <a:pt x="175" y="67"/>
                    <a:pt x="175" y="67"/>
                  </a:cubicBezTo>
                  <a:cubicBezTo>
                    <a:pt x="175" y="66"/>
                    <a:pt x="175" y="66"/>
                    <a:pt x="174" y="65"/>
                  </a:cubicBezTo>
                  <a:cubicBezTo>
                    <a:pt x="125" y="1"/>
                    <a:pt x="125" y="1"/>
                    <a:pt x="125" y="1"/>
                  </a:cubicBezTo>
                  <a:cubicBezTo>
                    <a:pt x="124" y="0"/>
                    <a:pt x="123" y="0"/>
                    <a:pt x="123" y="0"/>
                  </a:cubicBezTo>
                </a:path>
              </a:pathLst>
            </a:custGeom>
            <a:solidFill>
              <a:srgbClr val="304E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1" name="Freeform 169"/>
            <p:cNvSpPr>
              <a:spLocks/>
            </p:cNvSpPr>
            <p:nvPr/>
          </p:nvSpPr>
          <p:spPr bwMode="auto">
            <a:xfrm>
              <a:off x="6390676" y="1528486"/>
              <a:ext cx="544513" cy="1076325"/>
            </a:xfrm>
            <a:custGeom>
              <a:avLst/>
              <a:gdLst>
                <a:gd name="T0" fmla="*/ 116 w 159"/>
                <a:gd name="T1" fmla="*/ 0 h 314"/>
                <a:gd name="T2" fmla="*/ 58 w 159"/>
                <a:gd name="T3" fmla="*/ 13 h 314"/>
                <a:gd name="T4" fmla="*/ 0 w 159"/>
                <a:gd name="T5" fmla="*/ 1 h 314"/>
                <a:gd name="T6" fmla="*/ 0 w 159"/>
                <a:gd name="T7" fmla="*/ 42 h 314"/>
                <a:gd name="T8" fmla="*/ 91 w 159"/>
                <a:gd name="T9" fmla="*/ 134 h 314"/>
                <a:gd name="T10" fmla="*/ 53 w 159"/>
                <a:gd name="T11" fmla="*/ 208 h 314"/>
                <a:gd name="T12" fmla="*/ 53 w 159"/>
                <a:gd name="T13" fmla="*/ 208 h 314"/>
                <a:gd name="T14" fmla="*/ 53 w 159"/>
                <a:gd name="T15" fmla="*/ 208 h 314"/>
                <a:gd name="T16" fmla="*/ 0 w 159"/>
                <a:gd name="T17" fmla="*/ 225 h 314"/>
                <a:gd name="T18" fmla="*/ 0 w 159"/>
                <a:gd name="T19" fmla="*/ 314 h 314"/>
                <a:gd name="T20" fmla="*/ 57 w 159"/>
                <a:gd name="T21" fmla="*/ 298 h 314"/>
                <a:gd name="T22" fmla="*/ 106 w 159"/>
                <a:gd name="T23" fmla="*/ 285 h 314"/>
                <a:gd name="T24" fmla="*/ 154 w 159"/>
                <a:gd name="T25" fmla="*/ 208 h 314"/>
                <a:gd name="T26" fmla="*/ 128 w 159"/>
                <a:gd name="T27" fmla="*/ 139 h 314"/>
                <a:gd name="T28" fmla="*/ 111 w 159"/>
                <a:gd name="T29" fmla="*/ 100 h 314"/>
                <a:gd name="T30" fmla="*/ 135 w 159"/>
                <a:gd name="T31" fmla="*/ 25 h 314"/>
                <a:gd name="T32" fmla="*/ 116 w 159"/>
                <a:gd name="T33" fmla="*/ 0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9" h="314">
                  <a:moveTo>
                    <a:pt x="116" y="0"/>
                  </a:moveTo>
                  <a:cubicBezTo>
                    <a:pt x="98" y="9"/>
                    <a:pt x="79" y="13"/>
                    <a:pt x="58" y="13"/>
                  </a:cubicBezTo>
                  <a:cubicBezTo>
                    <a:pt x="34" y="13"/>
                    <a:pt x="13" y="7"/>
                    <a:pt x="0" y="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50" y="42"/>
                    <a:pt x="91" y="83"/>
                    <a:pt x="91" y="134"/>
                  </a:cubicBezTo>
                  <a:cubicBezTo>
                    <a:pt x="91" y="164"/>
                    <a:pt x="76" y="191"/>
                    <a:pt x="53" y="208"/>
                  </a:cubicBezTo>
                  <a:cubicBezTo>
                    <a:pt x="53" y="208"/>
                    <a:pt x="53" y="208"/>
                    <a:pt x="53" y="208"/>
                  </a:cubicBezTo>
                  <a:cubicBezTo>
                    <a:pt x="53" y="208"/>
                    <a:pt x="53" y="208"/>
                    <a:pt x="53" y="208"/>
                  </a:cubicBezTo>
                  <a:cubicBezTo>
                    <a:pt x="38" y="219"/>
                    <a:pt x="20" y="225"/>
                    <a:pt x="0" y="225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7" y="305"/>
                    <a:pt x="37" y="301"/>
                    <a:pt x="57" y="298"/>
                  </a:cubicBezTo>
                  <a:cubicBezTo>
                    <a:pt x="73" y="295"/>
                    <a:pt x="90" y="291"/>
                    <a:pt x="106" y="285"/>
                  </a:cubicBezTo>
                  <a:cubicBezTo>
                    <a:pt x="159" y="259"/>
                    <a:pt x="156" y="230"/>
                    <a:pt x="154" y="208"/>
                  </a:cubicBezTo>
                  <a:cubicBezTo>
                    <a:pt x="153" y="195"/>
                    <a:pt x="138" y="162"/>
                    <a:pt x="128" y="139"/>
                  </a:cubicBezTo>
                  <a:cubicBezTo>
                    <a:pt x="121" y="124"/>
                    <a:pt x="115" y="110"/>
                    <a:pt x="111" y="100"/>
                  </a:cubicBezTo>
                  <a:cubicBezTo>
                    <a:pt x="100" y="70"/>
                    <a:pt x="117" y="43"/>
                    <a:pt x="135" y="25"/>
                  </a:cubicBezTo>
                  <a:cubicBezTo>
                    <a:pt x="116" y="0"/>
                    <a:pt x="116" y="0"/>
                    <a:pt x="116" y="0"/>
                  </a:cubicBezTo>
                </a:path>
              </a:pathLst>
            </a:custGeom>
            <a:solidFill>
              <a:srgbClr val="4560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2" name="Freeform 170"/>
            <p:cNvSpPr>
              <a:spLocks noEditPoints="1"/>
            </p:cNvSpPr>
            <p:nvPr/>
          </p:nvSpPr>
          <p:spPr bwMode="auto">
            <a:xfrm>
              <a:off x="6390676" y="1672949"/>
              <a:ext cx="311150" cy="627063"/>
            </a:xfrm>
            <a:custGeom>
              <a:avLst/>
              <a:gdLst>
                <a:gd name="T0" fmla="*/ 0 w 91"/>
                <a:gd name="T1" fmla="*/ 138 h 183"/>
                <a:gd name="T2" fmla="*/ 0 w 91"/>
                <a:gd name="T3" fmla="*/ 183 h 183"/>
                <a:gd name="T4" fmla="*/ 53 w 91"/>
                <a:gd name="T5" fmla="*/ 166 h 183"/>
                <a:gd name="T6" fmla="*/ 0 w 91"/>
                <a:gd name="T7" fmla="*/ 138 h 183"/>
                <a:gd name="T8" fmla="*/ 0 w 91"/>
                <a:gd name="T9" fmla="*/ 0 h 183"/>
                <a:gd name="T10" fmla="*/ 0 w 91"/>
                <a:gd name="T11" fmla="*/ 2 h 183"/>
                <a:gd name="T12" fmla="*/ 27 w 91"/>
                <a:gd name="T13" fmla="*/ 56 h 183"/>
                <a:gd name="T14" fmla="*/ 86 w 91"/>
                <a:gd name="T15" fmla="*/ 64 h 183"/>
                <a:gd name="T16" fmla="*/ 43 w 91"/>
                <a:gd name="T17" fmla="*/ 107 h 183"/>
                <a:gd name="T18" fmla="*/ 53 w 91"/>
                <a:gd name="T19" fmla="*/ 166 h 183"/>
                <a:gd name="T20" fmla="*/ 91 w 91"/>
                <a:gd name="T21" fmla="*/ 92 h 183"/>
                <a:gd name="T22" fmla="*/ 0 w 91"/>
                <a:gd name="T23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1" h="183">
                  <a:moveTo>
                    <a:pt x="0" y="138"/>
                  </a:moveTo>
                  <a:cubicBezTo>
                    <a:pt x="0" y="183"/>
                    <a:pt x="0" y="183"/>
                    <a:pt x="0" y="183"/>
                  </a:cubicBezTo>
                  <a:cubicBezTo>
                    <a:pt x="20" y="183"/>
                    <a:pt x="38" y="177"/>
                    <a:pt x="53" y="166"/>
                  </a:cubicBezTo>
                  <a:cubicBezTo>
                    <a:pt x="0" y="138"/>
                    <a:pt x="0" y="138"/>
                    <a:pt x="0" y="138"/>
                  </a:cubicBezTo>
                  <a:moveTo>
                    <a:pt x="0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86" y="64"/>
                    <a:pt x="86" y="64"/>
                    <a:pt x="86" y="64"/>
                  </a:cubicBezTo>
                  <a:cubicBezTo>
                    <a:pt x="43" y="107"/>
                    <a:pt x="43" y="107"/>
                    <a:pt x="43" y="107"/>
                  </a:cubicBezTo>
                  <a:cubicBezTo>
                    <a:pt x="53" y="166"/>
                    <a:pt x="53" y="166"/>
                    <a:pt x="53" y="166"/>
                  </a:cubicBezTo>
                  <a:cubicBezTo>
                    <a:pt x="76" y="149"/>
                    <a:pt x="91" y="122"/>
                    <a:pt x="91" y="92"/>
                  </a:cubicBezTo>
                  <a:cubicBezTo>
                    <a:pt x="91" y="41"/>
                    <a:pt x="50" y="0"/>
                    <a:pt x="0" y="0"/>
                  </a:cubicBezTo>
                </a:path>
              </a:pathLst>
            </a:custGeom>
            <a:solidFill>
              <a:srgbClr val="304E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3" name="Freeform 171"/>
            <p:cNvSpPr>
              <a:spLocks/>
            </p:cNvSpPr>
            <p:nvPr/>
          </p:nvSpPr>
          <p:spPr bwMode="auto">
            <a:xfrm>
              <a:off x="6390676" y="1679299"/>
              <a:ext cx="295275" cy="561975"/>
            </a:xfrm>
            <a:custGeom>
              <a:avLst/>
              <a:gdLst>
                <a:gd name="T0" fmla="*/ 0 w 186"/>
                <a:gd name="T1" fmla="*/ 0 h 354"/>
                <a:gd name="T2" fmla="*/ 0 w 186"/>
                <a:gd name="T3" fmla="*/ 294 h 354"/>
                <a:gd name="T4" fmla="*/ 114 w 186"/>
                <a:gd name="T5" fmla="*/ 354 h 354"/>
                <a:gd name="T6" fmla="*/ 114 w 186"/>
                <a:gd name="T7" fmla="*/ 354 h 354"/>
                <a:gd name="T8" fmla="*/ 114 w 186"/>
                <a:gd name="T9" fmla="*/ 354 h 354"/>
                <a:gd name="T10" fmla="*/ 93 w 186"/>
                <a:gd name="T11" fmla="*/ 227 h 354"/>
                <a:gd name="T12" fmla="*/ 186 w 186"/>
                <a:gd name="T13" fmla="*/ 134 h 354"/>
                <a:gd name="T14" fmla="*/ 58 w 186"/>
                <a:gd name="T15" fmla="*/ 117 h 354"/>
                <a:gd name="T16" fmla="*/ 0 w 186"/>
                <a:gd name="T17" fmla="*/ 0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6" h="354">
                  <a:moveTo>
                    <a:pt x="0" y="0"/>
                  </a:moveTo>
                  <a:lnTo>
                    <a:pt x="0" y="294"/>
                  </a:lnTo>
                  <a:lnTo>
                    <a:pt x="114" y="354"/>
                  </a:lnTo>
                  <a:lnTo>
                    <a:pt x="114" y="354"/>
                  </a:lnTo>
                  <a:lnTo>
                    <a:pt x="114" y="354"/>
                  </a:lnTo>
                  <a:lnTo>
                    <a:pt x="93" y="227"/>
                  </a:lnTo>
                  <a:lnTo>
                    <a:pt x="186" y="134"/>
                  </a:lnTo>
                  <a:lnTo>
                    <a:pt x="58" y="1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B8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4" name="Freeform 172"/>
            <p:cNvSpPr>
              <a:spLocks/>
            </p:cNvSpPr>
            <p:nvPr/>
          </p:nvSpPr>
          <p:spPr bwMode="auto">
            <a:xfrm>
              <a:off x="6390676" y="1679299"/>
              <a:ext cx="295275" cy="561975"/>
            </a:xfrm>
            <a:custGeom>
              <a:avLst/>
              <a:gdLst>
                <a:gd name="T0" fmla="*/ 0 w 186"/>
                <a:gd name="T1" fmla="*/ 0 h 354"/>
                <a:gd name="T2" fmla="*/ 0 w 186"/>
                <a:gd name="T3" fmla="*/ 294 h 354"/>
                <a:gd name="T4" fmla="*/ 114 w 186"/>
                <a:gd name="T5" fmla="*/ 354 h 354"/>
                <a:gd name="T6" fmla="*/ 114 w 186"/>
                <a:gd name="T7" fmla="*/ 354 h 354"/>
                <a:gd name="T8" fmla="*/ 114 w 186"/>
                <a:gd name="T9" fmla="*/ 354 h 354"/>
                <a:gd name="T10" fmla="*/ 93 w 186"/>
                <a:gd name="T11" fmla="*/ 227 h 354"/>
                <a:gd name="T12" fmla="*/ 186 w 186"/>
                <a:gd name="T13" fmla="*/ 134 h 354"/>
                <a:gd name="T14" fmla="*/ 58 w 186"/>
                <a:gd name="T15" fmla="*/ 117 h 354"/>
                <a:gd name="T16" fmla="*/ 0 w 186"/>
                <a:gd name="T17" fmla="*/ 0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6" h="354">
                  <a:moveTo>
                    <a:pt x="0" y="0"/>
                  </a:moveTo>
                  <a:lnTo>
                    <a:pt x="0" y="294"/>
                  </a:lnTo>
                  <a:lnTo>
                    <a:pt x="114" y="354"/>
                  </a:lnTo>
                  <a:lnTo>
                    <a:pt x="114" y="354"/>
                  </a:lnTo>
                  <a:lnTo>
                    <a:pt x="114" y="354"/>
                  </a:lnTo>
                  <a:lnTo>
                    <a:pt x="93" y="227"/>
                  </a:lnTo>
                  <a:lnTo>
                    <a:pt x="186" y="134"/>
                  </a:lnTo>
                  <a:lnTo>
                    <a:pt x="58" y="11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5" name="Rectangle 173"/>
            <p:cNvSpPr>
              <a:spLocks noChangeArrowheads="1"/>
            </p:cNvSpPr>
            <p:nvPr/>
          </p:nvSpPr>
          <p:spPr bwMode="auto">
            <a:xfrm>
              <a:off x="7401913" y="5719486"/>
              <a:ext cx="130175" cy="688975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6" name="Freeform 174"/>
            <p:cNvSpPr>
              <a:spLocks/>
            </p:cNvSpPr>
            <p:nvPr/>
          </p:nvSpPr>
          <p:spPr bwMode="auto">
            <a:xfrm>
              <a:off x="7374926" y="5657574"/>
              <a:ext cx="174625" cy="79375"/>
            </a:xfrm>
            <a:custGeom>
              <a:avLst/>
              <a:gdLst>
                <a:gd name="T0" fmla="*/ 41 w 51"/>
                <a:gd name="T1" fmla="*/ 23 h 23"/>
                <a:gd name="T2" fmla="*/ 10 w 51"/>
                <a:gd name="T3" fmla="*/ 23 h 23"/>
                <a:gd name="T4" fmla="*/ 0 w 51"/>
                <a:gd name="T5" fmla="*/ 13 h 23"/>
                <a:gd name="T6" fmla="*/ 0 w 51"/>
                <a:gd name="T7" fmla="*/ 6 h 23"/>
                <a:gd name="T8" fmla="*/ 6 w 51"/>
                <a:gd name="T9" fmla="*/ 0 h 23"/>
                <a:gd name="T10" fmla="*/ 45 w 51"/>
                <a:gd name="T11" fmla="*/ 0 h 23"/>
                <a:gd name="T12" fmla="*/ 51 w 51"/>
                <a:gd name="T13" fmla="*/ 6 h 23"/>
                <a:gd name="T14" fmla="*/ 51 w 51"/>
                <a:gd name="T15" fmla="*/ 13 h 23"/>
                <a:gd name="T16" fmla="*/ 41 w 51"/>
                <a:gd name="T1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23">
                  <a:moveTo>
                    <a:pt x="41" y="23"/>
                  </a:moveTo>
                  <a:cubicBezTo>
                    <a:pt x="10" y="23"/>
                    <a:pt x="10" y="23"/>
                    <a:pt x="10" y="23"/>
                  </a:cubicBezTo>
                  <a:cubicBezTo>
                    <a:pt x="5" y="23"/>
                    <a:pt x="0" y="18"/>
                    <a:pt x="0" y="1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8" y="0"/>
                    <a:pt x="51" y="2"/>
                    <a:pt x="51" y="6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51" y="18"/>
                    <a:pt x="46" y="23"/>
                    <a:pt x="41" y="23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7" name="Rectangle 175"/>
            <p:cNvSpPr>
              <a:spLocks noChangeArrowheads="1"/>
            </p:cNvSpPr>
            <p:nvPr/>
          </p:nvSpPr>
          <p:spPr bwMode="auto">
            <a:xfrm>
              <a:off x="7357463" y="6371949"/>
              <a:ext cx="219075" cy="60325"/>
            </a:xfrm>
            <a:prstGeom prst="rect">
              <a:avLst/>
            </a:prstGeom>
            <a:solidFill>
              <a:srgbClr val="C6C5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9" name="Freeform 176"/>
            <p:cNvSpPr>
              <a:spLocks/>
            </p:cNvSpPr>
            <p:nvPr/>
          </p:nvSpPr>
          <p:spPr bwMode="auto">
            <a:xfrm>
              <a:off x="7408263" y="5727424"/>
              <a:ext cx="11113" cy="609600"/>
            </a:xfrm>
            <a:custGeom>
              <a:avLst/>
              <a:gdLst>
                <a:gd name="T0" fmla="*/ 2 w 3"/>
                <a:gd name="T1" fmla="*/ 178 h 178"/>
                <a:gd name="T2" fmla="*/ 1 w 3"/>
                <a:gd name="T3" fmla="*/ 178 h 178"/>
                <a:gd name="T4" fmla="*/ 0 w 3"/>
                <a:gd name="T5" fmla="*/ 177 h 178"/>
                <a:gd name="T6" fmla="*/ 0 w 3"/>
                <a:gd name="T7" fmla="*/ 1 h 178"/>
                <a:gd name="T8" fmla="*/ 1 w 3"/>
                <a:gd name="T9" fmla="*/ 0 h 178"/>
                <a:gd name="T10" fmla="*/ 2 w 3"/>
                <a:gd name="T11" fmla="*/ 0 h 178"/>
                <a:gd name="T12" fmla="*/ 3 w 3"/>
                <a:gd name="T13" fmla="*/ 1 h 178"/>
                <a:gd name="T14" fmla="*/ 3 w 3"/>
                <a:gd name="T15" fmla="*/ 177 h 178"/>
                <a:gd name="T16" fmla="*/ 2 w 3"/>
                <a:gd name="T17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178">
                  <a:moveTo>
                    <a:pt x="2" y="178"/>
                  </a:moveTo>
                  <a:cubicBezTo>
                    <a:pt x="1" y="178"/>
                    <a:pt x="1" y="178"/>
                    <a:pt x="1" y="178"/>
                  </a:cubicBezTo>
                  <a:cubicBezTo>
                    <a:pt x="1" y="178"/>
                    <a:pt x="0" y="178"/>
                    <a:pt x="0" y="17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3" y="1"/>
                    <a:pt x="3" y="1"/>
                  </a:cubicBezTo>
                  <a:cubicBezTo>
                    <a:pt x="3" y="177"/>
                    <a:pt x="3" y="177"/>
                    <a:pt x="3" y="177"/>
                  </a:cubicBezTo>
                  <a:cubicBezTo>
                    <a:pt x="3" y="178"/>
                    <a:pt x="2" y="178"/>
                    <a:pt x="2" y="178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0" name="Freeform 177"/>
            <p:cNvSpPr>
              <a:spLocks/>
            </p:cNvSpPr>
            <p:nvPr/>
          </p:nvSpPr>
          <p:spPr bwMode="auto">
            <a:xfrm>
              <a:off x="7425726" y="5727424"/>
              <a:ext cx="9525" cy="609600"/>
            </a:xfrm>
            <a:custGeom>
              <a:avLst/>
              <a:gdLst>
                <a:gd name="T0" fmla="*/ 2 w 3"/>
                <a:gd name="T1" fmla="*/ 178 h 178"/>
                <a:gd name="T2" fmla="*/ 1 w 3"/>
                <a:gd name="T3" fmla="*/ 178 h 178"/>
                <a:gd name="T4" fmla="*/ 0 w 3"/>
                <a:gd name="T5" fmla="*/ 177 h 178"/>
                <a:gd name="T6" fmla="*/ 0 w 3"/>
                <a:gd name="T7" fmla="*/ 1 h 178"/>
                <a:gd name="T8" fmla="*/ 1 w 3"/>
                <a:gd name="T9" fmla="*/ 0 h 178"/>
                <a:gd name="T10" fmla="*/ 2 w 3"/>
                <a:gd name="T11" fmla="*/ 0 h 178"/>
                <a:gd name="T12" fmla="*/ 3 w 3"/>
                <a:gd name="T13" fmla="*/ 1 h 178"/>
                <a:gd name="T14" fmla="*/ 3 w 3"/>
                <a:gd name="T15" fmla="*/ 177 h 178"/>
                <a:gd name="T16" fmla="*/ 2 w 3"/>
                <a:gd name="T17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178">
                  <a:moveTo>
                    <a:pt x="2" y="178"/>
                  </a:moveTo>
                  <a:cubicBezTo>
                    <a:pt x="1" y="178"/>
                    <a:pt x="1" y="178"/>
                    <a:pt x="1" y="178"/>
                  </a:cubicBezTo>
                  <a:cubicBezTo>
                    <a:pt x="1" y="178"/>
                    <a:pt x="0" y="178"/>
                    <a:pt x="0" y="17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3" y="1"/>
                    <a:pt x="3" y="1"/>
                  </a:cubicBezTo>
                  <a:cubicBezTo>
                    <a:pt x="3" y="177"/>
                    <a:pt x="3" y="177"/>
                    <a:pt x="3" y="177"/>
                  </a:cubicBezTo>
                  <a:cubicBezTo>
                    <a:pt x="3" y="178"/>
                    <a:pt x="2" y="178"/>
                    <a:pt x="2" y="178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1" name="Freeform 178"/>
            <p:cNvSpPr>
              <a:spLocks/>
            </p:cNvSpPr>
            <p:nvPr/>
          </p:nvSpPr>
          <p:spPr bwMode="auto">
            <a:xfrm>
              <a:off x="7443188" y="5727424"/>
              <a:ext cx="9525" cy="609600"/>
            </a:xfrm>
            <a:custGeom>
              <a:avLst/>
              <a:gdLst>
                <a:gd name="T0" fmla="*/ 2 w 3"/>
                <a:gd name="T1" fmla="*/ 178 h 178"/>
                <a:gd name="T2" fmla="*/ 1 w 3"/>
                <a:gd name="T3" fmla="*/ 178 h 178"/>
                <a:gd name="T4" fmla="*/ 0 w 3"/>
                <a:gd name="T5" fmla="*/ 177 h 178"/>
                <a:gd name="T6" fmla="*/ 0 w 3"/>
                <a:gd name="T7" fmla="*/ 1 h 178"/>
                <a:gd name="T8" fmla="*/ 1 w 3"/>
                <a:gd name="T9" fmla="*/ 0 h 178"/>
                <a:gd name="T10" fmla="*/ 2 w 3"/>
                <a:gd name="T11" fmla="*/ 0 h 178"/>
                <a:gd name="T12" fmla="*/ 3 w 3"/>
                <a:gd name="T13" fmla="*/ 1 h 178"/>
                <a:gd name="T14" fmla="*/ 3 w 3"/>
                <a:gd name="T15" fmla="*/ 177 h 178"/>
                <a:gd name="T16" fmla="*/ 2 w 3"/>
                <a:gd name="T17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178">
                  <a:moveTo>
                    <a:pt x="2" y="178"/>
                  </a:moveTo>
                  <a:cubicBezTo>
                    <a:pt x="1" y="178"/>
                    <a:pt x="1" y="178"/>
                    <a:pt x="1" y="178"/>
                  </a:cubicBezTo>
                  <a:cubicBezTo>
                    <a:pt x="1" y="178"/>
                    <a:pt x="0" y="178"/>
                    <a:pt x="0" y="17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3" y="177"/>
                    <a:pt x="3" y="177"/>
                    <a:pt x="3" y="177"/>
                  </a:cubicBezTo>
                  <a:cubicBezTo>
                    <a:pt x="3" y="178"/>
                    <a:pt x="3" y="178"/>
                    <a:pt x="2" y="178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2" name="Freeform 179"/>
            <p:cNvSpPr>
              <a:spLocks/>
            </p:cNvSpPr>
            <p:nvPr/>
          </p:nvSpPr>
          <p:spPr bwMode="auto">
            <a:xfrm>
              <a:off x="7460651" y="5727424"/>
              <a:ext cx="9525" cy="609600"/>
            </a:xfrm>
            <a:custGeom>
              <a:avLst/>
              <a:gdLst>
                <a:gd name="T0" fmla="*/ 2 w 3"/>
                <a:gd name="T1" fmla="*/ 178 h 178"/>
                <a:gd name="T2" fmla="*/ 1 w 3"/>
                <a:gd name="T3" fmla="*/ 178 h 178"/>
                <a:gd name="T4" fmla="*/ 0 w 3"/>
                <a:gd name="T5" fmla="*/ 177 h 178"/>
                <a:gd name="T6" fmla="*/ 0 w 3"/>
                <a:gd name="T7" fmla="*/ 1 h 178"/>
                <a:gd name="T8" fmla="*/ 1 w 3"/>
                <a:gd name="T9" fmla="*/ 0 h 178"/>
                <a:gd name="T10" fmla="*/ 2 w 3"/>
                <a:gd name="T11" fmla="*/ 0 h 178"/>
                <a:gd name="T12" fmla="*/ 3 w 3"/>
                <a:gd name="T13" fmla="*/ 1 h 178"/>
                <a:gd name="T14" fmla="*/ 3 w 3"/>
                <a:gd name="T15" fmla="*/ 177 h 178"/>
                <a:gd name="T16" fmla="*/ 2 w 3"/>
                <a:gd name="T17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178">
                  <a:moveTo>
                    <a:pt x="2" y="178"/>
                  </a:moveTo>
                  <a:cubicBezTo>
                    <a:pt x="1" y="178"/>
                    <a:pt x="1" y="178"/>
                    <a:pt x="1" y="178"/>
                  </a:cubicBezTo>
                  <a:cubicBezTo>
                    <a:pt x="1" y="178"/>
                    <a:pt x="0" y="178"/>
                    <a:pt x="0" y="17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3" y="177"/>
                    <a:pt x="3" y="177"/>
                    <a:pt x="3" y="177"/>
                  </a:cubicBezTo>
                  <a:cubicBezTo>
                    <a:pt x="3" y="178"/>
                    <a:pt x="3" y="178"/>
                    <a:pt x="2" y="178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3" name="Freeform 180"/>
            <p:cNvSpPr>
              <a:spLocks/>
            </p:cNvSpPr>
            <p:nvPr/>
          </p:nvSpPr>
          <p:spPr bwMode="auto">
            <a:xfrm>
              <a:off x="7481288" y="5727424"/>
              <a:ext cx="6350" cy="609600"/>
            </a:xfrm>
            <a:custGeom>
              <a:avLst/>
              <a:gdLst>
                <a:gd name="T0" fmla="*/ 1 w 2"/>
                <a:gd name="T1" fmla="*/ 178 h 178"/>
                <a:gd name="T2" fmla="*/ 0 w 2"/>
                <a:gd name="T3" fmla="*/ 178 h 178"/>
                <a:gd name="T4" fmla="*/ 0 w 2"/>
                <a:gd name="T5" fmla="*/ 177 h 178"/>
                <a:gd name="T6" fmla="*/ 0 w 2"/>
                <a:gd name="T7" fmla="*/ 1 h 178"/>
                <a:gd name="T8" fmla="*/ 0 w 2"/>
                <a:gd name="T9" fmla="*/ 0 h 178"/>
                <a:gd name="T10" fmla="*/ 1 w 2"/>
                <a:gd name="T11" fmla="*/ 0 h 178"/>
                <a:gd name="T12" fmla="*/ 2 w 2"/>
                <a:gd name="T13" fmla="*/ 1 h 178"/>
                <a:gd name="T14" fmla="*/ 2 w 2"/>
                <a:gd name="T15" fmla="*/ 177 h 178"/>
                <a:gd name="T16" fmla="*/ 1 w 2"/>
                <a:gd name="T17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178">
                  <a:moveTo>
                    <a:pt x="1" y="178"/>
                  </a:moveTo>
                  <a:cubicBezTo>
                    <a:pt x="0" y="178"/>
                    <a:pt x="0" y="178"/>
                    <a:pt x="0" y="178"/>
                  </a:cubicBezTo>
                  <a:cubicBezTo>
                    <a:pt x="0" y="178"/>
                    <a:pt x="0" y="178"/>
                    <a:pt x="0" y="17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177"/>
                    <a:pt x="2" y="177"/>
                    <a:pt x="2" y="177"/>
                  </a:cubicBezTo>
                  <a:cubicBezTo>
                    <a:pt x="2" y="178"/>
                    <a:pt x="2" y="178"/>
                    <a:pt x="1" y="178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4" name="Freeform 181"/>
            <p:cNvSpPr>
              <a:spLocks/>
            </p:cNvSpPr>
            <p:nvPr/>
          </p:nvSpPr>
          <p:spPr bwMode="auto">
            <a:xfrm>
              <a:off x="7497163" y="5727424"/>
              <a:ext cx="7938" cy="609600"/>
            </a:xfrm>
            <a:custGeom>
              <a:avLst/>
              <a:gdLst>
                <a:gd name="T0" fmla="*/ 1 w 2"/>
                <a:gd name="T1" fmla="*/ 178 h 178"/>
                <a:gd name="T2" fmla="*/ 1 w 2"/>
                <a:gd name="T3" fmla="*/ 178 h 178"/>
                <a:gd name="T4" fmla="*/ 0 w 2"/>
                <a:gd name="T5" fmla="*/ 177 h 178"/>
                <a:gd name="T6" fmla="*/ 0 w 2"/>
                <a:gd name="T7" fmla="*/ 1 h 178"/>
                <a:gd name="T8" fmla="*/ 1 w 2"/>
                <a:gd name="T9" fmla="*/ 0 h 178"/>
                <a:gd name="T10" fmla="*/ 1 w 2"/>
                <a:gd name="T11" fmla="*/ 0 h 178"/>
                <a:gd name="T12" fmla="*/ 2 w 2"/>
                <a:gd name="T13" fmla="*/ 1 h 178"/>
                <a:gd name="T14" fmla="*/ 2 w 2"/>
                <a:gd name="T15" fmla="*/ 177 h 178"/>
                <a:gd name="T16" fmla="*/ 1 w 2"/>
                <a:gd name="T17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178">
                  <a:moveTo>
                    <a:pt x="1" y="178"/>
                  </a:moveTo>
                  <a:cubicBezTo>
                    <a:pt x="1" y="178"/>
                    <a:pt x="1" y="178"/>
                    <a:pt x="1" y="178"/>
                  </a:cubicBezTo>
                  <a:cubicBezTo>
                    <a:pt x="0" y="178"/>
                    <a:pt x="0" y="178"/>
                    <a:pt x="0" y="17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177"/>
                    <a:pt x="2" y="177"/>
                    <a:pt x="2" y="177"/>
                  </a:cubicBezTo>
                  <a:cubicBezTo>
                    <a:pt x="2" y="178"/>
                    <a:pt x="2" y="178"/>
                    <a:pt x="1" y="178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5" name="Freeform 182"/>
            <p:cNvSpPr>
              <a:spLocks/>
            </p:cNvSpPr>
            <p:nvPr/>
          </p:nvSpPr>
          <p:spPr bwMode="auto">
            <a:xfrm>
              <a:off x="7514626" y="5727424"/>
              <a:ext cx="6350" cy="609600"/>
            </a:xfrm>
            <a:custGeom>
              <a:avLst/>
              <a:gdLst>
                <a:gd name="T0" fmla="*/ 1 w 2"/>
                <a:gd name="T1" fmla="*/ 178 h 178"/>
                <a:gd name="T2" fmla="*/ 1 w 2"/>
                <a:gd name="T3" fmla="*/ 178 h 178"/>
                <a:gd name="T4" fmla="*/ 0 w 2"/>
                <a:gd name="T5" fmla="*/ 177 h 178"/>
                <a:gd name="T6" fmla="*/ 0 w 2"/>
                <a:gd name="T7" fmla="*/ 1 h 178"/>
                <a:gd name="T8" fmla="*/ 1 w 2"/>
                <a:gd name="T9" fmla="*/ 0 h 178"/>
                <a:gd name="T10" fmla="*/ 1 w 2"/>
                <a:gd name="T11" fmla="*/ 0 h 178"/>
                <a:gd name="T12" fmla="*/ 2 w 2"/>
                <a:gd name="T13" fmla="*/ 1 h 178"/>
                <a:gd name="T14" fmla="*/ 2 w 2"/>
                <a:gd name="T15" fmla="*/ 177 h 178"/>
                <a:gd name="T16" fmla="*/ 1 w 2"/>
                <a:gd name="T17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178">
                  <a:moveTo>
                    <a:pt x="1" y="178"/>
                  </a:moveTo>
                  <a:cubicBezTo>
                    <a:pt x="1" y="178"/>
                    <a:pt x="1" y="178"/>
                    <a:pt x="1" y="178"/>
                  </a:cubicBezTo>
                  <a:cubicBezTo>
                    <a:pt x="0" y="178"/>
                    <a:pt x="0" y="178"/>
                    <a:pt x="0" y="17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177"/>
                    <a:pt x="2" y="177"/>
                    <a:pt x="2" y="177"/>
                  </a:cubicBezTo>
                  <a:cubicBezTo>
                    <a:pt x="2" y="178"/>
                    <a:pt x="2" y="178"/>
                    <a:pt x="1" y="178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6" name="Rectangle 183"/>
            <p:cNvSpPr>
              <a:spLocks noChangeArrowheads="1"/>
            </p:cNvSpPr>
            <p:nvPr/>
          </p:nvSpPr>
          <p:spPr bwMode="auto">
            <a:xfrm>
              <a:off x="7374926" y="6346549"/>
              <a:ext cx="180975" cy="34925"/>
            </a:xfrm>
            <a:prstGeom prst="rect">
              <a:avLst/>
            </a:prstGeom>
            <a:solidFill>
              <a:srgbClr val="C6C5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7" name="Rectangle 184"/>
            <p:cNvSpPr>
              <a:spLocks noChangeArrowheads="1"/>
            </p:cNvSpPr>
            <p:nvPr/>
          </p:nvSpPr>
          <p:spPr bwMode="auto">
            <a:xfrm>
              <a:off x="7374926" y="6346549"/>
              <a:ext cx="180975" cy="7938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8" name="Rectangle 185"/>
            <p:cNvSpPr>
              <a:spLocks noChangeArrowheads="1"/>
            </p:cNvSpPr>
            <p:nvPr/>
          </p:nvSpPr>
          <p:spPr bwMode="auto">
            <a:xfrm>
              <a:off x="7374926" y="6364011"/>
              <a:ext cx="180975" cy="7938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9" name="Rectangle 186"/>
            <p:cNvSpPr>
              <a:spLocks noChangeArrowheads="1"/>
            </p:cNvSpPr>
            <p:nvPr/>
          </p:nvSpPr>
          <p:spPr bwMode="auto">
            <a:xfrm>
              <a:off x="7357463" y="6381474"/>
              <a:ext cx="219075" cy="9525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0" name="Freeform 187"/>
            <p:cNvSpPr>
              <a:spLocks/>
            </p:cNvSpPr>
            <p:nvPr/>
          </p:nvSpPr>
          <p:spPr bwMode="auto">
            <a:xfrm>
              <a:off x="7401913" y="5692499"/>
              <a:ext cx="130175" cy="17463"/>
            </a:xfrm>
            <a:custGeom>
              <a:avLst/>
              <a:gdLst>
                <a:gd name="T0" fmla="*/ 36 w 38"/>
                <a:gd name="T1" fmla="*/ 5 h 5"/>
                <a:gd name="T2" fmla="*/ 1 w 38"/>
                <a:gd name="T3" fmla="*/ 5 h 5"/>
                <a:gd name="T4" fmla="*/ 0 w 38"/>
                <a:gd name="T5" fmla="*/ 3 h 5"/>
                <a:gd name="T6" fmla="*/ 0 w 38"/>
                <a:gd name="T7" fmla="*/ 2 h 5"/>
                <a:gd name="T8" fmla="*/ 1 w 38"/>
                <a:gd name="T9" fmla="*/ 0 h 5"/>
                <a:gd name="T10" fmla="*/ 36 w 38"/>
                <a:gd name="T11" fmla="*/ 0 h 5"/>
                <a:gd name="T12" fmla="*/ 38 w 38"/>
                <a:gd name="T13" fmla="*/ 2 h 5"/>
                <a:gd name="T14" fmla="*/ 38 w 38"/>
                <a:gd name="T15" fmla="*/ 3 h 5"/>
                <a:gd name="T16" fmla="*/ 36 w 38"/>
                <a:gd name="T1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5">
                  <a:moveTo>
                    <a:pt x="36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4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7" y="0"/>
                    <a:pt x="38" y="1"/>
                    <a:pt x="38" y="2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4"/>
                    <a:pt x="37" y="5"/>
                    <a:pt x="36" y="5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1" name="Rectangle 188"/>
            <p:cNvSpPr>
              <a:spLocks noChangeArrowheads="1"/>
            </p:cNvSpPr>
            <p:nvPr/>
          </p:nvSpPr>
          <p:spPr bwMode="auto">
            <a:xfrm>
              <a:off x="7781326" y="5719486"/>
              <a:ext cx="134938" cy="688975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2" name="Freeform 189"/>
            <p:cNvSpPr>
              <a:spLocks/>
            </p:cNvSpPr>
            <p:nvPr/>
          </p:nvSpPr>
          <p:spPr bwMode="auto">
            <a:xfrm>
              <a:off x="7757513" y="5657574"/>
              <a:ext cx="174625" cy="79375"/>
            </a:xfrm>
            <a:custGeom>
              <a:avLst/>
              <a:gdLst>
                <a:gd name="T0" fmla="*/ 40 w 51"/>
                <a:gd name="T1" fmla="*/ 23 h 23"/>
                <a:gd name="T2" fmla="*/ 10 w 51"/>
                <a:gd name="T3" fmla="*/ 23 h 23"/>
                <a:gd name="T4" fmla="*/ 0 w 51"/>
                <a:gd name="T5" fmla="*/ 13 h 23"/>
                <a:gd name="T6" fmla="*/ 0 w 51"/>
                <a:gd name="T7" fmla="*/ 6 h 23"/>
                <a:gd name="T8" fmla="*/ 6 w 51"/>
                <a:gd name="T9" fmla="*/ 0 h 23"/>
                <a:gd name="T10" fmla="*/ 45 w 51"/>
                <a:gd name="T11" fmla="*/ 0 h 23"/>
                <a:gd name="T12" fmla="*/ 51 w 51"/>
                <a:gd name="T13" fmla="*/ 6 h 23"/>
                <a:gd name="T14" fmla="*/ 51 w 51"/>
                <a:gd name="T15" fmla="*/ 13 h 23"/>
                <a:gd name="T16" fmla="*/ 40 w 51"/>
                <a:gd name="T1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23">
                  <a:moveTo>
                    <a:pt x="40" y="23"/>
                  </a:moveTo>
                  <a:cubicBezTo>
                    <a:pt x="10" y="23"/>
                    <a:pt x="10" y="23"/>
                    <a:pt x="10" y="23"/>
                  </a:cubicBezTo>
                  <a:cubicBezTo>
                    <a:pt x="4" y="23"/>
                    <a:pt x="0" y="18"/>
                    <a:pt x="0" y="1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8" y="0"/>
                    <a:pt x="51" y="2"/>
                    <a:pt x="51" y="6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51" y="18"/>
                    <a:pt x="46" y="23"/>
                    <a:pt x="40" y="23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3" name="Rectangle 190"/>
            <p:cNvSpPr>
              <a:spLocks noChangeArrowheads="1"/>
            </p:cNvSpPr>
            <p:nvPr/>
          </p:nvSpPr>
          <p:spPr bwMode="auto">
            <a:xfrm>
              <a:off x="7741638" y="6371949"/>
              <a:ext cx="215900" cy="60325"/>
            </a:xfrm>
            <a:prstGeom prst="rect">
              <a:avLst/>
            </a:prstGeom>
            <a:solidFill>
              <a:srgbClr val="C6C5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4" name="Freeform 191"/>
            <p:cNvSpPr>
              <a:spLocks/>
            </p:cNvSpPr>
            <p:nvPr/>
          </p:nvSpPr>
          <p:spPr bwMode="auto">
            <a:xfrm>
              <a:off x="7792438" y="5727424"/>
              <a:ext cx="6350" cy="609600"/>
            </a:xfrm>
            <a:custGeom>
              <a:avLst/>
              <a:gdLst>
                <a:gd name="T0" fmla="*/ 2 w 2"/>
                <a:gd name="T1" fmla="*/ 178 h 178"/>
                <a:gd name="T2" fmla="*/ 1 w 2"/>
                <a:gd name="T3" fmla="*/ 178 h 178"/>
                <a:gd name="T4" fmla="*/ 0 w 2"/>
                <a:gd name="T5" fmla="*/ 177 h 178"/>
                <a:gd name="T6" fmla="*/ 0 w 2"/>
                <a:gd name="T7" fmla="*/ 1 h 178"/>
                <a:gd name="T8" fmla="*/ 1 w 2"/>
                <a:gd name="T9" fmla="*/ 0 h 178"/>
                <a:gd name="T10" fmla="*/ 2 w 2"/>
                <a:gd name="T11" fmla="*/ 0 h 178"/>
                <a:gd name="T12" fmla="*/ 2 w 2"/>
                <a:gd name="T13" fmla="*/ 1 h 178"/>
                <a:gd name="T14" fmla="*/ 2 w 2"/>
                <a:gd name="T15" fmla="*/ 177 h 178"/>
                <a:gd name="T16" fmla="*/ 2 w 2"/>
                <a:gd name="T17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178">
                  <a:moveTo>
                    <a:pt x="2" y="178"/>
                  </a:moveTo>
                  <a:cubicBezTo>
                    <a:pt x="1" y="178"/>
                    <a:pt x="1" y="178"/>
                    <a:pt x="1" y="178"/>
                  </a:cubicBezTo>
                  <a:cubicBezTo>
                    <a:pt x="0" y="178"/>
                    <a:pt x="0" y="178"/>
                    <a:pt x="0" y="17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177"/>
                    <a:pt x="2" y="177"/>
                    <a:pt x="2" y="177"/>
                  </a:cubicBezTo>
                  <a:cubicBezTo>
                    <a:pt x="2" y="178"/>
                    <a:pt x="2" y="178"/>
                    <a:pt x="2" y="178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5" name="Freeform 192"/>
            <p:cNvSpPr>
              <a:spLocks/>
            </p:cNvSpPr>
            <p:nvPr/>
          </p:nvSpPr>
          <p:spPr bwMode="auto">
            <a:xfrm>
              <a:off x="7809901" y="5727424"/>
              <a:ext cx="9525" cy="609600"/>
            </a:xfrm>
            <a:custGeom>
              <a:avLst/>
              <a:gdLst>
                <a:gd name="T0" fmla="*/ 2 w 3"/>
                <a:gd name="T1" fmla="*/ 178 h 178"/>
                <a:gd name="T2" fmla="*/ 1 w 3"/>
                <a:gd name="T3" fmla="*/ 178 h 178"/>
                <a:gd name="T4" fmla="*/ 0 w 3"/>
                <a:gd name="T5" fmla="*/ 177 h 178"/>
                <a:gd name="T6" fmla="*/ 0 w 3"/>
                <a:gd name="T7" fmla="*/ 1 h 178"/>
                <a:gd name="T8" fmla="*/ 1 w 3"/>
                <a:gd name="T9" fmla="*/ 0 h 178"/>
                <a:gd name="T10" fmla="*/ 2 w 3"/>
                <a:gd name="T11" fmla="*/ 0 h 178"/>
                <a:gd name="T12" fmla="*/ 3 w 3"/>
                <a:gd name="T13" fmla="*/ 1 h 178"/>
                <a:gd name="T14" fmla="*/ 3 w 3"/>
                <a:gd name="T15" fmla="*/ 177 h 178"/>
                <a:gd name="T16" fmla="*/ 2 w 3"/>
                <a:gd name="T17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178">
                  <a:moveTo>
                    <a:pt x="2" y="178"/>
                  </a:moveTo>
                  <a:cubicBezTo>
                    <a:pt x="1" y="178"/>
                    <a:pt x="1" y="178"/>
                    <a:pt x="1" y="178"/>
                  </a:cubicBezTo>
                  <a:cubicBezTo>
                    <a:pt x="0" y="178"/>
                    <a:pt x="0" y="178"/>
                    <a:pt x="0" y="17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3" y="1"/>
                    <a:pt x="3" y="1"/>
                  </a:cubicBezTo>
                  <a:cubicBezTo>
                    <a:pt x="3" y="177"/>
                    <a:pt x="3" y="177"/>
                    <a:pt x="3" y="177"/>
                  </a:cubicBezTo>
                  <a:cubicBezTo>
                    <a:pt x="3" y="178"/>
                    <a:pt x="2" y="178"/>
                    <a:pt x="2" y="178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6" name="Freeform 193"/>
            <p:cNvSpPr>
              <a:spLocks/>
            </p:cNvSpPr>
            <p:nvPr/>
          </p:nvSpPr>
          <p:spPr bwMode="auto">
            <a:xfrm>
              <a:off x="7827363" y="5727424"/>
              <a:ext cx="9525" cy="609600"/>
            </a:xfrm>
            <a:custGeom>
              <a:avLst/>
              <a:gdLst>
                <a:gd name="T0" fmla="*/ 2 w 3"/>
                <a:gd name="T1" fmla="*/ 178 h 178"/>
                <a:gd name="T2" fmla="*/ 1 w 3"/>
                <a:gd name="T3" fmla="*/ 178 h 178"/>
                <a:gd name="T4" fmla="*/ 0 w 3"/>
                <a:gd name="T5" fmla="*/ 177 h 178"/>
                <a:gd name="T6" fmla="*/ 0 w 3"/>
                <a:gd name="T7" fmla="*/ 1 h 178"/>
                <a:gd name="T8" fmla="*/ 1 w 3"/>
                <a:gd name="T9" fmla="*/ 0 h 178"/>
                <a:gd name="T10" fmla="*/ 2 w 3"/>
                <a:gd name="T11" fmla="*/ 0 h 178"/>
                <a:gd name="T12" fmla="*/ 3 w 3"/>
                <a:gd name="T13" fmla="*/ 1 h 178"/>
                <a:gd name="T14" fmla="*/ 3 w 3"/>
                <a:gd name="T15" fmla="*/ 177 h 178"/>
                <a:gd name="T16" fmla="*/ 2 w 3"/>
                <a:gd name="T17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178">
                  <a:moveTo>
                    <a:pt x="2" y="178"/>
                  </a:moveTo>
                  <a:cubicBezTo>
                    <a:pt x="1" y="178"/>
                    <a:pt x="1" y="178"/>
                    <a:pt x="1" y="178"/>
                  </a:cubicBezTo>
                  <a:cubicBezTo>
                    <a:pt x="0" y="178"/>
                    <a:pt x="0" y="178"/>
                    <a:pt x="0" y="17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3" y="1"/>
                    <a:pt x="3" y="1"/>
                  </a:cubicBezTo>
                  <a:cubicBezTo>
                    <a:pt x="3" y="177"/>
                    <a:pt x="3" y="177"/>
                    <a:pt x="3" y="177"/>
                  </a:cubicBezTo>
                  <a:cubicBezTo>
                    <a:pt x="3" y="178"/>
                    <a:pt x="2" y="178"/>
                    <a:pt x="2" y="178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7" name="Freeform 194"/>
            <p:cNvSpPr>
              <a:spLocks/>
            </p:cNvSpPr>
            <p:nvPr/>
          </p:nvSpPr>
          <p:spPr bwMode="auto">
            <a:xfrm>
              <a:off x="7843238" y="5727424"/>
              <a:ext cx="11113" cy="609600"/>
            </a:xfrm>
            <a:custGeom>
              <a:avLst/>
              <a:gdLst>
                <a:gd name="T0" fmla="*/ 2 w 3"/>
                <a:gd name="T1" fmla="*/ 178 h 178"/>
                <a:gd name="T2" fmla="*/ 1 w 3"/>
                <a:gd name="T3" fmla="*/ 178 h 178"/>
                <a:gd name="T4" fmla="*/ 0 w 3"/>
                <a:gd name="T5" fmla="*/ 177 h 178"/>
                <a:gd name="T6" fmla="*/ 0 w 3"/>
                <a:gd name="T7" fmla="*/ 1 h 178"/>
                <a:gd name="T8" fmla="*/ 1 w 3"/>
                <a:gd name="T9" fmla="*/ 0 h 178"/>
                <a:gd name="T10" fmla="*/ 2 w 3"/>
                <a:gd name="T11" fmla="*/ 0 h 178"/>
                <a:gd name="T12" fmla="*/ 3 w 3"/>
                <a:gd name="T13" fmla="*/ 1 h 178"/>
                <a:gd name="T14" fmla="*/ 3 w 3"/>
                <a:gd name="T15" fmla="*/ 177 h 178"/>
                <a:gd name="T16" fmla="*/ 2 w 3"/>
                <a:gd name="T17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178">
                  <a:moveTo>
                    <a:pt x="2" y="178"/>
                  </a:moveTo>
                  <a:cubicBezTo>
                    <a:pt x="1" y="178"/>
                    <a:pt x="1" y="178"/>
                    <a:pt x="1" y="178"/>
                  </a:cubicBezTo>
                  <a:cubicBezTo>
                    <a:pt x="1" y="178"/>
                    <a:pt x="0" y="178"/>
                    <a:pt x="0" y="17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3" y="1"/>
                    <a:pt x="3" y="1"/>
                  </a:cubicBezTo>
                  <a:cubicBezTo>
                    <a:pt x="3" y="177"/>
                    <a:pt x="3" y="177"/>
                    <a:pt x="3" y="177"/>
                  </a:cubicBezTo>
                  <a:cubicBezTo>
                    <a:pt x="3" y="178"/>
                    <a:pt x="2" y="178"/>
                    <a:pt x="2" y="178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8" name="Freeform 195"/>
            <p:cNvSpPr>
              <a:spLocks/>
            </p:cNvSpPr>
            <p:nvPr/>
          </p:nvSpPr>
          <p:spPr bwMode="auto">
            <a:xfrm>
              <a:off x="7860701" y="5727424"/>
              <a:ext cx="11113" cy="609600"/>
            </a:xfrm>
            <a:custGeom>
              <a:avLst/>
              <a:gdLst>
                <a:gd name="T0" fmla="*/ 2 w 3"/>
                <a:gd name="T1" fmla="*/ 178 h 178"/>
                <a:gd name="T2" fmla="*/ 1 w 3"/>
                <a:gd name="T3" fmla="*/ 178 h 178"/>
                <a:gd name="T4" fmla="*/ 0 w 3"/>
                <a:gd name="T5" fmla="*/ 177 h 178"/>
                <a:gd name="T6" fmla="*/ 0 w 3"/>
                <a:gd name="T7" fmla="*/ 1 h 178"/>
                <a:gd name="T8" fmla="*/ 1 w 3"/>
                <a:gd name="T9" fmla="*/ 0 h 178"/>
                <a:gd name="T10" fmla="*/ 2 w 3"/>
                <a:gd name="T11" fmla="*/ 0 h 178"/>
                <a:gd name="T12" fmla="*/ 3 w 3"/>
                <a:gd name="T13" fmla="*/ 1 h 178"/>
                <a:gd name="T14" fmla="*/ 3 w 3"/>
                <a:gd name="T15" fmla="*/ 177 h 178"/>
                <a:gd name="T16" fmla="*/ 2 w 3"/>
                <a:gd name="T17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178">
                  <a:moveTo>
                    <a:pt x="2" y="178"/>
                  </a:moveTo>
                  <a:cubicBezTo>
                    <a:pt x="1" y="178"/>
                    <a:pt x="1" y="178"/>
                    <a:pt x="1" y="178"/>
                  </a:cubicBezTo>
                  <a:cubicBezTo>
                    <a:pt x="1" y="178"/>
                    <a:pt x="0" y="178"/>
                    <a:pt x="0" y="17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3" y="1"/>
                    <a:pt x="3" y="1"/>
                  </a:cubicBezTo>
                  <a:cubicBezTo>
                    <a:pt x="3" y="177"/>
                    <a:pt x="3" y="177"/>
                    <a:pt x="3" y="177"/>
                  </a:cubicBezTo>
                  <a:cubicBezTo>
                    <a:pt x="3" y="178"/>
                    <a:pt x="2" y="178"/>
                    <a:pt x="2" y="178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9" name="Freeform 196"/>
            <p:cNvSpPr>
              <a:spLocks/>
            </p:cNvSpPr>
            <p:nvPr/>
          </p:nvSpPr>
          <p:spPr bwMode="auto">
            <a:xfrm>
              <a:off x="7878163" y="5727424"/>
              <a:ext cx="9525" cy="609600"/>
            </a:xfrm>
            <a:custGeom>
              <a:avLst/>
              <a:gdLst>
                <a:gd name="T0" fmla="*/ 2 w 3"/>
                <a:gd name="T1" fmla="*/ 178 h 178"/>
                <a:gd name="T2" fmla="*/ 1 w 3"/>
                <a:gd name="T3" fmla="*/ 178 h 178"/>
                <a:gd name="T4" fmla="*/ 0 w 3"/>
                <a:gd name="T5" fmla="*/ 177 h 178"/>
                <a:gd name="T6" fmla="*/ 0 w 3"/>
                <a:gd name="T7" fmla="*/ 1 h 178"/>
                <a:gd name="T8" fmla="*/ 1 w 3"/>
                <a:gd name="T9" fmla="*/ 0 h 178"/>
                <a:gd name="T10" fmla="*/ 2 w 3"/>
                <a:gd name="T11" fmla="*/ 0 h 178"/>
                <a:gd name="T12" fmla="*/ 3 w 3"/>
                <a:gd name="T13" fmla="*/ 1 h 178"/>
                <a:gd name="T14" fmla="*/ 3 w 3"/>
                <a:gd name="T15" fmla="*/ 177 h 178"/>
                <a:gd name="T16" fmla="*/ 2 w 3"/>
                <a:gd name="T17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178">
                  <a:moveTo>
                    <a:pt x="2" y="178"/>
                  </a:moveTo>
                  <a:cubicBezTo>
                    <a:pt x="1" y="178"/>
                    <a:pt x="1" y="178"/>
                    <a:pt x="1" y="178"/>
                  </a:cubicBezTo>
                  <a:cubicBezTo>
                    <a:pt x="1" y="178"/>
                    <a:pt x="0" y="178"/>
                    <a:pt x="0" y="17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3" y="1"/>
                    <a:pt x="3" y="1"/>
                  </a:cubicBezTo>
                  <a:cubicBezTo>
                    <a:pt x="3" y="177"/>
                    <a:pt x="3" y="177"/>
                    <a:pt x="3" y="177"/>
                  </a:cubicBezTo>
                  <a:cubicBezTo>
                    <a:pt x="3" y="178"/>
                    <a:pt x="2" y="178"/>
                    <a:pt x="2" y="178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0" name="Freeform 197"/>
            <p:cNvSpPr>
              <a:spLocks/>
            </p:cNvSpPr>
            <p:nvPr/>
          </p:nvSpPr>
          <p:spPr bwMode="auto">
            <a:xfrm>
              <a:off x="7895626" y="5727424"/>
              <a:ext cx="9525" cy="609600"/>
            </a:xfrm>
            <a:custGeom>
              <a:avLst/>
              <a:gdLst>
                <a:gd name="T0" fmla="*/ 2 w 3"/>
                <a:gd name="T1" fmla="*/ 178 h 178"/>
                <a:gd name="T2" fmla="*/ 1 w 3"/>
                <a:gd name="T3" fmla="*/ 178 h 178"/>
                <a:gd name="T4" fmla="*/ 0 w 3"/>
                <a:gd name="T5" fmla="*/ 177 h 178"/>
                <a:gd name="T6" fmla="*/ 0 w 3"/>
                <a:gd name="T7" fmla="*/ 1 h 178"/>
                <a:gd name="T8" fmla="*/ 1 w 3"/>
                <a:gd name="T9" fmla="*/ 0 h 178"/>
                <a:gd name="T10" fmla="*/ 2 w 3"/>
                <a:gd name="T11" fmla="*/ 0 h 178"/>
                <a:gd name="T12" fmla="*/ 3 w 3"/>
                <a:gd name="T13" fmla="*/ 1 h 178"/>
                <a:gd name="T14" fmla="*/ 3 w 3"/>
                <a:gd name="T15" fmla="*/ 177 h 178"/>
                <a:gd name="T16" fmla="*/ 2 w 3"/>
                <a:gd name="T17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178">
                  <a:moveTo>
                    <a:pt x="2" y="178"/>
                  </a:moveTo>
                  <a:cubicBezTo>
                    <a:pt x="1" y="178"/>
                    <a:pt x="1" y="178"/>
                    <a:pt x="1" y="178"/>
                  </a:cubicBezTo>
                  <a:cubicBezTo>
                    <a:pt x="1" y="178"/>
                    <a:pt x="0" y="178"/>
                    <a:pt x="0" y="17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3" y="177"/>
                    <a:pt x="3" y="177"/>
                    <a:pt x="3" y="177"/>
                  </a:cubicBezTo>
                  <a:cubicBezTo>
                    <a:pt x="3" y="178"/>
                    <a:pt x="3" y="178"/>
                    <a:pt x="2" y="178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1" name="Rectangle 198"/>
            <p:cNvSpPr>
              <a:spLocks noChangeArrowheads="1"/>
            </p:cNvSpPr>
            <p:nvPr/>
          </p:nvSpPr>
          <p:spPr bwMode="auto">
            <a:xfrm>
              <a:off x="7757513" y="6346549"/>
              <a:ext cx="182563" cy="34925"/>
            </a:xfrm>
            <a:prstGeom prst="rect">
              <a:avLst/>
            </a:prstGeom>
            <a:solidFill>
              <a:srgbClr val="C6C5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2" name="Rectangle 199"/>
            <p:cNvSpPr>
              <a:spLocks noChangeArrowheads="1"/>
            </p:cNvSpPr>
            <p:nvPr/>
          </p:nvSpPr>
          <p:spPr bwMode="auto">
            <a:xfrm>
              <a:off x="7757513" y="6346549"/>
              <a:ext cx="182563" cy="7938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3" name="Rectangle 200"/>
            <p:cNvSpPr>
              <a:spLocks noChangeArrowheads="1"/>
            </p:cNvSpPr>
            <p:nvPr/>
          </p:nvSpPr>
          <p:spPr bwMode="auto">
            <a:xfrm>
              <a:off x="7757513" y="6364011"/>
              <a:ext cx="182563" cy="7938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4" name="Rectangle 201"/>
            <p:cNvSpPr>
              <a:spLocks noChangeArrowheads="1"/>
            </p:cNvSpPr>
            <p:nvPr/>
          </p:nvSpPr>
          <p:spPr bwMode="auto">
            <a:xfrm>
              <a:off x="7741638" y="6381474"/>
              <a:ext cx="215900" cy="9525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5" name="Freeform 202"/>
            <p:cNvSpPr>
              <a:spLocks/>
            </p:cNvSpPr>
            <p:nvPr/>
          </p:nvSpPr>
          <p:spPr bwMode="auto">
            <a:xfrm>
              <a:off x="7781326" y="5692499"/>
              <a:ext cx="134938" cy="17463"/>
            </a:xfrm>
            <a:custGeom>
              <a:avLst/>
              <a:gdLst>
                <a:gd name="T0" fmla="*/ 37 w 39"/>
                <a:gd name="T1" fmla="*/ 5 h 5"/>
                <a:gd name="T2" fmla="*/ 2 w 39"/>
                <a:gd name="T3" fmla="*/ 5 h 5"/>
                <a:gd name="T4" fmla="*/ 0 w 39"/>
                <a:gd name="T5" fmla="*/ 3 h 5"/>
                <a:gd name="T6" fmla="*/ 0 w 39"/>
                <a:gd name="T7" fmla="*/ 2 h 5"/>
                <a:gd name="T8" fmla="*/ 2 w 39"/>
                <a:gd name="T9" fmla="*/ 0 h 5"/>
                <a:gd name="T10" fmla="*/ 37 w 39"/>
                <a:gd name="T11" fmla="*/ 0 h 5"/>
                <a:gd name="T12" fmla="*/ 39 w 39"/>
                <a:gd name="T13" fmla="*/ 2 h 5"/>
                <a:gd name="T14" fmla="*/ 39 w 39"/>
                <a:gd name="T15" fmla="*/ 3 h 5"/>
                <a:gd name="T16" fmla="*/ 37 w 39"/>
                <a:gd name="T1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5">
                  <a:moveTo>
                    <a:pt x="37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8" y="0"/>
                    <a:pt x="39" y="1"/>
                    <a:pt x="39" y="2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9" y="4"/>
                    <a:pt x="38" y="5"/>
                    <a:pt x="37" y="5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6" name="Rectangle 203"/>
            <p:cNvSpPr>
              <a:spLocks noChangeArrowheads="1"/>
            </p:cNvSpPr>
            <p:nvPr/>
          </p:nvSpPr>
          <p:spPr bwMode="auto">
            <a:xfrm>
              <a:off x="8165501" y="5719486"/>
              <a:ext cx="130175" cy="688975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7" name="Freeform 204"/>
            <p:cNvSpPr>
              <a:spLocks/>
            </p:cNvSpPr>
            <p:nvPr/>
          </p:nvSpPr>
          <p:spPr bwMode="auto">
            <a:xfrm>
              <a:off x="8138513" y="5657574"/>
              <a:ext cx="174625" cy="79375"/>
            </a:xfrm>
            <a:custGeom>
              <a:avLst/>
              <a:gdLst>
                <a:gd name="T0" fmla="*/ 41 w 51"/>
                <a:gd name="T1" fmla="*/ 23 h 23"/>
                <a:gd name="T2" fmla="*/ 11 w 51"/>
                <a:gd name="T3" fmla="*/ 23 h 23"/>
                <a:gd name="T4" fmla="*/ 0 w 51"/>
                <a:gd name="T5" fmla="*/ 13 h 23"/>
                <a:gd name="T6" fmla="*/ 0 w 51"/>
                <a:gd name="T7" fmla="*/ 6 h 23"/>
                <a:gd name="T8" fmla="*/ 6 w 51"/>
                <a:gd name="T9" fmla="*/ 0 h 23"/>
                <a:gd name="T10" fmla="*/ 45 w 51"/>
                <a:gd name="T11" fmla="*/ 0 h 23"/>
                <a:gd name="T12" fmla="*/ 51 w 51"/>
                <a:gd name="T13" fmla="*/ 6 h 23"/>
                <a:gd name="T14" fmla="*/ 51 w 51"/>
                <a:gd name="T15" fmla="*/ 13 h 23"/>
                <a:gd name="T16" fmla="*/ 41 w 51"/>
                <a:gd name="T1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23">
                  <a:moveTo>
                    <a:pt x="41" y="23"/>
                  </a:moveTo>
                  <a:cubicBezTo>
                    <a:pt x="11" y="23"/>
                    <a:pt x="11" y="23"/>
                    <a:pt x="11" y="23"/>
                  </a:cubicBezTo>
                  <a:cubicBezTo>
                    <a:pt x="5" y="23"/>
                    <a:pt x="0" y="18"/>
                    <a:pt x="0" y="1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9" y="0"/>
                    <a:pt x="51" y="2"/>
                    <a:pt x="51" y="6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51" y="18"/>
                    <a:pt x="47" y="23"/>
                    <a:pt x="41" y="23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8" name="Rectangle 206"/>
            <p:cNvSpPr>
              <a:spLocks noChangeArrowheads="1"/>
            </p:cNvSpPr>
            <p:nvPr/>
          </p:nvSpPr>
          <p:spPr bwMode="auto">
            <a:xfrm>
              <a:off x="8121051" y="6371949"/>
              <a:ext cx="219075" cy="60325"/>
            </a:xfrm>
            <a:prstGeom prst="rect">
              <a:avLst/>
            </a:prstGeom>
            <a:solidFill>
              <a:srgbClr val="C6C5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9" name="Freeform 207"/>
            <p:cNvSpPr>
              <a:spLocks/>
            </p:cNvSpPr>
            <p:nvPr/>
          </p:nvSpPr>
          <p:spPr bwMode="auto">
            <a:xfrm>
              <a:off x="8176613" y="5727424"/>
              <a:ext cx="6350" cy="609600"/>
            </a:xfrm>
            <a:custGeom>
              <a:avLst/>
              <a:gdLst>
                <a:gd name="T0" fmla="*/ 1 w 2"/>
                <a:gd name="T1" fmla="*/ 178 h 178"/>
                <a:gd name="T2" fmla="*/ 0 w 2"/>
                <a:gd name="T3" fmla="*/ 178 h 178"/>
                <a:gd name="T4" fmla="*/ 0 w 2"/>
                <a:gd name="T5" fmla="*/ 177 h 178"/>
                <a:gd name="T6" fmla="*/ 0 w 2"/>
                <a:gd name="T7" fmla="*/ 1 h 178"/>
                <a:gd name="T8" fmla="*/ 0 w 2"/>
                <a:gd name="T9" fmla="*/ 0 h 178"/>
                <a:gd name="T10" fmla="*/ 1 w 2"/>
                <a:gd name="T11" fmla="*/ 0 h 178"/>
                <a:gd name="T12" fmla="*/ 2 w 2"/>
                <a:gd name="T13" fmla="*/ 1 h 178"/>
                <a:gd name="T14" fmla="*/ 2 w 2"/>
                <a:gd name="T15" fmla="*/ 177 h 178"/>
                <a:gd name="T16" fmla="*/ 1 w 2"/>
                <a:gd name="T17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178">
                  <a:moveTo>
                    <a:pt x="1" y="178"/>
                  </a:moveTo>
                  <a:cubicBezTo>
                    <a:pt x="0" y="178"/>
                    <a:pt x="0" y="178"/>
                    <a:pt x="0" y="178"/>
                  </a:cubicBezTo>
                  <a:cubicBezTo>
                    <a:pt x="0" y="178"/>
                    <a:pt x="0" y="178"/>
                    <a:pt x="0" y="17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177"/>
                    <a:pt x="2" y="177"/>
                    <a:pt x="2" y="177"/>
                  </a:cubicBezTo>
                  <a:cubicBezTo>
                    <a:pt x="2" y="178"/>
                    <a:pt x="2" y="178"/>
                    <a:pt x="1" y="178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0" name="Freeform 208"/>
            <p:cNvSpPr>
              <a:spLocks/>
            </p:cNvSpPr>
            <p:nvPr/>
          </p:nvSpPr>
          <p:spPr bwMode="auto">
            <a:xfrm>
              <a:off x="8194076" y="5727424"/>
              <a:ext cx="6350" cy="609600"/>
            </a:xfrm>
            <a:custGeom>
              <a:avLst/>
              <a:gdLst>
                <a:gd name="T0" fmla="*/ 1 w 2"/>
                <a:gd name="T1" fmla="*/ 178 h 178"/>
                <a:gd name="T2" fmla="*/ 1 w 2"/>
                <a:gd name="T3" fmla="*/ 178 h 178"/>
                <a:gd name="T4" fmla="*/ 0 w 2"/>
                <a:gd name="T5" fmla="*/ 177 h 178"/>
                <a:gd name="T6" fmla="*/ 0 w 2"/>
                <a:gd name="T7" fmla="*/ 1 h 178"/>
                <a:gd name="T8" fmla="*/ 1 w 2"/>
                <a:gd name="T9" fmla="*/ 0 h 178"/>
                <a:gd name="T10" fmla="*/ 1 w 2"/>
                <a:gd name="T11" fmla="*/ 0 h 178"/>
                <a:gd name="T12" fmla="*/ 2 w 2"/>
                <a:gd name="T13" fmla="*/ 1 h 178"/>
                <a:gd name="T14" fmla="*/ 2 w 2"/>
                <a:gd name="T15" fmla="*/ 177 h 178"/>
                <a:gd name="T16" fmla="*/ 1 w 2"/>
                <a:gd name="T17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178">
                  <a:moveTo>
                    <a:pt x="1" y="178"/>
                  </a:moveTo>
                  <a:cubicBezTo>
                    <a:pt x="1" y="178"/>
                    <a:pt x="1" y="178"/>
                    <a:pt x="1" y="178"/>
                  </a:cubicBezTo>
                  <a:cubicBezTo>
                    <a:pt x="0" y="178"/>
                    <a:pt x="0" y="178"/>
                    <a:pt x="0" y="17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177"/>
                    <a:pt x="2" y="177"/>
                    <a:pt x="2" y="177"/>
                  </a:cubicBezTo>
                  <a:cubicBezTo>
                    <a:pt x="2" y="178"/>
                    <a:pt x="2" y="178"/>
                    <a:pt x="1" y="178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1" name="Freeform 209"/>
            <p:cNvSpPr>
              <a:spLocks/>
            </p:cNvSpPr>
            <p:nvPr/>
          </p:nvSpPr>
          <p:spPr bwMode="auto">
            <a:xfrm>
              <a:off x="8209951" y="5727424"/>
              <a:ext cx="7938" cy="609600"/>
            </a:xfrm>
            <a:custGeom>
              <a:avLst/>
              <a:gdLst>
                <a:gd name="T0" fmla="*/ 1 w 2"/>
                <a:gd name="T1" fmla="*/ 178 h 178"/>
                <a:gd name="T2" fmla="*/ 1 w 2"/>
                <a:gd name="T3" fmla="*/ 178 h 178"/>
                <a:gd name="T4" fmla="*/ 0 w 2"/>
                <a:gd name="T5" fmla="*/ 177 h 178"/>
                <a:gd name="T6" fmla="*/ 0 w 2"/>
                <a:gd name="T7" fmla="*/ 1 h 178"/>
                <a:gd name="T8" fmla="*/ 1 w 2"/>
                <a:gd name="T9" fmla="*/ 0 h 178"/>
                <a:gd name="T10" fmla="*/ 1 w 2"/>
                <a:gd name="T11" fmla="*/ 0 h 178"/>
                <a:gd name="T12" fmla="*/ 2 w 2"/>
                <a:gd name="T13" fmla="*/ 1 h 178"/>
                <a:gd name="T14" fmla="*/ 2 w 2"/>
                <a:gd name="T15" fmla="*/ 177 h 178"/>
                <a:gd name="T16" fmla="*/ 1 w 2"/>
                <a:gd name="T17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178">
                  <a:moveTo>
                    <a:pt x="1" y="178"/>
                  </a:moveTo>
                  <a:cubicBezTo>
                    <a:pt x="1" y="178"/>
                    <a:pt x="1" y="178"/>
                    <a:pt x="1" y="178"/>
                  </a:cubicBezTo>
                  <a:cubicBezTo>
                    <a:pt x="0" y="178"/>
                    <a:pt x="0" y="178"/>
                    <a:pt x="0" y="17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177"/>
                    <a:pt x="2" y="177"/>
                    <a:pt x="2" y="177"/>
                  </a:cubicBezTo>
                  <a:cubicBezTo>
                    <a:pt x="2" y="178"/>
                    <a:pt x="2" y="178"/>
                    <a:pt x="1" y="178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2" name="Freeform 210"/>
            <p:cNvSpPr>
              <a:spLocks/>
            </p:cNvSpPr>
            <p:nvPr/>
          </p:nvSpPr>
          <p:spPr bwMode="auto">
            <a:xfrm>
              <a:off x="8227413" y="5727424"/>
              <a:ext cx="6350" cy="609600"/>
            </a:xfrm>
            <a:custGeom>
              <a:avLst/>
              <a:gdLst>
                <a:gd name="T0" fmla="*/ 2 w 2"/>
                <a:gd name="T1" fmla="*/ 178 h 178"/>
                <a:gd name="T2" fmla="*/ 1 w 2"/>
                <a:gd name="T3" fmla="*/ 178 h 178"/>
                <a:gd name="T4" fmla="*/ 0 w 2"/>
                <a:gd name="T5" fmla="*/ 177 h 178"/>
                <a:gd name="T6" fmla="*/ 0 w 2"/>
                <a:gd name="T7" fmla="*/ 1 h 178"/>
                <a:gd name="T8" fmla="*/ 1 w 2"/>
                <a:gd name="T9" fmla="*/ 0 h 178"/>
                <a:gd name="T10" fmla="*/ 2 w 2"/>
                <a:gd name="T11" fmla="*/ 0 h 178"/>
                <a:gd name="T12" fmla="*/ 2 w 2"/>
                <a:gd name="T13" fmla="*/ 1 h 178"/>
                <a:gd name="T14" fmla="*/ 2 w 2"/>
                <a:gd name="T15" fmla="*/ 177 h 178"/>
                <a:gd name="T16" fmla="*/ 2 w 2"/>
                <a:gd name="T17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178">
                  <a:moveTo>
                    <a:pt x="2" y="178"/>
                  </a:moveTo>
                  <a:cubicBezTo>
                    <a:pt x="1" y="178"/>
                    <a:pt x="1" y="178"/>
                    <a:pt x="1" y="178"/>
                  </a:cubicBezTo>
                  <a:cubicBezTo>
                    <a:pt x="0" y="178"/>
                    <a:pt x="0" y="178"/>
                    <a:pt x="0" y="17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177"/>
                    <a:pt x="2" y="177"/>
                    <a:pt x="2" y="177"/>
                  </a:cubicBezTo>
                  <a:cubicBezTo>
                    <a:pt x="2" y="178"/>
                    <a:pt x="2" y="178"/>
                    <a:pt x="2" y="178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3" name="Freeform 211"/>
            <p:cNvSpPr>
              <a:spLocks/>
            </p:cNvSpPr>
            <p:nvPr/>
          </p:nvSpPr>
          <p:spPr bwMode="auto">
            <a:xfrm>
              <a:off x="8244876" y="5727424"/>
              <a:ext cx="9525" cy="609600"/>
            </a:xfrm>
            <a:custGeom>
              <a:avLst/>
              <a:gdLst>
                <a:gd name="T0" fmla="*/ 2 w 3"/>
                <a:gd name="T1" fmla="*/ 178 h 178"/>
                <a:gd name="T2" fmla="*/ 1 w 3"/>
                <a:gd name="T3" fmla="*/ 178 h 178"/>
                <a:gd name="T4" fmla="*/ 0 w 3"/>
                <a:gd name="T5" fmla="*/ 177 h 178"/>
                <a:gd name="T6" fmla="*/ 0 w 3"/>
                <a:gd name="T7" fmla="*/ 1 h 178"/>
                <a:gd name="T8" fmla="*/ 1 w 3"/>
                <a:gd name="T9" fmla="*/ 0 h 178"/>
                <a:gd name="T10" fmla="*/ 2 w 3"/>
                <a:gd name="T11" fmla="*/ 0 h 178"/>
                <a:gd name="T12" fmla="*/ 3 w 3"/>
                <a:gd name="T13" fmla="*/ 1 h 178"/>
                <a:gd name="T14" fmla="*/ 3 w 3"/>
                <a:gd name="T15" fmla="*/ 177 h 178"/>
                <a:gd name="T16" fmla="*/ 2 w 3"/>
                <a:gd name="T17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178">
                  <a:moveTo>
                    <a:pt x="2" y="178"/>
                  </a:moveTo>
                  <a:cubicBezTo>
                    <a:pt x="1" y="178"/>
                    <a:pt x="1" y="178"/>
                    <a:pt x="1" y="178"/>
                  </a:cubicBezTo>
                  <a:cubicBezTo>
                    <a:pt x="0" y="178"/>
                    <a:pt x="0" y="178"/>
                    <a:pt x="0" y="17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3" y="1"/>
                    <a:pt x="3" y="1"/>
                  </a:cubicBezTo>
                  <a:cubicBezTo>
                    <a:pt x="3" y="177"/>
                    <a:pt x="3" y="177"/>
                    <a:pt x="3" y="177"/>
                  </a:cubicBezTo>
                  <a:cubicBezTo>
                    <a:pt x="3" y="178"/>
                    <a:pt x="2" y="178"/>
                    <a:pt x="2" y="178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4" name="Freeform 212"/>
            <p:cNvSpPr>
              <a:spLocks/>
            </p:cNvSpPr>
            <p:nvPr/>
          </p:nvSpPr>
          <p:spPr bwMode="auto">
            <a:xfrm>
              <a:off x="8262338" y="5727424"/>
              <a:ext cx="9525" cy="609600"/>
            </a:xfrm>
            <a:custGeom>
              <a:avLst/>
              <a:gdLst>
                <a:gd name="T0" fmla="*/ 2 w 3"/>
                <a:gd name="T1" fmla="*/ 178 h 178"/>
                <a:gd name="T2" fmla="*/ 1 w 3"/>
                <a:gd name="T3" fmla="*/ 178 h 178"/>
                <a:gd name="T4" fmla="*/ 0 w 3"/>
                <a:gd name="T5" fmla="*/ 177 h 178"/>
                <a:gd name="T6" fmla="*/ 0 w 3"/>
                <a:gd name="T7" fmla="*/ 1 h 178"/>
                <a:gd name="T8" fmla="*/ 1 w 3"/>
                <a:gd name="T9" fmla="*/ 0 h 178"/>
                <a:gd name="T10" fmla="*/ 2 w 3"/>
                <a:gd name="T11" fmla="*/ 0 h 178"/>
                <a:gd name="T12" fmla="*/ 3 w 3"/>
                <a:gd name="T13" fmla="*/ 1 h 178"/>
                <a:gd name="T14" fmla="*/ 3 w 3"/>
                <a:gd name="T15" fmla="*/ 177 h 178"/>
                <a:gd name="T16" fmla="*/ 2 w 3"/>
                <a:gd name="T17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178">
                  <a:moveTo>
                    <a:pt x="2" y="178"/>
                  </a:moveTo>
                  <a:cubicBezTo>
                    <a:pt x="1" y="178"/>
                    <a:pt x="1" y="178"/>
                    <a:pt x="1" y="178"/>
                  </a:cubicBezTo>
                  <a:cubicBezTo>
                    <a:pt x="0" y="178"/>
                    <a:pt x="0" y="178"/>
                    <a:pt x="0" y="17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3" y="1"/>
                    <a:pt x="3" y="1"/>
                  </a:cubicBezTo>
                  <a:cubicBezTo>
                    <a:pt x="3" y="177"/>
                    <a:pt x="3" y="177"/>
                    <a:pt x="3" y="177"/>
                  </a:cubicBezTo>
                  <a:cubicBezTo>
                    <a:pt x="3" y="178"/>
                    <a:pt x="2" y="178"/>
                    <a:pt x="2" y="178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5" name="Freeform 213"/>
            <p:cNvSpPr>
              <a:spLocks/>
            </p:cNvSpPr>
            <p:nvPr/>
          </p:nvSpPr>
          <p:spPr bwMode="auto">
            <a:xfrm>
              <a:off x="8279801" y="5727424"/>
              <a:ext cx="9525" cy="609600"/>
            </a:xfrm>
            <a:custGeom>
              <a:avLst/>
              <a:gdLst>
                <a:gd name="T0" fmla="*/ 2 w 3"/>
                <a:gd name="T1" fmla="*/ 178 h 178"/>
                <a:gd name="T2" fmla="*/ 1 w 3"/>
                <a:gd name="T3" fmla="*/ 178 h 178"/>
                <a:gd name="T4" fmla="*/ 0 w 3"/>
                <a:gd name="T5" fmla="*/ 177 h 178"/>
                <a:gd name="T6" fmla="*/ 0 w 3"/>
                <a:gd name="T7" fmla="*/ 1 h 178"/>
                <a:gd name="T8" fmla="*/ 1 w 3"/>
                <a:gd name="T9" fmla="*/ 0 h 178"/>
                <a:gd name="T10" fmla="*/ 2 w 3"/>
                <a:gd name="T11" fmla="*/ 0 h 178"/>
                <a:gd name="T12" fmla="*/ 3 w 3"/>
                <a:gd name="T13" fmla="*/ 1 h 178"/>
                <a:gd name="T14" fmla="*/ 3 w 3"/>
                <a:gd name="T15" fmla="*/ 177 h 178"/>
                <a:gd name="T16" fmla="*/ 2 w 3"/>
                <a:gd name="T17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178">
                  <a:moveTo>
                    <a:pt x="2" y="178"/>
                  </a:moveTo>
                  <a:cubicBezTo>
                    <a:pt x="1" y="178"/>
                    <a:pt x="1" y="178"/>
                    <a:pt x="1" y="178"/>
                  </a:cubicBezTo>
                  <a:cubicBezTo>
                    <a:pt x="1" y="178"/>
                    <a:pt x="0" y="178"/>
                    <a:pt x="0" y="17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3" y="1"/>
                    <a:pt x="3" y="1"/>
                  </a:cubicBezTo>
                  <a:cubicBezTo>
                    <a:pt x="3" y="177"/>
                    <a:pt x="3" y="177"/>
                    <a:pt x="3" y="177"/>
                  </a:cubicBezTo>
                  <a:cubicBezTo>
                    <a:pt x="3" y="178"/>
                    <a:pt x="2" y="178"/>
                    <a:pt x="2" y="178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6" name="Rectangle 214"/>
            <p:cNvSpPr>
              <a:spLocks noChangeArrowheads="1"/>
            </p:cNvSpPr>
            <p:nvPr/>
          </p:nvSpPr>
          <p:spPr bwMode="auto">
            <a:xfrm>
              <a:off x="8138513" y="6346549"/>
              <a:ext cx="185738" cy="34925"/>
            </a:xfrm>
            <a:prstGeom prst="rect">
              <a:avLst/>
            </a:prstGeom>
            <a:solidFill>
              <a:srgbClr val="C6C5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7" name="Rectangle 215"/>
            <p:cNvSpPr>
              <a:spLocks noChangeArrowheads="1"/>
            </p:cNvSpPr>
            <p:nvPr/>
          </p:nvSpPr>
          <p:spPr bwMode="auto">
            <a:xfrm>
              <a:off x="8138513" y="6346549"/>
              <a:ext cx="185738" cy="7938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8" name="Rectangle 216"/>
            <p:cNvSpPr>
              <a:spLocks noChangeArrowheads="1"/>
            </p:cNvSpPr>
            <p:nvPr/>
          </p:nvSpPr>
          <p:spPr bwMode="auto">
            <a:xfrm>
              <a:off x="8138513" y="6364011"/>
              <a:ext cx="185738" cy="7938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9" name="Rectangle 217"/>
            <p:cNvSpPr>
              <a:spLocks noChangeArrowheads="1"/>
            </p:cNvSpPr>
            <p:nvPr/>
          </p:nvSpPr>
          <p:spPr bwMode="auto">
            <a:xfrm>
              <a:off x="8121051" y="6381474"/>
              <a:ext cx="219075" cy="9525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0" name="Freeform 218"/>
            <p:cNvSpPr>
              <a:spLocks/>
            </p:cNvSpPr>
            <p:nvPr/>
          </p:nvSpPr>
          <p:spPr bwMode="auto">
            <a:xfrm>
              <a:off x="8165501" y="5692499"/>
              <a:ext cx="130175" cy="17463"/>
            </a:xfrm>
            <a:custGeom>
              <a:avLst/>
              <a:gdLst>
                <a:gd name="T0" fmla="*/ 36 w 38"/>
                <a:gd name="T1" fmla="*/ 5 h 5"/>
                <a:gd name="T2" fmla="*/ 2 w 38"/>
                <a:gd name="T3" fmla="*/ 5 h 5"/>
                <a:gd name="T4" fmla="*/ 0 w 38"/>
                <a:gd name="T5" fmla="*/ 3 h 5"/>
                <a:gd name="T6" fmla="*/ 0 w 38"/>
                <a:gd name="T7" fmla="*/ 2 h 5"/>
                <a:gd name="T8" fmla="*/ 2 w 38"/>
                <a:gd name="T9" fmla="*/ 0 h 5"/>
                <a:gd name="T10" fmla="*/ 36 w 38"/>
                <a:gd name="T11" fmla="*/ 0 h 5"/>
                <a:gd name="T12" fmla="*/ 38 w 38"/>
                <a:gd name="T13" fmla="*/ 2 h 5"/>
                <a:gd name="T14" fmla="*/ 38 w 38"/>
                <a:gd name="T15" fmla="*/ 3 h 5"/>
                <a:gd name="T16" fmla="*/ 36 w 38"/>
                <a:gd name="T1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5">
                  <a:moveTo>
                    <a:pt x="36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7" y="0"/>
                    <a:pt x="38" y="1"/>
                    <a:pt x="38" y="2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4"/>
                    <a:pt x="37" y="5"/>
                    <a:pt x="36" y="5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1" name="Rectangle 219"/>
            <p:cNvSpPr>
              <a:spLocks noChangeArrowheads="1"/>
            </p:cNvSpPr>
            <p:nvPr/>
          </p:nvSpPr>
          <p:spPr bwMode="auto">
            <a:xfrm>
              <a:off x="8549676" y="5719486"/>
              <a:ext cx="130175" cy="688975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2" name="Freeform 220"/>
            <p:cNvSpPr>
              <a:spLocks/>
            </p:cNvSpPr>
            <p:nvPr/>
          </p:nvSpPr>
          <p:spPr bwMode="auto">
            <a:xfrm>
              <a:off x="8522688" y="5657574"/>
              <a:ext cx="174625" cy="79375"/>
            </a:xfrm>
            <a:custGeom>
              <a:avLst/>
              <a:gdLst>
                <a:gd name="T0" fmla="*/ 41 w 51"/>
                <a:gd name="T1" fmla="*/ 23 h 23"/>
                <a:gd name="T2" fmla="*/ 10 w 51"/>
                <a:gd name="T3" fmla="*/ 23 h 23"/>
                <a:gd name="T4" fmla="*/ 0 w 51"/>
                <a:gd name="T5" fmla="*/ 13 h 23"/>
                <a:gd name="T6" fmla="*/ 0 w 51"/>
                <a:gd name="T7" fmla="*/ 6 h 23"/>
                <a:gd name="T8" fmla="*/ 6 w 51"/>
                <a:gd name="T9" fmla="*/ 0 h 23"/>
                <a:gd name="T10" fmla="*/ 45 w 51"/>
                <a:gd name="T11" fmla="*/ 0 h 23"/>
                <a:gd name="T12" fmla="*/ 51 w 51"/>
                <a:gd name="T13" fmla="*/ 6 h 23"/>
                <a:gd name="T14" fmla="*/ 51 w 51"/>
                <a:gd name="T15" fmla="*/ 13 h 23"/>
                <a:gd name="T16" fmla="*/ 41 w 51"/>
                <a:gd name="T1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23">
                  <a:moveTo>
                    <a:pt x="41" y="23"/>
                  </a:moveTo>
                  <a:cubicBezTo>
                    <a:pt x="10" y="23"/>
                    <a:pt x="10" y="23"/>
                    <a:pt x="10" y="23"/>
                  </a:cubicBezTo>
                  <a:cubicBezTo>
                    <a:pt x="5" y="23"/>
                    <a:pt x="0" y="18"/>
                    <a:pt x="0" y="1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8" y="0"/>
                    <a:pt x="51" y="2"/>
                    <a:pt x="51" y="6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51" y="18"/>
                    <a:pt x="47" y="23"/>
                    <a:pt x="41" y="23"/>
                  </a:cubicBezTo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3" name="Rectangle 221"/>
            <p:cNvSpPr>
              <a:spLocks noChangeArrowheads="1"/>
            </p:cNvSpPr>
            <p:nvPr/>
          </p:nvSpPr>
          <p:spPr bwMode="auto">
            <a:xfrm>
              <a:off x="8505226" y="6371949"/>
              <a:ext cx="219075" cy="60325"/>
            </a:xfrm>
            <a:prstGeom prst="rect">
              <a:avLst/>
            </a:prstGeom>
            <a:solidFill>
              <a:srgbClr val="C6C5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4" name="Rectangle 222"/>
            <p:cNvSpPr>
              <a:spLocks noChangeArrowheads="1"/>
            </p:cNvSpPr>
            <p:nvPr/>
          </p:nvSpPr>
          <p:spPr bwMode="auto">
            <a:xfrm>
              <a:off x="8505226" y="6371949"/>
              <a:ext cx="219075" cy="60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5" name="Freeform 223"/>
            <p:cNvSpPr>
              <a:spLocks/>
            </p:cNvSpPr>
            <p:nvPr/>
          </p:nvSpPr>
          <p:spPr bwMode="auto">
            <a:xfrm>
              <a:off x="8556026" y="5727424"/>
              <a:ext cx="11113" cy="609600"/>
            </a:xfrm>
            <a:custGeom>
              <a:avLst/>
              <a:gdLst>
                <a:gd name="T0" fmla="*/ 2 w 3"/>
                <a:gd name="T1" fmla="*/ 178 h 178"/>
                <a:gd name="T2" fmla="*/ 1 w 3"/>
                <a:gd name="T3" fmla="*/ 178 h 178"/>
                <a:gd name="T4" fmla="*/ 0 w 3"/>
                <a:gd name="T5" fmla="*/ 177 h 178"/>
                <a:gd name="T6" fmla="*/ 0 w 3"/>
                <a:gd name="T7" fmla="*/ 1 h 178"/>
                <a:gd name="T8" fmla="*/ 1 w 3"/>
                <a:gd name="T9" fmla="*/ 0 h 178"/>
                <a:gd name="T10" fmla="*/ 2 w 3"/>
                <a:gd name="T11" fmla="*/ 0 h 178"/>
                <a:gd name="T12" fmla="*/ 3 w 3"/>
                <a:gd name="T13" fmla="*/ 1 h 178"/>
                <a:gd name="T14" fmla="*/ 3 w 3"/>
                <a:gd name="T15" fmla="*/ 177 h 178"/>
                <a:gd name="T16" fmla="*/ 2 w 3"/>
                <a:gd name="T17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178">
                  <a:moveTo>
                    <a:pt x="2" y="178"/>
                  </a:moveTo>
                  <a:cubicBezTo>
                    <a:pt x="1" y="178"/>
                    <a:pt x="1" y="178"/>
                    <a:pt x="1" y="178"/>
                  </a:cubicBezTo>
                  <a:cubicBezTo>
                    <a:pt x="1" y="178"/>
                    <a:pt x="0" y="178"/>
                    <a:pt x="0" y="17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3" y="1"/>
                    <a:pt x="3" y="1"/>
                  </a:cubicBezTo>
                  <a:cubicBezTo>
                    <a:pt x="3" y="177"/>
                    <a:pt x="3" y="177"/>
                    <a:pt x="3" y="177"/>
                  </a:cubicBezTo>
                  <a:cubicBezTo>
                    <a:pt x="3" y="178"/>
                    <a:pt x="2" y="178"/>
                    <a:pt x="2" y="178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6" name="Freeform 224"/>
            <p:cNvSpPr>
              <a:spLocks/>
            </p:cNvSpPr>
            <p:nvPr/>
          </p:nvSpPr>
          <p:spPr bwMode="auto">
            <a:xfrm>
              <a:off x="8573488" y="5727424"/>
              <a:ext cx="11113" cy="609600"/>
            </a:xfrm>
            <a:custGeom>
              <a:avLst/>
              <a:gdLst>
                <a:gd name="T0" fmla="*/ 2 w 3"/>
                <a:gd name="T1" fmla="*/ 178 h 178"/>
                <a:gd name="T2" fmla="*/ 1 w 3"/>
                <a:gd name="T3" fmla="*/ 178 h 178"/>
                <a:gd name="T4" fmla="*/ 0 w 3"/>
                <a:gd name="T5" fmla="*/ 177 h 178"/>
                <a:gd name="T6" fmla="*/ 0 w 3"/>
                <a:gd name="T7" fmla="*/ 1 h 178"/>
                <a:gd name="T8" fmla="*/ 1 w 3"/>
                <a:gd name="T9" fmla="*/ 0 h 178"/>
                <a:gd name="T10" fmla="*/ 2 w 3"/>
                <a:gd name="T11" fmla="*/ 0 h 178"/>
                <a:gd name="T12" fmla="*/ 3 w 3"/>
                <a:gd name="T13" fmla="*/ 1 h 178"/>
                <a:gd name="T14" fmla="*/ 3 w 3"/>
                <a:gd name="T15" fmla="*/ 177 h 178"/>
                <a:gd name="T16" fmla="*/ 2 w 3"/>
                <a:gd name="T17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178">
                  <a:moveTo>
                    <a:pt x="2" y="178"/>
                  </a:moveTo>
                  <a:cubicBezTo>
                    <a:pt x="1" y="178"/>
                    <a:pt x="1" y="178"/>
                    <a:pt x="1" y="178"/>
                  </a:cubicBezTo>
                  <a:cubicBezTo>
                    <a:pt x="1" y="178"/>
                    <a:pt x="0" y="178"/>
                    <a:pt x="0" y="17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3" y="177"/>
                    <a:pt x="3" y="177"/>
                    <a:pt x="3" y="177"/>
                  </a:cubicBezTo>
                  <a:cubicBezTo>
                    <a:pt x="3" y="178"/>
                    <a:pt x="3" y="178"/>
                    <a:pt x="2" y="178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7" name="Freeform 225"/>
            <p:cNvSpPr>
              <a:spLocks/>
            </p:cNvSpPr>
            <p:nvPr/>
          </p:nvSpPr>
          <p:spPr bwMode="auto">
            <a:xfrm>
              <a:off x="8590951" y="5727424"/>
              <a:ext cx="9525" cy="609600"/>
            </a:xfrm>
            <a:custGeom>
              <a:avLst/>
              <a:gdLst>
                <a:gd name="T0" fmla="*/ 2 w 3"/>
                <a:gd name="T1" fmla="*/ 178 h 178"/>
                <a:gd name="T2" fmla="*/ 1 w 3"/>
                <a:gd name="T3" fmla="*/ 178 h 178"/>
                <a:gd name="T4" fmla="*/ 0 w 3"/>
                <a:gd name="T5" fmla="*/ 177 h 178"/>
                <a:gd name="T6" fmla="*/ 0 w 3"/>
                <a:gd name="T7" fmla="*/ 1 h 178"/>
                <a:gd name="T8" fmla="*/ 1 w 3"/>
                <a:gd name="T9" fmla="*/ 0 h 178"/>
                <a:gd name="T10" fmla="*/ 2 w 3"/>
                <a:gd name="T11" fmla="*/ 0 h 178"/>
                <a:gd name="T12" fmla="*/ 3 w 3"/>
                <a:gd name="T13" fmla="*/ 1 h 178"/>
                <a:gd name="T14" fmla="*/ 3 w 3"/>
                <a:gd name="T15" fmla="*/ 177 h 178"/>
                <a:gd name="T16" fmla="*/ 2 w 3"/>
                <a:gd name="T17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178">
                  <a:moveTo>
                    <a:pt x="2" y="178"/>
                  </a:moveTo>
                  <a:cubicBezTo>
                    <a:pt x="1" y="178"/>
                    <a:pt x="1" y="178"/>
                    <a:pt x="1" y="178"/>
                  </a:cubicBezTo>
                  <a:cubicBezTo>
                    <a:pt x="1" y="178"/>
                    <a:pt x="0" y="178"/>
                    <a:pt x="0" y="17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3" y="177"/>
                    <a:pt x="3" y="177"/>
                    <a:pt x="3" y="177"/>
                  </a:cubicBezTo>
                  <a:cubicBezTo>
                    <a:pt x="3" y="178"/>
                    <a:pt x="3" y="178"/>
                    <a:pt x="2" y="178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8" name="Freeform 226"/>
            <p:cNvSpPr>
              <a:spLocks/>
            </p:cNvSpPr>
            <p:nvPr/>
          </p:nvSpPr>
          <p:spPr bwMode="auto">
            <a:xfrm>
              <a:off x="8611588" y="5727424"/>
              <a:ext cx="6350" cy="609600"/>
            </a:xfrm>
            <a:custGeom>
              <a:avLst/>
              <a:gdLst>
                <a:gd name="T0" fmla="*/ 1 w 2"/>
                <a:gd name="T1" fmla="*/ 178 h 178"/>
                <a:gd name="T2" fmla="*/ 0 w 2"/>
                <a:gd name="T3" fmla="*/ 178 h 178"/>
                <a:gd name="T4" fmla="*/ 0 w 2"/>
                <a:gd name="T5" fmla="*/ 177 h 178"/>
                <a:gd name="T6" fmla="*/ 0 w 2"/>
                <a:gd name="T7" fmla="*/ 1 h 178"/>
                <a:gd name="T8" fmla="*/ 0 w 2"/>
                <a:gd name="T9" fmla="*/ 0 h 178"/>
                <a:gd name="T10" fmla="*/ 1 w 2"/>
                <a:gd name="T11" fmla="*/ 0 h 178"/>
                <a:gd name="T12" fmla="*/ 2 w 2"/>
                <a:gd name="T13" fmla="*/ 1 h 178"/>
                <a:gd name="T14" fmla="*/ 2 w 2"/>
                <a:gd name="T15" fmla="*/ 177 h 178"/>
                <a:gd name="T16" fmla="*/ 1 w 2"/>
                <a:gd name="T17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178">
                  <a:moveTo>
                    <a:pt x="1" y="178"/>
                  </a:moveTo>
                  <a:cubicBezTo>
                    <a:pt x="0" y="178"/>
                    <a:pt x="0" y="178"/>
                    <a:pt x="0" y="178"/>
                  </a:cubicBezTo>
                  <a:cubicBezTo>
                    <a:pt x="0" y="178"/>
                    <a:pt x="0" y="178"/>
                    <a:pt x="0" y="17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177"/>
                    <a:pt x="2" y="177"/>
                    <a:pt x="2" y="177"/>
                  </a:cubicBezTo>
                  <a:cubicBezTo>
                    <a:pt x="2" y="178"/>
                    <a:pt x="2" y="178"/>
                    <a:pt x="1" y="178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9" name="Freeform 227"/>
            <p:cNvSpPr>
              <a:spLocks/>
            </p:cNvSpPr>
            <p:nvPr/>
          </p:nvSpPr>
          <p:spPr bwMode="auto">
            <a:xfrm>
              <a:off x="8629051" y="5727424"/>
              <a:ext cx="6350" cy="609600"/>
            </a:xfrm>
            <a:custGeom>
              <a:avLst/>
              <a:gdLst>
                <a:gd name="T0" fmla="*/ 1 w 2"/>
                <a:gd name="T1" fmla="*/ 178 h 178"/>
                <a:gd name="T2" fmla="*/ 1 w 2"/>
                <a:gd name="T3" fmla="*/ 178 h 178"/>
                <a:gd name="T4" fmla="*/ 0 w 2"/>
                <a:gd name="T5" fmla="*/ 177 h 178"/>
                <a:gd name="T6" fmla="*/ 0 w 2"/>
                <a:gd name="T7" fmla="*/ 1 h 178"/>
                <a:gd name="T8" fmla="*/ 1 w 2"/>
                <a:gd name="T9" fmla="*/ 0 h 178"/>
                <a:gd name="T10" fmla="*/ 1 w 2"/>
                <a:gd name="T11" fmla="*/ 0 h 178"/>
                <a:gd name="T12" fmla="*/ 2 w 2"/>
                <a:gd name="T13" fmla="*/ 1 h 178"/>
                <a:gd name="T14" fmla="*/ 2 w 2"/>
                <a:gd name="T15" fmla="*/ 177 h 178"/>
                <a:gd name="T16" fmla="*/ 1 w 2"/>
                <a:gd name="T17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178">
                  <a:moveTo>
                    <a:pt x="1" y="178"/>
                  </a:moveTo>
                  <a:cubicBezTo>
                    <a:pt x="1" y="178"/>
                    <a:pt x="1" y="178"/>
                    <a:pt x="1" y="178"/>
                  </a:cubicBezTo>
                  <a:cubicBezTo>
                    <a:pt x="0" y="178"/>
                    <a:pt x="0" y="178"/>
                    <a:pt x="0" y="17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177"/>
                    <a:pt x="2" y="177"/>
                    <a:pt x="2" y="177"/>
                  </a:cubicBezTo>
                  <a:cubicBezTo>
                    <a:pt x="2" y="178"/>
                    <a:pt x="2" y="178"/>
                    <a:pt x="1" y="178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0" name="Freeform 228"/>
            <p:cNvSpPr>
              <a:spLocks/>
            </p:cNvSpPr>
            <p:nvPr/>
          </p:nvSpPr>
          <p:spPr bwMode="auto">
            <a:xfrm>
              <a:off x="8646513" y="5727424"/>
              <a:ext cx="6350" cy="609600"/>
            </a:xfrm>
            <a:custGeom>
              <a:avLst/>
              <a:gdLst>
                <a:gd name="T0" fmla="*/ 1 w 2"/>
                <a:gd name="T1" fmla="*/ 178 h 178"/>
                <a:gd name="T2" fmla="*/ 1 w 2"/>
                <a:gd name="T3" fmla="*/ 178 h 178"/>
                <a:gd name="T4" fmla="*/ 0 w 2"/>
                <a:gd name="T5" fmla="*/ 177 h 178"/>
                <a:gd name="T6" fmla="*/ 0 w 2"/>
                <a:gd name="T7" fmla="*/ 1 h 178"/>
                <a:gd name="T8" fmla="*/ 1 w 2"/>
                <a:gd name="T9" fmla="*/ 0 h 178"/>
                <a:gd name="T10" fmla="*/ 1 w 2"/>
                <a:gd name="T11" fmla="*/ 0 h 178"/>
                <a:gd name="T12" fmla="*/ 2 w 2"/>
                <a:gd name="T13" fmla="*/ 1 h 178"/>
                <a:gd name="T14" fmla="*/ 2 w 2"/>
                <a:gd name="T15" fmla="*/ 177 h 178"/>
                <a:gd name="T16" fmla="*/ 1 w 2"/>
                <a:gd name="T17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178">
                  <a:moveTo>
                    <a:pt x="1" y="178"/>
                  </a:moveTo>
                  <a:cubicBezTo>
                    <a:pt x="1" y="178"/>
                    <a:pt x="1" y="178"/>
                    <a:pt x="1" y="178"/>
                  </a:cubicBezTo>
                  <a:cubicBezTo>
                    <a:pt x="0" y="178"/>
                    <a:pt x="0" y="178"/>
                    <a:pt x="0" y="17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177"/>
                    <a:pt x="2" y="177"/>
                    <a:pt x="2" y="177"/>
                  </a:cubicBezTo>
                  <a:cubicBezTo>
                    <a:pt x="2" y="178"/>
                    <a:pt x="2" y="178"/>
                    <a:pt x="1" y="178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1" name="Freeform 229"/>
            <p:cNvSpPr>
              <a:spLocks/>
            </p:cNvSpPr>
            <p:nvPr/>
          </p:nvSpPr>
          <p:spPr bwMode="auto">
            <a:xfrm>
              <a:off x="8662388" y="5727424"/>
              <a:ext cx="7938" cy="609600"/>
            </a:xfrm>
            <a:custGeom>
              <a:avLst/>
              <a:gdLst>
                <a:gd name="T0" fmla="*/ 2 w 2"/>
                <a:gd name="T1" fmla="*/ 178 h 178"/>
                <a:gd name="T2" fmla="*/ 1 w 2"/>
                <a:gd name="T3" fmla="*/ 178 h 178"/>
                <a:gd name="T4" fmla="*/ 0 w 2"/>
                <a:gd name="T5" fmla="*/ 177 h 178"/>
                <a:gd name="T6" fmla="*/ 0 w 2"/>
                <a:gd name="T7" fmla="*/ 1 h 178"/>
                <a:gd name="T8" fmla="*/ 1 w 2"/>
                <a:gd name="T9" fmla="*/ 0 h 178"/>
                <a:gd name="T10" fmla="*/ 2 w 2"/>
                <a:gd name="T11" fmla="*/ 0 h 178"/>
                <a:gd name="T12" fmla="*/ 2 w 2"/>
                <a:gd name="T13" fmla="*/ 1 h 178"/>
                <a:gd name="T14" fmla="*/ 2 w 2"/>
                <a:gd name="T15" fmla="*/ 177 h 178"/>
                <a:gd name="T16" fmla="*/ 2 w 2"/>
                <a:gd name="T17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178">
                  <a:moveTo>
                    <a:pt x="2" y="178"/>
                  </a:moveTo>
                  <a:cubicBezTo>
                    <a:pt x="1" y="178"/>
                    <a:pt x="1" y="178"/>
                    <a:pt x="1" y="178"/>
                  </a:cubicBezTo>
                  <a:cubicBezTo>
                    <a:pt x="0" y="178"/>
                    <a:pt x="0" y="178"/>
                    <a:pt x="0" y="17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177"/>
                    <a:pt x="2" y="177"/>
                    <a:pt x="2" y="177"/>
                  </a:cubicBezTo>
                  <a:cubicBezTo>
                    <a:pt x="2" y="178"/>
                    <a:pt x="2" y="178"/>
                    <a:pt x="2" y="178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2" name="Rectangle 230"/>
            <p:cNvSpPr>
              <a:spLocks noChangeArrowheads="1"/>
            </p:cNvSpPr>
            <p:nvPr/>
          </p:nvSpPr>
          <p:spPr bwMode="auto">
            <a:xfrm>
              <a:off x="8522688" y="6346549"/>
              <a:ext cx="184150" cy="34925"/>
            </a:xfrm>
            <a:prstGeom prst="rect">
              <a:avLst/>
            </a:prstGeom>
            <a:solidFill>
              <a:srgbClr val="C6C5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3" name="Rectangle 231"/>
            <p:cNvSpPr>
              <a:spLocks noChangeArrowheads="1"/>
            </p:cNvSpPr>
            <p:nvPr/>
          </p:nvSpPr>
          <p:spPr bwMode="auto">
            <a:xfrm>
              <a:off x="8522688" y="6346549"/>
              <a:ext cx="184150" cy="7938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4" name="Rectangle 232"/>
            <p:cNvSpPr>
              <a:spLocks noChangeArrowheads="1"/>
            </p:cNvSpPr>
            <p:nvPr/>
          </p:nvSpPr>
          <p:spPr bwMode="auto">
            <a:xfrm>
              <a:off x="8522688" y="6364011"/>
              <a:ext cx="184150" cy="7938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5" name="Rectangle 233"/>
            <p:cNvSpPr>
              <a:spLocks noChangeArrowheads="1"/>
            </p:cNvSpPr>
            <p:nvPr/>
          </p:nvSpPr>
          <p:spPr bwMode="auto">
            <a:xfrm>
              <a:off x="8505226" y="6381474"/>
              <a:ext cx="219075" cy="9525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6" name="Freeform 234"/>
            <p:cNvSpPr>
              <a:spLocks/>
            </p:cNvSpPr>
            <p:nvPr/>
          </p:nvSpPr>
          <p:spPr bwMode="auto">
            <a:xfrm>
              <a:off x="8549676" y="5692499"/>
              <a:ext cx="130175" cy="17463"/>
            </a:xfrm>
            <a:custGeom>
              <a:avLst/>
              <a:gdLst>
                <a:gd name="T0" fmla="*/ 36 w 38"/>
                <a:gd name="T1" fmla="*/ 5 h 5"/>
                <a:gd name="T2" fmla="*/ 2 w 38"/>
                <a:gd name="T3" fmla="*/ 5 h 5"/>
                <a:gd name="T4" fmla="*/ 0 w 38"/>
                <a:gd name="T5" fmla="*/ 3 h 5"/>
                <a:gd name="T6" fmla="*/ 0 w 38"/>
                <a:gd name="T7" fmla="*/ 2 h 5"/>
                <a:gd name="T8" fmla="*/ 2 w 38"/>
                <a:gd name="T9" fmla="*/ 0 h 5"/>
                <a:gd name="T10" fmla="*/ 36 w 38"/>
                <a:gd name="T11" fmla="*/ 0 h 5"/>
                <a:gd name="T12" fmla="*/ 38 w 38"/>
                <a:gd name="T13" fmla="*/ 2 h 5"/>
                <a:gd name="T14" fmla="*/ 38 w 38"/>
                <a:gd name="T15" fmla="*/ 3 h 5"/>
                <a:gd name="T16" fmla="*/ 36 w 38"/>
                <a:gd name="T1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5">
                  <a:moveTo>
                    <a:pt x="36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7" y="0"/>
                    <a:pt x="38" y="1"/>
                    <a:pt x="38" y="2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4"/>
                    <a:pt x="37" y="5"/>
                    <a:pt x="36" y="5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7" name="Rectangle 235"/>
            <p:cNvSpPr>
              <a:spLocks noChangeArrowheads="1"/>
            </p:cNvSpPr>
            <p:nvPr/>
          </p:nvSpPr>
          <p:spPr bwMode="auto">
            <a:xfrm>
              <a:off x="8930676" y="5719486"/>
              <a:ext cx="133350" cy="688975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8" name="Freeform 236"/>
            <p:cNvSpPr>
              <a:spLocks/>
            </p:cNvSpPr>
            <p:nvPr/>
          </p:nvSpPr>
          <p:spPr bwMode="auto">
            <a:xfrm>
              <a:off x="8906863" y="5657574"/>
              <a:ext cx="174625" cy="79375"/>
            </a:xfrm>
            <a:custGeom>
              <a:avLst/>
              <a:gdLst>
                <a:gd name="T0" fmla="*/ 41 w 51"/>
                <a:gd name="T1" fmla="*/ 23 h 23"/>
                <a:gd name="T2" fmla="*/ 10 w 51"/>
                <a:gd name="T3" fmla="*/ 23 h 23"/>
                <a:gd name="T4" fmla="*/ 0 w 51"/>
                <a:gd name="T5" fmla="*/ 13 h 23"/>
                <a:gd name="T6" fmla="*/ 0 w 51"/>
                <a:gd name="T7" fmla="*/ 6 h 23"/>
                <a:gd name="T8" fmla="*/ 6 w 51"/>
                <a:gd name="T9" fmla="*/ 0 h 23"/>
                <a:gd name="T10" fmla="*/ 45 w 51"/>
                <a:gd name="T11" fmla="*/ 0 h 23"/>
                <a:gd name="T12" fmla="*/ 51 w 51"/>
                <a:gd name="T13" fmla="*/ 6 h 23"/>
                <a:gd name="T14" fmla="*/ 51 w 51"/>
                <a:gd name="T15" fmla="*/ 13 h 23"/>
                <a:gd name="T16" fmla="*/ 41 w 51"/>
                <a:gd name="T1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23">
                  <a:moveTo>
                    <a:pt x="41" y="23"/>
                  </a:moveTo>
                  <a:cubicBezTo>
                    <a:pt x="10" y="23"/>
                    <a:pt x="10" y="23"/>
                    <a:pt x="10" y="23"/>
                  </a:cubicBezTo>
                  <a:cubicBezTo>
                    <a:pt x="4" y="23"/>
                    <a:pt x="0" y="18"/>
                    <a:pt x="0" y="1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8" y="0"/>
                    <a:pt x="51" y="2"/>
                    <a:pt x="51" y="6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51" y="18"/>
                    <a:pt x="46" y="23"/>
                    <a:pt x="41" y="23"/>
                  </a:cubicBezTo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9" name="Rectangle 237"/>
            <p:cNvSpPr>
              <a:spLocks noChangeArrowheads="1"/>
            </p:cNvSpPr>
            <p:nvPr/>
          </p:nvSpPr>
          <p:spPr bwMode="auto">
            <a:xfrm>
              <a:off x="8889401" y="6371949"/>
              <a:ext cx="215900" cy="60325"/>
            </a:xfrm>
            <a:prstGeom prst="rect">
              <a:avLst/>
            </a:prstGeom>
            <a:solidFill>
              <a:srgbClr val="C6C5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0" name="Rectangle 238"/>
            <p:cNvSpPr>
              <a:spLocks noChangeArrowheads="1"/>
            </p:cNvSpPr>
            <p:nvPr/>
          </p:nvSpPr>
          <p:spPr bwMode="auto">
            <a:xfrm>
              <a:off x="8889401" y="6371949"/>
              <a:ext cx="215900" cy="60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1" name="Freeform 239"/>
            <p:cNvSpPr>
              <a:spLocks/>
            </p:cNvSpPr>
            <p:nvPr/>
          </p:nvSpPr>
          <p:spPr bwMode="auto">
            <a:xfrm>
              <a:off x="8940201" y="5727424"/>
              <a:ext cx="11113" cy="609600"/>
            </a:xfrm>
            <a:custGeom>
              <a:avLst/>
              <a:gdLst>
                <a:gd name="T0" fmla="*/ 2 w 3"/>
                <a:gd name="T1" fmla="*/ 178 h 178"/>
                <a:gd name="T2" fmla="*/ 1 w 3"/>
                <a:gd name="T3" fmla="*/ 178 h 178"/>
                <a:gd name="T4" fmla="*/ 0 w 3"/>
                <a:gd name="T5" fmla="*/ 177 h 178"/>
                <a:gd name="T6" fmla="*/ 0 w 3"/>
                <a:gd name="T7" fmla="*/ 1 h 178"/>
                <a:gd name="T8" fmla="*/ 1 w 3"/>
                <a:gd name="T9" fmla="*/ 0 h 178"/>
                <a:gd name="T10" fmla="*/ 2 w 3"/>
                <a:gd name="T11" fmla="*/ 0 h 178"/>
                <a:gd name="T12" fmla="*/ 3 w 3"/>
                <a:gd name="T13" fmla="*/ 1 h 178"/>
                <a:gd name="T14" fmla="*/ 3 w 3"/>
                <a:gd name="T15" fmla="*/ 177 h 178"/>
                <a:gd name="T16" fmla="*/ 2 w 3"/>
                <a:gd name="T17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178">
                  <a:moveTo>
                    <a:pt x="2" y="178"/>
                  </a:moveTo>
                  <a:cubicBezTo>
                    <a:pt x="1" y="178"/>
                    <a:pt x="1" y="178"/>
                    <a:pt x="1" y="178"/>
                  </a:cubicBezTo>
                  <a:cubicBezTo>
                    <a:pt x="0" y="178"/>
                    <a:pt x="0" y="178"/>
                    <a:pt x="0" y="17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3" y="1"/>
                    <a:pt x="3" y="1"/>
                  </a:cubicBezTo>
                  <a:cubicBezTo>
                    <a:pt x="3" y="177"/>
                    <a:pt x="3" y="177"/>
                    <a:pt x="3" y="177"/>
                  </a:cubicBezTo>
                  <a:cubicBezTo>
                    <a:pt x="3" y="178"/>
                    <a:pt x="2" y="178"/>
                    <a:pt x="2" y="178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2" name="Freeform 240"/>
            <p:cNvSpPr>
              <a:spLocks/>
            </p:cNvSpPr>
            <p:nvPr/>
          </p:nvSpPr>
          <p:spPr bwMode="auto">
            <a:xfrm>
              <a:off x="8957663" y="5727424"/>
              <a:ext cx="9525" cy="609600"/>
            </a:xfrm>
            <a:custGeom>
              <a:avLst/>
              <a:gdLst>
                <a:gd name="T0" fmla="*/ 2 w 3"/>
                <a:gd name="T1" fmla="*/ 178 h 178"/>
                <a:gd name="T2" fmla="*/ 1 w 3"/>
                <a:gd name="T3" fmla="*/ 178 h 178"/>
                <a:gd name="T4" fmla="*/ 0 w 3"/>
                <a:gd name="T5" fmla="*/ 177 h 178"/>
                <a:gd name="T6" fmla="*/ 0 w 3"/>
                <a:gd name="T7" fmla="*/ 1 h 178"/>
                <a:gd name="T8" fmla="*/ 1 w 3"/>
                <a:gd name="T9" fmla="*/ 0 h 178"/>
                <a:gd name="T10" fmla="*/ 2 w 3"/>
                <a:gd name="T11" fmla="*/ 0 h 178"/>
                <a:gd name="T12" fmla="*/ 3 w 3"/>
                <a:gd name="T13" fmla="*/ 1 h 178"/>
                <a:gd name="T14" fmla="*/ 3 w 3"/>
                <a:gd name="T15" fmla="*/ 177 h 178"/>
                <a:gd name="T16" fmla="*/ 2 w 3"/>
                <a:gd name="T17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178">
                  <a:moveTo>
                    <a:pt x="2" y="178"/>
                  </a:moveTo>
                  <a:cubicBezTo>
                    <a:pt x="1" y="178"/>
                    <a:pt x="1" y="178"/>
                    <a:pt x="1" y="178"/>
                  </a:cubicBezTo>
                  <a:cubicBezTo>
                    <a:pt x="1" y="178"/>
                    <a:pt x="0" y="178"/>
                    <a:pt x="0" y="17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3" y="1"/>
                    <a:pt x="3" y="1"/>
                  </a:cubicBezTo>
                  <a:cubicBezTo>
                    <a:pt x="3" y="177"/>
                    <a:pt x="3" y="177"/>
                    <a:pt x="3" y="177"/>
                  </a:cubicBezTo>
                  <a:cubicBezTo>
                    <a:pt x="3" y="178"/>
                    <a:pt x="2" y="178"/>
                    <a:pt x="2" y="178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3" name="Freeform 241"/>
            <p:cNvSpPr>
              <a:spLocks/>
            </p:cNvSpPr>
            <p:nvPr/>
          </p:nvSpPr>
          <p:spPr bwMode="auto">
            <a:xfrm>
              <a:off x="8975126" y="5727424"/>
              <a:ext cx="9525" cy="609600"/>
            </a:xfrm>
            <a:custGeom>
              <a:avLst/>
              <a:gdLst>
                <a:gd name="T0" fmla="*/ 2 w 3"/>
                <a:gd name="T1" fmla="*/ 178 h 178"/>
                <a:gd name="T2" fmla="*/ 1 w 3"/>
                <a:gd name="T3" fmla="*/ 178 h 178"/>
                <a:gd name="T4" fmla="*/ 0 w 3"/>
                <a:gd name="T5" fmla="*/ 177 h 178"/>
                <a:gd name="T6" fmla="*/ 0 w 3"/>
                <a:gd name="T7" fmla="*/ 1 h 178"/>
                <a:gd name="T8" fmla="*/ 1 w 3"/>
                <a:gd name="T9" fmla="*/ 0 h 178"/>
                <a:gd name="T10" fmla="*/ 2 w 3"/>
                <a:gd name="T11" fmla="*/ 0 h 178"/>
                <a:gd name="T12" fmla="*/ 3 w 3"/>
                <a:gd name="T13" fmla="*/ 1 h 178"/>
                <a:gd name="T14" fmla="*/ 3 w 3"/>
                <a:gd name="T15" fmla="*/ 177 h 178"/>
                <a:gd name="T16" fmla="*/ 2 w 3"/>
                <a:gd name="T17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178">
                  <a:moveTo>
                    <a:pt x="2" y="178"/>
                  </a:moveTo>
                  <a:cubicBezTo>
                    <a:pt x="1" y="178"/>
                    <a:pt x="1" y="178"/>
                    <a:pt x="1" y="178"/>
                  </a:cubicBezTo>
                  <a:cubicBezTo>
                    <a:pt x="1" y="178"/>
                    <a:pt x="0" y="178"/>
                    <a:pt x="0" y="17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3" y="1"/>
                    <a:pt x="3" y="1"/>
                  </a:cubicBezTo>
                  <a:cubicBezTo>
                    <a:pt x="3" y="177"/>
                    <a:pt x="3" y="177"/>
                    <a:pt x="3" y="177"/>
                  </a:cubicBezTo>
                  <a:cubicBezTo>
                    <a:pt x="3" y="178"/>
                    <a:pt x="2" y="178"/>
                    <a:pt x="2" y="178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4" name="Freeform 242"/>
            <p:cNvSpPr>
              <a:spLocks/>
            </p:cNvSpPr>
            <p:nvPr/>
          </p:nvSpPr>
          <p:spPr bwMode="auto">
            <a:xfrm>
              <a:off x="8992588" y="5727424"/>
              <a:ext cx="9525" cy="609600"/>
            </a:xfrm>
            <a:custGeom>
              <a:avLst/>
              <a:gdLst>
                <a:gd name="T0" fmla="*/ 2 w 3"/>
                <a:gd name="T1" fmla="*/ 178 h 178"/>
                <a:gd name="T2" fmla="*/ 1 w 3"/>
                <a:gd name="T3" fmla="*/ 178 h 178"/>
                <a:gd name="T4" fmla="*/ 0 w 3"/>
                <a:gd name="T5" fmla="*/ 177 h 178"/>
                <a:gd name="T6" fmla="*/ 0 w 3"/>
                <a:gd name="T7" fmla="*/ 1 h 178"/>
                <a:gd name="T8" fmla="*/ 1 w 3"/>
                <a:gd name="T9" fmla="*/ 0 h 178"/>
                <a:gd name="T10" fmla="*/ 2 w 3"/>
                <a:gd name="T11" fmla="*/ 0 h 178"/>
                <a:gd name="T12" fmla="*/ 3 w 3"/>
                <a:gd name="T13" fmla="*/ 1 h 178"/>
                <a:gd name="T14" fmla="*/ 3 w 3"/>
                <a:gd name="T15" fmla="*/ 177 h 178"/>
                <a:gd name="T16" fmla="*/ 2 w 3"/>
                <a:gd name="T17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178">
                  <a:moveTo>
                    <a:pt x="2" y="178"/>
                  </a:moveTo>
                  <a:cubicBezTo>
                    <a:pt x="1" y="178"/>
                    <a:pt x="1" y="178"/>
                    <a:pt x="1" y="178"/>
                  </a:cubicBezTo>
                  <a:cubicBezTo>
                    <a:pt x="1" y="178"/>
                    <a:pt x="0" y="178"/>
                    <a:pt x="0" y="17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3" y="1"/>
                    <a:pt x="3" y="1"/>
                  </a:cubicBezTo>
                  <a:cubicBezTo>
                    <a:pt x="3" y="177"/>
                    <a:pt x="3" y="177"/>
                    <a:pt x="3" y="177"/>
                  </a:cubicBezTo>
                  <a:cubicBezTo>
                    <a:pt x="3" y="178"/>
                    <a:pt x="2" y="178"/>
                    <a:pt x="2" y="178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5" name="Freeform 243"/>
            <p:cNvSpPr>
              <a:spLocks/>
            </p:cNvSpPr>
            <p:nvPr/>
          </p:nvSpPr>
          <p:spPr bwMode="auto">
            <a:xfrm>
              <a:off x="9008463" y="5727424"/>
              <a:ext cx="11113" cy="609600"/>
            </a:xfrm>
            <a:custGeom>
              <a:avLst/>
              <a:gdLst>
                <a:gd name="T0" fmla="*/ 2 w 3"/>
                <a:gd name="T1" fmla="*/ 178 h 178"/>
                <a:gd name="T2" fmla="*/ 1 w 3"/>
                <a:gd name="T3" fmla="*/ 178 h 178"/>
                <a:gd name="T4" fmla="*/ 0 w 3"/>
                <a:gd name="T5" fmla="*/ 177 h 178"/>
                <a:gd name="T6" fmla="*/ 0 w 3"/>
                <a:gd name="T7" fmla="*/ 1 h 178"/>
                <a:gd name="T8" fmla="*/ 1 w 3"/>
                <a:gd name="T9" fmla="*/ 0 h 178"/>
                <a:gd name="T10" fmla="*/ 2 w 3"/>
                <a:gd name="T11" fmla="*/ 0 h 178"/>
                <a:gd name="T12" fmla="*/ 3 w 3"/>
                <a:gd name="T13" fmla="*/ 1 h 178"/>
                <a:gd name="T14" fmla="*/ 3 w 3"/>
                <a:gd name="T15" fmla="*/ 177 h 178"/>
                <a:gd name="T16" fmla="*/ 2 w 3"/>
                <a:gd name="T17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178">
                  <a:moveTo>
                    <a:pt x="2" y="178"/>
                  </a:moveTo>
                  <a:cubicBezTo>
                    <a:pt x="1" y="178"/>
                    <a:pt x="1" y="178"/>
                    <a:pt x="1" y="178"/>
                  </a:cubicBezTo>
                  <a:cubicBezTo>
                    <a:pt x="1" y="178"/>
                    <a:pt x="0" y="178"/>
                    <a:pt x="0" y="17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3" y="177"/>
                    <a:pt x="3" y="177"/>
                    <a:pt x="3" y="177"/>
                  </a:cubicBezTo>
                  <a:cubicBezTo>
                    <a:pt x="3" y="178"/>
                    <a:pt x="3" y="178"/>
                    <a:pt x="2" y="178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6" name="Freeform 244"/>
            <p:cNvSpPr>
              <a:spLocks/>
            </p:cNvSpPr>
            <p:nvPr/>
          </p:nvSpPr>
          <p:spPr bwMode="auto">
            <a:xfrm>
              <a:off x="9025926" y="5727424"/>
              <a:ext cx="11113" cy="609600"/>
            </a:xfrm>
            <a:custGeom>
              <a:avLst/>
              <a:gdLst>
                <a:gd name="T0" fmla="*/ 2 w 3"/>
                <a:gd name="T1" fmla="*/ 178 h 178"/>
                <a:gd name="T2" fmla="*/ 1 w 3"/>
                <a:gd name="T3" fmla="*/ 178 h 178"/>
                <a:gd name="T4" fmla="*/ 0 w 3"/>
                <a:gd name="T5" fmla="*/ 177 h 178"/>
                <a:gd name="T6" fmla="*/ 0 w 3"/>
                <a:gd name="T7" fmla="*/ 1 h 178"/>
                <a:gd name="T8" fmla="*/ 1 w 3"/>
                <a:gd name="T9" fmla="*/ 0 h 178"/>
                <a:gd name="T10" fmla="*/ 2 w 3"/>
                <a:gd name="T11" fmla="*/ 0 h 178"/>
                <a:gd name="T12" fmla="*/ 3 w 3"/>
                <a:gd name="T13" fmla="*/ 1 h 178"/>
                <a:gd name="T14" fmla="*/ 3 w 3"/>
                <a:gd name="T15" fmla="*/ 177 h 178"/>
                <a:gd name="T16" fmla="*/ 2 w 3"/>
                <a:gd name="T17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178">
                  <a:moveTo>
                    <a:pt x="2" y="178"/>
                  </a:moveTo>
                  <a:cubicBezTo>
                    <a:pt x="1" y="178"/>
                    <a:pt x="1" y="178"/>
                    <a:pt x="1" y="178"/>
                  </a:cubicBezTo>
                  <a:cubicBezTo>
                    <a:pt x="1" y="178"/>
                    <a:pt x="0" y="178"/>
                    <a:pt x="0" y="17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3" y="177"/>
                    <a:pt x="3" y="177"/>
                    <a:pt x="3" y="177"/>
                  </a:cubicBezTo>
                  <a:cubicBezTo>
                    <a:pt x="3" y="178"/>
                    <a:pt x="3" y="178"/>
                    <a:pt x="2" y="178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7" name="Freeform 245"/>
            <p:cNvSpPr>
              <a:spLocks/>
            </p:cNvSpPr>
            <p:nvPr/>
          </p:nvSpPr>
          <p:spPr bwMode="auto">
            <a:xfrm>
              <a:off x="9046563" y="5727424"/>
              <a:ext cx="6350" cy="609600"/>
            </a:xfrm>
            <a:custGeom>
              <a:avLst/>
              <a:gdLst>
                <a:gd name="T0" fmla="*/ 1 w 2"/>
                <a:gd name="T1" fmla="*/ 178 h 178"/>
                <a:gd name="T2" fmla="*/ 0 w 2"/>
                <a:gd name="T3" fmla="*/ 178 h 178"/>
                <a:gd name="T4" fmla="*/ 0 w 2"/>
                <a:gd name="T5" fmla="*/ 177 h 178"/>
                <a:gd name="T6" fmla="*/ 0 w 2"/>
                <a:gd name="T7" fmla="*/ 1 h 178"/>
                <a:gd name="T8" fmla="*/ 0 w 2"/>
                <a:gd name="T9" fmla="*/ 0 h 178"/>
                <a:gd name="T10" fmla="*/ 1 w 2"/>
                <a:gd name="T11" fmla="*/ 0 h 178"/>
                <a:gd name="T12" fmla="*/ 2 w 2"/>
                <a:gd name="T13" fmla="*/ 1 h 178"/>
                <a:gd name="T14" fmla="*/ 2 w 2"/>
                <a:gd name="T15" fmla="*/ 177 h 178"/>
                <a:gd name="T16" fmla="*/ 1 w 2"/>
                <a:gd name="T17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178">
                  <a:moveTo>
                    <a:pt x="1" y="178"/>
                  </a:moveTo>
                  <a:cubicBezTo>
                    <a:pt x="0" y="178"/>
                    <a:pt x="0" y="178"/>
                    <a:pt x="0" y="178"/>
                  </a:cubicBezTo>
                  <a:cubicBezTo>
                    <a:pt x="0" y="178"/>
                    <a:pt x="0" y="178"/>
                    <a:pt x="0" y="17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177"/>
                    <a:pt x="2" y="177"/>
                    <a:pt x="2" y="177"/>
                  </a:cubicBezTo>
                  <a:cubicBezTo>
                    <a:pt x="2" y="178"/>
                    <a:pt x="2" y="178"/>
                    <a:pt x="1" y="178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8" name="Rectangle 246"/>
            <p:cNvSpPr>
              <a:spLocks noChangeArrowheads="1"/>
            </p:cNvSpPr>
            <p:nvPr/>
          </p:nvSpPr>
          <p:spPr bwMode="auto">
            <a:xfrm>
              <a:off x="8906863" y="6346549"/>
              <a:ext cx="180975" cy="34925"/>
            </a:xfrm>
            <a:prstGeom prst="rect">
              <a:avLst/>
            </a:prstGeom>
            <a:solidFill>
              <a:srgbClr val="C6C5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9" name="Rectangle 247"/>
            <p:cNvSpPr>
              <a:spLocks noChangeArrowheads="1"/>
            </p:cNvSpPr>
            <p:nvPr/>
          </p:nvSpPr>
          <p:spPr bwMode="auto">
            <a:xfrm>
              <a:off x="8906863" y="6346549"/>
              <a:ext cx="180975" cy="7938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0" name="Rectangle 248"/>
            <p:cNvSpPr>
              <a:spLocks noChangeArrowheads="1"/>
            </p:cNvSpPr>
            <p:nvPr/>
          </p:nvSpPr>
          <p:spPr bwMode="auto">
            <a:xfrm>
              <a:off x="8906863" y="6364011"/>
              <a:ext cx="180975" cy="7938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1" name="Rectangle 249"/>
            <p:cNvSpPr>
              <a:spLocks noChangeArrowheads="1"/>
            </p:cNvSpPr>
            <p:nvPr/>
          </p:nvSpPr>
          <p:spPr bwMode="auto">
            <a:xfrm>
              <a:off x="8889401" y="6381474"/>
              <a:ext cx="215900" cy="9525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2" name="Freeform 250"/>
            <p:cNvSpPr>
              <a:spLocks/>
            </p:cNvSpPr>
            <p:nvPr/>
          </p:nvSpPr>
          <p:spPr bwMode="auto">
            <a:xfrm>
              <a:off x="8930676" y="5692499"/>
              <a:ext cx="133350" cy="17463"/>
            </a:xfrm>
            <a:custGeom>
              <a:avLst/>
              <a:gdLst>
                <a:gd name="T0" fmla="*/ 37 w 39"/>
                <a:gd name="T1" fmla="*/ 5 h 5"/>
                <a:gd name="T2" fmla="*/ 2 w 39"/>
                <a:gd name="T3" fmla="*/ 5 h 5"/>
                <a:gd name="T4" fmla="*/ 0 w 39"/>
                <a:gd name="T5" fmla="*/ 3 h 5"/>
                <a:gd name="T6" fmla="*/ 0 w 39"/>
                <a:gd name="T7" fmla="*/ 2 h 5"/>
                <a:gd name="T8" fmla="*/ 2 w 39"/>
                <a:gd name="T9" fmla="*/ 0 h 5"/>
                <a:gd name="T10" fmla="*/ 37 w 39"/>
                <a:gd name="T11" fmla="*/ 0 h 5"/>
                <a:gd name="T12" fmla="*/ 39 w 39"/>
                <a:gd name="T13" fmla="*/ 2 h 5"/>
                <a:gd name="T14" fmla="*/ 39 w 39"/>
                <a:gd name="T15" fmla="*/ 3 h 5"/>
                <a:gd name="T16" fmla="*/ 37 w 39"/>
                <a:gd name="T1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5">
                  <a:moveTo>
                    <a:pt x="37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8" y="0"/>
                    <a:pt x="39" y="1"/>
                    <a:pt x="39" y="2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9" y="4"/>
                    <a:pt x="38" y="5"/>
                    <a:pt x="37" y="5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3" name="Rectangle 251"/>
            <p:cNvSpPr>
              <a:spLocks noChangeArrowheads="1"/>
            </p:cNvSpPr>
            <p:nvPr/>
          </p:nvSpPr>
          <p:spPr bwMode="auto">
            <a:xfrm>
              <a:off x="9314851" y="5719486"/>
              <a:ext cx="130175" cy="688975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4" name="Freeform 252"/>
            <p:cNvSpPr>
              <a:spLocks/>
            </p:cNvSpPr>
            <p:nvPr/>
          </p:nvSpPr>
          <p:spPr bwMode="auto">
            <a:xfrm>
              <a:off x="9289451" y="5657574"/>
              <a:ext cx="171450" cy="79375"/>
            </a:xfrm>
            <a:custGeom>
              <a:avLst/>
              <a:gdLst>
                <a:gd name="T0" fmla="*/ 40 w 50"/>
                <a:gd name="T1" fmla="*/ 23 h 23"/>
                <a:gd name="T2" fmla="*/ 10 w 50"/>
                <a:gd name="T3" fmla="*/ 23 h 23"/>
                <a:gd name="T4" fmla="*/ 0 w 50"/>
                <a:gd name="T5" fmla="*/ 13 h 23"/>
                <a:gd name="T6" fmla="*/ 0 w 50"/>
                <a:gd name="T7" fmla="*/ 6 h 23"/>
                <a:gd name="T8" fmla="*/ 5 w 50"/>
                <a:gd name="T9" fmla="*/ 0 h 23"/>
                <a:gd name="T10" fmla="*/ 45 w 50"/>
                <a:gd name="T11" fmla="*/ 0 h 23"/>
                <a:gd name="T12" fmla="*/ 50 w 50"/>
                <a:gd name="T13" fmla="*/ 6 h 23"/>
                <a:gd name="T14" fmla="*/ 50 w 50"/>
                <a:gd name="T15" fmla="*/ 13 h 23"/>
                <a:gd name="T16" fmla="*/ 40 w 50"/>
                <a:gd name="T1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23">
                  <a:moveTo>
                    <a:pt x="40" y="23"/>
                  </a:moveTo>
                  <a:cubicBezTo>
                    <a:pt x="10" y="23"/>
                    <a:pt x="10" y="23"/>
                    <a:pt x="10" y="23"/>
                  </a:cubicBezTo>
                  <a:cubicBezTo>
                    <a:pt x="4" y="23"/>
                    <a:pt x="0" y="18"/>
                    <a:pt x="0" y="1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8" y="0"/>
                    <a:pt x="50" y="2"/>
                    <a:pt x="50" y="6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8"/>
                    <a:pt x="46" y="23"/>
                    <a:pt x="40" y="23"/>
                  </a:cubicBezTo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5" name="Rectangle 253"/>
            <p:cNvSpPr>
              <a:spLocks noChangeArrowheads="1"/>
            </p:cNvSpPr>
            <p:nvPr/>
          </p:nvSpPr>
          <p:spPr bwMode="auto">
            <a:xfrm>
              <a:off x="9268813" y="6371949"/>
              <a:ext cx="220663" cy="60325"/>
            </a:xfrm>
            <a:prstGeom prst="rect">
              <a:avLst/>
            </a:prstGeom>
            <a:solidFill>
              <a:srgbClr val="C6C5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6" name="Rectangle 254"/>
            <p:cNvSpPr>
              <a:spLocks noChangeArrowheads="1"/>
            </p:cNvSpPr>
            <p:nvPr/>
          </p:nvSpPr>
          <p:spPr bwMode="auto">
            <a:xfrm>
              <a:off x="9268813" y="6371949"/>
              <a:ext cx="220663" cy="60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7" name="Freeform 255"/>
            <p:cNvSpPr>
              <a:spLocks/>
            </p:cNvSpPr>
            <p:nvPr/>
          </p:nvSpPr>
          <p:spPr bwMode="auto">
            <a:xfrm>
              <a:off x="9324376" y="5727424"/>
              <a:ext cx="6350" cy="609600"/>
            </a:xfrm>
            <a:custGeom>
              <a:avLst/>
              <a:gdLst>
                <a:gd name="T0" fmla="*/ 1 w 2"/>
                <a:gd name="T1" fmla="*/ 178 h 178"/>
                <a:gd name="T2" fmla="*/ 1 w 2"/>
                <a:gd name="T3" fmla="*/ 178 h 178"/>
                <a:gd name="T4" fmla="*/ 0 w 2"/>
                <a:gd name="T5" fmla="*/ 177 h 178"/>
                <a:gd name="T6" fmla="*/ 0 w 2"/>
                <a:gd name="T7" fmla="*/ 1 h 178"/>
                <a:gd name="T8" fmla="*/ 1 w 2"/>
                <a:gd name="T9" fmla="*/ 0 h 178"/>
                <a:gd name="T10" fmla="*/ 1 w 2"/>
                <a:gd name="T11" fmla="*/ 0 h 178"/>
                <a:gd name="T12" fmla="*/ 2 w 2"/>
                <a:gd name="T13" fmla="*/ 1 h 178"/>
                <a:gd name="T14" fmla="*/ 2 w 2"/>
                <a:gd name="T15" fmla="*/ 177 h 178"/>
                <a:gd name="T16" fmla="*/ 1 w 2"/>
                <a:gd name="T17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178">
                  <a:moveTo>
                    <a:pt x="1" y="178"/>
                  </a:moveTo>
                  <a:cubicBezTo>
                    <a:pt x="1" y="178"/>
                    <a:pt x="1" y="178"/>
                    <a:pt x="1" y="178"/>
                  </a:cubicBezTo>
                  <a:cubicBezTo>
                    <a:pt x="0" y="178"/>
                    <a:pt x="0" y="178"/>
                    <a:pt x="0" y="17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177"/>
                    <a:pt x="2" y="177"/>
                    <a:pt x="2" y="177"/>
                  </a:cubicBezTo>
                  <a:cubicBezTo>
                    <a:pt x="2" y="178"/>
                    <a:pt x="2" y="178"/>
                    <a:pt x="1" y="178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8" name="Freeform 256"/>
            <p:cNvSpPr>
              <a:spLocks/>
            </p:cNvSpPr>
            <p:nvPr/>
          </p:nvSpPr>
          <p:spPr bwMode="auto">
            <a:xfrm>
              <a:off x="9341838" y="5727424"/>
              <a:ext cx="6350" cy="609600"/>
            </a:xfrm>
            <a:custGeom>
              <a:avLst/>
              <a:gdLst>
                <a:gd name="T0" fmla="*/ 2 w 2"/>
                <a:gd name="T1" fmla="*/ 178 h 178"/>
                <a:gd name="T2" fmla="*/ 1 w 2"/>
                <a:gd name="T3" fmla="*/ 178 h 178"/>
                <a:gd name="T4" fmla="*/ 0 w 2"/>
                <a:gd name="T5" fmla="*/ 177 h 178"/>
                <a:gd name="T6" fmla="*/ 0 w 2"/>
                <a:gd name="T7" fmla="*/ 1 h 178"/>
                <a:gd name="T8" fmla="*/ 1 w 2"/>
                <a:gd name="T9" fmla="*/ 0 h 178"/>
                <a:gd name="T10" fmla="*/ 2 w 2"/>
                <a:gd name="T11" fmla="*/ 0 h 178"/>
                <a:gd name="T12" fmla="*/ 2 w 2"/>
                <a:gd name="T13" fmla="*/ 1 h 178"/>
                <a:gd name="T14" fmla="*/ 2 w 2"/>
                <a:gd name="T15" fmla="*/ 177 h 178"/>
                <a:gd name="T16" fmla="*/ 2 w 2"/>
                <a:gd name="T17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178">
                  <a:moveTo>
                    <a:pt x="2" y="178"/>
                  </a:moveTo>
                  <a:cubicBezTo>
                    <a:pt x="1" y="178"/>
                    <a:pt x="1" y="178"/>
                    <a:pt x="1" y="178"/>
                  </a:cubicBezTo>
                  <a:cubicBezTo>
                    <a:pt x="0" y="178"/>
                    <a:pt x="0" y="178"/>
                    <a:pt x="0" y="17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177"/>
                    <a:pt x="2" y="177"/>
                    <a:pt x="2" y="177"/>
                  </a:cubicBezTo>
                  <a:cubicBezTo>
                    <a:pt x="2" y="178"/>
                    <a:pt x="2" y="178"/>
                    <a:pt x="2" y="178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9" name="Freeform 257"/>
            <p:cNvSpPr>
              <a:spLocks/>
            </p:cNvSpPr>
            <p:nvPr/>
          </p:nvSpPr>
          <p:spPr bwMode="auto">
            <a:xfrm>
              <a:off x="9359301" y="5727424"/>
              <a:ext cx="6350" cy="609600"/>
            </a:xfrm>
            <a:custGeom>
              <a:avLst/>
              <a:gdLst>
                <a:gd name="T0" fmla="*/ 2 w 2"/>
                <a:gd name="T1" fmla="*/ 178 h 178"/>
                <a:gd name="T2" fmla="*/ 1 w 2"/>
                <a:gd name="T3" fmla="*/ 178 h 178"/>
                <a:gd name="T4" fmla="*/ 0 w 2"/>
                <a:gd name="T5" fmla="*/ 177 h 178"/>
                <a:gd name="T6" fmla="*/ 0 w 2"/>
                <a:gd name="T7" fmla="*/ 1 h 178"/>
                <a:gd name="T8" fmla="*/ 1 w 2"/>
                <a:gd name="T9" fmla="*/ 0 h 178"/>
                <a:gd name="T10" fmla="*/ 2 w 2"/>
                <a:gd name="T11" fmla="*/ 0 h 178"/>
                <a:gd name="T12" fmla="*/ 2 w 2"/>
                <a:gd name="T13" fmla="*/ 1 h 178"/>
                <a:gd name="T14" fmla="*/ 2 w 2"/>
                <a:gd name="T15" fmla="*/ 177 h 178"/>
                <a:gd name="T16" fmla="*/ 2 w 2"/>
                <a:gd name="T17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178">
                  <a:moveTo>
                    <a:pt x="2" y="178"/>
                  </a:moveTo>
                  <a:cubicBezTo>
                    <a:pt x="1" y="178"/>
                    <a:pt x="1" y="178"/>
                    <a:pt x="1" y="178"/>
                  </a:cubicBezTo>
                  <a:cubicBezTo>
                    <a:pt x="0" y="178"/>
                    <a:pt x="0" y="178"/>
                    <a:pt x="0" y="17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177"/>
                    <a:pt x="2" y="177"/>
                    <a:pt x="2" y="177"/>
                  </a:cubicBezTo>
                  <a:cubicBezTo>
                    <a:pt x="2" y="178"/>
                    <a:pt x="2" y="178"/>
                    <a:pt x="2" y="178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0" name="Freeform 258"/>
            <p:cNvSpPr>
              <a:spLocks/>
            </p:cNvSpPr>
            <p:nvPr/>
          </p:nvSpPr>
          <p:spPr bwMode="auto">
            <a:xfrm>
              <a:off x="9375176" y="5727424"/>
              <a:ext cx="11113" cy="609600"/>
            </a:xfrm>
            <a:custGeom>
              <a:avLst/>
              <a:gdLst>
                <a:gd name="T0" fmla="*/ 2 w 3"/>
                <a:gd name="T1" fmla="*/ 178 h 178"/>
                <a:gd name="T2" fmla="*/ 1 w 3"/>
                <a:gd name="T3" fmla="*/ 178 h 178"/>
                <a:gd name="T4" fmla="*/ 0 w 3"/>
                <a:gd name="T5" fmla="*/ 177 h 178"/>
                <a:gd name="T6" fmla="*/ 0 w 3"/>
                <a:gd name="T7" fmla="*/ 1 h 178"/>
                <a:gd name="T8" fmla="*/ 1 w 3"/>
                <a:gd name="T9" fmla="*/ 0 h 178"/>
                <a:gd name="T10" fmla="*/ 2 w 3"/>
                <a:gd name="T11" fmla="*/ 0 h 178"/>
                <a:gd name="T12" fmla="*/ 3 w 3"/>
                <a:gd name="T13" fmla="*/ 1 h 178"/>
                <a:gd name="T14" fmla="*/ 3 w 3"/>
                <a:gd name="T15" fmla="*/ 177 h 178"/>
                <a:gd name="T16" fmla="*/ 2 w 3"/>
                <a:gd name="T17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178">
                  <a:moveTo>
                    <a:pt x="2" y="178"/>
                  </a:moveTo>
                  <a:cubicBezTo>
                    <a:pt x="1" y="178"/>
                    <a:pt x="1" y="178"/>
                    <a:pt x="1" y="178"/>
                  </a:cubicBezTo>
                  <a:cubicBezTo>
                    <a:pt x="0" y="178"/>
                    <a:pt x="0" y="178"/>
                    <a:pt x="0" y="17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3" y="1"/>
                    <a:pt x="3" y="1"/>
                  </a:cubicBezTo>
                  <a:cubicBezTo>
                    <a:pt x="3" y="177"/>
                    <a:pt x="3" y="177"/>
                    <a:pt x="3" y="177"/>
                  </a:cubicBezTo>
                  <a:cubicBezTo>
                    <a:pt x="3" y="178"/>
                    <a:pt x="2" y="178"/>
                    <a:pt x="2" y="178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1" name="Freeform 259"/>
            <p:cNvSpPr>
              <a:spLocks/>
            </p:cNvSpPr>
            <p:nvPr/>
          </p:nvSpPr>
          <p:spPr bwMode="auto">
            <a:xfrm>
              <a:off x="9392638" y="5727424"/>
              <a:ext cx="11113" cy="609600"/>
            </a:xfrm>
            <a:custGeom>
              <a:avLst/>
              <a:gdLst>
                <a:gd name="T0" fmla="*/ 2 w 3"/>
                <a:gd name="T1" fmla="*/ 178 h 178"/>
                <a:gd name="T2" fmla="*/ 1 w 3"/>
                <a:gd name="T3" fmla="*/ 178 h 178"/>
                <a:gd name="T4" fmla="*/ 0 w 3"/>
                <a:gd name="T5" fmla="*/ 177 h 178"/>
                <a:gd name="T6" fmla="*/ 0 w 3"/>
                <a:gd name="T7" fmla="*/ 1 h 178"/>
                <a:gd name="T8" fmla="*/ 1 w 3"/>
                <a:gd name="T9" fmla="*/ 0 h 178"/>
                <a:gd name="T10" fmla="*/ 2 w 3"/>
                <a:gd name="T11" fmla="*/ 0 h 178"/>
                <a:gd name="T12" fmla="*/ 3 w 3"/>
                <a:gd name="T13" fmla="*/ 1 h 178"/>
                <a:gd name="T14" fmla="*/ 3 w 3"/>
                <a:gd name="T15" fmla="*/ 177 h 178"/>
                <a:gd name="T16" fmla="*/ 2 w 3"/>
                <a:gd name="T17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178">
                  <a:moveTo>
                    <a:pt x="2" y="178"/>
                  </a:moveTo>
                  <a:cubicBezTo>
                    <a:pt x="1" y="178"/>
                    <a:pt x="1" y="178"/>
                    <a:pt x="1" y="178"/>
                  </a:cubicBezTo>
                  <a:cubicBezTo>
                    <a:pt x="0" y="178"/>
                    <a:pt x="0" y="178"/>
                    <a:pt x="0" y="17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3" y="1"/>
                    <a:pt x="3" y="1"/>
                  </a:cubicBezTo>
                  <a:cubicBezTo>
                    <a:pt x="3" y="177"/>
                    <a:pt x="3" y="177"/>
                    <a:pt x="3" y="177"/>
                  </a:cubicBezTo>
                  <a:cubicBezTo>
                    <a:pt x="3" y="178"/>
                    <a:pt x="2" y="178"/>
                    <a:pt x="2" y="178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2" name="Freeform 260"/>
            <p:cNvSpPr>
              <a:spLocks/>
            </p:cNvSpPr>
            <p:nvPr/>
          </p:nvSpPr>
          <p:spPr bwMode="auto">
            <a:xfrm>
              <a:off x="9410101" y="5727424"/>
              <a:ext cx="9525" cy="609600"/>
            </a:xfrm>
            <a:custGeom>
              <a:avLst/>
              <a:gdLst>
                <a:gd name="T0" fmla="*/ 2 w 3"/>
                <a:gd name="T1" fmla="*/ 178 h 178"/>
                <a:gd name="T2" fmla="*/ 1 w 3"/>
                <a:gd name="T3" fmla="*/ 178 h 178"/>
                <a:gd name="T4" fmla="*/ 0 w 3"/>
                <a:gd name="T5" fmla="*/ 177 h 178"/>
                <a:gd name="T6" fmla="*/ 0 w 3"/>
                <a:gd name="T7" fmla="*/ 1 h 178"/>
                <a:gd name="T8" fmla="*/ 1 w 3"/>
                <a:gd name="T9" fmla="*/ 0 h 178"/>
                <a:gd name="T10" fmla="*/ 2 w 3"/>
                <a:gd name="T11" fmla="*/ 0 h 178"/>
                <a:gd name="T12" fmla="*/ 3 w 3"/>
                <a:gd name="T13" fmla="*/ 1 h 178"/>
                <a:gd name="T14" fmla="*/ 3 w 3"/>
                <a:gd name="T15" fmla="*/ 177 h 178"/>
                <a:gd name="T16" fmla="*/ 2 w 3"/>
                <a:gd name="T17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178">
                  <a:moveTo>
                    <a:pt x="2" y="178"/>
                  </a:moveTo>
                  <a:cubicBezTo>
                    <a:pt x="1" y="178"/>
                    <a:pt x="1" y="178"/>
                    <a:pt x="1" y="178"/>
                  </a:cubicBezTo>
                  <a:cubicBezTo>
                    <a:pt x="1" y="178"/>
                    <a:pt x="0" y="178"/>
                    <a:pt x="0" y="17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3" y="1"/>
                    <a:pt x="3" y="1"/>
                  </a:cubicBezTo>
                  <a:cubicBezTo>
                    <a:pt x="3" y="177"/>
                    <a:pt x="3" y="177"/>
                    <a:pt x="3" y="177"/>
                  </a:cubicBezTo>
                  <a:cubicBezTo>
                    <a:pt x="3" y="178"/>
                    <a:pt x="2" y="178"/>
                    <a:pt x="2" y="178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3" name="Freeform 261"/>
            <p:cNvSpPr>
              <a:spLocks/>
            </p:cNvSpPr>
            <p:nvPr/>
          </p:nvSpPr>
          <p:spPr bwMode="auto">
            <a:xfrm>
              <a:off x="9427563" y="5727424"/>
              <a:ext cx="9525" cy="609600"/>
            </a:xfrm>
            <a:custGeom>
              <a:avLst/>
              <a:gdLst>
                <a:gd name="T0" fmla="*/ 2 w 3"/>
                <a:gd name="T1" fmla="*/ 178 h 178"/>
                <a:gd name="T2" fmla="*/ 1 w 3"/>
                <a:gd name="T3" fmla="*/ 178 h 178"/>
                <a:gd name="T4" fmla="*/ 0 w 3"/>
                <a:gd name="T5" fmla="*/ 177 h 178"/>
                <a:gd name="T6" fmla="*/ 0 w 3"/>
                <a:gd name="T7" fmla="*/ 1 h 178"/>
                <a:gd name="T8" fmla="*/ 1 w 3"/>
                <a:gd name="T9" fmla="*/ 0 h 178"/>
                <a:gd name="T10" fmla="*/ 2 w 3"/>
                <a:gd name="T11" fmla="*/ 0 h 178"/>
                <a:gd name="T12" fmla="*/ 3 w 3"/>
                <a:gd name="T13" fmla="*/ 1 h 178"/>
                <a:gd name="T14" fmla="*/ 3 w 3"/>
                <a:gd name="T15" fmla="*/ 177 h 178"/>
                <a:gd name="T16" fmla="*/ 2 w 3"/>
                <a:gd name="T17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178">
                  <a:moveTo>
                    <a:pt x="2" y="178"/>
                  </a:moveTo>
                  <a:cubicBezTo>
                    <a:pt x="1" y="178"/>
                    <a:pt x="1" y="178"/>
                    <a:pt x="1" y="178"/>
                  </a:cubicBezTo>
                  <a:cubicBezTo>
                    <a:pt x="1" y="178"/>
                    <a:pt x="0" y="178"/>
                    <a:pt x="0" y="17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3" y="1"/>
                    <a:pt x="3" y="1"/>
                  </a:cubicBezTo>
                  <a:cubicBezTo>
                    <a:pt x="3" y="177"/>
                    <a:pt x="3" y="177"/>
                    <a:pt x="3" y="177"/>
                  </a:cubicBezTo>
                  <a:cubicBezTo>
                    <a:pt x="3" y="178"/>
                    <a:pt x="2" y="178"/>
                    <a:pt x="2" y="178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4" name="Rectangle 262"/>
            <p:cNvSpPr>
              <a:spLocks noChangeArrowheads="1"/>
            </p:cNvSpPr>
            <p:nvPr/>
          </p:nvSpPr>
          <p:spPr bwMode="auto">
            <a:xfrm>
              <a:off x="9289451" y="6346549"/>
              <a:ext cx="182563" cy="34925"/>
            </a:xfrm>
            <a:prstGeom prst="rect">
              <a:avLst/>
            </a:prstGeom>
            <a:solidFill>
              <a:srgbClr val="C6C5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5" name="Rectangle 263"/>
            <p:cNvSpPr>
              <a:spLocks noChangeArrowheads="1"/>
            </p:cNvSpPr>
            <p:nvPr/>
          </p:nvSpPr>
          <p:spPr bwMode="auto">
            <a:xfrm>
              <a:off x="9289451" y="6346549"/>
              <a:ext cx="182563" cy="7938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6" name="Rectangle 264"/>
            <p:cNvSpPr>
              <a:spLocks noChangeArrowheads="1"/>
            </p:cNvSpPr>
            <p:nvPr/>
          </p:nvSpPr>
          <p:spPr bwMode="auto">
            <a:xfrm>
              <a:off x="9289451" y="6364011"/>
              <a:ext cx="182563" cy="7938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7" name="Rectangle 265"/>
            <p:cNvSpPr>
              <a:spLocks noChangeArrowheads="1"/>
            </p:cNvSpPr>
            <p:nvPr/>
          </p:nvSpPr>
          <p:spPr bwMode="auto">
            <a:xfrm>
              <a:off x="9268813" y="6381474"/>
              <a:ext cx="220663" cy="9525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8" name="Freeform 266"/>
            <p:cNvSpPr>
              <a:spLocks/>
            </p:cNvSpPr>
            <p:nvPr/>
          </p:nvSpPr>
          <p:spPr bwMode="auto">
            <a:xfrm>
              <a:off x="9314851" y="5692499"/>
              <a:ext cx="130175" cy="17463"/>
            </a:xfrm>
            <a:custGeom>
              <a:avLst/>
              <a:gdLst>
                <a:gd name="T0" fmla="*/ 37 w 38"/>
                <a:gd name="T1" fmla="*/ 5 h 5"/>
                <a:gd name="T2" fmla="*/ 2 w 38"/>
                <a:gd name="T3" fmla="*/ 5 h 5"/>
                <a:gd name="T4" fmla="*/ 0 w 38"/>
                <a:gd name="T5" fmla="*/ 3 h 5"/>
                <a:gd name="T6" fmla="*/ 0 w 38"/>
                <a:gd name="T7" fmla="*/ 2 h 5"/>
                <a:gd name="T8" fmla="*/ 2 w 38"/>
                <a:gd name="T9" fmla="*/ 0 h 5"/>
                <a:gd name="T10" fmla="*/ 37 w 38"/>
                <a:gd name="T11" fmla="*/ 0 h 5"/>
                <a:gd name="T12" fmla="*/ 38 w 38"/>
                <a:gd name="T13" fmla="*/ 2 h 5"/>
                <a:gd name="T14" fmla="*/ 38 w 38"/>
                <a:gd name="T15" fmla="*/ 3 h 5"/>
                <a:gd name="T16" fmla="*/ 37 w 38"/>
                <a:gd name="T1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5">
                  <a:moveTo>
                    <a:pt x="37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8" y="0"/>
                    <a:pt x="38" y="1"/>
                    <a:pt x="38" y="2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4"/>
                    <a:pt x="38" y="5"/>
                    <a:pt x="37" y="5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9" name="Freeform 267"/>
            <p:cNvSpPr>
              <a:spLocks/>
            </p:cNvSpPr>
            <p:nvPr/>
          </p:nvSpPr>
          <p:spPr bwMode="auto">
            <a:xfrm>
              <a:off x="7343176" y="4887636"/>
              <a:ext cx="2146300" cy="550863"/>
            </a:xfrm>
            <a:custGeom>
              <a:avLst/>
              <a:gdLst>
                <a:gd name="T0" fmla="*/ 1352 w 1352"/>
                <a:gd name="T1" fmla="*/ 300 h 347"/>
                <a:gd name="T2" fmla="*/ 1349 w 1352"/>
                <a:gd name="T3" fmla="*/ 306 h 347"/>
                <a:gd name="T4" fmla="*/ 1345 w 1352"/>
                <a:gd name="T5" fmla="*/ 317 h 347"/>
                <a:gd name="T6" fmla="*/ 1341 w 1352"/>
                <a:gd name="T7" fmla="*/ 328 h 347"/>
                <a:gd name="T8" fmla="*/ 1337 w 1352"/>
                <a:gd name="T9" fmla="*/ 341 h 347"/>
                <a:gd name="T10" fmla="*/ 1334 w 1352"/>
                <a:gd name="T11" fmla="*/ 347 h 347"/>
                <a:gd name="T12" fmla="*/ 17 w 1352"/>
                <a:gd name="T13" fmla="*/ 347 h 347"/>
                <a:gd name="T14" fmla="*/ 15 w 1352"/>
                <a:gd name="T15" fmla="*/ 341 h 347"/>
                <a:gd name="T16" fmla="*/ 7 w 1352"/>
                <a:gd name="T17" fmla="*/ 317 h 347"/>
                <a:gd name="T18" fmla="*/ 2 w 1352"/>
                <a:gd name="T19" fmla="*/ 306 h 347"/>
                <a:gd name="T20" fmla="*/ 0 w 1352"/>
                <a:gd name="T21" fmla="*/ 300 h 347"/>
                <a:gd name="T22" fmla="*/ 0 w 1352"/>
                <a:gd name="T23" fmla="*/ 300 h 347"/>
                <a:gd name="T24" fmla="*/ 337 w 1352"/>
                <a:gd name="T25" fmla="*/ 151 h 347"/>
                <a:gd name="T26" fmla="*/ 676 w 1352"/>
                <a:gd name="T27" fmla="*/ 0 h 347"/>
                <a:gd name="T28" fmla="*/ 1015 w 1352"/>
                <a:gd name="T29" fmla="*/ 151 h 347"/>
                <a:gd name="T30" fmla="*/ 1352 w 1352"/>
                <a:gd name="T31" fmla="*/ 300 h 347"/>
                <a:gd name="T32" fmla="*/ 1352 w 1352"/>
                <a:gd name="T33" fmla="*/ 30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52" h="347">
                  <a:moveTo>
                    <a:pt x="1352" y="300"/>
                  </a:moveTo>
                  <a:lnTo>
                    <a:pt x="1349" y="306"/>
                  </a:lnTo>
                  <a:lnTo>
                    <a:pt x="1345" y="317"/>
                  </a:lnTo>
                  <a:lnTo>
                    <a:pt x="1341" y="328"/>
                  </a:lnTo>
                  <a:lnTo>
                    <a:pt x="1337" y="341"/>
                  </a:lnTo>
                  <a:lnTo>
                    <a:pt x="1334" y="347"/>
                  </a:lnTo>
                  <a:lnTo>
                    <a:pt x="17" y="347"/>
                  </a:lnTo>
                  <a:lnTo>
                    <a:pt x="15" y="341"/>
                  </a:lnTo>
                  <a:lnTo>
                    <a:pt x="7" y="317"/>
                  </a:lnTo>
                  <a:lnTo>
                    <a:pt x="2" y="306"/>
                  </a:lnTo>
                  <a:lnTo>
                    <a:pt x="0" y="300"/>
                  </a:lnTo>
                  <a:lnTo>
                    <a:pt x="0" y="300"/>
                  </a:lnTo>
                  <a:lnTo>
                    <a:pt x="337" y="151"/>
                  </a:lnTo>
                  <a:lnTo>
                    <a:pt x="676" y="0"/>
                  </a:lnTo>
                  <a:lnTo>
                    <a:pt x="1015" y="151"/>
                  </a:lnTo>
                  <a:lnTo>
                    <a:pt x="1352" y="300"/>
                  </a:lnTo>
                  <a:lnTo>
                    <a:pt x="1352" y="300"/>
                  </a:lnTo>
                  <a:close/>
                </a:path>
              </a:pathLst>
            </a:custGeom>
            <a:solidFill>
              <a:srgbClr val="193A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0" name="Freeform 268"/>
            <p:cNvSpPr>
              <a:spLocks/>
            </p:cNvSpPr>
            <p:nvPr/>
          </p:nvSpPr>
          <p:spPr bwMode="auto">
            <a:xfrm>
              <a:off x="7343176" y="4887636"/>
              <a:ext cx="2146300" cy="550863"/>
            </a:xfrm>
            <a:custGeom>
              <a:avLst/>
              <a:gdLst>
                <a:gd name="T0" fmla="*/ 1352 w 1352"/>
                <a:gd name="T1" fmla="*/ 300 h 347"/>
                <a:gd name="T2" fmla="*/ 1349 w 1352"/>
                <a:gd name="T3" fmla="*/ 306 h 347"/>
                <a:gd name="T4" fmla="*/ 1345 w 1352"/>
                <a:gd name="T5" fmla="*/ 317 h 347"/>
                <a:gd name="T6" fmla="*/ 1341 w 1352"/>
                <a:gd name="T7" fmla="*/ 328 h 347"/>
                <a:gd name="T8" fmla="*/ 1337 w 1352"/>
                <a:gd name="T9" fmla="*/ 341 h 347"/>
                <a:gd name="T10" fmla="*/ 1334 w 1352"/>
                <a:gd name="T11" fmla="*/ 347 h 347"/>
                <a:gd name="T12" fmla="*/ 17 w 1352"/>
                <a:gd name="T13" fmla="*/ 347 h 347"/>
                <a:gd name="T14" fmla="*/ 15 w 1352"/>
                <a:gd name="T15" fmla="*/ 341 h 347"/>
                <a:gd name="T16" fmla="*/ 7 w 1352"/>
                <a:gd name="T17" fmla="*/ 317 h 347"/>
                <a:gd name="T18" fmla="*/ 2 w 1352"/>
                <a:gd name="T19" fmla="*/ 306 h 347"/>
                <a:gd name="T20" fmla="*/ 0 w 1352"/>
                <a:gd name="T21" fmla="*/ 300 h 347"/>
                <a:gd name="T22" fmla="*/ 0 w 1352"/>
                <a:gd name="T23" fmla="*/ 300 h 347"/>
                <a:gd name="T24" fmla="*/ 337 w 1352"/>
                <a:gd name="T25" fmla="*/ 151 h 347"/>
                <a:gd name="T26" fmla="*/ 676 w 1352"/>
                <a:gd name="T27" fmla="*/ 0 h 347"/>
                <a:gd name="T28" fmla="*/ 1015 w 1352"/>
                <a:gd name="T29" fmla="*/ 151 h 347"/>
                <a:gd name="T30" fmla="*/ 1352 w 1352"/>
                <a:gd name="T31" fmla="*/ 300 h 347"/>
                <a:gd name="T32" fmla="*/ 1352 w 1352"/>
                <a:gd name="T33" fmla="*/ 30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52" h="347">
                  <a:moveTo>
                    <a:pt x="1352" y="300"/>
                  </a:moveTo>
                  <a:lnTo>
                    <a:pt x="1349" y="306"/>
                  </a:lnTo>
                  <a:lnTo>
                    <a:pt x="1345" y="317"/>
                  </a:lnTo>
                  <a:lnTo>
                    <a:pt x="1341" y="328"/>
                  </a:lnTo>
                  <a:lnTo>
                    <a:pt x="1337" y="341"/>
                  </a:lnTo>
                  <a:lnTo>
                    <a:pt x="1334" y="347"/>
                  </a:lnTo>
                  <a:lnTo>
                    <a:pt x="17" y="347"/>
                  </a:lnTo>
                  <a:lnTo>
                    <a:pt x="15" y="341"/>
                  </a:lnTo>
                  <a:lnTo>
                    <a:pt x="7" y="317"/>
                  </a:lnTo>
                  <a:lnTo>
                    <a:pt x="2" y="306"/>
                  </a:lnTo>
                  <a:lnTo>
                    <a:pt x="0" y="300"/>
                  </a:lnTo>
                  <a:lnTo>
                    <a:pt x="0" y="300"/>
                  </a:lnTo>
                  <a:lnTo>
                    <a:pt x="337" y="151"/>
                  </a:lnTo>
                  <a:lnTo>
                    <a:pt x="676" y="0"/>
                  </a:lnTo>
                  <a:lnTo>
                    <a:pt x="1015" y="151"/>
                  </a:lnTo>
                  <a:lnTo>
                    <a:pt x="1352" y="300"/>
                  </a:lnTo>
                  <a:lnTo>
                    <a:pt x="1352" y="3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1" name="Rectangle 269"/>
            <p:cNvSpPr>
              <a:spLocks noChangeArrowheads="1"/>
            </p:cNvSpPr>
            <p:nvPr/>
          </p:nvSpPr>
          <p:spPr bwMode="auto">
            <a:xfrm>
              <a:off x="7343176" y="5511524"/>
              <a:ext cx="2146300" cy="160338"/>
            </a:xfrm>
            <a:prstGeom prst="rect">
              <a:avLst/>
            </a:prstGeom>
            <a:solidFill>
              <a:srgbClr val="1F4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2" name="Rectangle 270"/>
            <p:cNvSpPr>
              <a:spLocks noChangeArrowheads="1"/>
            </p:cNvSpPr>
            <p:nvPr/>
          </p:nvSpPr>
          <p:spPr bwMode="auto">
            <a:xfrm>
              <a:off x="7343176" y="5511524"/>
              <a:ext cx="2146300" cy="160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3" name="Rectangle 271"/>
            <p:cNvSpPr>
              <a:spLocks noChangeArrowheads="1"/>
            </p:cNvSpPr>
            <p:nvPr/>
          </p:nvSpPr>
          <p:spPr bwMode="auto">
            <a:xfrm>
              <a:off x="7408263" y="5421036"/>
              <a:ext cx="2016125" cy="90488"/>
            </a:xfrm>
            <a:prstGeom prst="rect">
              <a:avLst/>
            </a:prstGeom>
            <a:solidFill>
              <a:srgbClr val="1F4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4" name="Rectangle 272"/>
            <p:cNvSpPr>
              <a:spLocks noChangeArrowheads="1"/>
            </p:cNvSpPr>
            <p:nvPr/>
          </p:nvSpPr>
          <p:spPr bwMode="auto">
            <a:xfrm>
              <a:off x="7408263" y="5421036"/>
              <a:ext cx="2016125" cy="90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5" name="Freeform 273"/>
            <p:cNvSpPr>
              <a:spLocks/>
            </p:cNvSpPr>
            <p:nvPr/>
          </p:nvSpPr>
          <p:spPr bwMode="auto">
            <a:xfrm>
              <a:off x="7606701" y="4944786"/>
              <a:ext cx="1617663" cy="360363"/>
            </a:xfrm>
            <a:custGeom>
              <a:avLst/>
              <a:gdLst>
                <a:gd name="T0" fmla="*/ 510 w 1019"/>
                <a:gd name="T1" fmla="*/ 0 h 227"/>
                <a:gd name="T2" fmla="*/ 765 w 1019"/>
                <a:gd name="T3" fmla="*/ 115 h 227"/>
                <a:gd name="T4" fmla="*/ 1019 w 1019"/>
                <a:gd name="T5" fmla="*/ 227 h 227"/>
                <a:gd name="T6" fmla="*/ 510 w 1019"/>
                <a:gd name="T7" fmla="*/ 227 h 227"/>
                <a:gd name="T8" fmla="*/ 0 w 1019"/>
                <a:gd name="T9" fmla="*/ 227 h 227"/>
                <a:gd name="T10" fmla="*/ 255 w 1019"/>
                <a:gd name="T11" fmla="*/ 115 h 227"/>
                <a:gd name="T12" fmla="*/ 510 w 1019"/>
                <a:gd name="T13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9" h="227">
                  <a:moveTo>
                    <a:pt x="510" y="0"/>
                  </a:moveTo>
                  <a:lnTo>
                    <a:pt x="765" y="115"/>
                  </a:lnTo>
                  <a:lnTo>
                    <a:pt x="1019" y="227"/>
                  </a:lnTo>
                  <a:lnTo>
                    <a:pt x="510" y="227"/>
                  </a:lnTo>
                  <a:lnTo>
                    <a:pt x="0" y="227"/>
                  </a:lnTo>
                  <a:lnTo>
                    <a:pt x="255" y="115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6" name="Freeform 274"/>
            <p:cNvSpPr>
              <a:spLocks/>
            </p:cNvSpPr>
            <p:nvPr/>
          </p:nvSpPr>
          <p:spPr bwMode="auto">
            <a:xfrm>
              <a:off x="7606701" y="4944786"/>
              <a:ext cx="1617663" cy="360363"/>
            </a:xfrm>
            <a:custGeom>
              <a:avLst/>
              <a:gdLst>
                <a:gd name="T0" fmla="*/ 510 w 1019"/>
                <a:gd name="T1" fmla="*/ 0 h 227"/>
                <a:gd name="T2" fmla="*/ 765 w 1019"/>
                <a:gd name="T3" fmla="*/ 115 h 227"/>
                <a:gd name="T4" fmla="*/ 1019 w 1019"/>
                <a:gd name="T5" fmla="*/ 227 h 227"/>
                <a:gd name="T6" fmla="*/ 510 w 1019"/>
                <a:gd name="T7" fmla="*/ 227 h 227"/>
                <a:gd name="T8" fmla="*/ 0 w 1019"/>
                <a:gd name="T9" fmla="*/ 227 h 227"/>
                <a:gd name="T10" fmla="*/ 255 w 1019"/>
                <a:gd name="T11" fmla="*/ 115 h 227"/>
                <a:gd name="T12" fmla="*/ 510 w 1019"/>
                <a:gd name="T13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9" h="227">
                  <a:moveTo>
                    <a:pt x="510" y="0"/>
                  </a:moveTo>
                  <a:lnTo>
                    <a:pt x="765" y="115"/>
                  </a:lnTo>
                  <a:lnTo>
                    <a:pt x="1019" y="227"/>
                  </a:lnTo>
                  <a:lnTo>
                    <a:pt x="510" y="227"/>
                  </a:lnTo>
                  <a:lnTo>
                    <a:pt x="0" y="227"/>
                  </a:lnTo>
                  <a:lnTo>
                    <a:pt x="255" y="115"/>
                  </a:lnTo>
                  <a:lnTo>
                    <a:pt x="5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7" name="Freeform 275"/>
            <p:cNvSpPr>
              <a:spLocks/>
            </p:cNvSpPr>
            <p:nvPr/>
          </p:nvSpPr>
          <p:spPr bwMode="auto">
            <a:xfrm>
              <a:off x="7606701" y="4944786"/>
              <a:ext cx="809625" cy="360363"/>
            </a:xfrm>
            <a:custGeom>
              <a:avLst/>
              <a:gdLst>
                <a:gd name="T0" fmla="*/ 510 w 510"/>
                <a:gd name="T1" fmla="*/ 0 h 227"/>
                <a:gd name="T2" fmla="*/ 255 w 510"/>
                <a:gd name="T3" fmla="*/ 115 h 227"/>
                <a:gd name="T4" fmla="*/ 0 w 510"/>
                <a:gd name="T5" fmla="*/ 227 h 227"/>
                <a:gd name="T6" fmla="*/ 46 w 510"/>
                <a:gd name="T7" fmla="*/ 227 h 227"/>
                <a:gd name="T8" fmla="*/ 300 w 510"/>
                <a:gd name="T9" fmla="*/ 113 h 227"/>
                <a:gd name="T10" fmla="*/ 510 w 510"/>
                <a:gd name="T11" fmla="*/ 20 h 227"/>
                <a:gd name="T12" fmla="*/ 510 w 510"/>
                <a:gd name="T13" fmla="*/ 0 h 227"/>
                <a:gd name="T14" fmla="*/ 510 w 510"/>
                <a:gd name="T15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0" h="227">
                  <a:moveTo>
                    <a:pt x="510" y="0"/>
                  </a:moveTo>
                  <a:lnTo>
                    <a:pt x="255" y="115"/>
                  </a:lnTo>
                  <a:lnTo>
                    <a:pt x="0" y="227"/>
                  </a:lnTo>
                  <a:lnTo>
                    <a:pt x="46" y="227"/>
                  </a:lnTo>
                  <a:lnTo>
                    <a:pt x="300" y="113"/>
                  </a:lnTo>
                  <a:lnTo>
                    <a:pt x="510" y="20"/>
                  </a:lnTo>
                  <a:lnTo>
                    <a:pt x="510" y="0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A2A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8" name="Freeform 276"/>
            <p:cNvSpPr>
              <a:spLocks/>
            </p:cNvSpPr>
            <p:nvPr/>
          </p:nvSpPr>
          <p:spPr bwMode="auto">
            <a:xfrm>
              <a:off x="7606701" y="4944786"/>
              <a:ext cx="809625" cy="360363"/>
            </a:xfrm>
            <a:custGeom>
              <a:avLst/>
              <a:gdLst>
                <a:gd name="T0" fmla="*/ 510 w 510"/>
                <a:gd name="T1" fmla="*/ 0 h 227"/>
                <a:gd name="T2" fmla="*/ 255 w 510"/>
                <a:gd name="T3" fmla="*/ 115 h 227"/>
                <a:gd name="T4" fmla="*/ 0 w 510"/>
                <a:gd name="T5" fmla="*/ 227 h 227"/>
                <a:gd name="T6" fmla="*/ 46 w 510"/>
                <a:gd name="T7" fmla="*/ 227 h 227"/>
                <a:gd name="T8" fmla="*/ 300 w 510"/>
                <a:gd name="T9" fmla="*/ 113 h 227"/>
                <a:gd name="T10" fmla="*/ 510 w 510"/>
                <a:gd name="T11" fmla="*/ 20 h 227"/>
                <a:gd name="T12" fmla="*/ 510 w 510"/>
                <a:gd name="T13" fmla="*/ 0 h 227"/>
                <a:gd name="T14" fmla="*/ 510 w 510"/>
                <a:gd name="T15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0" h="227">
                  <a:moveTo>
                    <a:pt x="510" y="0"/>
                  </a:moveTo>
                  <a:lnTo>
                    <a:pt x="255" y="115"/>
                  </a:lnTo>
                  <a:lnTo>
                    <a:pt x="0" y="227"/>
                  </a:lnTo>
                  <a:lnTo>
                    <a:pt x="46" y="227"/>
                  </a:lnTo>
                  <a:lnTo>
                    <a:pt x="300" y="113"/>
                  </a:lnTo>
                  <a:lnTo>
                    <a:pt x="510" y="20"/>
                  </a:lnTo>
                  <a:lnTo>
                    <a:pt x="510" y="0"/>
                  </a:lnTo>
                  <a:lnTo>
                    <a:pt x="5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9" name="Rectangle 277"/>
            <p:cNvSpPr>
              <a:spLocks noChangeArrowheads="1"/>
            </p:cNvSpPr>
            <p:nvPr/>
          </p:nvSpPr>
          <p:spPr bwMode="auto">
            <a:xfrm>
              <a:off x="7922613" y="5565499"/>
              <a:ext cx="987425" cy="1063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0" name="Rectangle 278"/>
            <p:cNvSpPr>
              <a:spLocks noChangeArrowheads="1"/>
            </p:cNvSpPr>
            <p:nvPr/>
          </p:nvSpPr>
          <p:spPr bwMode="auto">
            <a:xfrm>
              <a:off x="7922613" y="5565499"/>
              <a:ext cx="987425" cy="106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1" name="Freeform 279"/>
            <p:cNvSpPr>
              <a:spLocks/>
            </p:cNvSpPr>
            <p:nvPr/>
          </p:nvSpPr>
          <p:spPr bwMode="auto">
            <a:xfrm>
              <a:off x="7316188" y="5473424"/>
              <a:ext cx="2200275" cy="38100"/>
            </a:xfrm>
            <a:custGeom>
              <a:avLst/>
              <a:gdLst>
                <a:gd name="T0" fmla="*/ 642 w 642"/>
                <a:gd name="T1" fmla="*/ 6 h 11"/>
                <a:gd name="T2" fmla="*/ 637 w 642"/>
                <a:gd name="T3" fmla="*/ 11 h 11"/>
                <a:gd name="T4" fmla="*/ 5 w 642"/>
                <a:gd name="T5" fmla="*/ 11 h 11"/>
                <a:gd name="T6" fmla="*/ 1 w 642"/>
                <a:gd name="T7" fmla="*/ 10 h 11"/>
                <a:gd name="T8" fmla="*/ 0 w 642"/>
                <a:gd name="T9" fmla="*/ 6 h 11"/>
                <a:gd name="T10" fmla="*/ 5 w 642"/>
                <a:gd name="T11" fmla="*/ 0 h 11"/>
                <a:gd name="T12" fmla="*/ 637 w 642"/>
                <a:gd name="T13" fmla="*/ 0 h 11"/>
                <a:gd name="T14" fmla="*/ 641 w 642"/>
                <a:gd name="T15" fmla="*/ 1 h 11"/>
                <a:gd name="T16" fmla="*/ 642 w 642"/>
                <a:gd name="T17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2" h="11">
                  <a:moveTo>
                    <a:pt x="642" y="6"/>
                  </a:moveTo>
                  <a:cubicBezTo>
                    <a:pt x="642" y="9"/>
                    <a:pt x="640" y="11"/>
                    <a:pt x="637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3" y="11"/>
                    <a:pt x="2" y="11"/>
                    <a:pt x="1" y="10"/>
                  </a:cubicBezTo>
                  <a:cubicBezTo>
                    <a:pt x="0" y="9"/>
                    <a:pt x="0" y="7"/>
                    <a:pt x="0" y="6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637" y="0"/>
                    <a:pt x="637" y="0"/>
                    <a:pt x="637" y="0"/>
                  </a:cubicBezTo>
                  <a:cubicBezTo>
                    <a:pt x="639" y="0"/>
                    <a:pt x="640" y="0"/>
                    <a:pt x="641" y="1"/>
                  </a:cubicBezTo>
                  <a:cubicBezTo>
                    <a:pt x="642" y="3"/>
                    <a:pt x="642" y="4"/>
                    <a:pt x="642" y="6"/>
                  </a:cubicBezTo>
                </a:path>
              </a:pathLst>
            </a:custGeom>
            <a:solidFill>
              <a:srgbClr val="193A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2" name="Freeform 280"/>
            <p:cNvSpPr>
              <a:spLocks/>
            </p:cNvSpPr>
            <p:nvPr/>
          </p:nvSpPr>
          <p:spPr bwMode="auto">
            <a:xfrm>
              <a:off x="7346351" y="5373411"/>
              <a:ext cx="2138363" cy="17463"/>
            </a:xfrm>
            <a:custGeom>
              <a:avLst/>
              <a:gdLst>
                <a:gd name="T0" fmla="*/ 1347 w 1347"/>
                <a:gd name="T1" fmla="*/ 0 h 11"/>
                <a:gd name="T2" fmla="*/ 1343 w 1347"/>
                <a:gd name="T3" fmla="*/ 11 h 11"/>
                <a:gd name="T4" fmla="*/ 5 w 1347"/>
                <a:gd name="T5" fmla="*/ 11 h 11"/>
                <a:gd name="T6" fmla="*/ 0 w 1347"/>
                <a:gd name="T7" fmla="*/ 0 h 11"/>
                <a:gd name="T8" fmla="*/ 1347 w 1347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7" h="11">
                  <a:moveTo>
                    <a:pt x="1347" y="0"/>
                  </a:moveTo>
                  <a:lnTo>
                    <a:pt x="1343" y="11"/>
                  </a:lnTo>
                  <a:lnTo>
                    <a:pt x="5" y="11"/>
                  </a:lnTo>
                  <a:lnTo>
                    <a:pt x="0" y="0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3" name="Freeform 281"/>
            <p:cNvSpPr>
              <a:spLocks/>
            </p:cNvSpPr>
            <p:nvPr/>
          </p:nvSpPr>
          <p:spPr bwMode="auto">
            <a:xfrm>
              <a:off x="7346351" y="5373411"/>
              <a:ext cx="2138363" cy="17463"/>
            </a:xfrm>
            <a:custGeom>
              <a:avLst/>
              <a:gdLst>
                <a:gd name="T0" fmla="*/ 1347 w 1347"/>
                <a:gd name="T1" fmla="*/ 0 h 11"/>
                <a:gd name="T2" fmla="*/ 1343 w 1347"/>
                <a:gd name="T3" fmla="*/ 11 h 11"/>
                <a:gd name="T4" fmla="*/ 5 w 1347"/>
                <a:gd name="T5" fmla="*/ 11 h 11"/>
                <a:gd name="T6" fmla="*/ 0 w 1347"/>
                <a:gd name="T7" fmla="*/ 0 h 11"/>
                <a:gd name="T8" fmla="*/ 1347 w 1347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7" h="11">
                  <a:moveTo>
                    <a:pt x="1347" y="0"/>
                  </a:moveTo>
                  <a:lnTo>
                    <a:pt x="1343" y="11"/>
                  </a:lnTo>
                  <a:lnTo>
                    <a:pt x="5" y="11"/>
                  </a:lnTo>
                  <a:lnTo>
                    <a:pt x="0" y="0"/>
                  </a:lnTo>
                  <a:lnTo>
                    <a:pt x="134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4" name="Freeform 282"/>
            <p:cNvSpPr>
              <a:spLocks/>
            </p:cNvSpPr>
            <p:nvPr/>
          </p:nvSpPr>
          <p:spPr bwMode="auto">
            <a:xfrm>
              <a:off x="7360638" y="5408336"/>
              <a:ext cx="2111375" cy="20638"/>
            </a:xfrm>
            <a:custGeom>
              <a:avLst/>
              <a:gdLst>
                <a:gd name="T0" fmla="*/ 1330 w 1330"/>
                <a:gd name="T1" fmla="*/ 0 h 13"/>
                <a:gd name="T2" fmla="*/ 1326 w 1330"/>
                <a:gd name="T3" fmla="*/ 13 h 13"/>
                <a:gd name="T4" fmla="*/ 4 w 1330"/>
                <a:gd name="T5" fmla="*/ 13 h 13"/>
                <a:gd name="T6" fmla="*/ 0 w 1330"/>
                <a:gd name="T7" fmla="*/ 0 h 13"/>
                <a:gd name="T8" fmla="*/ 1330 w 1330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0" h="13">
                  <a:moveTo>
                    <a:pt x="1330" y="0"/>
                  </a:moveTo>
                  <a:lnTo>
                    <a:pt x="1326" y="13"/>
                  </a:lnTo>
                  <a:lnTo>
                    <a:pt x="4" y="13"/>
                  </a:lnTo>
                  <a:lnTo>
                    <a:pt x="0" y="0"/>
                  </a:lnTo>
                  <a:lnTo>
                    <a:pt x="1330" y="0"/>
                  </a:ln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5" name="Freeform 283"/>
            <p:cNvSpPr>
              <a:spLocks/>
            </p:cNvSpPr>
            <p:nvPr/>
          </p:nvSpPr>
          <p:spPr bwMode="auto">
            <a:xfrm>
              <a:off x="7360638" y="5408336"/>
              <a:ext cx="2111375" cy="20638"/>
            </a:xfrm>
            <a:custGeom>
              <a:avLst/>
              <a:gdLst>
                <a:gd name="T0" fmla="*/ 1330 w 1330"/>
                <a:gd name="T1" fmla="*/ 0 h 13"/>
                <a:gd name="T2" fmla="*/ 1326 w 1330"/>
                <a:gd name="T3" fmla="*/ 13 h 13"/>
                <a:gd name="T4" fmla="*/ 4 w 1330"/>
                <a:gd name="T5" fmla="*/ 13 h 13"/>
                <a:gd name="T6" fmla="*/ 0 w 1330"/>
                <a:gd name="T7" fmla="*/ 0 h 13"/>
                <a:gd name="T8" fmla="*/ 1330 w 1330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0" h="13">
                  <a:moveTo>
                    <a:pt x="1330" y="0"/>
                  </a:moveTo>
                  <a:lnTo>
                    <a:pt x="1326" y="13"/>
                  </a:lnTo>
                  <a:lnTo>
                    <a:pt x="4" y="13"/>
                  </a:lnTo>
                  <a:lnTo>
                    <a:pt x="0" y="0"/>
                  </a:lnTo>
                  <a:lnTo>
                    <a:pt x="133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6" name="Rectangle 284"/>
            <p:cNvSpPr>
              <a:spLocks noChangeArrowheads="1"/>
            </p:cNvSpPr>
            <p:nvPr/>
          </p:nvSpPr>
          <p:spPr bwMode="auto">
            <a:xfrm>
              <a:off x="7414613" y="5517874"/>
              <a:ext cx="31750" cy="30163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7" name="Rectangle 285"/>
            <p:cNvSpPr>
              <a:spLocks noChangeArrowheads="1"/>
            </p:cNvSpPr>
            <p:nvPr/>
          </p:nvSpPr>
          <p:spPr bwMode="auto">
            <a:xfrm>
              <a:off x="7487638" y="5517874"/>
              <a:ext cx="30163" cy="30163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8" name="Rectangle 286"/>
            <p:cNvSpPr>
              <a:spLocks noChangeArrowheads="1"/>
            </p:cNvSpPr>
            <p:nvPr/>
          </p:nvSpPr>
          <p:spPr bwMode="auto">
            <a:xfrm>
              <a:off x="7555901" y="5517874"/>
              <a:ext cx="30163" cy="30163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9" name="Rectangle 287"/>
            <p:cNvSpPr>
              <a:spLocks noChangeArrowheads="1"/>
            </p:cNvSpPr>
            <p:nvPr/>
          </p:nvSpPr>
          <p:spPr bwMode="auto">
            <a:xfrm>
              <a:off x="7627338" y="5517874"/>
              <a:ext cx="31750" cy="30163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0" name="Rectangle 288"/>
            <p:cNvSpPr>
              <a:spLocks noChangeArrowheads="1"/>
            </p:cNvSpPr>
            <p:nvPr/>
          </p:nvSpPr>
          <p:spPr bwMode="auto">
            <a:xfrm>
              <a:off x="7697188" y="5517874"/>
              <a:ext cx="33338" cy="30163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1" name="Rectangle 289"/>
            <p:cNvSpPr>
              <a:spLocks noChangeArrowheads="1"/>
            </p:cNvSpPr>
            <p:nvPr/>
          </p:nvSpPr>
          <p:spPr bwMode="auto">
            <a:xfrm>
              <a:off x="7768626" y="5517874"/>
              <a:ext cx="30163" cy="30163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2" name="Rectangle 290"/>
            <p:cNvSpPr>
              <a:spLocks noChangeArrowheads="1"/>
            </p:cNvSpPr>
            <p:nvPr/>
          </p:nvSpPr>
          <p:spPr bwMode="auto">
            <a:xfrm>
              <a:off x="7836888" y="5517874"/>
              <a:ext cx="34925" cy="30163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3" name="Rectangle 291"/>
            <p:cNvSpPr>
              <a:spLocks noChangeArrowheads="1"/>
            </p:cNvSpPr>
            <p:nvPr/>
          </p:nvSpPr>
          <p:spPr bwMode="auto">
            <a:xfrm>
              <a:off x="7908326" y="5517874"/>
              <a:ext cx="31750" cy="30163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4" name="Rectangle 292"/>
            <p:cNvSpPr>
              <a:spLocks noChangeArrowheads="1"/>
            </p:cNvSpPr>
            <p:nvPr/>
          </p:nvSpPr>
          <p:spPr bwMode="auto">
            <a:xfrm>
              <a:off x="7978176" y="5517874"/>
              <a:ext cx="33338" cy="30163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5" name="Rectangle 293"/>
            <p:cNvSpPr>
              <a:spLocks noChangeArrowheads="1"/>
            </p:cNvSpPr>
            <p:nvPr/>
          </p:nvSpPr>
          <p:spPr bwMode="auto">
            <a:xfrm>
              <a:off x="8049613" y="5517874"/>
              <a:ext cx="30163" cy="30163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6" name="Rectangle 294"/>
            <p:cNvSpPr>
              <a:spLocks noChangeArrowheads="1"/>
            </p:cNvSpPr>
            <p:nvPr/>
          </p:nvSpPr>
          <p:spPr bwMode="auto">
            <a:xfrm>
              <a:off x="8117876" y="5517874"/>
              <a:ext cx="34925" cy="30163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7" name="Rectangle 295"/>
            <p:cNvSpPr>
              <a:spLocks noChangeArrowheads="1"/>
            </p:cNvSpPr>
            <p:nvPr/>
          </p:nvSpPr>
          <p:spPr bwMode="auto">
            <a:xfrm>
              <a:off x="8189313" y="5517874"/>
              <a:ext cx="31750" cy="30163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8" name="Rectangle 296"/>
            <p:cNvSpPr>
              <a:spLocks noChangeArrowheads="1"/>
            </p:cNvSpPr>
            <p:nvPr/>
          </p:nvSpPr>
          <p:spPr bwMode="auto">
            <a:xfrm>
              <a:off x="8259163" y="5517874"/>
              <a:ext cx="33338" cy="30163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9" name="Rectangle 297"/>
            <p:cNvSpPr>
              <a:spLocks noChangeArrowheads="1"/>
            </p:cNvSpPr>
            <p:nvPr/>
          </p:nvSpPr>
          <p:spPr bwMode="auto">
            <a:xfrm>
              <a:off x="8330601" y="5517874"/>
              <a:ext cx="30163" cy="30163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0" name="Rectangle 298"/>
            <p:cNvSpPr>
              <a:spLocks noChangeArrowheads="1"/>
            </p:cNvSpPr>
            <p:nvPr/>
          </p:nvSpPr>
          <p:spPr bwMode="auto">
            <a:xfrm>
              <a:off x="8402038" y="5517874"/>
              <a:ext cx="31750" cy="30163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1" name="Rectangle 299"/>
            <p:cNvSpPr>
              <a:spLocks noChangeArrowheads="1"/>
            </p:cNvSpPr>
            <p:nvPr/>
          </p:nvSpPr>
          <p:spPr bwMode="auto">
            <a:xfrm>
              <a:off x="8402038" y="5517874"/>
              <a:ext cx="31750" cy="30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2" name="Rectangle 300"/>
            <p:cNvSpPr>
              <a:spLocks noChangeArrowheads="1"/>
            </p:cNvSpPr>
            <p:nvPr/>
          </p:nvSpPr>
          <p:spPr bwMode="auto">
            <a:xfrm>
              <a:off x="8470301" y="5517874"/>
              <a:ext cx="31750" cy="30163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3" name="Rectangle 301"/>
            <p:cNvSpPr>
              <a:spLocks noChangeArrowheads="1"/>
            </p:cNvSpPr>
            <p:nvPr/>
          </p:nvSpPr>
          <p:spPr bwMode="auto">
            <a:xfrm>
              <a:off x="8470301" y="5517874"/>
              <a:ext cx="31750" cy="30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4" name="Rectangle 302"/>
            <p:cNvSpPr>
              <a:spLocks noChangeArrowheads="1"/>
            </p:cNvSpPr>
            <p:nvPr/>
          </p:nvSpPr>
          <p:spPr bwMode="auto">
            <a:xfrm>
              <a:off x="8543326" y="5517874"/>
              <a:ext cx="30163" cy="30163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5" name="Rectangle 303"/>
            <p:cNvSpPr>
              <a:spLocks noChangeArrowheads="1"/>
            </p:cNvSpPr>
            <p:nvPr/>
          </p:nvSpPr>
          <p:spPr bwMode="auto">
            <a:xfrm>
              <a:off x="8543326" y="5517874"/>
              <a:ext cx="30163" cy="30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6" name="Rectangle 304"/>
            <p:cNvSpPr>
              <a:spLocks noChangeArrowheads="1"/>
            </p:cNvSpPr>
            <p:nvPr/>
          </p:nvSpPr>
          <p:spPr bwMode="auto">
            <a:xfrm>
              <a:off x="8611588" y="5517874"/>
              <a:ext cx="30163" cy="30163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7" name="Rectangle 305"/>
            <p:cNvSpPr>
              <a:spLocks noChangeArrowheads="1"/>
            </p:cNvSpPr>
            <p:nvPr/>
          </p:nvSpPr>
          <p:spPr bwMode="auto">
            <a:xfrm>
              <a:off x="8611588" y="5517874"/>
              <a:ext cx="30163" cy="30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8" name="Rectangle 306"/>
            <p:cNvSpPr>
              <a:spLocks noChangeArrowheads="1"/>
            </p:cNvSpPr>
            <p:nvPr/>
          </p:nvSpPr>
          <p:spPr bwMode="auto">
            <a:xfrm>
              <a:off x="8683026" y="5517874"/>
              <a:ext cx="31750" cy="30163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9" name="Rectangle 307"/>
            <p:cNvSpPr>
              <a:spLocks noChangeArrowheads="1"/>
            </p:cNvSpPr>
            <p:nvPr/>
          </p:nvSpPr>
          <p:spPr bwMode="auto">
            <a:xfrm>
              <a:off x="8683026" y="5517874"/>
              <a:ext cx="31750" cy="30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0" name="Rectangle 308"/>
            <p:cNvSpPr>
              <a:spLocks noChangeArrowheads="1"/>
            </p:cNvSpPr>
            <p:nvPr/>
          </p:nvSpPr>
          <p:spPr bwMode="auto">
            <a:xfrm>
              <a:off x="8751288" y="5517874"/>
              <a:ext cx="31750" cy="30163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1" name="Rectangle 309"/>
            <p:cNvSpPr>
              <a:spLocks noChangeArrowheads="1"/>
            </p:cNvSpPr>
            <p:nvPr/>
          </p:nvSpPr>
          <p:spPr bwMode="auto">
            <a:xfrm>
              <a:off x="8751288" y="5517874"/>
              <a:ext cx="31750" cy="30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2" name="Rectangle 310"/>
            <p:cNvSpPr>
              <a:spLocks noChangeArrowheads="1"/>
            </p:cNvSpPr>
            <p:nvPr/>
          </p:nvSpPr>
          <p:spPr bwMode="auto">
            <a:xfrm>
              <a:off x="8824313" y="5517874"/>
              <a:ext cx="30163" cy="30163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3" name="Rectangle 311"/>
            <p:cNvSpPr>
              <a:spLocks noChangeArrowheads="1"/>
            </p:cNvSpPr>
            <p:nvPr/>
          </p:nvSpPr>
          <p:spPr bwMode="auto">
            <a:xfrm>
              <a:off x="8824313" y="5517874"/>
              <a:ext cx="30163" cy="30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4" name="Rectangle 312"/>
            <p:cNvSpPr>
              <a:spLocks noChangeArrowheads="1"/>
            </p:cNvSpPr>
            <p:nvPr/>
          </p:nvSpPr>
          <p:spPr bwMode="auto">
            <a:xfrm>
              <a:off x="8892576" y="5517874"/>
              <a:ext cx="30163" cy="30163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5" name="Rectangle 313"/>
            <p:cNvSpPr>
              <a:spLocks noChangeArrowheads="1"/>
            </p:cNvSpPr>
            <p:nvPr/>
          </p:nvSpPr>
          <p:spPr bwMode="auto">
            <a:xfrm>
              <a:off x="8892576" y="5517874"/>
              <a:ext cx="30163" cy="30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6" name="Rectangle 314"/>
            <p:cNvSpPr>
              <a:spLocks noChangeArrowheads="1"/>
            </p:cNvSpPr>
            <p:nvPr/>
          </p:nvSpPr>
          <p:spPr bwMode="auto">
            <a:xfrm>
              <a:off x="8964013" y="5517874"/>
              <a:ext cx="31750" cy="30163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7" name="Rectangle 315"/>
            <p:cNvSpPr>
              <a:spLocks noChangeArrowheads="1"/>
            </p:cNvSpPr>
            <p:nvPr/>
          </p:nvSpPr>
          <p:spPr bwMode="auto">
            <a:xfrm>
              <a:off x="8964013" y="5517874"/>
              <a:ext cx="31750" cy="30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8" name="Rectangle 316"/>
            <p:cNvSpPr>
              <a:spLocks noChangeArrowheads="1"/>
            </p:cNvSpPr>
            <p:nvPr/>
          </p:nvSpPr>
          <p:spPr bwMode="auto">
            <a:xfrm>
              <a:off x="9032276" y="5517874"/>
              <a:ext cx="31750" cy="30163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9" name="Rectangle 317"/>
            <p:cNvSpPr>
              <a:spLocks noChangeArrowheads="1"/>
            </p:cNvSpPr>
            <p:nvPr/>
          </p:nvSpPr>
          <p:spPr bwMode="auto">
            <a:xfrm>
              <a:off x="9032276" y="5517874"/>
              <a:ext cx="31750" cy="30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0" name="Rectangle 318"/>
            <p:cNvSpPr>
              <a:spLocks noChangeArrowheads="1"/>
            </p:cNvSpPr>
            <p:nvPr/>
          </p:nvSpPr>
          <p:spPr bwMode="auto">
            <a:xfrm>
              <a:off x="9105301" y="5517874"/>
              <a:ext cx="30163" cy="30163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1" name="Rectangle 319"/>
            <p:cNvSpPr>
              <a:spLocks noChangeArrowheads="1"/>
            </p:cNvSpPr>
            <p:nvPr/>
          </p:nvSpPr>
          <p:spPr bwMode="auto">
            <a:xfrm>
              <a:off x="9105301" y="5517874"/>
              <a:ext cx="30163" cy="30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2" name="Rectangle 320"/>
            <p:cNvSpPr>
              <a:spLocks noChangeArrowheads="1"/>
            </p:cNvSpPr>
            <p:nvPr/>
          </p:nvSpPr>
          <p:spPr bwMode="auto">
            <a:xfrm>
              <a:off x="9173563" y="5517874"/>
              <a:ext cx="30163" cy="30163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3" name="Rectangle 321"/>
            <p:cNvSpPr>
              <a:spLocks noChangeArrowheads="1"/>
            </p:cNvSpPr>
            <p:nvPr/>
          </p:nvSpPr>
          <p:spPr bwMode="auto">
            <a:xfrm>
              <a:off x="9173563" y="5517874"/>
              <a:ext cx="30163" cy="30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4" name="Rectangle 322"/>
            <p:cNvSpPr>
              <a:spLocks noChangeArrowheads="1"/>
            </p:cNvSpPr>
            <p:nvPr/>
          </p:nvSpPr>
          <p:spPr bwMode="auto">
            <a:xfrm>
              <a:off x="9245001" y="5517874"/>
              <a:ext cx="31750" cy="30163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5" name="Rectangle 323"/>
            <p:cNvSpPr>
              <a:spLocks noChangeArrowheads="1"/>
            </p:cNvSpPr>
            <p:nvPr/>
          </p:nvSpPr>
          <p:spPr bwMode="auto">
            <a:xfrm>
              <a:off x="9245001" y="5517874"/>
              <a:ext cx="31750" cy="30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6" name="Rectangle 324"/>
            <p:cNvSpPr>
              <a:spLocks noChangeArrowheads="1"/>
            </p:cNvSpPr>
            <p:nvPr/>
          </p:nvSpPr>
          <p:spPr bwMode="auto">
            <a:xfrm>
              <a:off x="9314851" y="5517874"/>
              <a:ext cx="30163" cy="30163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7" name="Rectangle 325"/>
            <p:cNvSpPr>
              <a:spLocks noChangeArrowheads="1"/>
            </p:cNvSpPr>
            <p:nvPr/>
          </p:nvSpPr>
          <p:spPr bwMode="auto">
            <a:xfrm>
              <a:off x="9314851" y="5517874"/>
              <a:ext cx="30163" cy="30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8" name="Rectangle 326"/>
            <p:cNvSpPr>
              <a:spLocks noChangeArrowheads="1"/>
            </p:cNvSpPr>
            <p:nvPr/>
          </p:nvSpPr>
          <p:spPr bwMode="auto">
            <a:xfrm>
              <a:off x="9386288" y="5517874"/>
              <a:ext cx="30163" cy="30163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9" name="Rectangle 327"/>
            <p:cNvSpPr>
              <a:spLocks noChangeArrowheads="1"/>
            </p:cNvSpPr>
            <p:nvPr/>
          </p:nvSpPr>
          <p:spPr bwMode="auto">
            <a:xfrm>
              <a:off x="9386288" y="5517874"/>
              <a:ext cx="30163" cy="30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0" name="Rectangle 328"/>
            <p:cNvSpPr>
              <a:spLocks noChangeArrowheads="1"/>
            </p:cNvSpPr>
            <p:nvPr/>
          </p:nvSpPr>
          <p:spPr bwMode="auto">
            <a:xfrm>
              <a:off x="7151088" y="6532286"/>
              <a:ext cx="2530475" cy="58738"/>
            </a:xfrm>
            <a:prstGeom prst="rect">
              <a:avLst/>
            </a:prstGeom>
            <a:solidFill>
              <a:srgbClr val="193A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1" name="Rectangle 329"/>
            <p:cNvSpPr>
              <a:spLocks noChangeArrowheads="1"/>
            </p:cNvSpPr>
            <p:nvPr/>
          </p:nvSpPr>
          <p:spPr bwMode="auto">
            <a:xfrm>
              <a:off x="7151088" y="6532286"/>
              <a:ext cx="2530475" cy="58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2" name="Rectangle 330"/>
            <p:cNvSpPr>
              <a:spLocks noChangeArrowheads="1"/>
            </p:cNvSpPr>
            <p:nvPr/>
          </p:nvSpPr>
          <p:spPr bwMode="auto">
            <a:xfrm>
              <a:off x="7213001" y="6476724"/>
              <a:ext cx="2406650" cy="58738"/>
            </a:xfrm>
            <a:prstGeom prst="rect">
              <a:avLst/>
            </a:prstGeom>
            <a:solidFill>
              <a:srgbClr val="193A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3" name="Rectangle 331"/>
            <p:cNvSpPr>
              <a:spLocks noChangeArrowheads="1"/>
            </p:cNvSpPr>
            <p:nvPr/>
          </p:nvSpPr>
          <p:spPr bwMode="auto">
            <a:xfrm>
              <a:off x="7213001" y="6476724"/>
              <a:ext cx="2406650" cy="58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4" name="Rectangle 332"/>
            <p:cNvSpPr>
              <a:spLocks noChangeArrowheads="1"/>
            </p:cNvSpPr>
            <p:nvPr/>
          </p:nvSpPr>
          <p:spPr bwMode="auto">
            <a:xfrm>
              <a:off x="7274913" y="6422749"/>
              <a:ext cx="2282825" cy="53975"/>
            </a:xfrm>
            <a:prstGeom prst="rect">
              <a:avLst/>
            </a:prstGeom>
            <a:solidFill>
              <a:srgbClr val="193A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5" name="Rectangle 333"/>
            <p:cNvSpPr>
              <a:spLocks noChangeArrowheads="1"/>
            </p:cNvSpPr>
            <p:nvPr/>
          </p:nvSpPr>
          <p:spPr bwMode="auto">
            <a:xfrm>
              <a:off x="7274913" y="6422749"/>
              <a:ext cx="2282825" cy="5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6" name="Freeform 334"/>
            <p:cNvSpPr>
              <a:spLocks/>
            </p:cNvSpPr>
            <p:nvPr/>
          </p:nvSpPr>
          <p:spPr bwMode="auto">
            <a:xfrm>
              <a:off x="8416326" y="4887636"/>
              <a:ext cx="1073150" cy="476250"/>
            </a:xfrm>
            <a:custGeom>
              <a:avLst/>
              <a:gdLst>
                <a:gd name="T0" fmla="*/ 0 w 676"/>
                <a:gd name="T1" fmla="*/ 0 h 300"/>
                <a:gd name="T2" fmla="*/ 0 w 676"/>
                <a:gd name="T3" fmla="*/ 0 h 300"/>
                <a:gd name="T4" fmla="*/ 339 w 676"/>
                <a:gd name="T5" fmla="*/ 151 h 300"/>
                <a:gd name="T6" fmla="*/ 676 w 676"/>
                <a:gd name="T7" fmla="*/ 300 h 300"/>
                <a:gd name="T8" fmla="*/ 676 w 676"/>
                <a:gd name="T9" fmla="*/ 300 h 300"/>
                <a:gd name="T10" fmla="*/ 676 w 676"/>
                <a:gd name="T11" fmla="*/ 300 h 300"/>
                <a:gd name="T12" fmla="*/ 339 w 676"/>
                <a:gd name="T13" fmla="*/ 151 h 300"/>
                <a:gd name="T14" fmla="*/ 0 w 676"/>
                <a:gd name="T15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6" h="300">
                  <a:moveTo>
                    <a:pt x="0" y="0"/>
                  </a:moveTo>
                  <a:lnTo>
                    <a:pt x="0" y="0"/>
                  </a:lnTo>
                  <a:lnTo>
                    <a:pt x="339" y="151"/>
                  </a:lnTo>
                  <a:lnTo>
                    <a:pt x="676" y="300"/>
                  </a:lnTo>
                  <a:lnTo>
                    <a:pt x="676" y="300"/>
                  </a:lnTo>
                  <a:lnTo>
                    <a:pt x="676" y="300"/>
                  </a:lnTo>
                  <a:lnTo>
                    <a:pt x="339" y="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EA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7" name="Freeform 335"/>
            <p:cNvSpPr>
              <a:spLocks/>
            </p:cNvSpPr>
            <p:nvPr/>
          </p:nvSpPr>
          <p:spPr bwMode="auto">
            <a:xfrm>
              <a:off x="8416326" y="4887636"/>
              <a:ext cx="1073150" cy="476250"/>
            </a:xfrm>
            <a:custGeom>
              <a:avLst/>
              <a:gdLst>
                <a:gd name="T0" fmla="*/ 0 w 676"/>
                <a:gd name="T1" fmla="*/ 0 h 300"/>
                <a:gd name="T2" fmla="*/ 0 w 676"/>
                <a:gd name="T3" fmla="*/ 0 h 300"/>
                <a:gd name="T4" fmla="*/ 339 w 676"/>
                <a:gd name="T5" fmla="*/ 151 h 300"/>
                <a:gd name="T6" fmla="*/ 676 w 676"/>
                <a:gd name="T7" fmla="*/ 300 h 300"/>
                <a:gd name="T8" fmla="*/ 676 w 676"/>
                <a:gd name="T9" fmla="*/ 300 h 300"/>
                <a:gd name="T10" fmla="*/ 676 w 676"/>
                <a:gd name="T11" fmla="*/ 300 h 300"/>
                <a:gd name="T12" fmla="*/ 339 w 676"/>
                <a:gd name="T13" fmla="*/ 151 h 300"/>
                <a:gd name="T14" fmla="*/ 0 w 676"/>
                <a:gd name="T15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6" h="300">
                  <a:moveTo>
                    <a:pt x="0" y="0"/>
                  </a:moveTo>
                  <a:lnTo>
                    <a:pt x="0" y="0"/>
                  </a:lnTo>
                  <a:lnTo>
                    <a:pt x="339" y="151"/>
                  </a:lnTo>
                  <a:lnTo>
                    <a:pt x="676" y="300"/>
                  </a:lnTo>
                  <a:lnTo>
                    <a:pt x="676" y="300"/>
                  </a:lnTo>
                  <a:lnTo>
                    <a:pt x="676" y="300"/>
                  </a:lnTo>
                  <a:lnTo>
                    <a:pt x="339" y="1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8" name="Freeform 336"/>
            <p:cNvSpPr>
              <a:spLocks/>
            </p:cNvSpPr>
            <p:nvPr/>
          </p:nvSpPr>
          <p:spPr bwMode="auto">
            <a:xfrm>
              <a:off x="8416326" y="4887636"/>
              <a:ext cx="1073150" cy="520700"/>
            </a:xfrm>
            <a:custGeom>
              <a:avLst/>
              <a:gdLst>
                <a:gd name="T0" fmla="*/ 0 w 676"/>
                <a:gd name="T1" fmla="*/ 0 h 328"/>
                <a:gd name="T2" fmla="*/ 0 w 676"/>
                <a:gd name="T3" fmla="*/ 36 h 328"/>
                <a:gd name="T4" fmla="*/ 21 w 676"/>
                <a:gd name="T5" fmla="*/ 47 h 328"/>
                <a:gd name="T6" fmla="*/ 255 w 676"/>
                <a:gd name="T7" fmla="*/ 151 h 328"/>
                <a:gd name="T8" fmla="*/ 509 w 676"/>
                <a:gd name="T9" fmla="*/ 263 h 328"/>
                <a:gd name="T10" fmla="*/ 0 w 676"/>
                <a:gd name="T11" fmla="*/ 263 h 328"/>
                <a:gd name="T12" fmla="*/ 0 w 676"/>
                <a:gd name="T13" fmla="*/ 306 h 328"/>
                <a:gd name="T14" fmla="*/ 673 w 676"/>
                <a:gd name="T15" fmla="*/ 306 h 328"/>
                <a:gd name="T16" fmla="*/ 669 w 676"/>
                <a:gd name="T17" fmla="*/ 317 h 328"/>
                <a:gd name="T18" fmla="*/ 0 w 676"/>
                <a:gd name="T19" fmla="*/ 317 h 328"/>
                <a:gd name="T20" fmla="*/ 0 w 676"/>
                <a:gd name="T21" fmla="*/ 328 h 328"/>
                <a:gd name="T22" fmla="*/ 665 w 676"/>
                <a:gd name="T23" fmla="*/ 328 h 328"/>
                <a:gd name="T24" fmla="*/ 669 w 676"/>
                <a:gd name="T25" fmla="*/ 317 h 328"/>
                <a:gd name="T26" fmla="*/ 673 w 676"/>
                <a:gd name="T27" fmla="*/ 306 h 328"/>
                <a:gd name="T28" fmla="*/ 676 w 676"/>
                <a:gd name="T29" fmla="*/ 300 h 328"/>
                <a:gd name="T30" fmla="*/ 676 w 676"/>
                <a:gd name="T31" fmla="*/ 300 h 328"/>
                <a:gd name="T32" fmla="*/ 339 w 676"/>
                <a:gd name="T33" fmla="*/ 151 h 328"/>
                <a:gd name="T34" fmla="*/ 0 w 676"/>
                <a:gd name="T35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76" h="328">
                  <a:moveTo>
                    <a:pt x="0" y="0"/>
                  </a:moveTo>
                  <a:lnTo>
                    <a:pt x="0" y="36"/>
                  </a:lnTo>
                  <a:lnTo>
                    <a:pt x="21" y="47"/>
                  </a:lnTo>
                  <a:lnTo>
                    <a:pt x="255" y="151"/>
                  </a:lnTo>
                  <a:lnTo>
                    <a:pt x="509" y="263"/>
                  </a:lnTo>
                  <a:lnTo>
                    <a:pt x="0" y="263"/>
                  </a:lnTo>
                  <a:lnTo>
                    <a:pt x="0" y="306"/>
                  </a:lnTo>
                  <a:lnTo>
                    <a:pt x="673" y="306"/>
                  </a:lnTo>
                  <a:lnTo>
                    <a:pt x="669" y="317"/>
                  </a:lnTo>
                  <a:lnTo>
                    <a:pt x="0" y="317"/>
                  </a:lnTo>
                  <a:lnTo>
                    <a:pt x="0" y="328"/>
                  </a:lnTo>
                  <a:lnTo>
                    <a:pt x="665" y="328"/>
                  </a:lnTo>
                  <a:lnTo>
                    <a:pt x="669" y="317"/>
                  </a:lnTo>
                  <a:lnTo>
                    <a:pt x="673" y="306"/>
                  </a:lnTo>
                  <a:lnTo>
                    <a:pt x="676" y="300"/>
                  </a:lnTo>
                  <a:lnTo>
                    <a:pt x="676" y="300"/>
                  </a:lnTo>
                  <a:lnTo>
                    <a:pt x="339" y="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4E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9" name="Freeform 337"/>
            <p:cNvSpPr>
              <a:spLocks/>
            </p:cNvSpPr>
            <p:nvPr/>
          </p:nvSpPr>
          <p:spPr bwMode="auto">
            <a:xfrm>
              <a:off x="8416326" y="4887636"/>
              <a:ext cx="1073150" cy="520700"/>
            </a:xfrm>
            <a:custGeom>
              <a:avLst/>
              <a:gdLst>
                <a:gd name="T0" fmla="*/ 0 w 676"/>
                <a:gd name="T1" fmla="*/ 0 h 328"/>
                <a:gd name="T2" fmla="*/ 0 w 676"/>
                <a:gd name="T3" fmla="*/ 36 h 328"/>
                <a:gd name="T4" fmla="*/ 21 w 676"/>
                <a:gd name="T5" fmla="*/ 47 h 328"/>
                <a:gd name="T6" fmla="*/ 255 w 676"/>
                <a:gd name="T7" fmla="*/ 151 h 328"/>
                <a:gd name="T8" fmla="*/ 509 w 676"/>
                <a:gd name="T9" fmla="*/ 263 h 328"/>
                <a:gd name="T10" fmla="*/ 0 w 676"/>
                <a:gd name="T11" fmla="*/ 263 h 328"/>
                <a:gd name="T12" fmla="*/ 0 w 676"/>
                <a:gd name="T13" fmla="*/ 306 h 328"/>
                <a:gd name="T14" fmla="*/ 673 w 676"/>
                <a:gd name="T15" fmla="*/ 306 h 328"/>
                <a:gd name="T16" fmla="*/ 669 w 676"/>
                <a:gd name="T17" fmla="*/ 317 h 328"/>
                <a:gd name="T18" fmla="*/ 0 w 676"/>
                <a:gd name="T19" fmla="*/ 317 h 328"/>
                <a:gd name="T20" fmla="*/ 0 w 676"/>
                <a:gd name="T21" fmla="*/ 328 h 328"/>
                <a:gd name="T22" fmla="*/ 665 w 676"/>
                <a:gd name="T23" fmla="*/ 328 h 328"/>
                <a:gd name="T24" fmla="*/ 669 w 676"/>
                <a:gd name="T25" fmla="*/ 317 h 328"/>
                <a:gd name="T26" fmla="*/ 673 w 676"/>
                <a:gd name="T27" fmla="*/ 306 h 328"/>
                <a:gd name="T28" fmla="*/ 676 w 676"/>
                <a:gd name="T29" fmla="*/ 300 h 328"/>
                <a:gd name="T30" fmla="*/ 676 w 676"/>
                <a:gd name="T31" fmla="*/ 300 h 328"/>
                <a:gd name="T32" fmla="*/ 339 w 676"/>
                <a:gd name="T33" fmla="*/ 151 h 328"/>
                <a:gd name="T34" fmla="*/ 0 w 676"/>
                <a:gd name="T35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76" h="328">
                  <a:moveTo>
                    <a:pt x="0" y="0"/>
                  </a:moveTo>
                  <a:lnTo>
                    <a:pt x="0" y="36"/>
                  </a:lnTo>
                  <a:lnTo>
                    <a:pt x="21" y="47"/>
                  </a:lnTo>
                  <a:lnTo>
                    <a:pt x="255" y="151"/>
                  </a:lnTo>
                  <a:lnTo>
                    <a:pt x="509" y="263"/>
                  </a:lnTo>
                  <a:lnTo>
                    <a:pt x="0" y="263"/>
                  </a:lnTo>
                  <a:lnTo>
                    <a:pt x="0" y="306"/>
                  </a:lnTo>
                  <a:lnTo>
                    <a:pt x="673" y="306"/>
                  </a:lnTo>
                  <a:lnTo>
                    <a:pt x="669" y="317"/>
                  </a:lnTo>
                  <a:lnTo>
                    <a:pt x="0" y="317"/>
                  </a:lnTo>
                  <a:lnTo>
                    <a:pt x="0" y="328"/>
                  </a:lnTo>
                  <a:lnTo>
                    <a:pt x="665" y="328"/>
                  </a:lnTo>
                  <a:lnTo>
                    <a:pt x="669" y="317"/>
                  </a:lnTo>
                  <a:lnTo>
                    <a:pt x="673" y="306"/>
                  </a:lnTo>
                  <a:lnTo>
                    <a:pt x="676" y="300"/>
                  </a:lnTo>
                  <a:lnTo>
                    <a:pt x="676" y="300"/>
                  </a:lnTo>
                  <a:lnTo>
                    <a:pt x="339" y="1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0" name="Freeform 338"/>
            <p:cNvSpPr>
              <a:spLocks/>
            </p:cNvSpPr>
            <p:nvPr/>
          </p:nvSpPr>
          <p:spPr bwMode="auto">
            <a:xfrm>
              <a:off x="9424388" y="5438499"/>
              <a:ext cx="74613" cy="34925"/>
            </a:xfrm>
            <a:custGeom>
              <a:avLst/>
              <a:gdLst>
                <a:gd name="T0" fmla="*/ 0 w 22"/>
                <a:gd name="T1" fmla="*/ 0 h 10"/>
                <a:gd name="T2" fmla="*/ 0 w 22"/>
                <a:gd name="T3" fmla="*/ 0 h 10"/>
                <a:gd name="T4" fmla="*/ 0 w 22"/>
                <a:gd name="T5" fmla="*/ 10 h 10"/>
                <a:gd name="T6" fmla="*/ 22 w 22"/>
                <a:gd name="T7" fmla="*/ 10 h 10"/>
                <a:gd name="T8" fmla="*/ 22 w 22"/>
                <a:gd name="T9" fmla="*/ 10 h 10"/>
                <a:gd name="T10" fmla="*/ 22 w 22"/>
                <a:gd name="T11" fmla="*/ 10 h 10"/>
                <a:gd name="T12" fmla="*/ 0 w 22"/>
                <a:gd name="T13" fmla="*/ 10 h 10"/>
                <a:gd name="T14" fmla="*/ 0 w 22"/>
                <a:gd name="T1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AEA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1" name="Freeform 339"/>
            <p:cNvSpPr>
              <a:spLocks/>
            </p:cNvSpPr>
            <p:nvPr/>
          </p:nvSpPr>
          <p:spPr bwMode="auto">
            <a:xfrm>
              <a:off x="9424388" y="5408336"/>
              <a:ext cx="47625" cy="30163"/>
            </a:xfrm>
            <a:custGeom>
              <a:avLst/>
              <a:gdLst>
                <a:gd name="T0" fmla="*/ 30 w 30"/>
                <a:gd name="T1" fmla="*/ 0 h 19"/>
                <a:gd name="T2" fmla="*/ 26 w 30"/>
                <a:gd name="T3" fmla="*/ 13 h 19"/>
                <a:gd name="T4" fmla="*/ 0 w 30"/>
                <a:gd name="T5" fmla="*/ 13 h 19"/>
                <a:gd name="T6" fmla="*/ 0 w 30"/>
                <a:gd name="T7" fmla="*/ 19 h 19"/>
                <a:gd name="T8" fmla="*/ 0 w 30"/>
                <a:gd name="T9" fmla="*/ 19 h 19"/>
                <a:gd name="T10" fmla="*/ 23 w 30"/>
                <a:gd name="T11" fmla="*/ 19 h 19"/>
                <a:gd name="T12" fmla="*/ 26 w 30"/>
                <a:gd name="T13" fmla="*/ 13 h 19"/>
                <a:gd name="T14" fmla="*/ 30 w 30"/>
                <a:gd name="T1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19">
                  <a:moveTo>
                    <a:pt x="30" y="0"/>
                  </a:moveTo>
                  <a:lnTo>
                    <a:pt x="26" y="13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3" y="19"/>
                  </a:lnTo>
                  <a:lnTo>
                    <a:pt x="26" y="1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304E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2" name="Freeform 340"/>
            <p:cNvSpPr>
              <a:spLocks/>
            </p:cNvSpPr>
            <p:nvPr/>
          </p:nvSpPr>
          <p:spPr bwMode="auto">
            <a:xfrm>
              <a:off x="9424388" y="5408336"/>
              <a:ext cx="47625" cy="30163"/>
            </a:xfrm>
            <a:custGeom>
              <a:avLst/>
              <a:gdLst>
                <a:gd name="T0" fmla="*/ 30 w 30"/>
                <a:gd name="T1" fmla="*/ 0 h 19"/>
                <a:gd name="T2" fmla="*/ 26 w 30"/>
                <a:gd name="T3" fmla="*/ 13 h 19"/>
                <a:gd name="T4" fmla="*/ 0 w 30"/>
                <a:gd name="T5" fmla="*/ 13 h 19"/>
                <a:gd name="T6" fmla="*/ 0 w 30"/>
                <a:gd name="T7" fmla="*/ 19 h 19"/>
                <a:gd name="T8" fmla="*/ 0 w 30"/>
                <a:gd name="T9" fmla="*/ 19 h 19"/>
                <a:gd name="T10" fmla="*/ 23 w 30"/>
                <a:gd name="T11" fmla="*/ 19 h 19"/>
                <a:gd name="T12" fmla="*/ 26 w 30"/>
                <a:gd name="T13" fmla="*/ 13 h 19"/>
                <a:gd name="T14" fmla="*/ 30 w 30"/>
                <a:gd name="T1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19">
                  <a:moveTo>
                    <a:pt x="30" y="0"/>
                  </a:moveTo>
                  <a:lnTo>
                    <a:pt x="26" y="13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3" y="19"/>
                  </a:lnTo>
                  <a:lnTo>
                    <a:pt x="26" y="13"/>
                  </a:lnTo>
                  <a:lnTo>
                    <a:pt x="3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3" name="Freeform 341"/>
            <p:cNvSpPr>
              <a:spLocks/>
            </p:cNvSpPr>
            <p:nvPr/>
          </p:nvSpPr>
          <p:spPr bwMode="auto">
            <a:xfrm>
              <a:off x="8416326" y="5428974"/>
              <a:ext cx="1008063" cy="44450"/>
            </a:xfrm>
            <a:custGeom>
              <a:avLst/>
              <a:gdLst>
                <a:gd name="T0" fmla="*/ 635 w 635"/>
                <a:gd name="T1" fmla="*/ 0 h 28"/>
                <a:gd name="T2" fmla="*/ 0 w 635"/>
                <a:gd name="T3" fmla="*/ 0 h 28"/>
                <a:gd name="T4" fmla="*/ 0 w 635"/>
                <a:gd name="T5" fmla="*/ 28 h 28"/>
                <a:gd name="T6" fmla="*/ 635 w 635"/>
                <a:gd name="T7" fmla="*/ 28 h 28"/>
                <a:gd name="T8" fmla="*/ 635 w 635"/>
                <a:gd name="T9" fmla="*/ 6 h 28"/>
                <a:gd name="T10" fmla="*/ 635 w 6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5" h="28">
                  <a:moveTo>
                    <a:pt x="635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635" y="28"/>
                  </a:lnTo>
                  <a:lnTo>
                    <a:pt x="635" y="6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365D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4" name="Freeform 342"/>
            <p:cNvSpPr>
              <a:spLocks/>
            </p:cNvSpPr>
            <p:nvPr/>
          </p:nvSpPr>
          <p:spPr bwMode="auto">
            <a:xfrm>
              <a:off x="8416326" y="5428974"/>
              <a:ext cx="1008063" cy="44450"/>
            </a:xfrm>
            <a:custGeom>
              <a:avLst/>
              <a:gdLst>
                <a:gd name="T0" fmla="*/ 635 w 635"/>
                <a:gd name="T1" fmla="*/ 0 h 28"/>
                <a:gd name="T2" fmla="*/ 0 w 635"/>
                <a:gd name="T3" fmla="*/ 0 h 28"/>
                <a:gd name="T4" fmla="*/ 0 w 635"/>
                <a:gd name="T5" fmla="*/ 28 h 28"/>
                <a:gd name="T6" fmla="*/ 635 w 635"/>
                <a:gd name="T7" fmla="*/ 28 h 28"/>
                <a:gd name="T8" fmla="*/ 635 w 635"/>
                <a:gd name="T9" fmla="*/ 6 h 28"/>
                <a:gd name="T10" fmla="*/ 635 w 6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5" h="28">
                  <a:moveTo>
                    <a:pt x="635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635" y="28"/>
                  </a:lnTo>
                  <a:lnTo>
                    <a:pt x="635" y="6"/>
                  </a:lnTo>
                  <a:lnTo>
                    <a:pt x="63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5" name="Freeform 343"/>
            <p:cNvSpPr>
              <a:spLocks noEditPoints="1"/>
            </p:cNvSpPr>
            <p:nvPr/>
          </p:nvSpPr>
          <p:spPr bwMode="auto">
            <a:xfrm>
              <a:off x="8416326" y="5511524"/>
              <a:ext cx="1073150" cy="160338"/>
            </a:xfrm>
            <a:custGeom>
              <a:avLst/>
              <a:gdLst>
                <a:gd name="T0" fmla="*/ 34 w 676"/>
                <a:gd name="T1" fmla="*/ 4 h 101"/>
                <a:gd name="T2" fmla="*/ 54 w 676"/>
                <a:gd name="T3" fmla="*/ 23 h 101"/>
                <a:gd name="T4" fmla="*/ 80 w 676"/>
                <a:gd name="T5" fmla="*/ 23 h 101"/>
                <a:gd name="T6" fmla="*/ 99 w 676"/>
                <a:gd name="T7" fmla="*/ 4 h 101"/>
                <a:gd name="T8" fmla="*/ 80 w 676"/>
                <a:gd name="T9" fmla="*/ 23 h 101"/>
                <a:gd name="T10" fmla="*/ 123 w 676"/>
                <a:gd name="T11" fmla="*/ 4 h 101"/>
                <a:gd name="T12" fmla="*/ 142 w 676"/>
                <a:gd name="T13" fmla="*/ 23 h 101"/>
                <a:gd name="T14" fmla="*/ 168 w 676"/>
                <a:gd name="T15" fmla="*/ 23 h 101"/>
                <a:gd name="T16" fmla="*/ 188 w 676"/>
                <a:gd name="T17" fmla="*/ 4 h 101"/>
                <a:gd name="T18" fmla="*/ 168 w 676"/>
                <a:gd name="T19" fmla="*/ 23 h 101"/>
                <a:gd name="T20" fmla="*/ 211 w 676"/>
                <a:gd name="T21" fmla="*/ 4 h 101"/>
                <a:gd name="T22" fmla="*/ 231 w 676"/>
                <a:gd name="T23" fmla="*/ 23 h 101"/>
                <a:gd name="T24" fmla="*/ 257 w 676"/>
                <a:gd name="T25" fmla="*/ 23 h 101"/>
                <a:gd name="T26" fmla="*/ 276 w 676"/>
                <a:gd name="T27" fmla="*/ 4 h 101"/>
                <a:gd name="T28" fmla="*/ 257 w 676"/>
                <a:gd name="T29" fmla="*/ 23 h 101"/>
                <a:gd name="T30" fmla="*/ 300 w 676"/>
                <a:gd name="T31" fmla="*/ 4 h 101"/>
                <a:gd name="T32" fmla="*/ 319 w 676"/>
                <a:gd name="T33" fmla="*/ 23 h 101"/>
                <a:gd name="T34" fmla="*/ 345 w 676"/>
                <a:gd name="T35" fmla="*/ 23 h 101"/>
                <a:gd name="T36" fmla="*/ 365 w 676"/>
                <a:gd name="T37" fmla="*/ 4 h 101"/>
                <a:gd name="T38" fmla="*/ 345 w 676"/>
                <a:gd name="T39" fmla="*/ 23 h 101"/>
                <a:gd name="T40" fmla="*/ 388 w 676"/>
                <a:gd name="T41" fmla="*/ 4 h 101"/>
                <a:gd name="T42" fmla="*/ 408 w 676"/>
                <a:gd name="T43" fmla="*/ 23 h 101"/>
                <a:gd name="T44" fmla="*/ 434 w 676"/>
                <a:gd name="T45" fmla="*/ 23 h 101"/>
                <a:gd name="T46" fmla="*/ 453 w 676"/>
                <a:gd name="T47" fmla="*/ 4 h 101"/>
                <a:gd name="T48" fmla="*/ 434 w 676"/>
                <a:gd name="T49" fmla="*/ 23 h 101"/>
                <a:gd name="T50" fmla="*/ 477 w 676"/>
                <a:gd name="T51" fmla="*/ 4 h 101"/>
                <a:gd name="T52" fmla="*/ 496 w 676"/>
                <a:gd name="T53" fmla="*/ 23 h 101"/>
                <a:gd name="T54" fmla="*/ 522 w 676"/>
                <a:gd name="T55" fmla="*/ 23 h 101"/>
                <a:gd name="T56" fmla="*/ 542 w 676"/>
                <a:gd name="T57" fmla="*/ 4 h 101"/>
                <a:gd name="T58" fmla="*/ 522 w 676"/>
                <a:gd name="T59" fmla="*/ 23 h 101"/>
                <a:gd name="T60" fmla="*/ 566 w 676"/>
                <a:gd name="T61" fmla="*/ 4 h 101"/>
                <a:gd name="T62" fmla="*/ 585 w 676"/>
                <a:gd name="T63" fmla="*/ 23 h 101"/>
                <a:gd name="T64" fmla="*/ 611 w 676"/>
                <a:gd name="T65" fmla="*/ 23 h 101"/>
                <a:gd name="T66" fmla="*/ 630 w 676"/>
                <a:gd name="T67" fmla="*/ 4 h 101"/>
                <a:gd name="T68" fmla="*/ 611 w 676"/>
                <a:gd name="T69" fmla="*/ 23 h 101"/>
                <a:gd name="T70" fmla="*/ 635 w 676"/>
                <a:gd name="T71" fmla="*/ 0 h 101"/>
                <a:gd name="T72" fmla="*/ 0 w 676"/>
                <a:gd name="T73" fmla="*/ 0 h 101"/>
                <a:gd name="T74" fmla="*/ 11 w 676"/>
                <a:gd name="T75" fmla="*/ 4 h 101"/>
                <a:gd name="T76" fmla="*/ 0 w 676"/>
                <a:gd name="T77" fmla="*/ 23 h 101"/>
                <a:gd name="T78" fmla="*/ 311 w 676"/>
                <a:gd name="T79" fmla="*/ 34 h 101"/>
                <a:gd name="T80" fmla="*/ 652 w 676"/>
                <a:gd name="T81" fmla="*/ 101 h 101"/>
                <a:gd name="T82" fmla="*/ 676 w 676"/>
                <a:gd name="T83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76" h="101">
                  <a:moveTo>
                    <a:pt x="34" y="23"/>
                  </a:moveTo>
                  <a:lnTo>
                    <a:pt x="34" y="4"/>
                  </a:lnTo>
                  <a:lnTo>
                    <a:pt x="54" y="4"/>
                  </a:lnTo>
                  <a:lnTo>
                    <a:pt x="54" y="23"/>
                  </a:lnTo>
                  <a:lnTo>
                    <a:pt x="34" y="23"/>
                  </a:lnTo>
                  <a:close/>
                  <a:moveTo>
                    <a:pt x="80" y="23"/>
                  </a:moveTo>
                  <a:lnTo>
                    <a:pt x="80" y="4"/>
                  </a:lnTo>
                  <a:lnTo>
                    <a:pt x="99" y="4"/>
                  </a:lnTo>
                  <a:lnTo>
                    <a:pt x="99" y="23"/>
                  </a:lnTo>
                  <a:lnTo>
                    <a:pt x="80" y="23"/>
                  </a:lnTo>
                  <a:close/>
                  <a:moveTo>
                    <a:pt x="123" y="23"/>
                  </a:moveTo>
                  <a:lnTo>
                    <a:pt x="123" y="4"/>
                  </a:lnTo>
                  <a:lnTo>
                    <a:pt x="142" y="4"/>
                  </a:lnTo>
                  <a:lnTo>
                    <a:pt x="142" y="23"/>
                  </a:lnTo>
                  <a:lnTo>
                    <a:pt x="123" y="23"/>
                  </a:lnTo>
                  <a:close/>
                  <a:moveTo>
                    <a:pt x="168" y="23"/>
                  </a:moveTo>
                  <a:lnTo>
                    <a:pt x="168" y="4"/>
                  </a:lnTo>
                  <a:lnTo>
                    <a:pt x="188" y="4"/>
                  </a:lnTo>
                  <a:lnTo>
                    <a:pt x="188" y="23"/>
                  </a:lnTo>
                  <a:lnTo>
                    <a:pt x="168" y="23"/>
                  </a:lnTo>
                  <a:close/>
                  <a:moveTo>
                    <a:pt x="211" y="23"/>
                  </a:moveTo>
                  <a:lnTo>
                    <a:pt x="211" y="4"/>
                  </a:lnTo>
                  <a:lnTo>
                    <a:pt x="231" y="4"/>
                  </a:lnTo>
                  <a:lnTo>
                    <a:pt x="231" y="23"/>
                  </a:lnTo>
                  <a:lnTo>
                    <a:pt x="211" y="23"/>
                  </a:lnTo>
                  <a:close/>
                  <a:moveTo>
                    <a:pt x="257" y="23"/>
                  </a:moveTo>
                  <a:lnTo>
                    <a:pt x="257" y="4"/>
                  </a:lnTo>
                  <a:lnTo>
                    <a:pt x="276" y="4"/>
                  </a:lnTo>
                  <a:lnTo>
                    <a:pt x="276" y="23"/>
                  </a:lnTo>
                  <a:lnTo>
                    <a:pt x="257" y="23"/>
                  </a:lnTo>
                  <a:close/>
                  <a:moveTo>
                    <a:pt x="300" y="23"/>
                  </a:moveTo>
                  <a:lnTo>
                    <a:pt x="300" y="4"/>
                  </a:lnTo>
                  <a:lnTo>
                    <a:pt x="319" y="4"/>
                  </a:lnTo>
                  <a:lnTo>
                    <a:pt x="319" y="23"/>
                  </a:lnTo>
                  <a:lnTo>
                    <a:pt x="300" y="23"/>
                  </a:lnTo>
                  <a:close/>
                  <a:moveTo>
                    <a:pt x="345" y="23"/>
                  </a:moveTo>
                  <a:lnTo>
                    <a:pt x="345" y="4"/>
                  </a:lnTo>
                  <a:lnTo>
                    <a:pt x="365" y="4"/>
                  </a:lnTo>
                  <a:lnTo>
                    <a:pt x="365" y="23"/>
                  </a:lnTo>
                  <a:lnTo>
                    <a:pt x="345" y="23"/>
                  </a:lnTo>
                  <a:close/>
                  <a:moveTo>
                    <a:pt x="388" y="23"/>
                  </a:moveTo>
                  <a:lnTo>
                    <a:pt x="388" y="4"/>
                  </a:lnTo>
                  <a:lnTo>
                    <a:pt x="408" y="4"/>
                  </a:lnTo>
                  <a:lnTo>
                    <a:pt x="408" y="23"/>
                  </a:lnTo>
                  <a:lnTo>
                    <a:pt x="388" y="23"/>
                  </a:lnTo>
                  <a:close/>
                  <a:moveTo>
                    <a:pt x="434" y="23"/>
                  </a:moveTo>
                  <a:lnTo>
                    <a:pt x="434" y="4"/>
                  </a:lnTo>
                  <a:lnTo>
                    <a:pt x="453" y="4"/>
                  </a:lnTo>
                  <a:lnTo>
                    <a:pt x="453" y="23"/>
                  </a:lnTo>
                  <a:lnTo>
                    <a:pt x="434" y="23"/>
                  </a:lnTo>
                  <a:close/>
                  <a:moveTo>
                    <a:pt x="477" y="23"/>
                  </a:moveTo>
                  <a:lnTo>
                    <a:pt x="477" y="4"/>
                  </a:lnTo>
                  <a:lnTo>
                    <a:pt x="496" y="4"/>
                  </a:lnTo>
                  <a:lnTo>
                    <a:pt x="496" y="23"/>
                  </a:lnTo>
                  <a:lnTo>
                    <a:pt x="477" y="23"/>
                  </a:lnTo>
                  <a:close/>
                  <a:moveTo>
                    <a:pt x="522" y="23"/>
                  </a:moveTo>
                  <a:lnTo>
                    <a:pt x="522" y="4"/>
                  </a:lnTo>
                  <a:lnTo>
                    <a:pt x="542" y="4"/>
                  </a:lnTo>
                  <a:lnTo>
                    <a:pt x="542" y="23"/>
                  </a:lnTo>
                  <a:lnTo>
                    <a:pt x="522" y="23"/>
                  </a:lnTo>
                  <a:close/>
                  <a:moveTo>
                    <a:pt x="566" y="23"/>
                  </a:moveTo>
                  <a:lnTo>
                    <a:pt x="566" y="4"/>
                  </a:lnTo>
                  <a:lnTo>
                    <a:pt x="585" y="4"/>
                  </a:lnTo>
                  <a:lnTo>
                    <a:pt x="585" y="23"/>
                  </a:lnTo>
                  <a:lnTo>
                    <a:pt x="566" y="23"/>
                  </a:lnTo>
                  <a:close/>
                  <a:moveTo>
                    <a:pt x="611" y="23"/>
                  </a:moveTo>
                  <a:lnTo>
                    <a:pt x="611" y="4"/>
                  </a:lnTo>
                  <a:lnTo>
                    <a:pt x="630" y="4"/>
                  </a:lnTo>
                  <a:lnTo>
                    <a:pt x="630" y="23"/>
                  </a:lnTo>
                  <a:lnTo>
                    <a:pt x="611" y="23"/>
                  </a:lnTo>
                  <a:close/>
                  <a:moveTo>
                    <a:pt x="676" y="0"/>
                  </a:moveTo>
                  <a:lnTo>
                    <a:pt x="635" y="0"/>
                  </a:lnTo>
                  <a:lnTo>
                    <a:pt x="635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11" y="4"/>
                  </a:lnTo>
                  <a:lnTo>
                    <a:pt x="11" y="23"/>
                  </a:lnTo>
                  <a:lnTo>
                    <a:pt x="0" y="23"/>
                  </a:lnTo>
                  <a:lnTo>
                    <a:pt x="0" y="34"/>
                  </a:lnTo>
                  <a:lnTo>
                    <a:pt x="311" y="34"/>
                  </a:lnTo>
                  <a:lnTo>
                    <a:pt x="311" y="101"/>
                  </a:lnTo>
                  <a:lnTo>
                    <a:pt x="652" y="101"/>
                  </a:lnTo>
                  <a:lnTo>
                    <a:pt x="676" y="101"/>
                  </a:lnTo>
                  <a:lnTo>
                    <a:pt x="676" y="0"/>
                  </a:lnTo>
                  <a:close/>
                </a:path>
              </a:pathLst>
            </a:custGeom>
            <a:solidFill>
              <a:srgbClr val="365D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6" name="Freeform 344"/>
            <p:cNvSpPr>
              <a:spLocks noEditPoints="1"/>
            </p:cNvSpPr>
            <p:nvPr/>
          </p:nvSpPr>
          <p:spPr bwMode="auto">
            <a:xfrm>
              <a:off x="8416326" y="5511524"/>
              <a:ext cx="1073150" cy="160338"/>
            </a:xfrm>
            <a:custGeom>
              <a:avLst/>
              <a:gdLst>
                <a:gd name="T0" fmla="*/ 34 w 676"/>
                <a:gd name="T1" fmla="*/ 4 h 101"/>
                <a:gd name="T2" fmla="*/ 54 w 676"/>
                <a:gd name="T3" fmla="*/ 23 h 101"/>
                <a:gd name="T4" fmla="*/ 80 w 676"/>
                <a:gd name="T5" fmla="*/ 23 h 101"/>
                <a:gd name="T6" fmla="*/ 99 w 676"/>
                <a:gd name="T7" fmla="*/ 4 h 101"/>
                <a:gd name="T8" fmla="*/ 80 w 676"/>
                <a:gd name="T9" fmla="*/ 23 h 101"/>
                <a:gd name="T10" fmla="*/ 123 w 676"/>
                <a:gd name="T11" fmla="*/ 4 h 101"/>
                <a:gd name="T12" fmla="*/ 142 w 676"/>
                <a:gd name="T13" fmla="*/ 23 h 101"/>
                <a:gd name="T14" fmla="*/ 168 w 676"/>
                <a:gd name="T15" fmla="*/ 23 h 101"/>
                <a:gd name="T16" fmla="*/ 188 w 676"/>
                <a:gd name="T17" fmla="*/ 4 h 101"/>
                <a:gd name="T18" fmla="*/ 168 w 676"/>
                <a:gd name="T19" fmla="*/ 23 h 101"/>
                <a:gd name="T20" fmla="*/ 211 w 676"/>
                <a:gd name="T21" fmla="*/ 4 h 101"/>
                <a:gd name="T22" fmla="*/ 231 w 676"/>
                <a:gd name="T23" fmla="*/ 23 h 101"/>
                <a:gd name="T24" fmla="*/ 257 w 676"/>
                <a:gd name="T25" fmla="*/ 23 h 101"/>
                <a:gd name="T26" fmla="*/ 276 w 676"/>
                <a:gd name="T27" fmla="*/ 4 h 101"/>
                <a:gd name="T28" fmla="*/ 257 w 676"/>
                <a:gd name="T29" fmla="*/ 23 h 101"/>
                <a:gd name="T30" fmla="*/ 300 w 676"/>
                <a:gd name="T31" fmla="*/ 4 h 101"/>
                <a:gd name="T32" fmla="*/ 319 w 676"/>
                <a:gd name="T33" fmla="*/ 23 h 101"/>
                <a:gd name="T34" fmla="*/ 345 w 676"/>
                <a:gd name="T35" fmla="*/ 23 h 101"/>
                <a:gd name="T36" fmla="*/ 365 w 676"/>
                <a:gd name="T37" fmla="*/ 4 h 101"/>
                <a:gd name="T38" fmla="*/ 345 w 676"/>
                <a:gd name="T39" fmla="*/ 23 h 101"/>
                <a:gd name="T40" fmla="*/ 388 w 676"/>
                <a:gd name="T41" fmla="*/ 4 h 101"/>
                <a:gd name="T42" fmla="*/ 408 w 676"/>
                <a:gd name="T43" fmla="*/ 23 h 101"/>
                <a:gd name="T44" fmla="*/ 434 w 676"/>
                <a:gd name="T45" fmla="*/ 23 h 101"/>
                <a:gd name="T46" fmla="*/ 453 w 676"/>
                <a:gd name="T47" fmla="*/ 4 h 101"/>
                <a:gd name="T48" fmla="*/ 434 w 676"/>
                <a:gd name="T49" fmla="*/ 23 h 101"/>
                <a:gd name="T50" fmla="*/ 477 w 676"/>
                <a:gd name="T51" fmla="*/ 4 h 101"/>
                <a:gd name="T52" fmla="*/ 496 w 676"/>
                <a:gd name="T53" fmla="*/ 23 h 101"/>
                <a:gd name="T54" fmla="*/ 522 w 676"/>
                <a:gd name="T55" fmla="*/ 23 h 101"/>
                <a:gd name="T56" fmla="*/ 542 w 676"/>
                <a:gd name="T57" fmla="*/ 4 h 101"/>
                <a:gd name="T58" fmla="*/ 522 w 676"/>
                <a:gd name="T59" fmla="*/ 23 h 101"/>
                <a:gd name="T60" fmla="*/ 566 w 676"/>
                <a:gd name="T61" fmla="*/ 4 h 101"/>
                <a:gd name="T62" fmla="*/ 585 w 676"/>
                <a:gd name="T63" fmla="*/ 23 h 101"/>
                <a:gd name="T64" fmla="*/ 611 w 676"/>
                <a:gd name="T65" fmla="*/ 23 h 101"/>
                <a:gd name="T66" fmla="*/ 630 w 676"/>
                <a:gd name="T67" fmla="*/ 4 h 101"/>
                <a:gd name="T68" fmla="*/ 611 w 676"/>
                <a:gd name="T69" fmla="*/ 23 h 101"/>
                <a:gd name="T70" fmla="*/ 635 w 676"/>
                <a:gd name="T71" fmla="*/ 0 h 101"/>
                <a:gd name="T72" fmla="*/ 0 w 676"/>
                <a:gd name="T73" fmla="*/ 0 h 101"/>
                <a:gd name="T74" fmla="*/ 11 w 676"/>
                <a:gd name="T75" fmla="*/ 4 h 101"/>
                <a:gd name="T76" fmla="*/ 0 w 676"/>
                <a:gd name="T77" fmla="*/ 23 h 101"/>
                <a:gd name="T78" fmla="*/ 311 w 676"/>
                <a:gd name="T79" fmla="*/ 34 h 101"/>
                <a:gd name="T80" fmla="*/ 652 w 676"/>
                <a:gd name="T81" fmla="*/ 101 h 101"/>
                <a:gd name="T82" fmla="*/ 676 w 676"/>
                <a:gd name="T83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76" h="101">
                  <a:moveTo>
                    <a:pt x="34" y="23"/>
                  </a:moveTo>
                  <a:lnTo>
                    <a:pt x="34" y="4"/>
                  </a:lnTo>
                  <a:lnTo>
                    <a:pt x="54" y="4"/>
                  </a:lnTo>
                  <a:lnTo>
                    <a:pt x="54" y="23"/>
                  </a:lnTo>
                  <a:lnTo>
                    <a:pt x="34" y="23"/>
                  </a:lnTo>
                  <a:moveTo>
                    <a:pt x="80" y="23"/>
                  </a:moveTo>
                  <a:lnTo>
                    <a:pt x="80" y="4"/>
                  </a:lnTo>
                  <a:lnTo>
                    <a:pt x="99" y="4"/>
                  </a:lnTo>
                  <a:lnTo>
                    <a:pt x="99" y="23"/>
                  </a:lnTo>
                  <a:lnTo>
                    <a:pt x="80" y="23"/>
                  </a:lnTo>
                  <a:moveTo>
                    <a:pt x="123" y="23"/>
                  </a:moveTo>
                  <a:lnTo>
                    <a:pt x="123" y="4"/>
                  </a:lnTo>
                  <a:lnTo>
                    <a:pt x="142" y="4"/>
                  </a:lnTo>
                  <a:lnTo>
                    <a:pt x="142" y="23"/>
                  </a:lnTo>
                  <a:lnTo>
                    <a:pt x="123" y="23"/>
                  </a:lnTo>
                  <a:moveTo>
                    <a:pt x="168" y="23"/>
                  </a:moveTo>
                  <a:lnTo>
                    <a:pt x="168" y="4"/>
                  </a:lnTo>
                  <a:lnTo>
                    <a:pt x="188" y="4"/>
                  </a:lnTo>
                  <a:lnTo>
                    <a:pt x="188" y="23"/>
                  </a:lnTo>
                  <a:lnTo>
                    <a:pt x="168" y="23"/>
                  </a:lnTo>
                  <a:moveTo>
                    <a:pt x="211" y="23"/>
                  </a:moveTo>
                  <a:lnTo>
                    <a:pt x="211" y="4"/>
                  </a:lnTo>
                  <a:lnTo>
                    <a:pt x="231" y="4"/>
                  </a:lnTo>
                  <a:lnTo>
                    <a:pt x="231" y="23"/>
                  </a:lnTo>
                  <a:lnTo>
                    <a:pt x="211" y="23"/>
                  </a:lnTo>
                  <a:moveTo>
                    <a:pt x="257" y="23"/>
                  </a:moveTo>
                  <a:lnTo>
                    <a:pt x="257" y="4"/>
                  </a:lnTo>
                  <a:lnTo>
                    <a:pt x="276" y="4"/>
                  </a:lnTo>
                  <a:lnTo>
                    <a:pt x="276" y="23"/>
                  </a:lnTo>
                  <a:lnTo>
                    <a:pt x="257" y="23"/>
                  </a:lnTo>
                  <a:moveTo>
                    <a:pt x="300" y="23"/>
                  </a:moveTo>
                  <a:lnTo>
                    <a:pt x="300" y="4"/>
                  </a:lnTo>
                  <a:lnTo>
                    <a:pt x="319" y="4"/>
                  </a:lnTo>
                  <a:lnTo>
                    <a:pt x="319" y="23"/>
                  </a:lnTo>
                  <a:lnTo>
                    <a:pt x="300" y="23"/>
                  </a:lnTo>
                  <a:moveTo>
                    <a:pt x="345" y="23"/>
                  </a:moveTo>
                  <a:lnTo>
                    <a:pt x="345" y="4"/>
                  </a:lnTo>
                  <a:lnTo>
                    <a:pt x="365" y="4"/>
                  </a:lnTo>
                  <a:lnTo>
                    <a:pt x="365" y="23"/>
                  </a:lnTo>
                  <a:lnTo>
                    <a:pt x="345" y="23"/>
                  </a:lnTo>
                  <a:moveTo>
                    <a:pt x="388" y="23"/>
                  </a:moveTo>
                  <a:lnTo>
                    <a:pt x="388" y="4"/>
                  </a:lnTo>
                  <a:lnTo>
                    <a:pt x="408" y="4"/>
                  </a:lnTo>
                  <a:lnTo>
                    <a:pt x="408" y="23"/>
                  </a:lnTo>
                  <a:lnTo>
                    <a:pt x="388" y="23"/>
                  </a:lnTo>
                  <a:moveTo>
                    <a:pt x="434" y="23"/>
                  </a:moveTo>
                  <a:lnTo>
                    <a:pt x="434" y="4"/>
                  </a:lnTo>
                  <a:lnTo>
                    <a:pt x="453" y="4"/>
                  </a:lnTo>
                  <a:lnTo>
                    <a:pt x="453" y="23"/>
                  </a:lnTo>
                  <a:lnTo>
                    <a:pt x="434" y="23"/>
                  </a:lnTo>
                  <a:moveTo>
                    <a:pt x="477" y="23"/>
                  </a:moveTo>
                  <a:lnTo>
                    <a:pt x="477" y="4"/>
                  </a:lnTo>
                  <a:lnTo>
                    <a:pt x="496" y="4"/>
                  </a:lnTo>
                  <a:lnTo>
                    <a:pt x="496" y="23"/>
                  </a:lnTo>
                  <a:lnTo>
                    <a:pt x="477" y="23"/>
                  </a:lnTo>
                  <a:moveTo>
                    <a:pt x="522" y="23"/>
                  </a:moveTo>
                  <a:lnTo>
                    <a:pt x="522" y="4"/>
                  </a:lnTo>
                  <a:lnTo>
                    <a:pt x="542" y="4"/>
                  </a:lnTo>
                  <a:lnTo>
                    <a:pt x="542" y="23"/>
                  </a:lnTo>
                  <a:lnTo>
                    <a:pt x="522" y="23"/>
                  </a:lnTo>
                  <a:moveTo>
                    <a:pt x="566" y="23"/>
                  </a:moveTo>
                  <a:lnTo>
                    <a:pt x="566" y="4"/>
                  </a:lnTo>
                  <a:lnTo>
                    <a:pt x="585" y="4"/>
                  </a:lnTo>
                  <a:lnTo>
                    <a:pt x="585" y="23"/>
                  </a:lnTo>
                  <a:lnTo>
                    <a:pt x="566" y="23"/>
                  </a:lnTo>
                  <a:moveTo>
                    <a:pt x="611" y="23"/>
                  </a:moveTo>
                  <a:lnTo>
                    <a:pt x="611" y="4"/>
                  </a:lnTo>
                  <a:lnTo>
                    <a:pt x="630" y="4"/>
                  </a:lnTo>
                  <a:lnTo>
                    <a:pt x="630" y="23"/>
                  </a:lnTo>
                  <a:lnTo>
                    <a:pt x="611" y="23"/>
                  </a:lnTo>
                  <a:moveTo>
                    <a:pt x="676" y="0"/>
                  </a:moveTo>
                  <a:lnTo>
                    <a:pt x="635" y="0"/>
                  </a:lnTo>
                  <a:lnTo>
                    <a:pt x="635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11" y="4"/>
                  </a:lnTo>
                  <a:lnTo>
                    <a:pt x="11" y="23"/>
                  </a:lnTo>
                  <a:lnTo>
                    <a:pt x="0" y="23"/>
                  </a:lnTo>
                  <a:lnTo>
                    <a:pt x="0" y="34"/>
                  </a:lnTo>
                  <a:lnTo>
                    <a:pt x="311" y="34"/>
                  </a:lnTo>
                  <a:lnTo>
                    <a:pt x="311" y="101"/>
                  </a:lnTo>
                  <a:lnTo>
                    <a:pt x="652" y="101"/>
                  </a:lnTo>
                  <a:lnTo>
                    <a:pt x="676" y="101"/>
                  </a:lnTo>
                  <a:lnTo>
                    <a:pt x="6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7" name="Rectangle 345"/>
            <p:cNvSpPr>
              <a:spLocks noChangeArrowheads="1"/>
            </p:cNvSpPr>
            <p:nvPr/>
          </p:nvSpPr>
          <p:spPr bwMode="auto">
            <a:xfrm>
              <a:off x="8416326" y="5511524"/>
              <a:ext cx="1008063" cy="1588"/>
            </a:xfrm>
            <a:prstGeom prst="rect">
              <a:avLst/>
            </a:prstGeom>
            <a:solidFill>
              <a:srgbClr val="365D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8" name="Rectangle 346"/>
            <p:cNvSpPr>
              <a:spLocks noChangeArrowheads="1"/>
            </p:cNvSpPr>
            <p:nvPr/>
          </p:nvSpPr>
          <p:spPr bwMode="auto">
            <a:xfrm>
              <a:off x="8416326" y="5511524"/>
              <a:ext cx="1008063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9" name="Freeform 347"/>
            <p:cNvSpPr>
              <a:spLocks/>
            </p:cNvSpPr>
            <p:nvPr/>
          </p:nvSpPr>
          <p:spPr bwMode="auto">
            <a:xfrm>
              <a:off x="8416326" y="4962249"/>
              <a:ext cx="808038" cy="342900"/>
            </a:xfrm>
            <a:custGeom>
              <a:avLst/>
              <a:gdLst>
                <a:gd name="T0" fmla="*/ 21 w 509"/>
                <a:gd name="T1" fmla="*/ 0 h 216"/>
                <a:gd name="T2" fmla="*/ 0 w 509"/>
                <a:gd name="T3" fmla="*/ 9 h 216"/>
                <a:gd name="T4" fmla="*/ 0 w 509"/>
                <a:gd name="T5" fmla="*/ 216 h 216"/>
                <a:gd name="T6" fmla="*/ 509 w 509"/>
                <a:gd name="T7" fmla="*/ 216 h 216"/>
                <a:gd name="T8" fmla="*/ 255 w 509"/>
                <a:gd name="T9" fmla="*/ 104 h 216"/>
                <a:gd name="T10" fmla="*/ 21 w 509"/>
                <a:gd name="T11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9" h="216">
                  <a:moveTo>
                    <a:pt x="21" y="0"/>
                  </a:moveTo>
                  <a:lnTo>
                    <a:pt x="0" y="9"/>
                  </a:lnTo>
                  <a:lnTo>
                    <a:pt x="0" y="216"/>
                  </a:lnTo>
                  <a:lnTo>
                    <a:pt x="509" y="216"/>
                  </a:lnTo>
                  <a:lnTo>
                    <a:pt x="255" y="104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BBBB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0" name="Freeform 348"/>
            <p:cNvSpPr>
              <a:spLocks/>
            </p:cNvSpPr>
            <p:nvPr/>
          </p:nvSpPr>
          <p:spPr bwMode="auto">
            <a:xfrm>
              <a:off x="8416326" y="4962249"/>
              <a:ext cx="808038" cy="342900"/>
            </a:xfrm>
            <a:custGeom>
              <a:avLst/>
              <a:gdLst>
                <a:gd name="T0" fmla="*/ 21 w 509"/>
                <a:gd name="T1" fmla="*/ 0 h 216"/>
                <a:gd name="T2" fmla="*/ 0 w 509"/>
                <a:gd name="T3" fmla="*/ 9 h 216"/>
                <a:gd name="T4" fmla="*/ 0 w 509"/>
                <a:gd name="T5" fmla="*/ 216 h 216"/>
                <a:gd name="T6" fmla="*/ 509 w 509"/>
                <a:gd name="T7" fmla="*/ 216 h 216"/>
                <a:gd name="T8" fmla="*/ 255 w 509"/>
                <a:gd name="T9" fmla="*/ 104 h 216"/>
                <a:gd name="T10" fmla="*/ 21 w 509"/>
                <a:gd name="T11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9" h="216">
                  <a:moveTo>
                    <a:pt x="21" y="0"/>
                  </a:moveTo>
                  <a:lnTo>
                    <a:pt x="0" y="9"/>
                  </a:lnTo>
                  <a:lnTo>
                    <a:pt x="0" y="216"/>
                  </a:lnTo>
                  <a:lnTo>
                    <a:pt x="509" y="216"/>
                  </a:lnTo>
                  <a:lnTo>
                    <a:pt x="255" y="104"/>
                  </a:lnTo>
                  <a:lnTo>
                    <a:pt x="2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1" name="Freeform 349"/>
            <p:cNvSpPr>
              <a:spLocks/>
            </p:cNvSpPr>
            <p:nvPr/>
          </p:nvSpPr>
          <p:spPr bwMode="auto">
            <a:xfrm>
              <a:off x="8416326" y="4944786"/>
              <a:ext cx="33338" cy="17463"/>
            </a:xfrm>
            <a:custGeom>
              <a:avLst/>
              <a:gdLst>
                <a:gd name="T0" fmla="*/ 0 w 21"/>
                <a:gd name="T1" fmla="*/ 0 h 11"/>
                <a:gd name="T2" fmla="*/ 0 w 21"/>
                <a:gd name="T3" fmla="*/ 0 h 11"/>
                <a:gd name="T4" fmla="*/ 21 w 21"/>
                <a:gd name="T5" fmla="*/ 11 h 11"/>
                <a:gd name="T6" fmla="*/ 21 w 21"/>
                <a:gd name="T7" fmla="*/ 11 h 11"/>
                <a:gd name="T8" fmla="*/ 0 w 21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1">
                  <a:moveTo>
                    <a:pt x="0" y="0"/>
                  </a:moveTo>
                  <a:lnTo>
                    <a:pt x="0" y="0"/>
                  </a:lnTo>
                  <a:lnTo>
                    <a:pt x="21" y="11"/>
                  </a:lnTo>
                  <a:lnTo>
                    <a:pt x="21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F4A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2" name="Freeform 350"/>
            <p:cNvSpPr>
              <a:spLocks/>
            </p:cNvSpPr>
            <p:nvPr/>
          </p:nvSpPr>
          <p:spPr bwMode="auto">
            <a:xfrm>
              <a:off x="8416326" y="4944786"/>
              <a:ext cx="33338" cy="17463"/>
            </a:xfrm>
            <a:custGeom>
              <a:avLst/>
              <a:gdLst>
                <a:gd name="T0" fmla="*/ 0 w 21"/>
                <a:gd name="T1" fmla="*/ 0 h 11"/>
                <a:gd name="T2" fmla="*/ 0 w 21"/>
                <a:gd name="T3" fmla="*/ 0 h 11"/>
                <a:gd name="T4" fmla="*/ 21 w 21"/>
                <a:gd name="T5" fmla="*/ 11 h 11"/>
                <a:gd name="T6" fmla="*/ 21 w 21"/>
                <a:gd name="T7" fmla="*/ 11 h 11"/>
                <a:gd name="T8" fmla="*/ 0 w 21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1">
                  <a:moveTo>
                    <a:pt x="0" y="0"/>
                  </a:moveTo>
                  <a:lnTo>
                    <a:pt x="0" y="0"/>
                  </a:lnTo>
                  <a:lnTo>
                    <a:pt x="21" y="11"/>
                  </a:lnTo>
                  <a:lnTo>
                    <a:pt x="21" y="1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3" name="Freeform 351"/>
            <p:cNvSpPr>
              <a:spLocks/>
            </p:cNvSpPr>
            <p:nvPr/>
          </p:nvSpPr>
          <p:spPr bwMode="auto">
            <a:xfrm>
              <a:off x="8416326" y="4944786"/>
              <a:ext cx="33338" cy="31750"/>
            </a:xfrm>
            <a:custGeom>
              <a:avLst/>
              <a:gdLst>
                <a:gd name="T0" fmla="*/ 0 w 21"/>
                <a:gd name="T1" fmla="*/ 0 h 20"/>
                <a:gd name="T2" fmla="*/ 0 w 21"/>
                <a:gd name="T3" fmla="*/ 20 h 20"/>
                <a:gd name="T4" fmla="*/ 21 w 21"/>
                <a:gd name="T5" fmla="*/ 11 h 20"/>
                <a:gd name="T6" fmla="*/ 0 w 21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0">
                  <a:moveTo>
                    <a:pt x="0" y="0"/>
                  </a:moveTo>
                  <a:lnTo>
                    <a:pt x="0" y="20"/>
                  </a:lnTo>
                  <a:lnTo>
                    <a:pt x="21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BA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4" name="Freeform 352"/>
            <p:cNvSpPr>
              <a:spLocks/>
            </p:cNvSpPr>
            <p:nvPr/>
          </p:nvSpPr>
          <p:spPr bwMode="auto">
            <a:xfrm>
              <a:off x="8416326" y="4944786"/>
              <a:ext cx="33338" cy="31750"/>
            </a:xfrm>
            <a:custGeom>
              <a:avLst/>
              <a:gdLst>
                <a:gd name="T0" fmla="*/ 0 w 21"/>
                <a:gd name="T1" fmla="*/ 0 h 20"/>
                <a:gd name="T2" fmla="*/ 0 w 21"/>
                <a:gd name="T3" fmla="*/ 20 h 20"/>
                <a:gd name="T4" fmla="*/ 21 w 21"/>
                <a:gd name="T5" fmla="*/ 11 h 20"/>
                <a:gd name="T6" fmla="*/ 0 w 21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0">
                  <a:moveTo>
                    <a:pt x="0" y="0"/>
                  </a:moveTo>
                  <a:lnTo>
                    <a:pt x="0" y="20"/>
                  </a:lnTo>
                  <a:lnTo>
                    <a:pt x="21" y="1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5" name="Rectangle 353"/>
            <p:cNvSpPr>
              <a:spLocks noChangeArrowheads="1"/>
            </p:cNvSpPr>
            <p:nvPr/>
          </p:nvSpPr>
          <p:spPr bwMode="auto">
            <a:xfrm>
              <a:off x="8416326" y="5565499"/>
              <a:ext cx="493713" cy="1063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6" name="Rectangle 354"/>
            <p:cNvSpPr>
              <a:spLocks noChangeArrowheads="1"/>
            </p:cNvSpPr>
            <p:nvPr/>
          </p:nvSpPr>
          <p:spPr bwMode="auto">
            <a:xfrm>
              <a:off x="8416326" y="5565499"/>
              <a:ext cx="493713" cy="106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7" name="Freeform 355"/>
            <p:cNvSpPr>
              <a:spLocks/>
            </p:cNvSpPr>
            <p:nvPr/>
          </p:nvSpPr>
          <p:spPr bwMode="auto">
            <a:xfrm>
              <a:off x="8416326" y="5473424"/>
              <a:ext cx="1100138" cy="38100"/>
            </a:xfrm>
            <a:custGeom>
              <a:avLst/>
              <a:gdLst>
                <a:gd name="T0" fmla="*/ 316 w 321"/>
                <a:gd name="T1" fmla="*/ 0 h 11"/>
                <a:gd name="T2" fmla="*/ 294 w 321"/>
                <a:gd name="T3" fmla="*/ 0 h 11"/>
                <a:gd name="T4" fmla="*/ 0 w 321"/>
                <a:gd name="T5" fmla="*/ 0 h 11"/>
                <a:gd name="T6" fmla="*/ 0 w 321"/>
                <a:gd name="T7" fmla="*/ 11 h 11"/>
                <a:gd name="T8" fmla="*/ 294 w 321"/>
                <a:gd name="T9" fmla="*/ 11 h 11"/>
                <a:gd name="T10" fmla="*/ 313 w 321"/>
                <a:gd name="T11" fmla="*/ 11 h 11"/>
                <a:gd name="T12" fmla="*/ 316 w 321"/>
                <a:gd name="T13" fmla="*/ 11 h 11"/>
                <a:gd name="T14" fmla="*/ 321 w 321"/>
                <a:gd name="T15" fmla="*/ 6 h 11"/>
                <a:gd name="T16" fmla="*/ 321 w 321"/>
                <a:gd name="T17" fmla="*/ 6 h 11"/>
                <a:gd name="T18" fmla="*/ 320 w 321"/>
                <a:gd name="T19" fmla="*/ 1 h 11"/>
                <a:gd name="T20" fmla="*/ 316 w 321"/>
                <a:gd name="T21" fmla="*/ 0 h 11"/>
                <a:gd name="T22" fmla="*/ 316 w 321"/>
                <a:gd name="T2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1" h="11">
                  <a:moveTo>
                    <a:pt x="316" y="0"/>
                  </a:moveTo>
                  <a:cubicBezTo>
                    <a:pt x="294" y="0"/>
                    <a:pt x="294" y="0"/>
                    <a:pt x="29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94" y="11"/>
                    <a:pt x="294" y="11"/>
                    <a:pt x="294" y="11"/>
                  </a:cubicBezTo>
                  <a:cubicBezTo>
                    <a:pt x="313" y="11"/>
                    <a:pt x="313" y="11"/>
                    <a:pt x="313" y="11"/>
                  </a:cubicBezTo>
                  <a:cubicBezTo>
                    <a:pt x="316" y="11"/>
                    <a:pt x="316" y="11"/>
                    <a:pt x="316" y="11"/>
                  </a:cubicBezTo>
                  <a:cubicBezTo>
                    <a:pt x="319" y="11"/>
                    <a:pt x="321" y="9"/>
                    <a:pt x="321" y="6"/>
                  </a:cubicBezTo>
                  <a:cubicBezTo>
                    <a:pt x="321" y="6"/>
                    <a:pt x="321" y="6"/>
                    <a:pt x="321" y="6"/>
                  </a:cubicBezTo>
                  <a:cubicBezTo>
                    <a:pt x="321" y="4"/>
                    <a:pt x="321" y="2"/>
                    <a:pt x="320" y="1"/>
                  </a:cubicBezTo>
                  <a:cubicBezTo>
                    <a:pt x="319" y="0"/>
                    <a:pt x="318" y="0"/>
                    <a:pt x="316" y="0"/>
                  </a:cubicBezTo>
                  <a:cubicBezTo>
                    <a:pt x="316" y="0"/>
                    <a:pt x="316" y="0"/>
                    <a:pt x="316" y="0"/>
                  </a:cubicBezTo>
                </a:path>
              </a:pathLst>
            </a:custGeom>
            <a:solidFill>
              <a:srgbClr val="304E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8" name="Freeform 356"/>
            <p:cNvSpPr>
              <a:spLocks/>
            </p:cNvSpPr>
            <p:nvPr/>
          </p:nvSpPr>
          <p:spPr bwMode="auto">
            <a:xfrm>
              <a:off x="8416326" y="5373411"/>
              <a:ext cx="1068388" cy="17463"/>
            </a:xfrm>
            <a:custGeom>
              <a:avLst/>
              <a:gdLst>
                <a:gd name="T0" fmla="*/ 673 w 673"/>
                <a:gd name="T1" fmla="*/ 0 h 11"/>
                <a:gd name="T2" fmla="*/ 0 w 673"/>
                <a:gd name="T3" fmla="*/ 0 h 11"/>
                <a:gd name="T4" fmla="*/ 0 w 673"/>
                <a:gd name="T5" fmla="*/ 11 h 11"/>
                <a:gd name="T6" fmla="*/ 669 w 673"/>
                <a:gd name="T7" fmla="*/ 11 h 11"/>
                <a:gd name="T8" fmla="*/ 673 w 673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3" h="11">
                  <a:moveTo>
                    <a:pt x="673" y="0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669" y="11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BBBB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9" name="Freeform 357"/>
            <p:cNvSpPr>
              <a:spLocks/>
            </p:cNvSpPr>
            <p:nvPr/>
          </p:nvSpPr>
          <p:spPr bwMode="auto">
            <a:xfrm>
              <a:off x="8416326" y="5373411"/>
              <a:ext cx="1068388" cy="17463"/>
            </a:xfrm>
            <a:custGeom>
              <a:avLst/>
              <a:gdLst>
                <a:gd name="T0" fmla="*/ 673 w 673"/>
                <a:gd name="T1" fmla="*/ 0 h 11"/>
                <a:gd name="T2" fmla="*/ 0 w 673"/>
                <a:gd name="T3" fmla="*/ 0 h 11"/>
                <a:gd name="T4" fmla="*/ 0 w 673"/>
                <a:gd name="T5" fmla="*/ 11 h 11"/>
                <a:gd name="T6" fmla="*/ 669 w 673"/>
                <a:gd name="T7" fmla="*/ 11 h 11"/>
                <a:gd name="T8" fmla="*/ 673 w 673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3" h="11">
                  <a:moveTo>
                    <a:pt x="673" y="0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669" y="11"/>
                  </a:lnTo>
                  <a:lnTo>
                    <a:pt x="67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0" name="Freeform 358"/>
            <p:cNvSpPr>
              <a:spLocks/>
            </p:cNvSpPr>
            <p:nvPr/>
          </p:nvSpPr>
          <p:spPr bwMode="auto">
            <a:xfrm>
              <a:off x="8416326" y="5408336"/>
              <a:ext cx="1055688" cy="20638"/>
            </a:xfrm>
            <a:custGeom>
              <a:avLst/>
              <a:gdLst>
                <a:gd name="T0" fmla="*/ 665 w 665"/>
                <a:gd name="T1" fmla="*/ 0 h 13"/>
                <a:gd name="T2" fmla="*/ 0 w 665"/>
                <a:gd name="T3" fmla="*/ 0 h 13"/>
                <a:gd name="T4" fmla="*/ 0 w 665"/>
                <a:gd name="T5" fmla="*/ 13 h 13"/>
                <a:gd name="T6" fmla="*/ 635 w 665"/>
                <a:gd name="T7" fmla="*/ 13 h 13"/>
                <a:gd name="T8" fmla="*/ 661 w 665"/>
                <a:gd name="T9" fmla="*/ 13 h 13"/>
                <a:gd name="T10" fmla="*/ 665 w 66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5" h="13">
                  <a:moveTo>
                    <a:pt x="665" y="0"/>
                  </a:moveTo>
                  <a:lnTo>
                    <a:pt x="0" y="0"/>
                  </a:lnTo>
                  <a:lnTo>
                    <a:pt x="0" y="13"/>
                  </a:lnTo>
                  <a:lnTo>
                    <a:pt x="635" y="13"/>
                  </a:lnTo>
                  <a:lnTo>
                    <a:pt x="661" y="13"/>
                  </a:lnTo>
                  <a:lnTo>
                    <a:pt x="665" y="0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1" name="Freeform 359"/>
            <p:cNvSpPr>
              <a:spLocks/>
            </p:cNvSpPr>
            <p:nvPr/>
          </p:nvSpPr>
          <p:spPr bwMode="auto">
            <a:xfrm>
              <a:off x="8416326" y="5408336"/>
              <a:ext cx="1055688" cy="20638"/>
            </a:xfrm>
            <a:custGeom>
              <a:avLst/>
              <a:gdLst>
                <a:gd name="T0" fmla="*/ 665 w 665"/>
                <a:gd name="T1" fmla="*/ 0 h 13"/>
                <a:gd name="T2" fmla="*/ 0 w 665"/>
                <a:gd name="T3" fmla="*/ 0 h 13"/>
                <a:gd name="T4" fmla="*/ 0 w 665"/>
                <a:gd name="T5" fmla="*/ 13 h 13"/>
                <a:gd name="T6" fmla="*/ 635 w 665"/>
                <a:gd name="T7" fmla="*/ 13 h 13"/>
                <a:gd name="T8" fmla="*/ 661 w 665"/>
                <a:gd name="T9" fmla="*/ 13 h 13"/>
                <a:gd name="T10" fmla="*/ 665 w 66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5" h="13">
                  <a:moveTo>
                    <a:pt x="665" y="0"/>
                  </a:moveTo>
                  <a:lnTo>
                    <a:pt x="0" y="0"/>
                  </a:lnTo>
                  <a:lnTo>
                    <a:pt x="0" y="13"/>
                  </a:lnTo>
                  <a:lnTo>
                    <a:pt x="635" y="13"/>
                  </a:lnTo>
                  <a:lnTo>
                    <a:pt x="661" y="13"/>
                  </a:lnTo>
                  <a:lnTo>
                    <a:pt x="66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2" name="Rectangle 360"/>
            <p:cNvSpPr>
              <a:spLocks noChangeArrowheads="1"/>
            </p:cNvSpPr>
            <p:nvPr/>
          </p:nvSpPr>
          <p:spPr bwMode="auto">
            <a:xfrm>
              <a:off x="8416326" y="5517874"/>
              <a:ext cx="17463" cy="30163"/>
            </a:xfrm>
            <a:prstGeom prst="rect">
              <a:avLst/>
            </a:prstGeom>
            <a:solidFill>
              <a:srgbClr val="BBBB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3" name="Rectangle 361"/>
            <p:cNvSpPr>
              <a:spLocks noChangeArrowheads="1"/>
            </p:cNvSpPr>
            <p:nvPr/>
          </p:nvSpPr>
          <p:spPr bwMode="auto">
            <a:xfrm>
              <a:off x="8416326" y="5517874"/>
              <a:ext cx="17463" cy="30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4" name="Rectangle 362"/>
            <p:cNvSpPr>
              <a:spLocks noChangeArrowheads="1"/>
            </p:cNvSpPr>
            <p:nvPr/>
          </p:nvSpPr>
          <p:spPr bwMode="auto">
            <a:xfrm>
              <a:off x="8470301" y="5517874"/>
              <a:ext cx="31750" cy="30163"/>
            </a:xfrm>
            <a:prstGeom prst="rect">
              <a:avLst/>
            </a:prstGeom>
            <a:solidFill>
              <a:srgbClr val="BBBB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5" name="Rectangle 363"/>
            <p:cNvSpPr>
              <a:spLocks noChangeArrowheads="1"/>
            </p:cNvSpPr>
            <p:nvPr/>
          </p:nvSpPr>
          <p:spPr bwMode="auto">
            <a:xfrm>
              <a:off x="8470301" y="5517874"/>
              <a:ext cx="31750" cy="30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6" name="Rectangle 364"/>
            <p:cNvSpPr>
              <a:spLocks noChangeArrowheads="1"/>
            </p:cNvSpPr>
            <p:nvPr/>
          </p:nvSpPr>
          <p:spPr bwMode="auto">
            <a:xfrm>
              <a:off x="8543326" y="5517874"/>
              <a:ext cx="30163" cy="30163"/>
            </a:xfrm>
            <a:prstGeom prst="rect">
              <a:avLst/>
            </a:prstGeom>
            <a:solidFill>
              <a:srgbClr val="BBBB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7" name="Rectangle 365"/>
            <p:cNvSpPr>
              <a:spLocks noChangeArrowheads="1"/>
            </p:cNvSpPr>
            <p:nvPr/>
          </p:nvSpPr>
          <p:spPr bwMode="auto">
            <a:xfrm>
              <a:off x="8543326" y="5517874"/>
              <a:ext cx="30163" cy="30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8" name="Rectangle 366"/>
            <p:cNvSpPr>
              <a:spLocks noChangeArrowheads="1"/>
            </p:cNvSpPr>
            <p:nvPr/>
          </p:nvSpPr>
          <p:spPr bwMode="auto">
            <a:xfrm>
              <a:off x="8611588" y="5517874"/>
              <a:ext cx="30163" cy="30163"/>
            </a:xfrm>
            <a:prstGeom prst="rect">
              <a:avLst/>
            </a:prstGeom>
            <a:solidFill>
              <a:srgbClr val="BBBB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9" name="Rectangle 367"/>
            <p:cNvSpPr>
              <a:spLocks noChangeArrowheads="1"/>
            </p:cNvSpPr>
            <p:nvPr/>
          </p:nvSpPr>
          <p:spPr bwMode="auto">
            <a:xfrm>
              <a:off x="8611588" y="5517874"/>
              <a:ext cx="30163" cy="30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0" name="Rectangle 368"/>
            <p:cNvSpPr>
              <a:spLocks noChangeArrowheads="1"/>
            </p:cNvSpPr>
            <p:nvPr/>
          </p:nvSpPr>
          <p:spPr bwMode="auto">
            <a:xfrm>
              <a:off x="8683026" y="5517874"/>
              <a:ext cx="31750" cy="30163"/>
            </a:xfrm>
            <a:prstGeom prst="rect">
              <a:avLst/>
            </a:prstGeom>
            <a:solidFill>
              <a:srgbClr val="BBBB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1" name="Rectangle 369"/>
            <p:cNvSpPr>
              <a:spLocks noChangeArrowheads="1"/>
            </p:cNvSpPr>
            <p:nvPr/>
          </p:nvSpPr>
          <p:spPr bwMode="auto">
            <a:xfrm>
              <a:off x="8683026" y="5517874"/>
              <a:ext cx="31750" cy="30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2" name="Rectangle 370"/>
            <p:cNvSpPr>
              <a:spLocks noChangeArrowheads="1"/>
            </p:cNvSpPr>
            <p:nvPr/>
          </p:nvSpPr>
          <p:spPr bwMode="auto">
            <a:xfrm>
              <a:off x="8751288" y="5517874"/>
              <a:ext cx="31750" cy="30163"/>
            </a:xfrm>
            <a:prstGeom prst="rect">
              <a:avLst/>
            </a:prstGeom>
            <a:solidFill>
              <a:srgbClr val="BBBB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3" name="Rectangle 371"/>
            <p:cNvSpPr>
              <a:spLocks noChangeArrowheads="1"/>
            </p:cNvSpPr>
            <p:nvPr/>
          </p:nvSpPr>
          <p:spPr bwMode="auto">
            <a:xfrm>
              <a:off x="8751288" y="5517874"/>
              <a:ext cx="31750" cy="30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4" name="Rectangle 372"/>
            <p:cNvSpPr>
              <a:spLocks noChangeArrowheads="1"/>
            </p:cNvSpPr>
            <p:nvPr/>
          </p:nvSpPr>
          <p:spPr bwMode="auto">
            <a:xfrm>
              <a:off x="8824313" y="5517874"/>
              <a:ext cx="30163" cy="30163"/>
            </a:xfrm>
            <a:prstGeom prst="rect">
              <a:avLst/>
            </a:prstGeom>
            <a:solidFill>
              <a:srgbClr val="BBBB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5" name="Rectangle 373"/>
            <p:cNvSpPr>
              <a:spLocks noChangeArrowheads="1"/>
            </p:cNvSpPr>
            <p:nvPr/>
          </p:nvSpPr>
          <p:spPr bwMode="auto">
            <a:xfrm>
              <a:off x="8824313" y="5517874"/>
              <a:ext cx="30163" cy="30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6" name="Rectangle 374"/>
            <p:cNvSpPr>
              <a:spLocks noChangeArrowheads="1"/>
            </p:cNvSpPr>
            <p:nvPr/>
          </p:nvSpPr>
          <p:spPr bwMode="auto">
            <a:xfrm>
              <a:off x="8892576" y="5517874"/>
              <a:ext cx="30163" cy="30163"/>
            </a:xfrm>
            <a:prstGeom prst="rect">
              <a:avLst/>
            </a:prstGeom>
            <a:solidFill>
              <a:srgbClr val="BBBB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7" name="Rectangle 375"/>
            <p:cNvSpPr>
              <a:spLocks noChangeArrowheads="1"/>
            </p:cNvSpPr>
            <p:nvPr/>
          </p:nvSpPr>
          <p:spPr bwMode="auto">
            <a:xfrm>
              <a:off x="8892576" y="5517874"/>
              <a:ext cx="30163" cy="30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8" name="Rectangle 376"/>
            <p:cNvSpPr>
              <a:spLocks noChangeArrowheads="1"/>
            </p:cNvSpPr>
            <p:nvPr/>
          </p:nvSpPr>
          <p:spPr bwMode="auto">
            <a:xfrm>
              <a:off x="8964013" y="5517874"/>
              <a:ext cx="31750" cy="30163"/>
            </a:xfrm>
            <a:prstGeom prst="rect">
              <a:avLst/>
            </a:prstGeom>
            <a:solidFill>
              <a:srgbClr val="BBBB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9" name="Rectangle 377"/>
            <p:cNvSpPr>
              <a:spLocks noChangeArrowheads="1"/>
            </p:cNvSpPr>
            <p:nvPr/>
          </p:nvSpPr>
          <p:spPr bwMode="auto">
            <a:xfrm>
              <a:off x="8964013" y="5517874"/>
              <a:ext cx="31750" cy="30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0" name="Rectangle 378"/>
            <p:cNvSpPr>
              <a:spLocks noChangeArrowheads="1"/>
            </p:cNvSpPr>
            <p:nvPr/>
          </p:nvSpPr>
          <p:spPr bwMode="auto">
            <a:xfrm>
              <a:off x="9032276" y="5517874"/>
              <a:ext cx="31750" cy="30163"/>
            </a:xfrm>
            <a:prstGeom prst="rect">
              <a:avLst/>
            </a:prstGeom>
            <a:solidFill>
              <a:srgbClr val="BBBB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1" name="Rectangle 379"/>
            <p:cNvSpPr>
              <a:spLocks noChangeArrowheads="1"/>
            </p:cNvSpPr>
            <p:nvPr/>
          </p:nvSpPr>
          <p:spPr bwMode="auto">
            <a:xfrm>
              <a:off x="9032276" y="5517874"/>
              <a:ext cx="31750" cy="30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2" name="Rectangle 380"/>
            <p:cNvSpPr>
              <a:spLocks noChangeArrowheads="1"/>
            </p:cNvSpPr>
            <p:nvPr/>
          </p:nvSpPr>
          <p:spPr bwMode="auto">
            <a:xfrm>
              <a:off x="9105301" y="5517874"/>
              <a:ext cx="30163" cy="30163"/>
            </a:xfrm>
            <a:prstGeom prst="rect">
              <a:avLst/>
            </a:prstGeom>
            <a:solidFill>
              <a:srgbClr val="BBBB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3" name="Rectangle 381"/>
            <p:cNvSpPr>
              <a:spLocks noChangeArrowheads="1"/>
            </p:cNvSpPr>
            <p:nvPr/>
          </p:nvSpPr>
          <p:spPr bwMode="auto">
            <a:xfrm>
              <a:off x="9105301" y="5517874"/>
              <a:ext cx="30163" cy="30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4" name="Rectangle 382"/>
            <p:cNvSpPr>
              <a:spLocks noChangeArrowheads="1"/>
            </p:cNvSpPr>
            <p:nvPr/>
          </p:nvSpPr>
          <p:spPr bwMode="auto">
            <a:xfrm>
              <a:off x="9173563" y="5517874"/>
              <a:ext cx="30163" cy="30163"/>
            </a:xfrm>
            <a:prstGeom prst="rect">
              <a:avLst/>
            </a:prstGeom>
            <a:solidFill>
              <a:srgbClr val="BBBB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5" name="Rectangle 383"/>
            <p:cNvSpPr>
              <a:spLocks noChangeArrowheads="1"/>
            </p:cNvSpPr>
            <p:nvPr/>
          </p:nvSpPr>
          <p:spPr bwMode="auto">
            <a:xfrm>
              <a:off x="9173563" y="5517874"/>
              <a:ext cx="30163" cy="30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6" name="Rectangle 384"/>
            <p:cNvSpPr>
              <a:spLocks noChangeArrowheads="1"/>
            </p:cNvSpPr>
            <p:nvPr/>
          </p:nvSpPr>
          <p:spPr bwMode="auto">
            <a:xfrm>
              <a:off x="9245001" y="5517874"/>
              <a:ext cx="31750" cy="30163"/>
            </a:xfrm>
            <a:prstGeom prst="rect">
              <a:avLst/>
            </a:prstGeom>
            <a:solidFill>
              <a:srgbClr val="BBBB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7" name="Rectangle 385"/>
            <p:cNvSpPr>
              <a:spLocks noChangeArrowheads="1"/>
            </p:cNvSpPr>
            <p:nvPr/>
          </p:nvSpPr>
          <p:spPr bwMode="auto">
            <a:xfrm>
              <a:off x="9245001" y="5517874"/>
              <a:ext cx="31750" cy="30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8" name="Rectangle 386"/>
            <p:cNvSpPr>
              <a:spLocks noChangeArrowheads="1"/>
            </p:cNvSpPr>
            <p:nvPr/>
          </p:nvSpPr>
          <p:spPr bwMode="auto">
            <a:xfrm>
              <a:off x="9314851" y="5517874"/>
              <a:ext cx="30163" cy="30163"/>
            </a:xfrm>
            <a:prstGeom prst="rect">
              <a:avLst/>
            </a:prstGeom>
            <a:solidFill>
              <a:srgbClr val="BBBB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9" name="Rectangle 387"/>
            <p:cNvSpPr>
              <a:spLocks noChangeArrowheads="1"/>
            </p:cNvSpPr>
            <p:nvPr/>
          </p:nvSpPr>
          <p:spPr bwMode="auto">
            <a:xfrm>
              <a:off x="9314851" y="5517874"/>
              <a:ext cx="30163" cy="30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0" name="Rectangle 388"/>
            <p:cNvSpPr>
              <a:spLocks noChangeArrowheads="1"/>
            </p:cNvSpPr>
            <p:nvPr/>
          </p:nvSpPr>
          <p:spPr bwMode="auto">
            <a:xfrm>
              <a:off x="9386288" y="5517874"/>
              <a:ext cx="30163" cy="30163"/>
            </a:xfrm>
            <a:prstGeom prst="rect">
              <a:avLst/>
            </a:prstGeom>
            <a:solidFill>
              <a:srgbClr val="BBBB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1" name="Rectangle 389"/>
            <p:cNvSpPr>
              <a:spLocks noChangeArrowheads="1"/>
            </p:cNvSpPr>
            <p:nvPr/>
          </p:nvSpPr>
          <p:spPr bwMode="auto">
            <a:xfrm>
              <a:off x="9386288" y="5517874"/>
              <a:ext cx="30163" cy="30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2" name="Freeform 390"/>
            <p:cNvSpPr>
              <a:spLocks/>
            </p:cNvSpPr>
            <p:nvPr/>
          </p:nvSpPr>
          <p:spPr bwMode="auto">
            <a:xfrm>
              <a:off x="9489476" y="6422749"/>
              <a:ext cx="192088" cy="168275"/>
            </a:xfrm>
            <a:custGeom>
              <a:avLst/>
              <a:gdLst>
                <a:gd name="T0" fmla="*/ 43 w 121"/>
                <a:gd name="T1" fmla="*/ 0 h 106"/>
                <a:gd name="T2" fmla="*/ 0 w 121"/>
                <a:gd name="T3" fmla="*/ 0 h 106"/>
                <a:gd name="T4" fmla="*/ 43 w 121"/>
                <a:gd name="T5" fmla="*/ 0 h 106"/>
                <a:gd name="T6" fmla="*/ 43 w 121"/>
                <a:gd name="T7" fmla="*/ 34 h 106"/>
                <a:gd name="T8" fmla="*/ 82 w 121"/>
                <a:gd name="T9" fmla="*/ 34 h 106"/>
                <a:gd name="T10" fmla="*/ 82 w 121"/>
                <a:gd name="T11" fmla="*/ 69 h 106"/>
                <a:gd name="T12" fmla="*/ 121 w 121"/>
                <a:gd name="T13" fmla="*/ 69 h 106"/>
                <a:gd name="T14" fmla="*/ 121 w 121"/>
                <a:gd name="T15" fmla="*/ 106 h 106"/>
                <a:gd name="T16" fmla="*/ 121 w 121"/>
                <a:gd name="T17" fmla="*/ 106 h 106"/>
                <a:gd name="T18" fmla="*/ 121 w 121"/>
                <a:gd name="T19" fmla="*/ 69 h 106"/>
                <a:gd name="T20" fmla="*/ 82 w 121"/>
                <a:gd name="T21" fmla="*/ 69 h 106"/>
                <a:gd name="T22" fmla="*/ 82 w 121"/>
                <a:gd name="T23" fmla="*/ 34 h 106"/>
                <a:gd name="T24" fmla="*/ 43 w 121"/>
                <a:gd name="T25" fmla="*/ 34 h 106"/>
                <a:gd name="T26" fmla="*/ 43 w 121"/>
                <a:gd name="T2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" h="106">
                  <a:moveTo>
                    <a:pt x="43" y="0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34"/>
                  </a:lnTo>
                  <a:lnTo>
                    <a:pt x="82" y="34"/>
                  </a:lnTo>
                  <a:lnTo>
                    <a:pt x="82" y="69"/>
                  </a:lnTo>
                  <a:lnTo>
                    <a:pt x="121" y="69"/>
                  </a:lnTo>
                  <a:lnTo>
                    <a:pt x="121" y="106"/>
                  </a:lnTo>
                  <a:lnTo>
                    <a:pt x="121" y="106"/>
                  </a:lnTo>
                  <a:lnTo>
                    <a:pt x="121" y="69"/>
                  </a:lnTo>
                  <a:lnTo>
                    <a:pt x="82" y="69"/>
                  </a:lnTo>
                  <a:lnTo>
                    <a:pt x="82" y="34"/>
                  </a:lnTo>
                  <a:lnTo>
                    <a:pt x="43" y="3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DAEA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3" name="Freeform 391"/>
            <p:cNvSpPr>
              <a:spLocks/>
            </p:cNvSpPr>
            <p:nvPr/>
          </p:nvSpPr>
          <p:spPr bwMode="auto">
            <a:xfrm>
              <a:off x="9489476" y="6422749"/>
              <a:ext cx="192088" cy="168275"/>
            </a:xfrm>
            <a:custGeom>
              <a:avLst/>
              <a:gdLst>
                <a:gd name="T0" fmla="*/ 43 w 121"/>
                <a:gd name="T1" fmla="*/ 0 h 106"/>
                <a:gd name="T2" fmla="*/ 0 w 121"/>
                <a:gd name="T3" fmla="*/ 0 h 106"/>
                <a:gd name="T4" fmla="*/ 43 w 121"/>
                <a:gd name="T5" fmla="*/ 0 h 106"/>
                <a:gd name="T6" fmla="*/ 43 w 121"/>
                <a:gd name="T7" fmla="*/ 34 h 106"/>
                <a:gd name="T8" fmla="*/ 82 w 121"/>
                <a:gd name="T9" fmla="*/ 34 h 106"/>
                <a:gd name="T10" fmla="*/ 82 w 121"/>
                <a:gd name="T11" fmla="*/ 69 h 106"/>
                <a:gd name="T12" fmla="*/ 121 w 121"/>
                <a:gd name="T13" fmla="*/ 69 h 106"/>
                <a:gd name="T14" fmla="*/ 121 w 121"/>
                <a:gd name="T15" fmla="*/ 106 h 106"/>
                <a:gd name="T16" fmla="*/ 121 w 121"/>
                <a:gd name="T17" fmla="*/ 106 h 106"/>
                <a:gd name="T18" fmla="*/ 121 w 121"/>
                <a:gd name="T19" fmla="*/ 69 h 106"/>
                <a:gd name="T20" fmla="*/ 82 w 121"/>
                <a:gd name="T21" fmla="*/ 69 h 106"/>
                <a:gd name="T22" fmla="*/ 82 w 121"/>
                <a:gd name="T23" fmla="*/ 34 h 106"/>
                <a:gd name="T24" fmla="*/ 43 w 121"/>
                <a:gd name="T25" fmla="*/ 34 h 106"/>
                <a:gd name="T26" fmla="*/ 43 w 121"/>
                <a:gd name="T2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" h="106">
                  <a:moveTo>
                    <a:pt x="43" y="0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34"/>
                  </a:lnTo>
                  <a:lnTo>
                    <a:pt x="82" y="34"/>
                  </a:lnTo>
                  <a:lnTo>
                    <a:pt x="82" y="69"/>
                  </a:lnTo>
                  <a:lnTo>
                    <a:pt x="121" y="69"/>
                  </a:lnTo>
                  <a:lnTo>
                    <a:pt x="121" y="106"/>
                  </a:lnTo>
                  <a:lnTo>
                    <a:pt x="121" y="106"/>
                  </a:lnTo>
                  <a:lnTo>
                    <a:pt x="121" y="69"/>
                  </a:lnTo>
                  <a:lnTo>
                    <a:pt x="82" y="69"/>
                  </a:lnTo>
                  <a:lnTo>
                    <a:pt x="82" y="34"/>
                  </a:lnTo>
                  <a:lnTo>
                    <a:pt x="43" y="34"/>
                  </a:lnTo>
                  <a:lnTo>
                    <a:pt x="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4" name="Freeform 392"/>
            <p:cNvSpPr>
              <a:spLocks/>
            </p:cNvSpPr>
            <p:nvPr/>
          </p:nvSpPr>
          <p:spPr bwMode="auto">
            <a:xfrm>
              <a:off x="8416326" y="6532286"/>
              <a:ext cx="1265238" cy="58738"/>
            </a:xfrm>
            <a:custGeom>
              <a:avLst/>
              <a:gdLst>
                <a:gd name="T0" fmla="*/ 797 w 797"/>
                <a:gd name="T1" fmla="*/ 0 h 37"/>
                <a:gd name="T2" fmla="*/ 758 w 797"/>
                <a:gd name="T3" fmla="*/ 0 h 37"/>
                <a:gd name="T4" fmla="*/ 758 w 797"/>
                <a:gd name="T5" fmla="*/ 2 h 37"/>
                <a:gd name="T6" fmla="*/ 0 w 797"/>
                <a:gd name="T7" fmla="*/ 2 h 37"/>
                <a:gd name="T8" fmla="*/ 0 w 797"/>
                <a:gd name="T9" fmla="*/ 37 h 37"/>
                <a:gd name="T10" fmla="*/ 797 w 797"/>
                <a:gd name="T11" fmla="*/ 37 h 37"/>
                <a:gd name="T12" fmla="*/ 797 w 797"/>
                <a:gd name="T1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7" h="37">
                  <a:moveTo>
                    <a:pt x="797" y="0"/>
                  </a:moveTo>
                  <a:lnTo>
                    <a:pt x="758" y="0"/>
                  </a:lnTo>
                  <a:lnTo>
                    <a:pt x="758" y="2"/>
                  </a:lnTo>
                  <a:lnTo>
                    <a:pt x="0" y="2"/>
                  </a:lnTo>
                  <a:lnTo>
                    <a:pt x="0" y="37"/>
                  </a:lnTo>
                  <a:lnTo>
                    <a:pt x="797" y="37"/>
                  </a:lnTo>
                  <a:lnTo>
                    <a:pt x="797" y="0"/>
                  </a:lnTo>
                  <a:close/>
                </a:path>
              </a:pathLst>
            </a:custGeom>
            <a:solidFill>
              <a:srgbClr val="304E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5" name="Freeform 393"/>
            <p:cNvSpPr>
              <a:spLocks/>
            </p:cNvSpPr>
            <p:nvPr/>
          </p:nvSpPr>
          <p:spPr bwMode="auto">
            <a:xfrm>
              <a:off x="8416326" y="6532286"/>
              <a:ext cx="1265238" cy="58738"/>
            </a:xfrm>
            <a:custGeom>
              <a:avLst/>
              <a:gdLst>
                <a:gd name="T0" fmla="*/ 797 w 797"/>
                <a:gd name="T1" fmla="*/ 0 h 37"/>
                <a:gd name="T2" fmla="*/ 758 w 797"/>
                <a:gd name="T3" fmla="*/ 0 h 37"/>
                <a:gd name="T4" fmla="*/ 758 w 797"/>
                <a:gd name="T5" fmla="*/ 2 h 37"/>
                <a:gd name="T6" fmla="*/ 0 w 797"/>
                <a:gd name="T7" fmla="*/ 2 h 37"/>
                <a:gd name="T8" fmla="*/ 0 w 797"/>
                <a:gd name="T9" fmla="*/ 37 h 37"/>
                <a:gd name="T10" fmla="*/ 797 w 797"/>
                <a:gd name="T11" fmla="*/ 37 h 37"/>
                <a:gd name="T12" fmla="*/ 797 w 797"/>
                <a:gd name="T1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7" h="37">
                  <a:moveTo>
                    <a:pt x="797" y="0"/>
                  </a:moveTo>
                  <a:lnTo>
                    <a:pt x="758" y="0"/>
                  </a:lnTo>
                  <a:lnTo>
                    <a:pt x="758" y="2"/>
                  </a:lnTo>
                  <a:lnTo>
                    <a:pt x="0" y="2"/>
                  </a:lnTo>
                  <a:lnTo>
                    <a:pt x="0" y="37"/>
                  </a:lnTo>
                  <a:lnTo>
                    <a:pt x="797" y="37"/>
                  </a:lnTo>
                  <a:lnTo>
                    <a:pt x="79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6" name="Freeform 394"/>
            <p:cNvSpPr>
              <a:spLocks/>
            </p:cNvSpPr>
            <p:nvPr/>
          </p:nvSpPr>
          <p:spPr bwMode="auto">
            <a:xfrm>
              <a:off x="8416326" y="6476724"/>
              <a:ext cx="1203325" cy="58738"/>
            </a:xfrm>
            <a:custGeom>
              <a:avLst/>
              <a:gdLst>
                <a:gd name="T0" fmla="*/ 758 w 758"/>
                <a:gd name="T1" fmla="*/ 0 h 37"/>
                <a:gd name="T2" fmla="*/ 719 w 758"/>
                <a:gd name="T3" fmla="*/ 0 h 37"/>
                <a:gd name="T4" fmla="*/ 719 w 758"/>
                <a:gd name="T5" fmla="*/ 0 h 37"/>
                <a:gd name="T6" fmla="*/ 0 w 758"/>
                <a:gd name="T7" fmla="*/ 0 h 37"/>
                <a:gd name="T8" fmla="*/ 0 w 758"/>
                <a:gd name="T9" fmla="*/ 37 h 37"/>
                <a:gd name="T10" fmla="*/ 758 w 758"/>
                <a:gd name="T11" fmla="*/ 37 h 37"/>
                <a:gd name="T12" fmla="*/ 758 w 758"/>
                <a:gd name="T13" fmla="*/ 35 h 37"/>
                <a:gd name="T14" fmla="*/ 758 w 758"/>
                <a:gd name="T1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8" h="37">
                  <a:moveTo>
                    <a:pt x="758" y="0"/>
                  </a:moveTo>
                  <a:lnTo>
                    <a:pt x="719" y="0"/>
                  </a:lnTo>
                  <a:lnTo>
                    <a:pt x="719" y="0"/>
                  </a:lnTo>
                  <a:lnTo>
                    <a:pt x="0" y="0"/>
                  </a:lnTo>
                  <a:lnTo>
                    <a:pt x="0" y="37"/>
                  </a:lnTo>
                  <a:lnTo>
                    <a:pt x="758" y="37"/>
                  </a:lnTo>
                  <a:lnTo>
                    <a:pt x="758" y="35"/>
                  </a:lnTo>
                  <a:lnTo>
                    <a:pt x="758" y="0"/>
                  </a:lnTo>
                  <a:close/>
                </a:path>
              </a:pathLst>
            </a:custGeom>
            <a:solidFill>
              <a:srgbClr val="304E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7" name="Freeform 395"/>
            <p:cNvSpPr>
              <a:spLocks/>
            </p:cNvSpPr>
            <p:nvPr/>
          </p:nvSpPr>
          <p:spPr bwMode="auto">
            <a:xfrm>
              <a:off x="8416326" y="6476724"/>
              <a:ext cx="1203325" cy="58738"/>
            </a:xfrm>
            <a:custGeom>
              <a:avLst/>
              <a:gdLst>
                <a:gd name="T0" fmla="*/ 758 w 758"/>
                <a:gd name="T1" fmla="*/ 0 h 37"/>
                <a:gd name="T2" fmla="*/ 719 w 758"/>
                <a:gd name="T3" fmla="*/ 0 h 37"/>
                <a:gd name="T4" fmla="*/ 719 w 758"/>
                <a:gd name="T5" fmla="*/ 0 h 37"/>
                <a:gd name="T6" fmla="*/ 0 w 758"/>
                <a:gd name="T7" fmla="*/ 0 h 37"/>
                <a:gd name="T8" fmla="*/ 0 w 758"/>
                <a:gd name="T9" fmla="*/ 37 h 37"/>
                <a:gd name="T10" fmla="*/ 758 w 758"/>
                <a:gd name="T11" fmla="*/ 37 h 37"/>
                <a:gd name="T12" fmla="*/ 758 w 758"/>
                <a:gd name="T13" fmla="*/ 35 h 37"/>
                <a:gd name="T14" fmla="*/ 758 w 758"/>
                <a:gd name="T1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8" h="37">
                  <a:moveTo>
                    <a:pt x="758" y="0"/>
                  </a:moveTo>
                  <a:lnTo>
                    <a:pt x="719" y="0"/>
                  </a:lnTo>
                  <a:lnTo>
                    <a:pt x="719" y="0"/>
                  </a:lnTo>
                  <a:lnTo>
                    <a:pt x="0" y="0"/>
                  </a:lnTo>
                  <a:lnTo>
                    <a:pt x="0" y="37"/>
                  </a:lnTo>
                  <a:lnTo>
                    <a:pt x="758" y="37"/>
                  </a:lnTo>
                  <a:lnTo>
                    <a:pt x="758" y="35"/>
                  </a:lnTo>
                  <a:lnTo>
                    <a:pt x="75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8" name="Freeform 396"/>
            <p:cNvSpPr>
              <a:spLocks/>
            </p:cNvSpPr>
            <p:nvPr/>
          </p:nvSpPr>
          <p:spPr bwMode="auto">
            <a:xfrm>
              <a:off x="8416326" y="6422749"/>
              <a:ext cx="1141413" cy="53975"/>
            </a:xfrm>
            <a:custGeom>
              <a:avLst/>
              <a:gdLst>
                <a:gd name="T0" fmla="*/ 719 w 719"/>
                <a:gd name="T1" fmla="*/ 0 h 34"/>
                <a:gd name="T2" fmla="*/ 676 w 719"/>
                <a:gd name="T3" fmla="*/ 0 h 34"/>
                <a:gd name="T4" fmla="*/ 537 w 719"/>
                <a:gd name="T5" fmla="*/ 0 h 34"/>
                <a:gd name="T6" fmla="*/ 434 w 719"/>
                <a:gd name="T7" fmla="*/ 0 h 34"/>
                <a:gd name="T8" fmla="*/ 298 w 719"/>
                <a:gd name="T9" fmla="*/ 0 h 34"/>
                <a:gd name="T10" fmla="*/ 194 w 719"/>
                <a:gd name="T11" fmla="*/ 0 h 34"/>
                <a:gd name="T12" fmla="*/ 56 w 719"/>
                <a:gd name="T13" fmla="*/ 0 h 34"/>
                <a:gd name="T14" fmla="*/ 0 w 719"/>
                <a:gd name="T15" fmla="*/ 0 h 34"/>
                <a:gd name="T16" fmla="*/ 0 w 719"/>
                <a:gd name="T17" fmla="*/ 34 h 34"/>
                <a:gd name="T18" fmla="*/ 719 w 719"/>
                <a:gd name="T19" fmla="*/ 34 h 34"/>
                <a:gd name="T20" fmla="*/ 719 w 719"/>
                <a:gd name="T21" fmla="*/ 34 h 34"/>
                <a:gd name="T22" fmla="*/ 719 w 719"/>
                <a:gd name="T2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9" h="34">
                  <a:moveTo>
                    <a:pt x="719" y="0"/>
                  </a:moveTo>
                  <a:lnTo>
                    <a:pt x="676" y="0"/>
                  </a:lnTo>
                  <a:lnTo>
                    <a:pt x="537" y="0"/>
                  </a:lnTo>
                  <a:lnTo>
                    <a:pt x="434" y="0"/>
                  </a:lnTo>
                  <a:lnTo>
                    <a:pt x="298" y="0"/>
                  </a:lnTo>
                  <a:lnTo>
                    <a:pt x="194" y="0"/>
                  </a:lnTo>
                  <a:lnTo>
                    <a:pt x="56" y="0"/>
                  </a:lnTo>
                  <a:lnTo>
                    <a:pt x="0" y="0"/>
                  </a:lnTo>
                  <a:lnTo>
                    <a:pt x="0" y="34"/>
                  </a:lnTo>
                  <a:lnTo>
                    <a:pt x="719" y="34"/>
                  </a:lnTo>
                  <a:lnTo>
                    <a:pt x="719" y="34"/>
                  </a:lnTo>
                  <a:lnTo>
                    <a:pt x="719" y="0"/>
                  </a:lnTo>
                  <a:close/>
                </a:path>
              </a:pathLst>
            </a:custGeom>
            <a:solidFill>
              <a:srgbClr val="304E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9" name="Freeform 397"/>
            <p:cNvSpPr>
              <a:spLocks/>
            </p:cNvSpPr>
            <p:nvPr/>
          </p:nvSpPr>
          <p:spPr bwMode="auto">
            <a:xfrm>
              <a:off x="8416326" y="6422749"/>
              <a:ext cx="1141413" cy="53975"/>
            </a:xfrm>
            <a:custGeom>
              <a:avLst/>
              <a:gdLst>
                <a:gd name="T0" fmla="*/ 719 w 719"/>
                <a:gd name="T1" fmla="*/ 0 h 34"/>
                <a:gd name="T2" fmla="*/ 676 w 719"/>
                <a:gd name="T3" fmla="*/ 0 h 34"/>
                <a:gd name="T4" fmla="*/ 537 w 719"/>
                <a:gd name="T5" fmla="*/ 0 h 34"/>
                <a:gd name="T6" fmla="*/ 434 w 719"/>
                <a:gd name="T7" fmla="*/ 0 h 34"/>
                <a:gd name="T8" fmla="*/ 298 w 719"/>
                <a:gd name="T9" fmla="*/ 0 h 34"/>
                <a:gd name="T10" fmla="*/ 194 w 719"/>
                <a:gd name="T11" fmla="*/ 0 h 34"/>
                <a:gd name="T12" fmla="*/ 56 w 719"/>
                <a:gd name="T13" fmla="*/ 0 h 34"/>
                <a:gd name="T14" fmla="*/ 0 w 719"/>
                <a:gd name="T15" fmla="*/ 0 h 34"/>
                <a:gd name="T16" fmla="*/ 0 w 719"/>
                <a:gd name="T17" fmla="*/ 34 h 34"/>
                <a:gd name="T18" fmla="*/ 719 w 719"/>
                <a:gd name="T19" fmla="*/ 34 h 34"/>
                <a:gd name="T20" fmla="*/ 719 w 719"/>
                <a:gd name="T21" fmla="*/ 34 h 34"/>
                <a:gd name="T22" fmla="*/ 719 w 719"/>
                <a:gd name="T2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9" h="34">
                  <a:moveTo>
                    <a:pt x="719" y="0"/>
                  </a:moveTo>
                  <a:lnTo>
                    <a:pt x="676" y="0"/>
                  </a:lnTo>
                  <a:lnTo>
                    <a:pt x="537" y="0"/>
                  </a:lnTo>
                  <a:lnTo>
                    <a:pt x="434" y="0"/>
                  </a:lnTo>
                  <a:lnTo>
                    <a:pt x="298" y="0"/>
                  </a:lnTo>
                  <a:lnTo>
                    <a:pt x="194" y="0"/>
                  </a:lnTo>
                  <a:lnTo>
                    <a:pt x="56" y="0"/>
                  </a:lnTo>
                  <a:lnTo>
                    <a:pt x="0" y="0"/>
                  </a:lnTo>
                  <a:lnTo>
                    <a:pt x="0" y="34"/>
                  </a:lnTo>
                  <a:lnTo>
                    <a:pt x="719" y="34"/>
                  </a:lnTo>
                  <a:lnTo>
                    <a:pt x="719" y="34"/>
                  </a:lnTo>
                  <a:lnTo>
                    <a:pt x="7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91171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973" y="4113000"/>
            <a:ext cx="3746250" cy="2745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1973" y="1470379"/>
            <a:ext cx="3026250" cy="19125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199" y="1714391"/>
            <a:ext cx="3399198" cy="239860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1717" y="1400148"/>
            <a:ext cx="2887917" cy="3027094"/>
          </a:xfrm>
          <a:prstGeom prst="rect">
            <a:avLst/>
          </a:prstGeom>
        </p:spPr>
      </p:pic>
      <p:grpSp>
        <p:nvGrpSpPr>
          <p:cNvPr id="4" name="Grupo 3"/>
          <p:cNvGrpSpPr/>
          <p:nvPr/>
        </p:nvGrpSpPr>
        <p:grpSpPr>
          <a:xfrm>
            <a:off x="1247705" y="4427242"/>
            <a:ext cx="2160774" cy="2212821"/>
            <a:chOff x="1605683" y="1325997"/>
            <a:chExt cx="4217987" cy="4319587"/>
          </a:xfrm>
        </p:grpSpPr>
        <p:grpSp>
          <p:nvGrpSpPr>
            <p:cNvPr id="8" name="Grupo 7"/>
            <p:cNvGrpSpPr/>
            <p:nvPr/>
          </p:nvGrpSpPr>
          <p:grpSpPr>
            <a:xfrm>
              <a:off x="1913658" y="1419659"/>
              <a:ext cx="908050" cy="720725"/>
              <a:chOff x="4213226" y="1031875"/>
              <a:chExt cx="908050" cy="720725"/>
            </a:xfrm>
          </p:grpSpPr>
          <p:sp>
            <p:nvSpPr>
              <p:cNvPr id="9" name="Freeform 6"/>
              <p:cNvSpPr>
                <a:spLocks/>
              </p:cNvSpPr>
              <p:nvPr/>
            </p:nvSpPr>
            <p:spPr bwMode="auto">
              <a:xfrm>
                <a:off x="4213226" y="1031875"/>
                <a:ext cx="908050" cy="274638"/>
              </a:xfrm>
              <a:custGeom>
                <a:avLst/>
                <a:gdLst>
                  <a:gd name="T0" fmla="*/ 199 w 310"/>
                  <a:gd name="T1" fmla="*/ 1 h 94"/>
                  <a:gd name="T2" fmla="*/ 111 w 310"/>
                  <a:gd name="T3" fmla="*/ 1 h 94"/>
                  <a:gd name="T4" fmla="*/ 0 w 310"/>
                  <a:gd name="T5" fmla="*/ 48 h 94"/>
                  <a:gd name="T6" fmla="*/ 86 w 310"/>
                  <a:gd name="T7" fmla="*/ 70 h 94"/>
                  <a:gd name="T8" fmla="*/ 66 w 310"/>
                  <a:gd name="T9" fmla="*/ 24 h 94"/>
                  <a:gd name="T10" fmla="*/ 24 w 310"/>
                  <a:gd name="T11" fmla="*/ 38 h 94"/>
                  <a:gd name="T12" fmla="*/ 52 w 310"/>
                  <a:gd name="T13" fmla="*/ 72 h 94"/>
                  <a:gd name="T14" fmla="*/ 62 w 310"/>
                  <a:gd name="T15" fmla="*/ 51 h 94"/>
                  <a:gd name="T16" fmla="*/ 47 w 310"/>
                  <a:gd name="T17" fmla="*/ 42 h 94"/>
                  <a:gd name="T18" fmla="*/ 41 w 310"/>
                  <a:gd name="T19" fmla="*/ 53 h 94"/>
                  <a:gd name="T20" fmla="*/ 46 w 310"/>
                  <a:gd name="T21" fmla="*/ 62 h 94"/>
                  <a:gd name="T22" fmla="*/ 35 w 310"/>
                  <a:gd name="T23" fmla="*/ 55 h 94"/>
                  <a:gd name="T24" fmla="*/ 45 w 310"/>
                  <a:gd name="T25" fmla="*/ 36 h 94"/>
                  <a:gd name="T26" fmla="*/ 68 w 310"/>
                  <a:gd name="T27" fmla="*/ 49 h 94"/>
                  <a:gd name="T28" fmla="*/ 54 w 310"/>
                  <a:gd name="T29" fmla="*/ 78 h 94"/>
                  <a:gd name="T30" fmla="*/ 18 w 310"/>
                  <a:gd name="T31" fmla="*/ 36 h 94"/>
                  <a:gd name="T32" fmla="*/ 68 w 310"/>
                  <a:gd name="T33" fmla="*/ 18 h 94"/>
                  <a:gd name="T34" fmla="*/ 94 w 310"/>
                  <a:gd name="T35" fmla="*/ 57 h 94"/>
                  <a:gd name="T36" fmla="*/ 192 w 310"/>
                  <a:gd name="T37" fmla="*/ 57 h 94"/>
                  <a:gd name="T38" fmla="*/ 218 w 310"/>
                  <a:gd name="T39" fmla="*/ 43 h 94"/>
                  <a:gd name="T40" fmla="*/ 272 w 310"/>
                  <a:gd name="T41" fmla="*/ 18 h 94"/>
                  <a:gd name="T42" fmla="*/ 276 w 310"/>
                  <a:gd name="T43" fmla="*/ 77 h 94"/>
                  <a:gd name="T44" fmla="*/ 242 w 310"/>
                  <a:gd name="T45" fmla="*/ 65 h 94"/>
                  <a:gd name="T46" fmla="*/ 252 w 310"/>
                  <a:gd name="T47" fmla="*/ 37 h 94"/>
                  <a:gd name="T48" fmla="*/ 275 w 310"/>
                  <a:gd name="T49" fmla="*/ 45 h 94"/>
                  <a:gd name="T50" fmla="*/ 268 w 310"/>
                  <a:gd name="T51" fmla="*/ 63 h 94"/>
                  <a:gd name="T52" fmla="*/ 265 w 310"/>
                  <a:gd name="T53" fmla="*/ 58 h 94"/>
                  <a:gd name="T54" fmla="*/ 269 w 310"/>
                  <a:gd name="T55" fmla="*/ 47 h 94"/>
                  <a:gd name="T56" fmla="*/ 255 w 310"/>
                  <a:gd name="T57" fmla="*/ 42 h 94"/>
                  <a:gd name="T58" fmla="*/ 248 w 310"/>
                  <a:gd name="T59" fmla="*/ 63 h 94"/>
                  <a:gd name="T60" fmla="*/ 273 w 310"/>
                  <a:gd name="T61" fmla="*/ 71 h 94"/>
                  <a:gd name="T62" fmla="*/ 270 w 310"/>
                  <a:gd name="T63" fmla="*/ 23 h 94"/>
                  <a:gd name="T64" fmla="*/ 224 w 310"/>
                  <a:gd name="T65" fmla="*/ 45 h 94"/>
                  <a:gd name="T66" fmla="*/ 263 w 310"/>
                  <a:gd name="T67" fmla="*/ 94 h 94"/>
                  <a:gd name="T68" fmla="*/ 263 w 310"/>
                  <a:gd name="T69" fmla="*/ 1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10" h="94">
                    <a:moveTo>
                      <a:pt x="263" y="1"/>
                    </a:moveTo>
                    <a:cubicBezTo>
                      <a:pt x="241" y="0"/>
                      <a:pt x="220" y="1"/>
                      <a:pt x="199" y="1"/>
                    </a:cubicBezTo>
                    <a:cubicBezTo>
                      <a:pt x="191" y="1"/>
                      <a:pt x="191" y="1"/>
                      <a:pt x="191" y="1"/>
                    </a:cubicBezTo>
                    <a:cubicBezTo>
                      <a:pt x="111" y="1"/>
                      <a:pt x="111" y="1"/>
                      <a:pt x="111" y="1"/>
                    </a:cubicBezTo>
                    <a:cubicBezTo>
                      <a:pt x="90" y="1"/>
                      <a:pt x="68" y="0"/>
                      <a:pt x="47" y="1"/>
                    </a:cubicBezTo>
                    <a:cubicBezTo>
                      <a:pt x="21" y="3"/>
                      <a:pt x="0" y="20"/>
                      <a:pt x="0" y="48"/>
                    </a:cubicBezTo>
                    <a:cubicBezTo>
                      <a:pt x="0" y="73"/>
                      <a:pt x="21" y="94"/>
                      <a:pt x="47" y="94"/>
                    </a:cubicBezTo>
                    <a:cubicBezTo>
                      <a:pt x="62" y="94"/>
                      <a:pt x="82" y="86"/>
                      <a:pt x="86" y="70"/>
                    </a:cubicBezTo>
                    <a:cubicBezTo>
                      <a:pt x="88" y="62"/>
                      <a:pt x="88" y="53"/>
                      <a:pt x="85" y="45"/>
                    </a:cubicBezTo>
                    <a:cubicBezTo>
                      <a:pt x="82" y="36"/>
                      <a:pt x="75" y="28"/>
                      <a:pt x="66" y="24"/>
                    </a:cubicBezTo>
                    <a:cubicBezTo>
                      <a:pt x="58" y="20"/>
                      <a:pt x="48" y="20"/>
                      <a:pt x="40" y="23"/>
                    </a:cubicBezTo>
                    <a:cubicBezTo>
                      <a:pt x="33" y="26"/>
                      <a:pt x="27" y="32"/>
                      <a:pt x="24" y="38"/>
                    </a:cubicBezTo>
                    <a:cubicBezTo>
                      <a:pt x="19" y="52"/>
                      <a:pt x="24" y="65"/>
                      <a:pt x="37" y="71"/>
                    </a:cubicBezTo>
                    <a:cubicBezTo>
                      <a:pt x="42" y="73"/>
                      <a:pt x="47" y="74"/>
                      <a:pt x="52" y="72"/>
                    </a:cubicBezTo>
                    <a:cubicBezTo>
                      <a:pt x="56" y="71"/>
                      <a:pt x="60" y="67"/>
                      <a:pt x="62" y="63"/>
                    </a:cubicBezTo>
                    <a:cubicBezTo>
                      <a:pt x="63" y="59"/>
                      <a:pt x="63" y="55"/>
                      <a:pt x="62" y="51"/>
                    </a:cubicBezTo>
                    <a:cubicBezTo>
                      <a:pt x="60" y="47"/>
                      <a:pt x="58" y="44"/>
                      <a:pt x="55" y="42"/>
                    </a:cubicBezTo>
                    <a:cubicBezTo>
                      <a:pt x="52" y="41"/>
                      <a:pt x="49" y="41"/>
                      <a:pt x="47" y="42"/>
                    </a:cubicBezTo>
                    <a:cubicBezTo>
                      <a:pt x="44" y="43"/>
                      <a:pt x="42" y="45"/>
                      <a:pt x="41" y="47"/>
                    </a:cubicBezTo>
                    <a:cubicBezTo>
                      <a:pt x="40" y="49"/>
                      <a:pt x="40" y="51"/>
                      <a:pt x="41" y="53"/>
                    </a:cubicBezTo>
                    <a:cubicBezTo>
                      <a:pt x="41" y="55"/>
                      <a:pt x="43" y="57"/>
                      <a:pt x="45" y="58"/>
                    </a:cubicBezTo>
                    <a:cubicBezTo>
                      <a:pt x="46" y="58"/>
                      <a:pt x="47" y="60"/>
                      <a:pt x="46" y="62"/>
                    </a:cubicBezTo>
                    <a:cubicBezTo>
                      <a:pt x="46" y="63"/>
                      <a:pt x="44" y="64"/>
                      <a:pt x="42" y="63"/>
                    </a:cubicBezTo>
                    <a:cubicBezTo>
                      <a:pt x="39" y="62"/>
                      <a:pt x="36" y="59"/>
                      <a:pt x="35" y="55"/>
                    </a:cubicBezTo>
                    <a:cubicBezTo>
                      <a:pt x="33" y="52"/>
                      <a:pt x="34" y="48"/>
                      <a:pt x="35" y="45"/>
                    </a:cubicBezTo>
                    <a:cubicBezTo>
                      <a:pt x="37" y="41"/>
                      <a:pt x="40" y="38"/>
                      <a:pt x="45" y="36"/>
                    </a:cubicBezTo>
                    <a:cubicBezTo>
                      <a:pt x="49" y="35"/>
                      <a:pt x="53" y="35"/>
                      <a:pt x="57" y="37"/>
                    </a:cubicBezTo>
                    <a:cubicBezTo>
                      <a:pt x="62" y="39"/>
                      <a:pt x="66" y="43"/>
                      <a:pt x="68" y="49"/>
                    </a:cubicBezTo>
                    <a:cubicBezTo>
                      <a:pt x="70" y="55"/>
                      <a:pt x="70" y="61"/>
                      <a:pt x="67" y="65"/>
                    </a:cubicBezTo>
                    <a:cubicBezTo>
                      <a:pt x="65" y="71"/>
                      <a:pt x="60" y="76"/>
                      <a:pt x="54" y="78"/>
                    </a:cubicBezTo>
                    <a:cubicBezTo>
                      <a:pt x="48" y="80"/>
                      <a:pt x="40" y="80"/>
                      <a:pt x="34" y="77"/>
                    </a:cubicBezTo>
                    <a:cubicBezTo>
                      <a:pt x="20" y="71"/>
                      <a:pt x="10" y="55"/>
                      <a:pt x="18" y="36"/>
                    </a:cubicBezTo>
                    <a:cubicBezTo>
                      <a:pt x="22" y="28"/>
                      <a:pt x="29" y="21"/>
                      <a:pt x="38" y="18"/>
                    </a:cubicBezTo>
                    <a:cubicBezTo>
                      <a:pt x="48" y="14"/>
                      <a:pt x="59" y="14"/>
                      <a:pt x="68" y="18"/>
                    </a:cubicBezTo>
                    <a:cubicBezTo>
                      <a:pt x="79" y="23"/>
                      <a:pt x="87" y="32"/>
                      <a:pt x="92" y="43"/>
                    </a:cubicBezTo>
                    <a:cubicBezTo>
                      <a:pt x="93" y="48"/>
                      <a:pt x="94" y="52"/>
                      <a:pt x="94" y="57"/>
                    </a:cubicBezTo>
                    <a:cubicBezTo>
                      <a:pt x="100" y="57"/>
                      <a:pt x="100" y="57"/>
                      <a:pt x="100" y="57"/>
                    </a:cubicBezTo>
                    <a:cubicBezTo>
                      <a:pt x="192" y="57"/>
                      <a:pt x="192" y="57"/>
                      <a:pt x="192" y="57"/>
                    </a:cubicBezTo>
                    <a:cubicBezTo>
                      <a:pt x="215" y="57"/>
                      <a:pt x="215" y="57"/>
                      <a:pt x="215" y="57"/>
                    </a:cubicBezTo>
                    <a:cubicBezTo>
                      <a:pt x="216" y="52"/>
                      <a:pt x="217" y="48"/>
                      <a:pt x="218" y="43"/>
                    </a:cubicBezTo>
                    <a:cubicBezTo>
                      <a:pt x="222" y="32"/>
                      <a:pt x="230" y="23"/>
                      <a:pt x="241" y="18"/>
                    </a:cubicBezTo>
                    <a:cubicBezTo>
                      <a:pt x="251" y="14"/>
                      <a:pt x="262" y="14"/>
                      <a:pt x="272" y="18"/>
                    </a:cubicBezTo>
                    <a:cubicBezTo>
                      <a:pt x="281" y="21"/>
                      <a:pt x="288" y="28"/>
                      <a:pt x="291" y="36"/>
                    </a:cubicBezTo>
                    <a:cubicBezTo>
                      <a:pt x="299" y="55"/>
                      <a:pt x="289" y="71"/>
                      <a:pt x="276" y="77"/>
                    </a:cubicBezTo>
                    <a:cubicBezTo>
                      <a:pt x="269" y="80"/>
                      <a:pt x="262" y="80"/>
                      <a:pt x="256" y="78"/>
                    </a:cubicBezTo>
                    <a:cubicBezTo>
                      <a:pt x="250" y="76"/>
                      <a:pt x="245" y="71"/>
                      <a:pt x="242" y="65"/>
                    </a:cubicBezTo>
                    <a:cubicBezTo>
                      <a:pt x="240" y="61"/>
                      <a:pt x="240" y="55"/>
                      <a:pt x="242" y="49"/>
                    </a:cubicBezTo>
                    <a:cubicBezTo>
                      <a:pt x="244" y="43"/>
                      <a:pt x="248" y="39"/>
                      <a:pt x="252" y="37"/>
                    </a:cubicBezTo>
                    <a:cubicBezTo>
                      <a:pt x="256" y="35"/>
                      <a:pt x="261" y="35"/>
                      <a:pt x="265" y="36"/>
                    </a:cubicBezTo>
                    <a:cubicBezTo>
                      <a:pt x="269" y="38"/>
                      <a:pt x="273" y="41"/>
                      <a:pt x="275" y="45"/>
                    </a:cubicBezTo>
                    <a:cubicBezTo>
                      <a:pt x="276" y="48"/>
                      <a:pt x="276" y="52"/>
                      <a:pt x="275" y="55"/>
                    </a:cubicBezTo>
                    <a:cubicBezTo>
                      <a:pt x="274" y="59"/>
                      <a:pt x="271" y="62"/>
                      <a:pt x="268" y="63"/>
                    </a:cubicBezTo>
                    <a:cubicBezTo>
                      <a:pt x="266" y="64"/>
                      <a:pt x="264" y="63"/>
                      <a:pt x="263" y="62"/>
                    </a:cubicBezTo>
                    <a:cubicBezTo>
                      <a:pt x="263" y="60"/>
                      <a:pt x="263" y="58"/>
                      <a:pt x="265" y="58"/>
                    </a:cubicBezTo>
                    <a:cubicBezTo>
                      <a:pt x="267" y="57"/>
                      <a:pt x="268" y="55"/>
                      <a:pt x="269" y="53"/>
                    </a:cubicBezTo>
                    <a:cubicBezTo>
                      <a:pt x="270" y="51"/>
                      <a:pt x="270" y="49"/>
                      <a:pt x="269" y="47"/>
                    </a:cubicBezTo>
                    <a:cubicBezTo>
                      <a:pt x="268" y="45"/>
                      <a:pt x="266" y="43"/>
                      <a:pt x="263" y="42"/>
                    </a:cubicBezTo>
                    <a:cubicBezTo>
                      <a:pt x="260" y="41"/>
                      <a:pt x="258" y="41"/>
                      <a:pt x="255" y="42"/>
                    </a:cubicBezTo>
                    <a:cubicBezTo>
                      <a:pt x="252" y="44"/>
                      <a:pt x="249" y="47"/>
                      <a:pt x="248" y="51"/>
                    </a:cubicBezTo>
                    <a:cubicBezTo>
                      <a:pt x="246" y="55"/>
                      <a:pt x="247" y="59"/>
                      <a:pt x="248" y="63"/>
                    </a:cubicBezTo>
                    <a:cubicBezTo>
                      <a:pt x="250" y="67"/>
                      <a:pt x="254" y="71"/>
                      <a:pt x="258" y="72"/>
                    </a:cubicBezTo>
                    <a:cubicBezTo>
                      <a:pt x="263" y="74"/>
                      <a:pt x="268" y="73"/>
                      <a:pt x="273" y="71"/>
                    </a:cubicBezTo>
                    <a:cubicBezTo>
                      <a:pt x="286" y="65"/>
                      <a:pt x="291" y="52"/>
                      <a:pt x="285" y="38"/>
                    </a:cubicBezTo>
                    <a:cubicBezTo>
                      <a:pt x="283" y="32"/>
                      <a:pt x="277" y="26"/>
                      <a:pt x="270" y="23"/>
                    </a:cubicBezTo>
                    <a:cubicBezTo>
                      <a:pt x="261" y="20"/>
                      <a:pt x="252" y="20"/>
                      <a:pt x="244" y="24"/>
                    </a:cubicBezTo>
                    <a:cubicBezTo>
                      <a:pt x="235" y="28"/>
                      <a:pt x="228" y="36"/>
                      <a:pt x="224" y="45"/>
                    </a:cubicBezTo>
                    <a:cubicBezTo>
                      <a:pt x="221" y="53"/>
                      <a:pt x="221" y="62"/>
                      <a:pt x="224" y="70"/>
                    </a:cubicBezTo>
                    <a:cubicBezTo>
                      <a:pt x="228" y="86"/>
                      <a:pt x="248" y="94"/>
                      <a:pt x="263" y="94"/>
                    </a:cubicBezTo>
                    <a:cubicBezTo>
                      <a:pt x="289" y="94"/>
                      <a:pt x="310" y="73"/>
                      <a:pt x="310" y="48"/>
                    </a:cubicBezTo>
                    <a:cubicBezTo>
                      <a:pt x="310" y="20"/>
                      <a:pt x="288" y="3"/>
                      <a:pt x="263" y="1"/>
                    </a:cubicBezTo>
                    <a:close/>
                  </a:path>
                </a:pathLst>
              </a:custGeom>
              <a:solidFill>
                <a:srgbClr val="9C7B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" name="Freeform 7"/>
              <p:cNvSpPr>
                <a:spLocks/>
              </p:cNvSpPr>
              <p:nvPr/>
            </p:nvSpPr>
            <p:spPr bwMode="auto">
              <a:xfrm>
                <a:off x="4465638" y="1222375"/>
                <a:ext cx="400050" cy="530225"/>
              </a:xfrm>
              <a:custGeom>
                <a:avLst/>
                <a:gdLst>
                  <a:gd name="T0" fmla="*/ 30 w 137"/>
                  <a:gd name="T1" fmla="*/ 36 h 181"/>
                  <a:gd name="T2" fmla="*/ 37 w 137"/>
                  <a:gd name="T3" fmla="*/ 29 h 181"/>
                  <a:gd name="T4" fmla="*/ 44 w 137"/>
                  <a:gd name="T5" fmla="*/ 36 h 181"/>
                  <a:gd name="T6" fmla="*/ 44 w 137"/>
                  <a:gd name="T7" fmla="*/ 181 h 181"/>
                  <a:gd name="T8" fmla="*/ 62 w 137"/>
                  <a:gd name="T9" fmla="*/ 181 h 181"/>
                  <a:gd name="T10" fmla="*/ 62 w 137"/>
                  <a:gd name="T11" fmla="*/ 36 h 181"/>
                  <a:gd name="T12" fmla="*/ 69 w 137"/>
                  <a:gd name="T13" fmla="*/ 29 h 181"/>
                  <a:gd name="T14" fmla="*/ 76 w 137"/>
                  <a:gd name="T15" fmla="*/ 36 h 181"/>
                  <a:gd name="T16" fmla="*/ 76 w 137"/>
                  <a:gd name="T17" fmla="*/ 181 h 181"/>
                  <a:gd name="T18" fmla="*/ 93 w 137"/>
                  <a:gd name="T19" fmla="*/ 181 h 181"/>
                  <a:gd name="T20" fmla="*/ 93 w 137"/>
                  <a:gd name="T21" fmla="*/ 36 h 181"/>
                  <a:gd name="T22" fmla="*/ 100 w 137"/>
                  <a:gd name="T23" fmla="*/ 29 h 181"/>
                  <a:gd name="T24" fmla="*/ 107 w 137"/>
                  <a:gd name="T25" fmla="*/ 36 h 181"/>
                  <a:gd name="T26" fmla="*/ 107 w 137"/>
                  <a:gd name="T27" fmla="*/ 181 h 181"/>
                  <a:gd name="T28" fmla="*/ 137 w 137"/>
                  <a:gd name="T29" fmla="*/ 181 h 181"/>
                  <a:gd name="T30" fmla="*/ 128 w 137"/>
                  <a:gd name="T31" fmla="*/ 0 h 181"/>
                  <a:gd name="T32" fmla="*/ 9 w 137"/>
                  <a:gd name="T33" fmla="*/ 0 h 181"/>
                  <a:gd name="T34" fmla="*/ 0 w 137"/>
                  <a:gd name="T35" fmla="*/ 181 h 181"/>
                  <a:gd name="T36" fmla="*/ 30 w 137"/>
                  <a:gd name="T37" fmla="*/ 181 h 181"/>
                  <a:gd name="T38" fmla="*/ 30 w 137"/>
                  <a:gd name="T39" fmla="*/ 36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37" h="181">
                    <a:moveTo>
                      <a:pt x="30" y="36"/>
                    </a:moveTo>
                    <a:cubicBezTo>
                      <a:pt x="30" y="32"/>
                      <a:pt x="33" y="29"/>
                      <a:pt x="37" y="29"/>
                    </a:cubicBezTo>
                    <a:cubicBezTo>
                      <a:pt x="41" y="29"/>
                      <a:pt x="44" y="32"/>
                      <a:pt x="44" y="36"/>
                    </a:cubicBezTo>
                    <a:cubicBezTo>
                      <a:pt x="44" y="181"/>
                      <a:pt x="44" y="181"/>
                      <a:pt x="44" y="181"/>
                    </a:cubicBezTo>
                    <a:cubicBezTo>
                      <a:pt x="62" y="181"/>
                      <a:pt x="62" y="181"/>
                      <a:pt x="62" y="181"/>
                    </a:cubicBezTo>
                    <a:cubicBezTo>
                      <a:pt x="62" y="36"/>
                      <a:pt x="62" y="36"/>
                      <a:pt x="62" y="36"/>
                    </a:cubicBezTo>
                    <a:cubicBezTo>
                      <a:pt x="62" y="32"/>
                      <a:pt x="65" y="29"/>
                      <a:pt x="69" y="29"/>
                    </a:cubicBezTo>
                    <a:cubicBezTo>
                      <a:pt x="73" y="29"/>
                      <a:pt x="76" y="32"/>
                      <a:pt x="76" y="36"/>
                    </a:cubicBezTo>
                    <a:cubicBezTo>
                      <a:pt x="76" y="181"/>
                      <a:pt x="76" y="181"/>
                      <a:pt x="76" y="181"/>
                    </a:cubicBezTo>
                    <a:cubicBezTo>
                      <a:pt x="93" y="181"/>
                      <a:pt x="93" y="181"/>
                      <a:pt x="93" y="181"/>
                    </a:cubicBezTo>
                    <a:cubicBezTo>
                      <a:pt x="93" y="36"/>
                      <a:pt x="93" y="36"/>
                      <a:pt x="93" y="36"/>
                    </a:cubicBezTo>
                    <a:cubicBezTo>
                      <a:pt x="93" y="32"/>
                      <a:pt x="96" y="29"/>
                      <a:pt x="100" y="29"/>
                    </a:cubicBezTo>
                    <a:cubicBezTo>
                      <a:pt x="104" y="29"/>
                      <a:pt x="107" y="32"/>
                      <a:pt x="107" y="36"/>
                    </a:cubicBezTo>
                    <a:cubicBezTo>
                      <a:pt x="107" y="181"/>
                      <a:pt x="107" y="181"/>
                      <a:pt x="107" y="181"/>
                    </a:cubicBezTo>
                    <a:cubicBezTo>
                      <a:pt x="137" y="181"/>
                      <a:pt x="137" y="181"/>
                      <a:pt x="137" y="181"/>
                    </a:cubicBezTo>
                    <a:cubicBezTo>
                      <a:pt x="128" y="0"/>
                      <a:pt x="128" y="0"/>
                      <a:pt x="1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0" y="181"/>
                      <a:pt x="0" y="181"/>
                      <a:pt x="0" y="181"/>
                    </a:cubicBezTo>
                    <a:cubicBezTo>
                      <a:pt x="30" y="181"/>
                      <a:pt x="30" y="181"/>
                      <a:pt x="30" y="181"/>
                    </a:cubicBezTo>
                    <a:lnTo>
                      <a:pt x="30" y="36"/>
                    </a:lnTo>
                    <a:close/>
                  </a:path>
                </a:pathLst>
              </a:custGeom>
              <a:solidFill>
                <a:srgbClr val="9C7B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" name="Freeform 8"/>
              <p:cNvSpPr>
                <a:spLocks/>
              </p:cNvSpPr>
              <p:nvPr/>
            </p:nvSpPr>
            <p:spPr bwMode="auto">
              <a:xfrm>
                <a:off x="4213226" y="1031875"/>
                <a:ext cx="454025" cy="274638"/>
              </a:xfrm>
              <a:custGeom>
                <a:avLst/>
                <a:gdLst>
                  <a:gd name="T0" fmla="*/ 155 w 155"/>
                  <a:gd name="T1" fmla="*/ 1 h 94"/>
                  <a:gd name="T2" fmla="*/ 111 w 155"/>
                  <a:gd name="T3" fmla="*/ 1 h 94"/>
                  <a:gd name="T4" fmla="*/ 47 w 155"/>
                  <a:gd name="T5" fmla="*/ 1 h 94"/>
                  <a:gd name="T6" fmla="*/ 0 w 155"/>
                  <a:gd name="T7" fmla="*/ 48 h 94"/>
                  <a:gd name="T8" fmla="*/ 47 w 155"/>
                  <a:gd name="T9" fmla="*/ 94 h 94"/>
                  <a:gd name="T10" fmla="*/ 86 w 155"/>
                  <a:gd name="T11" fmla="*/ 70 h 94"/>
                  <a:gd name="T12" fmla="*/ 85 w 155"/>
                  <a:gd name="T13" fmla="*/ 45 h 94"/>
                  <a:gd name="T14" fmla="*/ 66 w 155"/>
                  <a:gd name="T15" fmla="*/ 24 h 94"/>
                  <a:gd name="T16" fmla="*/ 40 w 155"/>
                  <a:gd name="T17" fmla="*/ 23 h 94"/>
                  <a:gd name="T18" fmla="*/ 24 w 155"/>
                  <a:gd name="T19" fmla="*/ 38 h 94"/>
                  <a:gd name="T20" fmla="*/ 37 w 155"/>
                  <a:gd name="T21" fmla="*/ 71 h 94"/>
                  <a:gd name="T22" fmla="*/ 52 w 155"/>
                  <a:gd name="T23" fmla="*/ 72 h 94"/>
                  <a:gd name="T24" fmla="*/ 62 w 155"/>
                  <a:gd name="T25" fmla="*/ 63 h 94"/>
                  <a:gd name="T26" fmla="*/ 62 w 155"/>
                  <a:gd name="T27" fmla="*/ 51 h 94"/>
                  <a:gd name="T28" fmla="*/ 55 w 155"/>
                  <a:gd name="T29" fmla="*/ 42 h 94"/>
                  <a:gd name="T30" fmla="*/ 47 w 155"/>
                  <a:gd name="T31" fmla="*/ 42 h 94"/>
                  <a:gd name="T32" fmla="*/ 41 w 155"/>
                  <a:gd name="T33" fmla="*/ 47 h 94"/>
                  <a:gd name="T34" fmla="*/ 41 w 155"/>
                  <a:gd name="T35" fmla="*/ 53 h 94"/>
                  <a:gd name="T36" fmla="*/ 45 w 155"/>
                  <a:gd name="T37" fmla="*/ 58 h 94"/>
                  <a:gd name="T38" fmla="*/ 46 w 155"/>
                  <a:gd name="T39" fmla="*/ 62 h 94"/>
                  <a:gd name="T40" fmla="*/ 42 w 155"/>
                  <a:gd name="T41" fmla="*/ 63 h 94"/>
                  <a:gd name="T42" fmla="*/ 35 w 155"/>
                  <a:gd name="T43" fmla="*/ 55 h 94"/>
                  <a:gd name="T44" fmla="*/ 35 w 155"/>
                  <a:gd name="T45" fmla="*/ 45 h 94"/>
                  <a:gd name="T46" fmla="*/ 45 w 155"/>
                  <a:gd name="T47" fmla="*/ 36 h 94"/>
                  <a:gd name="T48" fmla="*/ 57 w 155"/>
                  <a:gd name="T49" fmla="*/ 37 h 94"/>
                  <a:gd name="T50" fmla="*/ 68 w 155"/>
                  <a:gd name="T51" fmla="*/ 49 h 94"/>
                  <a:gd name="T52" fmla="*/ 67 w 155"/>
                  <a:gd name="T53" fmla="*/ 65 h 94"/>
                  <a:gd name="T54" fmla="*/ 54 w 155"/>
                  <a:gd name="T55" fmla="*/ 78 h 94"/>
                  <a:gd name="T56" fmla="*/ 34 w 155"/>
                  <a:gd name="T57" fmla="*/ 77 h 94"/>
                  <a:gd name="T58" fmla="*/ 18 w 155"/>
                  <a:gd name="T59" fmla="*/ 36 h 94"/>
                  <a:gd name="T60" fmla="*/ 38 w 155"/>
                  <a:gd name="T61" fmla="*/ 18 h 94"/>
                  <a:gd name="T62" fmla="*/ 68 w 155"/>
                  <a:gd name="T63" fmla="*/ 18 h 94"/>
                  <a:gd name="T64" fmla="*/ 92 w 155"/>
                  <a:gd name="T65" fmla="*/ 43 h 94"/>
                  <a:gd name="T66" fmla="*/ 94 w 155"/>
                  <a:gd name="T67" fmla="*/ 57 h 94"/>
                  <a:gd name="T68" fmla="*/ 100 w 155"/>
                  <a:gd name="T69" fmla="*/ 57 h 94"/>
                  <a:gd name="T70" fmla="*/ 155 w 155"/>
                  <a:gd name="T71" fmla="*/ 57 h 94"/>
                  <a:gd name="T72" fmla="*/ 155 w 155"/>
                  <a:gd name="T73" fmla="*/ 1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55" h="94">
                    <a:moveTo>
                      <a:pt x="155" y="1"/>
                    </a:moveTo>
                    <a:cubicBezTo>
                      <a:pt x="111" y="1"/>
                      <a:pt x="111" y="1"/>
                      <a:pt x="111" y="1"/>
                    </a:cubicBezTo>
                    <a:cubicBezTo>
                      <a:pt x="90" y="1"/>
                      <a:pt x="68" y="0"/>
                      <a:pt x="47" y="1"/>
                    </a:cubicBezTo>
                    <a:cubicBezTo>
                      <a:pt x="21" y="3"/>
                      <a:pt x="0" y="20"/>
                      <a:pt x="0" y="48"/>
                    </a:cubicBezTo>
                    <a:cubicBezTo>
                      <a:pt x="0" y="73"/>
                      <a:pt x="21" y="94"/>
                      <a:pt x="47" y="94"/>
                    </a:cubicBezTo>
                    <a:cubicBezTo>
                      <a:pt x="62" y="94"/>
                      <a:pt x="82" y="86"/>
                      <a:pt x="86" y="70"/>
                    </a:cubicBezTo>
                    <a:cubicBezTo>
                      <a:pt x="88" y="62"/>
                      <a:pt x="88" y="53"/>
                      <a:pt x="85" y="45"/>
                    </a:cubicBezTo>
                    <a:cubicBezTo>
                      <a:pt x="82" y="36"/>
                      <a:pt x="75" y="28"/>
                      <a:pt x="66" y="24"/>
                    </a:cubicBezTo>
                    <a:cubicBezTo>
                      <a:pt x="58" y="20"/>
                      <a:pt x="48" y="20"/>
                      <a:pt x="40" y="23"/>
                    </a:cubicBezTo>
                    <a:cubicBezTo>
                      <a:pt x="33" y="26"/>
                      <a:pt x="27" y="32"/>
                      <a:pt x="24" y="38"/>
                    </a:cubicBezTo>
                    <a:cubicBezTo>
                      <a:pt x="19" y="52"/>
                      <a:pt x="24" y="65"/>
                      <a:pt x="37" y="71"/>
                    </a:cubicBezTo>
                    <a:cubicBezTo>
                      <a:pt x="42" y="73"/>
                      <a:pt x="47" y="74"/>
                      <a:pt x="52" y="72"/>
                    </a:cubicBezTo>
                    <a:cubicBezTo>
                      <a:pt x="56" y="71"/>
                      <a:pt x="60" y="67"/>
                      <a:pt x="62" y="63"/>
                    </a:cubicBezTo>
                    <a:cubicBezTo>
                      <a:pt x="63" y="59"/>
                      <a:pt x="63" y="55"/>
                      <a:pt x="62" y="51"/>
                    </a:cubicBezTo>
                    <a:cubicBezTo>
                      <a:pt x="60" y="47"/>
                      <a:pt x="58" y="44"/>
                      <a:pt x="55" y="42"/>
                    </a:cubicBezTo>
                    <a:cubicBezTo>
                      <a:pt x="52" y="41"/>
                      <a:pt x="49" y="41"/>
                      <a:pt x="47" y="42"/>
                    </a:cubicBezTo>
                    <a:cubicBezTo>
                      <a:pt x="44" y="43"/>
                      <a:pt x="42" y="45"/>
                      <a:pt x="41" y="47"/>
                    </a:cubicBezTo>
                    <a:cubicBezTo>
                      <a:pt x="40" y="49"/>
                      <a:pt x="40" y="51"/>
                      <a:pt x="41" y="53"/>
                    </a:cubicBezTo>
                    <a:cubicBezTo>
                      <a:pt x="41" y="55"/>
                      <a:pt x="43" y="57"/>
                      <a:pt x="45" y="58"/>
                    </a:cubicBezTo>
                    <a:cubicBezTo>
                      <a:pt x="46" y="58"/>
                      <a:pt x="47" y="60"/>
                      <a:pt x="46" y="62"/>
                    </a:cubicBezTo>
                    <a:cubicBezTo>
                      <a:pt x="46" y="63"/>
                      <a:pt x="44" y="64"/>
                      <a:pt x="42" y="63"/>
                    </a:cubicBezTo>
                    <a:cubicBezTo>
                      <a:pt x="39" y="62"/>
                      <a:pt x="36" y="59"/>
                      <a:pt x="35" y="55"/>
                    </a:cubicBezTo>
                    <a:cubicBezTo>
                      <a:pt x="33" y="52"/>
                      <a:pt x="34" y="48"/>
                      <a:pt x="35" y="45"/>
                    </a:cubicBezTo>
                    <a:cubicBezTo>
                      <a:pt x="37" y="41"/>
                      <a:pt x="40" y="38"/>
                      <a:pt x="45" y="36"/>
                    </a:cubicBezTo>
                    <a:cubicBezTo>
                      <a:pt x="49" y="35"/>
                      <a:pt x="53" y="35"/>
                      <a:pt x="57" y="37"/>
                    </a:cubicBezTo>
                    <a:cubicBezTo>
                      <a:pt x="62" y="39"/>
                      <a:pt x="66" y="43"/>
                      <a:pt x="68" y="49"/>
                    </a:cubicBezTo>
                    <a:cubicBezTo>
                      <a:pt x="70" y="55"/>
                      <a:pt x="70" y="61"/>
                      <a:pt x="67" y="65"/>
                    </a:cubicBezTo>
                    <a:cubicBezTo>
                      <a:pt x="65" y="71"/>
                      <a:pt x="60" y="76"/>
                      <a:pt x="54" y="78"/>
                    </a:cubicBezTo>
                    <a:cubicBezTo>
                      <a:pt x="48" y="80"/>
                      <a:pt x="40" y="80"/>
                      <a:pt x="34" y="77"/>
                    </a:cubicBezTo>
                    <a:cubicBezTo>
                      <a:pt x="20" y="71"/>
                      <a:pt x="10" y="55"/>
                      <a:pt x="18" y="36"/>
                    </a:cubicBezTo>
                    <a:cubicBezTo>
                      <a:pt x="22" y="28"/>
                      <a:pt x="29" y="21"/>
                      <a:pt x="38" y="18"/>
                    </a:cubicBezTo>
                    <a:cubicBezTo>
                      <a:pt x="48" y="14"/>
                      <a:pt x="59" y="14"/>
                      <a:pt x="68" y="18"/>
                    </a:cubicBezTo>
                    <a:cubicBezTo>
                      <a:pt x="79" y="23"/>
                      <a:pt x="87" y="32"/>
                      <a:pt x="92" y="43"/>
                    </a:cubicBezTo>
                    <a:cubicBezTo>
                      <a:pt x="93" y="48"/>
                      <a:pt x="94" y="52"/>
                      <a:pt x="94" y="57"/>
                    </a:cubicBezTo>
                    <a:cubicBezTo>
                      <a:pt x="100" y="57"/>
                      <a:pt x="100" y="57"/>
                      <a:pt x="100" y="57"/>
                    </a:cubicBezTo>
                    <a:cubicBezTo>
                      <a:pt x="155" y="57"/>
                      <a:pt x="155" y="57"/>
                      <a:pt x="155" y="57"/>
                    </a:cubicBezTo>
                    <a:lnTo>
                      <a:pt x="155" y="1"/>
                    </a:lnTo>
                    <a:close/>
                  </a:path>
                </a:pathLst>
              </a:custGeom>
              <a:solidFill>
                <a:srgbClr val="B49C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" name="Freeform 9"/>
              <p:cNvSpPr>
                <a:spLocks/>
              </p:cNvSpPr>
              <p:nvPr/>
            </p:nvSpPr>
            <p:spPr bwMode="auto">
              <a:xfrm>
                <a:off x="4465638" y="1222375"/>
                <a:ext cx="201613" cy="530225"/>
              </a:xfrm>
              <a:custGeom>
                <a:avLst/>
                <a:gdLst>
                  <a:gd name="T0" fmla="*/ 69 w 69"/>
                  <a:gd name="T1" fmla="*/ 0 h 181"/>
                  <a:gd name="T2" fmla="*/ 9 w 69"/>
                  <a:gd name="T3" fmla="*/ 0 h 181"/>
                  <a:gd name="T4" fmla="*/ 0 w 69"/>
                  <a:gd name="T5" fmla="*/ 181 h 181"/>
                  <a:gd name="T6" fmla="*/ 30 w 69"/>
                  <a:gd name="T7" fmla="*/ 181 h 181"/>
                  <a:gd name="T8" fmla="*/ 30 w 69"/>
                  <a:gd name="T9" fmla="*/ 36 h 181"/>
                  <a:gd name="T10" fmla="*/ 37 w 69"/>
                  <a:gd name="T11" fmla="*/ 29 h 181"/>
                  <a:gd name="T12" fmla="*/ 44 w 69"/>
                  <a:gd name="T13" fmla="*/ 36 h 181"/>
                  <a:gd name="T14" fmla="*/ 44 w 69"/>
                  <a:gd name="T15" fmla="*/ 181 h 181"/>
                  <a:gd name="T16" fmla="*/ 62 w 69"/>
                  <a:gd name="T17" fmla="*/ 181 h 181"/>
                  <a:gd name="T18" fmla="*/ 62 w 69"/>
                  <a:gd name="T19" fmla="*/ 36 h 181"/>
                  <a:gd name="T20" fmla="*/ 69 w 69"/>
                  <a:gd name="T21" fmla="*/ 29 h 181"/>
                  <a:gd name="T22" fmla="*/ 69 w 69"/>
                  <a:gd name="T23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9" h="181">
                    <a:moveTo>
                      <a:pt x="69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0" y="181"/>
                      <a:pt x="0" y="181"/>
                      <a:pt x="0" y="181"/>
                    </a:cubicBezTo>
                    <a:cubicBezTo>
                      <a:pt x="30" y="181"/>
                      <a:pt x="30" y="181"/>
                      <a:pt x="30" y="181"/>
                    </a:cubicBezTo>
                    <a:cubicBezTo>
                      <a:pt x="30" y="36"/>
                      <a:pt x="30" y="36"/>
                      <a:pt x="30" y="36"/>
                    </a:cubicBezTo>
                    <a:cubicBezTo>
                      <a:pt x="30" y="32"/>
                      <a:pt x="33" y="29"/>
                      <a:pt x="37" y="29"/>
                    </a:cubicBezTo>
                    <a:cubicBezTo>
                      <a:pt x="41" y="29"/>
                      <a:pt x="44" y="32"/>
                      <a:pt x="44" y="36"/>
                    </a:cubicBezTo>
                    <a:cubicBezTo>
                      <a:pt x="44" y="181"/>
                      <a:pt x="44" y="181"/>
                      <a:pt x="44" y="181"/>
                    </a:cubicBezTo>
                    <a:cubicBezTo>
                      <a:pt x="62" y="181"/>
                      <a:pt x="62" y="181"/>
                      <a:pt x="62" y="181"/>
                    </a:cubicBezTo>
                    <a:cubicBezTo>
                      <a:pt x="62" y="36"/>
                      <a:pt x="62" y="36"/>
                      <a:pt x="62" y="36"/>
                    </a:cubicBezTo>
                    <a:cubicBezTo>
                      <a:pt x="62" y="33"/>
                      <a:pt x="65" y="30"/>
                      <a:pt x="69" y="29"/>
                    </a:cubicBez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B49C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13" name="Grupo 12"/>
            <p:cNvGrpSpPr/>
            <p:nvPr/>
          </p:nvGrpSpPr>
          <p:grpSpPr>
            <a:xfrm>
              <a:off x="1605683" y="3162734"/>
              <a:ext cx="1524000" cy="682626"/>
              <a:chOff x="3905251" y="2774950"/>
              <a:chExt cx="1524000" cy="682626"/>
            </a:xfrm>
          </p:grpSpPr>
          <p:sp>
            <p:nvSpPr>
              <p:cNvPr id="14" name="Freeform 10"/>
              <p:cNvSpPr>
                <a:spLocks/>
              </p:cNvSpPr>
              <p:nvPr/>
            </p:nvSpPr>
            <p:spPr bwMode="auto">
              <a:xfrm>
                <a:off x="4359276" y="2774950"/>
                <a:ext cx="615950" cy="187325"/>
              </a:xfrm>
              <a:custGeom>
                <a:avLst/>
                <a:gdLst>
                  <a:gd name="T0" fmla="*/ 103 w 210"/>
                  <a:gd name="T1" fmla="*/ 0 h 64"/>
                  <a:gd name="T2" fmla="*/ 3 w 210"/>
                  <a:gd name="T3" fmla="*/ 57 h 64"/>
                  <a:gd name="T4" fmla="*/ 5 w 210"/>
                  <a:gd name="T5" fmla="*/ 64 h 64"/>
                  <a:gd name="T6" fmla="*/ 205 w 210"/>
                  <a:gd name="T7" fmla="*/ 64 h 64"/>
                  <a:gd name="T8" fmla="*/ 206 w 210"/>
                  <a:gd name="T9" fmla="*/ 57 h 64"/>
                  <a:gd name="T10" fmla="*/ 107 w 210"/>
                  <a:gd name="T11" fmla="*/ 0 h 64"/>
                  <a:gd name="T12" fmla="*/ 103 w 210"/>
                  <a:gd name="T13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" h="64">
                    <a:moveTo>
                      <a:pt x="103" y="0"/>
                    </a:moveTo>
                    <a:cubicBezTo>
                      <a:pt x="3" y="57"/>
                      <a:pt x="3" y="57"/>
                      <a:pt x="3" y="57"/>
                    </a:cubicBezTo>
                    <a:cubicBezTo>
                      <a:pt x="0" y="59"/>
                      <a:pt x="1" y="64"/>
                      <a:pt x="5" y="64"/>
                    </a:cubicBezTo>
                    <a:cubicBezTo>
                      <a:pt x="205" y="64"/>
                      <a:pt x="205" y="64"/>
                      <a:pt x="205" y="64"/>
                    </a:cubicBezTo>
                    <a:cubicBezTo>
                      <a:pt x="209" y="64"/>
                      <a:pt x="210" y="59"/>
                      <a:pt x="206" y="57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06" y="0"/>
                      <a:pt x="104" y="0"/>
                      <a:pt x="103" y="0"/>
                    </a:cubicBezTo>
                    <a:close/>
                  </a:path>
                </a:pathLst>
              </a:custGeom>
              <a:solidFill>
                <a:srgbClr val="4048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" name="Freeform 11"/>
              <p:cNvSpPr>
                <a:spLocks/>
              </p:cNvSpPr>
              <p:nvPr/>
            </p:nvSpPr>
            <p:spPr bwMode="auto">
              <a:xfrm>
                <a:off x="4348163" y="2978150"/>
                <a:ext cx="635000" cy="31750"/>
              </a:xfrm>
              <a:custGeom>
                <a:avLst/>
                <a:gdLst>
                  <a:gd name="T0" fmla="*/ 212 w 217"/>
                  <a:gd name="T1" fmla="*/ 11 h 11"/>
                  <a:gd name="T2" fmla="*/ 6 w 217"/>
                  <a:gd name="T3" fmla="*/ 11 h 11"/>
                  <a:gd name="T4" fmla="*/ 0 w 217"/>
                  <a:gd name="T5" fmla="*/ 6 h 11"/>
                  <a:gd name="T6" fmla="*/ 0 w 217"/>
                  <a:gd name="T7" fmla="*/ 6 h 11"/>
                  <a:gd name="T8" fmla="*/ 6 w 217"/>
                  <a:gd name="T9" fmla="*/ 0 h 11"/>
                  <a:gd name="T10" fmla="*/ 212 w 217"/>
                  <a:gd name="T11" fmla="*/ 0 h 11"/>
                  <a:gd name="T12" fmla="*/ 217 w 217"/>
                  <a:gd name="T13" fmla="*/ 6 h 11"/>
                  <a:gd name="T14" fmla="*/ 217 w 217"/>
                  <a:gd name="T15" fmla="*/ 6 h 11"/>
                  <a:gd name="T16" fmla="*/ 212 w 217"/>
                  <a:gd name="T1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7" h="11">
                    <a:moveTo>
                      <a:pt x="212" y="11"/>
                    </a:moveTo>
                    <a:cubicBezTo>
                      <a:pt x="6" y="11"/>
                      <a:pt x="6" y="11"/>
                      <a:pt x="6" y="11"/>
                    </a:cubicBezTo>
                    <a:cubicBezTo>
                      <a:pt x="3" y="11"/>
                      <a:pt x="0" y="9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2"/>
                      <a:pt x="3" y="0"/>
                      <a:pt x="6" y="0"/>
                    </a:cubicBezTo>
                    <a:cubicBezTo>
                      <a:pt x="212" y="0"/>
                      <a:pt x="212" y="0"/>
                      <a:pt x="212" y="0"/>
                    </a:cubicBezTo>
                    <a:cubicBezTo>
                      <a:pt x="215" y="0"/>
                      <a:pt x="217" y="2"/>
                      <a:pt x="217" y="6"/>
                    </a:cubicBezTo>
                    <a:cubicBezTo>
                      <a:pt x="217" y="6"/>
                      <a:pt x="217" y="6"/>
                      <a:pt x="217" y="6"/>
                    </a:cubicBezTo>
                    <a:cubicBezTo>
                      <a:pt x="217" y="9"/>
                      <a:pt x="215" y="11"/>
                      <a:pt x="212" y="11"/>
                    </a:cubicBezTo>
                    <a:close/>
                  </a:path>
                </a:pathLst>
              </a:custGeom>
              <a:solidFill>
                <a:srgbClr val="4048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" name="Rectangle 12"/>
              <p:cNvSpPr>
                <a:spLocks noChangeArrowheads="1"/>
              </p:cNvSpPr>
              <p:nvPr/>
            </p:nvSpPr>
            <p:spPr bwMode="auto">
              <a:xfrm>
                <a:off x="4406901" y="3024188"/>
                <a:ext cx="42863" cy="255588"/>
              </a:xfrm>
              <a:prstGeom prst="rect">
                <a:avLst/>
              </a:prstGeom>
              <a:solidFill>
                <a:srgbClr val="4048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" name="Rectangle 13"/>
              <p:cNvSpPr>
                <a:spLocks noChangeArrowheads="1"/>
              </p:cNvSpPr>
              <p:nvPr/>
            </p:nvSpPr>
            <p:spPr bwMode="auto">
              <a:xfrm>
                <a:off x="4500563" y="3024188"/>
                <a:ext cx="46038" cy="255588"/>
              </a:xfrm>
              <a:prstGeom prst="rect">
                <a:avLst/>
              </a:prstGeom>
              <a:solidFill>
                <a:srgbClr val="4048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8" name="Rectangle 14"/>
              <p:cNvSpPr>
                <a:spLocks noChangeArrowheads="1"/>
              </p:cNvSpPr>
              <p:nvPr/>
            </p:nvSpPr>
            <p:spPr bwMode="auto">
              <a:xfrm>
                <a:off x="4597401" y="3024188"/>
                <a:ext cx="42863" cy="255588"/>
              </a:xfrm>
              <a:prstGeom prst="rect">
                <a:avLst/>
              </a:prstGeom>
              <a:solidFill>
                <a:srgbClr val="4048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9" name="Rectangle 15"/>
              <p:cNvSpPr>
                <a:spLocks noChangeArrowheads="1"/>
              </p:cNvSpPr>
              <p:nvPr/>
            </p:nvSpPr>
            <p:spPr bwMode="auto">
              <a:xfrm>
                <a:off x="4694238" y="3024188"/>
                <a:ext cx="42863" cy="255588"/>
              </a:xfrm>
              <a:prstGeom prst="rect">
                <a:avLst/>
              </a:prstGeom>
              <a:solidFill>
                <a:srgbClr val="4048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0" name="Rectangle 16"/>
              <p:cNvSpPr>
                <a:spLocks noChangeArrowheads="1"/>
              </p:cNvSpPr>
              <p:nvPr/>
            </p:nvSpPr>
            <p:spPr bwMode="auto">
              <a:xfrm>
                <a:off x="4787901" y="3024188"/>
                <a:ext cx="42863" cy="255588"/>
              </a:xfrm>
              <a:prstGeom prst="rect">
                <a:avLst/>
              </a:prstGeom>
              <a:solidFill>
                <a:srgbClr val="4048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1" name="Rectangle 17"/>
              <p:cNvSpPr>
                <a:spLocks noChangeArrowheads="1"/>
              </p:cNvSpPr>
              <p:nvPr/>
            </p:nvSpPr>
            <p:spPr bwMode="auto">
              <a:xfrm>
                <a:off x="4884738" y="3024188"/>
                <a:ext cx="42863" cy="255588"/>
              </a:xfrm>
              <a:prstGeom prst="rect">
                <a:avLst/>
              </a:prstGeom>
              <a:solidFill>
                <a:srgbClr val="4048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" name="Freeform 18"/>
              <p:cNvSpPr>
                <a:spLocks/>
              </p:cNvSpPr>
              <p:nvPr/>
            </p:nvSpPr>
            <p:spPr bwMode="auto">
              <a:xfrm>
                <a:off x="4348163" y="3294063"/>
                <a:ext cx="635000" cy="34925"/>
              </a:xfrm>
              <a:custGeom>
                <a:avLst/>
                <a:gdLst>
                  <a:gd name="T0" fmla="*/ 212 w 217"/>
                  <a:gd name="T1" fmla="*/ 12 h 12"/>
                  <a:gd name="T2" fmla="*/ 6 w 217"/>
                  <a:gd name="T3" fmla="*/ 12 h 12"/>
                  <a:gd name="T4" fmla="*/ 0 w 217"/>
                  <a:gd name="T5" fmla="*/ 6 h 12"/>
                  <a:gd name="T6" fmla="*/ 0 w 217"/>
                  <a:gd name="T7" fmla="*/ 6 h 12"/>
                  <a:gd name="T8" fmla="*/ 6 w 217"/>
                  <a:gd name="T9" fmla="*/ 0 h 12"/>
                  <a:gd name="T10" fmla="*/ 212 w 217"/>
                  <a:gd name="T11" fmla="*/ 0 h 12"/>
                  <a:gd name="T12" fmla="*/ 217 w 217"/>
                  <a:gd name="T13" fmla="*/ 6 h 12"/>
                  <a:gd name="T14" fmla="*/ 217 w 217"/>
                  <a:gd name="T15" fmla="*/ 6 h 12"/>
                  <a:gd name="T16" fmla="*/ 212 w 217"/>
                  <a:gd name="T1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7" h="12">
                    <a:moveTo>
                      <a:pt x="212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3" y="12"/>
                      <a:pt x="0" y="9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212" y="0"/>
                      <a:pt x="212" y="0"/>
                      <a:pt x="212" y="0"/>
                    </a:cubicBezTo>
                    <a:cubicBezTo>
                      <a:pt x="215" y="0"/>
                      <a:pt x="217" y="3"/>
                      <a:pt x="217" y="6"/>
                    </a:cubicBezTo>
                    <a:cubicBezTo>
                      <a:pt x="217" y="6"/>
                      <a:pt x="217" y="6"/>
                      <a:pt x="217" y="6"/>
                    </a:cubicBezTo>
                    <a:cubicBezTo>
                      <a:pt x="217" y="9"/>
                      <a:pt x="215" y="12"/>
                      <a:pt x="212" y="12"/>
                    </a:cubicBezTo>
                    <a:close/>
                  </a:path>
                </a:pathLst>
              </a:custGeom>
              <a:solidFill>
                <a:srgbClr val="4048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" name="Freeform 19"/>
              <p:cNvSpPr>
                <a:spLocks/>
              </p:cNvSpPr>
              <p:nvPr/>
            </p:nvSpPr>
            <p:spPr bwMode="auto">
              <a:xfrm>
                <a:off x="4303713" y="3349625"/>
                <a:ext cx="727075" cy="34925"/>
              </a:xfrm>
              <a:custGeom>
                <a:avLst/>
                <a:gdLst>
                  <a:gd name="T0" fmla="*/ 242 w 248"/>
                  <a:gd name="T1" fmla="*/ 12 h 12"/>
                  <a:gd name="T2" fmla="*/ 6 w 248"/>
                  <a:gd name="T3" fmla="*/ 12 h 12"/>
                  <a:gd name="T4" fmla="*/ 0 w 248"/>
                  <a:gd name="T5" fmla="*/ 6 h 12"/>
                  <a:gd name="T6" fmla="*/ 0 w 248"/>
                  <a:gd name="T7" fmla="*/ 6 h 12"/>
                  <a:gd name="T8" fmla="*/ 6 w 248"/>
                  <a:gd name="T9" fmla="*/ 0 h 12"/>
                  <a:gd name="T10" fmla="*/ 242 w 248"/>
                  <a:gd name="T11" fmla="*/ 0 h 12"/>
                  <a:gd name="T12" fmla="*/ 248 w 248"/>
                  <a:gd name="T13" fmla="*/ 6 h 12"/>
                  <a:gd name="T14" fmla="*/ 248 w 248"/>
                  <a:gd name="T15" fmla="*/ 6 h 12"/>
                  <a:gd name="T16" fmla="*/ 242 w 248"/>
                  <a:gd name="T1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8" h="12">
                    <a:moveTo>
                      <a:pt x="242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9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242" y="0"/>
                      <a:pt x="242" y="0"/>
                      <a:pt x="242" y="0"/>
                    </a:cubicBezTo>
                    <a:cubicBezTo>
                      <a:pt x="245" y="0"/>
                      <a:pt x="248" y="3"/>
                      <a:pt x="248" y="6"/>
                    </a:cubicBezTo>
                    <a:cubicBezTo>
                      <a:pt x="248" y="6"/>
                      <a:pt x="248" y="6"/>
                      <a:pt x="248" y="6"/>
                    </a:cubicBezTo>
                    <a:cubicBezTo>
                      <a:pt x="248" y="9"/>
                      <a:pt x="245" y="12"/>
                      <a:pt x="242" y="12"/>
                    </a:cubicBezTo>
                    <a:close/>
                  </a:path>
                </a:pathLst>
              </a:custGeom>
              <a:solidFill>
                <a:srgbClr val="4048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" name="Rectangle 20"/>
              <p:cNvSpPr>
                <a:spLocks noChangeArrowheads="1"/>
              </p:cNvSpPr>
              <p:nvPr/>
            </p:nvSpPr>
            <p:spPr bwMode="auto">
              <a:xfrm>
                <a:off x="4406901" y="3024188"/>
                <a:ext cx="42863" cy="255588"/>
              </a:xfrm>
              <a:prstGeom prst="rect">
                <a:avLst/>
              </a:prstGeom>
              <a:solidFill>
                <a:srgbClr val="666C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" name="Rectangle 21"/>
              <p:cNvSpPr>
                <a:spLocks noChangeArrowheads="1"/>
              </p:cNvSpPr>
              <p:nvPr/>
            </p:nvSpPr>
            <p:spPr bwMode="auto">
              <a:xfrm>
                <a:off x="4500563" y="3024188"/>
                <a:ext cx="46038" cy="255588"/>
              </a:xfrm>
              <a:prstGeom prst="rect">
                <a:avLst/>
              </a:prstGeom>
              <a:solidFill>
                <a:srgbClr val="666C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6" name="Rectangle 22"/>
              <p:cNvSpPr>
                <a:spLocks noChangeArrowheads="1"/>
              </p:cNvSpPr>
              <p:nvPr/>
            </p:nvSpPr>
            <p:spPr bwMode="auto">
              <a:xfrm>
                <a:off x="4597401" y="3024188"/>
                <a:ext cx="42863" cy="255588"/>
              </a:xfrm>
              <a:prstGeom prst="rect">
                <a:avLst/>
              </a:prstGeom>
              <a:solidFill>
                <a:srgbClr val="666C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" name="Freeform 23"/>
              <p:cNvSpPr>
                <a:spLocks/>
              </p:cNvSpPr>
              <p:nvPr/>
            </p:nvSpPr>
            <p:spPr bwMode="auto">
              <a:xfrm>
                <a:off x="4359276" y="2774950"/>
                <a:ext cx="307975" cy="187325"/>
              </a:xfrm>
              <a:custGeom>
                <a:avLst/>
                <a:gdLst>
                  <a:gd name="T0" fmla="*/ 105 w 105"/>
                  <a:gd name="T1" fmla="*/ 0 h 64"/>
                  <a:gd name="T2" fmla="*/ 103 w 105"/>
                  <a:gd name="T3" fmla="*/ 0 h 64"/>
                  <a:gd name="T4" fmla="*/ 3 w 105"/>
                  <a:gd name="T5" fmla="*/ 57 h 64"/>
                  <a:gd name="T6" fmla="*/ 5 w 105"/>
                  <a:gd name="T7" fmla="*/ 64 h 64"/>
                  <a:gd name="T8" fmla="*/ 105 w 105"/>
                  <a:gd name="T9" fmla="*/ 64 h 64"/>
                  <a:gd name="T10" fmla="*/ 105 w 105"/>
                  <a:gd name="T11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5" h="64">
                    <a:moveTo>
                      <a:pt x="105" y="0"/>
                    </a:moveTo>
                    <a:cubicBezTo>
                      <a:pt x="104" y="0"/>
                      <a:pt x="103" y="0"/>
                      <a:pt x="103" y="0"/>
                    </a:cubicBezTo>
                    <a:cubicBezTo>
                      <a:pt x="3" y="57"/>
                      <a:pt x="3" y="57"/>
                      <a:pt x="3" y="57"/>
                    </a:cubicBezTo>
                    <a:cubicBezTo>
                      <a:pt x="0" y="59"/>
                      <a:pt x="1" y="64"/>
                      <a:pt x="5" y="64"/>
                    </a:cubicBezTo>
                    <a:cubicBezTo>
                      <a:pt x="105" y="64"/>
                      <a:pt x="105" y="64"/>
                      <a:pt x="105" y="64"/>
                    </a:cubicBez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666C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" name="Freeform 24"/>
              <p:cNvSpPr>
                <a:spLocks/>
              </p:cNvSpPr>
              <p:nvPr/>
            </p:nvSpPr>
            <p:spPr bwMode="auto">
              <a:xfrm>
                <a:off x="4348163" y="2978150"/>
                <a:ext cx="319088" cy="31750"/>
              </a:xfrm>
              <a:custGeom>
                <a:avLst/>
                <a:gdLst>
                  <a:gd name="T0" fmla="*/ 109 w 109"/>
                  <a:gd name="T1" fmla="*/ 0 h 11"/>
                  <a:gd name="T2" fmla="*/ 6 w 109"/>
                  <a:gd name="T3" fmla="*/ 0 h 11"/>
                  <a:gd name="T4" fmla="*/ 0 w 109"/>
                  <a:gd name="T5" fmla="*/ 6 h 11"/>
                  <a:gd name="T6" fmla="*/ 6 w 109"/>
                  <a:gd name="T7" fmla="*/ 11 h 11"/>
                  <a:gd name="T8" fmla="*/ 109 w 109"/>
                  <a:gd name="T9" fmla="*/ 11 h 11"/>
                  <a:gd name="T10" fmla="*/ 109 w 109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9" h="11">
                    <a:moveTo>
                      <a:pt x="109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9"/>
                      <a:pt x="3" y="11"/>
                      <a:pt x="6" y="11"/>
                    </a:cubicBezTo>
                    <a:cubicBezTo>
                      <a:pt x="109" y="11"/>
                      <a:pt x="109" y="11"/>
                      <a:pt x="109" y="11"/>
                    </a:cubicBezTo>
                    <a:lnTo>
                      <a:pt x="109" y="0"/>
                    </a:lnTo>
                    <a:close/>
                  </a:path>
                </a:pathLst>
              </a:custGeom>
              <a:solidFill>
                <a:srgbClr val="666C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" name="Freeform 25"/>
              <p:cNvSpPr>
                <a:spLocks/>
              </p:cNvSpPr>
              <p:nvPr/>
            </p:nvSpPr>
            <p:spPr bwMode="auto">
              <a:xfrm>
                <a:off x="4348163" y="3294063"/>
                <a:ext cx="319088" cy="34925"/>
              </a:xfrm>
              <a:custGeom>
                <a:avLst/>
                <a:gdLst>
                  <a:gd name="T0" fmla="*/ 109 w 109"/>
                  <a:gd name="T1" fmla="*/ 0 h 12"/>
                  <a:gd name="T2" fmla="*/ 6 w 109"/>
                  <a:gd name="T3" fmla="*/ 0 h 12"/>
                  <a:gd name="T4" fmla="*/ 0 w 109"/>
                  <a:gd name="T5" fmla="*/ 6 h 12"/>
                  <a:gd name="T6" fmla="*/ 6 w 109"/>
                  <a:gd name="T7" fmla="*/ 12 h 12"/>
                  <a:gd name="T8" fmla="*/ 109 w 109"/>
                  <a:gd name="T9" fmla="*/ 12 h 12"/>
                  <a:gd name="T10" fmla="*/ 109 w 109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9" h="12">
                    <a:moveTo>
                      <a:pt x="109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109" y="12"/>
                      <a:pt x="109" y="12"/>
                      <a:pt x="109" y="12"/>
                    </a:cubicBezTo>
                    <a:lnTo>
                      <a:pt x="109" y="0"/>
                    </a:lnTo>
                    <a:close/>
                  </a:path>
                </a:pathLst>
              </a:custGeom>
              <a:solidFill>
                <a:srgbClr val="666C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" name="Freeform 26"/>
              <p:cNvSpPr>
                <a:spLocks/>
              </p:cNvSpPr>
              <p:nvPr/>
            </p:nvSpPr>
            <p:spPr bwMode="auto">
              <a:xfrm>
                <a:off x="4303713" y="3349625"/>
                <a:ext cx="363538" cy="34925"/>
              </a:xfrm>
              <a:custGeom>
                <a:avLst/>
                <a:gdLst>
                  <a:gd name="T0" fmla="*/ 124 w 124"/>
                  <a:gd name="T1" fmla="*/ 0 h 12"/>
                  <a:gd name="T2" fmla="*/ 6 w 124"/>
                  <a:gd name="T3" fmla="*/ 0 h 12"/>
                  <a:gd name="T4" fmla="*/ 0 w 124"/>
                  <a:gd name="T5" fmla="*/ 6 h 12"/>
                  <a:gd name="T6" fmla="*/ 0 w 124"/>
                  <a:gd name="T7" fmla="*/ 6 h 12"/>
                  <a:gd name="T8" fmla="*/ 6 w 124"/>
                  <a:gd name="T9" fmla="*/ 12 h 12"/>
                  <a:gd name="T10" fmla="*/ 124 w 124"/>
                  <a:gd name="T11" fmla="*/ 12 h 12"/>
                  <a:gd name="T12" fmla="*/ 124 w 124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4" h="12">
                    <a:moveTo>
                      <a:pt x="124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9"/>
                      <a:pt x="2" y="12"/>
                      <a:pt x="6" y="12"/>
                    </a:cubicBezTo>
                    <a:cubicBezTo>
                      <a:pt x="124" y="12"/>
                      <a:pt x="124" y="12"/>
                      <a:pt x="124" y="12"/>
                    </a:cubicBezTo>
                    <a:lnTo>
                      <a:pt x="124" y="0"/>
                    </a:lnTo>
                    <a:close/>
                  </a:path>
                </a:pathLst>
              </a:custGeom>
              <a:solidFill>
                <a:srgbClr val="666C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" name="Freeform 27"/>
              <p:cNvSpPr>
                <a:spLocks/>
              </p:cNvSpPr>
              <p:nvPr/>
            </p:nvSpPr>
            <p:spPr bwMode="auto">
              <a:xfrm>
                <a:off x="5068888" y="2995613"/>
                <a:ext cx="255588" cy="461963"/>
              </a:xfrm>
              <a:custGeom>
                <a:avLst/>
                <a:gdLst>
                  <a:gd name="T0" fmla="*/ 3 w 87"/>
                  <a:gd name="T1" fmla="*/ 158 h 158"/>
                  <a:gd name="T2" fmla="*/ 0 w 87"/>
                  <a:gd name="T3" fmla="*/ 157 h 158"/>
                  <a:gd name="T4" fmla="*/ 1 w 87"/>
                  <a:gd name="T5" fmla="*/ 153 h 158"/>
                  <a:gd name="T6" fmla="*/ 82 w 87"/>
                  <a:gd name="T7" fmla="*/ 19 h 158"/>
                  <a:gd name="T8" fmla="*/ 81 w 87"/>
                  <a:gd name="T9" fmla="*/ 3 h 158"/>
                  <a:gd name="T10" fmla="*/ 83 w 87"/>
                  <a:gd name="T11" fmla="*/ 0 h 158"/>
                  <a:gd name="T12" fmla="*/ 86 w 87"/>
                  <a:gd name="T13" fmla="*/ 2 h 158"/>
                  <a:gd name="T14" fmla="*/ 87 w 87"/>
                  <a:gd name="T15" fmla="*/ 19 h 158"/>
                  <a:gd name="T16" fmla="*/ 4 w 87"/>
                  <a:gd name="T17" fmla="*/ 158 h 158"/>
                  <a:gd name="T18" fmla="*/ 3 w 87"/>
                  <a:gd name="T19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7" h="158">
                    <a:moveTo>
                      <a:pt x="3" y="158"/>
                    </a:moveTo>
                    <a:cubicBezTo>
                      <a:pt x="2" y="158"/>
                      <a:pt x="1" y="158"/>
                      <a:pt x="0" y="157"/>
                    </a:cubicBezTo>
                    <a:cubicBezTo>
                      <a:pt x="0" y="156"/>
                      <a:pt x="0" y="154"/>
                      <a:pt x="1" y="153"/>
                    </a:cubicBezTo>
                    <a:cubicBezTo>
                      <a:pt x="52" y="120"/>
                      <a:pt x="82" y="71"/>
                      <a:pt x="82" y="19"/>
                    </a:cubicBezTo>
                    <a:cubicBezTo>
                      <a:pt x="82" y="13"/>
                      <a:pt x="81" y="8"/>
                      <a:pt x="81" y="3"/>
                    </a:cubicBezTo>
                    <a:cubicBezTo>
                      <a:pt x="81" y="1"/>
                      <a:pt x="82" y="0"/>
                      <a:pt x="83" y="0"/>
                    </a:cubicBezTo>
                    <a:cubicBezTo>
                      <a:pt x="85" y="0"/>
                      <a:pt x="86" y="1"/>
                      <a:pt x="86" y="2"/>
                    </a:cubicBezTo>
                    <a:cubicBezTo>
                      <a:pt x="87" y="8"/>
                      <a:pt x="87" y="13"/>
                      <a:pt x="87" y="19"/>
                    </a:cubicBezTo>
                    <a:cubicBezTo>
                      <a:pt x="87" y="73"/>
                      <a:pt x="57" y="124"/>
                      <a:pt x="4" y="158"/>
                    </a:cubicBezTo>
                    <a:cubicBezTo>
                      <a:pt x="4" y="158"/>
                      <a:pt x="3" y="158"/>
                      <a:pt x="3" y="158"/>
                    </a:cubicBezTo>
                    <a:close/>
                  </a:path>
                </a:pathLst>
              </a:custGeom>
              <a:solidFill>
                <a:srgbClr val="9C7B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2" name="Freeform 28"/>
              <p:cNvSpPr>
                <a:spLocks/>
              </p:cNvSpPr>
              <p:nvPr/>
            </p:nvSpPr>
            <p:spPr bwMode="auto">
              <a:xfrm>
                <a:off x="5156201" y="3328988"/>
                <a:ext cx="200025" cy="90488"/>
              </a:xfrm>
              <a:custGeom>
                <a:avLst/>
                <a:gdLst>
                  <a:gd name="T0" fmla="*/ 37 w 68"/>
                  <a:gd name="T1" fmla="*/ 28 h 31"/>
                  <a:gd name="T2" fmla="*/ 0 w 68"/>
                  <a:gd name="T3" fmla="*/ 22 h 31"/>
                  <a:gd name="T4" fmla="*/ 32 w 68"/>
                  <a:gd name="T5" fmla="*/ 3 h 31"/>
                  <a:gd name="T6" fmla="*/ 68 w 68"/>
                  <a:gd name="T7" fmla="*/ 9 h 31"/>
                  <a:gd name="T8" fmla="*/ 37 w 68"/>
                  <a:gd name="T9" fmla="*/ 28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1">
                    <a:moveTo>
                      <a:pt x="37" y="28"/>
                    </a:moveTo>
                    <a:cubicBezTo>
                      <a:pt x="18" y="31"/>
                      <a:pt x="0" y="22"/>
                      <a:pt x="0" y="22"/>
                    </a:cubicBezTo>
                    <a:cubicBezTo>
                      <a:pt x="0" y="22"/>
                      <a:pt x="13" y="7"/>
                      <a:pt x="32" y="3"/>
                    </a:cubicBezTo>
                    <a:cubicBezTo>
                      <a:pt x="51" y="0"/>
                      <a:pt x="68" y="9"/>
                      <a:pt x="68" y="9"/>
                    </a:cubicBezTo>
                    <a:cubicBezTo>
                      <a:pt x="68" y="9"/>
                      <a:pt x="56" y="24"/>
                      <a:pt x="37" y="28"/>
                    </a:cubicBezTo>
                    <a:close/>
                  </a:path>
                </a:pathLst>
              </a:custGeom>
              <a:solidFill>
                <a:srgbClr val="9C7B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3" name="Freeform 29"/>
              <p:cNvSpPr>
                <a:spLocks/>
              </p:cNvSpPr>
              <p:nvPr/>
            </p:nvSpPr>
            <p:spPr bwMode="auto">
              <a:xfrm>
                <a:off x="5229226" y="3206750"/>
                <a:ext cx="185738" cy="114300"/>
              </a:xfrm>
              <a:custGeom>
                <a:avLst/>
                <a:gdLst>
                  <a:gd name="T0" fmla="*/ 36 w 63"/>
                  <a:gd name="T1" fmla="*/ 31 h 39"/>
                  <a:gd name="T2" fmla="*/ 0 w 63"/>
                  <a:gd name="T3" fmla="*/ 34 h 39"/>
                  <a:gd name="T4" fmla="*/ 26 w 63"/>
                  <a:gd name="T5" fmla="*/ 8 h 39"/>
                  <a:gd name="T6" fmla="*/ 63 w 63"/>
                  <a:gd name="T7" fmla="*/ 5 h 39"/>
                  <a:gd name="T8" fmla="*/ 36 w 63"/>
                  <a:gd name="T9" fmla="*/ 3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39">
                    <a:moveTo>
                      <a:pt x="36" y="31"/>
                    </a:moveTo>
                    <a:cubicBezTo>
                      <a:pt x="19" y="39"/>
                      <a:pt x="0" y="34"/>
                      <a:pt x="0" y="34"/>
                    </a:cubicBezTo>
                    <a:cubicBezTo>
                      <a:pt x="0" y="34"/>
                      <a:pt x="9" y="16"/>
                      <a:pt x="26" y="8"/>
                    </a:cubicBezTo>
                    <a:cubicBezTo>
                      <a:pt x="44" y="0"/>
                      <a:pt x="63" y="5"/>
                      <a:pt x="63" y="5"/>
                    </a:cubicBezTo>
                    <a:cubicBezTo>
                      <a:pt x="63" y="5"/>
                      <a:pt x="54" y="23"/>
                      <a:pt x="36" y="31"/>
                    </a:cubicBezTo>
                    <a:close/>
                  </a:path>
                </a:pathLst>
              </a:custGeom>
              <a:solidFill>
                <a:srgbClr val="9C7B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" name="Freeform 30"/>
              <p:cNvSpPr>
                <a:spLocks/>
              </p:cNvSpPr>
              <p:nvPr/>
            </p:nvSpPr>
            <p:spPr bwMode="auto">
              <a:xfrm>
                <a:off x="5283201" y="3086100"/>
                <a:ext cx="146050" cy="120650"/>
              </a:xfrm>
              <a:custGeom>
                <a:avLst/>
                <a:gdLst>
                  <a:gd name="T0" fmla="*/ 32 w 50"/>
                  <a:gd name="T1" fmla="*/ 29 h 41"/>
                  <a:gd name="T2" fmla="*/ 0 w 50"/>
                  <a:gd name="T3" fmla="*/ 41 h 41"/>
                  <a:gd name="T4" fmla="*/ 18 w 50"/>
                  <a:gd name="T5" fmla="*/ 12 h 41"/>
                  <a:gd name="T6" fmla="*/ 50 w 50"/>
                  <a:gd name="T7" fmla="*/ 0 h 41"/>
                  <a:gd name="T8" fmla="*/ 32 w 50"/>
                  <a:gd name="T9" fmla="*/ 29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41">
                    <a:moveTo>
                      <a:pt x="32" y="29"/>
                    </a:moveTo>
                    <a:cubicBezTo>
                      <a:pt x="19" y="41"/>
                      <a:pt x="0" y="41"/>
                      <a:pt x="0" y="41"/>
                    </a:cubicBezTo>
                    <a:cubicBezTo>
                      <a:pt x="0" y="41"/>
                      <a:pt x="4" y="23"/>
                      <a:pt x="18" y="12"/>
                    </a:cubicBezTo>
                    <a:cubicBezTo>
                      <a:pt x="31" y="0"/>
                      <a:pt x="50" y="0"/>
                      <a:pt x="50" y="0"/>
                    </a:cubicBezTo>
                    <a:cubicBezTo>
                      <a:pt x="50" y="0"/>
                      <a:pt x="46" y="18"/>
                      <a:pt x="32" y="29"/>
                    </a:cubicBezTo>
                    <a:close/>
                  </a:path>
                </a:pathLst>
              </a:custGeom>
              <a:solidFill>
                <a:srgbClr val="9C7B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" name="Freeform 31"/>
              <p:cNvSpPr>
                <a:spLocks/>
              </p:cNvSpPr>
              <p:nvPr/>
            </p:nvSpPr>
            <p:spPr bwMode="auto">
              <a:xfrm>
                <a:off x="5314951" y="2968625"/>
                <a:ext cx="103188" cy="127000"/>
              </a:xfrm>
              <a:custGeom>
                <a:avLst/>
                <a:gdLst>
                  <a:gd name="T0" fmla="*/ 25 w 35"/>
                  <a:gd name="T1" fmla="*/ 28 h 43"/>
                  <a:gd name="T2" fmla="*/ 0 w 35"/>
                  <a:gd name="T3" fmla="*/ 43 h 43"/>
                  <a:gd name="T4" fmla="*/ 10 w 35"/>
                  <a:gd name="T5" fmla="*/ 15 h 43"/>
                  <a:gd name="T6" fmla="*/ 35 w 35"/>
                  <a:gd name="T7" fmla="*/ 0 h 43"/>
                  <a:gd name="T8" fmla="*/ 25 w 35"/>
                  <a:gd name="T9" fmla="*/ 28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43">
                    <a:moveTo>
                      <a:pt x="25" y="28"/>
                    </a:moveTo>
                    <a:cubicBezTo>
                      <a:pt x="16" y="39"/>
                      <a:pt x="0" y="43"/>
                      <a:pt x="0" y="43"/>
                    </a:cubicBezTo>
                    <a:cubicBezTo>
                      <a:pt x="0" y="43"/>
                      <a:pt x="0" y="27"/>
                      <a:pt x="10" y="15"/>
                    </a:cubicBezTo>
                    <a:cubicBezTo>
                      <a:pt x="20" y="3"/>
                      <a:pt x="35" y="0"/>
                      <a:pt x="35" y="0"/>
                    </a:cubicBezTo>
                    <a:cubicBezTo>
                      <a:pt x="35" y="0"/>
                      <a:pt x="35" y="16"/>
                      <a:pt x="25" y="28"/>
                    </a:cubicBezTo>
                    <a:close/>
                  </a:path>
                </a:pathLst>
              </a:custGeom>
              <a:solidFill>
                <a:srgbClr val="9C7B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6" name="Freeform 32"/>
              <p:cNvSpPr>
                <a:spLocks/>
              </p:cNvSpPr>
              <p:nvPr/>
            </p:nvSpPr>
            <p:spPr bwMode="auto">
              <a:xfrm>
                <a:off x="5229226" y="2971800"/>
                <a:ext cx="82550" cy="114300"/>
              </a:xfrm>
              <a:custGeom>
                <a:avLst/>
                <a:gdLst>
                  <a:gd name="T0" fmla="*/ 21 w 28"/>
                  <a:gd name="T1" fmla="*/ 15 h 39"/>
                  <a:gd name="T2" fmla="*/ 27 w 28"/>
                  <a:gd name="T3" fmla="*/ 39 h 39"/>
                  <a:gd name="T4" fmla="*/ 7 w 28"/>
                  <a:gd name="T5" fmla="*/ 24 h 39"/>
                  <a:gd name="T6" fmla="*/ 1 w 28"/>
                  <a:gd name="T7" fmla="*/ 0 h 39"/>
                  <a:gd name="T8" fmla="*/ 21 w 28"/>
                  <a:gd name="T9" fmla="*/ 15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9">
                    <a:moveTo>
                      <a:pt x="21" y="15"/>
                    </a:moveTo>
                    <a:cubicBezTo>
                      <a:pt x="28" y="26"/>
                      <a:pt x="27" y="39"/>
                      <a:pt x="27" y="39"/>
                    </a:cubicBezTo>
                    <a:cubicBezTo>
                      <a:pt x="27" y="39"/>
                      <a:pt x="14" y="35"/>
                      <a:pt x="7" y="24"/>
                    </a:cubicBezTo>
                    <a:cubicBezTo>
                      <a:pt x="0" y="14"/>
                      <a:pt x="1" y="0"/>
                      <a:pt x="1" y="0"/>
                    </a:cubicBezTo>
                    <a:cubicBezTo>
                      <a:pt x="1" y="0"/>
                      <a:pt x="14" y="4"/>
                      <a:pt x="21" y="15"/>
                    </a:cubicBezTo>
                    <a:close/>
                  </a:path>
                </a:pathLst>
              </a:custGeom>
              <a:solidFill>
                <a:srgbClr val="9C7B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7" name="Freeform 33"/>
              <p:cNvSpPr>
                <a:spLocks/>
              </p:cNvSpPr>
              <p:nvPr/>
            </p:nvSpPr>
            <p:spPr bwMode="auto">
              <a:xfrm>
                <a:off x="5180013" y="3038475"/>
                <a:ext cx="111125" cy="161925"/>
              </a:xfrm>
              <a:custGeom>
                <a:avLst/>
                <a:gdLst>
                  <a:gd name="T0" fmla="*/ 29 w 38"/>
                  <a:gd name="T1" fmla="*/ 22 h 55"/>
                  <a:gd name="T2" fmla="*/ 35 w 38"/>
                  <a:gd name="T3" fmla="*/ 55 h 55"/>
                  <a:gd name="T4" fmla="*/ 9 w 38"/>
                  <a:gd name="T5" fmla="*/ 33 h 55"/>
                  <a:gd name="T6" fmla="*/ 3 w 38"/>
                  <a:gd name="T7" fmla="*/ 0 h 55"/>
                  <a:gd name="T8" fmla="*/ 29 w 38"/>
                  <a:gd name="T9" fmla="*/ 22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55">
                    <a:moveTo>
                      <a:pt x="29" y="22"/>
                    </a:moveTo>
                    <a:cubicBezTo>
                      <a:pt x="38" y="37"/>
                      <a:pt x="35" y="55"/>
                      <a:pt x="35" y="55"/>
                    </a:cubicBezTo>
                    <a:cubicBezTo>
                      <a:pt x="35" y="55"/>
                      <a:pt x="18" y="48"/>
                      <a:pt x="9" y="33"/>
                    </a:cubicBezTo>
                    <a:cubicBezTo>
                      <a:pt x="0" y="18"/>
                      <a:pt x="3" y="0"/>
                      <a:pt x="3" y="0"/>
                    </a:cubicBezTo>
                    <a:cubicBezTo>
                      <a:pt x="3" y="0"/>
                      <a:pt x="20" y="6"/>
                      <a:pt x="29" y="22"/>
                    </a:cubicBezTo>
                    <a:close/>
                  </a:path>
                </a:pathLst>
              </a:custGeom>
              <a:solidFill>
                <a:srgbClr val="9C7B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8" name="Freeform 34"/>
              <p:cNvSpPr>
                <a:spLocks/>
              </p:cNvSpPr>
              <p:nvPr/>
            </p:nvSpPr>
            <p:spPr bwMode="auto">
              <a:xfrm>
                <a:off x="5138738" y="3151188"/>
                <a:ext cx="106363" cy="146050"/>
              </a:xfrm>
              <a:custGeom>
                <a:avLst/>
                <a:gdLst>
                  <a:gd name="T0" fmla="*/ 27 w 36"/>
                  <a:gd name="T1" fmla="*/ 19 h 50"/>
                  <a:gd name="T2" fmla="*/ 34 w 36"/>
                  <a:gd name="T3" fmla="*/ 50 h 50"/>
                  <a:gd name="T4" fmla="*/ 9 w 36"/>
                  <a:gd name="T5" fmla="*/ 30 h 50"/>
                  <a:gd name="T6" fmla="*/ 2 w 36"/>
                  <a:gd name="T7" fmla="*/ 0 h 50"/>
                  <a:gd name="T8" fmla="*/ 27 w 36"/>
                  <a:gd name="T9" fmla="*/ 1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50">
                    <a:moveTo>
                      <a:pt x="27" y="19"/>
                    </a:moveTo>
                    <a:cubicBezTo>
                      <a:pt x="36" y="33"/>
                      <a:pt x="34" y="50"/>
                      <a:pt x="34" y="50"/>
                    </a:cubicBezTo>
                    <a:cubicBezTo>
                      <a:pt x="34" y="50"/>
                      <a:pt x="18" y="44"/>
                      <a:pt x="9" y="30"/>
                    </a:cubicBezTo>
                    <a:cubicBezTo>
                      <a:pt x="0" y="17"/>
                      <a:pt x="2" y="0"/>
                      <a:pt x="2" y="0"/>
                    </a:cubicBezTo>
                    <a:cubicBezTo>
                      <a:pt x="2" y="0"/>
                      <a:pt x="18" y="5"/>
                      <a:pt x="27" y="19"/>
                    </a:cubicBezTo>
                    <a:close/>
                  </a:path>
                </a:pathLst>
              </a:custGeom>
              <a:solidFill>
                <a:srgbClr val="9C7B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9" name="Freeform 35"/>
              <p:cNvSpPr>
                <a:spLocks/>
              </p:cNvSpPr>
              <p:nvPr/>
            </p:nvSpPr>
            <p:spPr bwMode="auto">
              <a:xfrm>
                <a:off x="5089526" y="3224213"/>
                <a:ext cx="90488" cy="160338"/>
              </a:xfrm>
              <a:custGeom>
                <a:avLst/>
                <a:gdLst>
                  <a:gd name="T0" fmla="*/ 25 w 31"/>
                  <a:gd name="T1" fmla="*/ 24 h 55"/>
                  <a:gd name="T2" fmla="*/ 26 w 31"/>
                  <a:gd name="T3" fmla="*/ 55 h 55"/>
                  <a:gd name="T4" fmla="*/ 5 w 31"/>
                  <a:gd name="T5" fmla="*/ 31 h 55"/>
                  <a:gd name="T6" fmla="*/ 5 w 31"/>
                  <a:gd name="T7" fmla="*/ 0 h 55"/>
                  <a:gd name="T8" fmla="*/ 25 w 31"/>
                  <a:gd name="T9" fmla="*/ 24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55">
                    <a:moveTo>
                      <a:pt x="25" y="24"/>
                    </a:moveTo>
                    <a:cubicBezTo>
                      <a:pt x="31" y="39"/>
                      <a:pt x="26" y="55"/>
                      <a:pt x="26" y="55"/>
                    </a:cubicBezTo>
                    <a:cubicBezTo>
                      <a:pt x="26" y="55"/>
                      <a:pt x="11" y="47"/>
                      <a:pt x="5" y="31"/>
                    </a:cubicBezTo>
                    <a:cubicBezTo>
                      <a:pt x="0" y="16"/>
                      <a:pt x="5" y="0"/>
                      <a:pt x="5" y="0"/>
                    </a:cubicBezTo>
                    <a:cubicBezTo>
                      <a:pt x="5" y="0"/>
                      <a:pt x="20" y="8"/>
                      <a:pt x="25" y="24"/>
                    </a:cubicBezTo>
                    <a:close/>
                  </a:path>
                </a:pathLst>
              </a:custGeom>
              <a:solidFill>
                <a:srgbClr val="9C7B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0" name="Freeform 36"/>
              <p:cNvSpPr>
                <a:spLocks/>
              </p:cNvSpPr>
              <p:nvPr/>
            </p:nvSpPr>
            <p:spPr bwMode="auto">
              <a:xfrm>
                <a:off x="5259388" y="2843213"/>
                <a:ext cx="84138" cy="180975"/>
              </a:xfrm>
              <a:custGeom>
                <a:avLst/>
                <a:gdLst>
                  <a:gd name="T0" fmla="*/ 26 w 29"/>
                  <a:gd name="T1" fmla="*/ 29 h 62"/>
                  <a:gd name="T2" fmla="*/ 20 w 29"/>
                  <a:gd name="T3" fmla="*/ 62 h 62"/>
                  <a:gd name="T4" fmla="*/ 3 w 29"/>
                  <a:gd name="T5" fmla="*/ 33 h 62"/>
                  <a:gd name="T6" fmla="*/ 9 w 29"/>
                  <a:gd name="T7" fmla="*/ 0 h 62"/>
                  <a:gd name="T8" fmla="*/ 26 w 29"/>
                  <a:gd name="T9" fmla="*/ 29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62">
                    <a:moveTo>
                      <a:pt x="26" y="29"/>
                    </a:moveTo>
                    <a:cubicBezTo>
                      <a:pt x="29" y="46"/>
                      <a:pt x="20" y="62"/>
                      <a:pt x="20" y="62"/>
                    </a:cubicBezTo>
                    <a:cubicBezTo>
                      <a:pt x="20" y="62"/>
                      <a:pt x="6" y="50"/>
                      <a:pt x="3" y="33"/>
                    </a:cubicBezTo>
                    <a:cubicBezTo>
                      <a:pt x="0" y="15"/>
                      <a:pt x="9" y="0"/>
                      <a:pt x="9" y="0"/>
                    </a:cubicBezTo>
                    <a:cubicBezTo>
                      <a:pt x="9" y="0"/>
                      <a:pt x="23" y="12"/>
                      <a:pt x="26" y="29"/>
                    </a:cubicBezTo>
                    <a:close/>
                  </a:path>
                </a:pathLst>
              </a:custGeom>
              <a:solidFill>
                <a:srgbClr val="9C7B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1" name="Freeform 37"/>
              <p:cNvSpPr>
                <a:spLocks/>
              </p:cNvSpPr>
              <p:nvPr/>
            </p:nvSpPr>
            <p:spPr bwMode="auto">
              <a:xfrm>
                <a:off x="4010026" y="2995613"/>
                <a:ext cx="255588" cy="461963"/>
              </a:xfrm>
              <a:custGeom>
                <a:avLst/>
                <a:gdLst>
                  <a:gd name="T0" fmla="*/ 84 w 87"/>
                  <a:gd name="T1" fmla="*/ 158 h 158"/>
                  <a:gd name="T2" fmla="*/ 86 w 87"/>
                  <a:gd name="T3" fmla="*/ 157 h 158"/>
                  <a:gd name="T4" fmla="*/ 85 w 87"/>
                  <a:gd name="T5" fmla="*/ 153 h 158"/>
                  <a:gd name="T6" fmla="*/ 5 w 87"/>
                  <a:gd name="T7" fmla="*/ 19 h 158"/>
                  <a:gd name="T8" fmla="*/ 6 w 87"/>
                  <a:gd name="T9" fmla="*/ 3 h 158"/>
                  <a:gd name="T10" fmla="*/ 4 w 87"/>
                  <a:gd name="T11" fmla="*/ 0 h 158"/>
                  <a:gd name="T12" fmla="*/ 0 w 87"/>
                  <a:gd name="T13" fmla="*/ 2 h 158"/>
                  <a:gd name="T14" fmla="*/ 0 w 87"/>
                  <a:gd name="T15" fmla="*/ 19 h 158"/>
                  <a:gd name="T16" fmla="*/ 82 w 87"/>
                  <a:gd name="T17" fmla="*/ 158 h 158"/>
                  <a:gd name="T18" fmla="*/ 84 w 87"/>
                  <a:gd name="T19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7" h="158">
                    <a:moveTo>
                      <a:pt x="84" y="158"/>
                    </a:moveTo>
                    <a:cubicBezTo>
                      <a:pt x="85" y="158"/>
                      <a:pt x="86" y="158"/>
                      <a:pt x="86" y="157"/>
                    </a:cubicBezTo>
                    <a:cubicBezTo>
                      <a:pt x="87" y="156"/>
                      <a:pt x="87" y="154"/>
                      <a:pt x="85" y="153"/>
                    </a:cubicBezTo>
                    <a:cubicBezTo>
                      <a:pt x="34" y="120"/>
                      <a:pt x="5" y="71"/>
                      <a:pt x="5" y="19"/>
                    </a:cubicBezTo>
                    <a:cubicBezTo>
                      <a:pt x="5" y="13"/>
                      <a:pt x="5" y="8"/>
                      <a:pt x="6" y="3"/>
                    </a:cubicBezTo>
                    <a:cubicBezTo>
                      <a:pt x="6" y="1"/>
                      <a:pt x="5" y="0"/>
                      <a:pt x="4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8"/>
                      <a:pt x="0" y="13"/>
                      <a:pt x="0" y="19"/>
                    </a:cubicBezTo>
                    <a:cubicBezTo>
                      <a:pt x="0" y="73"/>
                      <a:pt x="30" y="124"/>
                      <a:pt x="82" y="158"/>
                    </a:cubicBezTo>
                    <a:cubicBezTo>
                      <a:pt x="83" y="158"/>
                      <a:pt x="83" y="158"/>
                      <a:pt x="84" y="158"/>
                    </a:cubicBezTo>
                    <a:close/>
                  </a:path>
                </a:pathLst>
              </a:custGeom>
              <a:solidFill>
                <a:srgbClr val="AF96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2" name="Freeform 38"/>
              <p:cNvSpPr>
                <a:spLocks/>
              </p:cNvSpPr>
              <p:nvPr/>
            </p:nvSpPr>
            <p:spPr bwMode="auto">
              <a:xfrm>
                <a:off x="3975101" y="3328988"/>
                <a:ext cx="200025" cy="90488"/>
              </a:xfrm>
              <a:custGeom>
                <a:avLst/>
                <a:gdLst>
                  <a:gd name="T0" fmla="*/ 32 w 68"/>
                  <a:gd name="T1" fmla="*/ 28 h 31"/>
                  <a:gd name="T2" fmla="*/ 68 w 68"/>
                  <a:gd name="T3" fmla="*/ 22 h 31"/>
                  <a:gd name="T4" fmla="*/ 37 w 68"/>
                  <a:gd name="T5" fmla="*/ 3 h 31"/>
                  <a:gd name="T6" fmla="*/ 0 w 68"/>
                  <a:gd name="T7" fmla="*/ 9 h 31"/>
                  <a:gd name="T8" fmla="*/ 32 w 68"/>
                  <a:gd name="T9" fmla="*/ 28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1">
                    <a:moveTo>
                      <a:pt x="32" y="28"/>
                    </a:moveTo>
                    <a:cubicBezTo>
                      <a:pt x="51" y="31"/>
                      <a:pt x="68" y="22"/>
                      <a:pt x="68" y="22"/>
                    </a:cubicBezTo>
                    <a:cubicBezTo>
                      <a:pt x="68" y="22"/>
                      <a:pt x="55" y="7"/>
                      <a:pt x="37" y="3"/>
                    </a:cubicBezTo>
                    <a:cubicBezTo>
                      <a:pt x="18" y="0"/>
                      <a:pt x="0" y="9"/>
                      <a:pt x="0" y="9"/>
                    </a:cubicBezTo>
                    <a:cubicBezTo>
                      <a:pt x="0" y="9"/>
                      <a:pt x="13" y="24"/>
                      <a:pt x="32" y="28"/>
                    </a:cubicBezTo>
                    <a:close/>
                  </a:path>
                </a:pathLst>
              </a:custGeom>
              <a:solidFill>
                <a:srgbClr val="AF96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3" name="Freeform 39"/>
              <p:cNvSpPr>
                <a:spLocks/>
              </p:cNvSpPr>
              <p:nvPr/>
            </p:nvSpPr>
            <p:spPr bwMode="auto">
              <a:xfrm>
                <a:off x="3919538" y="3206750"/>
                <a:ext cx="184150" cy="114300"/>
              </a:xfrm>
              <a:custGeom>
                <a:avLst/>
                <a:gdLst>
                  <a:gd name="T0" fmla="*/ 26 w 63"/>
                  <a:gd name="T1" fmla="*/ 31 h 39"/>
                  <a:gd name="T2" fmla="*/ 63 w 63"/>
                  <a:gd name="T3" fmla="*/ 34 h 39"/>
                  <a:gd name="T4" fmla="*/ 36 w 63"/>
                  <a:gd name="T5" fmla="*/ 8 h 39"/>
                  <a:gd name="T6" fmla="*/ 0 w 63"/>
                  <a:gd name="T7" fmla="*/ 5 h 39"/>
                  <a:gd name="T8" fmla="*/ 26 w 63"/>
                  <a:gd name="T9" fmla="*/ 3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39">
                    <a:moveTo>
                      <a:pt x="26" y="31"/>
                    </a:moveTo>
                    <a:cubicBezTo>
                      <a:pt x="44" y="39"/>
                      <a:pt x="63" y="34"/>
                      <a:pt x="63" y="34"/>
                    </a:cubicBezTo>
                    <a:cubicBezTo>
                      <a:pt x="63" y="34"/>
                      <a:pt x="54" y="16"/>
                      <a:pt x="36" y="8"/>
                    </a:cubicBezTo>
                    <a:cubicBezTo>
                      <a:pt x="19" y="0"/>
                      <a:pt x="0" y="5"/>
                      <a:pt x="0" y="5"/>
                    </a:cubicBezTo>
                    <a:cubicBezTo>
                      <a:pt x="0" y="5"/>
                      <a:pt x="9" y="23"/>
                      <a:pt x="26" y="31"/>
                    </a:cubicBezTo>
                    <a:close/>
                  </a:path>
                </a:pathLst>
              </a:custGeom>
              <a:solidFill>
                <a:srgbClr val="AF96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4" name="Freeform 40"/>
              <p:cNvSpPr>
                <a:spLocks/>
              </p:cNvSpPr>
              <p:nvPr/>
            </p:nvSpPr>
            <p:spPr bwMode="auto">
              <a:xfrm>
                <a:off x="3905251" y="3086100"/>
                <a:ext cx="142875" cy="120650"/>
              </a:xfrm>
              <a:custGeom>
                <a:avLst/>
                <a:gdLst>
                  <a:gd name="T0" fmla="*/ 17 w 49"/>
                  <a:gd name="T1" fmla="*/ 29 h 41"/>
                  <a:gd name="T2" fmla="*/ 49 w 49"/>
                  <a:gd name="T3" fmla="*/ 41 h 41"/>
                  <a:gd name="T4" fmla="*/ 32 w 49"/>
                  <a:gd name="T5" fmla="*/ 12 h 41"/>
                  <a:gd name="T6" fmla="*/ 0 w 49"/>
                  <a:gd name="T7" fmla="*/ 0 h 41"/>
                  <a:gd name="T8" fmla="*/ 17 w 49"/>
                  <a:gd name="T9" fmla="*/ 29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41">
                    <a:moveTo>
                      <a:pt x="17" y="29"/>
                    </a:moveTo>
                    <a:cubicBezTo>
                      <a:pt x="31" y="41"/>
                      <a:pt x="49" y="41"/>
                      <a:pt x="49" y="41"/>
                    </a:cubicBezTo>
                    <a:cubicBezTo>
                      <a:pt x="49" y="41"/>
                      <a:pt x="46" y="23"/>
                      <a:pt x="32" y="12"/>
                    </a:cubicBezTo>
                    <a:cubicBezTo>
                      <a:pt x="18" y="0"/>
                      <a:pt x="0" y="0"/>
                      <a:pt x="0" y="0"/>
                    </a:cubicBezTo>
                    <a:cubicBezTo>
                      <a:pt x="0" y="0"/>
                      <a:pt x="4" y="18"/>
                      <a:pt x="17" y="29"/>
                    </a:cubicBezTo>
                    <a:close/>
                  </a:path>
                </a:pathLst>
              </a:custGeom>
              <a:solidFill>
                <a:srgbClr val="AF96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5" name="Freeform 41"/>
              <p:cNvSpPr>
                <a:spLocks/>
              </p:cNvSpPr>
              <p:nvPr/>
            </p:nvSpPr>
            <p:spPr bwMode="auto">
              <a:xfrm>
                <a:off x="3916363" y="2968625"/>
                <a:ext cx="100013" cy="127000"/>
              </a:xfrm>
              <a:custGeom>
                <a:avLst/>
                <a:gdLst>
                  <a:gd name="T0" fmla="*/ 9 w 34"/>
                  <a:gd name="T1" fmla="*/ 28 h 43"/>
                  <a:gd name="T2" fmla="*/ 34 w 34"/>
                  <a:gd name="T3" fmla="*/ 43 h 43"/>
                  <a:gd name="T4" fmla="*/ 25 w 34"/>
                  <a:gd name="T5" fmla="*/ 15 h 43"/>
                  <a:gd name="T6" fmla="*/ 0 w 34"/>
                  <a:gd name="T7" fmla="*/ 0 h 43"/>
                  <a:gd name="T8" fmla="*/ 9 w 34"/>
                  <a:gd name="T9" fmla="*/ 28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43">
                    <a:moveTo>
                      <a:pt x="9" y="28"/>
                    </a:moveTo>
                    <a:cubicBezTo>
                      <a:pt x="19" y="39"/>
                      <a:pt x="34" y="43"/>
                      <a:pt x="34" y="43"/>
                    </a:cubicBezTo>
                    <a:cubicBezTo>
                      <a:pt x="34" y="43"/>
                      <a:pt x="34" y="27"/>
                      <a:pt x="25" y="15"/>
                    </a:cubicBezTo>
                    <a:cubicBezTo>
                      <a:pt x="15" y="3"/>
                      <a:pt x="0" y="0"/>
                      <a:pt x="0" y="0"/>
                    </a:cubicBezTo>
                    <a:cubicBezTo>
                      <a:pt x="0" y="0"/>
                      <a:pt x="0" y="16"/>
                      <a:pt x="9" y="28"/>
                    </a:cubicBezTo>
                    <a:close/>
                  </a:path>
                </a:pathLst>
              </a:custGeom>
              <a:solidFill>
                <a:srgbClr val="AF96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6" name="Freeform 42"/>
              <p:cNvSpPr>
                <a:spLocks/>
              </p:cNvSpPr>
              <p:nvPr/>
            </p:nvSpPr>
            <p:spPr bwMode="auto">
              <a:xfrm>
                <a:off x="4022726" y="2971800"/>
                <a:ext cx="80963" cy="114300"/>
              </a:xfrm>
              <a:custGeom>
                <a:avLst/>
                <a:gdLst>
                  <a:gd name="T0" fmla="*/ 7 w 28"/>
                  <a:gd name="T1" fmla="*/ 15 h 39"/>
                  <a:gd name="T2" fmla="*/ 1 w 28"/>
                  <a:gd name="T3" fmla="*/ 39 h 39"/>
                  <a:gd name="T4" fmla="*/ 21 w 28"/>
                  <a:gd name="T5" fmla="*/ 24 h 39"/>
                  <a:gd name="T6" fmla="*/ 27 w 28"/>
                  <a:gd name="T7" fmla="*/ 0 h 39"/>
                  <a:gd name="T8" fmla="*/ 7 w 28"/>
                  <a:gd name="T9" fmla="*/ 15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9">
                    <a:moveTo>
                      <a:pt x="7" y="15"/>
                    </a:moveTo>
                    <a:cubicBezTo>
                      <a:pt x="0" y="26"/>
                      <a:pt x="1" y="39"/>
                      <a:pt x="1" y="39"/>
                    </a:cubicBezTo>
                    <a:cubicBezTo>
                      <a:pt x="1" y="39"/>
                      <a:pt x="14" y="35"/>
                      <a:pt x="21" y="24"/>
                    </a:cubicBezTo>
                    <a:cubicBezTo>
                      <a:pt x="28" y="14"/>
                      <a:pt x="27" y="0"/>
                      <a:pt x="27" y="0"/>
                    </a:cubicBezTo>
                    <a:cubicBezTo>
                      <a:pt x="27" y="0"/>
                      <a:pt x="14" y="4"/>
                      <a:pt x="7" y="15"/>
                    </a:cubicBezTo>
                    <a:close/>
                  </a:path>
                </a:pathLst>
              </a:custGeom>
              <a:solidFill>
                <a:srgbClr val="AF96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7" name="Freeform 43"/>
              <p:cNvSpPr>
                <a:spLocks/>
              </p:cNvSpPr>
              <p:nvPr/>
            </p:nvSpPr>
            <p:spPr bwMode="auto">
              <a:xfrm>
                <a:off x="4043363" y="3038475"/>
                <a:ext cx="111125" cy="161925"/>
              </a:xfrm>
              <a:custGeom>
                <a:avLst/>
                <a:gdLst>
                  <a:gd name="T0" fmla="*/ 9 w 38"/>
                  <a:gd name="T1" fmla="*/ 22 h 55"/>
                  <a:gd name="T2" fmla="*/ 3 w 38"/>
                  <a:gd name="T3" fmla="*/ 55 h 55"/>
                  <a:gd name="T4" fmla="*/ 29 w 38"/>
                  <a:gd name="T5" fmla="*/ 33 h 55"/>
                  <a:gd name="T6" fmla="*/ 35 w 38"/>
                  <a:gd name="T7" fmla="*/ 0 h 55"/>
                  <a:gd name="T8" fmla="*/ 9 w 38"/>
                  <a:gd name="T9" fmla="*/ 22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55">
                    <a:moveTo>
                      <a:pt x="9" y="22"/>
                    </a:moveTo>
                    <a:cubicBezTo>
                      <a:pt x="0" y="37"/>
                      <a:pt x="3" y="55"/>
                      <a:pt x="3" y="55"/>
                    </a:cubicBezTo>
                    <a:cubicBezTo>
                      <a:pt x="3" y="55"/>
                      <a:pt x="20" y="48"/>
                      <a:pt x="29" y="33"/>
                    </a:cubicBezTo>
                    <a:cubicBezTo>
                      <a:pt x="38" y="18"/>
                      <a:pt x="35" y="0"/>
                      <a:pt x="35" y="0"/>
                    </a:cubicBezTo>
                    <a:cubicBezTo>
                      <a:pt x="35" y="0"/>
                      <a:pt x="18" y="6"/>
                      <a:pt x="9" y="22"/>
                    </a:cubicBezTo>
                    <a:close/>
                  </a:path>
                </a:pathLst>
              </a:custGeom>
              <a:solidFill>
                <a:srgbClr val="AF96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8" name="Freeform 44"/>
              <p:cNvSpPr>
                <a:spLocks/>
              </p:cNvSpPr>
              <p:nvPr/>
            </p:nvSpPr>
            <p:spPr bwMode="auto">
              <a:xfrm>
                <a:off x="4089401" y="3151188"/>
                <a:ext cx="103188" cy="146050"/>
              </a:xfrm>
              <a:custGeom>
                <a:avLst/>
                <a:gdLst>
                  <a:gd name="T0" fmla="*/ 9 w 35"/>
                  <a:gd name="T1" fmla="*/ 19 h 50"/>
                  <a:gd name="T2" fmla="*/ 2 w 35"/>
                  <a:gd name="T3" fmla="*/ 50 h 50"/>
                  <a:gd name="T4" fmla="*/ 27 w 35"/>
                  <a:gd name="T5" fmla="*/ 30 h 50"/>
                  <a:gd name="T6" fmla="*/ 34 w 35"/>
                  <a:gd name="T7" fmla="*/ 0 h 50"/>
                  <a:gd name="T8" fmla="*/ 9 w 35"/>
                  <a:gd name="T9" fmla="*/ 1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50">
                    <a:moveTo>
                      <a:pt x="9" y="19"/>
                    </a:moveTo>
                    <a:cubicBezTo>
                      <a:pt x="0" y="33"/>
                      <a:pt x="2" y="50"/>
                      <a:pt x="2" y="50"/>
                    </a:cubicBezTo>
                    <a:cubicBezTo>
                      <a:pt x="2" y="50"/>
                      <a:pt x="18" y="44"/>
                      <a:pt x="27" y="30"/>
                    </a:cubicBezTo>
                    <a:cubicBezTo>
                      <a:pt x="35" y="17"/>
                      <a:pt x="34" y="0"/>
                      <a:pt x="34" y="0"/>
                    </a:cubicBezTo>
                    <a:cubicBezTo>
                      <a:pt x="34" y="0"/>
                      <a:pt x="18" y="5"/>
                      <a:pt x="9" y="19"/>
                    </a:cubicBezTo>
                    <a:close/>
                  </a:path>
                </a:pathLst>
              </a:custGeom>
              <a:solidFill>
                <a:srgbClr val="AF96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9" name="Freeform 45"/>
              <p:cNvSpPr>
                <a:spLocks/>
              </p:cNvSpPr>
              <p:nvPr/>
            </p:nvSpPr>
            <p:spPr bwMode="auto">
              <a:xfrm>
                <a:off x="4154488" y="3224213"/>
                <a:ext cx="90488" cy="160338"/>
              </a:xfrm>
              <a:custGeom>
                <a:avLst/>
                <a:gdLst>
                  <a:gd name="T0" fmla="*/ 5 w 31"/>
                  <a:gd name="T1" fmla="*/ 24 h 55"/>
                  <a:gd name="T2" fmla="*/ 5 w 31"/>
                  <a:gd name="T3" fmla="*/ 55 h 55"/>
                  <a:gd name="T4" fmla="*/ 25 w 31"/>
                  <a:gd name="T5" fmla="*/ 31 h 55"/>
                  <a:gd name="T6" fmla="*/ 26 w 31"/>
                  <a:gd name="T7" fmla="*/ 0 h 55"/>
                  <a:gd name="T8" fmla="*/ 5 w 31"/>
                  <a:gd name="T9" fmla="*/ 24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55">
                    <a:moveTo>
                      <a:pt x="5" y="24"/>
                    </a:moveTo>
                    <a:cubicBezTo>
                      <a:pt x="0" y="39"/>
                      <a:pt x="5" y="55"/>
                      <a:pt x="5" y="55"/>
                    </a:cubicBezTo>
                    <a:cubicBezTo>
                      <a:pt x="5" y="55"/>
                      <a:pt x="20" y="47"/>
                      <a:pt x="25" y="31"/>
                    </a:cubicBezTo>
                    <a:cubicBezTo>
                      <a:pt x="31" y="16"/>
                      <a:pt x="26" y="0"/>
                      <a:pt x="26" y="0"/>
                    </a:cubicBezTo>
                    <a:cubicBezTo>
                      <a:pt x="26" y="0"/>
                      <a:pt x="11" y="8"/>
                      <a:pt x="5" y="24"/>
                    </a:cubicBezTo>
                    <a:close/>
                  </a:path>
                </a:pathLst>
              </a:custGeom>
              <a:solidFill>
                <a:srgbClr val="AF96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0" name="Freeform 46"/>
              <p:cNvSpPr>
                <a:spLocks/>
              </p:cNvSpPr>
              <p:nvPr/>
            </p:nvSpPr>
            <p:spPr bwMode="auto">
              <a:xfrm>
                <a:off x="3989388" y="2843213"/>
                <a:ext cx="82550" cy="180975"/>
              </a:xfrm>
              <a:custGeom>
                <a:avLst/>
                <a:gdLst>
                  <a:gd name="T0" fmla="*/ 3 w 28"/>
                  <a:gd name="T1" fmla="*/ 29 h 62"/>
                  <a:gd name="T2" fmla="*/ 9 w 28"/>
                  <a:gd name="T3" fmla="*/ 62 h 62"/>
                  <a:gd name="T4" fmla="*/ 25 w 28"/>
                  <a:gd name="T5" fmla="*/ 33 h 62"/>
                  <a:gd name="T6" fmla="*/ 19 w 28"/>
                  <a:gd name="T7" fmla="*/ 0 h 62"/>
                  <a:gd name="T8" fmla="*/ 3 w 28"/>
                  <a:gd name="T9" fmla="*/ 29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62">
                    <a:moveTo>
                      <a:pt x="3" y="29"/>
                    </a:moveTo>
                    <a:cubicBezTo>
                      <a:pt x="0" y="46"/>
                      <a:pt x="9" y="62"/>
                      <a:pt x="9" y="62"/>
                    </a:cubicBezTo>
                    <a:cubicBezTo>
                      <a:pt x="9" y="62"/>
                      <a:pt x="22" y="50"/>
                      <a:pt x="25" y="33"/>
                    </a:cubicBezTo>
                    <a:cubicBezTo>
                      <a:pt x="28" y="15"/>
                      <a:pt x="19" y="0"/>
                      <a:pt x="19" y="0"/>
                    </a:cubicBezTo>
                    <a:cubicBezTo>
                      <a:pt x="19" y="0"/>
                      <a:pt x="6" y="12"/>
                      <a:pt x="3" y="29"/>
                    </a:cubicBezTo>
                    <a:close/>
                  </a:path>
                </a:pathLst>
              </a:custGeom>
              <a:solidFill>
                <a:srgbClr val="AF96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51" name="Grupo 50"/>
            <p:cNvGrpSpPr/>
            <p:nvPr/>
          </p:nvGrpSpPr>
          <p:grpSpPr>
            <a:xfrm>
              <a:off x="4445720" y="4980422"/>
              <a:ext cx="1233488" cy="654050"/>
              <a:chOff x="6745288" y="4592638"/>
              <a:chExt cx="1233488" cy="654050"/>
            </a:xfrm>
          </p:grpSpPr>
          <p:sp>
            <p:nvSpPr>
              <p:cNvPr id="52" name="Freeform 47"/>
              <p:cNvSpPr>
                <a:spLocks/>
              </p:cNvSpPr>
              <p:nvPr/>
            </p:nvSpPr>
            <p:spPr bwMode="auto">
              <a:xfrm>
                <a:off x="6832601" y="4730750"/>
                <a:ext cx="176213" cy="515938"/>
              </a:xfrm>
              <a:custGeom>
                <a:avLst/>
                <a:gdLst>
                  <a:gd name="T0" fmla="*/ 56 w 60"/>
                  <a:gd name="T1" fmla="*/ 176 h 176"/>
                  <a:gd name="T2" fmla="*/ 59 w 60"/>
                  <a:gd name="T3" fmla="*/ 175 h 176"/>
                  <a:gd name="T4" fmla="*/ 59 w 60"/>
                  <a:gd name="T5" fmla="*/ 171 h 176"/>
                  <a:gd name="T6" fmla="*/ 22 w 60"/>
                  <a:gd name="T7" fmla="*/ 19 h 176"/>
                  <a:gd name="T8" fmla="*/ 27 w 60"/>
                  <a:gd name="T9" fmla="*/ 5 h 176"/>
                  <a:gd name="T10" fmla="*/ 26 w 60"/>
                  <a:gd name="T11" fmla="*/ 1 h 176"/>
                  <a:gd name="T12" fmla="*/ 22 w 60"/>
                  <a:gd name="T13" fmla="*/ 2 h 176"/>
                  <a:gd name="T14" fmla="*/ 16 w 60"/>
                  <a:gd name="T15" fmla="*/ 18 h 176"/>
                  <a:gd name="T16" fmla="*/ 55 w 60"/>
                  <a:gd name="T17" fmla="*/ 175 h 176"/>
                  <a:gd name="T18" fmla="*/ 56 w 60"/>
                  <a:gd name="T19" fmla="*/ 176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" h="176">
                    <a:moveTo>
                      <a:pt x="56" y="176"/>
                    </a:moveTo>
                    <a:cubicBezTo>
                      <a:pt x="57" y="176"/>
                      <a:pt x="58" y="176"/>
                      <a:pt x="59" y="175"/>
                    </a:cubicBezTo>
                    <a:cubicBezTo>
                      <a:pt x="60" y="174"/>
                      <a:pt x="60" y="172"/>
                      <a:pt x="59" y="171"/>
                    </a:cubicBezTo>
                    <a:cubicBezTo>
                      <a:pt x="20" y="125"/>
                      <a:pt x="6" y="70"/>
                      <a:pt x="22" y="19"/>
                    </a:cubicBezTo>
                    <a:cubicBezTo>
                      <a:pt x="23" y="14"/>
                      <a:pt x="25" y="9"/>
                      <a:pt x="27" y="5"/>
                    </a:cubicBezTo>
                    <a:cubicBezTo>
                      <a:pt x="28" y="3"/>
                      <a:pt x="27" y="1"/>
                      <a:pt x="26" y="1"/>
                    </a:cubicBezTo>
                    <a:cubicBezTo>
                      <a:pt x="24" y="0"/>
                      <a:pt x="23" y="1"/>
                      <a:pt x="22" y="2"/>
                    </a:cubicBezTo>
                    <a:cubicBezTo>
                      <a:pt x="20" y="7"/>
                      <a:pt x="18" y="12"/>
                      <a:pt x="16" y="18"/>
                    </a:cubicBezTo>
                    <a:cubicBezTo>
                      <a:pt x="0" y="70"/>
                      <a:pt x="15" y="127"/>
                      <a:pt x="55" y="175"/>
                    </a:cubicBezTo>
                    <a:cubicBezTo>
                      <a:pt x="55" y="175"/>
                      <a:pt x="56" y="176"/>
                      <a:pt x="56" y="176"/>
                    </a:cubicBezTo>
                    <a:close/>
                  </a:path>
                </a:pathLst>
              </a:custGeom>
              <a:solidFill>
                <a:srgbClr val="9C7B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3" name="Freeform 48"/>
              <p:cNvSpPr>
                <a:spLocks/>
              </p:cNvSpPr>
              <p:nvPr/>
            </p:nvSpPr>
            <p:spPr bwMode="auto">
              <a:xfrm>
                <a:off x="6759576" y="5053013"/>
                <a:ext cx="179388" cy="117475"/>
              </a:xfrm>
              <a:custGeom>
                <a:avLst/>
                <a:gdLst>
                  <a:gd name="T0" fmla="*/ 25 w 61"/>
                  <a:gd name="T1" fmla="*/ 31 h 40"/>
                  <a:gd name="T2" fmla="*/ 61 w 61"/>
                  <a:gd name="T3" fmla="*/ 37 h 40"/>
                  <a:gd name="T4" fmla="*/ 37 w 61"/>
                  <a:gd name="T5" fmla="*/ 9 h 40"/>
                  <a:gd name="T6" fmla="*/ 0 w 61"/>
                  <a:gd name="T7" fmla="*/ 4 h 40"/>
                  <a:gd name="T8" fmla="*/ 25 w 61"/>
                  <a:gd name="T9" fmla="*/ 3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40">
                    <a:moveTo>
                      <a:pt x="25" y="31"/>
                    </a:moveTo>
                    <a:cubicBezTo>
                      <a:pt x="42" y="40"/>
                      <a:pt x="61" y="37"/>
                      <a:pt x="61" y="37"/>
                    </a:cubicBezTo>
                    <a:cubicBezTo>
                      <a:pt x="61" y="37"/>
                      <a:pt x="53" y="18"/>
                      <a:pt x="37" y="9"/>
                    </a:cubicBezTo>
                    <a:cubicBezTo>
                      <a:pt x="20" y="0"/>
                      <a:pt x="0" y="4"/>
                      <a:pt x="0" y="4"/>
                    </a:cubicBezTo>
                    <a:cubicBezTo>
                      <a:pt x="0" y="4"/>
                      <a:pt x="8" y="22"/>
                      <a:pt x="25" y="31"/>
                    </a:cubicBezTo>
                    <a:close/>
                  </a:path>
                </a:pathLst>
              </a:custGeom>
              <a:solidFill>
                <a:srgbClr val="9C7B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4" name="Freeform 49"/>
              <p:cNvSpPr>
                <a:spLocks/>
              </p:cNvSpPr>
              <p:nvPr/>
            </p:nvSpPr>
            <p:spPr bwMode="auto">
              <a:xfrm>
                <a:off x="6745288" y="4921250"/>
                <a:ext cx="152400" cy="131763"/>
              </a:xfrm>
              <a:custGeom>
                <a:avLst/>
                <a:gdLst>
                  <a:gd name="T0" fmla="*/ 18 w 52"/>
                  <a:gd name="T1" fmla="*/ 32 h 45"/>
                  <a:gd name="T2" fmla="*/ 52 w 52"/>
                  <a:gd name="T3" fmla="*/ 45 h 45"/>
                  <a:gd name="T4" fmla="*/ 34 w 52"/>
                  <a:gd name="T5" fmla="*/ 13 h 45"/>
                  <a:gd name="T6" fmla="*/ 0 w 52"/>
                  <a:gd name="T7" fmla="*/ 0 h 45"/>
                  <a:gd name="T8" fmla="*/ 18 w 52"/>
                  <a:gd name="T9" fmla="*/ 3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45">
                    <a:moveTo>
                      <a:pt x="18" y="32"/>
                    </a:moveTo>
                    <a:cubicBezTo>
                      <a:pt x="32" y="45"/>
                      <a:pt x="52" y="45"/>
                      <a:pt x="52" y="45"/>
                    </a:cubicBezTo>
                    <a:cubicBezTo>
                      <a:pt x="52" y="45"/>
                      <a:pt x="48" y="26"/>
                      <a:pt x="34" y="13"/>
                    </a:cubicBezTo>
                    <a:cubicBezTo>
                      <a:pt x="20" y="1"/>
                      <a:pt x="0" y="0"/>
                      <a:pt x="0" y="0"/>
                    </a:cubicBezTo>
                    <a:cubicBezTo>
                      <a:pt x="0" y="0"/>
                      <a:pt x="3" y="19"/>
                      <a:pt x="18" y="32"/>
                    </a:cubicBezTo>
                    <a:close/>
                  </a:path>
                </a:pathLst>
              </a:custGeom>
              <a:solidFill>
                <a:srgbClr val="9C7B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5" name="Freeform 50"/>
              <p:cNvSpPr>
                <a:spLocks/>
              </p:cNvSpPr>
              <p:nvPr/>
            </p:nvSpPr>
            <p:spPr bwMode="auto">
              <a:xfrm>
                <a:off x="6765926" y="4786313"/>
                <a:ext cx="114300" cy="157163"/>
              </a:xfrm>
              <a:custGeom>
                <a:avLst/>
                <a:gdLst>
                  <a:gd name="T0" fmla="*/ 10 w 39"/>
                  <a:gd name="T1" fmla="*/ 33 h 54"/>
                  <a:gd name="T2" fmla="*/ 37 w 39"/>
                  <a:gd name="T3" fmla="*/ 54 h 54"/>
                  <a:gd name="T4" fmla="*/ 29 w 39"/>
                  <a:gd name="T5" fmla="*/ 21 h 54"/>
                  <a:gd name="T6" fmla="*/ 2 w 39"/>
                  <a:gd name="T7" fmla="*/ 0 h 54"/>
                  <a:gd name="T8" fmla="*/ 10 w 39"/>
                  <a:gd name="T9" fmla="*/ 3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54">
                    <a:moveTo>
                      <a:pt x="10" y="33"/>
                    </a:moveTo>
                    <a:cubicBezTo>
                      <a:pt x="19" y="48"/>
                      <a:pt x="37" y="54"/>
                      <a:pt x="37" y="54"/>
                    </a:cubicBezTo>
                    <a:cubicBezTo>
                      <a:pt x="37" y="54"/>
                      <a:pt x="39" y="35"/>
                      <a:pt x="29" y="21"/>
                    </a:cubicBezTo>
                    <a:cubicBezTo>
                      <a:pt x="19" y="6"/>
                      <a:pt x="2" y="0"/>
                      <a:pt x="2" y="0"/>
                    </a:cubicBezTo>
                    <a:cubicBezTo>
                      <a:pt x="2" y="0"/>
                      <a:pt x="0" y="18"/>
                      <a:pt x="10" y="33"/>
                    </a:cubicBezTo>
                    <a:close/>
                  </a:path>
                </a:pathLst>
              </a:custGeom>
              <a:solidFill>
                <a:srgbClr val="9C7B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6" name="Freeform 51"/>
              <p:cNvSpPr>
                <a:spLocks/>
              </p:cNvSpPr>
              <p:nvPr/>
            </p:nvSpPr>
            <p:spPr bwMode="auto">
              <a:xfrm>
                <a:off x="6800851" y="4676775"/>
                <a:ext cx="87313" cy="150813"/>
              </a:xfrm>
              <a:custGeom>
                <a:avLst/>
                <a:gdLst>
                  <a:gd name="T0" fmla="*/ 6 w 30"/>
                  <a:gd name="T1" fmla="*/ 29 h 51"/>
                  <a:gd name="T2" fmla="*/ 26 w 30"/>
                  <a:gd name="T3" fmla="*/ 51 h 51"/>
                  <a:gd name="T4" fmla="*/ 24 w 30"/>
                  <a:gd name="T5" fmla="*/ 22 h 51"/>
                  <a:gd name="T6" fmla="*/ 5 w 30"/>
                  <a:gd name="T7" fmla="*/ 0 h 51"/>
                  <a:gd name="T8" fmla="*/ 6 w 30"/>
                  <a:gd name="T9" fmla="*/ 2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51">
                    <a:moveTo>
                      <a:pt x="6" y="29"/>
                    </a:moveTo>
                    <a:cubicBezTo>
                      <a:pt x="12" y="43"/>
                      <a:pt x="26" y="51"/>
                      <a:pt x="26" y="51"/>
                    </a:cubicBezTo>
                    <a:cubicBezTo>
                      <a:pt x="26" y="51"/>
                      <a:pt x="30" y="36"/>
                      <a:pt x="24" y="22"/>
                    </a:cubicBezTo>
                    <a:cubicBezTo>
                      <a:pt x="19" y="7"/>
                      <a:pt x="5" y="0"/>
                      <a:pt x="5" y="0"/>
                    </a:cubicBezTo>
                    <a:cubicBezTo>
                      <a:pt x="5" y="0"/>
                      <a:pt x="0" y="15"/>
                      <a:pt x="6" y="29"/>
                    </a:cubicBezTo>
                    <a:close/>
                  </a:path>
                </a:pathLst>
              </a:custGeom>
              <a:solidFill>
                <a:srgbClr val="9C7B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7" name="Freeform 52"/>
              <p:cNvSpPr>
                <a:spLocks/>
              </p:cNvSpPr>
              <p:nvPr/>
            </p:nvSpPr>
            <p:spPr bwMode="auto">
              <a:xfrm>
                <a:off x="6886576" y="4733925"/>
                <a:ext cx="104775" cy="87313"/>
              </a:xfrm>
              <a:custGeom>
                <a:avLst/>
                <a:gdLst>
                  <a:gd name="T0" fmla="*/ 13 w 36"/>
                  <a:gd name="T1" fmla="*/ 9 h 30"/>
                  <a:gd name="T2" fmla="*/ 0 w 36"/>
                  <a:gd name="T3" fmla="*/ 30 h 30"/>
                  <a:gd name="T4" fmla="*/ 23 w 36"/>
                  <a:gd name="T5" fmla="*/ 22 h 30"/>
                  <a:gd name="T6" fmla="*/ 36 w 36"/>
                  <a:gd name="T7" fmla="*/ 0 h 30"/>
                  <a:gd name="T8" fmla="*/ 13 w 36"/>
                  <a:gd name="T9" fmla="*/ 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0">
                    <a:moveTo>
                      <a:pt x="13" y="9"/>
                    </a:moveTo>
                    <a:cubicBezTo>
                      <a:pt x="3" y="17"/>
                      <a:pt x="0" y="30"/>
                      <a:pt x="0" y="30"/>
                    </a:cubicBezTo>
                    <a:cubicBezTo>
                      <a:pt x="0" y="30"/>
                      <a:pt x="13" y="30"/>
                      <a:pt x="23" y="22"/>
                    </a:cubicBezTo>
                    <a:cubicBezTo>
                      <a:pt x="33" y="14"/>
                      <a:pt x="36" y="0"/>
                      <a:pt x="36" y="0"/>
                    </a:cubicBezTo>
                    <a:cubicBezTo>
                      <a:pt x="36" y="0"/>
                      <a:pt x="23" y="1"/>
                      <a:pt x="13" y="9"/>
                    </a:cubicBezTo>
                    <a:close/>
                  </a:path>
                </a:pathLst>
              </a:custGeom>
              <a:solidFill>
                <a:srgbClr val="9C7B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8" name="Freeform 53"/>
              <p:cNvSpPr>
                <a:spLocks/>
              </p:cNvSpPr>
              <p:nvPr/>
            </p:nvSpPr>
            <p:spPr bwMode="auto">
              <a:xfrm>
                <a:off x="6877051" y="4810125"/>
                <a:ext cx="138113" cy="128588"/>
              </a:xfrm>
              <a:custGeom>
                <a:avLst/>
                <a:gdLst>
                  <a:gd name="T0" fmla="*/ 16 w 47"/>
                  <a:gd name="T1" fmla="*/ 14 h 44"/>
                  <a:gd name="T2" fmla="*/ 0 w 47"/>
                  <a:gd name="T3" fmla="*/ 44 h 44"/>
                  <a:gd name="T4" fmla="*/ 31 w 47"/>
                  <a:gd name="T5" fmla="*/ 31 h 44"/>
                  <a:gd name="T6" fmla="*/ 47 w 47"/>
                  <a:gd name="T7" fmla="*/ 0 h 44"/>
                  <a:gd name="T8" fmla="*/ 16 w 47"/>
                  <a:gd name="T9" fmla="*/ 1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44">
                    <a:moveTo>
                      <a:pt x="16" y="14"/>
                    </a:moveTo>
                    <a:cubicBezTo>
                      <a:pt x="3" y="26"/>
                      <a:pt x="0" y="44"/>
                      <a:pt x="0" y="44"/>
                    </a:cubicBezTo>
                    <a:cubicBezTo>
                      <a:pt x="0" y="44"/>
                      <a:pt x="18" y="43"/>
                      <a:pt x="31" y="31"/>
                    </a:cubicBezTo>
                    <a:cubicBezTo>
                      <a:pt x="44" y="19"/>
                      <a:pt x="47" y="0"/>
                      <a:pt x="47" y="0"/>
                    </a:cubicBezTo>
                    <a:cubicBezTo>
                      <a:pt x="47" y="0"/>
                      <a:pt x="29" y="2"/>
                      <a:pt x="16" y="14"/>
                    </a:cubicBezTo>
                    <a:close/>
                  </a:path>
                </a:pathLst>
              </a:custGeom>
              <a:solidFill>
                <a:srgbClr val="9C7B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9" name="Freeform 54"/>
              <p:cNvSpPr>
                <a:spLocks/>
              </p:cNvSpPr>
              <p:nvPr/>
            </p:nvSpPr>
            <p:spPr bwMode="auto">
              <a:xfrm>
                <a:off x="6891338" y="4929188"/>
                <a:ext cx="131763" cy="114300"/>
              </a:xfrm>
              <a:custGeom>
                <a:avLst/>
                <a:gdLst>
                  <a:gd name="T0" fmla="*/ 15 w 45"/>
                  <a:gd name="T1" fmla="*/ 11 h 39"/>
                  <a:gd name="T2" fmla="*/ 0 w 45"/>
                  <a:gd name="T3" fmla="*/ 39 h 39"/>
                  <a:gd name="T4" fmla="*/ 29 w 45"/>
                  <a:gd name="T5" fmla="*/ 27 h 39"/>
                  <a:gd name="T6" fmla="*/ 45 w 45"/>
                  <a:gd name="T7" fmla="*/ 0 h 39"/>
                  <a:gd name="T8" fmla="*/ 15 w 45"/>
                  <a:gd name="T9" fmla="*/ 1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39">
                    <a:moveTo>
                      <a:pt x="15" y="11"/>
                    </a:moveTo>
                    <a:cubicBezTo>
                      <a:pt x="3" y="22"/>
                      <a:pt x="0" y="39"/>
                      <a:pt x="0" y="39"/>
                    </a:cubicBezTo>
                    <a:cubicBezTo>
                      <a:pt x="0" y="39"/>
                      <a:pt x="17" y="38"/>
                      <a:pt x="29" y="27"/>
                    </a:cubicBezTo>
                    <a:cubicBezTo>
                      <a:pt x="42" y="17"/>
                      <a:pt x="45" y="0"/>
                      <a:pt x="45" y="0"/>
                    </a:cubicBezTo>
                    <a:cubicBezTo>
                      <a:pt x="45" y="0"/>
                      <a:pt x="28" y="1"/>
                      <a:pt x="15" y="11"/>
                    </a:cubicBezTo>
                    <a:close/>
                  </a:path>
                </a:pathLst>
              </a:custGeom>
              <a:solidFill>
                <a:srgbClr val="9C7B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0" name="Freeform 55"/>
              <p:cNvSpPr>
                <a:spLocks/>
              </p:cNvSpPr>
              <p:nvPr/>
            </p:nvSpPr>
            <p:spPr bwMode="auto">
              <a:xfrm>
                <a:off x="6935788" y="5011738"/>
                <a:ext cx="104775" cy="138113"/>
              </a:xfrm>
              <a:custGeom>
                <a:avLst/>
                <a:gdLst>
                  <a:gd name="T0" fmla="*/ 9 w 36"/>
                  <a:gd name="T1" fmla="*/ 17 h 47"/>
                  <a:gd name="T2" fmla="*/ 0 w 36"/>
                  <a:gd name="T3" fmla="*/ 47 h 47"/>
                  <a:gd name="T4" fmla="*/ 26 w 36"/>
                  <a:gd name="T5" fmla="*/ 30 h 47"/>
                  <a:gd name="T6" fmla="*/ 36 w 36"/>
                  <a:gd name="T7" fmla="*/ 0 h 47"/>
                  <a:gd name="T8" fmla="*/ 9 w 36"/>
                  <a:gd name="T9" fmla="*/ 1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47">
                    <a:moveTo>
                      <a:pt x="9" y="17"/>
                    </a:moveTo>
                    <a:cubicBezTo>
                      <a:pt x="0" y="30"/>
                      <a:pt x="0" y="47"/>
                      <a:pt x="0" y="47"/>
                    </a:cubicBezTo>
                    <a:cubicBezTo>
                      <a:pt x="0" y="47"/>
                      <a:pt x="16" y="43"/>
                      <a:pt x="26" y="30"/>
                    </a:cubicBezTo>
                    <a:cubicBezTo>
                      <a:pt x="36" y="17"/>
                      <a:pt x="36" y="0"/>
                      <a:pt x="36" y="0"/>
                    </a:cubicBezTo>
                    <a:cubicBezTo>
                      <a:pt x="36" y="0"/>
                      <a:pt x="19" y="4"/>
                      <a:pt x="9" y="17"/>
                    </a:cubicBezTo>
                    <a:close/>
                  </a:path>
                </a:pathLst>
              </a:custGeom>
              <a:solidFill>
                <a:srgbClr val="9C7B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1" name="Freeform 56"/>
              <p:cNvSpPr>
                <a:spLocks/>
              </p:cNvSpPr>
              <p:nvPr/>
            </p:nvSpPr>
            <p:spPr bwMode="auto">
              <a:xfrm>
                <a:off x="6883401" y="4592638"/>
                <a:ext cx="104775" cy="166688"/>
              </a:xfrm>
              <a:custGeom>
                <a:avLst/>
                <a:gdLst>
                  <a:gd name="T0" fmla="*/ 8 w 36"/>
                  <a:gd name="T1" fmla="*/ 24 h 57"/>
                  <a:gd name="T2" fmla="*/ 4 w 36"/>
                  <a:gd name="T3" fmla="*/ 57 h 57"/>
                  <a:gd name="T4" fmla="*/ 28 w 36"/>
                  <a:gd name="T5" fmla="*/ 34 h 57"/>
                  <a:gd name="T6" fmla="*/ 32 w 36"/>
                  <a:gd name="T7" fmla="*/ 0 h 57"/>
                  <a:gd name="T8" fmla="*/ 8 w 36"/>
                  <a:gd name="T9" fmla="*/ 24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57">
                    <a:moveTo>
                      <a:pt x="8" y="24"/>
                    </a:moveTo>
                    <a:cubicBezTo>
                      <a:pt x="0" y="39"/>
                      <a:pt x="4" y="57"/>
                      <a:pt x="4" y="57"/>
                    </a:cubicBezTo>
                    <a:cubicBezTo>
                      <a:pt x="4" y="57"/>
                      <a:pt x="20" y="49"/>
                      <a:pt x="28" y="34"/>
                    </a:cubicBezTo>
                    <a:cubicBezTo>
                      <a:pt x="36" y="18"/>
                      <a:pt x="32" y="0"/>
                      <a:pt x="32" y="0"/>
                    </a:cubicBezTo>
                    <a:cubicBezTo>
                      <a:pt x="32" y="0"/>
                      <a:pt x="16" y="8"/>
                      <a:pt x="8" y="24"/>
                    </a:cubicBezTo>
                    <a:close/>
                  </a:path>
                </a:pathLst>
              </a:custGeom>
              <a:solidFill>
                <a:srgbClr val="9C7B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2" name="Freeform 57"/>
              <p:cNvSpPr>
                <a:spLocks/>
              </p:cNvSpPr>
              <p:nvPr/>
            </p:nvSpPr>
            <p:spPr bwMode="auto">
              <a:xfrm>
                <a:off x="7712076" y="4730750"/>
                <a:ext cx="176213" cy="515938"/>
              </a:xfrm>
              <a:custGeom>
                <a:avLst/>
                <a:gdLst>
                  <a:gd name="T0" fmla="*/ 4 w 60"/>
                  <a:gd name="T1" fmla="*/ 176 h 176"/>
                  <a:gd name="T2" fmla="*/ 2 w 60"/>
                  <a:gd name="T3" fmla="*/ 175 h 176"/>
                  <a:gd name="T4" fmla="*/ 1 w 60"/>
                  <a:gd name="T5" fmla="*/ 171 h 176"/>
                  <a:gd name="T6" fmla="*/ 39 w 60"/>
                  <a:gd name="T7" fmla="*/ 19 h 176"/>
                  <a:gd name="T8" fmla="*/ 34 w 60"/>
                  <a:gd name="T9" fmla="*/ 5 h 176"/>
                  <a:gd name="T10" fmla="*/ 35 w 60"/>
                  <a:gd name="T11" fmla="*/ 1 h 176"/>
                  <a:gd name="T12" fmla="*/ 39 w 60"/>
                  <a:gd name="T13" fmla="*/ 2 h 176"/>
                  <a:gd name="T14" fmla="*/ 44 w 60"/>
                  <a:gd name="T15" fmla="*/ 18 h 176"/>
                  <a:gd name="T16" fmla="*/ 6 w 60"/>
                  <a:gd name="T17" fmla="*/ 175 h 176"/>
                  <a:gd name="T18" fmla="*/ 4 w 60"/>
                  <a:gd name="T19" fmla="*/ 176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" h="176">
                    <a:moveTo>
                      <a:pt x="4" y="176"/>
                    </a:moveTo>
                    <a:cubicBezTo>
                      <a:pt x="3" y="176"/>
                      <a:pt x="2" y="176"/>
                      <a:pt x="2" y="175"/>
                    </a:cubicBezTo>
                    <a:cubicBezTo>
                      <a:pt x="1" y="174"/>
                      <a:pt x="0" y="172"/>
                      <a:pt x="1" y="171"/>
                    </a:cubicBezTo>
                    <a:cubicBezTo>
                      <a:pt x="41" y="125"/>
                      <a:pt x="54" y="70"/>
                      <a:pt x="39" y="19"/>
                    </a:cubicBezTo>
                    <a:cubicBezTo>
                      <a:pt x="38" y="14"/>
                      <a:pt x="36" y="9"/>
                      <a:pt x="34" y="5"/>
                    </a:cubicBezTo>
                    <a:cubicBezTo>
                      <a:pt x="33" y="3"/>
                      <a:pt x="34" y="1"/>
                      <a:pt x="35" y="1"/>
                    </a:cubicBezTo>
                    <a:cubicBezTo>
                      <a:pt x="37" y="0"/>
                      <a:pt x="38" y="1"/>
                      <a:pt x="39" y="2"/>
                    </a:cubicBezTo>
                    <a:cubicBezTo>
                      <a:pt x="41" y="7"/>
                      <a:pt x="43" y="12"/>
                      <a:pt x="44" y="18"/>
                    </a:cubicBezTo>
                    <a:cubicBezTo>
                      <a:pt x="60" y="70"/>
                      <a:pt x="46" y="127"/>
                      <a:pt x="6" y="175"/>
                    </a:cubicBezTo>
                    <a:cubicBezTo>
                      <a:pt x="5" y="175"/>
                      <a:pt x="5" y="176"/>
                      <a:pt x="4" y="176"/>
                    </a:cubicBezTo>
                    <a:close/>
                  </a:path>
                </a:pathLst>
              </a:custGeom>
              <a:solidFill>
                <a:srgbClr val="9C7B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3" name="Freeform 58"/>
              <p:cNvSpPr>
                <a:spLocks/>
              </p:cNvSpPr>
              <p:nvPr/>
            </p:nvSpPr>
            <p:spPr bwMode="auto">
              <a:xfrm>
                <a:off x="7783513" y="5053013"/>
                <a:ext cx="177800" cy="117475"/>
              </a:xfrm>
              <a:custGeom>
                <a:avLst/>
                <a:gdLst>
                  <a:gd name="T0" fmla="*/ 37 w 61"/>
                  <a:gd name="T1" fmla="*/ 31 h 40"/>
                  <a:gd name="T2" fmla="*/ 0 w 61"/>
                  <a:gd name="T3" fmla="*/ 37 h 40"/>
                  <a:gd name="T4" fmla="*/ 25 w 61"/>
                  <a:gd name="T5" fmla="*/ 9 h 40"/>
                  <a:gd name="T6" fmla="*/ 61 w 61"/>
                  <a:gd name="T7" fmla="*/ 4 h 40"/>
                  <a:gd name="T8" fmla="*/ 37 w 61"/>
                  <a:gd name="T9" fmla="*/ 3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40">
                    <a:moveTo>
                      <a:pt x="37" y="31"/>
                    </a:moveTo>
                    <a:cubicBezTo>
                      <a:pt x="20" y="40"/>
                      <a:pt x="0" y="37"/>
                      <a:pt x="0" y="37"/>
                    </a:cubicBezTo>
                    <a:cubicBezTo>
                      <a:pt x="0" y="37"/>
                      <a:pt x="8" y="18"/>
                      <a:pt x="25" y="9"/>
                    </a:cubicBezTo>
                    <a:cubicBezTo>
                      <a:pt x="42" y="0"/>
                      <a:pt x="61" y="4"/>
                      <a:pt x="61" y="4"/>
                    </a:cubicBezTo>
                    <a:cubicBezTo>
                      <a:pt x="61" y="4"/>
                      <a:pt x="54" y="22"/>
                      <a:pt x="37" y="31"/>
                    </a:cubicBezTo>
                    <a:close/>
                  </a:path>
                </a:pathLst>
              </a:custGeom>
              <a:solidFill>
                <a:srgbClr val="9C7B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4" name="Freeform 59"/>
              <p:cNvSpPr>
                <a:spLocks/>
              </p:cNvSpPr>
              <p:nvPr/>
            </p:nvSpPr>
            <p:spPr bwMode="auto">
              <a:xfrm>
                <a:off x="7826376" y="4921250"/>
                <a:ext cx="152400" cy="131763"/>
              </a:xfrm>
              <a:custGeom>
                <a:avLst/>
                <a:gdLst>
                  <a:gd name="T0" fmla="*/ 34 w 52"/>
                  <a:gd name="T1" fmla="*/ 32 h 45"/>
                  <a:gd name="T2" fmla="*/ 0 w 52"/>
                  <a:gd name="T3" fmla="*/ 45 h 45"/>
                  <a:gd name="T4" fmla="*/ 18 w 52"/>
                  <a:gd name="T5" fmla="*/ 13 h 45"/>
                  <a:gd name="T6" fmla="*/ 52 w 52"/>
                  <a:gd name="T7" fmla="*/ 0 h 45"/>
                  <a:gd name="T8" fmla="*/ 34 w 52"/>
                  <a:gd name="T9" fmla="*/ 3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45">
                    <a:moveTo>
                      <a:pt x="34" y="32"/>
                    </a:moveTo>
                    <a:cubicBezTo>
                      <a:pt x="20" y="45"/>
                      <a:pt x="0" y="45"/>
                      <a:pt x="0" y="45"/>
                    </a:cubicBezTo>
                    <a:cubicBezTo>
                      <a:pt x="0" y="45"/>
                      <a:pt x="3" y="26"/>
                      <a:pt x="18" y="13"/>
                    </a:cubicBezTo>
                    <a:cubicBezTo>
                      <a:pt x="32" y="1"/>
                      <a:pt x="52" y="0"/>
                      <a:pt x="52" y="0"/>
                    </a:cubicBezTo>
                    <a:cubicBezTo>
                      <a:pt x="52" y="0"/>
                      <a:pt x="48" y="19"/>
                      <a:pt x="34" y="32"/>
                    </a:cubicBezTo>
                    <a:close/>
                  </a:path>
                </a:pathLst>
              </a:custGeom>
              <a:solidFill>
                <a:srgbClr val="9C7B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5" name="Freeform 60"/>
              <p:cNvSpPr>
                <a:spLocks/>
              </p:cNvSpPr>
              <p:nvPr/>
            </p:nvSpPr>
            <p:spPr bwMode="auto">
              <a:xfrm>
                <a:off x="7843838" y="4786313"/>
                <a:ext cx="114300" cy="157163"/>
              </a:xfrm>
              <a:custGeom>
                <a:avLst/>
                <a:gdLst>
                  <a:gd name="T0" fmla="*/ 29 w 39"/>
                  <a:gd name="T1" fmla="*/ 33 h 54"/>
                  <a:gd name="T2" fmla="*/ 2 w 39"/>
                  <a:gd name="T3" fmla="*/ 54 h 54"/>
                  <a:gd name="T4" fmla="*/ 10 w 39"/>
                  <a:gd name="T5" fmla="*/ 21 h 54"/>
                  <a:gd name="T6" fmla="*/ 37 w 39"/>
                  <a:gd name="T7" fmla="*/ 0 h 54"/>
                  <a:gd name="T8" fmla="*/ 29 w 39"/>
                  <a:gd name="T9" fmla="*/ 3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54">
                    <a:moveTo>
                      <a:pt x="29" y="33"/>
                    </a:moveTo>
                    <a:cubicBezTo>
                      <a:pt x="19" y="48"/>
                      <a:pt x="2" y="54"/>
                      <a:pt x="2" y="54"/>
                    </a:cubicBezTo>
                    <a:cubicBezTo>
                      <a:pt x="2" y="54"/>
                      <a:pt x="0" y="35"/>
                      <a:pt x="10" y="21"/>
                    </a:cubicBezTo>
                    <a:cubicBezTo>
                      <a:pt x="20" y="6"/>
                      <a:pt x="37" y="0"/>
                      <a:pt x="37" y="0"/>
                    </a:cubicBezTo>
                    <a:cubicBezTo>
                      <a:pt x="37" y="0"/>
                      <a:pt x="39" y="18"/>
                      <a:pt x="29" y="33"/>
                    </a:cubicBezTo>
                    <a:close/>
                  </a:path>
                </a:pathLst>
              </a:custGeom>
              <a:solidFill>
                <a:srgbClr val="9C7B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6" name="Freeform 61"/>
              <p:cNvSpPr>
                <a:spLocks/>
              </p:cNvSpPr>
              <p:nvPr/>
            </p:nvSpPr>
            <p:spPr bwMode="auto">
              <a:xfrm>
                <a:off x="7835901" y="4676775"/>
                <a:ext cx="84138" cy="150813"/>
              </a:xfrm>
              <a:custGeom>
                <a:avLst/>
                <a:gdLst>
                  <a:gd name="T0" fmla="*/ 24 w 29"/>
                  <a:gd name="T1" fmla="*/ 29 h 51"/>
                  <a:gd name="T2" fmla="*/ 4 w 29"/>
                  <a:gd name="T3" fmla="*/ 51 h 51"/>
                  <a:gd name="T4" fmla="*/ 5 w 29"/>
                  <a:gd name="T5" fmla="*/ 22 h 51"/>
                  <a:gd name="T6" fmla="*/ 25 w 29"/>
                  <a:gd name="T7" fmla="*/ 0 h 51"/>
                  <a:gd name="T8" fmla="*/ 24 w 29"/>
                  <a:gd name="T9" fmla="*/ 2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51">
                    <a:moveTo>
                      <a:pt x="24" y="29"/>
                    </a:moveTo>
                    <a:cubicBezTo>
                      <a:pt x="18" y="43"/>
                      <a:pt x="4" y="51"/>
                      <a:pt x="4" y="51"/>
                    </a:cubicBezTo>
                    <a:cubicBezTo>
                      <a:pt x="4" y="51"/>
                      <a:pt x="0" y="36"/>
                      <a:pt x="5" y="22"/>
                    </a:cubicBezTo>
                    <a:cubicBezTo>
                      <a:pt x="11" y="7"/>
                      <a:pt x="25" y="0"/>
                      <a:pt x="25" y="0"/>
                    </a:cubicBezTo>
                    <a:cubicBezTo>
                      <a:pt x="25" y="0"/>
                      <a:pt x="29" y="15"/>
                      <a:pt x="24" y="29"/>
                    </a:cubicBezTo>
                    <a:close/>
                  </a:path>
                </a:pathLst>
              </a:custGeom>
              <a:solidFill>
                <a:srgbClr val="9C7B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7" name="Freeform 62"/>
              <p:cNvSpPr>
                <a:spLocks/>
              </p:cNvSpPr>
              <p:nvPr/>
            </p:nvSpPr>
            <p:spPr bwMode="auto">
              <a:xfrm>
                <a:off x="7732713" y="4733925"/>
                <a:ext cx="106363" cy="87313"/>
              </a:xfrm>
              <a:custGeom>
                <a:avLst/>
                <a:gdLst>
                  <a:gd name="T0" fmla="*/ 23 w 36"/>
                  <a:gd name="T1" fmla="*/ 9 h 30"/>
                  <a:gd name="T2" fmla="*/ 36 w 36"/>
                  <a:gd name="T3" fmla="*/ 30 h 30"/>
                  <a:gd name="T4" fmla="*/ 13 w 36"/>
                  <a:gd name="T5" fmla="*/ 22 h 30"/>
                  <a:gd name="T6" fmla="*/ 0 w 36"/>
                  <a:gd name="T7" fmla="*/ 0 h 30"/>
                  <a:gd name="T8" fmla="*/ 23 w 36"/>
                  <a:gd name="T9" fmla="*/ 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0">
                    <a:moveTo>
                      <a:pt x="23" y="9"/>
                    </a:moveTo>
                    <a:cubicBezTo>
                      <a:pt x="33" y="17"/>
                      <a:pt x="36" y="30"/>
                      <a:pt x="36" y="30"/>
                    </a:cubicBezTo>
                    <a:cubicBezTo>
                      <a:pt x="36" y="30"/>
                      <a:pt x="22" y="30"/>
                      <a:pt x="13" y="22"/>
                    </a:cubicBezTo>
                    <a:cubicBezTo>
                      <a:pt x="3" y="14"/>
                      <a:pt x="0" y="0"/>
                      <a:pt x="0" y="0"/>
                    </a:cubicBezTo>
                    <a:cubicBezTo>
                      <a:pt x="0" y="0"/>
                      <a:pt x="13" y="1"/>
                      <a:pt x="23" y="9"/>
                    </a:cubicBezTo>
                    <a:close/>
                  </a:path>
                </a:pathLst>
              </a:custGeom>
              <a:solidFill>
                <a:srgbClr val="9C7B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8" name="Freeform 63"/>
              <p:cNvSpPr>
                <a:spLocks/>
              </p:cNvSpPr>
              <p:nvPr/>
            </p:nvSpPr>
            <p:spPr bwMode="auto">
              <a:xfrm>
                <a:off x="7708901" y="4810125"/>
                <a:ext cx="138113" cy="128588"/>
              </a:xfrm>
              <a:custGeom>
                <a:avLst/>
                <a:gdLst>
                  <a:gd name="T0" fmla="*/ 31 w 47"/>
                  <a:gd name="T1" fmla="*/ 14 h 44"/>
                  <a:gd name="T2" fmla="*/ 47 w 47"/>
                  <a:gd name="T3" fmla="*/ 44 h 44"/>
                  <a:gd name="T4" fmla="*/ 16 w 47"/>
                  <a:gd name="T5" fmla="*/ 31 h 44"/>
                  <a:gd name="T6" fmla="*/ 0 w 47"/>
                  <a:gd name="T7" fmla="*/ 0 h 44"/>
                  <a:gd name="T8" fmla="*/ 31 w 47"/>
                  <a:gd name="T9" fmla="*/ 1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44">
                    <a:moveTo>
                      <a:pt x="31" y="14"/>
                    </a:moveTo>
                    <a:cubicBezTo>
                      <a:pt x="44" y="26"/>
                      <a:pt x="47" y="44"/>
                      <a:pt x="47" y="44"/>
                    </a:cubicBezTo>
                    <a:cubicBezTo>
                      <a:pt x="47" y="44"/>
                      <a:pt x="29" y="43"/>
                      <a:pt x="16" y="31"/>
                    </a:cubicBezTo>
                    <a:cubicBezTo>
                      <a:pt x="3" y="19"/>
                      <a:pt x="0" y="0"/>
                      <a:pt x="0" y="0"/>
                    </a:cubicBezTo>
                    <a:cubicBezTo>
                      <a:pt x="0" y="0"/>
                      <a:pt x="18" y="2"/>
                      <a:pt x="31" y="14"/>
                    </a:cubicBezTo>
                    <a:close/>
                  </a:path>
                </a:pathLst>
              </a:custGeom>
              <a:solidFill>
                <a:srgbClr val="9C7B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9" name="Freeform 64"/>
              <p:cNvSpPr>
                <a:spLocks/>
              </p:cNvSpPr>
              <p:nvPr/>
            </p:nvSpPr>
            <p:spPr bwMode="auto">
              <a:xfrm>
                <a:off x="7700963" y="4929188"/>
                <a:ext cx="131763" cy="114300"/>
              </a:xfrm>
              <a:custGeom>
                <a:avLst/>
                <a:gdLst>
                  <a:gd name="T0" fmla="*/ 29 w 45"/>
                  <a:gd name="T1" fmla="*/ 11 h 39"/>
                  <a:gd name="T2" fmla="*/ 45 w 45"/>
                  <a:gd name="T3" fmla="*/ 39 h 39"/>
                  <a:gd name="T4" fmla="*/ 16 w 45"/>
                  <a:gd name="T5" fmla="*/ 27 h 39"/>
                  <a:gd name="T6" fmla="*/ 0 w 45"/>
                  <a:gd name="T7" fmla="*/ 0 h 39"/>
                  <a:gd name="T8" fmla="*/ 29 w 45"/>
                  <a:gd name="T9" fmla="*/ 1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39">
                    <a:moveTo>
                      <a:pt x="29" y="11"/>
                    </a:moveTo>
                    <a:cubicBezTo>
                      <a:pt x="42" y="22"/>
                      <a:pt x="45" y="39"/>
                      <a:pt x="45" y="39"/>
                    </a:cubicBezTo>
                    <a:cubicBezTo>
                      <a:pt x="45" y="39"/>
                      <a:pt x="28" y="38"/>
                      <a:pt x="16" y="27"/>
                    </a:cubicBezTo>
                    <a:cubicBezTo>
                      <a:pt x="3" y="17"/>
                      <a:pt x="0" y="0"/>
                      <a:pt x="0" y="0"/>
                    </a:cubicBezTo>
                    <a:cubicBezTo>
                      <a:pt x="0" y="0"/>
                      <a:pt x="17" y="1"/>
                      <a:pt x="29" y="11"/>
                    </a:cubicBezTo>
                    <a:close/>
                  </a:path>
                </a:pathLst>
              </a:custGeom>
              <a:solidFill>
                <a:srgbClr val="9C7B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0" name="Freeform 65"/>
              <p:cNvSpPr>
                <a:spLocks/>
              </p:cNvSpPr>
              <p:nvPr/>
            </p:nvSpPr>
            <p:spPr bwMode="auto">
              <a:xfrm>
                <a:off x="7680326" y="5011738"/>
                <a:ext cx="107950" cy="138113"/>
              </a:xfrm>
              <a:custGeom>
                <a:avLst/>
                <a:gdLst>
                  <a:gd name="T0" fmla="*/ 27 w 37"/>
                  <a:gd name="T1" fmla="*/ 17 h 47"/>
                  <a:gd name="T2" fmla="*/ 37 w 37"/>
                  <a:gd name="T3" fmla="*/ 47 h 47"/>
                  <a:gd name="T4" fmla="*/ 10 w 37"/>
                  <a:gd name="T5" fmla="*/ 30 h 47"/>
                  <a:gd name="T6" fmla="*/ 1 w 37"/>
                  <a:gd name="T7" fmla="*/ 0 h 47"/>
                  <a:gd name="T8" fmla="*/ 27 w 37"/>
                  <a:gd name="T9" fmla="*/ 1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47">
                    <a:moveTo>
                      <a:pt x="27" y="17"/>
                    </a:moveTo>
                    <a:cubicBezTo>
                      <a:pt x="37" y="30"/>
                      <a:pt x="37" y="47"/>
                      <a:pt x="37" y="47"/>
                    </a:cubicBezTo>
                    <a:cubicBezTo>
                      <a:pt x="37" y="47"/>
                      <a:pt x="20" y="43"/>
                      <a:pt x="10" y="30"/>
                    </a:cubicBezTo>
                    <a:cubicBezTo>
                      <a:pt x="0" y="17"/>
                      <a:pt x="1" y="0"/>
                      <a:pt x="1" y="0"/>
                    </a:cubicBezTo>
                    <a:cubicBezTo>
                      <a:pt x="1" y="0"/>
                      <a:pt x="17" y="4"/>
                      <a:pt x="27" y="17"/>
                    </a:cubicBezTo>
                    <a:close/>
                  </a:path>
                </a:pathLst>
              </a:custGeom>
              <a:solidFill>
                <a:srgbClr val="9C7B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1" name="Freeform 66"/>
              <p:cNvSpPr>
                <a:spLocks/>
              </p:cNvSpPr>
              <p:nvPr/>
            </p:nvSpPr>
            <p:spPr bwMode="auto">
              <a:xfrm>
                <a:off x="7735888" y="4592638"/>
                <a:ext cx="106363" cy="166688"/>
              </a:xfrm>
              <a:custGeom>
                <a:avLst/>
                <a:gdLst>
                  <a:gd name="T0" fmla="*/ 28 w 36"/>
                  <a:gd name="T1" fmla="*/ 24 h 57"/>
                  <a:gd name="T2" fmla="*/ 32 w 36"/>
                  <a:gd name="T3" fmla="*/ 57 h 57"/>
                  <a:gd name="T4" fmla="*/ 7 w 36"/>
                  <a:gd name="T5" fmla="*/ 34 h 57"/>
                  <a:gd name="T6" fmla="*/ 3 w 36"/>
                  <a:gd name="T7" fmla="*/ 0 h 57"/>
                  <a:gd name="T8" fmla="*/ 28 w 36"/>
                  <a:gd name="T9" fmla="*/ 24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57">
                    <a:moveTo>
                      <a:pt x="28" y="24"/>
                    </a:moveTo>
                    <a:cubicBezTo>
                      <a:pt x="36" y="39"/>
                      <a:pt x="32" y="57"/>
                      <a:pt x="32" y="57"/>
                    </a:cubicBezTo>
                    <a:cubicBezTo>
                      <a:pt x="32" y="57"/>
                      <a:pt x="15" y="49"/>
                      <a:pt x="7" y="34"/>
                    </a:cubicBezTo>
                    <a:cubicBezTo>
                      <a:pt x="0" y="18"/>
                      <a:pt x="3" y="0"/>
                      <a:pt x="3" y="0"/>
                    </a:cubicBezTo>
                    <a:cubicBezTo>
                      <a:pt x="3" y="0"/>
                      <a:pt x="20" y="8"/>
                      <a:pt x="28" y="24"/>
                    </a:cubicBezTo>
                    <a:close/>
                  </a:path>
                </a:pathLst>
              </a:custGeom>
              <a:solidFill>
                <a:srgbClr val="9C7B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2" name="Freeform 67"/>
              <p:cNvSpPr>
                <a:spLocks/>
              </p:cNvSpPr>
              <p:nvPr/>
            </p:nvSpPr>
            <p:spPr bwMode="auto">
              <a:xfrm>
                <a:off x="7216776" y="4686300"/>
                <a:ext cx="200025" cy="190500"/>
              </a:xfrm>
              <a:custGeom>
                <a:avLst/>
                <a:gdLst>
                  <a:gd name="T0" fmla="*/ 67 w 68"/>
                  <a:gd name="T1" fmla="*/ 37 h 65"/>
                  <a:gd name="T2" fmla="*/ 48 w 68"/>
                  <a:gd name="T3" fmla="*/ 62 h 65"/>
                  <a:gd name="T4" fmla="*/ 41 w 68"/>
                  <a:gd name="T5" fmla="*/ 63 h 65"/>
                  <a:gd name="T6" fmla="*/ 2 w 68"/>
                  <a:gd name="T7" fmla="*/ 34 h 65"/>
                  <a:gd name="T8" fmla="*/ 1 w 68"/>
                  <a:gd name="T9" fmla="*/ 28 h 65"/>
                  <a:gd name="T10" fmla="*/ 20 w 68"/>
                  <a:gd name="T11" fmla="*/ 2 h 65"/>
                  <a:gd name="T12" fmla="*/ 26 w 68"/>
                  <a:gd name="T13" fmla="*/ 1 h 65"/>
                  <a:gd name="T14" fmla="*/ 66 w 68"/>
                  <a:gd name="T15" fmla="*/ 30 h 65"/>
                  <a:gd name="T16" fmla="*/ 67 w 68"/>
                  <a:gd name="T17" fmla="*/ 37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65">
                    <a:moveTo>
                      <a:pt x="67" y="37"/>
                    </a:moveTo>
                    <a:cubicBezTo>
                      <a:pt x="48" y="62"/>
                      <a:pt x="48" y="62"/>
                      <a:pt x="48" y="62"/>
                    </a:cubicBezTo>
                    <a:cubicBezTo>
                      <a:pt x="46" y="64"/>
                      <a:pt x="43" y="65"/>
                      <a:pt x="41" y="63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0" y="33"/>
                      <a:pt x="0" y="30"/>
                      <a:pt x="1" y="28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1" y="0"/>
                      <a:pt x="24" y="0"/>
                      <a:pt x="26" y="1"/>
                    </a:cubicBezTo>
                    <a:cubicBezTo>
                      <a:pt x="66" y="30"/>
                      <a:pt x="66" y="30"/>
                      <a:pt x="66" y="30"/>
                    </a:cubicBezTo>
                    <a:cubicBezTo>
                      <a:pt x="68" y="32"/>
                      <a:pt x="68" y="35"/>
                      <a:pt x="67" y="37"/>
                    </a:cubicBezTo>
                    <a:close/>
                  </a:path>
                </a:pathLst>
              </a:custGeom>
              <a:solidFill>
                <a:srgbClr val="4048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3" name="Freeform 68"/>
              <p:cNvSpPr>
                <a:spLocks/>
              </p:cNvSpPr>
              <p:nvPr/>
            </p:nvSpPr>
            <p:spPr bwMode="auto">
              <a:xfrm>
                <a:off x="7216776" y="4672013"/>
                <a:ext cx="200025" cy="215900"/>
              </a:xfrm>
              <a:custGeom>
                <a:avLst/>
                <a:gdLst>
                  <a:gd name="T0" fmla="*/ 126 w 126"/>
                  <a:gd name="T1" fmla="*/ 42 h 136"/>
                  <a:gd name="T2" fmla="*/ 56 w 126"/>
                  <a:gd name="T3" fmla="*/ 136 h 136"/>
                  <a:gd name="T4" fmla="*/ 0 w 126"/>
                  <a:gd name="T5" fmla="*/ 96 h 136"/>
                  <a:gd name="T6" fmla="*/ 69 w 126"/>
                  <a:gd name="T7" fmla="*/ 0 h 136"/>
                  <a:gd name="T8" fmla="*/ 126 w 126"/>
                  <a:gd name="T9" fmla="*/ 42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6" h="136">
                    <a:moveTo>
                      <a:pt x="126" y="42"/>
                    </a:moveTo>
                    <a:lnTo>
                      <a:pt x="56" y="136"/>
                    </a:lnTo>
                    <a:lnTo>
                      <a:pt x="0" y="96"/>
                    </a:lnTo>
                    <a:lnTo>
                      <a:pt x="69" y="0"/>
                    </a:lnTo>
                    <a:lnTo>
                      <a:pt x="126" y="42"/>
                    </a:lnTo>
                    <a:close/>
                  </a:path>
                </a:pathLst>
              </a:custGeom>
              <a:solidFill>
                <a:srgbClr val="4048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4" name="Freeform 69"/>
              <p:cNvSpPr>
                <a:spLocks/>
              </p:cNvSpPr>
              <p:nvPr/>
            </p:nvSpPr>
            <p:spPr bwMode="auto">
              <a:xfrm>
                <a:off x="7302501" y="4619625"/>
                <a:ext cx="160338" cy="142875"/>
              </a:xfrm>
              <a:custGeom>
                <a:avLst/>
                <a:gdLst>
                  <a:gd name="T0" fmla="*/ 51 w 55"/>
                  <a:gd name="T1" fmla="*/ 41 h 49"/>
                  <a:gd name="T2" fmla="*/ 50 w 55"/>
                  <a:gd name="T3" fmla="*/ 42 h 49"/>
                  <a:gd name="T4" fmla="*/ 33 w 55"/>
                  <a:gd name="T5" fmla="*/ 45 h 49"/>
                  <a:gd name="T6" fmla="*/ 6 w 55"/>
                  <a:gd name="T7" fmla="*/ 25 h 49"/>
                  <a:gd name="T8" fmla="*/ 4 w 55"/>
                  <a:gd name="T9" fmla="*/ 8 h 49"/>
                  <a:gd name="T10" fmla="*/ 5 w 55"/>
                  <a:gd name="T11" fmla="*/ 7 h 49"/>
                  <a:gd name="T12" fmla="*/ 22 w 55"/>
                  <a:gd name="T13" fmla="*/ 4 h 49"/>
                  <a:gd name="T14" fmla="*/ 49 w 55"/>
                  <a:gd name="T15" fmla="*/ 24 h 49"/>
                  <a:gd name="T16" fmla="*/ 51 w 55"/>
                  <a:gd name="T17" fmla="*/ 4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49">
                    <a:moveTo>
                      <a:pt x="51" y="41"/>
                    </a:moveTo>
                    <a:cubicBezTo>
                      <a:pt x="50" y="42"/>
                      <a:pt x="50" y="42"/>
                      <a:pt x="50" y="42"/>
                    </a:cubicBezTo>
                    <a:cubicBezTo>
                      <a:pt x="46" y="47"/>
                      <a:pt x="39" y="49"/>
                      <a:pt x="33" y="4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1" y="21"/>
                      <a:pt x="0" y="13"/>
                      <a:pt x="4" y="8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9" y="1"/>
                      <a:pt x="16" y="0"/>
                      <a:pt x="22" y="4"/>
                    </a:cubicBezTo>
                    <a:cubicBezTo>
                      <a:pt x="49" y="24"/>
                      <a:pt x="49" y="24"/>
                      <a:pt x="49" y="24"/>
                    </a:cubicBezTo>
                    <a:cubicBezTo>
                      <a:pt x="54" y="28"/>
                      <a:pt x="55" y="35"/>
                      <a:pt x="51" y="41"/>
                    </a:cubicBezTo>
                    <a:close/>
                  </a:path>
                </a:pathLst>
              </a:custGeom>
              <a:solidFill>
                <a:srgbClr val="4048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5" name="Freeform 70"/>
              <p:cNvSpPr>
                <a:spLocks/>
              </p:cNvSpPr>
              <p:nvPr/>
            </p:nvSpPr>
            <p:spPr bwMode="auto">
              <a:xfrm>
                <a:off x="7167563" y="4800600"/>
                <a:ext cx="160338" cy="142875"/>
              </a:xfrm>
              <a:custGeom>
                <a:avLst/>
                <a:gdLst>
                  <a:gd name="T0" fmla="*/ 52 w 55"/>
                  <a:gd name="T1" fmla="*/ 41 h 49"/>
                  <a:gd name="T2" fmla="*/ 51 w 55"/>
                  <a:gd name="T3" fmla="*/ 42 h 49"/>
                  <a:gd name="T4" fmla="*/ 34 w 55"/>
                  <a:gd name="T5" fmla="*/ 45 h 49"/>
                  <a:gd name="T6" fmla="*/ 7 w 55"/>
                  <a:gd name="T7" fmla="*/ 25 h 49"/>
                  <a:gd name="T8" fmla="*/ 4 w 55"/>
                  <a:gd name="T9" fmla="*/ 8 h 49"/>
                  <a:gd name="T10" fmla="*/ 5 w 55"/>
                  <a:gd name="T11" fmla="*/ 7 h 49"/>
                  <a:gd name="T12" fmla="*/ 22 w 55"/>
                  <a:gd name="T13" fmla="*/ 4 h 49"/>
                  <a:gd name="T14" fmla="*/ 49 w 55"/>
                  <a:gd name="T15" fmla="*/ 24 h 49"/>
                  <a:gd name="T16" fmla="*/ 52 w 55"/>
                  <a:gd name="T17" fmla="*/ 4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49">
                    <a:moveTo>
                      <a:pt x="52" y="41"/>
                    </a:moveTo>
                    <a:cubicBezTo>
                      <a:pt x="51" y="42"/>
                      <a:pt x="51" y="42"/>
                      <a:pt x="51" y="42"/>
                    </a:cubicBezTo>
                    <a:cubicBezTo>
                      <a:pt x="47" y="48"/>
                      <a:pt x="39" y="49"/>
                      <a:pt x="34" y="45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1" y="21"/>
                      <a:pt x="0" y="14"/>
                      <a:pt x="4" y="8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9" y="2"/>
                      <a:pt x="17" y="0"/>
                      <a:pt x="22" y="4"/>
                    </a:cubicBezTo>
                    <a:cubicBezTo>
                      <a:pt x="49" y="24"/>
                      <a:pt x="49" y="24"/>
                      <a:pt x="49" y="24"/>
                    </a:cubicBezTo>
                    <a:cubicBezTo>
                      <a:pt x="54" y="28"/>
                      <a:pt x="55" y="36"/>
                      <a:pt x="52" y="41"/>
                    </a:cubicBezTo>
                    <a:close/>
                  </a:path>
                </a:pathLst>
              </a:custGeom>
              <a:solidFill>
                <a:srgbClr val="4048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6" name="Freeform 71"/>
              <p:cNvSpPr>
                <a:spLocks/>
              </p:cNvSpPr>
              <p:nvPr/>
            </p:nvSpPr>
            <p:spPr bwMode="auto">
              <a:xfrm>
                <a:off x="7346951" y="4794250"/>
                <a:ext cx="228600" cy="185738"/>
              </a:xfrm>
              <a:custGeom>
                <a:avLst/>
                <a:gdLst>
                  <a:gd name="T0" fmla="*/ 144 w 144"/>
                  <a:gd name="T1" fmla="*/ 96 h 117"/>
                  <a:gd name="T2" fmla="*/ 129 w 144"/>
                  <a:gd name="T3" fmla="*/ 117 h 117"/>
                  <a:gd name="T4" fmla="*/ 0 w 144"/>
                  <a:gd name="T5" fmla="*/ 22 h 117"/>
                  <a:gd name="T6" fmla="*/ 14 w 144"/>
                  <a:gd name="T7" fmla="*/ 0 h 117"/>
                  <a:gd name="T8" fmla="*/ 144 w 144"/>
                  <a:gd name="T9" fmla="*/ 96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117">
                    <a:moveTo>
                      <a:pt x="144" y="96"/>
                    </a:moveTo>
                    <a:lnTo>
                      <a:pt x="129" y="117"/>
                    </a:lnTo>
                    <a:lnTo>
                      <a:pt x="0" y="22"/>
                    </a:lnTo>
                    <a:lnTo>
                      <a:pt x="14" y="0"/>
                    </a:lnTo>
                    <a:lnTo>
                      <a:pt x="144" y="96"/>
                    </a:lnTo>
                    <a:close/>
                  </a:path>
                </a:pathLst>
              </a:custGeom>
              <a:solidFill>
                <a:srgbClr val="4048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7" name="Freeform 72"/>
              <p:cNvSpPr>
                <a:spLocks/>
              </p:cNvSpPr>
              <p:nvPr/>
            </p:nvSpPr>
            <p:spPr bwMode="auto">
              <a:xfrm>
                <a:off x="7454901" y="4867275"/>
                <a:ext cx="204788" cy="179388"/>
              </a:xfrm>
              <a:custGeom>
                <a:avLst/>
                <a:gdLst>
                  <a:gd name="T0" fmla="*/ 66 w 70"/>
                  <a:gd name="T1" fmla="*/ 48 h 61"/>
                  <a:gd name="T2" fmla="*/ 61 w 70"/>
                  <a:gd name="T3" fmla="*/ 56 h 61"/>
                  <a:gd name="T4" fmla="*/ 47 w 70"/>
                  <a:gd name="T5" fmla="*/ 58 h 61"/>
                  <a:gd name="T6" fmla="*/ 5 w 70"/>
                  <a:gd name="T7" fmla="*/ 28 h 61"/>
                  <a:gd name="T8" fmla="*/ 3 w 70"/>
                  <a:gd name="T9" fmla="*/ 14 h 61"/>
                  <a:gd name="T10" fmla="*/ 9 w 70"/>
                  <a:gd name="T11" fmla="*/ 6 h 61"/>
                  <a:gd name="T12" fmla="*/ 23 w 70"/>
                  <a:gd name="T13" fmla="*/ 4 h 61"/>
                  <a:gd name="T14" fmla="*/ 64 w 70"/>
                  <a:gd name="T15" fmla="*/ 34 h 61"/>
                  <a:gd name="T16" fmla="*/ 66 w 70"/>
                  <a:gd name="T17" fmla="*/ 48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" h="61">
                    <a:moveTo>
                      <a:pt x="66" y="48"/>
                    </a:moveTo>
                    <a:cubicBezTo>
                      <a:pt x="61" y="56"/>
                      <a:pt x="61" y="56"/>
                      <a:pt x="61" y="56"/>
                    </a:cubicBezTo>
                    <a:cubicBezTo>
                      <a:pt x="57" y="60"/>
                      <a:pt x="51" y="61"/>
                      <a:pt x="47" y="58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1" y="25"/>
                      <a:pt x="0" y="18"/>
                      <a:pt x="3" y="14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12" y="1"/>
                      <a:pt x="19" y="0"/>
                      <a:pt x="23" y="4"/>
                    </a:cubicBezTo>
                    <a:cubicBezTo>
                      <a:pt x="64" y="34"/>
                      <a:pt x="64" y="34"/>
                      <a:pt x="64" y="34"/>
                    </a:cubicBezTo>
                    <a:cubicBezTo>
                      <a:pt x="69" y="37"/>
                      <a:pt x="70" y="44"/>
                      <a:pt x="66" y="48"/>
                    </a:cubicBezTo>
                    <a:close/>
                  </a:path>
                </a:pathLst>
              </a:custGeom>
              <a:solidFill>
                <a:srgbClr val="4048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8" name="Freeform 73"/>
              <p:cNvSpPr>
                <a:spLocks/>
              </p:cNvSpPr>
              <p:nvPr/>
            </p:nvSpPr>
            <p:spPr bwMode="auto">
              <a:xfrm>
                <a:off x="7115176" y="5040313"/>
                <a:ext cx="412750" cy="150813"/>
              </a:xfrm>
              <a:custGeom>
                <a:avLst/>
                <a:gdLst>
                  <a:gd name="T0" fmla="*/ 125 w 141"/>
                  <a:gd name="T1" fmla="*/ 18 h 51"/>
                  <a:gd name="T2" fmla="*/ 125 w 141"/>
                  <a:gd name="T3" fmla="*/ 18 h 51"/>
                  <a:gd name="T4" fmla="*/ 125 w 141"/>
                  <a:gd name="T5" fmla="*/ 15 h 51"/>
                  <a:gd name="T6" fmla="*/ 125 w 141"/>
                  <a:gd name="T7" fmla="*/ 13 h 51"/>
                  <a:gd name="T8" fmla="*/ 111 w 141"/>
                  <a:gd name="T9" fmla="*/ 0 h 51"/>
                  <a:gd name="T10" fmla="*/ 31 w 141"/>
                  <a:gd name="T11" fmla="*/ 0 h 51"/>
                  <a:gd name="T12" fmla="*/ 17 w 141"/>
                  <a:gd name="T13" fmla="*/ 13 h 51"/>
                  <a:gd name="T14" fmla="*/ 17 w 141"/>
                  <a:gd name="T15" fmla="*/ 15 h 51"/>
                  <a:gd name="T16" fmla="*/ 17 w 141"/>
                  <a:gd name="T17" fmla="*/ 18 h 51"/>
                  <a:gd name="T18" fmla="*/ 17 w 141"/>
                  <a:gd name="T19" fmla="*/ 18 h 51"/>
                  <a:gd name="T20" fmla="*/ 0 w 141"/>
                  <a:gd name="T21" fmla="*/ 34 h 51"/>
                  <a:gd name="T22" fmla="*/ 17 w 141"/>
                  <a:gd name="T23" fmla="*/ 51 h 51"/>
                  <a:gd name="T24" fmla="*/ 125 w 141"/>
                  <a:gd name="T25" fmla="*/ 51 h 51"/>
                  <a:gd name="T26" fmla="*/ 141 w 141"/>
                  <a:gd name="T27" fmla="*/ 34 h 51"/>
                  <a:gd name="T28" fmla="*/ 125 w 141"/>
                  <a:gd name="T2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1" h="51">
                    <a:moveTo>
                      <a:pt x="125" y="18"/>
                    </a:moveTo>
                    <a:cubicBezTo>
                      <a:pt x="125" y="18"/>
                      <a:pt x="125" y="18"/>
                      <a:pt x="125" y="18"/>
                    </a:cubicBezTo>
                    <a:cubicBezTo>
                      <a:pt x="125" y="17"/>
                      <a:pt x="125" y="16"/>
                      <a:pt x="125" y="15"/>
                    </a:cubicBezTo>
                    <a:cubicBezTo>
                      <a:pt x="125" y="13"/>
                      <a:pt x="125" y="13"/>
                      <a:pt x="125" y="13"/>
                    </a:cubicBezTo>
                    <a:cubicBezTo>
                      <a:pt x="125" y="6"/>
                      <a:pt x="119" y="0"/>
                      <a:pt x="11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23" y="0"/>
                      <a:pt x="17" y="6"/>
                      <a:pt x="17" y="13"/>
                    </a:cubicBezTo>
                    <a:cubicBezTo>
                      <a:pt x="17" y="15"/>
                      <a:pt x="17" y="15"/>
                      <a:pt x="17" y="15"/>
                    </a:cubicBezTo>
                    <a:cubicBezTo>
                      <a:pt x="17" y="16"/>
                      <a:pt x="17" y="17"/>
                      <a:pt x="17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8" y="18"/>
                      <a:pt x="0" y="25"/>
                      <a:pt x="0" y="34"/>
                    </a:cubicBezTo>
                    <a:cubicBezTo>
                      <a:pt x="0" y="44"/>
                      <a:pt x="8" y="51"/>
                      <a:pt x="17" y="51"/>
                    </a:cubicBezTo>
                    <a:cubicBezTo>
                      <a:pt x="125" y="51"/>
                      <a:pt x="125" y="51"/>
                      <a:pt x="125" y="51"/>
                    </a:cubicBezTo>
                    <a:cubicBezTo>
                      <a:pt x="134" y="51"/>
                      <a:pt x="141" y="44"/>
                      <a:pt x="141" y="34"/>
                    </a:cubicBezTo>
                    <a:cubicBezTo>
                      <a:pt x="141" y="25"/>
                      <a:pt x="134" y="18"/>
                      <a:pt x="125" y="18"/>
                    </a:cubicBezTo>
                    <a:close/>
                  </a:path>
                </a:pathLst>
              </a:custGeom>
              <a:solidFill>
                <a:srgbClr val="4048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9" name="Freeform 74"/>
              <p:cNvSpPr>
                <a:spLocks/>
              </p:cNvSpPr>
              <p:nvPr/>
            </p:nvSpPr>
            <p:spPr bwMode="auto">
              <a:xfrm>
                <a:off x="7126288" y="5053013"/>
                <a:ext cx="334963" cy="122238"/>
              </a:xfrm>
              <a:custGeom>
                <a:avLst/>
                <a:gdLst>
                  <a:gd name="T0" fmla="*/ 5 w 114"/>
                  <a:gd name="T1" fmla="*/ 33 h 42"/>
                  <a:gd name="T2" fmla="*/ 17 w 114"/>
                  <a:gd name="T3" fmla="*/ 20 h 42"/>
                  <a:gd name="T4" fmla="*/ 22 w 114"/>
                  <a:gd name="T5" fmla="*/ 20 h 42"/>
                  <a:gd name="T6" fmla="*/ 21 w 114"/>
                  <a:gd name="T7" fmla="*/ 15 h 42"/>
                  <a:gd name="T8" fmla="*/ 21 w 114"/>
                  <a:gd name="T9" fmla="*/ 13 h 42"/>
                  <a:gd name="T10" fmla="*/ 21 w 114"/>
                  <a:gd name="T11" fmla="*/ 12 h 42"/>
                  <a:gd name="T12" fmla="*/ 31 w 114"/>
                  <a:gd name="T13" fmla="*/ 2 h 42"/>
                  <a:gd name="T14" fmla="*/ 111 w 114"/>
                  <a:gd name="T15" fmla="*/ 2 h 42"/>
                  <a:gd name="T16" fmla="*/ 114 w 114"/>
                  <a:gd name="T17" fmla="*/ 2 h 42"/>
                  <a:gd name="T18" fmla="*/ 107 w 114"/>
                  <a:gd name="T19" fmla="*/ 0 h 42"/>
                  <a:gd name="T20" fmla="*/ 27 w 114"/>
                  <a:gd name="T21" fmla="*/ 0 h 42"/>
                  <a:gd name="T22" fmla="*/ 17 w 114"/>
                  <a:gd name="T23" fmla="*/ 9 h 42"/>
                  <a:gd name="T24" fmla="*/ 17 w 114"/>
                  <a:gd name="T25" fmla="*/ 11 h 42"/>
                  <a:gd name="T26" fmla="*/ 17 w 114"/>
                  <a:gd name="T27" fmla="*/ 13 h 42"/>
                  <a:gd name="T28" fmla="*/ 18 w 114"/>
                  <a:gd name="T29" fmla="*/ 18 h 42"/>
                  <a:gd name="T30" fmla="*/ 13 w 114"/>
                  <a:gd name="T31" fmla="*/ 18 h 42"/>
                  <a:gd name="T32" fmla="*/ 0 w 114"/>
                  <a:gd name="T33" fmla="*/ 30 h 42"/>
                  <a:gd name="T34" fmla="*/ 9 w 114"/>
                  <a:gd name="T35" fmla="*/ 42 h 42"/>
                  <a:gd name="T36" fmla="*/ 5 w 114"/>
                  <a:gd name="T37" fmla="*/ 33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4" h="42">
                    <a:moveTo>
                      <a:pt x="5" y="33"/>
                    </a:moveTo>
                    <a:cubicBezTo>
                      <a:pt x="5" y="26"/>
                      <a:pt x="10" y="20"/>
                      <a:pt x="17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1" y="15"/>
                      <a:pt x="21" y="14"/>
                      <a:pt x="21" y="13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1" y="6"/>
                      <a:pt x="25" y="2"/>
                      <a:pt x="31" y="2"/>
                    </a:cubicBezTo>
                    <a:cubicBezTo>
                      <a:pt x="111" y="2"/>
                      <a:pt x="111" y="2"/>
                      <a:pt x="111" y="2"/>
                    </a:cubicBezTo>
                    <a:cubicBezTo>
                      <a:pt x="112" y="2"/>
                      <a:pt x="113" y="2"/>
                      <a:pt x="114" y="2"/>
                    </a:cubicBezTo>
                    <a:cubicBezTo>
                      <a:pt x="112" y="1"/>
                      <a:pt x="110" y="0"/>
                      <a:pt x="10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1" y="0"/>
                      <a:pt x="17" y="4"/>
                      <a:pt x="17" y="9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2"/>
                      <a:pt x="17" y="12"/>
                      <a:pt x="17" y="13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6" y="18"/>
                      <a:pt x="0" y="23"/>
                      <a:pt x="0" y="30"/>
                    </a:cubicBezTo>
                    <a:cubicBezTo>
                      <a:pt x="0" y="36"/>
                      <a:pt x="4" y="41"/>
                      <a:pt x="9" y="42"/>
                    </a:cubicBezTo>
                    <a:cubicBezTo>
                      <a:pt x="6" y="40"/>
                      <a:pt x="5" y="37"/>
                      <a:pt x="5" y="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0" name="Freeform 75"/>
              <p:cNvSpPr>
                <a:spLocks/>
              </p:cNvSpPr>
              <p:nvPr/>
            </p:nvSpPr>
            <p:spPr bwMode="auto">
              <a:xfrm>
                <a:off x="7478713" y="5105400"/>
                <a:ext cx="25400" cy="9525"/>
              </a:xfrm>
              <a:custGeom>
                <a:avLst/>
                <a:gdLst>
                  <a:gd name="T0" fmla="*/ 5 w 9"/>
                  <a:gd name="T1" fmla="*/ 2 h 3"/>
                  <a:gd name="T2" fmla="*/ 9 w 9"/>
                  <a:gd name="T3" fmla="*/ 3 h 3"/>
                  <a:gd name="T4" fmla="*/ 1 w 9"/>
                  <a:gd name="T5" fmla="*/ 0 h 3"/>
                  <a:gd name="T6" fmla="*/ 0 w 9"/>
                  <a:gd name="T7" fmla="*/ 0 h 3"/>
                  <a:gd name="T8" fmla="*/ 0 w 9"/>
                  <a:gd name="T9" fmla="*/ 2 h 3"/>
                  <a:gd name="T10" fmla="*/ 5 w 9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3">
                    <a:moveTo>
                      <a:pt x="5" y="2"/>
                    </a:moveTo>
                    <a:cubicBezTo>
                      <a:pt x="6" y="2"/>
                      <a:pt x="7" y="2"/>
                      <a:pt x="9" y="3"/>
                    </a:cubicBezTo>
                    <a:cubicBezTo>
                      <a:pt x="6" y="1"/>
                      <a:pt x="4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1" name="Freeform 76"/>
              <p:cNvSpPr>
                <a:spLocks/>
              </p:cNvSpPr>
              <p:nvPr/>
            </p:nvSpPr>
            <p:spPr bwMode="auto">
              <a:xfrm>
                <a:off x="7229476" y="4700588"/>
                <a:ext cx="173038" cy="88900"/>
              </a:xfrm>
              <a:custGeom>
                <a:avLst/>
                <a:gdLst>
                  <a:gd name="T0" fmla="*/ 22 w 59"/>
                  <a:gd name="T1" fmla="*/ 4 h 30"/>
                  <a:gd name="T2" fmla="*/ 22 w 59"/>
                  <a:gd name="T3" fmla="*/ 4 h 30"/>
                  <a:gd name="T4" fmla="*/ 59 w 59"/>
                  <a:gd name="T5" fmla="*/ 30 h 30"/>
                  <a:gd name="T6" fmla="*/ 59 w 59"/>
                  <a:gd name="T7" fmla="*/ 29 h 30"/>
                  <a:gd name="T8" fmla="*/ 59 w 59"/>
                  <a:gd name="T9" fmla="*/ 28 h 30"/>
                  <a:gd name="T10" fmla="*/ 20 w 59"/>
                  <a:gd name="T11" fmla="*/ 0 h 30"/>
                  <a:gd name="T12" fmla="*/ 19 w 59"/>
                  <a:gd name="T13" fmla="*/ 0 h 30"/>
                  <a:gd name="T14" fmla="*/ 0 w 59"/>
                  <a:gd name="T15" fmla="*/ 25 h 30"/>
                  <a:gd name="T16" fmla="*/ 1 w 59"/>
                  <a:gd name="T17" fmla="*/ 26 h 30"/>
                  <a:gd name="T18" fmla="*/ 4 w 59"/>
                  <a:gd name="T19" fmla="*/ 28 h 30"/>
                  <a:gd name="T20" fmla="*/ 22 w 59"/>
                  <a:gd name="T21" fmla="*/ 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30">
                    <a:moveTo>
                      <a:pt x="22" y="4"/>
                    </a:moveTo>
                    <a:cubicBezTo>
                      <a:pt x="22" y="4"/>
                      <a:pt x="22" y="4"/>
                      <a:pt x="22" y="4"/>
                    </a:cubicBezTo>
                    <a:cubicBezTo>
                      <a:pt x="59" y="30"/>
                      <a:pt x="59" y="30"/>
                      <a:pt x="59" y="30"/>
                    </a:cubicBezTo>
                    <a:cubicBezTo>
                      <a:pt x="59" y="29"/>
                      <a:pt x="59" y="29"/>
                      <a:pt x="59" y="29"/>
                    </a:cubicBezTo>
                    <a:cubicBezTo>
                      <a:pt x="59" y="29"/>
                      <a:pt x="59" y="29"/>
                      <a:pt x="59" y="28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19" y="0"/>
                      <a:pt x="19" y="0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4" y="28"/>
                      <a:pt x="4" y="28"/>
                      <a:pt x="4" y="28"/>
                    </a:cubicBez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2" name="Freeform 77"/>
              <p:cNvSpPr>
                <a:spLocks/>
              </p:cNvSpPr>
              <p:nvPr/>
            </p:nvSpPr>
            <p:spPr bwMode="auto">
              <a:xfrm>
                <a:off x="7316788" y="4637088"/>
                <a:ext cx="128588" cy="73025"/>
              </a:xfrm>
              <a:custGeom>
                <a:avLst/>
                <a:gdLst>
                  <a:gd name="T0" fmla="*/ 5 w 44"/>
                  <a:gd name="T1" fmla="*/ 8 h 25"/>
                  <a:gd name="T2" fmla="*/ 6 w 44"/>
                  <a:gd name="T3" fmla="*/ 7 h 25"/>
                  <a:gd name="T4" fmla="*/ 12 w 44"/>
                  <a:gd name="T5" fmla="*/ 4 h 25"/>
                  <a:gd name="T6" fmla="*/ 17 w 44"/>
                  <a:gd name="T7" fmla="*/ 5 h 25"/>
                  <a:gd name="T8" fmla="*/ 44 w 44"/>
                  <a:gd name="T9" fmla="*/ 25 h 25"/>
                  <a:gd name="T10" fmla="*/ 44 w 44"/>
                  <a:gd name="T11" fmla="*/ 25 h 25"/>
                  <a:gd name="T12" fmla="*/ 41 w 44"/>
                  <a:gd name="T13" fmla="*/ 21 h 25"/>
                  <a:gd name="T14" fmla="*/ 14 w 44"/>
                  <a:gd name="T15" fmla="*/ 1 h 25"/>
                  <a:gd name="T16" fmla="*/ 10 w 44"/>
                  <a:gd name="T17" fmla="*/ 0 h 25"/>
                  <a:gd name="T18" fmla="*/ 3 w 44"/>
                  <a:gd name="T19" fmla="*/ 3 h 25"/>
                  <a:gd name="T20" fmla="*/ 2 w 44"/>
                  <a:gd name="T21" fmla="*/ 4 h 25"/>
                  <a:gd name="T22" fmla="*/ 4 w 44"/>
                  <a:gd name="T23" fmla="*/ 15 h 25"/>
                  <a:gd name="T24" fmla="*/ 5 w 44"/>
                  <a:gd name="T25" fmla="*/ 8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25">
                    <a:moveTo>
                      <a:pt x="5" y="8"/>
                    </a:moveTo>
                    <a:cubicBezTo>
                      <a:pt x="6" y="7"/>
                      <a:pt x="6" y="7"/>
                      <a:pt x="6" y="7"/>
                    </a:cubicBezTo>
                    <a:cubicBezTo>
                      <a:pt x="7" y="5"/>
                      <a:pt x="10" y="4"/>
                      <a:pt x="12" y="4"/>
                    </a:cubicBezTo>
                    <a:cubicBezTo>
                      <a:pt x="14" y="4"/>
                      <a:pt x="16" y="4"/>
                      <a:pt x="17" y="5"/>
                    </a:cubicBezTo>
                    <a:cubicBezTo>
                      <a:pt x="44" y="25"/>
                      <a:pt x="44" y="25"/>
                      <a:pt x="44" y="25"/>
                    </a:cubicBezTo>
                    <a:cubicBezTo>
                      <a:pt x="44" y="25"/>
                      <a:pt x="44" y="25"/>
                      <a:pt x="44" y="25"/>
                    </a:cubicBezTo>
                    <a:cubicBezTo>
                      <a:pt x="44" y="24"/>
                      <a:pt x="43" y="22"/>
                      <a:pt x="41" y="2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3" y="0"/>
                      <a:pt x="11" y="0"/>
                      <a:pt x="10" y="0"/>
                    </a:cubicBezTo>
                    <a:cubicBezTo>
                      <a:pt x="7" y="0"/>
                      <a:pt x="5" y="1"/>
                      <a:pt x="3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0" y="8"/>
                      <a:pt x="0" y="13"/>
                      <a:pt x="4" y="15"/>
                    </a:cubicBezTo>
                    <a:cubicBezTo>
                      <a:pt x="3" y="13"/>
                      <a:pt x="3" y="10"/>
                      <a:pt x="5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3" name="Freeform 78"/>
              <p:cNvSpPr>
                <a:spLocks/>
              </p:cNvSpPr>
              <p:nvPr/>
            </p:nvSpPr>
            <p:spPr bwMode="auto">
              <a:xfrm>
                <a:off x="7181851" y="4818063"/>
                <a:ext cx="128588" cy="76200"/>
              </a:xfrm>
              <a:custGeom>
                <a:avLst/>
                <a:gdLst>
                  <a:gd name="T0" fmla="*/ 5 w 44"/>
                  <a:gd name="T1" fmla="*/ 9 h 26"/>
                  <a:gd name="T2" fmla="*/ 6 w 44"/>
                  <a:gd name="T3" fmla="*/ 7 h 26"/>
                  <a:gd name="T4" fmla="*/ 12 w 44"/>
                  <a:gd name="T5" fmla="*/ 4 h 26"/>
                  <a:gd name="T6" fmla="*/ 17 w 44"/>
                  <a:gd name="T7" fmla="*/ 6 h 26"/>
                  <a:gd name="T8" fmla="*/ 44 w 44"/>
                  <a:gd name="T9" fmla="*/ 25 h 26"/>
                  <a:gd name="T10" fmla="*/ 44 w 44"/>
                  <a:gd name="T11" fmla="*/ 26 h 26"/>
                  <a:gd name="T12" fmla="*/ 42 w 44"/>
                  <a:gd name="T13" fmla="*/ 21 h 26"/>
                  <a:gd name="T14" fmla="*/ 15 w 44"/>
                  <a:gd name="T15" fmla="*/ 2 h 26"/>
                  <a:gd name="T16" fmla="*/ 10 w 44"/>
                  <a:gd name="T17" fmla="*/ 0 h 26"/>
                  <a:gd name="T18" fmla="*/ 3 w 44"/>
                  <a:gd name="T19" fmla="*/ 3 h 26"/>
                  <a:gd name="T20" fmla="*/ 2 w 44"/>
                  <a:gd name="T21" fmla="*/ 5 h 26"/>
                  <a:gd name="T22" fmla="*/ 4 w 44"/>
                  <a:gd name="T23" fmla="*/ 16 h 26"/>
                  <a:gd name="T24" fmla="*/ 5 w 44"/>
                  <a:gd name="T25" fmla="*/ 9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26">
                    <a:moveTo>
                      <a:pt x="5" y="9"/>
                    </a:moveTo>
                    <a:cubicBezTo>
                      <a:pt x="6" y="7"/>
                      <a:pt x="6" y="7"/>
                      <a:pt x="6" y="7"/>
                    </a:cubicBezTo>
                    <a:cubicBezTo>
                      <a:pt x="7" y="5"/>
                      <a:pt x="10" y="4"/>
                      <a:pt x="12" y="4"/>
                    </a:cubicBezTo>
                    <a:cubicBezTo>
                      <a:pt x="14" y="4"/>
                      <a:pt x="16" y="5"/>
                      <a:pt x="17" y="6"/>
                    </a:cubicBezTo>
                    <a:cubicBezTo>
                      <a:pt x="44" y="25"/>
                      <a:pt x="44" y="25"/>
                      <a:pt x="44" y="25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4" y="24"/>
                      <a:pt x="43" y="23"/>
                      <a:pt x="42" y="21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3" y="1"/>
                      <a:pt x="11" y="0"/>
                      <a:pt x="10" y="0"/>
                    </a:cubicBezTo>
                    <a:cubicBezTo>
                      <a:pt x="7" y="0"/>
                      <a:pt x="5" y="1"/>
                      <a:pt x="3" y="3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0" y="8"/>
                      <a:pt x="0" y="13"/>
                      <a:pt x="4" y="16"/>
                    </a:cubicBezTo>
                    <a:cubicBezTo>
                      <a:pt x="3" y="13"/>
                      <a:pt x="3" y="11"/>
                      <a:pt x="5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84" name="Grupo 83"/>
            <p:cNvGrpSpPr/>
            <p:nvPr/>
          </p:nvGrpSpPr>
          <p:grpSpPr>
            <a:xfrm>
              <a:off x="4583833" y="1325997"/>
              <a:ext cx="955675" cy="828675"/>
              <a:chOff x="6883401" y="938213"/>
              <a:chExt cx="955675" cy="828675"/>
            </a:xfrm>
          </p:grpSpPr>
          <p:sp>
            <p:nvSpPr>
              <p:cNvPr id="85" name="Freeform 79"/>
              <p:cNvSpPr>
                <a:spLocks/>
              </p:cNvSpPr>
              <p:nvPr/>
            </p:nvSpPr>
            <p:spPr bwMode="auto">
              <a:xfrm>
                <a:off x="7008813" y="987425"/>
                <a:ext cx="349250" cy="82550"/>
              </a:xfrm>
              <a:custGeom>
                <a:avLst/>
                <a:gdLst>
                  <a:gd name="T0" fmla="*/ 6 w 119"/>
                  <a:gd name="T1" fmla="*/ 27 h 28"/>
                  <a:gd name="T2" fmla="*/ 0 w 119"/>
                  <a:gd name="T3" fmla="*/ 22 h 28"/>
                  <a:gd name="T4" fmla="*/ 50 w 119"/>
                  <a:gd name="T5" fmla="*/ 0 h 28"/>
                  <a:gd name="T6" fmla="*/ 90 w 119"/>
                  <a:gd name="T7" fmla="*/ 12 h 28"/>
                  <a:gd name="T8" fmla="*/ 119 w 119"/>
                  <a:gd name="T9" fmla="*/ 19 h 28"/>
                  <a:gd name="T10" fmla="*/ 119 w 119"/>
                  <a:gd name="T11" fmla="*/ 26 h 28"/>
                  <a:gd name="T12" fmla="*/ 87 w 119"/>
                  <a:gd name="T13" fmla="*/ 18 h 28"/>
                  <a:gd name="T14" fmla="*/ 49 w 119"/>
                  <a:gd name="T15" fmla="*/ 8 h 28"/>
                  <a:gd name="T16" fmla="*/ 6 w 119"/>
                  <a:gd name="T17" fmla="*/ 2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9" h="28">
                    <a:moveTo>
                      <a:pt x="6" y="27"/>
                    </a:moveTo>
                    <a:cubicBezTo>
                      <a:pt x="0" y="22"/>
                      <a:pt x="0" y="22"/>
                      <a:pt x="0" y="22"/>
                    </a:cubicBezTo>
                    <a:cubicBezTo>
                      <a:pt x="11" y="8"/>
                      <a:pt x="29" y="0"/>
                      <a:pt x="50" y="0"/>
                    </a:cubicBezTo>
                    <a:cubicBezTo>
                      <a:pt x="68" y="1"/>
                      <a:pt x="80" y="6"/>
                      <a:pt x="90" y="12"/>
                    </a:cubicBezTo>
                    <a:cubicBezTo>
                      <a:pt x="100" y="16"/>
                      <a:pt x="108" y="20"/>
                      <a:pt x="119" y="19"/>
                    </a:cubicBezTo>
                    <a:cubicBezTo>
                      <a:pt x="119" y="26"/>
                      <a:pt x="119" y="26"/>
                      <a:pt x="119" y="26"/>
                    </a:cubicBezTo>
                    <a:cubicBezTo>
                      <a:pt x="106" y="28"/>
                      <a:pt x="97" y="23"/>
                      <a:pt x="87" y="18"/>
                    </a:cubicBezTo>
                    <a:cubicBezTo>
                      <a:pt x="77" y="13"/>
                      <a:pt x="66" y="8"/>
                      <a:pt x="49" y="8"/>
                    </a:cubicBezTo>
                    <a:cubicBezTo>
                      <a:pt x="31" y="7"/>
                      <a:pt x="16" y="14"/>
                      <a:pt x="6" y="27"/>
                    </a:cubicBezTo>
                    <a:close/>
                  </a:path>
                </a:pathLst>
              </a:custGeom>
              <a:solidFill>
                <a:srgbClr val="4048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6" name="Freeform 80"/>
              <p:cNvSpPr>
                <a:spLocks/>
              </p:cNvSpPr>
              <p:nvPr/>
            </p:nvSpPr>
            <p:spPr bwMode="auto">
              <a:xfrm>
                <a:off x="7364413" y="984250"/>
                <a:ext cx="350838" cy="85725"/>
              </a:xfrm>
              <a:custGeom>
                <a:avLst/>
                <a:gdLst>
                  <a:gd name="T0" fmla="*/ 114 w 120"/>
                  <a:gd name="T1" fmla="*/ 28 h 29"/>
                  <a:gd name="T2" fmla="*/ 70 w 120"/>
                  <a:gd name="T3" fmla="*/ 9 h 29"/>
                  <a:gd name="T4" fmla="*/ 33 w 120"/>
                  <a:gd name="T5" fmla="*/ 19 h 29"/>
                  <a:gd name="T6" fmla="*/ 0 w 120"/>
                  <a:gd name="T7" fmla="*/ 27 h 29"/>
                  <a:gd name="T8" fmla="*/ 1 w 120"/>
                  <a:gd name="T9" fmla="*/ 20 h 29"/>
                  <a:gd name="T10" fmla="*/ 29 w 120"/>
                  <a:gd name="T11" fmla="*/ 13 h 29"/>
                  <a:gd name="T12" fmla="*/ 70 w 120"/>
                  <a:gd name="T13" fmla="*/ 1 h 29"/>
                  <a:gd name="T14" fmla="*/ 120 w 120"/>
                  <a:gd name="T15" fmla="*/ 23 h 29"/>
                  <a:gd name="T16" fmla="*/ 114 w 120"/>
                  <a:gd name="T17" fmla="*/ 28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0" h="29">
                    <a:moveTo>
                      <a:pt x="114" y="28"/>
                    </a:moveTo>
                    <a:cubicBezTo>
                      <a:pt x="104" y="15"/>
                      <a:pt x="88" y="8"/>
                      <a:pt x="70" y="9"/>
                    </a:cubicBezTo>
                    <a:cubicBezTo>
                      <a:pt x="53" y="9"/>
                      <a:pt x="43" y="14"/>
                      <a:pt x="33" y="19"/>
                    </a:cubicBezTo>
                    <a:cubicBezTo>
                      <a:pt x="23" y="24"/>
                      <a:pt x="14" y="29"/>
                      <a:pt x="0" y="27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2" y="21"/>
                      <a:pt x="20" y="17"/>
                      <a:pt x="29" y="13"/>
                    </a:cubicBezTo>
                    <a:cubicBezTo>
                      <a:pt x="40" y="7"/>
                      <a:pt x="52" y="2"/>
                      <a:pt x="70" y="1"/>
                    </a:cubicBezTo>
                    <a:cubicBezTo>
                      <a:pt x="90" y="0"/>
                      <a:pt x="109" y="9"/>
                      <a:pt x="120" y="23"/>
                    </a:cubicBezTo>
                    <a:lnTo>
                      <a:pt x="114" y="28"/>
                    </a:lnTo>
                    <a:close/>
                  </a:path>
                </a:pathLst>
              </a:custGeom>
              <a:solidFill>
                <a:srgbClr val="4048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7" name="Rectangle 81"/>
              <p:cNvSpPr>
                <a:spLocks noChangeArrowheads="1"/>
              </p:cNvSpPr>
              <p:nvPr/>
            </p:nvSpPr>
            <p:spPr bwMode="auto">
              <a:xfrm>
                <a:off x="7018338" y="1055688"/>
                <a:ext cx="688975" cy="22225"/>
              </a:xfrm>
              <a:prstGeom prst="rect">
                <a:avLst/>
              </a:prstGeom>
              <a:solidFill>
                <a:srgbClr val="4048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8" name="Oval 82"/>
              <p:cNvSpPr>
                <a:spLocks noChangeArrowheads="1"/>
              </p:cNvSpPr>
              <p:nvPr/>
            </p:nvSpPr>
            <p:spPr bwMode="auto">
              <a:xfrm>
                <a:off x="7316788" y="1004888"/>
                <a:ext cx="90488" cy="138113"/>
              </a:xfrm>
              <a:prstGeom prst="ellipse">
                <a:avLst/>
              </a:prstGeom>
              <a:solidFill>
                <a:srgbClr val="4048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9" name="Freeform 83"/>
              <p:cNvSpPr>
                <a:spLocks/>
              </p:cNvSpPr>
              <p:nvPr/>
            </p:nvSpPr>
            <p:spPr bwMode="auto">
              <a:xfrm>
                <a:off x="7327901" y="1017588"/>
                <a:ext cx="44450" cy="114300"/>
              </a:xfrm>
              <a:custGeom>
                <a:avLst/>
                <a:gdLst>
                  <a:gd name="T0" fmla="*/ 3 w 15"/>
                  <a:gd name="T1" fmla="*/ 18 h 39"/>
                  <a:gd name="T2" fmla="*/ 12 w 15"/>
                  <a:gd name="T3" fmla="*/ 0 h 39"/>
                  <a:gd name="T4" fmla="*/ 11 w 15"/>
                  <a:gd name="T5" fmla="*/ 0 h 39"/>
                  <a:gd name="T6" fmla="*/ 0 w 15"/>
                  <a:gd name="T7" fmla="*/ 19 h 39"/>
                  <a:gd name="T8" fmla="*/ 11 w 15"/>
                  <a:gd name="T9" fmla="*/ 39 h 39"/>
                  <a:gd name="T10" fmla="*/ 15 w 15"/>
                  <a:gd name="T11" fmla="*/ 38 h 39"/>
                  <a:gd name="T12" fmla="*/ 3 w 15"/>
                  <a:gd name="T13" fmla="*/ 1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39">
                    <a:moveTo>
                      <a:pt x="3" y="18"/>
                    </a:moveTo>
                    <a:cubicBezTo>
                      <a:pt x="3" y="10"/>
                      <a:pt x="7" y="2"/>
                      <a:pt x="12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9"/>
                      <a:pt x="0" y="19"/>
                    </a:cubicBezTo>
                    <a:cubicBezTo>
                      <a:pt x="0" y="30"/>
                      <a:pt x="5" y="39"/>
                      <a:pt x="11" y="39"/>
                    </a:cubicBezTo>
                    <a:cubicBezTo>
                      <a:pt x="13" y="39"/>
                      <a:pt x="14" y="38"/>
                      <a:pt x="15" y="38"/>
                    </a:cubicBezTo>
                    <a:cubicBezTo>
                      <a:pt x="8" y="38"/>
                      <a:pt x="3" y="29"/>
                      <a:pt x="3" y="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0" name="Freeform 84"/>
              <p:cNvSpPr>
                <a:spLocks/>
              </p:cNvSpPr>
              <p:nvPr/>
            </p:nvSpPr>
            <p:spPr bwMode="auto">
              <a:xfrm>
                <a:off x="7310438" y="938213"/>
                <a:ext cx="103188" cy="52388"/>
              </a:xfrm>
              <a:custGeom>
                <a:avLst/>
                <a:gdLst>
                  <a:gd name="T0" fmla="*/ 15 w 35"/>
                  <a:gd name="T1" fmla="*/ 1 h 18"/>
                  <a:gd name="T2" fmla="*/ 2 w 35"/>
                  <a:gd name="T3" fmla="*/ 14 h 18"/>
                  <a:gd name="T4" fmla="*/ 5 w 35"/>
                  <a:gd name="T5" fmla="*/ 18 h 18"/>
                  <a:gd name="T6" fmla="*/ 30 w 35"/>
                  <a:gd name="T7" fmla="*/ 18 h 18"/>
                  <a:gd name="T8" fmla="*/ 33 w 35"/>
                  <a:gd name="T9" fmla="*/ 14 h 18"/>
                  <a:gd name="T10" fmla="*/ 20 w 35"/>
                  <a:gd name="T11" fmla="*/ 1 h 18"/>
                  <a:gd name="T12" fmla="*/ 15 w 35"/>
                  <a:gd name="T13" fmla="*/ 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18">
                    <a:moveTo>
                      <a:pt x="15" y="1"/>
                    </a:moveTo>
                    <a:cubicBezTo>
                      <a:pt x="2" y="14"/>
                      <a:pt x="2" y="14"/>
                      <a:pt x="2" y="14"/>
                    </a:cubicBezTo>
                    <a:cubicBezTo>
                      <a:pt x="0" y="17"/>
                      <a:pt x="2" y="18"/>
                      <a:pt x="5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3" y="18"/>
                      <a:pt x="35" y="17"/>
                      <a:pt x="33" y="14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18" y="0"/>
                      <a:pt x="16" y="0"/>
                      <a:pt x="15" y="1"/>
                    </a:cubicBezTo>
                    <a:close/>
                  </a:path>
                </a:pathLst>
              </a:custGeom>
              <a:solidFill>
                <a:srgbClr val="4048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1" name="Freeform 85"/>
              <p:cNvSpPr>
                <a:spLocks/>
              </p:cNvSpPr>
              <p:nvPr/>
            </p:nvSpPr>
            <p:spPr bwMode="auto">
              <a:xfrm>
                <a:off x="7326313" y="946150"/>
                <a:ext cx="39688" cy="34925"/>
              </a:xfrm>
              <a:custGeom>
                <a:avLst/>
                <a:gdLst>
                  <a:gd name="T0" fmla="*/ 14 w 14"/>
                  <a:gd name="T1" fmla="*/ 2 h 12"/>
                  <a:gd name="T2" fmla="*/ 13 w 14"/>
                  <a:gd name="T3" fmla="*/ 0 h 12"/>
                  <a:gd name="T4" fmla="*/ 12 w 14"/>
                  <a:gd name="T5" fmla="*/ 0 h 12"/>
                  <a:gd name="T6" fmla="*/ 12 w 14"/>
                  <a:gd name="T7" fmla="*/ 0 h 12"/>
                  <a:gd name="T8" fmla="*/ 0 w 14"/>
                  <a:gd name="T9" fmla="*/ 12 h 12"/>
                  <a:gd name="T10" fmla="*/ 4 w 14"/>
                  <a:gd name="T11" fmla="*/ 12 h 12"/>
                  <a:gd name="T12" fmla="*/ 14 w 14"/>
                  <a:gd name="T13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12">
                    <a:moveTo>
                      <a:pt x="14" y="2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4" y="12"/>
                      <a:pt x="4" y="12"/>
                      <a:pt x="4" y="12"/>
                    </a:cubicBezTo>
                    <a:lnTo>
                      <a:pt x="14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2" name="Freeform 86"/>
              <p:cNvSpPr>
                <a:spLocks/>
              </p:cNvSpPr>
              <p:nvPr/>
            </p:nvSpPr>
            <p:spPr bwMode="auto">
              <a:xfrm>
                <a:off x="7192963" y="1693863"/>
                <a:ext cx="338138" cy="73025"/>
              </a:xfrm>
              <a:custGeom>
                <a:avLst/>
                <a:gdLst>
                  <a:gd name="T0" fmla="*/ 115 w 115"/>
                  <a:gd name="T1" fmla="*/ 25 h 25"/>
                  <a:gd name="T2" fmla="*/ 115 w 115"/>
                  <a:gd name="T3" fmla="*/ 15 h 25"/>
                  <a:gd name="T4" fmla="*/ 101 w 115"/>
                  <a:gd name="T5" fmla="*/ 0 h 25"/>
                  <a:gd name="T6" fmla="*/ 14 w 115"/>
                  <a:gd name="T7" fmla="*/ 0 h 25"/>
                  <a:gd name="T8" fmla="*/ 0 w 115"/>
                  <a:gd name="T9" fmla="*/ 15 h 25"/>
                  <a:gd name="T10" fmla="*/ 0 w 115"/>
                  <a:gd name="T11" fmla="*/ 25 h 25"/>
                  <a:gd name="T12" fmla="*/ 115 w 115"/>
                  <a:gd name="T13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5" h="25">
                    <a:moveTo>
                      <a:pt x="115" y="25"/>
                    </a:moveTo>
                    <a:cubicBezTo>
                      <a:pt x="115" y="15"/>
                      <a:pt x="115" y="15"/>
                      <a:pt x="115" y="15"/>
                    </a:cubicBezTo>
                    <a:cubicBezTo>
                      <a:pt x="115" y="7"/>
                      <a:pt x="109" y="0"/>
                      <a:pt x="101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6" y="0"/>
                      <a:pt x="0" y="7"/>
                      <a:pt x="0" y="15"/>
                    </a:cubicBezTo>
                    <a:cubicBezTo>
                      <a:pt x="0" y="25"/>
                      <a:pt x="0" y="25"/>
                      <a:pt x="0" y="25"/>
                    </a:cubicBezTo>
                    <a:lnTo>
                      <a:pt x="115" y="25"/>
                    </a:lnTo>
                    <a:close/>
                  </a:path>
                </a:pathLst>
              </a:custGeom>
              <a:solidFill>
                <a:srgbClr val="4048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3" name="Freeform 87"/>
              <p:cNvSpPr>
                <a:spLocks/>
              </p:cNvSpPr>
              <p:nvPr/>
            </p:nvSpPr>
            <p:spPr bwMode="auto">
              <a:xfrm>
                <a:off x="7261226" y="1638300"/>
                <a:ext cx="201613" cy="61913"/>
              </a:xfrm>
              <a:custGeom>
                <a:avLst/>
                <a:gdLst>
                  <a:gd name="T0" fmla="*/ 69 w 69"/>
                  <a:gd name="T1" fmla="*/ 21 h 21"/>
                  <a:gd name="T2" fmla="*/ 69 w 69"/>
                  <a:gd name="T3" fmla="*/ 9 h 21"/>
                  <a:gd name="T4" fmla="*/ 60 w 69"/>
                  <a:gd name="T5" fmla="*/ 0 h 21"/>
                  <a:gd name="T6" fmla="*/ 9 w 69"/>
                  <a:gd name="T7" fmla="*/ 0 h 21"/>
                  <a:gd name="T8" fmla="*/ 0 w 69"/>
                  <a:gd name="T9" fmla="*/ 9 h 21"/>
                  <a:gd name="T10" fmla="*/ 0 w 69"/>
                  <a:gd name="T11" fmla="*/ 21 h 21"/>
                  <a:gd name="T12" fmla="*/ 69 w 69"/>
                  <a:gd name="T13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cubicBezTo>
                      <a:pt x="69" y="9"/>
                      <a:pt x="69" y="9"/>
                      <a:pt x="69" y="9"/>
                    </a:cubicBezTo>
                    <a:cubicBezTo>
                      <a:pt x="69" y="4"/>
                      <a:pt x="65" y="0"/>
                      <a:pt x="60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21"/>
                      <a:pt x="0" y="21"/>
                      <a:pt x="0" y="21"/>
                    </a:cubicBez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4048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4" name="Freeform 88"/>
              <p:cNvSpPr>
                <a:spLocks/>
              </p:cNvSpPr>
              <p:nvPr/>
            </p:nvSpPr>
            <p:spPr bwMode="auto">
              <a:xfrm>
                <a:off x="7205663" y="1704975"/>
                <a:ext cx="49213" cy="50800"/>
              </a:xfrm>
              <a:custGeom>
                <a:avLst/>
                <a:gdLst>
                  <a:gd name="T0" fmla="*/ 17 w 17"/>
                  <a:gd name="T1" fmla="*/ 0 h 17"/>
                  <a:gd name="T2" fmla="*/ 10 w 17"/>
                  <a:gd name="T3" fmla="*/ 0 h 17"/>
                  <a:gd name="T4" fmla="*/ 0 w 17"/>
                  <a:gd name="T5" fmla="*/ 11 h 17"/>
                  <a:gd name="T6" fmla="*/ 0 w 17"/>
                  <a:gd name="T7" fmla="*/ 17 h 17"/>
                  <a:gd name="T8" fmla="*/ 6 w 17"/>
                  <a:gd name="T9" fmla="*/ 17 h 17"/>
                  <a:gd name="T10" fmla="*/ 6 w 17"/>
                  <a:gd name="T11" fmla="*/ 11 h 17"/>
                  <a:gd name="T12" fmla="*/ 17 w 17"/>
                  <a:gd name="T1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17">
                    <a:moveTo>
                      <a:pt x="17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5"/>
                      <a:pt x="0" y="11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5"/>
                      <a:pt x="11" y="0"/>
                      <a:pt x="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5" name="Freeform 89"/>
              <p:cNvSpPr>
                <a:spLocks/>
              </p:cNvSpPr>
              <p:nvPr/>
            </p:nvSpPr>
            <p:spPr bwMode="auto">
              <a:xfrm>
                <a:off x="7272338" y="1652588"/>
                <a:ext cx="33338" cy="34925"/>
              </a:xfrm>
              <a:custGeom>
                <a:avLst/>
                <a:gdLst>
                  <a:gd name="T0" fmla="*/ 11 w 11"/>
                  <a:gd name="T1" fmla="*/ 0 h 12"/>
                  <a:gd name="T2" fmla="*/ 5 w 11"/>
                  <a:gd name="T3" fmla="*/ 0 h 12"/>
                  <a:gd name="T4" fmla="*/ 0 w 11"/>
                  <a:gd name="T5" fmla="*/ 4 h 12"/>
                  <a:gd name="T6" fmla="*/ 0 w 11"/>
                  <a:gd name="T7" fmla="*/ 12 h 12"/>
                  <a:gd name="T8" fmla="*/ 7 w 11"/>
                  <a:gd name="T9" fmla="*/ 12 h 12"/>
                  <a:gd name="T10" fmla="*/ 7 w 11"/>
                  <a:gd name="T11" fmla="*/ 4 h 12"/>
                  <a:gd name="T12" fmla="*/ 11 w 11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12">
                    <a:moveTo>
                      <a:pt x="11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9" y="0"/>
                      <a:pt x="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6" name="Freeform 90"/>
              <p:cNvSpPr>
                <a:spLocks/>
              </p:cNvSpPr>
              <p:nvPr/>
            </p:nvSpPr>
            <p:spPr bwMode="auto">
              <a:xfrm>
                <a:off x="7302501" y="1538288"/>
                <a:ext cx="120650" cy="106363"/>
              </a:xfrm>
              <a:custGeom>
                <a:avLst/>
                <a:gdLst>
                  <a:gd name="T0" fmla="*/ 41 w 41"/>
                  <a:gd name="T1" fmla="*/ 36 h 36"/>
                  <a:gd name="T2" fmla="*/ 20 w 41"/>
                  <a:gd name="T3" fmla="*/ 0 h 36"/>
                  <a:gd name="T4" fmla="*/ 0 w 41"/>
                  <a:gd name="T5" fmla="*/ 36 h 36"/>
                  <a:gd name="T6" fmla="*/ 41 w 41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" h="36">
                    <a:moveTo>
                      <a:pt x="41" y="36"/>
                    </a:moveTo>
                    <a:cubicBezTo>
                      <a:pt x="41" y="16"/>
                      <a:pt x="32" y="0"/>
                      <a:pt x="20" y="0"/>
                    </a:cubicBezTo>
                    <a:cubicBezTo>
                      <a:pt x="9" y="0"/>
                      <a:pt x="0" y="16"/>
                      <a:pt x="0" y="36"/>
                    </a:cubicBezTo>
                    <a:lnTo>
                      <a:pt x="41" y="36"/>
                    </a:lnTo>
                    <a:close/>
                  </a:path>
                </a:pathLst>
              </a:custGeom>
              <a:solidFill>
                <a:srgbClr val="4048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7" name="Freeform 91"/>
              <p:cNvSpPr>
                <a:spLocks/>
              </p:cNvSpPr>
              <p:nvPr/>
            </p:nvSpPr>
            <p:spPr bwMode="auto">
              <a:xfrm>
                <a:off x="7313613" y="1550988"/>
                <a:ext cx="47625" cy="80963"/>
              </a:xfrm>
              <a:custGeom>
                <a:avLst/>
                <a:gdLst>
                  <a:gd name="T0" fmla="*/ 16 w 16"/>
                  <a:gd name="T1" fmla="*/ 0 h 28"/>
                  <a:gd name="T2" fmla="*/ 16 w 16"/>
                  <a:gd name="T3" fmla="*/ 0 h 28"/>
                  <a:gd name="T4" fmla="*/ 0 w 16"/>
                  <a:gd name="T5" fmla="*/ 28 h 28"/>
                  <a:gd name="T6" fmla="*/ 7 w 16"/>
                  <a:gd name="T7" fmla="*/ 28 h 28"/>
                  <a:gd name="T8" fmla="*/ 16 w 16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28">
                    <a:moveTo>
                      <a:pt x="16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9" y="0"/>
                      <a:pt x="1" y="11"/>
                      <a:pt x="0" y="28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8" y="15"/>
                      <a:pt x="12" y="5"/>
                      <a:pt x="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8" name="Line 92"/>
              <p:cNvSpPr>
                <a:spLocks noChangeShapeType="1"/>
              </p:cNvSpPr>
              <p:nvPr/>
            </p:nvSpPr>
            <p:spPr bwMode="auto">
              <a:xfrm>
                <a:off x="7021513" y="1057275"/>
                <a:ext cx="111125" cy="352425"/>
              </a:xfrm>
              <a:prstGeom prst="line">
                <a:avLst/>
              </a:prstGeom>
              <a:noFill/>
              <a:ln w="17463" cap="rnd">
                <a:solidFill>
                  <a:srgbClr val="40485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9" name="Freeform 93"/>
              <p:cNvSpPr>
                <a:spLocks/>
              </p:cNvSpPr>
              <p:nvPr/>
            </p:nvSpPr>
            <p:spPr bwMode="auto">
              <a:xfrm>
                <a:off x="6883401" y="1403350"/>
                <a:ext cx="260350" cy="117475"/>
              </a:xfrm>
              <a:custGeom>
                <a:avLst/>
                <a:gdLst>
                  <a:gd name="T0" fmla="*/ 0 w 89"/>
                  <a:gd name="T1" fmla="*/ 0 h 40"/>
                  <a:gd name="T2" fmla="*/ 44 w 89"/>
                  <a:gd name="T3" fmla="*/ 40 h 40"/>
                  <a:gd name="T4" fmla="*/ 89 w 89"/>
                  <a:gd name="T5" fmla="*/ 0 h 40"/>
                  <a:gd name="T6" fmla="*/ 0 w 89"/>
                  <a:gd name="T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9" h="40">
                    <a:moveTo>
                      <a:pt x="0" y="0"/>
                    </a:moveTo>
                    <a:cubicBezTo>
                      <a:pt x="1" y="22"/>
                      <a:pt x="20" y="40"/>
                      <a:pt x="44" y="40"/>
                    </a:cubicBezTo>
                    <a:cubicBezTo>
                      <a:pt x="69" y="40"/>
                      <a:pt x="88" y="22"/>
                      <a:pt x="8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48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0" name="Freeform 94"/>
              <p:cNvSpPr>
                <a:spLocks/>
              </p:cNvSpPr>
              <p:nvPr/>
            </p:nvSpPr>
            <p:spPr bwMode="auto">
              <a:xfrm>
                <a:off x="6904038" y="1416050"/>
                <a:ext cx="93663" cy="79375"/>
              </a:xfrm>
              <a:custGeom>
                <a:avLst/>
                <a:gdLst>
                  <a:gd name="T0" fmla="*/ 20 w 32"/>
                  <a:gd name="T1" fmla="*/ 0 h 27"/>
                  <a:gd name="T2" fmla="*/ 0 w 32"/>
                  <a:gd name="T3" fmla="*/ 0 h 27"/>
                  <a:gd name="T4" fmla="*/ 30 w 32"/>
                  <a:gd name="T5" fmla="*/ 27 h 27"/>
                  <a:gd name="T6" fmla="*/ 32 w 32"/>
                  <a:gd name="T7" fmla="*/ 27 h 27"/>
                  <a:gd name="T8" fmla="*/ 20 w 32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27">
                    <a:moveTo>
                      <a:pt x="2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5"/>
                      <a:pt x="14" y="27"/>
                      <a:pt x="30" y="27"/>
                    </a:cubicBezTo>
                    <a:cubicBezTo>
                      <a:pt x="31" y="27"/>
                      <a:pt x="31" y="27"/>
                      <a:pt x="32" y="27"/>
                    </a:cubicBezTo>
                    <a:cubicBezTo>
                      <a:pt x="25" y="21"/>
                      <a:pt x="21" y="11"/>
                      <a:pt x="2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1" name="Line 95"/>
              <p:cNvSpPr>
                <a:spLocks noChangeShapeType="1"/>
              </p:cNvSpPr>
              <p:nvPr/>
            </p:nvSpPr>
            <p:spPr bwMode="auto">
              <a:xfrm flipH="1">
                <a:off x="6894513" y="1057275"/>
                <a:ext cx="111125" cy="352425"/>
              </a:xfrm>
              <a:prstGeom prst="line">
                <a:avLst/>
              </a:prstGeom>
              <a:noFill/>
              <a:ln w="17463" cap="rnd">
                <a:solidFill>
                  <a:srgbClr val="40485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2" name="Oval 96"/>
              <p:cNvSpPr>
                <a:spLocks noChangeArrowheads="1"/>
              </p:cNvSpPr>
              <p:nvPr/>
            </p:nvSpPr>
            <p:spPr bwMode="auto">
              <a:xfrm>
                <a:off x="6980238" y="1038225"/>
                <a:ext cx="63500" cy="63500"/>
              </a:xfrm>
              <a:prstGeom prst="ellipse">
                <a:avLst/>
              </a:prstGeom>
              <a:solidFill>
                <a:srgbClr val="4048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3" name="Oval 97"/>
              <p:cNvSpPr>
                <a:spLocks noChangeArrowheads="1"/>
              </p:cNvSpPr>
              <p:nvPr/>
            </p:nvSpPr>
            <p:spPr bwMode="auto">
              <a:xfrm>
                <a:off x="6997701" y="1055688"/>
                <a:ext cx="28575" cy="2857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4" name="Freeform 98"/>
              <p:cNvSpPr>
                <a:spLocks/>
              </p:cNvSpPr>
              <p:nvPr/>
            </p:nvSpPr>
            <p:spPr bwMode="auto">
              <a:xfrm>
                <a:off x="7580313" y="1403350"/>
                <a:ext cx="258763" cy="117475"/>
              </a:xfrm>
              <a:custGeom>
                <a:avLst/>
                <a:gdLst>
                  <a:gd name="T0" fmla="*/ 0 w 88"/>
                  <a:gd name="T1" fmla="*/ 0 h 40"/>
                  <a:gd name="T2" fmla="*/ 44 w 88"/>
                  <a:gd name="T3" fmla="*/ 40 h 40"/>
                  <a:gd name="T4" fmla="*/ 88 w 88"/>
                  <a:gd name="T5" fmla="*/ 0 h 40"/>
                  <a:gd name="T6" fmla="*/ 0 w 88"/>
                  <a:gd name="T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8" h="40">
                    <a:moveTo>
                      <a:pt x="0" y="0"/>
                    </a:moveTo>
                    <a:cubicBezTo>
                      <a:pt x="0" y="22"/>
                      <a:pt x="20" y="40"/>
                      <a:pt x="44" y="40"/>
                    </a:cubicBezTo>
                    <a:cubicBezTo>
                      <a:pt x="68" y="40"/>
                      <a:pt x="88" y="22"/>
                      <a:pt x="88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48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5" name="Freeform 99"/>
              <p:cNvSpPr>
                <a:spLocks/>
              </p:cNvSpPr>
              <p:nvPr/>
            </p:nvSpPr>
            <p:spPr bwMode="auto">
              <a:xfrm>
                <a:off x="7600951" y="1416050"/>
                <a:ext cx="93663" cy="79375"/>
              </a:xfrm>
              <a:custGeom>
                <a:avLst/>
                <a:gdLst>
                  <a:gd name="T0" fmla="*/ 19 w 32"/>
                  <a:gd name="T1" fmla="*/ 0 h 27"/>
                  <a:gd name="T2" fmla="*/ 0 w 32"/>
                  <a:gd name="T3" fmla="*/ 0 h 27"/>
                  <a:gd name="T4" fmla="*/ 30 w 32"/>
                  <a:gd name="T5" fmla="*/ 27 h 27"/>
                  <a:gd name="T6" fmla="*/ 32 w 32"/>
                  <a:gd name="T7" fmla="*/ 27 h 27"/>
                  <a:gd name="T8" fmla="*/ 19 w 32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27">
                    <a:moveTo>
                      <a:pt x="1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5"/>
                      <a:pt x="13" y="27"/>
                      <a:pt x="30" y="27"/>
                    </a:cubicBezTo>
                    <a:cubicBezTo>
                      <a:pt x="30" y="27"/>
                      <a:pt x="31" y="27"/>
                      <a:pt x="32" y="27"/>
                    </a:cubicBezTo>
                    <a:cubicBezTo>
                      <a:pt x="25" y="21"/>
                      <a:pt x="20" y="11"/>
                      <a:pt x="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6" name="Line 100"/>
              <p:cNvSpPr>
                <a:spLocks noChangeShapeType="1"/>
              </p:cNvSpPr>
              <p:nvPr/>
            </p:nvSpPr>
            <p:spPr bwMode="auto">
              <a:xfrm flipH="1">
                <a:off x="7593013" y="1057275"/>
                <a:ext cx="111125" cy="352425"/>
              </a:xfrm>
              <a:prstGeom prst="line">
                <a:avLst/>
              </a:prstGeom>
              <a:noFill/>
              <a:ln w="17463" cap="rnd">
                <a:solidFill>
                  <a:srgbClr val="40485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7" name="Line 101"/>
              <p:cNvSpPr>
                <a:spLocks noChangeShapeType="1"/>
              </p:cNvSpPr>
              <p:nvPr/>
            </p:nvSpPr>
            <p:spPr bwMode="auto">
              <a:xfrm>
                <a:off x="7715251" y="1057275"/>
                <a:ext cx="111125" cy="352425"/>
              </a:xfrm>
              <a:prstGeom prst="line">
                <a:avLst/>
              </a:prstGeom>
              <a:noFill/>
              <a:ln w="17463" cap="rnd">
                <a:solidFill>
                  <a:srgbClr val="40485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8" name="Oval 102"/>
              <p:cNvSpPr>
                <a:spLocks noChangeArrowheads="1"/>
              </p:cNvSpPr>
              <p:nvPr/>
            </p:nvSpPr>
            <p:spPr bwMode="auto">
              <a:xfrm>
                <a:off x="7677151" y="1038225"/>
                <a:ext cx="65088" cy="63500"/>
              </a:xfrm>
              <a:prstGeom prst="ellipse">
                <a:avLst/>
              </a:prstGeom>
              <a:solidFill>
                <a:srgbClr val="4048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9" name="Oval 103"/>
              <p:cNvSpPr>
                <a:spLocks noChangeArrowheads="1"/>
              </p:cNvSpPr>
              <p:nvPr/>
            </p:nvSpPr>
            <p:spPr bwMode="auto">
              <a:xfrm>
                <a:off x="7694613" y="1055688"/>
                <a:ext cx="30163" cy="2857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0" name="Freeform 104"/>
              <p:cNvSpPr>
                <a:spLocks/>
              </p:cNvSpPr>
              <p:nvPr/>
            </p:nvSpPr>
            <p:spPr bwMode="auto">
              <a:xfrm>
                <a:off x="7305676" y="973138"/>
                <a:ext cx="117475" cy="679450"/>
              </a:xfrm>
              <a:custGeom>
                <a:avLst/>
                <a:gdLst>
                  <a:gd name="T0" fmla="*/ 24 w 40"/>
                  <a:gd name="T1" fmla="*/ 75 h 232"/>
                  <a:gd name="T2" fmla="*/ 23 w 40"/>
                  <a:gd name="T3" fmla="*/ 67 h 232"/>
                  <a:gd name="T4" fmla="*/ 23 w 40"/>
                  <a:gd name="T5" fmla="*/ 32 h 232"/>
                  <a:gd name="T6" fmla="*/ 23 w 40"/>
                  <a:gd name="T7" fmla="*/ 0 h 232"/>
                  <a:gd name="T8" fmla="*/ 15 w 40"/>
                  <a:gd name="T9" fmla="*/ 0 h 232"/>
                  <a:gd name="T10" fmla="*/ 15 w 40"/>
                  <a:gd name="T11" fmla="*/ 58 h 232"/>
                  <a:gd name="T12" fmla="*/ 8 w 40"/>
                  <a:gd name="T13" fmla="*/ 116 h 232"/>
                  <a:gd name="T14" fmla="*/ 1 w 40"/>
                  <a:gd name="T15" fmla="*/ 162 h 232"/>
                  <a:gd name="T16" fmla="*/ 2 w 40"/>
                  <a:gd name="T17" fmla="*/ 167 h 232"/>
                  <a:gd name="T18" fmla="*/ 15 w 40"/>
                  <a:gd name="T19" fmla="*/ 190 h 232"/>
                  <a:gd name="T20" fmla="*/ 15 w 40"/>
                  <a:gd name="T21" fmla="*/ 232 h 232"/>
                  <a:gd name="T22" fmla="*/ 23 w 40"/>
                  <a:gd name="T23" fmla="*/ 232 h 232"/>
                  <a:gd name="T24" fmla="*/ 23 w 40"/>
                  <a:gd name="T25" fmla="*/ 191 h 232"/>
                  <a:gd name="T26" fmla="*/ 37 w 40"/>
                  <a:gd name="T27" fmla="*/ 167 h 232"/>
                  <a:gd name="T28" fmla="*/ 32 w 40"/>
                  <a:gd name="T29" fmla="*/ 124 h 232"/>
                  <a:gd name="T30" fmla="*/ 24 w 40"/>
                  <a:gd name="T31" fmla="*/ 75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0" h="232">
                    <a:moveTo>
                      <a:pt x="24" y="75"/>
                    </a:moveTo>
                    <a:cubicBezTo>
                      <a:pt x="23" y="72"/>
                      <a:pt x="23" y="70"/>
                      <a:pt x="23" y="67"/>
                    </a:cubicBezTo>
                    <a:cubicBezTo>
                      <a:pt x="24" y="56"/>
                      <a:pt x="23" y="44"/>
                      <a:pt x="23" y="32"/>
                    </a:cubicBezTo>
                    <a:cubicBezTo>
                      <a:pt x="23" y="22"/>
                      <a:pt x="23" y="11"/>
                      <a:pt x="23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20"/>
                      <a:pt x="15" y="39"/>
                      <a:pt x="15" y="58"/>
                    </a:cubicBezTo>
                    <a:cubicBezTo>
                      <a:pt x="15" y="78"/>
                      <a:pt x="12" y="97"/>
                      <a:pt x="8" y="116"/>
                    </a:cubicBezTo>
                    <a:cubicBezTo>
                      <a:pt x="5" y="131"/>
                      <a:pt x="0" y="147"/>
                      <a:pt x="1" y="162"/>
                    </a:cubicBezTo>
                    <a:cubicBezTo>
                      <a:pt x="1" y="164"/>
                      <a:pt x="2" y="165"/>
                      <a:pt x="2" y="167"/>
                    </a:cubicBezTo>
                    <a:cubicBezTo>
                      <a:pt x="5" y="178"/>
                      <a:pt x="13" y="179"/>
                      <a:pt x="15" y="190"/>
                    </a:cubicBezTo>
                    <a:cubicBezTo>
                      <a:pt x="15" y="232"/>
                      <a:pt x="15" y="232"/>
                      <a:pt x="15" y="232"/>
                    </a:cubicBezTo>
                    <a:cubicBezTo>
                      <a:pt x="23" y="232"/>
                      <a:pt x="23" y="232"/>
                      <a:pt x="23" y="232"/>
                    </a:cubicBezTo>
                    <a:cubicBezTo>
                      <a:pt x="23" y="191"/>
                      <a:pt x="23" y="191"/>
                      <a:pt x="23" y="191"/>
                    </a:cubicBezTo>
                    <a:cubicBezTo>
                      <a:pt x="26" y="180"/>
                      <a:pt x="34" y="179"/>
                      <a:pt x="37" y="167"/>
                    </a:cubicBezTo>
                    <a:cubicBezTo>
                      <a:pt x="40" y="153"/>
                      <a:pt x="35" y="137"/>
                      <a:pt x="32" y="124"/>
                    </a:cubicBezTo>
                    <a:cubicBezTo>
                      <a:pt x="29" y="108"/>
                      <a:pt x="24" y="91"/>
                      <a:pt x="24" y="75"/>
                    </a:cubicBezTo>
                    <a:close/>
                  </a:path>
                </a:pathLst>
              </a:custGeom>
              <a:solidFill>
                <a:srgbClr val="4048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1" name="Freeform 105"/>
              <p:cNvSpPr>
                <a:spLocks/>
              </p:cNvSpPr>
              <p:nvPr/>
            </p:nvSpPr>
            <p:spPr bwMode="auto">
              <a:xfrm>
                <a:off x="7316788" y="1257300"/>
                <a:ext cx="41275" cy="252413"/>
              </a:xfrm>
              <a:custGeom>
                <a:avLst/>
                <a:gdLst>
                  <a:gd name="T0" fmla="*/ 13 w 14"/>
                  <a:gd name="T1" fmla="*/ 85 h 86"/>
                  <a:gd name="T2" fmla="*/ 8 w 14"/>
                  <a:gd name="T3" fmla="*/ 71 h 86"/>
                  <a:gd name="T4" fmla="*/ 7 w 14"/>
                  <a:gd name="T5" fmla="*/ 66 h 86"/>
                  <a:gd name="T6" fmla="*/ 13 w 14"/>
                  <a:gd name="T7" fmla="*/ 2 h 86"/>
                  <a:gd name="T8" fmla="*/ 9 w 14"/>
                  <a:gd name="T9" fmla="*/ 20 h 86"/>
                  <a:gd name="T10" fmla="*/ 7 w 14"/>
                  <a:gd name="T11" fmla="*/ 30 h 86"/>
                  <a:gd name="T12" fmla="*/ 1 w 14"/>
                  <a:gd name="T13" fmla="*/ 66 h 86"/>
                  <a:gd name="T14" fmla="*/ 2 w 14"/>
                  <a:gd name="T15" fmla="*/ 70 h 86"/>
                  <a:gd name="T16" fmla="*/ 8 w 14"/>
                  <a:gd name="T17" fmla="*/ 79 h 86"/>
                  <a:gd name="T18" fmla="*/ 13 w 14"/>
                  <a:gd name="T19" fmla="*/ 8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86">
                    <a:moveTo>
                      <a:pt x="13" y="85"/>
                    </a:moveTo>
                    <a:cubicBezTo>
                      <a:pt x="11" y="81"/>
                      <a:pt x="9" y="78"/>
                      <a:pt x="8" y="71"/>
                    </a:cubicBezTo>
                    <a:cubicBezTo>
                      <a:pt x="7" y="70"/>
                      <a:pt x="7" y="68"/>
                      <a:pt x="7" y="66"/>
                    </a:cubicBezTo>
                    <a:cubicBezTo>
                      <a:pt x="6" y="50"/>
                      <a:pt x="13" y="6"/>
                      <a:pt x="13" y="2"/>
                    </a:cubicBezTo>
                    <a:cubicBezTo>
                      <a:pt x="14" y="0"/>
                      <a:pt x="11" y="12"/>
                      <a:pt x="9" y="20"/>
                    </a:cubicBezTo>
                    <a:cubicBezTo>
                      <a:pt x="8" y="23"/>
                      <a:pt x="7" y="26"/>
                      <a:pt x="7" y="30"/>
                    </a:cubicBezTo>
                    <a:cubicBezTo>
                      <a:pt x="3" y="42"/>
                      <a:pt x="0" y="54"/>
                      <a:pt x="1" y="66"/>
                    </a:cubicBezTo>
                    <a:cubicBezTo>
                      <a:pt x="1" y="67"/>
                      <a:pt x="2" y="68"/>
                      <a:pt x="2" y="70"/>
                    </a:cubicBezTo>
                    <a:cubicBezTo>
                      <a:pt x="3" y="74"/>
                      <a:pt x="5" y="76"/>
                      <a:pt x="8" y="79"/>
                    </a:cubicBezTo>
                    <a:cubicBezTo>
                      <a:pt x="10" y="82"/>
                      <a:pt x="14" y="86"/>
                      <a:pt x="13" y="8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112" name="Grupo 111"/>
            <p:cNvGrpSpPr/>
            <p:nvPr/>
          </p:nvGrpSpPr>
          <p:grpSpPr>
            <a:xfrm>
              <a:off x="4299670" y="3172259"/>
              <a:ext cx="1524000" cy="738188"/>
              <a:chOff x="6599238" y="2784475"/>
              <a:chExt cx="1524000" cy="738188"/>
            </a:xfrm>
          </p:grpSpPr>
          <p:sp>
            <p:nvSpPr>
              <p:cNvPr id="113" name="Rectangle 106"/>
              <p:cNvSpPr>
                <a:spLocks noChangeArrowheads="1"/>
              </p:cNvSpPr>
              <p:nvPr/>
            </p:nvSpPr>
            <p:spPr bwMode="auto">
              <a:xfrm>
                <a:off x="7143751" y="2784475"/>
                <a:ext cx="433388" cy="34925"/>
              </a:xfrm>
              <a:prstGeom prst="rect">
                <a:avLst/>
              </a:prstGeom>
              <a:solidFill>
                <a:srgbClr val="9C7B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4" name="Freeform 107"/>
              <p:cNvSpPr>
                <a:spLocks/>
              </p:cNvSpPr>
              <p:nvPr/>
            </p:nvSpPr>
            <p:spPr bwMode="auto">
              <a:xfrm>
                <a:off x="7173913" y="2836863"/>
                <a:ext cx="374650" cy="44450"/>
              </a:xfrm>
              <a:custGeom>
                <a:avLst/>
                <a:gdLst>
                  <a:gd name="T0" fmla="*/ 0 w 128"/>
                  <a:gd name="T1" fmla="*/ 0 h 15"/>
                  <a:gd name="T2" fmla="*/ 0 w 128"/>
                  <a:gd name="T3" fmla="*/ 9 h 15"/>
                  <a:gd name="T4" fmla="*/ 6 w 128"/>
                  <a:gd name="T5" fmla="*/ 15 h 15"/>
                  <a:gd name="T6" fmla="*/ 122 w 128"/>
                  <a:gd name="T7" fmla="*/ 15 h 15"/>
                  <a:gd name="T8" fmla="*/ 128 w 128"/>
                  <a:gd name="T9" fmla="*/ 9 h 15"/>
                  <a:gd name="T10" fmla="*/ 128 w 128"/>
                  <a:gd name="T11" fmla="*/ 0 h 15"/>
                  <a:gd name="T12" fmla="*/ 0 w 128"/>
                  <a:gd name="T1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8" h="15">
                    <a:moveTo>
                      <a:pt x="0" y="0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0" y="12"/>
                      <a:pt x="3" y="15"/>
                      <a:pt x="6" y="15"/>
                    </a:cubicBezTo>
                    <a:cubicBezTo>
                      <a:pt x="122" y="15"/>
                      <a:pt x="122" y="15"/>
                      <a:pt x="122" y="15"/>
                    </a:cubicBezTo>
                    <a:cubicBezTo>
                      <a:pt x="126" y="15"/>
                      <a:pt x="128" y="12"/>
                      <a:pt x="128" y="9"/>
                    </a:cubicBezTo>
                    <a:cubicBezTo>
                      <a:pt x="128" y="0"/>
                      <a:pt x="128" y="0"/>
                      <a:pt x="128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C7B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5" name="Freeform 108"/>
              <p:cNvSpPr>
                <a:spLocks/>
              </p:cNvSpPr>
              <p:nvPr/>
            </p:nvSpPr>
            <p:spPr bwMode="auto">
              <a:xfrm>
                <a:off x="7229476" y="2901950"/>
                <a:ext cx="263525" cy="530225"/>
              </a:xfrm>
              <a:custGeom>
                <a:avLst/>
                <a:gdLst>
                  <a:gd name="T0" fmla="*/ 0 w 90"/>
                  <a:gd name="T1" fmla="*/ 0 h 181"/>
                  <a:gd name="T2" fmla="*/ 0 w 90"/>
                  <a:gd name="T3" fmla="*/ 181 h 181"/>
                  <a:gd name="T4" fmla="*/ 20 w 90"/>
                  <a:gd name="T5" fmla="*/ 181 h 181"/>
                  <a:gd name="T6" fmla="*/ 20 w 90"/>
                  <a:gd name="T7" fmla="*/ 29 h 181"/>
                  <a:gd name="T8" fmla="*/ 28 w 90"/>
                  <a:gd name="T9" fmla="*/ 21 h 181"/>
                  <a:gd name="T10" fmla="*/ 37 w 90"/>
                  <a:gd name="T11" fmla="*/ 29 h 181"/>
                  <a:gd name="T12" fmla="*/ 37 w 90"/>
                  <a:gd name="T13" fmla="*/ 181 h 181"/>
                  <a:gd name="T14" fmla="*/ 54 w 90"/>
                  <a:gd name="T15" fmla="*/ 181 h 181"/>
                  <a:gd name="T16" fmla="*/ 54 w 90"/>
                  <a:gd name="T17" fmla="*/ 29 h 181"/>
                  <a:gd name="T18" fmla="*/ 62 w 90"/>
                  <a:gd name="T19" fmla="*/ 21 h 181"/>
                  <a:gd name="T20" fmla="*/ 71 w 90"/>
                  <a:gd name="T21" fmla="*/ 29 h 181"/>
                  <a:gd name="T22" fmla="*/ 71 w 90"/>
                  <a:gd name="T23" fmla="*/ 181 h 181"/>
                  <a:gd name="T24" fmla="*/ 90 w 90"/>
                  <a:gd name="T25" fmla="*/ 181 h 181"/>
                  <a:gd name="T26" fmla="*/ 90 w 90"/>
                  <a:gd name="T27" fmla="*/ 0 h 181"/>
                  <a:gd name="T28" fmla="*/ 0 w 90"/>
                  <a:gd name="T29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0" h="181">
                    <a:moveTo>
                      <a:pt x="0" y="0"/>
                    </a:moveTo>
                    <a:cubicBezTo>
                      <a:pt x="0" y="181"/>
                      <a:pt x="0" y="181"/>
                      <a:pt x="0" y="181"/>
                    </a:cubicBezTo>
                    <a:cubicBezTo>
                      <a:pt x="20" y="181"/>
                      <a:pt x="20" y="181"/>
                      <a:pt x="20" y="181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20" y="24"/>
                      <a:pt x="24" y="21"/>
                      <a:pt x="28" y="21"/>
                    </a:cubicBezTo>
                    <a:cubicBezTo>
                      <a:pt x="33" y="21"/>
                      <a:pt x="37" y="24"/>
                      <a:pt x="37" y="29"/>
                    </a:cubicBezTo>
                    <a:cubicBezTo>
                      <a:pt x="37" y="181"/>
                      <a:pt x="37" y="181"/>
                      <a:pt x="37" y="181"/>
                    </a:cubicBezTo>
                    <a:cubicBezTo>
                      <a:pt x="54" y="181"/>
                      <a:pt x="54" y="181"/>
                      <a:pt x="54" y="181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4" y="24"/>
                      <a:pt x="58" y="21"/>
                      <a:pt x="62" y="21"/>
                    </a:cubicBezTo>
                    <a:cubicBezTo>
                      <a:pt x="67" y="21"/>
                      <a:pt x="71" y="24"/>
                      <a:pt x="71" y="29"/>
                    </a:cubicBezTo>
                    <a:cubicBezTo>
                      <a:pt x="71" y="181"/>
                      <a:pt x="71" y="181"/>
                      <a:pt x="71" y="181"/>
                    </a:cubicBezTo>
                    <a:cubicBezTo>
                      <a:pt x="90" y="181"/>
                      <a:pt x="90" y="181"/>
                      <a:pt x="90" y="181"/>
                    </a:cubicBezTo>
                    <a:cubicBezTo>
                      <a:pt x="90" y="0"/>
                      <a:pt x="90" y="0"/>
                      <a:pt x="9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C7B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6" name="Rectangle 109"/>
              <p:cNvSpPr>
                <a:spLocks noChangeArrowheads="1"/>
              </p:cNvSpPr>
              <p:nvPr/>
            </p:nvSpPr>
            <p:spPr bwMode="auto">
              <a:xfrm>
                <a:off x="7143751" y="2784475"/>
                <a:ext cx="217488" cy="34925"/>
              </a:xfrm>
              <a:prstGeom prst="rect">
                <a:avLst/>
              </a:prstGeom>
              <a:solidFill>
                <a:srgbClr val="B49C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7" name="Freeform 110"/>
              <p:cNvSpPr>
                <a:spLocks/>
              </p:cNvSpPr>
              <p:nvPr/>
            </p:nvSpPr>
            <p:spPr bwMode="auto">
              <a:xfrm>
                <a:off x="7173913" y="2836863"/>
                <a:ext cx="187325" cy="44450"/>
              </a:xfrm>
              <a:custGeom>
                <a:avLst/>
                <a:gdLst>
                  <a:gd name="T0" fmla="*/ 64 w 64"/>
                  <a:gd name="T1" fmla="*/ 0 h 15"/>
                  <a:gd name="T2" fmla="*/ 0 w 64"/>
                  <a:gd name="T3" fmla="*/ 0 h 15"/>
                  <a:gd name="T4" fmla="*/ 0 w 64"/>
                  <a:gd name="T5" fmla="*/ 9 h 15"/>
                  <a:gd name="T6" fmla="*/ 6 w 64"/>
                  <a:gd name="T7" fmla="*/ 15 h 15"/>
                  <a:gd name="T8" fmla="*/ 64 w 64"/>
                  <a:gd name="T9" fmla="*/ 15 h 15"/>
                  <a:gd name="T10" fmla="*/ 64 w 64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15">
                    <a:moveTo>
                      <a:pt x="6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2"/>
                      <a:pt x="3" y="15"/>
                      <a:pt x="6" y="15"/>
                    </a:cubicBezTo>
                    <a:cubicBezTo>
                      <a:pt x="64" y="15"/>
                      <a:pt x="64" y="15"/>
                      <a:pt x="64" y="15"/>
                    </a:cubicBez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B49C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8" name="Freeform 111"/>
              <p:cNvSpPr>
                <a:spLocks/>
              </p:cNvSpPr>
              <p:nvPr/>
            </p:nvSpPr>
            <p:spPr bwMode="auto">
              <a:xfrm>
                <a:off x="7229476" y="2901950"/>
                <a:ext cx="157163" cy="530225"/>
              </a:xfrm>
              <a:custGeom>
                <a:avLst/>
                <a:gdLst>
                  <a:gd name="T0" fmla="*/ 45 w 54"/>
                  <a:gd name="T1" fmla="*/ 179 h 181"/>
                  <a:gd name="T2" fmla="*/ 45 w 54"/>
                  <a:gd name="T3" fmla="*/ 0 h 181"/>
                  <a:gd name="T4" fmla="*/ 0 w 54"/>
                  <a:gd name="T5" fmla="*/ 0 h 181"/>
                  <a:gd name="T6" fmla="*/ 0 w 54"/>
                  <a:gd name="T7" fmla="*/ 181 h 181"/>
                  <a:gd name="T8" fmla="*/ 20 w 54"/>
                  <a:gd name="T9" fmla="*/ 181 h 181"/>
                  <a:gd name="T10" fmla="*/ 20 w 54"/>
                  <a:gd name="T11" fmla="*/ 29 h 181"/>
                  <a:gd name="T12" fmla="*/ 28 w 54"/>
                  <a:gd name="T13" fmla="*/ 21 h 181"/>
                  <a:gd name="T14" fmla="*/ 37 w 54"/>
                  <a:gd name="T15" fmla="*/ 29 h 181"/>
                  <a:gd name="T16" fmla="*/ 37 w 54"/>
                  <a:gd name="T17" fmla="*/ 181 h 181"/>
                  <a:gd name="T18" fmla="*/ 54 w 54"/>
                  <a:gd name="T19" fmla="*/ 181 h 181"/>
                  <a:gd name="T20" fmla="*/ 54 w 54"/>
                  <a:gd name="T21" fmla="*/ 179 h 181"/>
                  <a:gd name="T22" fmla="*/ 45 w 54"/>
                  <a:gd name="T23" fmla="*/ 179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4" h="181">
                    <a:moveTo>
                      <a:pt x="45" y="179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81"/>
                      <a:pt x="0" y="181"/>
                      <a:pt x="0" y="181"/>
                    </a:cubicBezTo>
                    <a:cubicBezTo>
                      <a:pt x="20" y="181"/>
                      <a:pt x="20" y="181"/>
                      <a:pt x="20" y="181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20" y="24"/>
                      <a:pt x="24" y="21"/>
                      <a:pt x="28" y="21"/>
                    </a:cubicBezTo>
                    <a:cubicBezTo>
                      <a:pt x="33" y="21"/>
                      <a:pt x="37" y="24"/>
                      <a:pt x="37" y="29"/>
                    </a:cubicBezTo>
                    <a:cubicBezTo>
                      <a:pt x="37" y="181"/>
                      <a:pt x="37" y="181"/>
                      <a:pt x="37" y="181"/>
                    </a:cubicBezTo>
                    <a:cubicBezTo>
                      <a:pt x="54" y="181"/>
                      <a:pt x="54" y="181"/>
                      <a:pt x="54" y="181"/>
                    </a:cubicBezTo>
                    <a:cubicBezTo>
                      <a:pt x="54" y="179"/>
                      <a:pt x="54" y="179"/>
                      <a:pt x="54" y="179"/>
                    </a:cubicBezTo>
                    <a:lnTo>
                      <a:pt x="45" y="179"/>
                    </a:lnTo>
                    <a:close/>
                  </a:path>
                </a:pathLst>
              </a:custGeom>
              <a:solidFill>
                <a:srgbClr val="B49C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9" name="Rectangle 112"/>
              <p:cNvSpPr>
                <a:spLocks noChangeArrowheads="1"/>
              </p:cNvSpPr>
              <p:nvPr/>
            </p:nvSpPr>
            <p:spPr bwMode="auto">
              <a:xfrm>
                <a:off x="7566026" y="2874963"/>
                <a:ext cx="363538" cy="31750"/>
              </a:xfrm>
              <a:prstGeom prst="rect">
                <a:avLst/>
              </a:prstGeom>
              <a:solidFill>
                <a:srgbClr val="9C7B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0" name="Freeform 113"/>
              <p:cNvSpPr>
                <a:spLocks/>
              </p:cNvSpPr>
              <p:nvPr/>
            </p:nvSpPr>
            <p:spPr bwMode="auto">
              <a:xfrm>
                <a:off x="7593013" y="2922588"/>
                <a:ext cx="309563" cy="38100"/>
              </a:xfrm>
              <a:custGeom>
                <a:avLst/>
                <a:gdLst>
                  <a:gd name="T0" fmla="*/ 0 w 106"/>
                  <a:gd name="T1" fmla="*/ 0 h 13"/>
                  <a:gd name="T2" fmla="*/ 0 w 106"/>
                  <a:gd name="T3" fmla="*/ 8 h 13"/>
                  <a:gd name="T4" fmla="*/ 5 w 106"/>
                  <a:gd name="T5" fmla="*/ 13 h 13"/>
                  <a:gd name="T6" fmla="*/ 101 w 106"/>
                  <a:gd name="T7" fmla="*/ 13 h 13"/>
                  <a:gd name="T8" fmla="*/ 106 w 106"/>
                  <a:gd name="T9" fmla="*/ 8 h 13"/>
                  <a:gd name="T10" fmla="*/ 106 w 106"/>
                  <a:gd name="T11" fmla="*/ 0 h 13"/>
                  <a:gd name="T12" fmla="*/ 0 w 106"/>
                  <a:gd name="T1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3">
                    <a:moveTo>
                      <a:pt x="0" y="0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11"/>
                      <a:pt x="2" y="13"/>
                      <a:pt x="5" y="13"/>
                    </a:cubicBezTo>
                    <a:cubicBezTo>
                      <a:pt x="101" y="13"/>
                      <a:pt x="101" y="13"/>
                      <a:pt x="101" y="13"/>
                    </a:cubicBezTo>
                    <a:cubicBezTo>
                      <a:pt x="104" y="13"/>
                      <a:pt x="106" y="11"/>
                      <a:pt x="106" y="8"/>
                    </a:cubicBezTo>
                    <a:cubicBezTo>
                      <a:pt x="106" y="0"/>
                      <a:pt x="106" y="0"/>
                      <a:pt x="10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C7B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1" name="Freeform 114"/>
              <p:cNvSpPr>
                <a:spLocks/>
              </p:cNvSpPr>
              <p:nvPr/>
            </p:nvSpPr>
            <p:spPr bwMode="auto">
              <a:xfrm>
                <a:off x="7631113" y="2981325"/>
                <a:ext cx="233363" cy="485775"/>
              </a:xfrm>
              <a:custGeom>
                <a:avLst/>
                <a:gdLst>
                  <a:gd name="T0" fmla="*/ 0 w 80"/>
                  <a:gd name="T1" fmla="*/ 0 h 166"/>
                  <a:gd name="T2" fmla="*/ 0 w 80"/>
                  <a:gd name="T3" fmla="*/ 158 h 166"/>
                  <a:gd name="T4" fmla="*/ 17 w 80"/>
                  <a:gd name="T5" fmla="*/ 158 h 166"/>
                  <a:gd name="T6" fmla="*/ 17 w 80"/>
                  <a:gd name="T7" fmla="*/ 25 h 166"/>
                  <a:gd name="T8" fmla="*/ 25 w 80"/>
                  <a:gd name="T9" fmla="*/ 18 h 166"/>
                  <a:gd name="T10" fmla="*/ 32 w 80"/>
                  <a:gd name="T11" fmla="*/ 25 h 166"/>
                  <a:gd name="T12" fmla="*/ 32 w 80"/>
                  <a:gd name="T13" fmla="*/ 166 h 166"/>
                  <a:gd name="T14" fmla="*/ 47 w 80"/>
                  <a:gd name="T15" fmla="*/ 166 h 166"/>
                  <a:gd name="T16" fmla="*/ 47 w 80"/>
                  <a:gd name="T17" fmla="*/ 25 h 166"/>
                  <a:gd name="T18" fmla="*/ 55 w 80"/>
                  <a:gd name="T19" fmla="*/ 18 h 166"/>
                  <a:gd name="T20" fmla="*/ 62 w 80"/>
                  <a:gd name="T21" fmla="*/ 25 h 166"/>
                  <a:gd name="T22" fmla="*/ 62 w 80"/>
                  <a:gd name="T23" fmla="*/ 166 h 166"/>
                  <a:gd name="T24" fmla="*/ 80 w 80"/>
                  <a:gd name="T25" fmla="*/ 166 h 166"/>
                  <a:gd name="T26" fmla="*/ 80 w 80"/>
                  <a:gd name="T27" fmla="*/ 0 h 166"/>
                  <a:gd name="T28" fmla="*/ 0 w 80"/>
                  <a:gd name="T29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0" h="166">
                    <a:moveTo>
                      <a:pt x="0" y="0"/>
                    </a:moveTo>
                    <a:cubicBezTo>
                      <a:pt x="0" y="158"/>
                      <a:pt x="0" y="158"/>
                      <a:pt x="0" y="158"/>
                    </a:cubicBezTo>
                    <a:cubicBezTo>
                      <a:pt x="17" y="158"/>
                      <a:pt x="17" y="158"/>
                      <a:pt x="17" y="158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7" y="21"/>
                      <a:pt x="21" y="18"/>
                      <a:pt x="25" y="18"/>
                    </a:cubicBezTo>
                    <a:cubicBezTo>
                      <a:pt x="29" y="18"/>
                      <a:pt x="32" y="21"/>
                      <a:pt x="32" y="25"/>
                    </a:cubicBezTo>
                    <a:cubicBezTo>
                      <a:pt x="32" y="166"/>
                      <a:pt x="32" y="166"/>
                      <a:pt x="32" y="166"/>
                    </a:cubicBezTo>
                    <a:cubicBezTo>
                      <a:pt x="47" y="166"/>
                      <a:pt x="47" y="166"/>
                      <a:pt x="47" y="166"/>
                    </a:cubicBezTo>
                    <a:cubicBezTo>
                      <a:pt x="47" y="25"/>
                      <a:pt x="47" y="25"/>
                      <a:pt x="47" y="25"/>
                    </a:cubicBezTo>
                    <a:cubicBezTo>
                      <a:pt x="47" y="21"/>
                      <a:pt x="51" y="18"/>
                      <a:pt x="55" y="18"/>
                    </a:cubicBezTo>
                    <a:cubicBezTo>
                      <a:pt x="59" y="18"/>
                      <a:pt x="62" y="21"/>
                      <a:pt x="62" y="25"/>
                    </a:cubicBezTo>
                    <a:cubicBezTo>
                      <a:pt x="62" y="166"/>
                      <a:pt x="62" y="166"/>
                      <a:pt x="62" y="166"/>
                    </a:cubicBezTo>
                    <a:cubicBezTo>
                      <a:pt x="80" y="166"/>
                      <a:pt x="80" y="166"/>
                      <a:pt x="80" y="166"/>
                    </a:cubicBezTo>
                    <a:cubicBezTo>
                      <a:pt x="80" y="0"/>
                      <a:pt x="80" y="0"/>
                      <a:pt x="8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C7B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2" name="Rectangle 115"/>
              <p:cNvSpPr>
                <a:spLocks noChangeArrowheads="1"/>
              </p:cNvSpPr>
              <p:nvPr/>
            </p:nvSpPr>
            <p:spPr bwMode="auto">
              <a:xfrm>
                <a:off x="7566026" y="2874963"/>
                <a:ext cx="180975" cy="31750"/>
              </a:xfrm>
              <a:prstGeom prst="rect">
                <a:avLst/>
              </a:prstGeom>
              <a:solidFill>
                <a:srgbClr val="B49C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3" name="Freeform 116"/>
              <p:cNvSpPr>
                <a:spLocks/>
              </p:cNvSpPr>
              <p:nvPr/>
            </p:nvSpPr>
            <p:spPr bwMode="auto">
              <a:xfrm>
                <a:off x="7593013" y="2922588"/>
                <a:ext cx="153988" cy="38100"/>
              </a:xfrm>
              <a:custGeom>
                <a:avLst/>
                <a:gdLst>
                  <a:gd name="T0" fmla="*/ 53 w 53"/>
                  <a:gd name="T1" fmla="*/ 0 h 13"/>
                  <a:gd name="T2" fmla="*/ 0 w 53"/>
                  <a:gd name="T3" fmla="*/ 0 h 13"/>
                  <a:gd name="T4" fmla="*/ 0 w 53"/>
                  <a:gd name="T5" fmla="*/ 8 h 13"/>
                  <a:gd name="T6" fmla="*/ 5 w 53"/>
                  <a:gd name="T7" fmla="*/ 13 h 13"/>
                  <a:gd name="T8" fmla="*/ 53 w 53"/>
                  <a:gd name="T9" fmla="*/ 13 h 13"/>
                  <a:gd name="T10" fmla="*/ 53 w 53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13">
                    <a:moveTo>
                      <a:pt x="5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11"/>
                      <a:pt x="2" y="13"/>
                      <a:pt x="5" y="13"/>
                    </a:cubicBezTo>
                    <a:cubicBezTo>
                      <a:pt x="53" y="13"/>
                      <a:pt x="53" y="13"/>
                      <a:pt x="53" y="13"/>
                    </a:cubicBez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B49C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4" name="Freeform 117"/>
              <p:cNvSpPr>
                <a:spLocks/>
              </p:cNvSpPr>
              <p:nvPr/>
            </p:nvSpPr>
            <p:spPr bwMode="auto">
              <a:xfrm>
                <a:off x="7631113" y="2981325"/>
                <a:ext cx="115888" cy="485775"/>
              </a:xfrm>
              <a:custGeom>
                <a:avLst/>
                <a:gdLst>
                  <a:gd name="T0" fmla="*/ 40 w 40"/>
                  <a:gd name="T1" fmla="*/ 166 h 166"/>
                  <a:gd name="T2" fmla="*/ 40 w 40"/>
                  <a:gd name="T3" fmla="*/ 0 h 166"/>
                  <a:gd name="T4" fmla="*/ 0 w 40"/>
                  <a:gd name="T5" fmla="*/ 0 h 166"/>
                  <a:gd name="T6" fmla="*/ 0 w 40"/>
                  <a:gd name="T7" fmla="*/ 158 h 166"/>
                  <a:gd name="T8" fmla="*/ 17 w 40"/>
                  <a:gd name="T9" fmla="*/ 158 h 166"/>
                  <a:gd name="T10" fmla="*/ 17 w 40"/>
                  <a:gd name="T11" fmla="*/ 25 h 166"/>
                  <a:gd name="T12" fmla="*/ 25 w 40"/>
                  <a:gd name="T13" fmla="*/ 18 h 166"/>
                  <a:gd name="T14" fmla="*/ 32 w 40"/>
                  <a:gd name="T15" fmla="*/ 25 h 166"/>
                  <a:gd name="T16" fmla="*/ 32 w 40"/>
                  <a:gd name="T17" fmla="*/ 166 h 166"/>
                  <a:gd name="T18" fmla="*/ 40 w 40"/>
                  <a:gd name="T19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" h="166">
                    <a:moveTo>
                      <a:pt x="40" y="166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17" y="158"/>
                      <a:pt x="17" y="158"/>
                      <a:pt x="17" y="158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7" y="21"/>
                      <a:pt x="21" y="18"/>
                      <a:pt x="25" y="18"/>
                    </a:cubicBezTo>
                    <a:cubicBezTo>
                      <a:pt x="29" y="18"/>
                      <a:pt x="32" y="21"/>
                      <a:pt x="32" y="25"/>
                    </a:cubicBezTo>
                    <a:cubicBezTo>
                      <a:pt x="32" y="166"/>
                      <a:pt x="32" y="166"/>
                      <a:pt x="32" y="166"/>
                    </a:cubicBezTo>
                    <a:lnTo>
                      <a:pt x="40" y="166"/>
                    </a:lnTo>
                    <a:close/>
                  </a:path>
                </a:pathLst>
              </a:custGeom>
              <a:solidFill>
                <a:srgbClr val="B49C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5" name="Rectangle 118"/>
              <p:cNvSpPr>
                <a:spLocks noChangeArrowheads="1"/>
              </p:cNvSpPr>
              <p:nvPr/>
            </p:nvSpPr>
            <p:spPr bwMode="auto">
              <a:xfrm>
                <a:off x="6794501" y="2874963"/>
                <a:ext cx="363538" cy="31750"/>
              </a:xfrm>
              <a:prstGeom prst="rect">
                <a:avLst/>
              </a:prstGeom>
              <a:solidFill>
                <a:srgbClr val="9C7B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6" name="Freeform 119"/>
              <p:cNvSpPr>
                <a:spLocks/>
              </p:cNvSpPr>
              <p:nvPr/>
            </p:nvSpPr>
            <p:spPr bwMode="auto">
              <a:xfrm>
                <a:off x="6821488" y="2922588"/>
                <a:ext cx="311150" cy="38100"/>
              </a:xfrm>
              <a:custGeom>
                <a:avLst/>
                <a:gdLst>
                  <a:gd name="T0" fmla="*/ 0 w 106"/>
                  <a:gd name="T1" fmla="*/ 0 h 13"/>
                  <a:gd name="T2" fmla="*/ 0 w 106"/>
                  <a:gd name="T3" fmla="*/ 8 h 13"/>
                  <a:gd name="T4" fmla="*/ 5 w 106"/>
                  <a:gd name="T5" fmla="*/ 13 h 13"/>
                  <a:gd name="T6" fmla="*/ 101 w 106"/>
                  <a:gd name="T7" fmla="*/ 13 h 13"/>
                  <a:gd name="T8" fmla="*/ 106 w 106"/>
                  <a:gd name="T9" fmla="*/ 8 h 13"/>
                  <a:gd name="T10" fmla="*/ 106 w 106"/>
                  <a:gd name="T11" fmla="*/ 0 h 13"/>
                  <a:gd name="T12" fmla="*/ 0 w 106"/>
                  <a:gd name="T1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3">
                    <a:moveTo>
                      <a:pt x="0" y="0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11"/>
                      <a:pt x="2" y="13"/>
                      <a:pt x="5" y="13"/>
                    </a:cubicBezTo>
                    <a:cubicBezTo>
                      <a:pt x="101" y="13"/>
                      <a:pt x="101" y="13"/>
                      <a:pt x="101" y="13"/>
                    </a:cubicBezTo>
                    <a:cubicBezTo>
                      <a:pt x="104" y="13"/>
                      <a:pt x="106" y="11"/>
                      <a:pt x="106" y="8"/>
                    </a:cubicBezTo>
                    <a:cubicBezTo>
                      <a:pt x="106" y="0"/>
                      <a:pt x="106" y="0"/>
                      <a:pt x="10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C7B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7" name="Freeform 120"/>
              <p:cNvSpPr>
                <a:spLocks/>
              </p:cNvSpPr>
              <p:nvPr/>
            </p:nvSpPr>
            <p:spPr bwMode="auto">
              <a:xfrm>
                <a:off x="6859588" y="2981325"/>
                <a:ext cx="234950" cy="485775"/>
              </a:xfrm>
              <a:custGeom>
                <a:avLst/>
                <a:gdLst>
                  <a:gd name="T0" fmla="*/ 0 w 80"/>
                  <a:gd name="T1" fmla="*/ 0 h 166"/>
                  <a:gd name="T2" fmla="*/ 0 w 80"/>
                  <a:gd name="T3" fmla="*/ 166 h 166"/>
                  <a:gd name="T4" fmla="*/ 17 w 80"/>
                  <a:gd name="T5" fmla="*/ 166 h 166"/>
                  <a:gd name="T6" fmla="*/ 17 w 80"/>
                  <a:gd name="T7" fmla="*/ 25 h 166"/>
                  <a:gd name="T8" fmla="*/ 25 w 80"/>
                  <a:gd name="T9" fmla="*/ 18 h 166"/>
                  <a:gd name="T10" fmla="*/ 32 w 80"/>
                  <a:gd name="T11" fmla="*/ 25 h 166"/>
                  <a:gd name="T12" fmla="*/ 32 w 80"/>
                  <a:gd name="T13" fmla="*/ 158 h 166"/>
                  <a:gd name="T14" fmla="*/ 48 w 80"/>
                  <a:gd name="T15" fmla="*/ 158 h 166"/>
                  <a:gd name="T16" fmla="*/ 48 w 80"/>
                  <a:gd name="T17" fmla="*/ 25 h 166"/>
                  <a:gd name="T18" fmla="*/ 55 w 80"/>
                  <a:gd name="T19" fmla="*/ 18 h 166"/>
                  <a:gd name="T20" fmla="*/ 63 w 80"/>
                  <a:gd name="T21" fmla="*/ 25 h 166"/>
                  <a:gd name="T22" fmla="*/ 63 w 80"/>
                  <a:gd name="T23" fmla="*/ 154 h 166"/>
                  <a:gd name="T24" fmla="*/ 80 w 80"/>
                  <a:gd name="T25" fmla="*/ 154 h 166"/>
                  <a:gd name="T26" fmla="*/ 80 w 80"/>
                  <a:gd name="T27" fmla="*/ 0 h 166"/>
                  <a:gd name="T28" fmla="*/ 0 w 80"/>
                  <a:gd name="T29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0" h="166">
                    <a:moveTo>
                      <a:pt x="0" y="0"/>
                    </a:moveTo>
                    <a:cubicBezTo>
                      <a:pt x="0" y="166"/>
                      <a:pt x="0" y="166"/>
                      <a:pt x="0" y="166"/>
                    </a:cubicBezTo>
                    <a:cubicBezTo>
                      <a:pt x="17" y="166"/>
                      <a:pt x="17" y="166"/>
                      <a:pt x="17" y="166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7" y="21"/>
                      <a:pt x="21" y="18"/>
                      <a:pt x="25" y="18"/>
                    </a:cubicBezTo>
                    <a:cubicBezTo>
                      <a:pt x="29" y="18"/>
                      <a:pt x="32" y="21"/>
                      <a:pt x="32" y="25"/>
                    </a:cubicBezTo>
                    <a:cubicBezTo>
                      <a:pt x="32" y="158"/>
                      <a:pt x="32" y="158"/>
                      <a:pt x="32" y="158"/>
                    </a:cubicBezTo>
                    <a:cubicBezTo>
                      <a:pt x="48" y="158"/>
                      <a:pt x="48" y="158"/>
                      <a:pt x="48" y="158"/>
                    </a:cubicBezTo>
                    <a:cubicBezTo>
                      <a:pt x="48" y="25"/>
                      <a:pt x="48" y="25"/>
                      <a:pt x="48" y="25"/>
                    </a:cubicBezTo>
                    <a:cubicBezTo>
                      <a:pt x="48" y="21"/>
                      <a:pt x="51" y="18"/>
                      <a:pt x="55" y="18"/>
                    </a:cubicBezTo>
                    <a:cubicBezTo>
                      <a:pt x="59" y="18"/>
                      <a:pt x="63" y="21"/>
                      <a:pt x="63" y="25"/>
                    </a:cubicBezTo>
                    <a:cubicBezTo>
                      <a:pt x="63" y="154"/>
                      <a:pt x="63" y="154"/>
                      <a:pt x="63" y="154"/>
                    </a:cubicBezTo>
                    <a:cubicBezTo>
                      <a:pt x="80" y="154"/>
                      <a:pt x="80" y="154"/>
                      <a:pt x="80" y="154"/>
                    </a:cubicBezTo>
                    <a:cubicBezTo>
                      <a:pt x="80" y="0"/>
                      <a:pt x="80" y="0"/>
                      <a:pt x="8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C7B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8" name="Rectangle 121"/>
              <p:cNvSpPr>
                <a:spLocks noChangeArrowheads="1"/>
              </p:cNvSpPr>
              <p:nvPr/>
            </p:nvSpPr>
            <p:spPr bwMode="auto">
              <a:xfrm>
                <a:off x="6794501" y="2874963"/>
                <a:ext cx="182563" cy="31750"/>
              </a:xfrm>
              <a:prstGeom prst="rect">
                <a:avLst/>
              </a:prstGeom>
              <a:solidFill>
                <a:srgbClr val="B49C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9" name="Freeform 122"/>
              <p:cNvSpPr>
                <a:spLocks/>
              </p:cNvSpPr>
              <p:nvPr/>
            </p:nvSpPr>
            <p:spPr bwMode="auto">
              <a:xfrm>
                <a:off x="6821488" y="2922588"/>
                <a:ext cx="155575" cy="38100"/>
              </a:xfrm>
              <a:custGeom>
                <a:avLst/>
                <a:gdLst>
                  <a:gd name="T0" fmla="*/ 53 w 53"/>
                  <a:gd name="T1" fmla="*/ 0 h 13"/>
                  <a:gd name="T2" fmla="*/ 0 w 53"/>
                  <a:gd name="T3" fmla="*/ 0 h 13"/>
                  <a:gd name="T4" fmla="*/ 0 w 53"/>
                  <a:gd name="T5" fmla="*/ 8 h 13"/>
                  <a:gd name="T6" fmla="*/ 5 w 53"/>
                  <a:gd name="T7" fmla="*/ 13 h 13"/>
                  <a:gd name="T8" fmla="*/ 53 w 53"/>
                  <a:gd name="T9" fmla="*/ 13 h 13"/>
                  <a:gd name="T10" fmla="*/ 53 w 53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13">
                    <a:moveTo>
                      <a:pt x="5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11"/>
                      <a:pt x="2" y="13"/>
                      <a:pt x="5" y="13"/>
                    </a:cubicBezTo>
                    <a:cubicBezTo>
                      <a:pt x="53" y="13"/>
                      <a:pt x="53" y="13"/>
                      <a:pt x="53" y="13"/>
                    </a:cubicBez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B49C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0" name="Freeform 123"/>
              <p:cNvSpPr>
                <a:spLocks/>
              </p:cNvSpPr>
              <p:nvPr/>
            </p:nvSpPr>
            <p:spPr bwMode="auto">
              <a:xfrm>
                <a:off x="6859588" y="2981325"/>
                <a:ext cx="117475" cy="485775"/>
              </a:xfrm>
              <a:custGeom>
                <a:avLst/>
                <a:gdLst>
                  <a:gd name="T0" fmla="*/ 40 w 40"/>
                  <a:gd name="T1" fmla="*/ 158 h 166"/>
                  <a:gd name="T2" fmla="*/ 40 w 40"/>
                  <a:gd name="T3" fmla="*/ 0 h 166"/>
                  <a:gd name="T4" fmla="*/ 0 w 40"/>
                  <a:gd name="T5" fmla="*/ 0 h 166"/>
                  <a:gd name="T6" fmla="*/ 0 w 40"/>
                  <a:gd name="T7" fmla="*/ 166 h 166"/>
                  <a:gd name="T8" fmla="*/ 17 w 40"/>
                  <a:gd name="T9" fmla="*/ 166 h 166"/>
                  <a:gd name="T10" fmla="*/ 17 w 40"/>
                  <a:gd name="T11" fmla="*/ 25 h 166"/>
                  <a:gd name="T12" fmla="*/ 25 w 40"/>
                  <a:gd name="T13" fmla="*/ 18 h 166"/>
                  <a:gd name="T14" fmla="*/ 32 w 40"/>
                  <a:gd name="T15" fmla="*/ 25 h 166"/>
                  <a:gd name="T16" fmla="*/ 32 w 40"/>
                  <a:gd name="T17" fmla="*/ 158 h 166"/>
                  <a:gd name="T18" fmla="*/ 40 w 40"/>
                  <a:gd name="T19" fmla="*/ 158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" h="166">
                    <a:moveTo>
                      <a:pt x="40" y="158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66"/>
                      <a:pt x="0" y="166"/>
                      <a:pt x="0" y="166"/>
                    </a:cubicBezTo>
                    <a:cubicBezTo>
                      <a:pt x="17" y="166"/>
                      <a:pt x="17" y="166"/>
                      <a:pt x="17" y="166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7" y="21"/>
                      <a:pt x="21" y="18"/>
                      <a:pt x="25" y="18"/>
                    </a:cubicBezTo>
                    <a:cubicBezTo>
                      <a:pt x="29" y="18"/>
                      <a:pt x="32" y="21"/>
                      <a:pt x="32" y="25"/>
                    </a:cubicBezTo>
                    <a:cubicBezTo>
                      <a:pt x="32" y="158"/>
                      <a:pt x="32" y="158"/>
                      <a:pt x="32" y="158"/>
                    </a:cubicBezTo>
                    <a:lnTo>
                      <a:pt x="40" y="158"/>
                    </a:lnTo>
                    <a:close/>
                  </a:path>
                </a:pathLst>
              </a:custGeom>
              <a:solidFill>
                <a:srgbClr val="B49C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1" name="Freeform 124"/>
              <p:cNvSpPr>
                <a:spLocks/>
              </p:cNvSpPr>
              <p:nvPr/>
            </p:nvSpPr>
            <p:spPr bwMode="auto">
              <a:xfrm>
                <a:off x="6599238" y="3397250"/>
                <a:ext cx="1524000" cy="125413"/>
              </a:xfrm>
              <a:custGeom>
                <a:avLst/>
                <a:gdLst>
                  <a:gd name="T0" fmla="*/ 0 w 520"/>
                  <a:gd name="T1" fmla="*/ 43 h 43"/>
                  <a:gd name="T2" fmla="*/ 128 w 520"/>
                  <a:gd name="T3" fmla="*/ 11 h 43"/>
                  <a:gd name="T4" fmla="*/ 260 w 520"/>
                  <a:gd name="T5" fmla="*/ 0 h 43"/>
                  <a:gd name="T6" fmla="*/ 392 w 520"/>
                  <a:gd name="T7" fmla="*/ 11 h 43"/>
                  <a:gd name="T8" fmla="*/ 520 w 520"/>
                  <a:gd name="T9" fmla="*/ 43 h 43"/>
                  <a:gd name="T10" fmla="*/ 390 w 520"/>
                  <a:gd name="T11" fmla="*/ 26 h 43"/>
                  <a:gd name="T12" fmla="*/ 260 w 520"/>
                  <a:gd name="T13" fmla="*/ 20 h 43"/>
                  <a:gd name="T14" fmla="*/ 130 w 520"/>
                  <a:gd name="T15" fmla="*/ 26 h 43"/>
                  <a:gd name="T16" fmla="*/ 0 w 520"/>
                  <a:gd name="T1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0" h="43">
                    <a:moveTo>
                      <a:pt x="0" y="43"/>
                    </a:moveTo>
                    <a:cubicBezTo>
                      <a:pt x="42" y="28"/>
                      <a:pt x="85" y="18"/>
                      <a:pt x="128" y="11"/>
                    </a:cubicBezTo>
                    <a:cubicBezTo>
                      <a:pt x="172" y="4"/>
                      <a:pt x="216" y="0"/>
                      <a:pt x="260" y="0"/>
                    </a:cubicBezTo>
                    <a:cubicBezTo>
                      <a:pt x="305" y="0"/>
                      <a:pt x="349" y="4"/>
                      <a:pt x="392" y="11"/>
                    </a:cubicBezTo>
                    <a:cubicBezTo>
                      <a:pt x="436" y="18"/>
                      <a:pt x="479" y="28"/>
                      <a:pt x="520" y="43"/>
                    </a:cubicBezTo>
                    <a:cubicBezTo>
                      <a:pt x="477" y="36"/>
                      <a:pt x="434" y="30"/>
                      <a:pt x="390" y="26"/>
                    </a:cubicBezTo>
                    <a:cubicBezTo>
                      <a:pt x="347" y="22"/>
                      <a:pt x="304" y="20"/>
                      <a:pt x="260" y="20"/>
                    </a:cubicBezTo>
                    <a:cubicBezTo>
                      <a:pt x="217" y="20"/>
                      <a:pt x="174" y="22"/>
                      <a:pt x="130" y="26"/>
                    </a:cubicBezTo>
                    <a:cubicBezTo>
                      <a:pt x="87" y="30"/>
                      <a:pt x="44" y="36"/>
                      <a:pt x="0" y="43"/>
                    </a:cubicBezTo>
                    <a:close/>
                  </a:path>
                </a:pathLst>
              </a:custGeom>
              <a:solidFill>
                <a:srgbClr val="9C7B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132" name="Grupo 131"/>
            <p:cNvGrpSpPr/>
            <p:nvPr/>
          </p:nvGrpSpPr>
          <p:grpSpPr>
            <a:xfrm>
              <a:off x="1975570" y="4702609"/>
              <a:ext cx="877888" cy="942975"/>
              <a:chOff x="4275138" y="4314825"/>
              <a:chExt cx="877888" cy="942975"/>
            </a:xfrm>
          </p:grpSpPr>
          <p:sp>
            <p:nvSpPr>
              <p:cNvPr id="133" name="Freeform 125"/>
              <p:cNvSpPr>
                <a:spLocks/>
              </p:cNvSpPr>
              <p:nvPr/>
            </p:nvSpPr>
            <p:spPr bwMode="auto">
              <a:xfrm>
                <a:off x="4716463" y="4657725"/>
                <a:ext cx="320675" cy="76200"/>
              </a:xfrm>
              <a:custGeom>
                <a:avLst/>
                <a:gdLst>
                  <a:gd name="T0" fmla="*/ 104 w 109"/>
                  <a:gd name="T1" fmla="*/ 1 h 26"/>
                  <a:gd name="T2" fmla="*/ 109 w 109"/>
                  <a:gd name="T3" fmla="*/ 5 h 26"/>
                  <a:gd name="T4" fmla="*/ 64 w 109"/>
                  <a:gd name="T5" fmla="*/ 25 h 26"/>
                  <a:gd name="T6" fmla="*/ 26 w 109"/>
                  <a:gd name="T7" fmla="*/ 15 h 26"/>
                  <a:gd name="T8" fmla="*/ 0 w 109"/>
                  <a:gd name="T9" fmla="*/ 8 h 26"/>
                  <a:gd name="T10" fmla="*/ 0 w 109"/>
                  <a:gd name="T11" fmla="*/ 1 h 26"/>
                  <a:gd name="T12" fmla="*/ 29 w 109"/>
                  <a:gd name="T13" fmla="*/ 9 h 26"/>
                  <a:gd name="T14" fmla="*/ 64 w 109"/>
                  <a:gd name="T15" fmla="*/ 19 h 26"/>
                  <a:gd name="T16" fmla="*/ 104 w 109"/>
                  <a:gd name="T17" fmla="*/ 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" h="26">
                    <a:moveTo>
                      <a:pt x="104" y="1"/>
                    </a:moveTo>
                    <a:cubicBezTo>
                      <a:pt x="109" y="5"/>
                      <a:pt x="109" y="5"/>
                      <a:pt x="109" y="5"/>
                    </a:cubicBezTo>
                    <a:cubicBezTo>
                      <a:pt x="99" y="19"/>
                      <a:pt x="83" y="26"/>
                      <a:pt x="64" y="25"/>
                    </a:cubicBezTo>
                    <a:cubicBezTo>
                      <a:pt x="47" y="25"/>
                      <a:pt x="36" y="20"/>
                      <a:pt x="26" y="15"/>
                    </a:cubicBezTo>
                    <a:cubicBezTo>
                      <a:pt x="18" y="11"/>
                      <a:pt x="11" y="7"/>
                      <a:pt x="0" y="8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2" y="0"/>
                      <a:pt x="20" y="4"/>
                      <a:pt x="29" y="9"/>
                    </a:cubicBezTo>
                    <a:cubicBezTo>
                      <a:pt x="39" y="13"/>
                      <a:pt x="48" y="18"/>
                      <a:pt x="64" y="19"/>
                    </a:cubicBezTo>
                    <a:cubicBezTo>
                      <a:pt x="81" y="19"/>
                      <a:pt x="95" y="13"/>
                      <a:pt x="104" y="1"/>
                    </a:cubicBezTo>
                    <a:close/>
                  </a:path>
                </a:pathLst>
              </a:custGeom>
              <a:solidFill>
                <a:srgbClr val="9C7B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4" name="Freeform 126"/>
              <p:cNvSpPr>
                <a:spLocks/>
              </p:cNvSpPr>
              <p:nvPr/>
            </p:nvSpPr>
            <p:spPr bwMode="auto">
              <a:xfrm>
                <a:off x="4389438" y="4657725"/>
                <a:ext cx="322263" cy="76200"/>
              </a:xfrm>
              <a:custGeom>
                <a:avLst/>
                <a:gdLst>
                  <a:gd name="T0" fmla="*/ 6 w 110"/>
                  <a:gd name="T1" fmla="*/ 1 h 26"/>
                  <a:gd name="T2" fmla="*/ 46 w 110"/>
                  <a:gd name="T3" fmla="*/ 19 h 26"/>
                  <a:gd name="T4" fmla="*/ 80 w 110"/>
                  <a:gd name="T5" fmla="*/ 9 h 26"/>
                  <a:gd name="T6" fmla="*/ 110 w 110"/>
                  <a:gd name="T7" fmla="*/ 1 h 26"/>
                  <a:gd name="T8" fmla="*/ 109 w 110"/>
                  <a:gd name="T9" fmla="*/ 8 h 26"/>
                  <a:gd name="T10" fmla="*/ 83 w 110"/>
                  <a:gd name="T11" fmla="*/ 15 h 26"/>
                  <a:gd name="T12" fmla="*/ 46 w 110"/>
                  <a:gd name="T13" fmla="*/ 25 h 26"/>
                  <a:gd name="T14" fmla="*/ 0 w 110"/>
                  <a:gd name="T15" fmla="*/ 5 h 26"/>
                  <a:gd name="T16" fmla="*/ 6 w 110"/>
                  <a:gd name="T17" fmla="*/ 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0" h="26">
                    <a:moveTo>
                      <a:pt x="6" y="1"/>
                    </a:moveTo>
                    <a:cubicBezTo>
                      <a:pt x="15" y="13"/>
                      <a:pt x="29" y="19"/>
                      <a:pt x="46" y="19"/>
                    </a:cubicBezTo>
                    <a:cubicBezTo>
                      <a:pt x="61" y="18"/>
                      <a:pt x="71" y="13"/>
                      <a:pt x="80" y="9"/>
                    </a:cubicBezTo>
                    <a:cubicBezTo>
                      <a:pt x="89" y="4"/>
                      <a:pt x="98" y="0"/>
                      <a:pt x="110" y="1"/>
                    </a:cubicBezTo>
                    <a:cubicBezTo>
                      <a:pt x="109" y="8"/>
                      <a:pt x="109" y="8"/>
                      <a:pt x="109" y="8"/>
                    </a:cubicBezTo>
                    <a:cubicBezTo>
                      <a:pt x="99" y="7"/>
                      <a:pt x="92" y="11"/>
                      <a:pt x="83" y="15"/>
                    </a:cubicBezTo>
                    <a:cubicBezTo>
                      <a:pt x="74" y="20"/>
                      <a:pt x="63" y="25"/>
                      <a:pt x="46" y="25"/>
                    </a:cubicBezTo>
                    <a:cubicBezTo>
                      <a:pt x="27" y="26"/>
                      <a:pt x="10" y="19"/>
                      <a:pt x="0" y="5"/>
                    </a:cubicBez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9C7B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5" name="Freeform 127"/>
              <p:cNvSpPr>
                <a:spLocks/>
              </p:cNvSpPr>
              <p:nvPr/>
            </p:nvSpPr>
            <p:spPr bwMode="auto">
              <a:xfrm>
                <a:off x="4389438" y="4651375"/>
                <a:ext cx="122238" cy="339725"/>
              </a:xfrm>
              <a:custGeom>
                <a:avLst/>
                <a:gdLst>
                  <a:gd name="T0" fmla="*/ 38 w 42"/>
                  <a:gd name="T1" fmla="*/ 116 h 116"/>
                  <a:gd name="T2" fmla="*/ 36 w 42"/>
                  <a:gd name="T3" fmla="*/ 114 h 116"/>
                  <a:gd name="T4" fmla="*/ 1 w 42"/>
                  <a:gd name="T5" fmla="*/ 4 h 116"/>
                  <a:gd name="T6" fmla="*/ 3 w 42"/>
                  <a:gd name="T7" fmla="*/ 0 h 116"/>
                  <a:gd name="T8" fmla="*/ 7 w 42"/>
                  <a:gd name="T9" fmla="*/ 2 h 116"/>
                  <a:gd name="T10" fmla="*/ 41 w 42"/>
                  <a:gd name="T11" fmla="*/ 112 h 116"/>
                  <a:gd name="T12" fmla="*/ 39 w 42"/>
                  <a:gd name="T13" fmla="*/ 116 h 116"/>
                  <a:gd name="T14" fmla="*/ 38 w 42"/>
                  <a:gd name="T15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116">
                    <a:moveTo>
                      <a:pt x="38" y="116"/>
                    </a:moveTo>
                    <a:cubicBezTo>
                      <a:pt x="37" y="116"/>
                      <a:pt x="36" y="115"/>
                      <a:pt x="36" y="11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2"/>
                      <a:pt x="1" y="1"/>
                      <a:pt x="3" y="0"/>
                    </a:cubicBezTo>
                    <a:cubicBezTo>
                      <a:pt x="4" y="0"/>
                      <a:pt x="6" y="1"/>
                      <a:pt x="7" y="2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2" y="114"/>
                      <a:pt x="41" y="115"/>
                      <a:pt x="39" y="116"/>
                    </a:cubicBezTo>
                    <a:cubicBezTo>
                      <a:pt x="39" y="116"/>
                      <a:pt x="39" y="116"/>
                      <a:pt x="38" y="116"/>
                    </a:cubicBezTo>
                    <a:close/>
                  </a:path>
                </a:pathLst>
              </a:custGeom>
              <a:solidFill>
                <a:srgbClr val="9C7B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6" name="Freeform 128"/>
              <p:cNvSpPr>
                <a:spLocks/>
              </p:cNvSpPr>
              <p:nvPr/>
            </p:nvSpPr>
            <p:spPr bwMode="auto">
              <a:xfrm>
                <a:off x="4275138" y="4976813"/>
                <a:ext cx="236538" cy="107950"/>
              </a:xfrm>
              <a:custGeom>
                <a:avLst/>
                <a:gdLst>
                  <a:gd name="T0" fmla="*/ 0 w 81"/>
                  <a:gd name="T1" fmla="*/ 0 h 37"/>
                  <a:gd name="T2" fmla="*/ 41 w 81"/>
                  <a:gd name="T3" fmla="*/ 37 h 37"/>
                  <a:gd name="T4" fmla="*/ 81 w 81"/>
                  <a:gd name="T5" fmla="*/ 0 h 37"/>
                  <a:gd name="T6" fmla="*/ 0 w 81"/>
                  <a:gd name="T7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" h="37">
                    <a:moveTo>
                      <a:pt x="0" y="0"/>
                    </a:moveTo>
                    <a:cubicBezTo>
                      <a:pt x="0" y="20"/>
                      <a:pt x="19" y="37"/>
                      <a:pt x="41" y="37"/>
                    </a:cubicBezTo>
                    <a:cubicBezTo>
                      <a:pt x="63" y="37"/>
                      <a:pt x="81" y="20"/>
                      <a:pt x="8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C7B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7" name="Freeform 129"/>
              <p:cNvSpPr>
                <a:spLocks/>
              </p:cNvSpPr>
              <p:nvPr/>
            </p:nvSpPr>
            <p:spPr bwMode="auto">
              <a:xfrm>
                <a:off x="4292601" y="4987925"/>
                <a:ext cx="87313" cy="73025"/>
              </a:xfrm>
              <a:custGeom>
                <a:avLst/>
                <a:gdLst>
                  <a:gd name="T0" fmla="*/ 18 w 30"/>
                  <a:gd name="T1" fmla="*/ 0 h 25"/>
                  <a:gd name="T2" fmla="*/ 0 w 30"/>
                  <a:gd name="T3" fmla="*/ 0 h 25"/>
                  <a:gd name="T4" fmla="*/ 28 w 30"/>
                  <a:gd name="T5" fmla="*/ 25 h 25"/>
                  <a:gd name="T6" fmla="*/ 30 w 30"/>
                  <a:gd name="T7" fmla="*/ 25 h 25"/>
                  <a:gd name="T8" fmla="*/ 18 w 30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5">
                    <a:moveTo>
                      <a:pt x="1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4"/>
                      <a:pt x="13" y="25"/>
                      <a:pt x="28" y="25"/>
                    </a:cubicBezTo>
                    <a:cubicBezTo>
                      <a:pt x="28" y="25"/>
                      <a:pt x="29" y="25"/>
                      <a:pt x="30" y="25"/>
                    </a:cubicBezTo>
                    <a:cubicBezTo>
                      <a:pt x="23" y="19"/>
                      <a:pt x="19" y="10"/>
                      <a:pt x="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8" name="Freeform 130"/>
              <p:cNvSpPr>
                <a:spLocks/>
              </p:cNvSpPr>
              <p:nvPr/>
            </p:nvSpPr>
            <p:spPr bwMode="auto">
              <a:xfrm>
                <a:off x="4275138" y="4651375"/>
                <a:ext cx="122238" cy="339725"/>
              </a:xfrm>
              <a:custGeom>
                <a:avLst/>
                <a:gdLst>
                  <a:gd name="T0" fmla="*/ 3 w 42"/>
                  <a:gd name="T1" fmla="*/ 116 h 116"/>
                  <a:gd name="T2" fmla="*/ 3 w 42"/>
                  <a:gd name="T3" fmla="*/ 116 h 116"/>
                  <a:gd name="T4" fmla="*/ 1 w 42"/>
                  <a:gd name="T5" fmla="*/ 112 h 116"/>
                  <a:gd name="T6" fmla="*/ 35 w 42"/>
                  <a:gd name="T7" fmla="*/ 2 h 116"/>
                  <a:gd name="T8" fmla="*/ 39 w 42"/>
                  <a:gd name="T9" fmla="*/ 0 h 116"/>
                  <a:gd name="T10" fmla="*/ 41 w 42"/>
                  <a:gd name="T11" fmla="*/ 4 h 116"/>
                  <a:gd name="T12" fmla="*/ 6 w 42"/>
                  <a:gd name="T13" fmla="*/ 114 h 116"/>
                  <a:gd name="T14" fmla="*/ 3 w 42"/>
                  <a:gd name="T15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116">
                    <a:moveTo>
                      <a:pt x="3" y="116"/>
                    </a:moveTo>
                    <a:cubicBezTo>
                      <a:pt x="3" y="116"/>
                      <a:pt x="3" y="116"/>
                      <a:pt x="3" y="116"/>
                    </a:cubicBezTo>
                    <a:cubicBezTo>
                      <a:pt x="1" y="115"/>
                      <a:pt x="0" y="114"/>
                      <a:pt x="1" y="112"/>
                    </a:cubicBezTo>
                    <a:cubicBezTo>
                      <a:pt x="35" y="2"/>
                      <a:pt x="35" y="2"/>
                      <a:pt x="35" y="2"/>
                    </a:cubicBezTo>
                    <a:cubicBezTo>
                      <a:pt x="36" y="1"/>
                      <a:pt x="38" y="0"/>
                      <a:pt x="39" y="0"/>
                    </a:cubicBezTo>
                    <a:cubicBezTo>
                      <a:pt x="41" y="1"/>
                      <a:pt x="42" y="2"/>
                      <a:pt x="41" y="4"/>
                    </a:cubicBezTo>
                    <a:cubicBezTo>
                      <a:pt x="6" y="114"/>
                      <a:pt x="6" y="114"/>
                      <a:pt x="6" y="114"/>
                    </a:cubicBezTo>
                    <a:cubicBezTo>
                      <a:pt x="6" y="115"/>
                      <a:pt x="5" y="116"/>
                      <a:pt x="3" y="116"/>
                    </a:cubicBezTo>
                    <a:close/>
                  </a:path>
                </a:pathLst>
              </a:custGeom>
              <a:solidFill>
                <a:srgbClr val="9C7B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9" name="Oval 131"/>
              <p:cNvSpPr>
                <a:spLocks noChangeArrowheads="1"/>
              </p:cNvSpPr>
              <p:nvPr/>
            </p:nvSpPr>
            <p:spPr bwMode="auto">
              <a:xfrm>
                <a:off x="4362451" y="4638675"/>
                <a:ext cx="61913" cy="58738"/>
              </a:xfrm>
              <a:prstGeom prst="ellipse">
                <a:avLst/>
              </a:prstGeom>
              <a:solidFill>
                <a:srgbClr val="9C7B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0" name="Oval 132"/>
              <p:cNvSpPr>
                <a:spLocks noChangeArrowheads="1"/>
              </p:cNvSpPr>
              <p:nvPr/>
            </p:nvSpPr>
            <p:spPr bwMode="auto">
              <a:xfrm>
                <a:off x="4379913" y="4654550"/>
                <a:ext cx="26988" cy="2857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1" name="Freeform 133"/>
              <p:cNvSpPr>
                <a:spLocks/>
              </p:cNvSpPr>
              <p:nvPr/>
            </p:nvSpPr>
            <p:spPr bwMode="auto">
              <a:xfrm>
                <a:off x="4913313" y="4976813"/>
                <a:ext cx="239713" cy="107950"/>
              </a:xfrm>
              <a:custGeom>
                <a:avLst/>
                <a:gdLst>
                  <a:gd name="T0" fmla="*/ 0 w 82"/>
                  <a:gd name="T1" fmla="*/ 0 h 37"/>
                  <a:gd name="T2" fmla="*/ 41 w 82"/>
                  <a:gd name="T3" fmla="*/ 37 h 37"/>
                  <a:gd name="T4" fmla="*/ 82 w 82"/>
                  <a:gd name="T5" fmla="*/ 0 h 37"/>
                  <a:gd name="T6" fmla="*/ 0 w 82"/>
                  <a:gd name="T7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2" h="37">
                    <a:moveTo>
                      <a:pt x="0" y="0"/>
                    </a:moveTo>
                    <a:cubicBezTo>
                      <a:pt x="1" y="20"/>
                      <a:pt x="19" y="37"/>
                      <a:pt x="41" y="37"/>
                    </a:cubicBezTo>
                    <a:cubicBezTo>
                      <a:pt x="63" y="37"/>
                      <a:pt x="81" y="20"/>
                      <a:pt x="8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C7B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2" name="Freeform 134"/>
              <p:cNvSpPr>
                <a:spLocks/>
              </p:cNvSpPr>
              <p:nvPr/>
            </p:nvSpPr>
            <p:spPr bwMode="auto">
              <a:xfrm>
                <a:off x="4933951" y="4987925"/>
                <a:ext cx="84138" cy="73025"/>
              </a:xfrm>
              <a:custGeom>
                <a:avLst/>
                <a:gdLst>
                  <a:gd name="T0" fmla="*/ 18 w 29"/>
                  <a:gd name="T1" fmla="*/ 0 h 25"/>
                  <a:gd name="T2" fmla="*/ 0 w 29"/>
                  <a:gd name="T3" fmla="*/ 0 h 25"/>
                  <a:gd name="T4" fmla="*/ 27 w 29"/>
                  <a:gd name="T5" fmla="*/ 25 h 25"/>
                  <a:gd name="T6" fmla="*/ 29 w 29"/>
                  <a:gd name="T7" fmla="*/ 25 h 25"/>
                  <a:gd name="T8" fmla="*/ 18 w 29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5">
                    <a:moveTo>
                      <a:pt x="1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4"/>
                      <a:pt x="12" y="25"/>
                      <a:pt x="27" y="25"/>
                    </a:cubicBezTo>
                    <a:cubicBezTo>
                      <a:pt x="28" y="25"/>
                      <a:pt x="28" y="25"/>
                      <a:pt x="29" y="25"/>
                    </a:cubicBezTo>
                    <a:cubicBezTo>
                      <a:pt x="23" y="19"/>
                      <a:pt x="19" y="10"/>
                      <a:pt x="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3" name="Freeform 135"/>
              <p:cNvSpPr>
                <a:spLocks/>
              </p:cNvSpPr>
              <p:nvPr/>
            </p:nvSpPr>
            <p:spPr bwMode="auto">
              <a:xfrm>
                <a:off x="4913313" y="4651375"/>
                <a:ext cx="123825" cy="339725"/>
              </a:xfrm>
              <a:custGeom>
                <a:avLst/>
                <a:gdLst>
                  <a:gd name="T0" fmla="*/ 4 w 42"/>
                  <a:gd name="T1" fmla="*/ 116 h 116"/>
                  <a:gd name="T2" fmla="*/ 3 w 42"/>
                  <a:gd name="T3" fmla="*/ 116 h 116"/>
                  <a:gd name="T4" fmla="*/ 1 w 42"/>
                  <a:gd name="T5" fmla="*/ 112 h 116"/>
                  <a:gd name="T6" fmla="*/ 36 w 42"/>
                  <a:gd name="T7" fmla="*/ 2 h 116"/>
                  <a:gd name="T8" fmla="*/ 39 w 42"/>
                  <a:gd name="T9" fmla="*/ 0 h 116"/>
                  <a:gd name="T10" fmla="*/ 41 w 42"/>
                  <a:gd name="T11" fmla="*/ 4 h 116"/>
                  <a:gd name="T12" fmla="*/ 7 w 42"/>
                  <a:gd name="T13" fmla="*/ 114 h 116"/>
                  <a:gd name="T14" fmla="*/ 4 w 42"/>
                  <a:gd name="T15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116">
                    <a:moveTo>
                      <a:pt x="4" y="116"/>
                    </a:moveTo>
                    <a:cubicBezTo>
                      <a:pt x="3" y="116"/>
                      <a:pt x="3" y="116"/>
                      <a:pt x="3" y="116"/>
                    </a:cubicBezTo>
                    <a:cubicBezTo>
                      <a:pt x="1" y="115"/>
                      <a:pt x="0" y="114"/>
                      <a:pt x="1" y="112"/>
                    </a:cubicBezTo>
                    <a:cubicBezTo>
                      <a:pt x="36" y="2"/>
                      <a:pt x="36" y="2"/>
                      <a:pt x="36" y="2"/>
                    </a:cubicBezTo>
                    <a:cubicBezTo>
                      <a:pt x="36" y="1"/>
                      <a:pt x="38" y="0"/>
                      <a:pt x="39" y="0"/>
                    </a:cubicBezTo>
                    <a:cubicBezTo>
                      <a:pt x="41" y="1"/>
                      <a:pt x="42" y="2"/>
                      <a:pt x="41" y="4"/>
                    </a:cubicBezTo>
                    <a:cubicBezTo>
                      <a:pt x="7" y="114"/>
                      <a:pt x="7" y="114"/>
                      <a:pt x="7" y="114"/>
                    </a:cubicBezTo>
                    <a:cubicBezTo>
                      <a:pt x="6" y="115"/>
                      <a:pt x="5" y="116"/>
                      <a:pt x="4" y="116"/>
                    </a:cubicBezTo>
                    <a:close/>
                  </a:path>
                </a:pathLst>
              </a:custGeom>
              <a:solidFill>
                <a:srgbClr val="9C7B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4" name="Freeform 136"/>
              <p:cNvSpPr>
                <a:spLocks/>
              </p:cNvSpPr>
              <p:nvPr/>
            </p:nvSpPr>
            <p:spPr bwMode="auto">
              <a:xfrm>
                <a:off x="5030788" y="4651375"/>
                <a:ext cx="120650" cy="339725"/>
              </a:xfrm>
              <a:custGeom>
                <a:avLst/>
                <a:gdLst>
                  <a:gd name="T0" fmla="*/ 38 w 41"/>
                  <a:gd name="T1" fmla="*/ 116 h 116"/>
                  <a:gd name="T2" fmla="*/ 35 w 41"/>
                  <a:gd name="T3" fmla="*/ 114 h 116"/>
                  <a:gd name="T4" fmla="*/ 0 w 41"/>
                  <a:gd name="T5" fmla="*/ 4 h 116"/>
                  <a:gd name="T6" fmla="*/ 2 w 41"/>
                  <a:gd name="T7" fmla="*/ 0 h 116"/>
                  <a:gd name="T8" fmla="*/ 6 w 41"/>
                  <a:gd name="T9" fmla="*/ 2 h 116"/>
                  <a:gd name="T10" fmla="*/ 41 w 41"/>
                  <a:gd name="T11" fmla="*/ 112 h 116"/>
                  <a:gd name="T12" fmla="*/ 39 w 41"/>
                  <a:gd name="T13" fmla="*/ 116 h 116"/>
                  <a:gd name="T14" fmla="*/ 38 w 41"/>
                  <a:gd name="T15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" h="116">
                    <a:moveTo>
                      <a:pt x="38" y="116"/>
                    </a:moveTo>
                    <a:cubicBezTo>
                      <a:pt x="36" y="116"/>
                      <a:pt x="35" y="115"/>
                      <a:pt x="35" y="11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0" y="1"/>
                      <a:pt x="2" y="0"/>
                    </a:cubicBezTo>
                    <a:cubicBezTo>
                      <a:pt x="4" y="0"/>
                      <a:pt x="5" y="1"/>
                      <a:pt x="6" y="2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4"/>
                      <a:pt x="40" y="115"/>
                      <a:pt x="39" y="116"/>
                    </a:cubicBezTo>
                    <a:cubicBezTo>
                      <a:pt x="38" y="116"/>
                      <a:pt x="38" y="116"/>
                      <a:pt x="38" y="116"/>
                    </a:cubicBezTo>
                    <a:close/>
                  </a:path>
                </a:pathLst>
              </a:custGeom>
              <a:solidFill>
                <a:srgbClr val="9C7B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5" name="Oval 137"/>
              <p:cNvSpPr>
                <a:spLocks noChangeArrowheads="1"/>
              </p:cNvSpPr>
              <p:nvPr/>
            </p:nvSpPr>
            <p:spPr bwMode="auto">
              <a:xfrm>
                <a:off x="5003801" y="4638675"/>
                <a:ext cx="58738" cy="58738"/>
              </a:xfrm>
              <a:prstGeom prst="ellipse">
                <a:avLst/>
              </a:prstGeom>
              <a:solidFill>
                <a:srgbClr val="9C7B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6" name="Oval 138"/>
              <p:cNvSpPr>
                <a:spLocks noChangeArrowheads="1"/>
              </p:cNvSpPr>
              <p:nvPr/>
            </p:nvSpPr>
            <p:spPr bwMode="auto">
              <a:xfrm>
                <a:off x="5018088" y="4654550"/>
                <a:ext cx="26988" cy="2857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7" name="Rectangle 139"/>
              <p:cNvSpPr>
                <a:spLocks noChangeArrowheads="1"/>
              </p:cNvSpPr>
              <p:nvPr/>
            </p:nvSpPr>
            <p:spPr bwMode="auto">
              <a:xfrm>
                <a:off x="4594226" y="4548188"/>
                <a:ext cx="236538" cy="34925"/>
              </a:xfrm>
              <a:prstGeom prst="rect">
                <a:avLst/>
              </a:prstGeom>
              <a:solidFill>
                <a:srgbClr val="9C7B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8" name="Oval 140"/>
              <p:cNvSpPr>
                <a:spLocks noChangeArrowheads="1"/>
              </p:cNvSpPr>
              <p:nvPr/>
            </p:nvSpPr>
            <p:spPr bwMode="auto">
              <a:xfrm>
                <a:off x="4559301" y="4537075"/>
                <a:ext cx="58738" cy="58738"/>
              </a:xfrm>
              <a:prstGeom prst="ellipse">
                <a:avLst/>
              </a:prstGeom>
              <a:solidFill>
                <a:srgbClr val="9C7B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9" name="Oval 141"/>
              <p:cNvSpPr>
                <a:spLocks noChangeArrowheads="1"/>
              </p:cNvSpPr>
              <p:nvPr/>
            </p:nvSpPr>
            <p:spPr bwMode="auto">
              <a:xfrm>
                <a:off x="4805363" y="4537075"/>
                <a:ext cx="60325" cy="58738"/>
              </a:xfrm>
              <a:prstGeom prst="ellipse">
                <a:avLst/>
              </a:prstGeom>
              <a:solidFill>
                <a:srgbClr val="9C7B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0" name="Oval 142"/>
              <p:cNvSpPr>
                <a:spLocks noChangeArrowheads="1"/>
              </p:cNvSpPr>
              <p:nvPr/>
            </p:nvSpPr>
            <p:spPr bwMode="auto">
              <a:xfrm>
                <a:off x="4678363" y="4314825"/>
                <a:ext cx="65088" cy="63500"/>
              </a:xfrm>
              <a:prstGeom prst="ellipse">
                <a:avLst/>
              </a:prstGeom>
              <a:solidFill>
                <a:srgbClr val="9C7B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1" name="Freeform 143"/>
              <p:cNvSpPr>
                <a:spLocks/>
              </p:cNvSpPr>
              <p:nvPr/>
            </p:nvSpPr>
            <p:spPr bwMode="auto">
              <a:xfrm>
                <a:off x="4673601" y="4346575"/>
                <a:ext cx="77788" cy="180975"/>
              </a:xfrm>
              <a:custGeom>
                <a:avLst/>
                <a:gdLst>
                  <a:gd name="T0" fmla="*/ 49 w 49"/>
                  <a:gd name="T1" fmla="*/ 114 h 114"/>
                  <a:gd name="T2" fmla="*/ 0 w 49"/>
                  <a:gd name="T3" fmla="*/ 114 h 114"/>
                  <a:gd name="T4" fmla="*/ 13 w 49"/>
                  <a:gd name="T5" fmla="*/ 0 h 114"/>
                  <a:gd name="T6" fmla="*/ 37 w 49"/>
                  <a:gd name="T7" fmla="*/ 0 h 114"/>
                  <a:gd name="T8" fmla="*/ 49 w 49"/>
                  <a:gd name="T9" fmla="*/ 11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114">
                    <a:moveTo>
                      <a:pt x="49" y="114"/>
                    </a:moveTo>
                    <a:lnTo>
                      <a:pt x="0" y="114"/>
                    </a:lnTo>
                    <a:lnTo>
                      <a:pt x="13" y="0"/>
                    </a:lnTo>
                    <a:lnTo>
                      <a:pt x="37" y="0"/>
                    </a:lnTo>
                    <a:lnTo>
                      <a:pt x="49" y="114"/>
                    </a:lnTo>
                    <a:close/>
                  </a:path>
                </a:pathLst>
              </a:custGeom>
              <a:solidFill>
                <a:srgbClr val="9C7B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2" name="Freeform 144"/>
              <p:cNvSpPr>
                <a:spLocks/>
              </p:cNvSpPr>
              <p:nvPr/>
            </p:nvSpPr>
            <p:spPr bwMode="auto">
              <a:xfrm>
                <a:off x="4670426" y="4603750"/>
                <a:ext cx="80963" cy="654050"/>
              </a:xfrm>
              <a:custGeom>
                <a:avLst/>
                <a:gdLst>
                  <a:gd name="T0" fmla="*/ 44 w 51"/>
                  <a:gd name="T1" fmla="*/ 364 h 412"/>
                  <a:gd name="T2" fmla="*/ 26 w 51"/>
                  <a:gd name="T3" fmla="*/ 412 h 412"/>
                  <a:gd name="T4" fmla="*/ 7 w 51"/>
                  <a:gd name="T5" fmla="*/ 364 h 412"/>
                  <a:gd name="T6" fmla="*/ 0 w 51"/>
                  <a:gd name="T7" fmla="*/ 0 h 412"/>
                  <a:gd name="T8" fmla="*/ 26 w 51"/>
                  <a:gd name="T9" fmla="*/ 0 h 412"/>
                  <a:gd name="T10" fmla="*/ 51 w 51"/>
                  <a:gd name="T11" fmla="*/ 0 h 412"/>
                  <a:gd name="T12" fmla="*/ 44 w 51"/>
                  <a:gd name="T13" fmla="*/ 364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412">
                    <a:moveTo>
                      <a:pt x="44" y="364"/>
                    </a:moveTo>
                    <a:lnTo>
                      <a:pt x="26" y="412"/>
                    </a:lnTo>
                    <a:lnTo>
                      <a:pt x="7" y="364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51" y="0"/>
                    </a:lnTo>
                    <a:lnTo>
                      <a:pt x="44" y="364"/>
                    </a:lnTo>
                    <a:close/>
                  </a:path>
                </a:pathLst>
              </a:custGeom>
              <a:solidFill>
                <a:srgbClr val="AF96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3" name="Freeform 145"/>
              <p:cNvSpPr>
                <a:spLocks/>
              </p:cNvSpPr>
              <p:nvPr/>
            </p:nvSpPr>
            <p:spPr bwMode="auto">
              <a:xfrm>
                <a:off x="4681538" y="4613275"/>
                <a:ext cx="30163" cy="612775"/>
              </a:xfrm>
              <a:custGeom>
                <a:avLst/>
                <a:gdLst>
                  <a:gd name="T0" fmla="*/ 19 w 19"/>
                  <a:gd name="T1" fmla="*/ 0 h 386"/>
                  <a:gd name="T2" fmla="*/ 0 w 19"/>
                  <a:gd name="T3" fmla="*/ 0 h 386"/>
                  <a:gd name="T4" fmla="*/ 6 w 19"/>
                  <a:gd name="T5" fmla="*/ 356 h 386"/>
                  <a:gd name="T6" fmla="*/ 19 w 19"/>
                  <a:gd name="T7" fmla="*/ 386 h 386"/>
                  <a:gd name="T8" fmla="*/ 19 w 19"/>
                  <a:gd name="T9" fmla="*/ 0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386">
                    <a:moveTo>
                      <a:pt x="19" y="0"/>
                    </a:moveTo>
                    <a:lnTo>
                      <a:pt x="0" y="0"/>
                    </a:lnTo>
                    <a:lnTo>
                      <a:pt x="6" y="356"/>
                    </a:lnTo>
                    <a:lnTo>
                      <a:pt x="19" y="386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</p:grpSp>
      <p:grpSp>
        <p:nvGrpSpPr>
          <p:cNvPr id="154" name="Grupo 153"/>
          <p:cNvGrpSpPr/>
          <p:nvPr/>
        </p:nvGrpSpPr>
        <p:grpSpPr>
          <a:xfrm>
            <a:off x="8103409" y="4661562"/>
            <a:ext cx="2293938" cy="1660525"/>
            <a:chOff x="6294438" y="4075113"/>
            <a:chExt cx="2293938" cy="1660525"/>
          </a:xfrm>
        </p:grpSpPr>
        <p:sp>
          <p:nvSpPr>
            <p:cNvPr id="155" name="Freeform 32"/>
            <p:cNvSpPr>
              <a:spLocks/>
            </p:cNvSpPr>
            <p:nvPr/>
          </p:nvSpPr>
          <p:spPr bwMode="auto">
            <a:xfrm>
              <a:off x="8213725" y="4075113"/>
              <a:ext cx="127000" cy="157163"/>
            </a:xfrm>
            <a:custGeom>
              <a:avLst/>
              <a:gdLst>
                <a:gd name="T0" fmla="*/ 29 w 37"/>
                <a:gd name="T1" fmla="*/ 20 h 46"/>
                <a:gd name="T2" fmla="*/ 30 w 37"/>
                <a:gd name="T3" fmla="*/ 45 h 46"/>
                <a:gd name="T4" fmla="*/ 8 w 37"/>
                <a:gd name="T5" fmla="*/ 34 h 46"/>
                <a:gd name="T6" fmla="*/ 0 w 37"/>
                <a:gd name="T7" fmla="*/ 0 h 46"/>
                <a:gd name="T8" fmla="*/ 29 w 37"/>
                <a:gd name="T9" fmla="*/ 2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46">
                  <a:moveTo>
                    <a:pt x="29" y="20"/>
                  </a:moveTo>
                  <a:cubicBezTo>
                    <a:pt x="37" y="32"/>
                    <a:pt x="30" y="45"/>
                    <a:pt x="30" y="45"/>
                  </a:cubicBezTo>
                  <a:cubicBezTo>
                    <a:pt x="30" y="45"/>
                    <a:pt x="16" y="46"/>
                    <a:pt x="8" y="34"/>
                  </a:cubicBezTo>
                  <a:cubicBezTo>
                    <a:pt x="0" y="22"/>
                    <a:pt x="0" y="0"/>
                    <a:pt x="0" y="0"/>
                  </a:cubicBezTo>
                  <a:cubicBezTo>
                    <a:pt x="0" y="0"/>
                    <a:pt x="21" y="8"/>
                    <a:pt x="29" y="20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6" name="Freeform 33"/>
            <p:cNvSpPr>
              <a:spLocks/>
            </p:cNvSpPr>
            <p:nvPr/>
          </p:nvSpPr>
          <p:spPr bwMode="auto">
            <a:xfrm>
              <a:off x="8326438" y="4102100"/>
              <a:ext cx="103188" cy="177800"/>
            </a:xfrm>
            <a:custGeom>
              <a:avLst/>
              <a:gdLst>
                <a:gd name="T0" fmla="*/ 28 w 30"/>
                <a:gd name="T1" fmla="*/ 34 h 52"/>
                <a:gd name="T2" fmla="*/ 11 w 30"/>
                <a:gd name="T3" fmla="*/ 52 h 52"/>
                <a:gd name="T4" fmla="*/ 3 w 30"/>
                <a:gd name="T5" fmla="*/ 29 h 52"/>
                <a:gd name="T6" fmla="*/ 21 w 30"/>
                <a:gd name="T7" fmla="*/ 0 h 52"/>
                <a:gd name="T8" fmla="*/ 28 w 30"/>
                <a:gd name="T9" fmla="*/ 3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52">
                  <a:moveTo>
                    <a:pt x="28" y="34"/>
                  </a:moveTo>
                  <a:cubicBezTo>
                    <a:pt x="25" y="49"/>
                    <a:pt x="11" y="52"/>
                    <a:pt x="11" y="52"/>
                  </a:cubicBezTo>
                  <a:cubicBezTo>
                    <a:pt x="11" y="52"/>
                    <a:pt x="0" y="44"/>
                    <a:pt x="3" y="29"/>
                  </a:cubicBezTo>
                  <a:cubicBezTo>
                    <a:pt x="6" y="15"/>
                    <a:pt x="21" y="0"/>
                    <a:pt x="21" y="0"/>
                  </a:cubicBezTo>
                  <a:cubicBezTo>
                    <a:pt x="21" y="0"/>
                    <a:pt x="30" y="20"/>
                    <a:pt x="28" y="34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7" name="Freeform 34"/>
            <p:cNvSpPr>
              <a:spLocks/>
            </p:cNvSpPr>
            <p:nvPr/>
          </p:nvSpPr>
          <p:spPr bwMode="auto">
            <a:xfrm>
              <a:off x="8169275" y="4225925"/>
              <a:ext cx="177800" cy="106363"/>
            </a:xfrm>
            <a:custGeom>
              <a:avLst/>
              <a:gdLst>
                <a:gd name="T0" fmla="*/ 29 w 52"/>
                <a:gd name="T1" fmla="*/ 28 h 31"/>
                <a:gd name="T2" fmla="*/ 52 w 52"/>
                <a:gd name="T3" fmla="*/ 20 h 31"/>
                <a:gd name="T4" fmla="*/ 34 w 52"/>
                <a:gd name="T5" fmla="*/ 3 h 31"/>
                <a:gd name="T6" fmla="*/ 0 w 52"/>
                <a:gd name="T7" fmla="*/ 9 h 31"/>
                <a:gd name="T8" fmla="*/ 29 w 52"/>
                <a:gd name="T9" fmla="*/ 2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31">
                  <a:moveTo>
                    <a:pt x="29" y="28"/>
                  </a:moveTo>
                  <a:cubicBezTo>
                    <a:pt x="44" y="31"/>
                    <a:pt x="52" y="20"/>
                    <a:pt x="52" y="20"/>
                  </a:cubicBezTo>
                  <a:cubicBezTo>
                    <a:pt x="52" y="20"/>
                    <a:pt x="49" y="6"/>
                    <a:pt x="34" y="3"/>
                  </a:cubicBezTo>
                  <a:cubicBezTo>
                    <a:pt x="20" y="0"/>
                    <a:pt x="0" y="9"/>
                    <a:pt x="0" y="9"/>
                  </a:cubicBezTo>
                  <a:cubicBezTo>
                    <a:pt x="0" y="9"/>
                    <a:pt x="15" y="25"/>
                    <a:pt x="29" y="28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8" name="Freeform 35"/>
            <p:cNvSpPr>
              <a:spLocks/>
            </p:cNvSpPr>
            <p:nvPr/>
          </p:nvSpPr>
          <p:spPr bwMode="auto">
            <a:xfrm>
              <a:off x="8378825" y="4214813"/>
              <a:ext cx="112713" cy="179388"/>
            </a:xfrm>
            <a:custGeom>
              <a:avLst/>
              <a:gdLst>
                <a:gd name="T0" fmla="*/ 29 w 33"/>
                <a:gd name="T1" fmla="*/ 35 h 52"/>
                <a:gd name="T2" fmla="*/ 11 w 33"/>
                <a:gd name="T3" fmla="*/ 52 h 52"/>
                <a:gd name="T4" fmla="*/ 5 w 33"/>
                <a:gd name="T5" fmla="*/ 28 h 52"/>
                <a:gd name="T6" fmla="*/ 26 w 33"/>
                <a:gd name="T7" fmla="*/ 0 h 52"/>
                <a:gd name="T8" fmla="*/ 29 w 33"/>
                <a:gd name="T9" fmla="*/ 3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52">
                  <a:moveTo>
                    <a:pt x="29" y="35"/>
                  </a:moveTo>
                  <a:cubicBezTo>
                    <a:pt x="25" y="49"/>
                    <a:pt x="11" y="52"/>
                    <a:pt x="11" y="52"/>
                  </a:cubicBezTo>
                  <a:cubicBezTo>
                    <a:pt x="11" y="52"/>
                    <a:pt x="0" y="42"/>
                    <a:pt x="5" y="28"/>
                  </a:cubicBezTo>
                  <a:cubicBezTo>
                    <a:pt x="9" y="14"/>
                    <a:pt x="26" y="0"/>
                    <a:pt x="26" y="0"/>
                  </a:cubicBezTo>
                  <a:cubicBezTo>
                    <a:pt x="26" y="0"/>
                    <a:pt x="33" y="21"/>
                    <a:pt x="29" y="35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9" name="Freeform 36"/>
            <p:cNvSpPr>
              <a:spLocks/>
            </p:cNvSpPr>
            <p:nvPr/>
          </p:nvSpPr>
          <p:spPr bwMode="auto">
            <a:xfrm>
              <a:off x="8220075" y="4324350"/>
              <a:ext cx="179388" cy="114300"/>
            </a:xfrm>
            <a:custGeom>
              <a:avLst/>
              <a:gdLst>
                <a:gd name="T0" fmla="*/ 28 w 52"/>
                <a:gd name="T1" fmla="*/ 28 h 33"/>
                <a:gd name="T2" fmla="*/ 52 w 52"/>
                <a:gd name="T3" fmla="*/ 22 h 33"/>
                <a:gd name="T4" fmla="*/ 35 w 52"/>
                <a:gd name="T5" fmla="*/ 4 h 33"/>
                <a:gd name="T6" fmla="*/ 0 w 52"/>
                <a:gd name="T7" fmla="*/ 7 h 33"/>
                <a:gd name="T8" fmla="*/ 28 w 52"/>
                <a:gd name="T9" fmla="*/ 2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33">
                  <a:moveTo>
                    <a:pt x="28" y="28"/>
                  </a:moveTo>
                  <a:cubicBezTo>
                    <a:pt x="42" y="33"/>
                    <a:pt x="52" y="22"/>
                    <a:pt x="52" y="22"/>
                  </a:cubicBezTo>
                  <a:cubicBezTo>
                    <a:pt x="52" y="22"/>
                    <a:pt x="50" y="8"/>
                    <a:pt x="35" y="4"/>
                  </a:cubicBezTo>
                  <a:cubicBezTo>
                    <a:pt x="21" y="0"/>
                    <a:pt x="0" y="7"/>
                    <a:pt x="0" y="7"/>
                  </a:cubicBezTo>
                  <a:cubicBezTo>
                    <a:pt x="0" y="7"/>
                    <a:pt x="14" y="24"/>
                    <a:pt x="28" y="28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0" name="Freeform 37"/>
            <p:cNvSpPr>
              <a:spLocks/>
            </p:cNvSpPr>
            <p:nvPr/>
          </p:nvSpPr>
          <p:spPr bwMode="auto">
            <a:xfrm>
              <a:off x="8416925" y="4335463"/>
              <a:ext cx="119063" cy="171450"/>
            </a:xfrm>
            <a:custGeom>
              <a:avLst/>
              <a:gdLst>
                <a:gd name="T0" fmla="*/ 29 w 35"/>
                <a:gd name="T1" fmla="*/ 35 h 50"/>
                <a:gd name="T2" fmla="*/ 10 w 35"/>
                <a:gd name="T3" fmla="*/ 50 h 50"/>
                <a:gd name="T4" fmla="*/ 6 w 35"/>
                <a:gd name="T5" fmla="*/ 26 h 50"/>
                <a:gd name="T6" fmla="*/ 30 w 35"/>
                <a:gd name="T7" fmla="*/ 0 h 50"/>
                <a:gd name="T8" fmla="*/ 29 w 35"/>
                <a:gd name="T9" fmla="*/ 3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50">
                  <a:moveTo>
                    <a:pt x="29" y="35"/>
                  </a:moveTo>
                  <a:cubicBezTo>
                    <a:pt x="24" y="49"/>
                    <a:pt x="10" y="50"/>
                    <a:pt x="10" y="50"/>
                  </a:cubicBezTo>
                  <a:cubicBezTo>
                    <a:pt x="10" y="50"/>
                    <a:pt x="0" y="40"/>
                    <a:pt x="6" y="26"/>
                  </a:cubicBezTo>
                  <a:cubicBezTo>
                    <a:pt x="11" y="12"/>
                    <a:pt x="30" y="0"/>
                    <a:pt x="30" y="0"/>
                  </a:cubicBezTo>
                  <a:cubicBezTo>
                    <a:pt x="30" y="0"/>
                    <a:pt x="35" y="21"/>
                    <a:pt x="29" y="35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1" name="Freeform 38"/>
            <p:cNvSpPr>
              <a:spLocks/>
            </p:cNvSpPr>
            <p:nvPr/>
          </p:nvSpPr>
          <p:spPr bwMode="auto">
            <a:xfrm>
              <a:off x="8261350" y="4427538"/>
              <a:ext cx="171450" cy="120650"/>
            </a:xfrm>
            <a:custGeom>
              <a:avLst/>
              <a:gdLst>
                <a:gd name="T0" fmla="*/ 25 w 50"/>
                <a:gd name="T1" fmla="*/ 29 h 35"/>
                <a:gd name="T2" fmla="*/ 50 w 50"/>
                <a:gd name="T3" fmla="*/ 25 h 35"/>
                <a:gd name="T4" fmla="*/ 35 w 50"/>
                <a:gd name="T5" fmla="*/ 6 h 35"/>
                <a:gd name="T6" fmla="*/ 0 w 50"/>
                <a:gd name="T7" fmla="*/ 5 h 35"/>
                <a:gd name="T8" fmla="*/ 25 w 50"/>
                <a:gd name="T9" fmla="*/ 2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35">
                  <a:moveTo>
                    <a:pt x="25" y="29"/>
                  </a:moveTo>
                  <a:cubicBezTo>
                    <a:pt x="39" y="35"/>
                    <a:pt x="50" y="25"/>
                    <a:pt x="50" y="25"/>
                  </a:cubicBezTo>
                  <a:cubicBezTo>
                    <a:pt x="50" y="25"/>
                    <a:pt x="49" y="11"/>
                    <a:pt x="35" y="6"/>
                  </a:cubicBezTo>
                  <a:cubicBezTo>
                    <a:pt x="21" y="0"/>
                    <a:pt x="0" y="5"/>
                    <a:pt x="0" y="5"/>
                  </a:cubicBezTo>
                  <a:cubicBezTo>
                    <a:pt x="0" y="5"/>
                    <a:pt x="12" y="24"/>
                    <a:pt x="25" y="29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2" name="Freeform 39"/>
            <p:cNvSpPr>
              <a:spLocks/>
            </p:cNvSpPr>
            <p:nvPr/>
          </p:nvSpPr>
          <p:spPr bwMode="auto">
            <a:xfrm>
              <a:off x="8440738" y="4468813"/>
              <a:ext cx="123825" cy="161925"/>
            </a:xfrm>
            <a:custGeom>
              <a:avLst/>
              <a:gdLst>
                <a:gd name="T0" fmla="*/ 29 w 36"/>
                <a:gd name="T1" fmla="*/ 35 h 47"/>
                <a:gd name="T2" fmla="*/ 7 w 36"/>
                <a:gd name="T3" fmla="*/ 46 h 47"/>
                <a:gd name="T4" fmla="*/ 7 w 36"/>
                <a:gd name="T5" fmla="*/ 22 h 47"/>
                <a:gd name="T6" fmla="*/ 34 w 36"/>
                <a:gd name="T7" fmla="*/ 0 h 47"/>
                <a:gd name="T8" fmla="*/ 29 w 36"/>
                <a:gd name="T9" fmla="*/ 3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7">
                  <a:moveTo>
                    <a:pt x="29" y="35"/>
                  </a:moveTo>
                  <a:cubicBezTo>
                    <a:pt x="21" y="47"/>
                    <a:pt x="7" y="46"/>
                    <a:pt x="7" y="46"/>
                  </a:cubicBezTo>
                  <a:cubicBezTo>
                    <a:pt x="7" y="46"/>
                    <a:pt x="0" y="35"/>
                    <a:pt x="7" y="22"/>
                  </a:cubicBezTo>
                  <a:cubicBezTo>
                    <a:pt x="15" y="9"/>
                    <a:pt x="34" y="0"/>
                    <a:pt x="34" y="0"/>
                  </a:cubicBezTo>
                  <a:cubicBezTo>
                    <a:pt x="34" y="0"/>
                    <a:pt x="36" y="22"/>
                    <a:pt x="29" y="35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3" name="Freeform 40"/>
            <p:cNvSpPr>
              <a:spLocks/>
            </p:cNvSpPr>
            <p:nvPr/>
          </p:nvSpPr>
          <p:spPr bwMode="auto">
            <a:xfrm>
              <a:off x="8286750" y="4533900"/>
              <a:ext cx="163513" cy="127000"/>
            </a:xfrm>
            <a:custGeom>
              <a:avLst/>
              <a:gdLst>
                <a:gd name="T0" fmla="*/ 22 w 48"/>
                <a:gd name="T1" fmla="*/ 29 h 37"/>
                <a:gd name="T2" fmla="*/ 47 w 48"/>
                <a:gd name="T3" fmla="*/ 29 h 37"/>
                <a:gd name="T4" fmla="*/ 35 w 48"/>
                <a:gd name="T5" fmla="*/ 7 h 37"/>
                <a:gd name="T6" fmla="*/ 0 w 48"/>
                <a:gd name="T7" fmla="*/ 2 h 37"/>
                <a:gd name="T8" fmla="*/ 22 w 48"/>
                <a:gd name="T9" fmla="*/ 2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37">
                  <a:moveTo>
                    <a:pt x="22" y="29"/>
                  </a:moveTo>
                  <a:cubicBezTo>
                    <a:pt x="35" y="37"/>
                    <a:pt x="47" y="29"/>
                    <a:pt x="47" y="29"/>
                  </a:cubicBezTo>
                  <a:cubicBezTo>
                    <a:pt x="47" y="29"/>
                    <a:pt x="48" y="15"/>
                    <a:pt x="35" y="7"/>
                  </a:cubicBezTo>
                  <a:cubicBezTo>
                    <a:pt x="22" y="0"/>
                    <a:pt x="0" y="2"/>
                    <a:pt x="0" y="2"/>
                  </a:cubicBezTo>
                  <a:cubicBezTo>
                    <a:pt x="0" y="2"/>
                    <a:pt x="9" y="22"/>
                    <a:pt x="22" y="29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4" name="Freeform 41"/>
            <p:cNvSpPr>
              <a:spLocks/>
            </p:cNvSpPr>
            <p:nvPr/>
          </p:nvSpPr>
          <p:spPr bwMode="auto">
            <a:xfrm>
              <a:off x="8450263" y="4595813"/>
              <a:ext cx="130175" cy="158750"/>
            </a:xfrm>
            <a:custGeom>
              <a:avLst/>
              <a:gdLst>
                <a:gd name="T0" fmla="*/ 29 w 38"/>
                <a:gd name="T1" fmla="*/ 34 h 46"/>
                <a:gd name="T2" fmla="*/ 6 w 38"/>
                <a:gd name="T3" fmla="*/ 44 h 46"/>
                <a:gd name="T4" fmla="*/ 9 w 38"/>
                <a:gd name="T5" fmla="*/ 19 h 46"/>
                <a:gd name="T6" fmla="*/ 38 w 38"/>
                <a:gd name="T7" fmla="*/ 0 h 46"/>
                <a:gd name="T8" fmla="*/ 29 w 38"/>
                <a:gd name="T9" fmla="*/ 3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6">
                  <a:moveTo>
                    <a:pt x="29" y="34"/>
                  </a:moveTo>
                  <a:cubicBezTo>
                    <a:pt x="20" y="46"/>
                    <a:pt x="6" y="44"/>
                    <a:pt x="6" y="44"/>
                  </a:cubicBezTo>
                  <a:cubicBezTo>
                    <a:pt x="6" y="44"/>
                    <a:pt x="0" y="31"/>
                    <a:pt x="9" y="19"/>
                  </a:cubicBezTo>
                  <a:cubicBezTo>
                    <a:pt x="17" y="7"/>
                    <a:pt x="38" y="0"/>
                    <a:pt x="38" y="0"/>
                  </a:cubicBezTo>
                  <a:cubicBezTo>
                    <a:pt x="38" y="0"/>
                    <a:pt x="38" y="22"/>
                    <a:pt x="29" y="34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5" name="Freeform 42"/>
            <p:cNvSpPr>
              <a:spLocks/>
            </p:cNvSpPr>
            <p:nvPr/>
          </p:nvSpPr>
          <p:spPr bwMode="auto">
            <a:xfrm>
              <a:off x="8302625" y="4640263"/>
              <a:ext cx="158750" cy="130175"/>
            </a:xfrm>
            <a:custGeom>
              <a:avLst/>
              <a:gdLst>
                <a:gd name="T0" fmla="*/ 19 w 46"/>
                <a:gd name="T1" fmla="*/ 29 h 38"/>
                <a:gd name="T2" fmla="*/ 44 w 46"/>
                <a:gd name="T3" fmla="*/ 32 h 38"/>
                <a:gd name="T4" fmla="*/ 34 w 46"/>
                <a:gd name="T5" fmla="*/ 9 h 38"/>
                <a:gd name="T6" fmla="*/ 0 w 46"/>
                <a:gd name="T7" fmla="*/ 0 h 38"/>
                <a:gd name="T8" fmla="*/ 19 w 46"/>
                <a:gd name="T9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8">
                  <a:moveTo>
                    <a:pt x="19" y="29"/>
                  </a:moveTo>
                  <a:cubicBezTo>
                    <a:pt x="31" y="38"/>
                    <a:pt x="44" y="32"/>
                    <a:pt x="44" y="32"/>
                  </a:cubicBezTo>
                  <a:cubicBezTo>
                    <a:pt x="44" y="32"/>
                    <a:pt x="46" y="18"/>
                    <a:pt x="34" y="9"/>
                  </a:cubicBezTo>
                  <a:cubicBezTo>
                    <a:pt x="22" y="0"/>
                    <a:pt x="0" y="0"/>
                    <a:pt x="0" y="0"/>
                  </a:cubicBezTo>
                  <a:cubicBezTo>
                    <a:pt x="0" y="0"/>
                    <a:pt x="7" y="21"/>
                    <a:pt x="19" y="29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6" name="Freeform 43"/>
            <p:cNvSpPr>
              <a:spLocks/>
            </p:cNvSpPr>
            <p:nvPr/>
          </p:nvSpPr>
          <p:spPr bwMode="auto">
            <a:xfrm>
              <a:off x="8443913" y="4729163"/>
              <a:ext cx="144463" cy="147638"/>
            </a:xfrm>
            <a:custGeom>
              <a:avLst/>
              <a:gdLst>
                <a:gd name="T0" fmla="*/ 28 w 42"/>
                <a:gd name="T1" fmla="*/ 33 h 43"/>
                <a:gd name="T2" fmla="*/ 4 w 42"/>
                <a:gd name="T3" fmla="*/ 39 h 43"/>
                <a:gd name="T4" fmla="*/ 10 w 42"/>
                <a:gd name="T5" fmla="*/ 15 h 43"/>
                <a:gd name="T6" fmla="*/ 42 w 42"/>
                <a:gd name="T7" fmla="*/ 0 h 43"/>
                <a:gd name="T8" fmla="*/ 28 w 42"/>
                <a:gd name="T9" fmla="*/ 3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3">
                  <a:moveTo>
                    <a:pt x="28" y="33"/>
                  </a:moveTo>
                  <a:cubicBezTo>
                    <a:pt x="18" y="43"/>
                    <a:pt x="4" y="39"/>
                    <a:pt x="4" y="39"/>
                  </a:cubicBezTo>
                  <a:cubicBezTo>
                    <a:pt x="4" y="39"/>
                    <a:pt x="0" y="26"/>
                    <a:pt x="10" y="15"/>
                  </a:cubicBezTo>
                  <a:cubicBezTo>
                    <a:pt x="20" y="4"/>
                    <a:pt x="42" y="0"/>
                    <a:pt x="42" y="0"/>
                  </a:cubicBezTo>
                  <a:cubicBezTo>
                    <a:pt x="42" y="0"/>
                    <a:pt x="39" y="22"/>
                    <a:pt x="28" y="33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7" name="Freeform 44"/>
            <p:cNvSpPr>
              <a:spLocks/>
            </p:cNvSpPr>
            <p:nvPr/>
          </p:nvSpPr>
          <p:spPr bwMode="auto">
            <a:xfrm>
              <a:off x="8305800" y="4737100"/>
              <a:ext cx="147638" cy="144463"/>
            </a:xfrm>
            <a:custGeom>
              <a:avLst/>
              <a:gdLst>
                <a:gd name="T0" fmla="*/ 15 w 43"/>
                <a:gd name="T1" fmla="*/ 32 h 42"/>
                <a:gd name="T2" fmla="*/ 39 w 43"/>
                <a:gd name="T3" fmla="*/ 37 h 42"/>
                <a:gd name="T4" fmla="*/ 32 w 43"/>
                <a:gd name="T5" fmla="*/ 13 h 42"/>
                <a:gd name="T6" fmla="*/ 0 w 43"/>
                <a:gd name="T7" fmla="*/ 0 h 42"/>
                <a:gd name="T8" fmla="*/ 15 w 43"/>
                <a:gd name="T9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15" y="32"/>
                  </a:moveTo>
                  <a:cubicBezTo>
                    <a:pt x="26" y="42"/>
                    <a:pt x="39" y="37"/>
                    <a:pt x="39" y="37"/>
                  </a:cubicBezTo>
                  <a:cubicBezTo>
                    <a:pt x="39" y="37"/>
                    <a:pt x="43" y="24"/>
                    <a:pt x="32" y="13"/>
                  </a:cubicBezTo>
                  <a:cubicBezTo>
                    <a:pt x="22" y="3"/>
                    <a:pt x="0" y="0"/>
                    <a:pt x="0" y="0"/>
                  </a:cubicBezTo>
                  <a:cubicBezTo>
                    <a:pt x="0" y="0"/>
                    <a:pt x="4" y="21"/>
                    <a:pt x="15" y="32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8" name="Freeform 45"/>
            <p:cNvSpPr>
              <a:spLocks/>
            </p:cNvSpPr>
            <p:nvPr/>
          </p:nvSpPr>
          <p:spPr bwMode="auto">
            <a:xfrm>
              <a:off x="8420100" y="4864100"/>
              <a:ext cx="153988" cy="136525"/>
            </a:xfrm>
            <a:custGeom>
              <a:avLst/>
              <a:gdLst>
                <a:gd name="T0" fmla="*/ 28 w 45"/>
                <a:gd name="T1" fmla="*/ 31 h 40"/>
                <a:gd name="T2" fmla="*/ 4 w 45"/>
                <a:gd name="T3" fmla="*/ 35 h 40"/>
                <a:gd name="T4" fmla="*/ 12 w 45"/>
                <a:gd name="T5" fmla="*/ 11 h 40"/>
                <a:gd name="T6" fmla="*/ 45 w 45"/>
                <a:gd name="T7" fmla="*/ 0 h 40"/>
                <a:gd name="T8" fmla="*/ 28 w 45"/>
                <a:gd name="T9" fmla="*/ 3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0">
                  <a:moveTo>
                    <a:pt x="28" y="31"/>
                  </a:moveTo>
                  <a:cubicBezTo>
                    <a:pt x="17" y="40"/>
                    <a:pt x="4" y="35"/>
                    <a:pt x="4" y="35"/>
                  </a:cubicBezTo>
                  <a:cubicBezTo>
                    <a:pt x="4" y="35"/>
                    <a:pt x="0" y="21"/>
                    <a:pt x="12" y="11"/>
                  </a:cubicBezTo>
                  <a:cubicBezTo>
                    <a:pt x="23" y="2"/>
                    <a:pt x="45" y="0"/>
                    <a:pt x="45" y="0"/>
                  </a:cubicBezTo>
                  <a:cubicBezTo>
                    <a:pt x="45" y="0"/>
                    <a:pt x="39" y="21"/>
                    <a:pt x="28" y="31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9" name="Freeform 46"/>
            <p:cNvSpPr>
              <a:spLocks/>
            </p:cNvSpPr>
            <p:nvPr/>
          </p:nvSpPr>
          <p:spPr bwMode="auto">
            <a:xfrm>
              <a:off x="8296275" y="4840288"/>
              <a:ext cx="136525" cy="150813"/>
            </a:xfrm>
            <a:custGeom>
              <a:avLst/>
              <a:gdLst>
                <a:gd name="T0" fmla="*/ 11 w 40"/>
                <a:gd name="T1" fmla="*/ 33 h 44"/>
                <a:gd name="T2" fmla="*/ 34 w 40"/>
                <a:gd name="T3" fmla="*/ 41 h 44"/>
                <a:gd name="T4" fmla="*/ 30 w 40"/>
                <a:gd name="T5" fmla="*/ 17 h 44"/>
                <a:gd name="T6" fmla="*/ 0 w 40"/>
                <a:gd name="T7" fmla="*/ 0 h 44"/>
                <a:gd name="T8" fmla="*/ 11 w 40"/>
                <a:gd name="T9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4">
                  <a:moveTo>
                    <a:pt x="11" y="33"/>
                  </a:moveTo>
                  <a:cubicBezTo>
                    <a:pt x="20" y="44"/>
                    <a:pt x="34" y="41"/>
                    <a:pt x="34" y="41"/>
                  </a:cubicBezTo>
                  <a:cubicBezTo>
                    <a:pt x="34" y="41"/>
                    <a:pt x="40" y="28"/>
                    <a:pt x="30" y="17"/>
                  </a:cubicBezTo>
                  <a:cubicBezTo>
                    <a:pt x="21" y="5"/>
                    <a:pt x="0" y="0"/>
                    <a:pt x="0" y="0"/>
                  </a:cubicBezTo>
                  <a:cubicBezTo>
                    <a:pt x="0" y="0"/>
                    <a:pt x="1" y="22"/>
                    <a:pt x="11" y="33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0" name="Freeform 47"/>
            <p:cNvSpPr>
              <a:spLocks/>
            </p:cNvSpPr>
            <p:nvPr/>
          </p:nvSpPr>
          <p:spPr bwMode="auto">
            <a:xfrm>
              <a:off x="8385175" y="4991100"/>
              <a:ext cx="161925" cy="130175"/>
            </a:xfrm>
            <a:custGeom>
              <a:avLst/>
              <a:gdLst>
                <a:gd name="T0" fmla="*/ 27 w 47"/>
                <a:gd name="T1" fmla="*/ 30 h 38"/>
                <a:gd name="T2" fmla="*/ 2 w 47"/>
                <a:gd name="T3" fmla="*/ 31 h 38"/>
                <a:gd name="T4" fmla="*/ 12 w 47"/>
                <a:gd name="T5" fmla="*/ 9 h 38"/>
                <a:gd name="T6" fmla="*/ 47 w 47"/>
                <a:gd name="T7" fmla="*/ 1 h 38"/>
                <a:gd name="T8" fmla="*/ 27 w 47"/>
                <a:gd name="T9" fmla="*/ 3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8">
                  <a:moveTo>
                    <a:pt x="27" y="30"/>
                  </a:moveTo>
                  <a:cubicBezTo>
                    <a:pt x="14" y="38"/>
                    <a:pt x="2" y="31"/>
                    <a:pt x="2" y="31"/>
                  </a:cubicBezTo>
                  <a:cubicBezTo>
                    <a:pt x="2" y="31"/>
                    <a:pt x="0" y="17"/>
                    <a:pt x="12" y="9"/>
                  </a:cubicBezTo>
                  <a:cubicBezTo>
                    <a:pt x="25" y="0"/>
                    <a:pt x="47" y="1"/>
                    <a:pt x="47" y="1"/>
                  </a:cubicBezTo>
                  <a:cubicBezTo>
                    <a:pt x="47" y="1"/>
                    <a:pt x="39" y="21"/>
                    <a:pt x="27" y="30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1" name="Freeform 48"/>
            <p:cNvSpPr>
              <a:spLocks/>
            </p:cNvSpPr>
            <p:nvPr/>
          </p:nvSpPr>
          <p:spPr bwMode="auto">
            <a:xfrm>
              <a:off x="8269288" y="4938713"/>
              <a:ext cx="127000" cy="161925"/>
            </a:xfrm>
            <a:custGeom>
              <a:avLst/>
              <a:gdLst>
                <a:gd name="T0" fmla="*/ 8 w 37"/>
                <a:gd name="T1" fmla="*/ 34 h 47"/>
                <a:gd name="T2" fmla="*/ 30 w 37"/>
                <a:gd name="T3" fmla="*/ 45 h 47"/>
                <a:gd name="T4" fmla="*/ 29 w 37"/>
                <a:gd name="T5" fmla="*/ 20 h 47"/>
                <a:gd name="T6" fmla="*/ 0 w 37"/>
                <a:gd name="T7" fmla="*/ 0 h 47"/>
                <a:gd name="T8" fmla="*/ 8 w 37"/>
                <a:gd name="T9" fmla="*/ 3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47">
                  <a:moveTo>
                    <a:pt x="8" y="34"/>
                  </a:moveTo>
                  <a:cubicBezTo>
                    <a:pt x="16" y="47"/>
                    <a:pt x="30" y="45"/>
                    <a:pt x="30" y="45"/>
                  </a:cubicBezTo>
                  <a:cubicBezTo>
                    <a:pt x="30" y="45"/>
                    <a:pt x="37" y="33"/>
                    <a:pt x="29" y="20"/>
                  </a:cubicBezTo>
                  <a:cubicBezTo>
                    <a:pt x="21" y="8"/>
                    <a:pt x="0" y="0"/>
                    <a:pt x="0" y="0"/>
                  </a:cubicBezTo>
                  <a:cubicBezTo>
                    <a:pt x="0" y="0"/>
                    <a:pt x="0" y="22"/>
                    <a:pt x="8" y="34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2" name="Freeform 49"/>
            <p:cNvSpPr>
              <a:spLocks/>
            </p:cNvSpPr>
            <p:nvPr/>
          </p:nvSpPr>
          <p:spPr bwMode="auto">
            <a:xfrm>
              <a:off x="8337550" y="5111750"/>
              <a:ext cx="168275" cy="122238"/>
            </a:xfrm>
            <a:custGeom>
              <a:avLst/>
              <a:gdLst>
                <a:gd name="T0" fmla="*/ 25 w 49"/>
                <a:gd name="T1" fmla="*/ 29 h 36"/>
                <a:gd name="T2" fmla="*/ 0 w 49"/>
                <a:gd name="T3" fmla="*/ 27 h 36"/>
                <a:gd name="T4" fmla="*/ 14 w 49"/>
                <a:gd name="T5" fmla="*/ 6 h 36"/>
                <a:gd name="T6" fmla="*/ 49 w 49"/>
                <a:gd name="T7" fmla="*/ 3 h 36"/>
                <a:gd name="T8" fmla="*/ 25 w 49"/>
                <a:gd name="T9" fmla="*/ 2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36">
                  <a:moveTo>
                    <a:pt x="25" y="29"/>
                  </a:moveTo>
                  <a:cubicBezTo>
                    <a:pt x="12" y="36"/>
                    <a:pt x="0" y="27"/>
                    <a:pt x="0" y="27"/>
                  </a:cubicBezTo>
                  <a:cubicBezTo>
                    <a:pt x="0" y="27"/>
                    <a:pt x="0" y="13"/>
                    <a:pt x="14" y="6"/>
                  </a:cubicBezTo>
                  <a:cubicBezTo>
                    <a:pt x="27" y="0"/>
                    <a:pt x="49" y="3"/>
                    <a:pt x="49" y="3"/>
                  </a:cubicBezTo>
                  <a:cubicBezTo>
                    <a:pt x="49" y="3"/>
                    <a:pt x="38" y="23"/>
                    <a:pt x="25" y="29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3" name="Freeform 50"/>
            <p:cNvSpPr>
              <a:spLocks/>
            </p:cNvSpPr>
            <p:nvPr/>
          </p:nvSpPr>
          <p:spPr bwMode="auto">
            <a:xfrm>
              <a:off x="8228013" y="5032375"/>
              <a:ext cx="123825" cy="165100"/>
            </a:xfrm>
            <a:custGeom>
              <a:avLst/>
              <a:gdLst>
                <a:gd name="T0" fmla="*/ 6 w 36"/>
                <a:gd name="T1" fmla="*/ 35 h 48"/>
                <a:gd name="T2" fmla="*/ 27 w 36"/>
                <a:gd name="T3" fmla="*/ 48 h 48"/>
                <a:gd name="T4" fmla="*/ 29 w 36"/>
                <a:gd name="T5" fmla="*/ 24 h 48"/>
                <a:gd name="T6" fmla="*/ 3 w 36"/>
                <a:gd name="T7" fmla="*/ 0 h 48"/>
                <a:gd name="T8" fmla="*/ 6 w 36"/>
                <a:gd name="T9" fmla="*/ 3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8">
                  <a:moveTo>
                    <a:pt x="6" y="35"/>
                  </a:moveTo>
                  <a:cubicBezTo>
                    <a:pt x="13" y="48"/>
                    <a:pt x="27" y="48"/>
                    <a:pt x="27" y="48"/>
                  </a:cubicBezTo>
                  <a:cubicBezTo>
                    <a:pt x="27" y="48"/>
                    <a:pt x="36" y="37"/>
                    <a:pt x="29" y="24"/>
                  </a:cubicBezTo>
                  <a:cubicBezTo>
                    <a:pt x="23" y="10"/>
                    <a:pt x="3" y="0"/>
                    <a:pt x="3" y="0"/>
                  </a:cubicBezTo>
                  <a:cubicBezTo>
                    <a:pt x="3" y="0"/>
                    <a:pt x="0" y="21"/>
                    <a:pt x="6" y="35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4" name="Freeform 51"/>
            <p:cNvSpPr>
              <a:spLocks/>
            </p:cNvSpPr>
            <p:nvPr/>
          </p:nvSpPr>
          <p:spPr bwMode="auto">
            <a:xfrm>
              <a:off x="8272463" y="5221288"/>
              <a:ext cx="177800" cy="115888"/>
            </a:xfrm>
            <a:custGeom>
              <a:avLst/>
              <a:gdLst>
                <a:gd name="T0" fmla="*/ 24 w 52"/>
                <a:gd name="T1" fmla="*/ 29 h 34"/>
                <a:gd name="T2" fmla="*/ 0 w 52"/>
                <a:gd name="T3" fmla="*/ 24 h 34"/>
                <a:gd name="T4" fmla="*/ 17 w 52"/>
                <a:gd name="T5" fmla="*/ 5 h 34"/>
                <a:gd name="T6" fmla="*/ 52 w 52"/>
                <a:gd name="T7" fmla="*/ 7 h 34"/>
                <a:gd name="T8" fmla="*/ 24 w 52"/>
                <a:gd name="T9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34">
                  <a:moveTo>
                    <a:pt x="24" y="29"/>
                  </a:moveTo>
                  <a:cubicBezTo>
                    <a:pt x="10" y="34"/>
                    <a:pt x="0" y="24"/>
                    <a:pt x="0" y="24"/>
                  </a:cubicBezTo>
                  <a:cubicBezTo>
                    <a:pt x="0" y="24"/>
                    <a:pt x="3" y="10"/>
                    <a:pt x="17" y="5"/>
                  </a:cubicBezTo>
                  <a:cubicBezTo>
                    <a:pt x="31" y="0"/>
                    <a:pt x="52" y="7"/>
                    <a:pt x="52" y="7"/>
                  </a:cubicBezTo>
                  <a:cubicBezTo>
                    <a:pt x="52" y="7"/>
                    <a:pt x="39" y="25"/>
                    <a:pt x="24" y="29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5" name="Freeform 52"/>
            <p:cNvSpPr>
              <a:spLocks/>
            </p:cNvSpPr>
            <p:nvPr/>
          </p:nvSpPr>
          <p:spPr bwMode="auto">
            <a:xfrm>
              <a:off x="8175625" y="5118100"/>
              <a:ext cx="117475" cy="174625"/>
            </a:xfrm>
            <a:custGeom>
              <a:avLst/>
              <a:gdLst>
                <a:gd name="T0" fmla="*/ 5 w 34"/>
                <a:gd name="T1" fmla="*/ 35 h 51"/>
                <a:gd name="T2" fmla="*/ 24 w 34"/>
                <a:gd name="T3" fmla="*/ 51 h 51"/>
                <a:gd name="T4" fmla="*/ 29 w 34"/>
                <a:gd name="T5" fmla="*/ 27 h 51"/>
                <a:gd name="T6" fmla="*/ 7 w 34"/>
                <a:gd name="T7" fmla="*/ 0 h 51"/>
                <a:gd name="T8" fmla="*/ 5 w 34"/>
                <a:gd name="T9" fmla="*/ 3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51">
                  <a:moveTo>
                    <a:pt x="5" y="35"/>
                  </a:moveTo>
                  <a:cubicBezTo>
                    <a:pt x="10" y="49"/>
                    <a:pt x="24" y="51"/>
                    <a:pt x="24" y="51"/>
                  </a:cubicBezTo>
                  <a:cubicBezTo>
                    <a:pt x="24" y="51"/>
                    <a:pt x="34" y="41"/>
                    <a:pt x="29" y="27"/>
                  </a:cubicBezTo>
                  <a:cubicBezTo>
                    <a:pt x="25" y="13"/>
                    <a:pt x="7" y="0"/>
                    <a:pt x="7" y="0"/>
                  </a:cubicBezTo>
                  <a:cubicBezTo>
                    <a:pt x="7" y="0"/>
                    <a:pt x="0" y="21"/>
                    <a:pt x="5" y="35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6" name="Freeform 53"/>
            <p:cNvSpPr>
              <a:spLocks/>
            </p:cNvSpPr>
            <p:nvPr/>
          </p:nvSpPr>
          <p:spPr bwMode="auto">
            <a:xfrm>
              <a:off x="8199438" y="5319713"/>
              <a:ext cx="179388" cy="106363"/>
            </a:xfrm>
            <a:custGeom>
              <a:avLst/>
              <a:gdLst>
                <a:gd name="T0" fmla="*/ 23 w 52"/>
                <a:gd name="T1" fmla="*/ 28 h 31"/>
                <a:gd name="T2" fmla="*/ 0 w 52"/>
                <a:gd name="T3" fmla="*/ 20 h 31"/>
                <a:gd name="T4" fmla="*/ 18 w 52"/>
                <a:gd name="T5" fmla="*/ 3 h 31"/>
                <a:gd name="T6" fmla="*/ 52 w 52"/>
                <a:gd name="T7" fmla="*/ 9 h 31"/>
                <a:gd name="T8" fmla="*/ 23 w 52"/>
                <a:gd name="T9" fmla="*/ 2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31">
                  <a:moveTo>
                    <a:pt x="23" y="28"/>
                  </a:moveTo>
                  <a:cubicBezTo>
                    <a:pt x="8" y="31"/>
                    <a:pt x="0" y="20"/>
                    <a:pt x="0" y="20"/>
                  </a:cubicBezTo>
                  <a:cubicBezTo>
                    <a:pt x="0" y="20"/>
                    <a:pt x="3" y="6"/>
                    <a:pt x="18" y="3"/>
                  </a:cubicBezTo>
                  <a:cubicBezTo>
                    <a:pt x="32" y="0"/>
                    <a:pt x="52" y="9"/>
                    <a:pt x="52" y="9"/>
                  </a:cubicBezTo>
                  <a:cubicBezTo>
                    <a:pt x="52" y="9"/>
                    <a:pt x="37" y="25"/>
                    <a:pt x="23" y="28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7" name="Freeform 54"/>
            <p:cNvSpPr>
              <a:spLocks/>
            </p:cNvSpPr>
            <p:nvPr/>
          </p:nvSpPr>
          <p:spPr bwMode="auto">
            <a:xfrm>
              <a:off x="8113713" y="5200650"/>
              <a:ext cx="106363" cy="177800"/>
            </a:xfrm>
            <a:custGeom>
              <a:avLst/>
              <a:gdLst>
                <a:gd name="T0" fmla="*/ 3 w 31"/>
                <a:gd name="T1" fmla="*/ 34 h 52"/>
                <a:gd name="T2" fmla="*/ 20 w 31"/>
                <a:gd name="T3" fmla="*/ 52 h 52"/>
                <a:gd name="T4" fmla="*/ 28 w 31"/>
                <a:gd name="T5" fmla="*/ 29 h 52"/>
                <a:gd name="T6" fmla="*/ 9 w 31"/>
                <a:gd name="T7" fmla="*/ 0 h 52"/>
                <a:gd name="T8" fmla="*/ 3 w 31"/>
                <a:gd name="T9" fmla="*/ 3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52">
                  <a:moveTo>
                    <a:pt x="3" y="34"/>
                  </a:moveTo>
                  <a:cubicBezTo>
                    <a:pt x="6" y="49"/>
                    <a:pt x="20" y="52"/>
                    <a:pt x="20" y="52"/>
                  </a:cubicBezTo>
                  <a:cubicBezTo>
                    <a:pt x="20" y="52"/>
                    <a:pt x="31" y="43"/>
                    <a:pt x="28" y="29"/>
                  </a:cubicBezTo>
                  <a:cubicBezTo>
                    <a:pt x="25" y="14"/>
                    <a:pt x="9" y="0"/>
                    <a:pt x="9" y="0"/>
                  </a:cubicBezTo>
                  <a:cubicBezTo>
                    <a:pt x="9" y="0"/>
                    <a:pt x="0" y="20"/>
                    <a:pt x="3" y="34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8" name="Freeform 55"/>
            <p:cNvSpPr>
              <a:spLocks/>
            </p:cNvSpPr>
            <p:nvPr/>
          </p:nvSpPr>
          <p:spPr bwMode="auto">
            <a:xfrm>
              <a:off x="8113713" y="5416550"/>
              <a:ext cx="182563" cy="95250"/>
            </a:xfrm>
            <a:custGeom>
              <a:avLst/>
              <a:gdLst>
                <a:gd name="T0" fmla="*/ 22 w 53"/>
                <a:gd name="T1" fmla="*/ 27 h 28"/>
                <a:gd name="T2" fmla="*/ 0 w 53"/>
                <a:gd name="T3" fmla="*/ 16 h 28"/>
                <a:gd name="T4" fmla="*/ 19 w 53"/>
                <a:gd name="T5" fmla="*/ 1 h 28"/>
                <a:gd name="T6" fmla="*/ 53 w 53"/>
                <a:gd name="T7" fmla="*/ 11 h 28"/>
                <a:gd name="T8" fmla="*/ 22 w 53"/>
                <a:gd name="T9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8">
                  <a:moveTo>
                    <a:pt x="22" y="27"/>
                  </a:moveTo>
                  <a:cubicBezTo>
                    <a:pt x="7" y="28"/>
                    <a:pt x="0" y="16"/>
                    <a:pt x="0" y="16"/>
                  </a:cubicBezTo>
                  <a:cubicBezTo>
                    <a:pt x="0" y="16"/>
                    <a:pt x="5" y="3"/>
                    <a:pt x="19" y="1"/>
                  </a:cubicBezTo>
                  <a:cubicBezTo>
                    <a:pt x="34" y="0"/>
                    <a:pt x="53" y="11"/>
                    <a:pt x="53" y="11"/>
                  </a:cubicBezTo>
                  <a:cubicBezTo>
                    <a:pt x="53" y="11"/>
                    <a:pt x="37" y="25"/>
                    <a:pt x="22" y="27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9" name="Freeform 56"/>
            <p:cNvSpPr>
              <a:spLocks/>
            </p:cNvSpPr>
            <p:nvPr/>
          </p:nvSpPr>
          <p:spPr bwMode="auto">
            <a:xfrm>
              <a:off x="8042275" y="5275263"/>
              <a:ext cx="96838" cy="185738"/>
            </a:xfrm>
            <a:custGeom>
              <a:avLst/>
              <a:gdLst>
                <a:gd name="T0" fmla="*/ 2 w 28"/>
                <a:gd name="T1" fmla="*/ 34 h 54"/>
                <a:gd name="T2" fmla="*/ 16 w 28"/>
                <a:gd name="T3" fmla="*/ 54 h 54"/>
                <a:gd name="T4" fmla="*/ 27 w 28"/>
                <a:gd name="T5" fmla="*/ 31 h 54"/>
                <a:gd name="T6" fmla="*/ 11 w 28"/>
                <a:gd name="T7" fmla="*/ 0 h 54"/>
                <a:gd name="T8" fmla="*/ 2 w 28"/>
                <a:gd name="T9" fmla="*/ 3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54">
                  <a:moveTo>
                    <a:pt x="2" y="34"/>
                  </a:moveTo>
                  <a:cubicBezTo>
                    <a:pt x="3" y="49"/>
                    <a:pt x="16" y="54"/>
                    <a:pt x="16" y="54"/>
                  </a:cubicBezTo>
                  <a:cubicBezTo>
                    <a:pt x="16" y="54"/>
                    <a:pt x="28" y="46"/>
                    <a:pt x="27" y="31"/>
                  </a:cubicBezTo>
                  <a:cubicBezTo>
                    <a:pt x="25" y="16"/>
                    <a:pt x="11" y="0"/>
                    <a:pt x="11" y="0"/>
                  </a:cubicBezTo>
                  <a:cubicBezTo>
                    <a:pt x="11" y="0"/>
                    <a:pt x="0" y="19"/>
                    <a:pt x="2" y="34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0" name="Freeform 57"/>
            <p:cNvSpPr>
              <a:spLocks/>
            </p:cNvSpPr>
            <p:nvPr/>
          </p:nvSpPr>
          <p:spPr bwMode="auto">
            <a:xfrm>
              <a:off x="8012113" y="5492750"/>
              <a:ext cx="184150" cy="92075"/>
            </a:xfrm>
            <a:custGeom>
              <a:avLst/>
              <a:gdLst>
                <a:gd name="T0" fmla="*/ 21 w 54"/>
                <a:gd name="T1" fmla="*/ 26 h 27"/>
                <a:gd name="T2" fmla="*/ 0 w 54"/>
                <a:gd name="T3" fmla="*/ 13 h 27"/>
                <a:gd name="T4" fmla="*/ 22 w 54"/>
                <a:gd name="T5" fmla="*/ 1 h 27"/>
                <a:gd name="T6" fmla="*/ 54 w 54"/>
                <a:gd name="T7" fmla="*/ 15 h 27"/>
                <a:gd name="T8" fmla="*/ 21 w 54"/>
                <a:gd name="T9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27">
                  <a:moveTo>
                    <a:pt x="21" y="26"/>
                  </a:moveTo>
                  <a:cubicBezTo>
                    <a:pt x="6" y="26"/>
                    <a:pt x="0" y="13"/>
                    <a:pt x="0" y="13"/>
                  </a:cubicBezTo>
                  <a:cubicBezTo>
                    <a:pt x="0" y="13"/>
                    <a:pt x="7" y="0"/>
                    <a:pt x="22" y="1"/>
                  </a:cubicBezTo>
                  <a:cubicBezTo>
                    <a:pt x="37" y="2"/>
                    <a:pt x="54" y="15"/>
                    <a:pt x="54" y="15"/>
                  </a:cubicBezTo>
                  <a:cubicBezTo>
                    <a:pt x="54" y="15"/>
                    <a:pt x="36" y="27"/>
                    <a:pt x="21" y="26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1" name="Freeform 58"/>
            <p:cNvSpPr>
              <a:spLocks/>
            </p:cNvSpPr>
            <p:nvPr/>
          </p:nvSpPr>
          <p:spPr bwMode="auto">
            <a:xfrm>
              <a:off x="7956550" y="5337175"/>
              <a:ext cx="88900" cy="185738"/>
            </a:xfrm>
            <a:custGeom>
              <a:avLst/>
              <a:gdLst>
                <a:gd name="T0" fmla="*/ 1 w 26"/>
                <a:gd name="T1" fmla="*/ 32 h 54"/>
                <a:gd name="T2" fmla="*/ 12 w 26"/>
                <a:gd name="T3" fmla="*/ 54 h 54"/>
                <a:gd name="T4" fmla="*/ 26 w 26"/>
                <a:gd name="T5" fmla="*/ 33 h 54"/>
                <a:gd name="T6" fmla="*/ 14 w 26"/>
                <a:gd name="T7" fmla="*/ 0 h 54"/>
                <a:gd name="T8" fmla="*/ 1 w 26"/>
                <a:gd name="T9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54">
                  <a:moveTo>
                    <a:pt x="1" y="32"/>
                  </a:moveTo>
                  <a:cubicBezTo>
                    <a:pt x="0" y="47"/>
                    <a:pt x="12" y="54"/>
                    <a:pt x="12" y="54"/>
                  </a:cubicBezTo>
                  <a:cubicBezTo>
                    <a:pt x="12" y="54"/>
                    <a:pt x="25" y="48"/>
                    <a:pt x="26" y="33"/>
                  </a:cubicBezTo>
                  <a:cubicBezTo>
                    <a:pt x="26" y="18"/>
                    <a:pt x="14" y="0"/>
                    <a:pt x="14" y="0"/>
                  </a:cubicBezTo>
                  <a:cubicBezTo>
                    <a:pt x="14" y="0"/>
                    <a:pt x="1" y="17"/>
                    <a:pt x="1" y="32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2" name="Freeform 59"/>
            <p:cNvSpPr>
              <a:spLocks/>
            </p:cNvSpPr>
            <p:nvPr/>
          </p:nvSpPr>
          <p:spPr bwMode="auto">
            <a:xfrm>
              <a:off x="6538913" y="4075113"/>
              <a:ext cx="130175" cy="157163"/>
            </a:xfrm>
            <a:custGeom>
              <a:avLst/>
              <a:gdLst>
                <a:gd name="T0" fmla="*/ 9 w 38"/>
                <a:gd name="T1" fmla="*/ 20 h 46"/>
                <a:gd name="T2" fmla="*/ 7 w 38"/>
                <a:gd name="T3" fmla="*/ 45 h 46"/>
                <a:gd name="T4" fmla="*/ 30 w 38"/>
                <a:gd name="T5" fmla="*/ 34 h 46"/>
                <a:gd name="T6" fmla="*/ 37 w 38"/>
                <a:gd name="T7" fmla="*/ 0 h 46"/>
                <a:gd name="T8" fmla="*/ 9 w 38"/>
                <a:gd name="T9" fmla="*/ 2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6">
                  <a:moveTo>
                    <a:pt x="9" y="20"/>
                  </a:moveTo>
                  <a:cubicBezTo>
                    <a:pt x="0" y="32"/>
                    <a:pt x="7" y="45"/>
                    <a:pt x="7" y="45"/>
                  </a:cubicBezTo>
                  <a:cubicBezTo>
                    <a:pt x="7" y="45"/>
                    <a:pt x="21" y="46"/>
                    <a:pt x="30" y="34"/>
                  </a:cubicBezTo>
                  <a:cubicBezTo>
                    <a:pt x="38" y="22"/>
                    <a:pt x="37" y="0"/>
                    <a:pt x="37" y="0"/>
                  </a:cubicBezTo>
                  <a:cubicBezTo>
                    <a:pt x="37" y="0"/>
                    <a:pt x="17" y="8"/>
                    <a:pt x="9" y="20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3" name="Freeform 60"/>
            <p:cNvSpPr>
              <a:spLocks/>
            </p:cNvSpPr>
            <p:nvPr/>
          </p:nvSpPr>
          <p:spPr bwMode="auto">
            <a:xfrm>
              <a:off x="6450013" y="4102100"/>
              <a:ext cx="106363" cy="177800"/>
            </a:xfrm>
            <a:custGeom>
              <a:avLst/>
              <a:gdLst>
                <a:gd name="T0" fmla="*/ 3 w 31"/>
                <a:gd name="T1" fmla="*/ 34 h 52"/>
                <a:gd name="T2" fmla="*/ 19 w 31"/>
                <a:gd name="T3" fmla="*/ 52 h 52"/>
                <a:gd name="T4" fmla="*/ 28 w 31"/>
                <a:gd name="T5" fmla="*/ 29 h 52"/>
                <a:gd name="T6" fmla="*/ 9 w 31"/>
                <a:gd name="T7" fmla="*/ 0 h 52"/>
                <a:gd name="T8" fmla="*/ 3 w 31"/>
                <a:gd name="T9" fmla="*/ 3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52">
                  <a:moveTo>
                    <a:pt x="3" y="34"/>
                  </a:moveTo>
                  <a:cubicBezTo>
                    <a:pt x="6" y="49"/>
                    <a:pt x="19" y="52"/>
                    <a:pt x="19" y="52"/>
                  </a:cubicBezTo>
                  <a:cubicBezTo>
                    <a:pt x="19" y="52"/>
                    <a:pt x="31" y="44"/>
                    <a:pt x="28" y="29"/>
                  </a:cubicBezTo>
                  <a:cubicBezTo>
                    <a:pt x="25" y="15"/>
                    <a:pt x="9" y="0"/>
                    <a:pt x="9" y="0"/>
                  </a:cubicBezTo>
                  <a:cubicBezTo>
                    <a:pt x="9" y="0"/>
                    <a:pt x="0" y="20"/>
                    <a:pt x="3" y="34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4" name="Freeform 61"/>
            <p:cNvSpPr>
              <a:spLocks/>
            </p:cNvSpPr>
            <p:nvPr/>
          </p:nvSpPr>
          <p:spPr bwMode="auto">
            <a:xfrm>
              <a:off x="6532563" y="4225925"/>
              <a:ext cx="180975" cy="106363"/>
            </a:xfrm>
            <a:custGeom>
              <a:avLst/>
              <a:gdLst>
                <a:gd name="T0" fmla="*/ 23 w 53"/>
                <a:gd name="T1" fmla="*/ 28 h 31"/>
                <a:gd name="T2" fmla="*/ 0 w 53"/>
                <a:gd name="T3" fmla="*/ 20 h 31"/>
                <a:gd name="T4" fmla="*/ 18 w 53"/>
                <a:gd name="T5" fmla="*/ 3 h 31"/>
                <a:gd name="T6" fmla="*/ 53 w 53"/>
                <a:gd name="T7" fmla="*/ 9 h 31"/>
                <a:gd name="T8" fmla="*/ 23 w 53"/>
                <a:gd name="T9" fmla="*/ 2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31">
                  <a:moveTo>
                    <a:pt x="23" y="28"/>
                  </a:moveTo>
                  <a:cubicBezTo>
                    <a:pt x="8" y="31"/>
                    <a:pt x="0" y="20"/>
                    <a:pt x="0" y="20"/>
                  </a:cubicBezTo>
                  <a:cubicBezTo>
                    <a:pt x="0" y="20"/>
                    <a:pt x="4" y="6"/>
                    <a:pt x="18" y="3"/>
                  </a:cubicBezTo>
                  <a:cubicBezTo>
                    <a:pt x="33" y="0"/>
                    <a:pt x="53" y="9"/>
                    <a:pt x="53" y="9"/>
                  </a:cubicBezTo>
                  <a:cubicBezTo>
                    <a:pt x="53" y="9"/>
                    <a:pt x="38" y="25"/>
                    <a:pt x="23" y="28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5" name="Freeform 62"/>
            <p:cNvSpPr>
              <a:spLocks/>
            </p:cNvSpPr>
            <p:nvPr/>
          </p:nvSpPr>
          <p:spPr bwMode="auto">
            <a:xfrm>
              <a:off x="6388100" y="4214813"/>
              <a:ext cx="112713" cy="179388"/>
            </a:xfrm>
            <a:custGeom>
              <a:avLst/>
              <a:gdLst>
                <a:gd name="T0" fmla="*/ 4 w 33"/>
                <a:gd name="T1" fmla="*/ 35 h 52"/>
                <a:gd name="T2" fmla="*/ 23 w 33"/>
                <a:gd name="T3" fmla="*/ 52 h 52"/>
                <a:gd name="T4" fmla="*/ 29 w 33"/>
                <a:gd name="T5" fmla="*/ 28 h 52"/>
                <a:gd name="T6" fmla="*/ 7 w 33"/>
                <a:gd name="T7" fmla="*/ 0 h 52"/>
                <a:gd name="T8" fmla="*/ 4 w 33"/>
                <a:gd name="T9" fmla="*/ 3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52">
                  <a:moveTo>
                    <a:pt x="4" y="35"/>
                  </a:moveTo>
                  <a:cubicBezTo>
                    <a:pt x="9" y="49"/>
                    <a:pt x="23" y="52"/>
                    <a:pt x="23" y="52"/>
                  </a:cubicBezTo>
                  <a:cubicBezTo>
                    <a:pt x="23" y="52"/>
                    <a:pt x="33" y="42"/>
                    <a:pt x="29" y="28"/>
                  </a:cubicBezTo>
                  <a:cubicBezTo>
                    <a:pt x="24" y="14"/>
                    <a:pt x="7" y="0"/>
                    <a:pt x="7" y="0"/>
                  </a:cubicBezTo>
                  <a:cubicBezTo>
                    <a:pt x="7" y="0"/>
                    <a:pt x="0" y="21"/>
                    <a:pt x="4" y="35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6" name="Freeform 63"/>
            <p:cNvSpPr>
              <a:spLocks/>
            </p:cNvSpPr>
            <p:nvPr/>
          </p:nvSpPr>
          <p:spPr bwMode="auto">
            <a:xfrm>
              <a:off x="6480175" y="4324350"/>
              <a:ext cx="179388" cy="114300"/>
            </a:xfrm>
            <a:custGeom>
              <a:avLst/>
              <a:gdLst>
                <a:gd name="T0" fmla="*/ 24 w 52"/>
                <a:gd name="T1" fmla="*/ 28 h 33"/>
                <a:gd name="T2" fmla="*/ 0 w 52"/>
                <a:gd name="T3" fmla="*/ 22 h 33"/>
                <a:gd name="T4" fmla="*/ 17 w 52"/>
                <a:gd name="T5" fmla="*/ 4 h 33"/>
                <a:gd name="T6" fmla="*/ 52 w 52"/>
                <a:gd name="T7" fmla="*/ 7 h 33"/>
                <a:gd name="T8" fmla="*/ 24 w 52"/>
                <a:gd name="T9" fmla="*/ 2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33">
                  <a:moveTo>
                    <a:pt x="24" y="28"/>
                  </a:moveTo>
                  <a:cubicBezTo>
                    <a:pt x="10" y="33"/>
                    <a:pt x="0" y="22"/>
                    <a:pt x="0" y="22"/>
                  </a:cubicBezTo>
                  <a:cubicBezTo>
                    <a:pt x="0" y="22"/>
                    <a:pt x="3" y="8"/>
                    <a:pt x="17" y="4"/>
                  </a:cubicBezTo>
                  <a:cubicBezTo>
                    <a:pt x="31" y="0"/>
                    <a:pt x="52" y="7"/>
                    <a:pt x="52" y="7"/>
                  </a:cubicBezTo>
                  <a:cubicBezTo>
                    <a:pt x="52" y="7"/>
                    <a:pt x="39" y="24"/>
                    <a:pt x="24" y="28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7" name="Freeform 64"/>
            <p:cNvSpPr>
              <a:spLocks/>
            </p:cNvSpPr>
            <p:nvPr/>
          </p:nvSpPr>
          <p:spPr bwMode="auto">
            <a:xfrm>
              <a:off x="6343650" y="4335463"/>
              <a:ext cx="119063" cy="171450"/>
            </a:xfrm>
            <a:custGeom>
              <a:avLst/>
              <a:gdLst>
                <a:gd name="T0" fmla="*/ 6 w 35"/>
                <a:gd name="T1" fmla="*/ 35 h 50"/>
                <a:gd name="T2" fmla="*/ 26 w 35"/>
                <a:gd name="T3" fmla="*/ 50 h 50"/>
                <a:gd name="T4" fmla="*/ 30 w 35"/>
                <a:gd name="T5" fmla="*/ 26 h 50"/>
                <a:gd name="T6" fmla="*/ 6 w 35"/>
                <a:gd name="T7" fmla="*/ 0 h 50"/>
                <a:gd name="T8" fmla="*/ 6 w 35"/>
                <a:gd name="T9" fmla="*/ 3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50">
                  <a:moveTo>
                    <a:pt x="6" y="35"/>
                  </a:moveTo>
                  <a:cubicBezTo>
                    <a:pt x="11" y="49"/>
                    <a:pt x="26" y="50"/>
                    <a:pt x="26" y="50"/>
                  </a:cubicBezTo>
                  <a:cubicBezTo>
                    <a:pt x="26" y="50"/>
                    <a:pt x="35" y="40"/>
                    <a:pt x="30" y="26"/>
                  </a:cubicBezTo>
                  <a:cubicBezTo>
                    <a:pt x="24" y="12"/>
                    <a:pt x="6" y="0"/>
                    <a:pt x="6" y="0"/>
                  </a:cubicBezTo>
                  <a:cubicBezTo>
                    <a:pt x="6" y="0"/>
                    <a:pt x="0" y="21"/>
                    <a:pt x="6" y="35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8" name="Freeform 65"/>
            <p:cNvSpPr>
              <a:spLocks/>
            </p:cNvSpPr>
            <p:nvPr/>
          </p:nvSpPr>
          <p:spPr bwMode="auto">
            <a:xfrm>
              <a:off x="6450013" y="4427538"/>
              <a:ext cx="171450" cy="120650"/>
            </a:xfrm>
            <a:custGeom>
              <a:avLst/>
              <a:gdLst>
                <a:gd name="T0" fmla="*/ 24 w 50"/>
                <a:gd name="T1" fmla="*/ 29 h 35"/>
                <a:gd name="T2" fmla="*/ 0 w 50"/>
                <a:gd name="T3" fmla="*/ 25 h 35"/>
                <a:gd name="T4" fmla="*/ 15 w 50"/>
                <a:gd name="T5" fmla="*/ 6 h 35"/>
                <a:gd name="T6" fmla="*/ 50 w 50"/>
                <a:gd name="T7" fmla="*/ 5 h 35"/>
                <a:gd name="T8" fmla="*/ 24 w 50"/>
                <a:gd name="T9" fmla="*/ 2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35">
                  <a:moveTo>
                    <a:pt x="24" y="29"/>
                  </a:moveTo>
                  <a:cubicBezTo>
                    <a:pt x="10" y="35"/>
                    <a:pt x="0" y="25"/>
                    <a:pt x="0" y="25"/>
                  </a:cubicBezTo>
                  <a:cubicBezTo>
                    <a:pt x="0" y="25"/>
                    <a:pt x="1" y="11"/>
                    <a:pt x="15" y="6"/>
                  </a:cubicBezTo>
                  <a:cubicBezTo>
                    <a:pt x="28" y="0"/>
                    <a:pt x="50" y="5"/>
                    <a:pt x="50" y="5"/>
                  </a:cubicBezTo>
                  <a:cubicBezTo>
                    <a:pt x="50" y="5"/>
                    <a:pt x="38" y="24"/>
                    <a:pt x="24" y="29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9" name="Freeform 66"/>
            <p:cNvSpPr>
              <a:spLocks/>
            </p:cNvSpPr>
            <p:nvPr/>
          </p:nvSpPr>
          <p:spPr bwMode="auto">
            <a:xfrm>
              <a:off x="6315075" y="4468813"/>
              <a:ext cx="127000" cy="161925"/>
            </a:xfrm>
            <a:custGeom>
              <a:avLst/>
              <a:gdLst>
                <a:gd name="T0" fmla="*/ 7 w 37"/>
                <a:gd name="T1" fmla="*/ 35 h 47"/>
                <a:gd name="T2" fmla="*/ 29 w 37"/>
                <a:gd name="T3" fmla="*/ 46 h 47"/>
                <a:gd name="T4" fmla="*/ 29 w 37"/>
                <a:gd name="T5" fmla="*/ 22 h 47"/>
                <a:gd name="T6" fmla="*/ 2 w 37"/>
                <a:gd name="T7" fmla="*/ 0 h 47"/>
                <a:gd name="T8" fmla="*/ 7 w 37"/>
                <a:gd name="T9" fmla="*/ 3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47">
                  <a:moveTo>
                    <a:pt x="7" y="35"/>
                  </a:moveTo>
                  <a:cubicBezTo>
                    <a:pt x="15" y="47"/>
                    <a:pt x="29" y="46"/>
                    <a:pt x="29" y="46"/>
                  </a:cubicBezTo>
                  <a:cubicBezTo>
                    <a:pt x="29" y="46"/>
                    <a:pt x="37" y="35"/>
                    <a:pt x="29" y="22"/>
                  </a:cubicBezTo>
                  <a:cubicBezTo>
                    <a:pt x="22" y="9"/>
                    <a:pt x="2" y="0"/>
                    <a:pt x="2" y="0"/>
                  </a:cubicBezTo>
                  <a:cubicBezTo>
                    <a:pt x="2" y="0"/>
                    <a:pt x="0" y="22"/>
                    <a:pt x="7" y="35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0" name="Freeform 67"/>
            <p:cNvSpPr>
              <a:spLocks/>
            </p:cNvSpPr>
            <p:nvPr/>
          </p:nvSpPr>
          <p:spPr bwMode="auto">
            <a:xfrm>
              <a:off x="6429375" y="4533900"/>
              <a:ext cx="165100" cy="127000"/>
            </a:xfrm>
            <a:custGeom>
              <a:avLst/>
              <a:gdLst>
                <a:gd name="T0" fmla="*/ 26 w 48"/>
                <a:gd name="T1" fmla="*/ 29 h 37"/>
                <a:gd name="T2" fmla="*/ 1 w 48"/>
                <a:gd name="T3" fmla="*/ 29 h 37"/>
                <a:gd name="T4" fmla="*/ 13 w 48"/>
                <a:gd name="T5" fmla="*/ 7 h 37"/>
                <a:gd name="T6" fmla="*/ 48 w 48"/>
                <a:gd name="T7" fmla="*/ 2 h 37"/>
                <a:gd name="T8" fmla="*/ 26 w 48"/>
                <a:gd name="T9" fmla="*/ 2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37">
                  <a:moveTo>
                    <a:pt x="26" y="29"/>
                  </a:moveTo>
                  <a:cubicBezTo>
                    <a:pt x="13" y="37"/>
                    <a:pt x="1" y="29"/>
                    <a:pt x="1" y="29"/>
                  </a:cubicBezTo>
                  <a:cubicBezTo>
                    <a:pt x="1" y="29"/>
                    <a:pt x="0" y="15"/>
                    <a:pt x="13" y="7"/>
                  </a:cubicBezTo>
                  <a:cubicBezTo>
                    <a:pt x="26" y="0"/>
                    <a:pt x="48" y="2"/>
                    <a:pt x="48" y="2"/>
                  </a:cubicBezTo>
                  <a:cubicBezTo>
                    <a:pt x="48" y="2"/>
                    <a:pt x="39" y="22"/>
                    <a:pt x="26" y="29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1" name="Freeform 68"/>
            <p:cNvSpPr>
              <a:spLocks/>
            </p:cNvSpPr>
            <p:nvPr/>
          </p:nvSpPr>
          <p:spPr bwMode="auto">
            <a:xfrm>
              <a:off x="6299200" y="4595813"/>
              <a:ext cx="133350" cy="158750"/>
            </a:xfrm>
            <a:custGeom>
              <a:avLst/>
              <a:gdLst>
                <a:gd name="T0" fmla="*/ 9 w 39"/>
                <a:gd name="T1" fmla="*/ 34 h 46"/>
                <a:gd name="T2" fmla="*/ 32 w 39"/>
                <a:gd name="T3" fmla="*/ 44 h 46"/>
                <a:gd name="T4" fmla="*/ 30 w 39"/>
                <a:gd name="T5" fmla="*/ 19 h 46"/>
                <a:gd name="T6" fmla="*/ 0 w 39"/>
                <a:gd name="T7" fmla="*/ 0 h 46"/>
                <a:gd name="T8" fmla="*/ 9 w 39"/>
                <a:gd name="T9" fmla="*/ 3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6">
                  <a:moveTo>
                    <a:pt x="9" y="34"/>
                  </a:moveTo>
                  <a:cubicBezTo>
                    <a:pt x="18" y="46"/>
                    <a:pt x="32" y="44"/>
                    <a:pt x="32" y="44"/>
                  </a:cubicBezTo>
                  <a:cubicBezTo>
                    <a:pt x="32" y="44"/>
                    <a:pt x="39" y="31"/>
                    <a:pt x="30" y="19"/>
                  </a:cubicBezTo>
                  <a:cubicBezTo>
                    <a:pt x="21" y="7"/>
                    <a:pt x="0" y="0"/>
                    <a:pt x="0" y="0"/>
                  </a:cubicBezTo>
                  <a:cubicBezTo>
                    <a:pt x="0" y="0"/>
                    <a:pt x="1" y="22"/>
                    <a:pt x="9" y="34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2" name="Freeform 69"/>
            <p:cNvSpPr>
              <a:spLocks/>
            </p:cNvSpPr>
            <p:nvPr/>
          </p:nvSpPr>
          <p:spPr bwMode="auto">
            <a:xfrm>
              <a:off x="6418263" y="4640263"/>
              <a:ext cx="158750" cy="130175"/>
            </a:xfrm>
            <a:custGeom>
              <a:avLst/>
              <a:gdLst>
                <a:gd name="T0" fmla="*/ 27 w 46"/>
                <a:gd name="T1" fmla="*/ 29 h 38"/>
                <a:gd name="T2" fmla="*/ 3 w 46"/>
                <a:gd name="T3" fmla="*/ 32 h 38"/>
                <a:gd name="T4" fmla="*/ 12 w 46"/>
                <a:gd name="T5" fmla="*/ 9 h 38"/>
                <a:gd name="T6" fmla="*/ 46 w 46"/>
                <a:gd name="T7" fmla="*/ 0 h 38"/>
                <a:gd name="T8" fmla="*/ 27 w 46"/>
                <a:gd name="T9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8">
                  <a:moveTo>
                    <a:pt x="27" y="29"/>
                  </a:moveTo>
                  <a:cubicBezTo>
                    <a:pt x="15" y="38"/>
                    <a:pt x="3" y="32"/>
                    <a:pt x="3" y="32"/>
                  </a:cubicBezTo>
                  <a:cubicBezTo>
                    <a:pt x="3" y="32"/>
                    <a:pt x="0" y="18"/>
                    <a:pt x="12" y="9"/>
                  </a:cubicBezTo>
                  <a:cubicBezTo>
                    <a:pt x="24" y="0"/>
                    <a:pt x="46" y="0"/>
                    <a:pt x="46" y="0"/>
                  </a:cubicBezTo>
                  <a:cubicBezTo>
                    <a:pt x="46" y="0"/>
                    <a:pt x="39" y="21"/>
                    <a:pt x="27" y="29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3" name="Freeform 70"/>
            <p:cNvSpPr>
              <a:spLocks/>
            </p:cNvSpPr>
            <p:nvPr/>
          </p:nvSpPr>
          <p:spPr bwMode="auto">
            <a:xfrm>
              <a:off x="6294438" y="4729163"/>
              <a:ext cx="144463" cy="147638"/>
            </a:xfrm>
            <a:custGeom>
              <a:avLst/>
              <a:gdLst>
                <a:gd name="T0" fmla="*/ 13 w 42"/>
                <a:gd name="T1" fmla="*/ 33 h 43"/>
                <a:gd name="T2" fmla="*/ 37 w 42"/>
                <a:gd name="T3" fmla="*/ 39 h 43"/>
                <a:gd name="T4" fmla="*/ 31 w 42"/>
                <a:gd name="T5" fmla="*/ 15 h 43"/>
                <a:gd name="T6" fmla="*/ 0 w 42"/>
                <a:gd name="T7" fmla="*/ 0 h 43"/>
                <a:gd name="T8" fmla="*/ 13 w 42"/>
                <a:gd name="T9" fmla="*/ 3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3">
                  <a:moveTo>
                    <a:pt x="13" y="33"/>
                  </a:moveTo>
                  <a:cubicBezTo>
                    <a:pt x="23" y="43"/>
                    <a:pt x="37" y="39"/>
                    <a:pt x="37" y="39"/>
                  </a:cubicBezTo>
                  <a:cubicBezTo>
                    <a:pt x="37" y="39"/>
                    <a:pt x="42" y="26"/>
                    <a:pt x="31" y="15"/>
                  </a:cubicBezTo>
                  <a:cubicBezTo>
                    <a:pt x="21" y="4"/>
                    <a:pt x="0" y="0"/>
                    <a:pt x="0" y="0"/>
                  </a:cubicBezTo>
                  <a:cubicBezTo>
                    <a:pt x="0" y="0"/>
                    <a:pt x="3" y="22"/>
                    <a:pt x="13" y="33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4" name="Freeform 71"/>
            <p:cNvSpPr>
              <a:spLocks/>
            </p:cNvSpPr>
            <p:nvPr/>
          </p:nvSpPr>
          <p:spPr bwMode="auto">
            <a:xfrm>
              <a:off x="6426200" y="4737100"/>
              <a:ext cx="147638" cy="144463"/>
            </a:xfrm>
            <a:custGeom>
              <a:avLst/>
              <a:gdLst>
                <a:gd name="T0" fmla="*/ 29 w 43"/>
                <a:gd name="T1" fmla="*/ 32 h 42"/>
                <a:gd name="T2" fmla="*/ 4 w 43"/>
                <a:gd name="T3" fmla="*/ 37 h 42"/>
                <a:gd name="T4" fmla="*/ 11 w 43"/>
                <a:gd name="T5" fmla="*/ 13 h 42"/>
                <a:gd name="T6" fmla="*/ 43 w 43"/>
                <a:gd name="T7" fmla="*/ 0 h 42"/>
                <a:gd name="T8" fmla="*/ 29 w 43"/>
                <a:gd name="T9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29" y="32"/>
                  </a:moveTo>
                  <a:cubicBezTo>
                    <a:pt x="18" y="42"/>
                    <a:pt x="4" y="37"/>
                    <a:pt x="4" y="37"/>
                  </a:cubicBezTo>
                  <a:cubicBezTo>
                    <a:pt x="4" y="37"/>
                    <a:pt x="0" y="24"/>
                    <a:pt x="11" y="13"/>
                  </a:cubicBezTo>
                  <a:cubicBezTo>
                    <a:pt x="22" y="3"/>
                    <a:pt x="43" y="0"/>
                    <a:pt x="43" y="0"/>
                  </a:cubicBezTo>
                  <a:cubicBezTo>
                    <a:pt x="43" y="0"/>
                    <a:pt x="39" y="21"/>
                    <a:pt x="29" y="32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5" name="Freeform 72"/>
            <p:cNvSpPr>
              <a:spLocks/>
            </p:cNvSpPr>
            <p:nvPr/>
          </p:nvSpPr>
          <p:spPr bwMode="auto">
            <a:xfrm>
              <a:off x="6305550" y="4864100"/>
              <a:ext cx="153988" cy="136525"/>
            </a:xfrm>
            <a:custGeom>
              <a:avLst/>
              <a:gdLst>
                <a:gd name="T0" fmla="*/ 17 w 45"/>
                <a:gd name="T1" fmla="*/ 31 h 40"/>
                <a:gd name="T2" fmla="*/ 42 w 45"/>
                <a:gd name="T3" fmla="*/ 35 h 40"/>
                <a:gd name="T4" fmla="*/ 34 w 45"/>
                <a:gd name="T5" fmla="*/ 11 h 40"/>
                <a:gd name="T6" fmla="*/ 0 w 45"/>
                <a:gd name="T7" fmla="*/ 0 h 40"/>
                <a:gd name="T8" fmla="*/ 17 w 45"/>
                <a:gd name="T9" fmla="*/ 3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0">
                  <a:moveTo>
                    <a:pt x="17" y="31"/>
                  </a:moveTo>
                  <a:cubicBezTo>
                    <a:pt x="29" y="40"/>
                    <a:pt x="42" y="35"/>
                    <a:pt x="42" y="35"/>
                  </a:cubicBezTo>
                  <a:cubicBezTo>
                    <a:pt x="42" y="35"/>
                    <a:pt x="45" y="21"/>
                    <a:pt x="34" y="11"/>
                  </a:cubicBezTo>
                  <a:cubicBezTo>
                    <a:pt x="22" y="2"/>
                    <a:pt x="0" y="0"/>
                    <a:pt x="0" y="0"/>
                  </a:cubicBezTo>
                  <a:cubicBezTo>
                    <a:pt x="0" y="0"/>
                    <a:pt x="6" y="21"/>
                    <a:pt x="17" y="31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6" name="Freeform 73"/>
            <p:cNvSpPr>
              <a:spLocks/>
            </p:cNvSpPr>
            <p:nvPr/>
          </p:nvSpPr>
          <p:spPr bwMode="auto">
            <a:xfrm>
              <a:off x="6450013" y="4840288"/>
              <a:ext cx="136525" cy="150813"/>
            </a:xfrm>
            <a:custGeom>
              <a:avLst/>
              <a:gdLst>
                <a:gd name="T0" fmla="*/ 29 w 40"/>
                <a:gd name="T1" fmla="*/ 33 h 44"/>
                <a:gd name="T2" fmla="*/ 5 w 40"/>
                <a:gd name="T3" fmla="*/ 41 h 44"/>
                <a:gd name="T4" fmla="*/ 9 w 40"/>
                <a:gd name="T5" fmla="*/ 17 h 44"/>
                <a:gd name="T6" fmla="*/ 40 w 40"/>
                <a:gd name="T7" fmla="*/ 0 h 44"/>
                <a:gd name="T8" fmla="*/ 29 w 40"/>
                <a:gd name="T9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4">
                  <a:moveTo>
                    <a:pt x="29" y="33"/>
                  </a:moveTo>
                  <a:cubicBezTo>
                    <a:pt x="19" y="44"/>
                    <a:pt x="5" y="41"/>
                    <a:pt x="5" y="41"/>
                  </a:cubicBezTo>
                  <a:cubicBezTo>
                    <a:pt x="5" y="41"/>
                    <a:pt x="0" y="28"/>
                    <a:pt x="9" y="17"/>
                  </a:cubicBezTo>
                  <a:cubicBezTo>
                    <a:pt x="19" y="5"/>
                    <a:pt x="40" y="0"/>
                    <a:pt x="40" y="0"/>
                  </a:cubicBezTo>
                  <a:cubicBezTo>
                    <a:pt x="40" y="0"/>
                    <a:pt x="38" y="22"/>
                    <a:pt x="29" y="33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7" name="Freeform 74"/>
            <p:cNvSpPr>
              <a:spLocks/>
            </p:cNvSpPr>
            <p:nvPr/>
          </p:nvSpPr>
          <p:spPr bwMode="auto">
            <a:xfrm>
              <a:off x="6335713" y="4991100"/>
              <a:ext cx="158750" cy="130175"/>
            </a:xfrm>
            <a:custGeom>
              <a:avLst/>
              <a:gdLst>
                <a:gd name="T0" fmla="*/ 20 w 46"/>
                <a:gd name="T1" fmla="*/ 30 h 38"/>
                <a:gd name="T2" fmla="*/ 44 w 46"/>
                <a:gd name="T3" fmla="*/ 31 h 38"/>
                <a:gd name="T4" fmla="*/ 34 w 46"/>
                <a:gd name="T5" fmla="*/ 9 h 38"/>
                <a:gd name="T6" fmla="*/ 0 w 46"/>
                <a:gd name="T7" fmla="*/ 1 h 38"/>
                <a:gd name="T8" fmla="*/ 20 w 46"/>
                <a:gd name="T9" fmla="*/ 3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8">
                  <a:moveTo>
                    <a:pt x="20" y="30"/>
                  </a:moveTo>
                  <a:cubicBezTo>
                    <a:pt x="32" y="38"/>
                    <a:pt x="44" y="31"/>
                    <a:pt x="44" y="31"/>
                  </a:cubicBezTo>
                  <a:cubicBezTo>
                    <a:pt x="44" y="31"/>
                    <a:pt x="46" y="17"/>
                    <a:pt x="34" y="9"/>
                  </a:cubicBezTo>
                  <a:cubicBezTo>
                    <a:pt x="22" y="0"/>
                    <a:pt x="0" y="1"/>
                    <a:pt x="0" y="1"/>
                  </a:cubicBezTo>
                  <a:cubicBezTo>
                    <a:pt x="0" y="1"/>
                    <a:pt x="7" y="21"/>
                    <a:pt x="20" y="30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8" name="Freeform 75"/>
            <p:cNvSpPr>
              <a:spLocks/>
            </p:cNvSpPr>
            <p:nvPr/>
          </p:nvSpPr>
          <p:spPr bwMode="auto">
            <a:xfrm>
              <a:off x="6483350" y="4938713"/>
              <a:ext cx="131763" cy="161925"/>
            </a:xfrm>
            <a:custGeom>
              <a:avLst/>
              <a:gdLst>
                <a:gd name="T0" fmla="*/ 29 w 38"/>
                <a:gd name="T1" fmla="*/ 34 h 47"/>
                <a:gd name="T2" fmla="*/ 7 w 38"/>
                <a:gd name="T3" fmla="*/ 45 h 47"/>
                <a:gd name="T4" fmla="*/ 8 w 38"/>
                <a:gd name="T5" fmla="*/ 20 h 47"/>
                <a:gd name="T6" fmla="*/ 37 w 38"/>
                <a:gd name="T7" fmla="*/ 0 h 47"/>
                <a:gd name="T8" fmla="*/ 29 w 38"/>
                <a:gd name="T9" fmla="*/ 3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7">
                  <a:moveTo>
                    <a:pt x="29" y="34"/>
                  </a:moveTo>
                  <a:cubicBezTo>
                    <a:pt x="21" y="47"/>
                    <a:pt x="7" y="45"/>
                    <a:pt x="7" y="45"/>
                  </a:cubicBezTo>
                  <a:cubicBezTo>
                    <a:pt x="7" y="45"/>
                    <a:pt x="0" y="33"/>
                    <a:pt x="8" y="20"/>
                  </a:cubicBezTo>
                  <a:cubicBezTo>
                    <a:pt x="16" y="8"/>
                    <a:pt x="37" y="0"/>
                    <a:pt x="37" y="0"/>
                  </a:cubicBezTo>
                  <a:cubicBezTo>
                    <a:pt x="37" y="0"/>
                    <a:pt x="38" y="22"/>
                    <a:pt x="29" y="34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9" name="Freeform 76"/>
            <p:cNvSpPr>
              <a:spLocks/>
            </p:cNvSpPr>
            <p:nvPr/>
          </p:nvSpPr>
          <p:spPr bwMode="auto">
            <a:xfrm>
              <a:off x="6376988" y="5111750"/>
              <a:ext cx="165100" cy="122238"/>
            </a:xfrm>
            <a:custGeom>
              <a:avLst/>
              <a:gdLst>
                <a:gd name="T0" fmla="*/ 23 w 48"/>
                <a:gd name="T1" fmla="*/ 29 h 36"/>
                <a:gd name="T2" fmla="*/ 48 w 48"/>
                <a:gd name="T3" fmla="*/ 27 h 36"/>
                <a:gd name="T4" fmla="*/ 34 w 48"/>
                <a:gd name="T5" fmla="*/ 6 h 36"/>
                <a:gd name="T6" fmla="*/ 0 w 48"/>
                <a:gd name="T7" fmla="*/ 3 h 36"/>
                <a:gd name="T8" fmla="*/ 23 w 48"/>
                <a:gd name="T9" fmla="*/ 2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36">
                  <a:moveTo>
                    <a:pt x="23" y="29"/>
                  </a:moveTo>
                  <a:cubicBezTo>
                    <a:pt x="37" y="36"/>
                    <a:pt x="48" y="27"/>
                    <a:pt x="48" y="27"/>
                  </a:cubicBezTo>
                  <a:cubicBezTo>
                    <a:pt x="48" y="27"/>
                    <a:pt x="48" y="13"/>
                    <a:pt x="34" y="6"/>
                  </a:cubicBezTo>
                  <a:cubicBezTo>
                    <a:pt x="21" y="0"/>
                    <a:pt x="0" y="3"/>
                    <a:pt x="0" y="3"/>
                  </a:cubicBezTo>
                  <a:cubicBezTo>
                    <a:pt x="0" y="3"/>
                    <a:pt x="10" y="23"/>
                    <a:pt x="23" y="29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0" name="Freeform 77"/>
            <p:cNvSpPr>
              <a:spLocks/>
            </p:cNvSpPr>
            <p:nvPr/>
          </p:nvSpPr>
          <p:spPr bwMode="auto">
            <a:xfrm>
              <a:off x="6532563" y="5032375"/>
              <a:ext cx="119063" cy="165100"/>
            </a:xfrm>
            <a:custGeom>
              <a:avLst/>
              <a:gdLst>
                <a:gd name="T0" fmla="*/ 29 w 35"/>
                <a:gd name="T1" fmla="*/ 35 h 48"/>
                <a:gd name="T2" fmla="*/ 8 w 35"/>
                <a:gd name="T3" fmla="*/ 48 h 48"/>
                <a:gd name="T4" fmla="*/ 6 w 35"/>
                <a:gd name="T5" fmla="*/ 24 h 48"/>
                <a:gd name="T6" fmla="*/ 32 w 35"/>
                <a:gd name="T7" fmla="*/ 0 h 48"/>
                <a:gd name="T8" fmla="*/ 29 w 35"/>
                <a:gd name="T9" fmla="*/ 3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48">
                  <a:moveTo>
                    <a:pt x="29" y="35"/>
                  </a:moveTo>
                  <a:cubicBezTo>
                    <a:pt x="22" y="48"/>
                    <a:pt x="8" y="48"/>
                    <a:pt x="8" y="48"/>
                  </a:cubicBezTo>
                  <a:cubicBezTo>
                    <a:pt x="8" y="48"/>
                    <a:pt x="0" y="37"/>
                    <a:pt x="6" y="24"/>
                  </a:cubicBezTo>
                  <a:cubicBezTo>
                    <a:pt x="13" y="10"/>
                    <a:pt x="32" y="0"/>
                    <a:pt x="32" y="0"/>
                  </a:cubicBezTo>
                  <a:cubicBezTo>
                    <a:pt x="32" y="0"/>
                    <a:pt x="35" y="21"/>
                    <a:pt x="29" y="35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1" name="Freeform 78"/>
            <p:cNvSpPr>
              <a:spLocks/>
            </p:cNvSpPr>
            <p:nvPr/>
          </p:nvSpPr>
          <p:spPr bwMode="auto">
            <a:xfrm>
              <a:off x="6432550" y="5221288"/>
              <a:ext cx="174625" cy="115888"/>
            </a:xfrm>
            <a:custGeom>
              <a:avLst/>
              <a:gdLst>
                <a:gd name="T0" fmla="*/ 27 w 51"/>
                <a:gd name="T1" fmla="*/ 29 h 34"/>
                <a:gd name="T2" fmla="*/ 51 w 51"/>
                <a:gd name="T3" fmla="*/ 24 h 34"/>
                <a:gd name="T4" fmla="*/ 35 w 51"/>
                <a:gd name="T5" fmla="*/ 5 h 34"/>
                <a:gd name="T6" fmla="*/ 0 w 51"/>
                <a:gd name="T7" fmla="*/ 7 h 34"/>
                <a:gd name="T8" fmla="*/ 27 w 51"/>
                <a:gd name="T9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34">
                  <a:moveTo>
                    <a:pt x="27" y="29"/>
                  </a:moveTo>
                  <a:cubicBezTo>
                    <a:pt x="41" y="34"/>
                    <a:pt x="51" y="24"/>
                    <a:pt x="51" y="24"/>
                  </a:cubicBezTo>
                  <a:cubicBezTo>
                    <a:pt x="51" y="24"/>
                    <a:pt x="49" y="10"/>
                    <a:pt x="35" y="5"/>
                  </a:cubicBezTo>
                  <a:cubicBezTo>
                    <a:pt x="20" y="0"/>
                    <a:pt x="0" y="7"/>
                    <a:pt x="0" y="7"/>
                  </a:cubicBezTo>
                  <a:cubicBezTo>
                    <a:pt x="0" y="7"/>
                    <a:pt x="13" y="25"/>
                    <a:pt x="27" y="29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2" name="Freeform 79"/>
            <p:cNvSpPr>
              <a:spLocks/>
            </p:cNvSpPr>
            <p:nvPr/>
          </p:nvSpPr>
          <p:spPr bwMode="auto">
            <a:xfrm>
              <a:off x="6589713" y="5118100"/>
              <a:ext cx="114300" cy="174625"/>
            </a:xfrm>
            <a:custGeom>
              <a:avLst/>
              <a:gdLst>
                <a:gd name="T0" fmla="*/ 28 w 33"/>
                <a:gd name="T1" fmla="*/ 35 h 51"/>
                <a:gd name="T2" fmla="*/ 10 w 33"/>
                <a:gd name="T3" fmla="*/ 51 h 51"/>
                <a:gd name="T4" fmla="*/ 4 w 33"/>
                <a:gd name="T5" fmla="*/ 27 h 51"/>
                <a:gd name="T6" fmla="*/ 26 w 33"/>
                <a:gd name="T7" fmla="*/ 0 h 51"/>
                <a:gd name="T8" fmla="*/ 28 w 33"/>
                <a:gd name="T9" fmla="*/ 3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51">
                  <a:moveTo>
                    <a:pt x="28" y="35"/>
                  </a:moveTo>
                  <a:cubicBezTo>
                    <a:pt x="24" y="49"/>
                    <a:pt x="10" y="51"/>
                    <a:pt x="10" y="51"/>
                  </a:cubicBezTo>
                  <a:cubicBezTo>
                    <a:pt x="10" y="51"/>
                    <a:pt x="0" y="41"/>
                    <a:pt x="4" y="27"/>
                  </a:cubicBezTo>
                  <a:cubicBezTo>
                    <a:pt x="9" y="13"/>
                    <a:pt x="26" y="0"/>
                    <a:pt x="26" y="0"/>
                  </a:cubicBezTo>
                  <a:cubicBezTo>
                    <a:pt x="26" y="0"/>
                    <a:pt x="33" y="21"/>
                    <a:pt x="28" y="35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3" name="Freeform 80"/>
            <p:cNvSpPr>
              <a:spLocks/>
            </p:cNvSpPr>
            <p:nvPr/>
          </p:nvSpPr>
          <p:spPr bwMode="auto">
            <a:xfrm>
              <a:off x="6500813" y="5319713"/>
              <a:ext cx="182563" cy="106363"/>
            </a:xfrm>
            <a:custGeom>
              <a:avLst/>
              <a:gdLst>
                <a:gd name="T0" fmla="*/ 29 w 53"/>
                <a:gd name="T1" fmla="*/ 28 h 31"/>
                <a:gd name="T2" fmla="*/ 53 w 53"/>
                <a:gd name="T3" fmla="*/ 20 h 31"/>
                <a:gd name="T4" fmla="*/ 35 w 53"/>
                <a:gd name="T5" fmla="*/ 3 h 31"/>
                <a:gd name="T6" fmla="*/ 0 w 53"/>
                <a:gd name="T7" fmla="*/ 9 h 31"/>
                <a:gd name="T8" fmla="*/ 29 w 53"/>
                <a:gd name="T9" fmla="*/ 2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31">
                  <a:moveTo>
                    <a:pt x="29" y="28"/>
                  </a:moveTo>
                  <a:cubicBezTo>
                    <a:pt x="44" y="31"/>
                    <a:pt x="53" y="20"/>
                    <a:pt x="53" y="20"/>
                  </a:cubicBezTo>
                  <a:cubicBezTo>
                    <a:pt x="53" y="20"/>
                    <a:pt x="49" y="6"/>
                    <a:pt x="35" y="3"/>
                  </a:cubicBezTo>
                  <a:cubicBezTo>
                    <a:pt x="20" y="0"/>
                    <a:pt x="0" y="9"/>
                    <a:pt x="0" y="9"/>
                  </a:cubicBezTo>
                  <a:cubicBezTo>
                    <a:pt x="0" y="9"/>
                    <a:pt x="15" y="25"/>
                    <a:pt x="29" y="28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4" name="Freeform 81"/>
            <p:cNvSpPr>
              <a:spLocks/>
            </p:cNvSpPr>
            <p:nvPr/>
          </p:nvSpPr>
          <p:spPr bwMode="auto">
            <a:xfrm>
              <a:off x="6659563" y="5200650"/>
              <a:ext cx="106363" cy="177800"/>
            </a:xfrm>
            <a:custGeom>
              <a:avLst/>
              <a:gdLst>
                <a:gd name="T0" fmla="*/ 28 w 31"/>
                <a:gd name="T1" fmla="*/ 34 h 52"/>
                <a:gd name="T2" fmla="*/ 11 w 31"/>
                <a:gd name="T3" fmla="*/ 52 h 52"/>
                <a:gd name="T4" fmla="*/ 3 w 31"/>
                <a:gd name="T5" fmla="*/ 29 h 52"/>
                <a:gd name="T6" fmla="*/ 23 w 31"/>
                <a:gd name="T7" fmla="*/ 0 h 52"/>
                <a:gd name="T8" fmla="*/ 28 w 31"/>
                <a:gd name="T9" fmla="*/ 3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52">
                  <a:moveTo>
                    <a:pt x="28" y="34"/>
                  </a:moveTo>
                  <a:cubicBezTo>
                    <a:pt x="25" y="49"/>
                    <a:pt x="11" y="52"/>
                    <a:pt x="11" y="52"/>
                  </a:cubicBezTo>
                  <a:cubicBezTo>
                    <a:pt x="11" y="52"/>
                    <a:pt x="0" y="43"/>
                    <a:pt x="3" y="29"/>
                  </a:cubicBezTo>
                  <a:cubicBezTo>
                    <a:pt x="7" y="14"/>
                    <a:pt x="23" y="0"/>
                    <a:pt x="23" y="0"/>
                  </a:cubicBezTo>
                  <a:cubicBezTo>
                    <a:pt x="23" y="0"/>
                    <a:pt x="31" y="20"/>
                    <a:pt x="28" y="34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5" name="Freeform 82"/>
            <p:cNvSpPr>
              <a:spLocks/>
            </p:cNvSpPr>
            <p:nvPr/>
          </p:nvSpPr>
          <p:spPr bwMode="auto">
            <a:xfrm>
              <a:off x="6583363" y="5416550"/>
              <a:ext cx="185738" cy="95250"/>
            </a:xfrm>
            <a:custGeom>
              <a:avLst/>
              <a:gdLst>
                <a:gd name="T0" fmla="*/ 31 w 54"/>
                <a:gd name="T1" fmla="*/ 27 h 28"/>
                <a:gd name="T2" fmla="*/ 54 w 54"/>
                <a:gd name="T3" fmla="*/ 16 h 28"/>
                <a:gd name="T4" fmla="*/ 34 w 54"/>
                <a:gd name="T5" fmla="*/ 1 h 28"/>
                <a:gd name="T6" fmla="*/ 0 w 54"/>
                <a:gd name="T7" fmla="*/ 11 h 28"/>
                <a:gd name="T8" fmla="*/ 31 w 54"/>
                <a:gd name="T9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28">
                  <a:moveTo>
                    <a:pt x="31" y="27"/>
                  </a:moveTo>
                  <a:cubicBezTo>
                    <a:pt x="46" y="28"/>
                    <a:pt x="54" y="16"/>
                    <a:pt x="54" y="16"/>
                  </a:cubicBezTo>
                  <a:cubicBezTo>
                    <a:pt x="54" y="16"/>
                    <a:pt x="49" y="3"/>
                    <a:pt x="34" y="1"/>
                  </a:cubicBezTo>
                  <a:cubicBezTo>
                    <a:pt x="19" y="0"/>
                    <a:pt x="0" y="11"/>
                    <a:pt x="0" y="11"/>
                  </a:cubicBezTo>
                  <a:cubicBezTo>
                    <a:pt x="0" y="11"/>
                    <a:pt x="17" y="25"/>
                    <a:pt x="31" y="27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6" name="Freeform 83"/>
            <p:cNvSpPr>
              <a:spLocks/>
            </p:cNvSpPr>
            <p:nvPr/>
          </p:nvSpPr>
          <p:spPr bwMode="auto">
            <a:xfrm>
              <a:off x="6742113" y="5275263"/>
              <a:ext cx="95250" cy="185738"/>
            </a:xfrm>
            <a:custGeom>
              <a:avLst/>
              <a:gdLst>
                <a:gd name="T0" fmla="*/ 27 w 28"/>
                <a:gd name="T1" fmla="*/ 34 h 54"/>
                <a:gd name="T2" fmla="*/ 12 w 28"/>
                <a:gd name="T3" fmla="*/ 54 h 54"/>
                <a:gd name="T4" fmla="*/ 2 w 28"/>
                <a:gd name="T5" fmla="*/ 31 h 54"/>
                <a:gd name="T6" fmla="*/ 17 w 28"/>
                <a:gd name="T7" fmla="*/ 0 h 54"/>
                <a:gd name="T8" fmla="*/ 27 w 28"/>
                <a:gd name="T9" fmla="*/ 3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54">
                  <a:moveTo>
                    <a:pt x="27" y="34"/>
                  </a:moveTo>
                  <a:cubicBezTo>
                    <a:pt x="25" y="49"/>
                    <a:pt x="12" y="54"/>
                    <a:pt x="12" y="54"/>
                  </a:cubicBezTo>
                  <a:cubicBezTo>
                    <a:pt x="12" y="54"/>
                    <a:pt x="0" y="46"/>
                    <a:pt x="2" y="31"/>
                  </a:cubicBezTo>
                  <a:cubicBezTo>
                    <a:pt x="3" y="16"/>
                    <a:pt x="17" y="0"/>
                    <a:pt x="17" y="0"/>
                  </a:cubicBezTo>
                  <a:cubicBezTo>
                    <a:pt x="17" y="0"/>
                    <a:pt x="28" y="19"/>
                    <a:pt x="27" y="34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7" name="Freeform 84"/>
            <p:cNvSpPr>
              <a:spLocks/>
            </p:cNvSpPr>
            <p:nvPr/>
          </p:nvSpPr>
          <p:spPr bwMode="auto">
            <a:xfrm>
              <a:off x="6683375" y="5492750"/>
              <a:ext cx="185738" cy="92075"/>
            </a:xfrm>
            <a:custGeom>
              <a:avLst/>
              <a:gdLst>
                <a:gd name="T0" fmla="*/ 33 w 54"/>
                <a:gd name="T1" fmla="*/ 26 h 27"/>
                <a:gd name="T2" fmla="*/ 54 w 54"/>
                <a:gd name="T3" fmla="*/ 13 h 27"/>
                <a:gd name="T4" fmla="*/ 33 w 54"/>
                <a:gd name="T5" fmla="*/ 1 h 27"/>
                <a:gd name="T6" fmla="*/ 0 w 54"/>
                <a:gd name="T7" fmla="*/ 15 h 27"/>
                <a:gd name="T8" fmla="*/ 33 w 54"/>
                <a:gd name="T9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27">
                  <a:moveTo>
                    <a:pt x="33" y="26"/>
                  </a:moveTo>
                  <a:cubicBezTo>
                    <a:pt x="48" y="26"/>
                    <a:pt x="54" y="13"/>
                    <a:pt x="54" y="13"/>
                  </a:cubicBezTo>
                  <a:cubicBezTo>
                    <a:pt x="54" y="13"/>
                    <a:pt x="47" y="0"/>
                    <a:pt x="33" y="1"/>
                  </a:cubicBezTo>
                  <a:cubicBezTo>
                    <a:pt x="18" y="2"/>
                    <a:pt x="0" y="15"/>
                    <a:pt x="0" y="15"/>
                  </a:cubicBezTo>
                  <a:cubicBezTo>
                    <a:pt x="0" y="15"/>
                    <a:pt x="19" y="27"/>
                    <a:pt x="33" y="26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8" name="Freeform 85"/>
            <p:cNvSpPr>
              <a:spLocks/>
            </p:cNvSpPr>
            <p:nvPr/>
          </p:nvSpPr>
          <p:spPr bwMode="auto">
            <a:xfrm>
              <a:off x="6834188" y="5337175"/>
              <a:ext cx="88900" cy="185738"/>
            </a:xfrm>
            <a:custGeom>
              <a:avLst/>
              <a:gdLst>
                <a:gd name="T0" fmla="*/ 26 w 26"/>
                <a:gd name="T1" fmla="*/ 32 h 54"/>
                <a:gd name="T2" fmla="*/ 14 w 26"/>
                <a:gd name="T3" fmla="*/ 54 h 54"/>
                <a:gd name="T4" fmla="*/ 0 w 26"/>
                <a:gd name="T5" fmla="*/ 33 h 54"/>
                <a:gd name="T6" fmla="*/ 12 w 26"/>
                <a:gd name="T7" fmla="*/ 0 h 54"/>
                <a:gd name="T8" fmla="*/ 26 w 26"/>
                <a:gd name="T9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54">
                  <a:moveTo>
                    <a:pt x="26" y="32"/>
                  </a:moveTo>
                  <a:cubicBezTo>
                    <a:pt x="26" y="47"/>
                    <a:pt x="14" y="54"/>
                    <a:pt x="14" y="54"/>
                  </a:cubicBezTo>
                  <a:cubicBezTo>
                    <a:pt x="14" y="54"/>
                    <a:pt x="1" y="48"/>
                    <a:pt x="0" y="33"/>
                  </a:cubicBezTo>
                  <a:cubicBezTo>
                    <a:pt x="0" y="18"/>
                    <a:pt x="12" y="0"/>
                    <a:pt x="12" y="0"/>
                  </a:cubicBezTo>
                  <a:cubicBezTo>
                    <a:pt x="12" y="0"/>
                    <a:pt x="25" y="17"/>
                    <a:pt x="26" y="32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9" name="Freeform 86"/>
            <p:cNvSpPr>
              <a:spLocks/>
            </p:cNvSpPr>
            <p:nvPr/>
          </p:nvSpPr>
          <p:spPr bwMode="auto">
            <a:xfrm>
              <a:off x="6964363" y="5522913"/>
              <a:ext cx="965200" cy="177800"/>
            </a:xfrm>
            <a:custGeom>
              <a:avLst/>
              <a:gdLst>
                <a:gd name="T0" fmla="*/ 281 w 281"/>
                <a:gd name="T1" fmla="*/ 0 h 52"/>
                <a:gd name="T2" fmla="*/ 26 w 281"/>
                <a:gd name="T3" fmla="*/ 0 h 52"/>
                <a:gd name="T4" fmla="*/ 0 w 281"/>
                <a:gd name="T5" fmla="*/ 26 h 52"/>
                <a:gd name="T6" fmla="*/ 26 w 281"/>
                <a:gd name="T7" fmla="*/ 52 h 52"/>
                <a:gd name="T8" fmla="*/ 281 w 281"/>
                <a:gd name="T9" fmla="*/ 52 h 52"/>
                <a:gd name="T10" fmla="*/ 281 w 281"/>
                <a:gd name="T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52">
                  <a:moveTo>
                    <a:pt x="281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1" y="0"/>
                    <a:pt x="0" y="11"/>
                    <a:pt x="0" y="26"/>
                  </a:cubicBezTo>
                  <a:cubicBezTo>
                    <a:pt x="0" y="40"/>
                    <a:pt x="11" y="52"/>
                    <a:pt x="26" y="52"/>
                  </a:cubicBezTo>
                  <a:cubicBezTo>
                    <a:pt x="281" y="52"/>
                    <a:pt x="281" y="52"/>
                    <a:pt x="281" y="52"/>
                  </a:cubicBezTo>
                  <a:lnTo>
                    <a:pt x="281" y="0"/>
                  </a:lnTo>
                  <a:close/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0" name="Freeform 87"/>
            <p:cNvSpPr>
              <a:spLocks/>
            </p:cNvSpPr>
            <p:nvPr/>
          </p:nvSpPr>
          <p:spPr bwMode="auto">
            <a:xfrm>
              <a:off x="6923088" y="5484813"/>
              <a:ext cx="1033463" cy="250825"/>
            </a:xfrm>
            <a:custGeom>
              <a:avLst/>
              <a:gdLst>
                <a:gd name="T0" fmla="*/ 301 w 301"/>
                <a:gd name="T1" fmla="*/ 68 h 73"/>
                <a:gd name="T2" fmla="*/ 36 w 301"/>
                <a:gd name="T3" fmla="*/ 68 h 73"/>
                <a:gd name="T4" fmla="*/ 6 w 301"/>
                <a:gd name="T5" fmla="*/ 37 h 73"/>
                <a:gd name="T6" fmla="*/ 36 w 301"/>
                <a:gd name="T7" fmla="*/ 6 h 73"/>
                <a:gd name="T8" fmla="*/ 301 w 301"/>
                <a:gd name="T9" fmla="*/ 6 h 73"/>
                <a:gd name="T10" fmla="*/ 301 w 301"/>
                <a:gd name="T11" fmla="*/ 0 h 73"/>
                <a:gd name="T12" fmla="*/ 36 w 301"/>
                <a:gd name="T13" fmla="*/ 0 h 73"/>
                <a:gd name="T14" fmla="*/ 0 w 301"/>
                <a:gd name="T15" fmla="*/ 37 h 73"/>
                <a:gd name="T16" fmla="*/ 36 w 301"/>
                <a:gd name="T17" fmla="*/ 73 h 73"/>
                <a:gd name="T18" fmla="*/ 301 w 301"/>
                <a:gd name="T19" fmla="*/ 73 h 73"/>
                <a:gd name="T20" fmla="*/ 301 w 301"/>
                <a:gd name="T21" fmla="*/ 68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1" h="73">
                  <a:moveTo>
                    <a:pt x="301" y="68"/>
                  </a:moveTo>
                  <a:cubicBezTo>
                    <a:pt x="36" y="68"/>
                    <a:pt x="36" y="68"/>
                    <a:pt x="36" y="68"/>
                  </a:cubicBezTo>
                  <a:cubicBezTo>
                    <a:pt x="19" y="68"/>
                    <a:pt x="6" y="54"/>
                    <a:pt x="6" y="37"/>
                  </a:cubicBezTo>
                  <a:cubicBezTo>
                    <a:pt x="6" y="20"/>
                    <a:pt x="19" y="6"/>
                    <a:pt x="36" y="6"/>
                  </a:cubicBezTo>
                  <a:cubicBezTo>
                    <a:pt x="301" y="6"/>
                    <a:pt x="301" y="6"/>
                    <a:pt x="301" y="6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16" y="0"/>
                    <a:pt x="0" y="17"/>
                    <a:pt x="0" y="37"/>
                  </a:cubicBezTo>
                  <a:cubicBezTo>
                    <a:pt x="0" y="57"/>
                    <a:pt x="16" y="73"/>
                    <a:pt x="36" y="73"/>
                  </a:cubicBezTo>
                  <a:cubicBezTo>
                    <a:pt x="301" y="73"/>
                    <a:pt x="301" y="73"/>
                    <a:pt x="301" y="73"/>
                  </a:cubicBezTo>
                  <a:lnTo>
                    <a:pt x="301" y="68"/>
                  </a:lnTo>
                  <a:close/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1" name="Rectangle 88"/>
            <p:cNvSpPr>
              <a:spLocks noChangeArrowheads="1"/>
            </p:cNvSpPr>
            <p:nvPr/>
          </p:nvSpPr>
          <p:spPr bwMode="auto">
            <a:xfrm>
              <a:off x="7026275" y="5543550"/>
              <a:ext cx="898525" cy="14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2" name="Rectangle 89"/>
            <p:cNvSpPr>
              <a:spLocks noChangeArrowheads="1"/>
            </p:cNvSpPr>
            <p:nvPr/>
          </p:nvSpPr>
          <p:spPr bwMode="auto">
            <a:xfrm>
              <a:off x="6996113" y="5573713"/>
              <a:ext cx="928688" cy="14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3" name="Rectangle 90"/>
            <p:cNvSpPr>
              <a:spLocks noChangeArrowheads="1"/>
            </p:cNvSpPr>
            <p:nvPr/>
          </p:nvSpPr>
          <p:spPr bwMode="auto">
            <a:xfrm>
              <a:off x="6985000" y="5605463"/>
              <a:ext cx="939800" cy="14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4" name="Rectangle 91"/>
            <p:cNvSpPr>
              <a:spLocks noChangeArrowheads="1"/>
            </p:cNvSpPr>
            <p:nvPr/>
          </p:nvSpPr>
          <p:spPr bwMode="auto">
            <a:xfrm>
              <a:off x="6996113" y="5635625"/>
              <a:ext cx="928688" cy="14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5" name="Rectangle 92"/>
            <p:cNvSpPr>
              <a:spLocks noChangeArrowheads="1"/>
            </p:cNvSpPr>
            <p:nvPr/>
          </p:nvSpPr>
          <p:spPr bwMode="auto">
            <a:xfrm>
              <a:off x="7026275" y="5667375"/>
              <a:ext cx="898525" cy="12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216" name="Grupo 215"/>
          <p:cNvGrpSpPr/>
          <p:nvPr/>
        </p:nvGrpSpPr>
        <p:grpSpPr>
          <a:xfrm>
            <a:off x="10314796" y="5380699"/>
            <a:ext cx="1558926" cy="1393825"/>
            <a:chOff x="3984625" y="4259263"/>
            <a:chExt cx="1558926" cy="1393825"/>
          </a:xfrm>
        </p:grpSpPr>
        <p:sp>
          <p:nvSpPr>
            <p:cNvPr id="217" name="Freeform 112"/>
            <p:cNvSpPr>
              <a:spLocks/>
            </p:cNvSpPr>
            <p:nvPr/>
          </p:nvSpPr>
          <p:spPr bwMode="auto">
            <a:xfrm>
              <a:off x="4052888" y="4259263"/>
              <a:ext cx="1490663" cy="1257300"/>
            </a:xfrm>
            <a:custGeom>
              <a:avLst/>
              <a:gdLst>
                <a:gd name="T0" fmla="*/ 309 w 434"/>
                <a:gd name="T1" fmla="*/ 149 h 366"/>
                <a:gd name="T2" fmla="*/ 379 w 434"/>
                <a:gd name="T3" fmla="*/ 81 h 366"/>
                <a:gd name="T4" fmla="*/ 327 w 434"/>
                <a:gd name="T5" fmla="*/ 72 h 366"/>
                <a:gd name="T6" fmla="*/ 383 w 434"/>
                <a:gd name="T7" fmla="*/ 75 h 366"/>
                <a:gd name="T8" fmla="*/ 428 w 434"/>
                <a:gd name="T9" fmla="*/ 0 h 366"/>
                <a:gd name="T10" fmla="*/ 193 w 434"/>
                <a:gd name="T11" fmla="*/ 75 h 366"/>
                <a:gd name="T12" fmla="*/ 195 w 434"/>
                <a:gd name="T13" fmla="*/ 117 h 366"/>
                <a:gd name="T14" fmla="*/ 187 w 434"/>
                <a:gd name="T15" fmla="*/ 79 h 366"/>
                <a:gd name="T16" fmla="*/ 0 w 434"/>
                <a:gd name="T17" fmla="*/ 359 h 366"/>
                <a:gd name="T18" fmla="*/ 385 w 434"/>
                <a:gd name="T19" fmla="*/ 28 h 366"/>
                <a:gd name="T20" fmla="*/ 17 w 434"/>
                <a:gd name="T21" fmla="*/ 366 h 366"/>
                <a:gd name="T22" fmla="*/ 189 w 434"/>
                <a:gd name="T23" fmla="*/ 250 h 366"/>
                <a:gd name="T24" fmla="*/ 147 w 434"/>
                <a:gd name="T25" fmla="*/ 237 h 366"/>
                <a:gd name="T26" fmla="*/ 196 w 434"/>
                <a:gd name="T27" fmla="*/ 244 h 366"/>
                <a:gd name="T28" fmla="*/ 296 w 434"/>
                <a:gd name="T29" fmla="*/ 163 h 366"/>
                <a:gd name="T30" fmla="*/ 237 w 434"/>
                <a:gd name="T31" fmla="*/ 144 h 366"/>
                <a:gd name="T32" fmla="*/ 309 w 434"/>
                <a:gd name="T33" fmla="*/ 149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4" h="366">
                  <a:moveTo>
                    <a:pt x="309" y="149"/>
                  </a:moveTo>
                  <a:cubicBezTo>
                    <a:pt x="333" y="127"/>
                    <a:pt x="361" y="100"/>
                    <a:pt x="379" y="81"/>
                  </a:cubicBezTo>
                  <a:cubicBezTo>
                    <a:pt x="327" y="72"/>
                    <a:pt x="327" y="72"/>
                    <a:pt x="327" y="72"/>
                  </a:cubicBezTo>
                  <a:cubicBezTo>
                    <a:pt x="383" y="75"/>
                    <a:pt x="383" y="75"/>
                    <a:pt x="383" y="75"/>
                  </a:cubicBezTo>
                  <a:cubicBezTo>
                    <a:pt x="416" y="37"/>
                    <a:pt x="434" y="9"/>
                    <a:pt x="428" y="0"/>
                  </a:cubicBezTo>
                  <a:cubicBezTo>
                    <a:pt x="330" y="2"/>
                    <a:pt x="253" y="32"/>
                    <a:pt x="193" y="75"/>
                  </a:cubicBezTo>
                  <a:cubicBezTo>
                    <a:pt x="195" y="117"/>
                    <a:pt x="195" y="117"/>
                    <a:pt x="195" y="117"/>
                  </a:cubicBezTo>
                  <a:cubicBezTo>
                    <a:pt x="187" y="79"/>
                    <a:pt x="187" y="79"/>
                    <a:pt x="187" y="79"/>
                  </a:cubicBezTo>
                  <a:cubicBezTo>
                    <a:pt x="42" y="185"/>
                    <a:pt x="0" y="359"/>
                    <a:pt x="0" y="359"/>
                  </a:cubicBezTo>
                  <a:cubicBezTo>
                    <a:pt x="64" y="233"/>
                    <a:pt x="309" y="38"/>
                    <a:pt x="385" y="28"/>
                  </a:cubicBezTo>
                  <a:cubicBezTo>
                    <a:pt x="243" y="92"/>
                    <a:pt x="81" y="265"/>
                    <a:pt x="17" y="366"/>
                  </a:cubicBezTo>
                  <a:cubicBezTo>
                    <a:pt x="75" y="332"/>
                    <a:pt x="137" y="289"/>
                    <a:pt x="189" y="250"/>
                  </a:cubicBezTo>
                  <a:cubicBezTo>
                    <a:pt x="147" y="237"/>
                    <a:pt x="147" y="237"/>
                    <a:pt x="147" y="237"/>
                  </a:cubicBezTo>
                  <a:cubicBezTo>
                    <a:pt x="196" y="244"/>
                    <a:pt x="196" y="244"/>
                    <a:pt x="196" y="244"/>
                  </a:cubicBezTo>
                  <a:cubicBezTo>
                    <a:pt x="227" y="220"/>
                    <a:pt x="269" y="186"/>
                    <a:pt x="296" y="163"/>
                  </a:cubicBezTo>
                  <a:cubicBezTo>
                    <a:pt x="237" y="144"/>
                    <a:pt x="237" y="144"/>
                    <a:pt x="237" y="144"/>
                  </a:cubicBezTo>
                  <a:lnTo>
                    <a:pt x="309" y="149"/>
                  </a:lnTo>
                  <a:close/>
                </a:path>
              </a:pathLst>
            </a:custGeom>
            <a:solidFill>
              <a:srgbClr val="7C7C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8" name="Freeform 113"/>
            <p:cNvSpPr>
              <a:spLocks/>
            </p:cNvSpPr>
            <p:nvPr/>
          </p:nvSpPr>
          <p:spPr bwMode="auto">
            <a:xfrm>
              <a:off x="3984625" y="4832350"/>
              <a:ext cx="687388" cy="820738"/>
            </a:xfrm>
            <a:custGeom>
              <a:avLst/>
              <a:gdLst>
                <a:gd name="T0" fmla="*/ 200 w 200"/>
                <a:gd name="T1" fmla="*/ 0 h 239"/>
                <a:gd name="T2" fmla="*/ 83 w 200"/>
                <a:gd name="T3" fmla="*/ 108 h 239"/>
                <a:gd name="T4" fmla="*/ 0 w 200"/>
                <a:gd name="T5" fmla="*/ 239 h 239"/>
                <a:gd name="T6" fmla="*/ 22 w 200"/>
                <a:gd name="T7" fmla="*/ 216 h 239"/>
                <a:gd name="T8" fmla="*/ 200 w 200"/>
                <a:gd name="T9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239">
                  <a:moveTo>
                    <a:pt x="200" y="0"/>
                  </a:moveTo>
                  <a:cubicBezTo>
                    <a:pt x="161" y="27"/>
                    <a:pt x="113" y="77"/>
                    <a:pt x="83" y="108"/>
                  </a:cubicBezTo>
                  <a:cubicBezTo>
                    <a:pt x="83" y="108"/>
                    <a:pt x="31" y="160"/>
                    <a:pt x="0" y="239"/>
                  </a:cubicBezTo>
                  <a:cubicBezTo>
                    <a:pt x="22" y="216"/>
                    <a:pt x="22" y="216"/>
                    <a:pt x="22" y="216"/>
                  </a:cubicBezTo>
                  <a:cubicBezTo>
                    <a:pt x="59" y="150"/>
                    <a:pt x="113" y="81"/>
                    <a:pt x="200" y="0"/>
                  </a:cubicBezTo>
                  <a:close/>
                </a:path>
              </a:pathLst>
            </a:custGeom>
            <a:solidFill>
              <a:srgbClr val="7C7C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40183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218661" y="493436"/>
            <a:ext cx="11572875" cy="7239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b="1" dirty="0" smtClean="0">
                <a:solidFill>
                  <a:srgbClr val="73503F"/>
                </a:solidFill>
              </a:rPr>
              <a:t>EDITABLES</a:t>
            </a:r>
            <a:endParaRPr lang="en-US" sz="3200" b="1" dirty="0">
              <a:solidFill>
                <a:srgbClr val="73503F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406" y="1217336"/>
            <a:ext cx="1512953" cy="169696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6483" y="1617343"/>
            <a:ext cx="4271561" cy="4282714"/>
          </a:xfrm>
          <a:prstGeom prst="rect">
            <a:avLst/>
          </a:prstGeom>
        </p:spPr>
      </p:pic>
      <p:pic>
        <p:nvPicPr>
          <p:cNvPr id="178" name="Imagen 17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9707" y="5093539"/>
            <a:ext cx="2497500" cy="1068750"/>
          </a:xfrm>
          <a:prstGeom prst="rect">
            <a:avLst/>
          </a:prstGeom>
        </p:spPr>
      </p:pic>
      <p:pic>
        <p:nvPicPr>
          <p:cNvPr id="179" name="Imagen 17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7091" y="2065816"/>
            <a:ext cx="2336389" cy="2344446"/>
          </a:xfrm>
          <a:prstGeom prst="rect">
            <a:avLst/>
          </a:prstGeom>
        </p:spPr>
      </p:pic>
      <p:pic>
        <p:nvPicPr>
          <p:cNvPr id="180" name="Imagen 17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3007" y="3186739"/>
            <a:ext cx="1393372" cy="278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21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218661" y="493436"/>
            <a:ext cx="11572875" cy="7239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b="1" dirty="0" smtClean="0">
                <a:solidFill>
                  <a:srgbClr val="73503F"/>
                </a:solidFill>
              </a:rPr>
              <a:t>EDITABLES</a:t>
            </a:r>
            <a:endParaRPr lang="en-US" sz="3200" b="1" dirty="0">
              <a:solidFill>
                <a:srgbClr val="73503F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8961" y="855386"/>
            <a:ext cx="3682575" cy="169795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2190" y="2915290"/>
            <a:ext cx="4079160" cy="201376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3389" y="1704363"/>
            <a:ext cx="2245982" cy="245203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6477" y="1049395"/>
            <a:ext cx="2816912" cy="300788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0992" y="4543278"/>
            <a:ext cx="2030776" cy="170226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2881" y="2457490"/>
            <a:ext cx="1530000" cy="124875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70708" y="4156398"/>
            <a:ext cx="3009862" cy="2167101"/>
          </a:xfrm>
          <a:prstGeom prst="rect">
            <a:avLst/>
          </a:prstGeom>
        </p:spPr>
      </p:pic>
      <p:pic>
        <p:nvPicPr>
          <p:cNvPr id="277" name="Imagen 27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52190" y="5074749"/>
            <a:ext cx="1530000" cy="124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35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218661" y="493436"/>
            <a:ext cx="11572875" cy="7239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b="1" dirty="0" smtClean="0">
                <a:solidFill>
                  <a:srgbClr val="73503F"/>
                </a:solidFill>
              </a:rPr>
              <a:t>EDITABLES</a:t>
            </a:r>
            <a:endParaRPr lang="en-US" sz="3200" b="1" dirty="0">
              <a:solidFill>
                <a:srgbClr val="73503F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481" y="1487614"/>
            <a:ext cx="1698750" cy="1575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050" y="3638442"/>
            <a:ext cx="4126362" cy="241251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2454" y="1071419"/>
            <a:ext cx="2549262" cy="227910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0222" y="4216157"/>
            <a:ext cx="3402921" cy="201566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97953" y="1263775"/>
            <a:ext cx="3001172" cy="417350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0548" y="1791170"/>
            <a:ext cx="1530000" cy="18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95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619125" y="123825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xmlns="" id="{AEDEE15B-09BE-4416-8D55-46095E20C00D}"/>
              </a:ext>
            </a:extLst>
          </p:cNvPr>
          <p:cNvSpPr/>
          <p:nvPr/>
        </p:nvSpPr>
        <p:spPr>
          <a:xfrm>
            <a:off x="4024852" y="1432517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xmlns="" id="{2296D13E-298C-4F01-A77D-43547A7AEFA9}"/>
              </a:ext>
            </a:extLst>
          </p:cNvPr>
          <p:cNvSpPr/>
          <p:nvPr/>
        </p:nvSpPr>
        <p:spPr>
          <a:xfrm>
            <a:off x="3186098" y="1503051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xmlns="" id="{4E76B488-B2CD-463B-861A-27D4912FE160}"/>
              </a:ext>
            </a:extLst>
          </p:cNvPr>
          <p:cNvSpPr/>
          <p:nvPr/>
        </p:nvSpPr>
        <p:spPr>
          <a:xfrm>
            <a:off x="4026938" y="4460571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xmlns="" id="{84693C49-05C6-4CD0-A900-4B843CF3016D}"/>
              </a:ext>
            </a:extLst>
          </p:cNvPr>
          <p:cNvSpPr/>
          <p:nvPr/>
        </p:nvSpPr>
        <p:spPr>
          <a:xfrm rot="18900000">
            <a:off x="7498517" y="3594923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xmlns="" id="{7A9FBE9D-EE5A-4F1B-8EDD-3D011F43183E}"/>
              </a:ext>
            </a:extLst>
          </p:cNvPr>
          <p:cNvSpPr/>
          <p:nvPr/>
        </p:nvSpPr>
        <p:spPr>
          <a:xfrm flipH="1">
            <a:off x="3179808" y="4582274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xmlns="" id="{DD59881D-26FD-493B-8AE1-06C59DF34840}"/>
              </a:ext>
            </a:extLst>
          </p:cNvPr>
          <p:cNvSpPr/>
          <p:nvPr/>
        </p:nvSpPr>
        <p:spPr>
          <a:xfrm>
            <a:off x="5658192" y="3582871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xmlns="" id="{3BFEE74E-183A-4C32-9BDF-AC2573B061E0}"/>
              </a:ext>
            </a:extLst>
          </p:cNvPr>
          <p:cNvSpPr/>
          <p:nvPr/>
        </p:nvSpPr>
        <p:spPr>
          <a:xfrm>
            <a:off x="8976483" y="3540931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xmlns="" id="{A2454068-D6A0-42C7-BCE1-D03833DCF2E4}"/>
              </a:ext>
            </a:extLst>
          </p:cNvPr>
          <p:cNvSpPr/>
          <p:nvPr/>
        </p:nvSpPr>
        <p:spPr>
          <a:xfrm>
            <a:off x="4863606" y="1459081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xmlns="" id="{ECBB7944-2021-44C3-960E-8480CFC6DEF9}"/>
              </a:ext>
            </a:extLst>
          </p:cNvPr>
          <p:cNvSpPr/>
          <p:nvPr/>
        </p:nvSpPr>
        <p:spPr>
          <a:xfrm rot="5400000">
            <a:off x="5650466" y="1459080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xmlns="" id="{DB38F196-AF37-4B00-AA3E-183F9372FBAD}"/>
              </a:ext>
            </a:extLst>
          </p:cNvPr>
          <p:cNvSpPr/>
          <p:nvPr/>
        </p:nvSpPr>
        <p:spPr>
          <a:xfrm>
            <a:off x="4722709" y="4559349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xmlns="" id="{07A9DF64-EAEC-4F98-A0C9-E2239CA0F425}"/>
              </a:ext>
            </a:extLst>
          </p:cNvPr>
          <p:cNvSpPr/>
          <p:nvPr/>
        </p:nvSpPr>
        <p:spPr>
          <a:xfrm flipH="1">
            <a:off x="8951240" y="2468131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xmlns="" id="{F84CC100-88A8-4E3E-8091-D49E44C308ED}"/>
              </a:ext>
            </a:extLst>
          </p:cNvPr>
          <p:cNvSpPr/>
          <p:nvPr/>
        </p:nvSpPr>
        <p:spPr>
          <a:xfrm rot="16200000">
            <a:off x="6438140" y="1410977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xmlns="" id="{39949893-05ED-44C7-999C-84CE9B52D118}"/>
              </a:ext>
            </a:extLst>
          </p:cNvPr>
          <p:cNvSpPr/>
          <p:nvPr/>
        </p:nvSpPr>
        <p:spPr>
          <a:xfrm>
            <a:off x="7321333" y="1364667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xmlns="" id="{6ADCC979-BA1C-4251-B6F5-CE5AA2B72FD0}"/>
              </a:ext>
            </a:extLst>
          </p:cNvPr>
          <p:cNvSpPr/>
          <p:nvPr/>
        </p:nvSpPr>
        <p:spPr>
          <a:xfrm>
            <a:off x="5618528" y="4541324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xmlns="" id="{7DB6E0EE-B33A-443E-887E-C319F0DAF534}"/>
              </a:ext>
            </a:extLst>
          </p:cNvPr>
          <p:cNvSpPr/>
          <p:nvPr/>
        </p:nvSpPr>
        <p:spPr>
          <a:xfrm>
            <a:off x="2331278" y="5409549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xmlns="" id="{24ABDD0B-564D-4579-ACF2-A3B23447A0E6}"/>
              </a:ext>
            </a:extLst>
          </p:cNvPr>
          <p:cNvSpPr/>
          <p:nvPr/>
        </p:nvSpPr>
        <p:spPr>
          <a:xfrm rot="16200000">
            <a:off x="6449645" y="3485496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xmlns="" id="{A705FB8C-4E2D-4F93-8F3B-7B97C7830918}"/>
              </a:ext>
            </a:extLst>
          </p:cNvPr>
          <p:cNvSpPr/>
          <p:nvPr/>
        </p:nvSpPr>
        <p:spPr>
          <a:xfrm rot="10800000">
            <a:off x="7223845" y="2484297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xmlns="" id="{A8611118-4553-45C9-837B-A5EA5C617D63}"/>
              </a:ext>
            </a:extLst>
          </p:cNvPr>
          <p:cNvSpPr/>
          <p:nvPr/>
        </p:nvSpPr>
        <p:spPr>
          <a:xfrm>
            <a:off x="4879724" y="3527640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xmlns="" id="{9C5A04AA-A50B-457A-A783-D941E78BCCDF}"/>
              </a:ext>
            </a:extLst>
          </p:cNvPr>
          <p:cNvSpPr/>
          <p:nvPr/>
        </p:nvSpPr>
        <p:spPr>
          <a:xfrm>
            <a:off x="2273005" y="1421225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xmlns="" id="{B55467B8-5BFB-46FE-82D2-AA896BC192F1}"/>
              </a:ext>
            </a:extLst>
          </p:cNvPr>
          <p:cNvSpPr/>
          <p:nvPr/>
        </p:nvSpPr>
        <p:spPr>
          <a:xfrm>
            <a:off x="6446984" y="2456352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xmlns="" id="{A7C45BCB-0B8E-4E0E-842A-DD554B68B1C0}"/>
              </a:ext>
            </a:extLst>
          </p:cNvPr>
          <p:cNvSpPr/>
          <p:nvPr/>
        </p:nvSpPr>
        <p:spPr>
          <a:xfrm>
            <a:off x="8092376" y="3563820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xmlns="" id="{EAB635DE-58EF-4585-A0F5-0790A1957A5B}"/>
              </a:ext>
            </a:extLst>
          </p:cNvPr>
          <p:cNvSpPr/>
          <p:nvPr/>
        </p:nvSpPr>
        <p:spPr>
          <a:xfrm>
            <a:off x="3236998" y="2478608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xmlns="" id="{890A206E-8EB0-46CB-87E5-BB62DA827BE4}"/>
              </a:ext>
            </a:extLst>
          </p:cNvPr>
          <p:cNvSpPr/>
          <p:nvPr/>
        </p:nvSpPr>
        <p:spPr>
          <a:xfrm>
            <a:off x="5770998" y="2467869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xmlns="" id="{D8BFBE69-EC90-491A-A905-789398F4B3A8}"/>
              </a:ext>
            </a:extLst>
          </p:cNvPr>
          <p:cNvSpPr/>
          <p:nvPr/>
        </p:nvSpPr>
        <p:spPr>
          <a:xfrm>
            <a:off x="4171534" y="2507540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xmlns="" id="{4572E89B-D1A8-4A73-807F-C57BE0137D47}"/>
              </a:ext>
            </a:extLst>
          </p:cNvPr>
          <p:cNvSpPr/>
          <p:nvPr/>
        </p:nvSpPr>
        <p:spPr>
          <a:xfrm>
            <a:off x="5067280" y="2492387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xmlns="" id="{55CB0732-5078-415F-A13A-7992B69C1679}"/>
              </a:ext>
            </a:extLst>
          </p:cNvPr>
          <p:cNvSpPr/>
          <p:nvPr/>
        </p:nvSpPr>
        <p:spPr>
          <a:xfrm>
            <a:off x="3832727" y="5475703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xmlns="" id="{11DB8BB9-D675-470D-AC1D-C9EF80405172}"/>
              </a:ext>
            </a:extLst>
          </p:cNvPr>
          <p:cNvSpPr/>
          <p:nvPr/>
        </p:nvSpPr>
        <p:spPr>
          <a:xfrm>
            <a:off x="2324155" y="2412001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xmlns="" id="{64136ECC-E882-4D1E-8298-06A6A02A6E1A}"/>
              </a:ext>
            </a:extLst>
          </p:cNvPr>
          <p:cNvSpPr/>
          <p:nvPr/>
        </p:nvSpPr>
        <p:spPr>
          <a:xfrm rot="20700000">
            <a:off x="4050318" y="3574571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xmlns="" id="{A54A6140-C0D9-4440-A5D4-E05BC900724C}"/>
              </a:ext>
            </a:extLst>
          </p:cNvPr>
          <p:cNvSpPr/>
          <p:nvPr/>
        </p:nvSpPr>
        <p:spPr>
          <a:xfrm rot="10800000">
            <a:off x="3101002" y="5426308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xmlns="" id="{BD37565A-D14C-4133-B9E1-D7F8BF1C6551}"/>
              </a:ext>
            </a:extLst>
          </p:cNvPr>
          <p:cNvSpPr/>
          <p:nvPr/>
        </p:nvSpPr>
        <p:spPr>
          <a:xfrm>
            <a:off x="5529824" y="5519191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xmlns="" id="{7F01996A-EF70-44A8-AD2D-1E270513DCED}"/>
              </a:ext>
            </a:extLst>
          </p:cNvPr>
          <p:cNvSpPr/>
          <p:nvPr/>
        </p:nvSpPr>
        <p:spPr>
          <a:xfrm>
            <a:off x="8073404" y="5519191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xmlns="" id="{7DB0A6EE-0534-4660-BA3C-A3E8C9FF112F}"/>
              </a:ext>
            </a:extLst>
          </p:cNvPr>
          <p:cNvSpPr/>
          <p:nvPr/>
        </p:nvSpPr>
        <p:spPr>
          <a:xfrm>
            <a:off x="6381777" y="5522262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xmlns="" id="{1430B71C-D580-4CA6-A442-26AED5FAE293}"/>
              </a:ext>
            </a:extLst>
          </p:cNvPr>
          <p:cNvSpPr/>
          <p:nvPr/>
        </p:nvSpPr>
        <p:spPr>
          <a:xfrm>
            <a:off x="8925358" y="5515789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xmlns="" id="{77504E11-68B3-460A-979B-D56E2900C922}"/>
              </a:ext>
            </a:extLst>
          </p:cNvPr>
          <p:cNvSpPr/>
          <p:nvPr/>
        </p:nvSpPr>
        <p:spPr>
          <a:xfrm>
            <a:off x="7227590" y="5522262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xmlns="" id="{EE8124F3-717D-48CF-A47F-1E6B4110895D}"/>
              </a:ext>
            </a:extLst>
          </p:cNvPr>
          <p:cNvSpPr/>
          <p:nvPr/>
        </p:nvSpPr>
        <p:spPr>
          <a:xfrm rot="2700000">
            <a:off x="3238480" y="3460515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xmlns="" id="{444E6227-4972-4DE6-BEB0-C3FC42991182}"/>
              </a:ext>
            </a:extLst>
          </p:cNvPr>
          <p:cNvSpPr/>
          <p:nvPr/>
        </p:nvSpPr>
        <p:spPr>
          <a:xfrm>
            <a:off x="2313956" y="3485612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xmlns="" id="{11207448-F26A-4EF1-8764-2D6798600849}"/>
              </a:ext>
            </a:extLst>
          </p:cNvPr>
          <p:cNvSpPr/>
          <p:nvPr/>
        </p:nvSpPr>
        <p:spPr>
          <a:xfrm rot="2700000">
            <a:off x="4891810" y="5416847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xmlns="" id="{1278BF84-DDF3-43F8-88E4-A0F28E4079EF}"/>
              </a:ext>
            </a:extLst>
          </p:cNvPr>
          <p:cNvSpPr/>
          <p:nvPr/>
        </p:nvSpPr>
        <p:spPr>
          <a:xfrm>
            <a:off x="2289017" y="4553782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xmlns="" id="{B5A177C8-7AB0-4E40-873A-70F231B3FA06}"/>
              </a:ext>
            </a:extLst>
          </p:cNvPr>
          <p:cNvSpPr/>
          <p:nvPr/>
        </p:nvSpPr>
        <p:spPr>
          <a:xfrm flipH="1">
            <a:off x="8015202" y="2494471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xmlns="" id="{45BBC696-75E7-44AB-A411-9B80C52FFE5A}"/>
              </a:ext>
            </a:extLst>
          </p:cNvPr>
          <p:cNvSpPr/>
          <p:nvPr/>
        </p:nvSpPr>
        <p:spPr>
          <a:xfrm rot="18805991">
            <a:off x="8039474" y="1479713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xmlns="" id="{F7759672-254A-46D2-98DF-B919494C603A}"/>
              </a:ext>
            </a:extLst>
          </p:cNvPr>
          <p:cNvSpPr/>
          <p:nvPr/>
        </p:nvSpPr>
        <p:spPr>
          <a:xfrm>
            <a:off x="8845602" y="1479779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xmlns="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7276255" y="4518391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xmlns="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6401213" y="4518391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xmlns="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8151297" y="4518391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xmlns="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9026338" y="4518391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400050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Timeline Style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F4FE6214-FF6D-45AB-B5A6-A4AAAF04123D}"/>
              </a:ext>
            </a:extLst>
          </p:cNvPr>
          <p:cNvGrpSpPr/>
          <p:nvPr/>
        </p:nvGrpSpPr>
        <p:grpSpPr>
          <a:xfrm>
            <a:off x="2258993" y="1703591"/>
            <a:ext cx="1830680" cy="1485351"/>
            <a:chOff x="1331640" y="1190575"/>
            <a:chExt cx="1830680" cy="1485351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88134E8C-4303-4D21-9C92-A0DE4760FB14}"/>
                </a:ext>
              </a:extLst>
            </p:cNvPr>
            <p:cNvSpPr txBox="1"/>
            <p:nvPr/>
          </p:nvSpPr>
          <p:spPr>
            <a:xfrm>
              <a:off x="1331640" y="1190575"/>
              <a:ext cx="18306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xmlns="" id="{374099A2-4E82-4F94-8863-2DC4E68DE5A4}"/>
                </a:ext>
              </a:extLst>
            </p:cNvPr>
            <p:cNvSpPr txBox="1"/>
            <p:nvPr/>
          </p:nvSpPr>
          <p:spPr>
            <a:xfrm>
              <a:off x="1331640" y="1475597"/>
              <a:ext cx="178915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You can simply impress your audience and add a unique zing and appeal to your Reports.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sp>
        <p:nvSpPr>
          <p:cNvPr id="60" name="Right Triangle 10">
            <a:extLst>
              <a:ext uri="{FF2B5EF4-FFF2-40B4-BE49-F238E27FC236}">
                <a16:creationId xmlns:a16="http://schemas.microsoft.com/office/drawing/2014/main" xmlns="" id="{4159BB5E-A78C-4113-9B5A-D5116BFF2E8F}"/>
              </a:ext>
            </a:extLst>
          </p:cNvPr>
          <p:cNvSpPr/>
          <p:nvPr/>
        </p:nvSpPr>
        <p:spPr>
          <a:xfrm rot="13436248">
            <a:off x="9615657" y="2786787"/>
            <a:ext cx="1417324" cy="1364036"/>
          </a:xfrm>
          <a:custGeom>
            <a:avLst/>
            <a:gdLst/>
            <a:ahLst/>
            <a:cxnLst/>
            <a:rect l="l" t="t" r="r" b="b"/>
            <a:pathLst>
              <a:path w="1416297" h="1353657">
                <a:moveTo>
                  <a:pt x="1416297" y="338657"/>
                </a:moveTo>
                <a:lnTo>
                  <a:pt x="342330" y="1353657"/>
                </a:lnTo>
                <a:lnTo>
                  <a:pt x="340597" y="1352019"/>
                </a:lnTo>
                <a:lnTo>
                  <a:pt x="1" y="1352019"/>
                </a:lnTo>
                <a:lnTo>
                  <a:pt x="0" y="1030124"/>
                </a:lnTo>
                <a:lnTo>
                  <a:pt x="2" y="1030125"/>
                </a:lnTo>
                <a:lnTo>
                  <a:pt x="1089972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92083A12-CB6D-4A58-BC61-259FC3954B17}"/>
              </a:ext>
            </a:extLst>
          </p:cNvPr>
          <p:cNvSpPr/>
          <p:nvPr/>
        </p:nvSpPr>
        <p:spPr>
          <a:xfrm>
            <a:off x="907074" y="3227411"/>
            <a:ext cx="1728000" cy="47063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accent6"/>
              </a:solidFill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A248A024-9C25-468A-B6D5-51E9688FF80E}"/>
              </a:ext>
            </a:extLst>
          </p:cNvPr>
          <p:cNvSpPr/>
          <p:nvPr/>
        </p:nvSpPr>
        <p:spPr>
          <a:xfrm>
            <a:off x="2647027" y="3227411"/>
            <a:ext cx="1728000" cy="47063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95F551B3-AB5C-4330-A426-EA084A481E45}"/>
              </a:ext>
            </a:extLst>
          </p:cNvPr>
          <p:cNvSpPr/>
          <p:nvPr/>
        </p:nvSpPr>
        <p:spPr>
          <a:xfrm>
            <a:off x="4378188" y="3227411"/>
            <a:ext cx="1728000" cy="47063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6ABB919A-0A61-45AD-90BB-9C38B83844DE}"/>
              </a:ext>
            </a:extLst>
          </p:cNvPr>
          <p:cNvSpPr/>
          <p:nvPr/>
        </p:nvSpPr>
        <p:spPr>
          <a:xfrm>
            <a:off x="6110082" y="3227411"/>
            <a:ext cx="1728000" cy="47063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41A3AA89-9F6F-499A-B5E2-56B22A978194}"/>
              </a:ext>
            </a:extLst>
          </p:cNvPr>
          <p:cNvSpPr/>
          <p:nvPr/>
        </p:nvSpPr>
        <p:spPr>
          <a:xfrm>
            <a:off x="7841976" y="3227411"/>
            <a:ext cx="1728000" cy="47063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B3938F2D-07A2-4C90-9211-1E2FDBEB7621}"/>
              </a:ext>
            </a:extLst>
          </p:cNvPr>
          <p:cNvSpPr txBox="1"/>
          <p:nvPr/>
        </p:nvSpPr>
        <p:spPr>
          <a:xfrm>
            <a:off x="1203450" y="3280640"/>
            <a:ext cx="118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2014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13E1BE36-1AE4-4EDA-8A43-B80699E94800}"/>
              </a:ext>
            </a:extLst>
          </p:cNvPr>
          <p:cNvSpPr txBox="1"/>
          <p:nvPr/>
        </p:nvSpPr>
        <p:spPr>
          <a:xfrm>
            <a:off x="2930581" y="3280640"/>
            <a:ext cx="118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2015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D1555AEC-7171-4A7B-9A52-68A082D9842B}"/>
              </a:ext>
            </a:extLst>
          </p:cNvPr>
          <p:cNvSpPr txBox="1"/>
          <p:nvPr/>
        </p:nvSpPr>
        <p:spPr>
          <a:xfrm>
            <a:off x="4657712" y="3280640"/>
            <a:ext cx="118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2016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487B7808-FD4F-40D8-9A92-A6EA5D2EBF64}"/>
              </a:ext>
            </a:extLst>
          </p:cNvPr>
          <p:cNvSpPr txBox="1"/>
          <p:nvPr/>
        </p:nvSpPr>
        <p:spPr>
          <a:xfrm>
            <a:off x="6384844" y="3280640"/>
            <a:ext cx="118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2017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6770C5F3-ACEA-4153-BEB5-2DC037D10E03}"/>
              </a:ext>
            </a:extLst>
          </p:cNvPr>
          <p:cNvSpPr txBox="1"/>
          <p:nvPr/>
        </p:nvSpPr>
        <p:spPr>
          <a:xfrm>
            <a:off x="8111976" y="3280640"/>
            <a:ext cx="118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2018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EEB322B7-CA7D-44BD-8873-95DC32A81AB4}"/>
              </a:ext>
            </a:extLst>
          </p:cNvPr>
          <p:cNvSpPr txBox="1"/>
          <p:nvPr/>
        </p:nvSpPr>
        <p:spPr>
          <a:xfrm>
            <a:off x="9720275" y="3280640"/>
            <a:ext cx="118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2019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2" name="Isosceles Triangle 71">
            <a:extLst>
              <a:ext uri="{FF2B5EF4-FFF2-40B4-BE49-F238E27FC236}">
                <a16:creationId xmlns:a16="http://schemas.microsoft.com/office/drawing/2014/main" xmlns="" id="{13CB475A-3318-46B8-8071-BC6C45C6B38F}"/>
              </a:ext>
            </a:extLst>
          </p:cNvPr>
          <p:cNvSpPr/>
          <p:nvPr/>
        </p:nvSpPr>
        <p:spPr>
          <a:xfrm>
            <a:off x="1691559" y="3016359"/>
            <a:ext cx="180000" cy="216000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accent6"/>
              </a:solidFill>
            </a:endParaRPr>
          </a:p>
        </p:txBody>
      </p:sp>
      <p:sp>
        <p:nvSpPr>
          <p:cNvPr id="73" name="Isosceles Triangle 72">
            <a:extLst>
              <a:ext uri="{FF2B5EF4-FFF2-40B4-BE49-F238E27FC236}">
                <a16:creationId xmlns:a16="http://schemas.microsoft.com/office/drawing/2014/main" xmlns="" id="{3B98A398-D5F0-48ED-B381-5741B8FE328B}"/>
              </a:ext>
            </a:extLst>
          </p:cNvPr>
          <p:cNvSpPr/>
          <p:nvPr/>
        </p:nvSpPr>
        <p:spPr>
          <a:xfrm>
            <a:off x="5152188" y="3016359"/>
            <a:ext cx="180000" cy="216000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4" name="Isosceles Triangle 73">
            <a:extLst>
              <a:ext uri="{FF2B5EF4-FFF2-40B4-BE49-F238E27FC236}">
                <a16:creationId xmlns:a16="http://schemas.microsoft.com/office/drawing/2014/main" xmlns="" id="{CC1C4E75-1493-431C-AD3F-2F5E227FD8F0}"/>
              </a:ext>
            </a:extLst>
          </p:cNvPr>
          <p:cNvSpPr/>
          <p:nvPr/>
        </p:nvSpPr>
        <p:spPr>
          <a:xfrm>
            <a:off x="8615976" y="3016359"/>
            <a:ext cx="180000" cy="216000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5" name="Isosceles Triangle 74">
            <a:extLst>
              <a:ext uri="{FF2B5EF4-FFF2-40B4-BE49-F238E27FC236}">
                <a16:creationId xmlns:a16="http://schemas.microsoft.com/office/drawing/2014/main" xmlns="" id="{1A5B92C0-C9D4-4D69-9E80-0D6BFB2FFE8A}"/>
              </a:ext>
            </a:extLst>
          </p:cNvPr>
          <p:cNvSpPr/>
          <p:nvPr/>
        </p:nvSpPr>
        <p:spPr>
          <a:xfrm rot="10800000">
            <a:off x="3421028" y="3695259"/>
            <a:ext cx="180000" cy="216000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6" name="Isosceles Triangle 75">
            <a:extLst>
              <a:ext uri="{FF2B5EF4-FFF2-40B4-BE49-F238E27FC236}">
                <a16:creationId xmlns:a16="http://schemas.microsoft.com/office/drawing/2014/main" xmlns="" id="{545B327E-0AF0-4599-92D9-2826FD1A64FE}"/>
              </a:ext>
            </a:extLst>
          </p:cNvPr>
          <p:cNvSpPr/>
          <p:nvPr/>
        </p:nvSpPr>
        <p:spPr>
          <a:xfrm rot="10800000">
            <a:off x="6884083" y="3695259"/>
            <a:ext cx="180000" cy="216000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7" name="Isosceles Triangle 76">
            <a:extLst>
              <a:ext uri="{FF2B5EF4-FFF2-40B4-BE49-F238E27FC236}">
                <a16:creationId xmlns:a16="http://schemas.microsoft.com/office/drawing/2014/main" xmlns="" id="{FF632457-BFA9-4335-881A-1AB0F53195FB}"/>
              </a:ext>
            </a:extLst>
          </p:cNvPr>
          <p:cNvSpPr/>
          <p:nvPr/>
        </p:nvSpPr>
        <p:spPr>
          <a:xfrm rot="10800000">
            <a:off x="10268101" y="3695259"/>
            <a:ext cx="180000" cy="216000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xmlns="" id="{11A1A367-463E-4F0A-B68E-7D595D6D8E42}"/>
              </a:ext>
            </a:extLst>
          </p:cNvPr>
          <p:cNvGrpSpPr/>
          <p:nvPr/>
        </p:nvGrpSpPr>
        <p:grpSpPr>
          <a:xfrm>
            <a:off x="5678046" y="1703591"/>
            <a:ext cx="1830680" cy="1485351"/>
            <a:chOff x="1331640" y="1190575"/>
            <a:chExt cx="1830680" cy="1485351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xmlns="" id="{913696AB-3E2F-41EF-A4D9-FBF038544D83}"/>
                </a:ext>
              </a:extLst>
            </p:cNvPr>
            <p:cNvSpPr txBox="1"/>
            <p:nvPr/>
          </p:nvSpPr>
          <p:spPr>
            <a:xfrm>
              <a:off x="1331640" y="1190575"/>
              <a:ext cx="18306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xmlns="" id="{8625B750-34BE-41D3-93AF-BCA2E48BC4A7}"/>
                </a:ext>
              </a:extLst>
            </p:cNvPr>
            <p:cNvSpPr txBox="1"/>
            <p:nvPr/>
          </p:nvSpPr>
          <p:spPr>
            <a:xfrm>
              <a:off x="1331640" y="1475597"/>
              <a:ext cx="178915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You can simply impress your audience and add a unique zing and appeal to your Reports.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xmlns="" id="{327911AE-B2E3-42CB-A2D0-7E9BCE0B48D1}"/>
              </a:ext>
            </a:extLst>
          </p:cNvPr>
          <p:cNvGrpSpPr/>
          <p:nvPr/>
        </p:nvGrpSpPr>
        <p:grpSpPr>
          <a:xfrm>
            <a:off x="9068524" y="1703591"/>
            <a:ext cx="1830680" cy="1485351"/>
            <a:chOff x="1331640" y="1190575"/>
            <a:chExt cx="1830680" cy="1485351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xmlns="" id="{1D3FA756-5613-41B0-AA38-DE134BC1B842}"/>
                </a:ext>
              </a:extLst>
            </p:cNvPr>
            <p:cNvSpPr txBox="1"/>
            <p:nvPr/>
          </p:nvSpPr>
          <p:spPr>
            <a:xfrm>
              <a:off x="1331640" y="1190575"/>
              <a:ext cx="18306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xmlns="" id="{8292BC80-3E3F-4CDE-88F4-6FBC38C66A7E}"/>
                </a:ext>
              </a:extLst>
            </p:cNvPr>
            <p:cNvSpPr txBox="1"/>
            <p:nvPr/>
          </p:nvSpPr>
          <p:spPr>
            <a:xfrm>
              <a:off x="1331640" y="1475597"/>
              <a:ext cx="178915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You can simply impress your audience and add a unique zing and appeal to your Reports.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xmlns="" id="{31FEA6AA-0751-4CBF-B52C-1D61C5FB2509}"/>
              </a:ext>
            </a:extLst>
          </p:cNvPr>
          <p:cNvGrpSpPr/>
          <p:nvPr/>
        </p:nvGrpSpPr>
        <p:grpSpPr>
          <a:xfrm>
            <a:off x="1215832" y="4560669"/>
            <a:ext cx="1830680" cy="1485351"/>
            <a:chOff x="1331640" y="1190575"/>
            <a:chExt cx="1830680" cy="1485351"/>
          </a:xfrm>
        </p:grpSpPr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xmlns="" id="{85871F69-04FB-4C17-A763-E5E9DF0FE4CC}"/>
                </a:ext>
              </a:extLst>
            </p:cNvPr>
            <p:cNvSpPr txBox="1"/>
            <p:nvPr/>
          </p:nvSpPr>
          <p:spPr>
            <a:xfrm>
              <a:off x="1331640" y="1190575"/>
              <a:ext cx="18306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xmlns="" id="{794BEC30-6E54-49AD-ADAB-90466BA58952}"/>
                </a:ext>
              </a:extLst>
            </p:cNvPr>
            <p:cNvSpPr txBox="1"/>
            <p:nvPr/>
          </p:nvSpPr>
          <p:spPr>
            <a:xfrm>
              <a:off x="1331640" y="1475597"/>
              <a:ext cx="178915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cs typeface="Arial" pitchFamily="34" charset="0"/>
                </a:rPr>
                <a:t>You can simply impress your audience and add a unique zing and appeal to your Reports.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xmlns="" id="{70544FE1-F19B-4E1A-B23E-59FB16549E20}"/>
              </a:ext>
            </a:extLst>
          </p:cNvPr>
          <p:cNvGrpSpPr/>
          <p:nvPr/>
        </p:nvGrpSpPr>
        <p:grpSpPr>
          <a:xfrm>
            <a:off x="4644410" y="4560669"/>
            <a:ext cx="1830680" cy="1485351"/>
            <a:chOff x="1331640" y="1190575"/>
            <a:chExt cx="1830680" cy="1485351"/>
          </a:xfrm>
        </p:grpSpPr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xmlns="" id="{E7F85627-00CD-4460-8083-8B28310BD69A}"/>
                </a:ext>
              </a:extLst>
            </p:cNvPr>
            <p:cNvSpPr txBox="1"/>
            <p:nvPr/>
          </p:nvSpPr>
          <p:spPr>
            <a:xfrm>
              <a:off x="1331640" y="1190575"/>
              <a:ext cx="18306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xmlns="" id="{8E22CCAE-F3B3-45C0-AECF-5D98011A31C3}"/>
                </a:ext>
              </a:extLst>
            </p:cNvPr>
            <p:cNvSpPr txBox="1"/>
            <p:nvPr/>
          </p:nvSpPr>
          <p:spPr>
            <a:xfrm>
              <a:off x="1331640" y="1475597"/>
              <a:ext cx="178915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cs typeface="Arial" pitchFamily="34" charset="0"/>
                </a:rPr>
                <a:t>You can simply impress your audience and add a unique zing and appeal to your Reports.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xmlns="" id="{8FBC6CBD-9ABC-414D-8B29-FBE3FEF9DC57}"/>
              </a:ext>
            </a:extLst>
          </p:cNvPr>
          <p:cNvGrpSpPr/>
          <p:nvPr/>
        </p:nvGrpSpPr>
        <p:grpSpPr>
          <a:xfrm>
            <a:off x="8053938" y="4560669"/>
            <a:ext cx="1830680" cy="1485351"/>
            <a:chOff x="1331640" y="1190575"/>
            <a:chExt cx="1830680" cy="1485351"/>
          </a:xfrm>
        </p:grpSpPr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xmlns="" id="{269FDB80-6030-4501-82B2-2E214F8F104C}"/>
                </a:ext>
              </a:extLst>
            </p:cNvPr>
            <p:cNvSpPr txBox="1"/>
            <p:nvPr/>
          </p:nvSpPr>
          <p:spPr>
            <a:xfrm>
              <a:off x="1331640" y="1190575"/>
              <a:ext cx="18306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xmlns="" id="{F171554F-75AC-44AB-867A-CE65FD2E71B8}"/>
                </a:ext>
              </a:extLst>
            </p:cNvPr>
            <p:cNvSpPr txBox="1"/>
            <p:nvPr/>
          </p:nvSpPr>
          <p:spPr>
            <a:xfrm>
              <a:off x="1331640" y="1475597"/>
              <a:ext cx="178915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cs typeface="Arial" pitchFamily="34" charset="0"/>
                </a:rPr>
                <a:t>You can simply impress your audience and add a unique zing and appeal to your Reports.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sp>
        <p:nvSpPr>
          <p:cNvPr id="98" name="Rectangle 16">
            <a:extLst>
              <a:ext uri="{FF2B5EF4-FFF2-40B4-BE49-F238E27FC236}">
                <a16:creationId xmlns:a16="http://schemas.microsoft.com/office/drawing/2014/main" xmlns="" id="{F530973C-2E9F-49AE-B46E-C5B1139E205E}"/>
              </a:ext>
            </a:extLst>
          </p:cNvPr>
          <p:cNvSpPr/>
          <p:nvPr/>
        </p:nvSpPr>
        <p:spPr>
          <a:xfrm rot="2700000">
            <a:off x="3349762" y="4455573"/>
            <a:ext cx="323388" cy="57977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99" name="Rectangle 9">
            <a:extLst>
              <a:ext uri="{FF2B5EF4-FFF2-40B4-BE49-F238E27FC236}">
                <a16:creationId xmlns:a16="http://schemas.microsoft.com/office/drawing/2014/main" xmlns="" id="{A241B07F-6C24-4AB0-947B-86EBCB8D3E63}"/>
              </a:ext>
            </a:extLst>
          </p:cNvPr>
          <p:cNvSpPr/>
          <p:nvPr/>
        </p:nvSpPr>
        <p:spPr>
          <a:xfrm>
            <a:off x="1581228" y="1679068"/>
            <a:ext cx="400663" cy="37505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0" name="Rounded Rectangle 5">
            <a:extLst>
              <a:ext uri="{FF2B5EF4-FFF2-40B4-BE49-F238E27FC236}">
                <a16:creationId xmlns:a16="http://schemas.microsoft.com/office/drawing/2014/main" xmlns="" id="{75150AF0-7ED2-428B-982E-9DCAE824BDB0}"/>
              </a:ext>
            </a:extLst>
          </p:cNvPr>
          <p:cNvSpPr/>
          <p:nvPr/>
        </p:nvSpPr>
        <p:spPr>
          <a:xfrm flipH="1">
            <a:off x="4940964" y="1661183"/>
            <a:ext cx="476328" cy="392942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1" name="Freeform 18">
            <a:extLst>
              <a:ext uri="{FF2B5EF4-FFF2-40B4-BE49-F238E27FC236}">
                <a16:creationId xmlns:a16="http://schemas.microsoft.com/office/drawing/2014/main" xmlns="" id="{9DA84AD9-E210-4B05-9E22-C209E0598152}"/>
              </a:ext>
            </a:extLst>
          </p:cNvPr>
          <p:cNvSpPr/>
          <p:nvPr/>
        </p:nvSpPr>
        <p:spPr>
          <a:xfrm>
            <a:off x="10098118" y="4489913"/>
            <a:ext cx="519811" cy="419526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2" name="Oval 7">
            <a:extLst>
              <a:ext uri="{FF2B5EF4-FFF2-40B4-BE49-F238E27FC236}">
                <a16:creationId xmlns:a16="http://schemas.microsoft.com/office/drawing/2014/main" xmlns="" id="{B4B6F3BD-1F18-47C2-A276-874839D1B72B}"/>
              </a:ext>
            </a:extLst>
          </p:cNvPr>
          <p:cNvSpPr/>
          <p:nvPr/>
        </p:nvSpPr>
        <p:spPr>
          <a:xfrm>
            <a:off x="6720148" y="4489912"/>
            <a:ext cx="439352" cy="43935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3" name="Rounded Rectangle 7">
            <a:extLst>
              <a:ext uri="{FF2B5EF4-FFF2-40B4-BE49-F238E27FC236}">
                <a16:creationId xmlns:a16="http://schemas.microsoft.com/office/drawing/2014/main" xmlns="" id="{40D81115-0526-4B30-B7BB-B422C9668F55}"/>
              </a:ext>
            </a:extLst>
          </p:cNvPr>
          <p:cNvSpPr/>
          <p:nvPr/>
        </p:nvSpPr>
        <p:spPr>
          <a:xfrm>
            <a:off x="8378181" y="1619008"/>
            <a:ext cx="428284" cy="36960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2049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619125" y="123825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xmlns="" id="{870C564B-4826-4504-AD55-BCA183FFA29B}"/>
              </a:ext>
            </a:extLst>
          </p:cNvPr>
          <p:cNvSpPr/>
          <p:nvPr/>
        </p:nvSpPr>
        <p:spPr>
          <a:xfrm rot="10800000">
            <a:off x="5983499" y="4510849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rgbClr val="735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xmlns="" id="{F4DF7C3C-D955-465B-A7ED-DA6CEFF74209}"/>
              </a:ext>
            </a:extLst>
          </p:cNvPr>
          <p:cNvSpPr/>
          <p:nvPr/>
        </p:nvSpPr>
        <p:spPr>
          <a:xfrm>
            <a:off x="6547105" y="4590203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rgbClr val="735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xmlns="" id="{FED1BF7A-7546-4AF8-89CC-3CEC8A5874C0}"/>
              </a:ext>
            </a:extLst>
          </p:cNvPr>
          <p:cNvSpPr/>
          <p:nvPr/>
        </p:nvSpPr>
        <p:spPr>
          <a:xfrm rot="16200000">
            <a:off x="2470873" y="3534980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rgbClr val="735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xmlns="" id="{E6D41FF5-B672-4C8A-A062-73A4028D9602}"/>
              </a:ext>
            </a:extLst>
          </p:cNvPr>
          <p:cNvSpPr/>
          <p:nvPr/>
        </p:nvSpPr>
        <p:spPr>
          <a:xfrm>
            <a:off x="7586699" y="3509157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rgbClr val="735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xmlns="" id="{F57ADD61-A5C9-4BA6-A485-F46349246C4A}"/>
              </a:ext>
            </a:extLst>
          </p:cNvPr>
          <p:cNvSpPr/>
          <p:nvPr/>
        </p:nvSpPr>
        <p:spPr>
          <a:xfrm>
            <a:off x="8216505" y="4648168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rgbClr val="735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xmlns="" id="{5B3365E1-0E4A-4E37-8487-402BEAEC4C18}"/>
              </a:ext>
            </a:extLst>
          </p:cNvPr>
          <p:cNvSpPr/>
          <p:nvPr/>
        </p:nvSpPr>
        <p:spPr>
          <a:xfrm>
            <a:off x="8363836" y="3542498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735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xmlns="" id="{E674EC10-6DF4-4D79-8C68-8E0E302F4814}"/>
              </a:ext>
            </a:extLst>
          </p:cNvPr>
          <p:cNvSpPr/>
          <p:nvPr/>
        </p:nvSpPr>
        <p:spPr>
          <a:xfrm>
            <a:off x="9109782" y="5553381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rgbClr val="735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xmlns="" id="{52251A18-A73B-4A26-9FEC-6B831E23205B}"/>
              </a:ext>
            </a:extLst>
          </p:cNvPr>
          <p:cNvSpPr/>
          <p:nvPr/>
        </p:nvSpPr>
        <p:spPr>
          <a:xfrm>
            <a:off x="9084504" y="2541428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rgbClr val="735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xmlns="" id="{36DCD789-FED8-401C-8C81-CF9F331DAB6D}"/>
              </a:ext>
            </a:extLst>
          </p:cNvPr>
          <p:cNvSpPr/>
          <p:nvPr/>
        </p:nvSpPr>
        <p:spPr>
          <a:xfrm>
            <a:off x="7565650" y="5554800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rgbClr val="735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xmlns="" id="{AFBCEF67-A3DE-45DE-97FD-374E910A67D8}"/>
              </a:ext>
            </a:extLst>
          </p:cNvPr>
          <p:cNvSpPr/>
          <p:nvPr/>
        </p:nvSpPr>
        <p:spPr>
          <a:xfrm rot="9900000">
            <a:off x="8320475" y="1435596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rgbClr val="735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xmlns="" id="{439297A1-2150-467C-8B3E-08A8C9E0E56F}"/>
              </a:ext>
            </a:extLst>
          </p:cNvPr>
          <p:cNvSpPr/>
          <p:nvPr/>
        </p:nvSpPr>
        <p:spPr>
          <a:xfrm>
            <a:off x="2357866" y="4566737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735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xmlns="" id="{115A3EAB-6A86-45ED-8F48-A7797A2D6676}"/>
              </a:ext>
            </a:extLst>
          </p:cNvPr>
          <p:cNvSpPr/>
          <p:nvPr/>
        </p:nvSpPr>
        <p:spPr>
          <a:xfrm>
            <a:off x="6877923" y="3541215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rgbClr val="735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xmlns="" id="{11A06711-0A15-47E5-AAA2-F0E6DC05BD1B}"/>
              </a:ext>
            </a:extLst>
          </p:cNvPr>
          <p:cNvSpPr/>
          <p:nvPr/>
        </p:nvSpPr>
        <p:spPr>
          <a:xfrm>
            <a:off x="3276305" y="4609524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rgbClr val="735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xmlns="" id="{7A5ED58F-9964-4886-8BFC-E301F23293AB}"/>
              </a:ext>
            </a:extLst>
          </p:cNvPr>
          <p:cNvSpPr/>
          <p:nvPr/>
        </p:nvSpPr>
        <p:spPr>
          <a:xfrm>
            <a:off x="6428020" y="1449355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rgbClr val="735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xmlns="" id="{7D6C3C70-FD86-419A-8B89-365FC328FB88}"/>
              </a:ext>
            </a:extLst>
          </p:cNvPr>
          <p:cNvSpPr/>
          <p:nvPr/>
        </p:nvSpPr>
        <p:spPr>
          <a:xfrm>
            <a:off x="7369196" y="1416289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rgbClr val="735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xmlns="" id="{42E9D490-3DD3-4F66-B124-FE910E0FACBF}"/>
              </a:ext>
            </a:extLst>
          </p:cNvPr>
          <p:cNvSpPr/>
          <p:nvPr/>
        </p:nvSpPr>
        <p:spPr>
          <a:xfrm>
            <a:off x="9236205" y="1372697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rgbClr val="735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xmlns="" id="{F1978DC7-2159-40E0-A5D4-88F414868797}"/>
              </a:ext>
            </a:extLst>
          </p:cNvPr>
          <p:cNvSpPr/>
          <p:nvPr/>
        </p:nvSpPr>
        <p:spPr>
          <a:xfrm>
            <a:off x="4205345" y="4652275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rgbClr val="735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xmlns="" id="{48E90455-C4C4-4792-86FF-218C5EFE04F0}"/>
              </a:ext>
            </a:extLst>
          </p:cNvPr>
          <p:cNvSpPr/>
          <p:nvPr/>
        </p:nvSpPr>
        <p:spPr>
          <a:xfrm>
            <a:off x="3248637" y="3651299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rgbClr val="735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xmlns="" id="{8329069E-6F6C-4466-BEA3-223D7C56FECC}"/>
              </a:ext>
            </a:extLst>
          </p:cNvPr>
          <p:cNvSpPr/>
          <p:nvPr/>
        </p:nvSpPr>
        <p:spPr>
          <a:xfrm>
            <a:off x="4155959" y="3651299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rgbClr val="735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xmlns="" id="{740CC869-4793-4E41-A92A-FDB14A2B194C}"/>
              </a:ext>
            </a:extLst>
          </p:cNvPr>
          <p:cNvSpPr/>
          <p:nvPr/>
        </p:nvSpPr>
        <p:spPr>
          <a:xfrm>
            <a:off x="5063281" y="3651299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rgbClr val="735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xmlns="" id="{17C1EAE2-459E-491D-81FC-F8924F353B13}"/>
              </a:ext>
            </a:extLst>
          </p:cNvPr>
          <p:cNvSpPr/>
          <p:nvPr/>
        </p:nvSpPr>
        <p:spPr>
          <a:xfrm>
            <a:off x="5970601" y="3651299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rgbClr val="735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xmlns="" id="{3FF8E6D1-A5CA-4857-BFE4-E947E4F2F934}"/>
              </a:ext>
            </a:extLst>
          </p:cNvPr>
          <p:cNvSpPr/>
          <p:nvPr/>
        </p:nvSpPr>
        <p:spPr>
          <a:xfrm rot="8100000">
            <a:off x="9169258" y="3591011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rgbClr val="735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xmlns="" id="{2358F6B7-5407-478C-BBCE-24DB33354B70}"/>
              </a:ext>
            </a:extLst>
          </p:cNvPr>
          <p:cNvSpPr/>
          <p:nvPr/>
        </p:nvSpPr>
        <p:spPr>
          <a:xfrm>
            <a:off x="3885169" y="2445244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rgbClr val="735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xmlns="" id="{284AD387-FD7A-4FAE-86E7-99768FD2F34F}"/>
              </a:ext>
            </a:extLst>
          </p:cNvPr>
          <p:cNvSpPr/>
          <p:nvPr/>
        </p:nvSpPr>
        <p:spPr>
          <a:xfrm>
            <a:off x="4845013" y="2444717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rgbClr val="735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xmlns="" id="{07191768-391A-445C-9738-68FC969D5D3B}"/>
              </a:ext>
            </a:extLst>
          </p:cNvPr>
          <p:cNvSpPr/>
          <p:nvPr/>
        </p:nvSpPr>
        <p:spPr>
          <a:xfrm>
            <a:off x="5547882" y="1409701"/>
            <a:ext cx="544275" cy="544275"/>
          </a:xfrm>
          <a:prstGeom prst="heart">
            <a:avLst/>
          </a:prstGeom>
          <a:solidFill>
            <a:srgbClr val="735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xmlns="" id="{4F6F0E8F-9F3A-4C37-B8FA-77940D946D49}"/>
              </a:ext>
            </a:extLst>
          </p:cNvPr>
          <p:cNvSpPr/>
          <p:nvPr/>
        </p:nvSpPr>
        <p:spPr>
          <a:xfrm>
            <a:off x="8413525" y="5585693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rgbClr val="735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xmlns="" id="{411254AD-C704-4DA8-B5ED-2CB7E0E42884}"/>
              </a:ext>
            </a:extLst>
          </p:cNvPr>
          <p:cNvSpPr/>
          <p:nvPr/>
        </p:nvSpPr>
        <p:spPr>
          <a:xfrm>
            <a:off x="2353895" y="5640591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rgbClr val="735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xmlns="" id="{9CEA4298-5C72-495F-935E-04B7A42F93E1}"/>
              </a:ext>
            </a:extLst>
          </p:cNvPr>
          <p:cNvSpPr/>
          <p:nvPr/>
        </p:nvSpPr>
        <p:spPr>
          <a:xfrm>
            <a:off x="6776595" y="5585403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rgbClr val="735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xmlns="" id="{D1D013BE-5839-41BC-BC72-D7D6A426C477}"/>
              </a:ext>
            </a:extLst>
          </p:cNvPr>
          <p:cNvSpPr/>
          <p:nvPr/>
        </p:nvSpPr>
        <p:spPr>
          <a:xfrm>
            <a:off x="4074739" y="5617083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rgbClr val="735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xmlns="" id="{F2B4C20E-6F83-4700-819A-B889CC4F8028}"/>
              </a:ext>
            </a:extLst>
          </p:cNvPr>
          <p:cNvSpPr/>
          <p:nvPr/>
        </p:nvSpPr>
        <p:spPr>
          <a:xfrm>
            <a:off x="5051171" y="5553989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rgbClr val="735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xmlns="" id="{04CFE412-7B77-4FD8-A796-DE7E55B89403}"/>
              </a:ext>
            </a:extLst>
          </p:cNvPr>
          <p:cNvSpPr/>
          <p:nvPr/>
        </p:nvSpPr>
        <p:spPr>
          <a:xfrm rot="18900000">
            <a:off x="3316547" y="5599489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rgbClr val="735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xmlns="" id="{2246F171-72B7-42E7-B6C0-D78C12504E9B}"/>
              </a:ext>
            </a:extLst>
          </p:cNvPr>
          <p:cNvSpPr/>
          <p:nvPr/>
        </p:nvSpPr>
        <p:spPr>
          <a:xfrm>
            <a:off x="5915595" y="5550101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rgbClr val="735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xmlns="" id="{DB67113F-D303-42DA-95BD-610BBED8BE92}"/>
              </a:ext>
            </a:extLst>
          </p:cNvPr>
          <p:cNvSpPr/>
          <p:nvPr/>
        </p:nvSpPr>
        <p:spPr>
          <a:xfrm>
            <a:off x="2567295" y="1350904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rgbClr val="735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xmlns="" id="{64493E6A-B33B-4279-A44A-DC445D86772A}"/>
              </a:ext>
            </a:extLst>
          </p:cNvPr>
          <p:cNvSpPr/>
          <p:nvPr/>
        </p:nvSpPr>
        <p:spPr>
          <a:xfrm rot="10800000">
            <a:off x="3154458" y="1347848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rgbClr val="735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xmlns="" id="{4E09E652-E42B-4D35-B750-1E418CF08FA6}"/>
              </a:ext>
            </a:extLst>
          </p:cNvPr>
          <p:cNvSpPr/>
          <p:nvPr/>
        </p:nvSpPr>
        <p:spPr>
          <a:xfrm>
            <a:off x="3803458" y="1440551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rgbClr val="735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xmlns="" id="{D86BE85A-63D8-48D0-8B07-9669B75E9D9D}"/>
              </a:ext>
            </a:extLst>
          </p:cNvPr>
          <p:cNvSpPr/>
          <p:nvPr/>
        </p:nvSpPr>
        <p:spPr>
          <a:xfrm>
            <a:off x="4679967" y="1402486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rgbClr val="735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xmlns="" id="{319E467E-1F19-4CBB-A070-3B6CE4078D17}"/>
              </a:ext>
            </a:extLst>
          </p:cNvPr>
          <p:cNvSpPr/>
          <p:nvPr/>
        </p:nvSpPr>
        <p:spPr>
          <a:xfrm>
            <a:off x="5672275" y="2505192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rgbClr val="735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xmlns="" id="{5F7FD4D6-1C06-4ABB-98F4-AC79D3C6A6D8}"/>
              </a:ext>
            </a:extLst>
          </p:cNvPr>
          <p:cNvSpPr/>
          <p:nvPr/>
        </p:nvSpPr>
        <p:spPr>
          <a:xfrm>
            <a:off x="3193362" y="2504069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rgbClr val="735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xmlns="" id="{7D9DF903-DA8F-4191-AEDF-7DDF26A64847}"/>
              </a:ext>
            </a:extLst>
          </p:cNvPr>
          <p:cNvSpPr/>
          <p:nvPr/>
        </p:nvSpPr>
        <p:spPr>
          <a:xfrm>
            <a:off x="6522570" y="2504069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rgbClr val="735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xmlns="" id="{D57F2C4B-7240-41A7-B169-E1E9E5390396}"/>
              </a:ext>
            </a:extLst>
          </p:cNvPr>
          <p:cNvSpPr/>
          <p:nvPr/>
        </p:nvSpPr>
        <p:spPr>
          <a:xfrm>
            <a:off x="8242504" y="2500357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rgbClr val="735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xmlns="" id="{75C14C12-5F78-4BDD-B8A3-69BB465A2216}"/>
              </a:ext>
            </a:extLst>
          </p:cNvPr>
          <p:cNvSpPr/>
          <p:nvPr/>
        </p:nvSpPr>
        <p:spPr>
          <a:xfrm>
            <a:off x="9070733" y="4646383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rgbClr val="735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xmlns="" id="{E1F21ECA-3730-4E2A-BB32-69C99B2546BB}"/>
              </a:ext>
            </a:extLst>
          </p:cNvPr>
          <p:cNvSpPr/>
          <p:nvPr/>
        </p:nvSpPr>
        <p:spPr>
          <a:xfrm>
            <a:off x="2534865" y="2369159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rgbClr val="735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xmlns="" id="{E0C4F70F-DCCD-48F1-A750-DF4F32AC8F75}"/>
              </a:ext>
            </a:extLst>
          </p:cNvPr>
          <p:cNvSpPr/>
          <p:nvPr/>
        </p:nvSpPr>
        <p:spPr>
          <a:xfrm>
            <a:off x="7320865" y="2527507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rgbClr val="735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xmlns="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5163665" y="4614047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rgbClr val="735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xmlns="" id="{06C7F06B-394E-4FE3-88AA-93210AFF9C00}"/>
              </a:ext>
            </a:extLst>
          </p:cNvPr>
          <p:cNvSpPr/>
          <p:nvPr/>
        </p:nvSpPr>
        <p:spPr>
          <a:xfrm>
            <a:off x="7419473" y="4581342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rgbClr val="735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80213" y="107076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sz="4800" dirty="0">
                <a:solidFill>
                  <a:srgbClr val="0070C0"/>
                </a:solidFill>
              </a:rPr>
              <a:t>Infographic Style</a:t>
            </a:r>
          </a:p>
        </p:txBody>
      </p:sp>
      <p:sp>
        <p:nvSpPr>
          <p:cNvPr id="8" name="Rounded Rectangle 3">
            <a:extLst>
              <a:ext uri="{FF2B5EF4-FFF2-40B4-BE49-F238E27FC236}">
                <a16:creationId xmlns:a16="http://schemas.microsoft.com/office/drawing/2014/main" xmlns="" id="{1FD705C2-E3AE-48F5-8165-1D2604D8B081}"/>
              </a:ext>
            </a:extLst>
          </p:cNvPr>
          <p:cNvSpPr/>
          <p:nvPr/>
        </p:nvSpPr>
        <p:spPr>
          <a:xfrm rot="2700000">
            <a:off x="6260569" y="1659646"/>
            <a:ext cx="1028541" cy="2834640"/>
          </a:xfrm>
          <a:prstGeom prst="roundRect">
            <a:avLst>
              <a:gd name="adj" fmla="val 50000"/>
            </a:avLst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9" name="Rounded Rectangle 3">
            <a:extLst>
              <a:ext uri="{FF2B5EF4-FFF2-40B4-BE49-F238E27FC236}">
                <a16:creationId xmlns:a16="http://schemas.microsoft.com/office/drawing/2014/main" xmlns="" id="{37F0C162-6938-44EC-94AE-4E317E062EE2}"/>
              </a:ext>
            </a:extLst>
          </p:cNvPr>
          <p:cNvSpPr/>
          <p:nvPr/>
        </p:nvSpPr>
        <p:spPr>
          <a:xfrm rot="13500000">
            <a:off x="4931143" y="2989072"/>
            <a:ext cx="1028541" cy="2834640"/>
          </a:xfrm>
          <a:prstGeom prst="roundRect">
            <a:avLst>
              <a:gd name="adj" fmla="val 50000"/>
            </a:avLst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0" name="Rounded Rectangle 3">
            <a:extLst>
              <a:ext uri="{FF2B5EF4-FFF2-40B4-BE49-F238E27FC236}">
                <a16:creationId xmlns:a16="http://schemas.microsoft.com/office/drawing/2014/main" xmlns="" id="{03DAA0F4-6637-4B23-8FFF-281D2F275D5E}"/>
              </a:ext>
            </a:extLst>
          </p:cNvPr>
          <p:cNvSpPr/>
          <p:nvPr/>
        </p:nvSpPr>
        <p:spPr>
          <a:xfrm rot="18900000">
            <a:off x="4963473" y="1646256"/>
            <a:ext cx="1028541" cy="2926080"/>
          </a:xfrm>
          <a:prstGeom prst="roundRect">
            <a:avLst>
              <a:gd name="adj" fmla="val 50000"/>
            </a:avLst>
          </a:prstGeom>
          <a:solidFill>
            <a:srgbClr val="4C9B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1" name="Rounded Rectangle 3">
            <a:extLst>
              <a:ext uri="{FF2B5EF4-FFF2-40B4-BE49-F238E27FC236}">
                <a16:creationId xmlns:a16="http://schemas.microsoft.com/office/drawing/2014/main" xmlns="" id="{19ECA345-CDD0-4F0A-A911-B3B3D882CBDF}"/>
              </a:ext>
            </a:extLst>
          </p:cNvPr>
          <p:cNvSpPr/>
          <p:nvPr/>
        </p:nvSpPr>
        <p:spPr>
          <a:xfrm rot="8100000">
            <a:off x="6228242" y="2911024"/>
            <a:ext cx="1028541" cy="2926080"/>
          </a:xfrm>
          <a:prstGeom prst="roundRect">
            <a:avLst>
              <a:gd name="adj" fmla="val 50000"/>
            </a:avLst>
          </a:prstGeom>
          <a:solidFill>
            <a:srgbClr val="4C9B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96D7DC66-D993-459D-BB73-F8FBD28C6276}"/>
              </a:ext>
            </a:extLst>
          </p:cNvPr>
          <p:cNvSpPr/>
          <p:nvPr/>
        </p:nvSpPr>
        <p:spPr>
          <a:xfrm>
            <a:off x="5640977" y="3278777"/>
            <a:ext cx="910045" cy="91004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4" name="Oval 21">
            <a:extLst>
              <a:ext uri="{FF2B5EF4-FFF2-40B4-BE49-F238E27FC236}">
                <a16:creationId xmlns:a16="http://schemas.microsoft.com/office/drawing/2014/main" xmlns="" id="{4049FBAB-587C-4FD3-B901-8AF40ADA8A05}"/>
              </a:ext>
            </a:extLst>
          </p:cNvPr>
          <p:cNvSpPr>
            <a:spLocks noChangeAspect="1"/>
          </p:cNvSpPr>
          <p:nvPr/>
        </p:nvSpPr>
        <p:spPr>
          <a:xfrm>
            <a:off x="5845387" y="3466849"/>
            <a:ext cx="529480" cy="53390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rgbClr val="735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5" name="그룹 2">
            <a:extLst>
              <a:ext uri="{FF2B5EF4-FFF2-40B4-BE49-F238E27FC236}">
                <a16:creationId xmlns:a16="http://schemas.microsoft.com/office/drawing/2014/main" xmlns="" id="{EC9551ED-3A4B-4CF7-9C76-5759FF6863EC}"/>
              </a:ext>
            </a:extLst>
          </p:cNvPr>
          <p:cNvGrpSpPr/>
          <p:nvPr/>
        </p:nvGrpSpPr>
        <p:grpSpPr>
          <a:xfrm>
            <a:off x="8105776" y="1970283"/>
            <a:ext cx="3217222" cy="897285"/>
            <a:chOff x="7483202" y="1970281"/>
            <a:chExt cx="2880320" cy="89728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E479D324-4105-499B-BD00-A06112E6313B}"/>
                </a:ext>
              </a:extLst>
            </p:cNvPr>
            <p:cNvSpPr txBox="1"/>
            <p:nvPr/>
          </p:nvSpPr>
          <p:spPr>
            <a:xfrm>
              <a:off x="7483202" y="1970281"/>
              <a:ext cx="2880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E117C604-DB61-41C4-AF7C-0A1C90BC5C63}"/>
                </a:ext>
              </a:extLst>
            </p:cNvPr>
            <p:cNvSpPr txBox="1"/>
            <p:nvPr/>
          </p:nvSpPr>
          <p:spPr>
            <a:xfrm>
              <a:off x="7483202" y="2221235"/>
              <a:ext cx="2880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  <p:grpSp>
        <p:nvGrpSpPr>
          <p:cNvPr id="18" name="그룹 5">
            <a:extLst>
              <a:ext uri="{FF2B5EF4-FFF2-40B4-BE49-F238E27FC236}">
                <a16:creationId xmlns:a16="http://schemas.microsoft.com/office/drawing/2014/main" xmlns="" id="{F62C8EC0-27D0-4CAC-827C-DBC7978D7B54}"/>
              </a:ext>
            </a:extLst>
          </p:cNvPr>
          <p:cNvGrpSpPr/>
          <p:nvPr/>
        </p:nvGrpSpPr>
        <p:grpSpPr>
          <a:xfrm>
            <a:off x="8105776" y="5205627"/>
            <a:ext cx="3217222" cy="897285"/>
            <a:chOff x="7959859" y="5205624"/>
            <a:chExt cx="2880320" cy="89728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0C396B01-98A8-4DBE-8575-C5512DDF614D}"/>
                </a:ext>
              </a:extLst>
            </p:cNvPr>
            <p:cNvSpPr txBox="1"/>
            <p:nvPr/>
          </p:nvSpPr>
          <p:spPr>
            <a:xfrm>
              <a:off x="7959859" y="5205624"/>
              <a:ext cx="2880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08CDC637-8964-450D-ADD5-D655A4FB56C9}"/>
                </a:ext>
              </a:extLst>
            </p:cNvPr>
            <p:cNvSpPr txBox="1"/>
            <p:nvPr/>
          </p:nvSpPr>
          <p:spPr>
            <a:xfrm>
              <a:off x="7959859" y="5456578"/>
              <a:ext cx="2880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  <p:cxnSp>
        <p:nvCxnSpPr>
          <p:cNvPr id="21" name="Elbow Connector 56">
            <a:extLst>
              <a:ext uri="{FF2B5EF4-FFF2-40B4-BE49-F238E27FC236}">
                <a16:creationId xmlns:a16="http://schemas.microsoft.com/office/drawing/2014/main" xmlns="" id="{54B6212A-2649-4BFF-88F3-F144E8FDCDA7}"/>
              </a:ext>
            </a:extLst>
          </p:cNvPr>
          <p:cNvCxnSpPr>
            <a:cxnSpLocks/>
          </p:cNvCxnSpPr>
          <p:nvPr/>
        </p:nvCxnSpPr>
        <p:spPr>
          <a:xfrm>
            <a:off x="7620000" y="4323450"/>
            <a:ext cx="1109137" cy="798596"/>
          </a:xfrm>
          <a:prstGeom prst="bentConnector3">
            <a:avLst>
              <a:gd name="adj1" fmla="val 50000"/>
            </a:avLst>
          </a:prstGeom>
          <a:ln w="15875">
            <a:solidFill>
              <a:srgbClr val="73503F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그룹 7">
            <a:extLst>
              <a:ext uri="{FF2B5EF4-FFF2-40B4-BE49-F238E27FC236}">
                <a16:creationId xmlns:a16="http://schemas.microsoft.com/office/drawing/2014/main" xmlns="" id="{8492C2EC-9858-40E8-B64C-5E10AF2077BC}"/>
              </a:ext>
            </a:extLst>
          </p:cNvPr>
          <p:cNvGrpSpPr/>
          <p:nvPr/>
        </p:nvGrpSpPr>
        <p:grpSpPr>
          <a:xfrm>
            <a:off x="846307" y="1816055"/>
            <a:ext cx="3223973" cy="897285"/>
            <a:chOff x="1919536" y="1816053"/>
            <a:chExt cx="2880320" cy="89728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59A40E36-3A85-441D-A8F9-CD80A83D452C}"/>
                </a:ext>
              </a:extLst>
            </p:cNvPr>
            <p:cNvSpPr txBox="1"/>
            <p:nvPr/>
          </p:nvSpPr>
          <p:spPr>
            <a:xfrm>
              <a:off x="1919536" y="1816053"/>
              <a:ext cx="2880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92180FB5-30E6-4AE6-A105-78E6084E4E77}"/>
                </a:ext>
              </a:extLst>
            </p:cNvPr>
            <p:cNvSpPr txBox="1"/>
            <p:nvPr/>
          </p:nvSpPr>
          <p:spPr>
            <a:xfrm>
              <a:off x="1919536" y="2067007"/>
              <a:ext cx="2880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Example Text : </a:t>
              </a:r>
            </a:p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  <p:cxnSp>
        <p:nvCxnSpPr>
          <p:cNvPr id="25" name="Elbow Connector 59">
            <a:extLst>
              <a:ext uri="{FF2B5EF4-FFF2-40B4-BE49-F238E27FC236}">
                <a16:creationId xmlns:a16="http://schemas.microsoft.com/office/drawing/2014/main" xmlns="" id="{1636640E-19CA-4866-B2A8-510EBA3DEC76}"/>
              </a:ext>
            </a:extLst>
          </p:cNvPr>
          <p:cNvCxnSpPr>
            <a:cxnSpLocks/>
          </p:cNvCxnSpPr>
          <p:nvPr/>
        </p:nvCxnSpPr>
        <p:spPr>
          <a:xfrm>
            <a:off x="3520969" y="2867570"/>
            <a:ext cx="1286819" cy="554909"/>
          </a:xfrm>
          <a:prstGeom prst="bentConnector3">
            <a:avLst>
              <a:gd name="adj1" fmla="val 50000"/>
            </a:avLst>
          </a:prstGeom>
          <a:ln w="15875">
            <a:solidFill>
              <a:srgbClr val="73503F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60">
            <a:extLst>
              <a:ext uri="{FF2B5EF4-FFF2-40B4-BE49-F238E27FC236}">
                <a16:creationId xmlns:a16="http://schemas.microsoft.com/office/drawing/2014/main" xmlns="" id="{8E5837EA-E7CF-42D8-A9D2-5504EB89DC41}"/>
              </a:ext>
            </a:extLst>
          </p:cNvPr>
          <p:cNvCxnSpPr>
            <a:cxnSpLocks/>
          </p:cNvCxnSpPr>
          <p:nvPr/>
        </p:nvCxnSpPr>
        <p:spPr>
          <a:xfrm rot="10800000" flipV="1">
            <a:off x="3605048" y="4042764"/>
            <a:ext cx="1150840" cy="709141"/>
          </a:xfrm>
          <a:prstGeom prst="bentConnector3">
            <a:avLst>
              <a:gd name="adj1" fmla="val 50000"/>
            </a:avLst>
          </a:prstGeom>
          <a:ln w="15875">
            <a:solidFill>
              <a:srgbClr val="73503F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그룹 8">
            <a:extLst>
              <a:ext uri="{FF2B5EF4-FFF2-40B4-BE49-F238E27FC236}">
                <a16:creationId xmlns:a16="http://schemas.microsoft.com/office/drawing/2014/main" xmlns="" id="{FC62C57A-127C-459A-9404-51C8FA367142}"/>
              </a:ext>
            </a:extLst>
          </p:cNvPr>
          <p:cNvGrpSpPr/>
          <p:nvPr/>
        </p:nvGrpSpPr>
        <p:grpSpPr>
          <a:xfrm>
            <a:off x="846307" y="4871090"/>
            <a:ext cx="3223973" cy="897285"/>
            <a:chOff x="1991543" y="4871087"/>
            <a:chExt cx="2880320" cy="89728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1E759474-4437-46E7-8178-ACAF6FAD1A15}"/>
                </a:ext>
              </a:extLst>
            </p:cNvPr>
            <p:cNvSpPr txBox="1"/>
            <p:nvPr/>
          </p:nvSpPr>
          <p:spPr>
            <a:xfrm>
              <a:off x="1991543" y="4871087"/>
              <a:ext cx="2880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9BD156DE-6FAC-43AA-B3B6-54A39A8A4E56}"/>
                </a:ext>
              </a:extLst>
            </p:cNvPr>
            <p:cNvSpPr txBox="1"/>
            <p:nvPr/>
          </p:nvSpPr>
          <p:spPr>
            <a:xfrm>
              <a:off x="1991543" y="5122041"/>
              <a:ext cx="2880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Example Text : </a:t>
              </a:r>
            </a:p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  <p:cxnSp>
        <p:nvCxnSpPr>
          <p:cNvPr id="30" name="Elbow Connector 60">
            <a:extLst>
              <a:ext uri="{FF2B5EF4-FFF2-40B4-BE49-F238E27FC236}">
                <a16:creationId xmlns:a16="http://schemas.microsoft.com/office/drawing/2014/main" xmlns="" id="{6A24D418-91D4-4826-829F-6F29EC26AEBE}"/>
              </a:ext>
            </a:extLst>
          </p:cNvPr>
          <p:cNvCxnSpPr>
            <a:cxnSpLocks/>
          </p:cNvCxnSpPr>
          <p:nvPr/>
        </p:nvCxnSpPr>
        <p:spPr>
          <a:xfrm flipV="1">
            <a:off x="7496864" y="3040550"/>
            <a:ext cx="1142639" cy="327848"/>
          </a:xfrm>
          <a:prstGeom prst="bentConnector3">
            <a:avLst>
              <a:gd name="adj1" fmla="val 50000"/>
            </a:avLst>
          </a:prstGeom>
          <a:ln w="15875">
            <a:solidFill>
              <a:srgbClr val="73503F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 Same Side Corner Rectangle 11">
            <a:extLst>
              <a:ext uri="{FF2B5EF4-FFF2-40B4-BE49-F238E27FC236}">
                <a16:creationId xmlns:a16="http://schemas.microsoft.com/office/drawing/2014/main" xmlns="" id="{67163DA5-F877-4786-A370-82C0614B4B20}"/>
              </a:ext>
            </a:extLst>
          </p:cNvPr>
          <p:cNvSpPr/>
          <p:nvPr/>
        </p:nvSpPr>
        <p:spPr>
          <a:xfrm rot="9900000">
            <a:off x="4657604" y="4875098"/>
            <a:ext cx="369897" cy="31415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b="1" dirty="0"/>
          </a:p>
        </p:txBody>
      </p:sp>
      <p:sp>
        <p:nvSpPr>
          <p:cNvPr id="41" name="Trapezoid 3">
            <a:extLst>
              <a:ext uri="{FF2B5EF4-FFF2-40B4-BE49-F238E27FC236}">
                <a16:creationId xmlns:a16="http://schemas.microsoft.com/office/drawing/2014/main" xmlns="" id="{615BFA87-4272-4FC4-B608-25BEE57B727D}"/>
              </a:ext>
            </a:extLst>
          </p:cNvPr>
          <p:cNvSpPr>
            <a:spLocks noChangeAspect="1"/>
          </p:cNvSpPr>
          <p:nvPr/>
        </p:nvSpPr>
        <p:spPr>
          <a:xfrm>
            <a:off x="7225920" y="2126403"/>
            <a:ext cx="478372" cy="487547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b="1">
              <a:solidFill>
                <a:schemeClr val="tx1"/>
              </a:solidFill>
            </a:endParaRPr>
          </a:p>
        </p:txBody>
      </p:sp>
      <p:sp>
        <p:nvSpPr>
          <p:cNvPr id="42" name="Rounded Rectangle 1">
            <a:extLst>
              <a:ext uri="{FF2B5EF4-FFF2-40B4-BE49-F238E27FC236}">
                <a16:creationId xmlns:a16="http://schemas.microsoft.com/office/drawing/2014/main" xmlns="" id="{25B93791-7D1F-45A5-BE85-D72735BA928C}"/>
              </a:ext>
            </a:extLst>
          </p:cNvPr>
          <p:cNvSpPr>
            <a:spLocks noChangeAspect="1"/>
          </p:cNvSpPr>
          <p:nvPr/>
        </p:nvSpPr>
        <p:spPr>
          <a:xfrm rot="2648398">
            <a:off x="4706110" y="2181626"/>
            <a:ext cx="203355" cy="520087"/>
          </a:xfrm>
          <a:custGeom>
            <a:avLst/>
            <a:gdLst/>
            <a:ahLst/>
            <a:cxnLst/>
            <a:rect l="l" t="t" r="r" b="b"/>
            <a:pathLst>
              <a:path w="1862952" h="4764557">
                <a:moveTo>
                  <a:pt x="289679" y="2004751"/>
                </a:moveTo>
                <a:cubicBezTo>
                  <a:pt x="458860" y="1838972"/>
                  <a:pt x="691283" y="1737733"/>
                  <a:pt x="946849" y="1740329"/>
                </a:cubicBezTo>
                <a:cubicBezTo>
                  <a:pt x="982916" y="1740695"/>
                  <a:pt x="1018481" y="1743119"/>
                  <a:pt x="1053366" y="1748014"/>
                </a:cubicBezTo>
                <a:cubicBezTo>
                  <a:pt x="1317748" y="1888655"/>
                  <a:pt x="1203170" y="2165630"/>
                  <a:pt x="978473" y="2204473"/>
                </a:cubicBezTo>
                <a:cubicBezTo>
                  <a:pt x="966642" y="2201190"/>
                  <a:pt x="954470" y="2200566"/>
                  <a:pt x="942176" y="2200441"/>
                </a:cubicBezTo>
                <a:cubicBezTo>
                  <a:pt x="697403" y="2197955"/>
                  <a:pt x="496962" y="2394367"/>
                  <a:pt x="494475" y="2639137"/>
                </a:cubicBezTo>
                <a:lnTo>
                  <a:pt x="482110" y="3856696"/>
                </a:lnTo>
                <a:cubicBezTo>
                  <a:pt x="479624" y="4101467"/>
                  <a:pt x="676035" y="4301910"/>
                  <a:pt x="920807" y="4304396"/>
                </a:cubicBezTo>
                <a:cubicBezTo>
                  <a:pt x="1043193" y="4305639"/>
                  <a:pt x="1154496" y="4257158"/>
                  <a:pt x="1235513" y="4177768"/>
                </a:cubicBezTo>
                <a:cubicBezTo>
                  <a:pt x="1316531" y="4098380"/>
                  <a:pt x="1367262" y="3988084"/>
                  <a:pt x="1368506" y="3865699"/>
                </a:cubicBezTo>
                <a:lnTo>
                  <a:pt x="1375662" y="3161156"/>
                </a:lnTo>
                <a:cubicBezTo>
                  <a:pt x="1504082" y="3167548"/>
                  <a:pt x="1792622" y="2981572"/>
                  <a:pt x="1861834" y="2783546"/>
                </a:cubicBezTo>
                <a:lnTo>
                  <a:pt x="1851019" y="3848423"/>
                </a:lnTo>
                <a:cubicBezTo>
                  <a:pt x="1848423" y="4103989"/>
                  <a:pt x="1742485" y="4334308"/>
                  <a:pt x="1573304" y="4500088"/>
                </a:cubicBezTo>
                <a:cubicBezTo>
                  <a:pt x="1404123" y="4665866"/>
                  <a:pt x="1171700" y="4767105"/>
                  <a:pt x="916134" y="4764509"/>
                </a:cubicBezTo>
                <a:cubicBezTo>
                  <a:pt x="405002" y="4759318"/>
                  <a:pt x="-5143" y="4340756"/>
                  <a:pt x="48" y="3829624"/>
                </a:cubicBezTo>
                <a:lnTo>
                  <a:pt x="11964" y="2656415"/>
                </a:lnTo>
                <a:cubicBezTo>
                  <a:pt x="14559" y="2400849"/>
                  <a:pt x="120498" y="2170529"/>
                  <a:pt x="289679" y="2004751"/>
                </a:cubicBezTo>
                <a:close/>
                <a:moveTo>
                  <a:pt x="282968" y="271082"/>
                </a:moveTo>
                <a:cubicBezTo>
                  <a:pt x="450457" y="103594"/>
                  <a:pt x="681840" y="0"/>
                  <a:pt x="937419" y="0"/>
                </a:cubicBezTo>
                <a:cubicBezTo>
                  <a:pt x="1448577" y="0"/>
                  <a:pt x="1862952" y="414375"/>
                  <a:pt x="1862952" y="925533"/>
                </a:cubicBezTo>
                <a:lnTo>
                  <a:pt x="1862952" y="2098803"/>
                </a:lnTo>
                <a:cubicBezTo>
                  <a:pt x="1862952" y="2609961"/>
                  <a:pt x="1448577" y="3024336"/>
                  <a:pt x="937419" y="3024336"/>
                </a:cubicBezTo>
                <a:cubicBezTo>
                  <a:pt x="901350" y="3024336"/>
                  <a:pt x="865762" y="3022273"/>
                  <a:pt x="830829" y="3017733"/>
                </a:cubicBezTo>
                <a:cubicBezTo>
                  <a:pt x="565032" y="2879784"/>
                  <a:pt x="676792" y="2601660"/>
                  <a:pt x="901083" y="2560538"/>
                </a:cubicBezTo>
                <a:cubicBezTo>
                  <a:pt x="912947" y="2563700"/>
                  <a:pt x="925124" y="2564200"/>
                  <a:pt x="937419" y="2564200"/>
                </a:cubicBezTo>
                <a:cubicBezTo>
                  <a:pt x="1182204" y="2564200"/>
                  <a:pt x="1380640" y="2365763"/>
                  <a:pt x="1380641" y="2120980"/>
                </a:cubicBezTo>
                <a:lnTo>
                  <a:pt x="1380640" y="903358"/>
                </a:lnTo>
                <a:cubicBezTo>
                  <a:pt x="1380640" y="658574"/>
                  <a:pt x="1182204" y="460137"/>
                  <a:pt x="937419" y="460137"/>
                </a:cubicBezTo>
                <a:cubicBezTo>
                  <a:pt x="815027" y="460137"/>
                  <a:pt x="704222" y="509746"/>
                  <a:pt x="624015" y="589954"/>
                </a:cubicBezTo>
                <a:cubicBezTo>
                  <a:pt x="543808" y="670161"/>
                  <a:pt x="494199" y="780966"/>
                  <a:pt x="494199" y="903358"/>
                </a:cubicBezTo>
                <a:lnTo>
                  <a:pt x="494198" y="1607937"/>
                </a:lnTo>
                <a:cubicBezTo>
                  <a:pt x="365720" y="1602850"/>
                  <a:pt x="79084" y="1791747"/>
                  <a:pt x="11886" y="1990465"/>
                </a:cubicBezTo>
                <a:lnTo>
                  <a:pt x="11886" y="925533"/>
                </a:lnTo>
                <a:cubicBezTo>
                  <a:pt x="11886" y="669954"/>
                  <a:pt x="115480" y="438571"/>
                  <a:pt x="282968" y="2710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b="1">
              <a:solidFill>
                <a:schemeClr val="tx1"/>
              </a:solidFill>
            </a:endParaRPr>
          </a:p>
        </p:txBody>
      </p:sp>
      <p:sp>
        <p:nvSpPr>
          <p:cNvPr id="43" name="Oval 7">
            <a:extLst>
              <a:ext uri="{FF2B5EF4-FFF2-40B4-BE49-F238E27FC236}">
                <a16:creationId xmlns:a16="http://schemas.microsoft.com/office/drawing/2014/main" xmlns="" id="{62428D5C-430B-4802-90BB-8D74E3D8B7BD}"/>
              </a:ext>
            </a:extLst>
          </p:cNvPr>
          <p:cNvSpPr/>
          <p:nvPr/>
        </p:nvSpPr>
        <p:spPr>
          <a:xfrm>
            <a:off x="7262428" y="4871090"/>
            <a:ext cx="423269" cy="42326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48B9B5ED-AF5B-4EEE-AD74-68DADAC85B6E}"/>
              </a:ext>
            </a:extLst>
          </p:cNvPr>
          <p:cNvSpPr txBox="1"/>
          <p:nvPr/>
        </p:nvSpPr>
        <p:spPr>
          <a:xfrm rot="18900000">
            <a:off x="6294950" y="2825839"/>
            <a:ext cx="1097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Add Text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49B5DA67-B904-4B7B-B89F-544B1B233DCB}"/>
              </a:ext>
            </a:extLst>
          </p:cNvPr>
          <p:cNvSpPr txBox="1"/>
          <p:nvPr/>
        </p:nvSpPr>
        <p:spPr>
          <a:xfrm rot="2700000">
            <a:off x="4753472" y="2745558"/>
            <a:ext cx="1097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Add Text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BC701505-A358-48B3-9E73-A2ECEFDBDD6F}"/>
              </a:ext>
            </a:extLst>
          </p:cNvPr>
          <p:cNvSpPr txBox="1"/>
          <p:nvPr/>
        </p:nvSpPr>
        <p:spPr>
          <a:xfrm rot="18900000">
            <a:off x="4810887" y="4330610"/>
            <a:ext cx="1097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Add Text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55CC7DBC-441F-4D3A-982E-17C1F6870F1E}"/>
              </a:ext>
            </a:extLst>
          </p:cNvPr>
          <p:cNvSpPr txBox="1"/>
          <p:nvPr/>
        </p:nvSpPr>
        <p:spPr>
          <a:xfrm rot="2700000">
            <a:off x="6356181" y="4314011"/>
            <a:ext cx="1097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Add Text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3336" y="905990"/>
            <a:ext cx="663750" cy="866250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3336" y="4110299"/>
            <a:ext cx="663750" cy="866250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6521" y="884485"/>
            <a:ext cx="663750" cy="866250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9481" y="3733799"/>
            <a:ext cx="663750" cy="86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0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400050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Isosceles Triangle 9">
            <a:extLst>
              <a:ext uri="{FF2B5EF4-FFF2-40B4-BE49-F238E27FC236}">
                <a16:creationId xmlns:a16="http://schemas.microsoft.com/office/drawing/2014/main" xmlns="" id="{DA3E656D-0811-4C0E-8F8A-38D1F8E80C96}"/>
              </a:ext>
            </a:extLst>
          </p:cNvPr>
          <p:cNvSpPr/>
          <p:nvPr/>
        </p:nvSpPr>
        <p:spPr>
          <a:xfrm rot="16200000">
            <a:off x="3511947" y="3333687"/>
            <a:ext cx="698477" cy="602135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Isosceles Triangle 10">
            <a:extLst>
              <a:ext uri="{FF2B5EF4-FFF2-40B4-BE49-F238E27FC236}">
                <a16:creationId xmlns:a16="http://schemas.microsoft.com/office/drawing/2014/main" xmlns="" id="{5C766702-86C4-4416-AA07-C440A6E5D3E4}"/>
              </a:ext>
            </a:extLst>
          </p:cNvPr>
          <p:cNvSpPr/>
          <p:nvPr/>
        </p:nvSpPr>
        <p:spPr>
          <a:xfrm rot="5400000">
            <a:off x="8044591" y="3333687"/>
            <a:ext cx="698476" cy="602135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" name="그룹 6">
            <a:extLst>
              <a:ext uri="{FF2B5EF4-FFF2-40B4-BE49-F238E27FC236}">
                <a16:creationId xmlns:a16="http://schemas.microsoft.com/office/drawing/2014/main" xmlns="" id="{279CF00F-685B-4FB1-ACF8-10DD5724DB02}"/>
              </a:ext>
            </a:extLst>
          </p:cNvPr>
          <p:cNvGrpSpPr/>
          <p:nvPr/>
        </p:nvGrpSpPr>
        <p:grpSpPr>
          <a:xfrm>
            <a:off x="1014255" y="1474512"/>
            <a:ext cx="3306014" cy="1056546"/>
            <a:chOff x="467543" y="1720822"/>
            <a:chExt cx="2360724" cy="105654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6D8F60CE-4B6F-4412-9BE7-8EB2099638ED}"/>
                </a:ext>
              </a:extLst>
            </p:cNvPr>
            <p:cNvSpPr txBox="1"/>
            <p:nvPr/>
          </p:nvSpPr>
          <p:spPr>
            <a:xfrm>
              <a:off x="467543" y="1720822"/>
              <a:ext cx="236072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36E076D8-06A6-42E4-A691-0ECD28F95591}"/>
                </a:ext>
              </a:extLst>
            </p:cNvPr>
            <p:cNvSpPr txBox="1"/>
            <p:nvPr/>
          </p:nvSpPr>
          <p:spPr>
            <a:xfrm>
              <a:off x="477068" y="1946371"/>
              <a:ext cx="23511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9" name="그룹 9">
            <a:extLst>
              <a:ext uri="{FF2B5EF4-FFF2-40B4-BE49-F238E27FC236}">
                <a16:creationId xmlns:a16="http://schemas.microsoft.com/office/drawing/2014/main" xmlns="" id="{E6E4C42F-D046-429B-B3A2-4757C1A8D44E}"/>
              </a:ext>
            </a:extLst>
          </p:cNvPr>
          <p:cNvGrpSpPr/>
          <p:nvPr/>
        </p:nvGrpSpPr>
        <p:grpSpPr>
          <a:xfrm>
            <a:off x="1508449" y="2986681"/>
            <a:ext cx="1352458" cy="1296144"/>
            <a:chOff x="676746" y="2780928"/>
            <a:chExt cx="1352458" cy="1296144"/>
          </a:xfrm>
          <a:solidFill>
            <a:srgbClr val="7F7F7F"/>
          </a:solidFill>
        </p:grpSpPr>
        <p:sp>
          <p:nvSpPr>
            <p:cNvPr id="10" name="Rectangle 14">
              <a:extLst>
                <a:ext uri="{FF2B5EF4-FFF2-40B4-BE49-F238E27FC236}">
                  <a16:creationId xmlns:a16="http://schemas.microsoft.com/office/drawing/2014/main" xmlns="" id="{19DEA8CD-F14A-493D-ACB9-8618D891D4B2}"/>
                </a:ext>
              </a:extLst>
            </p:cNvPr>
            <p:cNvSpPr/>
            <p:nvPr/>
          </p:nvSpPr>
          <p:spPr>
            <a:xfrm>
              <a:off x="683568" y="3079762"/>
              <a:ext cx="1345636" cy="6984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Isosceles Triangle 15">
              <a:extLst>
                <a:ext uri="{FF2B5EF4-FFF2-40B4-BE49-F238E27FC236}">
                  <a16:creationId xmlns:a16="http://schemas.microsoft.com/office/drawing/2014/main" xmlns="" id="{729FDA7B-4D17-49C5-BE5A-774B8A33E187}"/>
                </a:ext>
              </a:extLst>
            </p:cNvPr>
            <p:cNvSpPr/>
            <p:nvPr/>
          </p:nvSpPr>
          <p:spPr>
            <a:xfrm>
              <a:off x="676746" y="2780928"/>
              <a:ext cx="135245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Isosceles Triangle 16">
              <a:extLst>
                <a:ext uri="{FF2B5EF4-FFF2-40B4-BE49-F238E27FC236}">
                  <a16:creationId xmlns:a16="http://schemas.microsoft.com/office/drawing/2014/main" xmlns="" id="{5BCF60F9-DD60-4F93-A80B-69C3C463D931}"/>
                </a:ext>
              </a:extLst>
            </p:cNvPr>
            <p:cNvSpPr/>
            <p:nvPr/>
          </p:nvSpPr>
          <p:spPr>
            <a:xfrm rot="10800000">
              <a:off x="676746" y="3861048"/>
              <a:ext cx="135245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7B025B7-49DF-40AA-90F1-24822A4A38D3}"/>
              </a:ext>
            </a:extLst>
          </p:cNvPr>
          <p:cNvSpPr txBox="1"/>
          <p:nvPr/>
        </p:nvSpPr>
        <p:spPr>
          <a:xfrm>
            <a:off x="1521798" y="3342367"/>
            <a:ext cx="134563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</a:rPr>
              <a:t>87%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  <p:grpSp>
        <p:nvGrpSpPr>
          <p:cNvPr id="14" name="그룹 14">
            <a:extLst>
              <a:ext uri="{FF2B5EF4-FFF2-40B4-BE49-F238E27FC236}">
                <a16:creationId xmlns:a16="http://schemas.microsoft.com/office/drawing/2014/main" xmlns="" id="{6648531C-1F7B-40AB-A2CC-174500A736CA}"/>
              </a:ext>
            </a:extLst>
          </p:cNvPr>
          <p:cNvGrpSpPr/>
          <p:nvPr/>
        </p:nvGrpSpPr>
        <p:grpSpPr>
          <a:xfrm>
            <a:off x="9394109" y="2986681"/>
            <a:ext cx="1352458" cy="1296144"/>
            <a:chOff x="7064541" y="2780929"/>
            <a:chExt cx="1352458" cy="1296144"/>
          </a:xfrm>
          <a:solidFill>
            <a:srgbClr val="4C9BD3"/>
          </a:solidFill>
        </p:grpSpPr>
        <p:sp>
          <p:nvSpPr>
            <p:cNvPr id="15" name="Rectangle 20">
              <a:extLst>
                <a:ext uri="{FF2B5EF4-FFF2-40B4-BE49-F238E27FC236}">
                  <a16:creationId xmlns:a16="http://schemas.microsoft.com/office/drawing/2014/main" xmlns="" id="{539803D1-013B-4BCF-B8DD-1C9103329752}"/>
                </a:ext>
              </a:extLst>
            </p:cNvPr>
            <p:cNvSpPr/>
            <p:nvPr/>
          </p:nvSpPr>
          <p:spPr>
            <a:xfrm>
              <a:off x="7071363" y="3079763"/>
              <a:ext cx="1345636" cy="6984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" name="Isosceles Triangle 21">
              <a:extLst>
                <a:ext uri="{FF2B5EF4-FFF2-40B4-BE49-F238E27FC236}">
                  <a16:creationId xmlns:a16="http://schemas.microsoft.com/office/drawing/2014/main" xmlns="" id="{44C42EE6-6FC6-45BC-8F51-4B90C7B1B7F0}"/>
                </a:ext>
              </a:extLst>
            </p:cNvPr>
            <p:cNvSpPr/>
            <p:nvPr/>
          </p:nvSpPr>
          <p:spPr>
            <a:xfrm>
              <a:off x="7064541" y="2780929"/>
              <a:ext cx="135245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Isosceles Triangle 22">
              <a:extLst>
                <a:ext uri="{FF2B5EF4-FFF2-40B4-BE49-F238E27FC236}">
                  <a16:creationId xmlns:a16="http://schemas.microsoft.com/office/drawing/2014/main" xmlns="" id="{D2847444-7787-4930-89F4-F92484D6611F}"/>
                </a:ext>
              </a:extLst>
            </p:cNvPr>
            <p:cNvSpPr/>
            <p:nvPr/>
          </p:nvSpPr>
          <p:spPr>
            <a:xfrm rot="10800000">
              <a:off x="7064541" y="3861049"/>
              <a:ext cx="135245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2209876-4D04-4CC1-9BFE-985904ABB37E}"/>
              </a:ext>
            </a:extLst>
          </p:cNvPr>
          <p:cNvSpPr txBox="1"/>
          <p:nvPr/>
        </p:nvSpPr>
        <p:spPr>
          <a:xfrm>
            <a:off x="9407458" y="3342367"/>
            <a:ext cx="134563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</a:rPr>
              <a:t>95%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  <p:grpSp>
        <p:nvGrpSpPr>
          <p:cNvPr id="19" name="그룹 19">
            <a:extLst>
              <a:ext uri="{FF2B5EF4-FFF2-40B4-BE49-F238E27FC236}">
                <a16:creationId xmlns:a16="http://schemas.microsoft.com/office/drawing/2014/main" xmlns="" id="{C1B67587-E7B1-4891-8480-2F5258130772}"/>
              </a:ext>
            </a:extLst>
          </p:cNvPr>
          <p:cNvGrpSpPr/>
          <p:nvPr/>
        </p:nvGrpSpPr>
        <p:grpSpPr>
          <a:xfrm>
            <a:off x="7987809" y="1474512"/>
            <a:ext cx="3272830" cy="1056546"/>
            <a:chOff x="6444890" y="1720822"/>
            <a:chExt cx="2360723" cy="105654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9E2309B8-0BEB-409D-83EB-697D570B58F7}"/>
                </a:ext>
              </a:extLst>
            </p:cNvPr>
            <p:cNvSpPr txBox="1"/>
            <p:nvPr/>
          </p:nvSpPr>
          <p:spPr>
            <a:xfrm>
              <a:off x="6444890" y="1720822"/>
              <a:ext cx="236072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089B5186-F949-46E8-8013-9EF237E82C05}"/>
                </a:ext>
              </a:extLst>
            </p:cNvPr>
            <p:cNvSpPr txBox="1"/>
            <p:nvPr/>
          </p:nvSpPr>
          <p:spPr>
            <a:xfrm>
              <a:off x="6444890" y="1946371"/>
              <a:ext cx="23511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2" name="그룹 22">
            <a:extLst>
              <a:ext uri="{FF2B5EF4-FFF2-40B4-BE49-F238E27FC236}">
                <a16:creationId xmlns:a16="http://schemas.microsoft.com/office/drawing/2014/main" xmlns="" id="{52D4F139-9E35-4EBC-BF87-824FE01FBFE1}"/>
              </a:ext>
            </a:extLst>
          </p:cNvPr>
          <p:cNvGrpSpPr/>
          <p:nvPr/>
        </p:nvGrpSpPr>
        <p:grpSpPr>
          <a:xfrm>
            <a:off x="1014255" y="4730295"/>
            <a:ext cx="3306014" cy="1056546"/>
            <a:chOff x="467543" y="5066056"/>
            <a:chExt cx="2360724" cy="105654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092F6902-BCDC-47DC-9CBE-C52AD4B0A161}"/>
                </a:ext>
              </a:extLst>
            </p:cNvPr>
            <p:cNvSpPr txBox="1"/>
            <p:nvPr/>
          </p:nvSpPr>
          <p:spPr>
            <a:xfrm>
              <a:off x="467543" y="5066056"/>
              <a:ext cx="236072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17ADB96C-B0D0-4412-98E1-CFC415ACAD93}"/>
                </a:ext>
              </a:extLst>
            </p:cNvPr>
            <p:cNvSpPr txBox="1"/>
            <p:nvPr/>
          </p:nvSpPr>
          <p:spPr>
            <a:xfrm>
              <a:off x="477068" y="5291605"/>
              <a:ext cx="23511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5" name="그룹 25">
            <a:extLst>
              <a:ext uri="{FF2B5EF4-FFF2-40B4-BE49-F238E27FC236}">
                <a16:creationId xmlns:a16="http://schemas.microsoft.com/office/drawing/2014/main" xmlns="" id="{CC263DD5-CAC2-448A-8EE7-A584052FA665}"/>
              </a:ext>
            </a:extLst>
          </p:cNvPr>
          <p:cNvGrpSpPr/>
          <p:nvPr/>
        </p:nvGrpSpPr>
        <p:grpSpPr>
          <a:xfrm>
            <a:off x="7987809" y="4730295"/>
            <a:ext cx="3272830" cy="1056546"/>
            <a:chOff x="6444890" y="5066056"/>
            <a:chExt cx="2360723" cy="105654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841DE044-A0FE-4456-98E0-DA9E8429DE95}"/>
                </a:ext>
              </a:extLst>
            </p:cNvPr>
            <p:cNvSpPr txBox="1"/>
            <p:nvPr/>
          </p:nvSpPr>
          <p:spPr>
            <a:xfrm>
              <a:off x="6444890" y="5066056"/>
              <a:ext cx="236072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12F5ACC8-22DB-43FC-9DC5-FB0BE08C50C6}"/>
                </a:ext>
              </a:extLst>
            </p:cNvPr>
            <p:cNvSpPr txBox="1"/>
            <p:nvPr/>
          </p:nvSpPr>
          <p:spPr>
            <a:xfrm>
              <a:off x="6444890" y="5291605"/>
              <a:ext cx="23511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8" name="Grupo 27"/>
          <p:cNvGrpSpPr/>
          <p:nvPr/>
        </p:nvGrpSpPr>
        <p:grpSpPr>
          <a:xfrm>
            <a:off x="4135451" y="1782289"/>
            <a:ext cx="3944106" cy="3424672"/>
            <a:chOff x="4531810" y="2579097"/>
            <a:chExt cx="2784475" cy="2417763"/>
          </a:xfrm>
        </p:grpSpPr>
        <p:grpSp>
          <p:nvGrpSpPr>
            <p:cNvPr id="36" name="Group 1009"/>
            <p:cNvGrpSpPr>
              <a:grpSpLocks/>
            </p:cNvGrpSpPr>
            <p:nvPr/>
          </p:nvGrpSpPr>
          <p:grpSpPr bwMode="auto">
            <a:xfrm>
              <a:off x="4531810" y="2579097"/>
              <a:ext cx="2757488" cy="2251075"/>
              <a:chOff x="4026" y="2453"/>
              <a:chExt cx="1737" cy="1418"/>
            </a:xfrm>
          </p:grpSpPr>
          <p:sp>
            <p:nvSpPr>
              <p:cNvPr id="37" name="Freeform 809"/>
              <p:cNvSpPr>
                <a:spLocks/>
              </p:cNvSpPr>
              <p:nvPr/>
            </p:nvSpPr>
            <p:spPr bwMode="auto">
              <a:xfrm>
                <a:off x="5501" y="3587"/>
                <a:ext cx="18" cy="55"/>
              </a:xfrm>
              <a:custGeom>
                <a:avLst/>
                <a:gdLst>
                  <a:gd name="T0" fmla="*/ 0 w 18"/>
                  <a:gd name="T1" fmla="*/ 0 h 55"/>
                  <a:gd name="T2" fmla="*/ 0 w 18"/>
                  <a:gd name="T3" fmla="*/ 15 h 55"/>
                  <a:gd name="T4" fmla="*/ 2 w 18"/>
                  <a:gd name="T5" fmla="*/ 55 h 55"/>
                  <a:gd name="T6" fmla="*/ 18 w 18"/>
                  <a:gd name="T7" fmla="*/ 3 h 55"/>
                  <a:gd name="T8" fmla="*/ 11 w 18"/>
                  <a:gd name="T9" fmla="*/ 10 h 55"/>
                  <a:gd name="T10" fmla="*/ 0 w 18"/>
                  <a:gd name="T11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55">
                    <a:moveTo>
                      <a:pt x="0" y="0"/>
                    </a:moveTo>
                    <a:lnTo>
                      <a:pt x="0" y="15"/>
                    </a:lnTo>
                    <a:lnTo>
                      <a:pt x="2" y="55"/>
                    </a:lnTo>
                    <a:lnTo>
                      <a:pt x="18" y="3"/>
                    </a:lnTo>
                    <a:lnTo>
                      <a:pt x="11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8" name="Freeform 810"/>
              <p:cNvSpPr>
                <a:spLocks/>
              </p:cNvSpPr>
              <p:nvPr/>
            </p:nvSpPr>
            <p:spPr bwMode="auto">
              <a:xfrm>
                <a:off x="5456" y="3552"/>
                <a:ext cx="35" cy="45"/>
              </a:xfrm>
              <a:custGeom>
                <a:avLst/>
                <a:gdLst>
                  <a:gd name="T0" fmla="*/ 9 w 35"/>
                  <a:gd name="T1" fmla="*/ 38 h 45"/>
                  <a:gd name="T2" fmla="*/ 16 w 35"/>
                  <a:gd name="T3" fmla="*/ 45 h 45"/>
                  <a:gd name="T4" fmla="*/ 26 w 35"/>
                  <a:gd name="T5" fmla="*/ 35 h 45"/>
                  <a:gd name="T6" fmla="*/ 35 w 35"/>
                  <a:gd name="T7" fmla="*/ 28 h 45"/>
                  <a:gd name="T8" fmla="*/ 7 w 35"/>
                  <a:gd name="T9" fmla="*/ 0 h 45"/>
                  <a:gd name="T10" fmla="*/ 0 w 35"/>
                  <a:gd name="T11" fmla="*/ 5 h 45"/>
                  <a:gd name="T12" fmla="*/ 9 w 35"/>
                  <a:gd name="T13" fmla="*/ 38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45">
                    <a:moveTo>
                      <a:pt x="9" y="38"/>
                    </a:moveTo>
                    <a:lnTo>
                      <a:pt x="16" y="45"/>
                    </a:lnTo>
                    <a:lnTo>
                      <a:pt x="26" y="35"/>
                    </a:lnTo>
                    <a:lnTo>
                      <a:pt x="35" y="28"/>
                    </a:lnTo>
                    <a:lnTo>
                      <a:pt x="7" y="0"/>
                    </a:lnTo>
                    <a:lnTo>
                      <a:pt x="0" y="5"/>
                    </a:lnTo>
                    <a:lnTo>
                      <a:pt x="9" y="38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9" name="Freeform 811"/>
              <p:cNvSpPr>
                <a:spLocks/>
              </p:cNvSpPr>
              <p:nvPr/>
            </p:nvSpPr>
            <p:spPr bwMode="auto">
              <a:xfrm>
                <a:off x="5491" y="3552"/>
                <a:ext cx="38" cy="45"/>
              </a:xfrm>
              <a:custGeom>
                <a:avLst/>
                <a:gdLst>
                  <a:gd name="T0" fmla="*/ 10 w 38"/>
                  <a:gd name="T1" fmla="*/ 35 h 45"/>
                  <a:gd name="T2" fmla="*/ 21 w 38"/>
                  <a:gd name="T3" fmla="*/ 45 h 45"/>
                  <a:gd name="T4" fmla="*/ 28 w 38"/>
                  <a:gd name="T5" fmla="*/ 38 h 45"/>
                  <a:gd name="T6" fmla="*/ 38 w 38"/>
                  <a:gd name="T7" fmla="*/ 5 h 45"/>
                  <a:gd name="T8" fmla="*/ 31 w 38"/>
                  <a:gd name="T9" fmla="*/ 0 h 45"/>
                  <a:gd name="T10" fmla="*/ 0 w 38"/>
                  <a:gd name="T11" fmla="*/ 28 h 45"/>
                  <a:gd name="T12" fmla="*/ 10 w 38"/>
                  <a:gd name="T13" fmla="*/ 3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45">
                    <a:moveTo>
                      <a:pt x="10" y="35"/>
                    </a:moveTo>
                    <a:lnTo>
                      <a:pt x="21" y="45"/>
                    </a:lnTo>
                    <a:lnTo>
                      <a:pt x="28" y="38"/>
                    </a:lnTo>
                    <a:lnTo>
                      <a:pt x="38" y="5"/>
                    </a:lnTo>
                    <a:lnTo>
                      <a:pt x="31" y="0"/>
                    </a:lnTo>
                    <a:lnTo>
                      <a:pt x="0" y="28"/>
                    </a:lnTo>
                    <a:lnTo>
                      <a:pt x="10" y="35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0" name="Freeform 812"/>
              <p:cNvSpPr>
                <a:spLocks/>
              </p:cNvSpPr>
              <p:nvPr/>
            </p:nvSpPr>
            <p:spPr bwMode="auto">
              <a:xfrm>
                <a:off x="5482" y="3580"/>
                <a:ext cx="19" cy="22"/>
              </a:xfrm>
              <a:custGeom>
                <a:avLst/>
                <a:gdLst>
                  <a:gd name="T0" fmla="*/ 9 w 19"/>
                  <a:gd name="T1" fmla="*/ 0 h 22"/>
                  <a:gd name="T2" fmla="*/ 0 w 19"/>
                  <a:gd name="T3" fmla="*/ 7 h 22"/>
                  <a:gd name="T4" fmla="*/ 2 w 19"/>
                  <a:gd name="T5" fmla="*/ 22 h 22"/>
                  <a:gd name="T6" fmla="*/ 19 w 19"/>
                  <a:gd name="T7" fmla="*/ 22 h 22"/>
                  <a:gd name="T8" fmla="*/ 19 w 19"/>
                  <a:gd name="T9" fmla="*/ 7 h 22"/>
                  <a:gd name="T10" fmla="*/ 9 w 19"/>
                  <a:gd name="T11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2">
                    <a:moveTo>
                      <a:pt x="9" y="0"/>
                    </a:moveTo>
                    <a:lnTo>
                      <a:pt x="0" y="7"/>
                    </a:lnTo>
                    <a:lnTo>
                      <a:pt x="2" y="22"/>
                    </a:lnTo>
                    <a:lnTo>
                      <a:pt x="19" y="22"/>
                    </a:lnTo>
                    <a:lnTo>
                      <a:pt x="19" y="7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B631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1" name="Freeform 813"/>
              <p:cNvSpPr>
                <a:spLocks/>
              </p:cNvSpPr>
              <p:nvPr/>
            </p:nvSpPr>
            <p:spPr bwMode="auto">
              <a:xfrm>
                <a:off x="5479" y="3602"/>
                <a:ext cx="24" cy="52"/>
              </a:xfrm>
              <a:custGeom>
                <a:avLst/>
                <a:gdLst>
                  <a:gd name="T0" fmla="*/ 22 w 24"/>
                  <a:gd name="T1" fmla="*/ 0 h 52"/>
                  <a:gd name="T2" fmla="*/ 5 w 24"/>
                  <a:gd name="T3" fmla="*/ 0 h 52"/>
                  <a:gd name="T4" fmla="*/ 0 w 24"/>
                  <a:gd name="T5" fmla="*/ 40 h 52"/>
                  <a:gd name="T6" fmla="*/ 5 w 24"/>
                  <a:gd name="T7" fmla="*/ 52 h 52"/>
                  <a:gd name="T8" fmla="*/ 22 w 24"/>
                  <a:gd name="T9" fmla="*/ 52 h 52"/>
                  <a:gd name="T10" fmla="*/ 24 w 24"/>
                  <a:gd name="T11" fmla="*/ 40 h 52"/>
                  <a:gd name="T12" fmla="*/ 22 w 24"/>
                  <a:gd name="T13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52">
                    <a:moveTo>
                      <a:pt x="22" y="0"/>
                    </a:moveTo>
                    <a:lnTo>
                      <a:pt x="5" y="0"/>
                    </a:lnTo>
                    <a:lnTo>
                      <a:pt x="0" y="40"/>
                    </a:lnTo>
                    <a:lnTo>
                      <a:pt x="5" y="52"/>
                    </a:lnTo>
                    <a:lnTo>
                      <a:pt x="22" y="52"/>
                    </a:lnTo>
                    <a:lnTo>
                      <a:pt x="24" y="4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F49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2" name="Freeform 814"/>
              <p:cNvSpPr>
                <a:spLocks/>
              </p:cNvSpPr>
              <p:nvPr/>
            </p:nvSpPr>
            <p:spPr bwMode="auto">
              <a:xfrm>
                <a:off x="5425" y="3410"/>
                <a:ext cx="132" cy="135"/>
              </a:xfrm>
              <a:custGeom>
                <a:avLst/>
                <a:gdLst>
                  <a:gd name="T0" fmla="*/ 28 w 56"/>
                  <a:gd name="T1" fmla="*/ 57 h 57"/>
                  <a:gd name="T2" fmla="*/ 28 w 56"/>
                  <a:gd name="T3" fmla="*/ 57 h 57"/>
                  <a:gd name="T4" fmla="*/ 28 w 56"/>
                  <a:gd name="T5" fmla="*/ 57 h 57"/>
                  <a:gd name="T6" fmla="*/ 28 w 56"/>
                  <a:gd name="T7" fmla="*/ 57 h 57"/>
                  <a:gd name="T8" fmla="*/ 28 w 56"/>
                  <a:gd name="T9" fmla="*/ 57 h 57"/>
                  <a:gd name="T10" fmla="*/ 41 w 56"/>
                  <a:gd name="T11" fmla="*/ 53 h 57"/>
                  <a:gd name="T12" fmla="*/ 47 w 56"/>
                  <a:gd name="T13" fmla="*/ 45 h 57"/>
                  <a:gd name="T14" fmla="*/ 51 w 56"/>
                  <a:gd name="T15" fmla="*/ 34 h 57"/>
                  <a:gd name="T16" fmla="*/ 51 w 56"/>
                  <a:gd name="T17" fmla="*/ 34 h 57"/>
                  <a:gd name="T18" fmla="*/ 52 w 56"/>
                  <a:gd name="T19" fmla="*/ 34 h 57"/>
                  <a:gd name="T20" fmla="*/ 56 w 56"/>
                  <a:gd name="T21" fmla="*/ 27 h 57"/>
                  <a:gd name="T22" fmla="*/ 54 w 56"/>
                  <a:gd name="T23" fmla="*/ 18 h 57"/>
                  <a:gd name="T24" fmla="*/ 50 w 56"/>
                  <a:gd name="T25" fmla="*/ 21 h 57"/>
                  <a:gd name="T26" fmla="*/ 50 w 56"/>
                  <a:gd name="T27" fmla="*/ 9 h 57"/>
                  <a:gd name="T28" fmla="*/ 41 w 56"/>
                  <a:gd name="T29" fmla="*/ 0 h 57"/>
                  <a:gd name="T30" fmla="*/ 16 w 56"/>
                  <a:gd name="T31" fmla="*/ 0 h 57"/>
                  <a:gd name="T32" fmla="*/ 7 w 56"/>
                  <a:gd name="T33" fmla="*/ 9 h 57"/>
                  <a:gd name="T34" fmla="*/ 7 w 56"/>
                  <a:gd name="T35" fmla="*/ 21 h 57"/>
                  <a:gd name="T36" fmla="*/ 3 w 56"/>
                  <a:gd name="T37" fmla="*/ 18 h 57"/>
                  <a:gd name="T38" fmla="*/ 1 w 56"/>
                  <a:gd name="T39" fmla="*/ 27 h 57"/>
                  <a:gd name="T40" fmla="*/ 4 w 56"/>
                  <a:gd name="T41" fmla="*/ 34 h 57"/>
                  <a:gd name="T42" fmla="*/ 6 w 56"/>
                  <a:gd name="T43" fmla="*/ 34 h 57"/>
                  <a:gd name="T44" fmla="*/ 6 w 56"/>
                  <a:gd name="T45" fmla="*/ 34 h 57"/>
                  <a:gd name="T46" fmla="*/ 10 w 56"/>
                  <a:gd name="T47" fmla="*/ 45 h 57"/>
                  <a:gd name="T48" fmla="*/ 16 w 56"/>
                  <a:gd name="T49" fmla="*/ 53 h 57"/>
                  <a:gd name="T50" fmla="*/ 28 w 56"/>
                  <a:gd name="T51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6" h="57">
                    <a:moveTo>
                      <a:pt x="28" y="57"/>
                    </a:moveTo>
                    <a:cubicBezTo>
                      <a:pt x="28" y="57"/>
                      <a:pt x="28" y="57"/>
                      <a:pt x="28" y="57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35" y="57"/>
                      <a:pt x="38" y="56"/>
                      <a:pt x="41" y="53"/>
                    </a:cubicBezTo>
                    <a:cubicBezTo>
                      <a:pt x="43" y="51"/>
                      <a:pt x="44" y="48"/>
                      <a:pt x="47" y="45"/>
                    </a:cubicBezTo>
                    <a:cubicBezTo>
                      <a:pt x="48" y="43"/>
                      <a:pt x="50" y="39"/>
                      <a:pt x="51" y="34"/>
                    </a:cubicBezTo>
                    <a:cubicBezTo>
                      <a:pt x="51" y="34"/>
                      <a:pt x="51" y="34"/>
                      <a:pt x="51" y="34"/>
                    </a:cubicBezTo>
                    <a:cubicBezTo>
                      <a:pt x="52" y="34"/>
                      <a:pt x="52" y="34"/>
                      <a:pt x="52" y="34"/>
                    </a:cubicBezTo>
                    <a:cubicBezTo>
                      <a:pt x="54" y="33"/>
                      <a:pt x="55" y="30"/>
                      <a:pt x="56" y="27"/>
                    </a:cubicBezTo>
                    <a:cubicBezTo>
                      <a:pt x="56" y="23"/>
                      <a:pt x="56" y="19"/>
                      <a:pt x="54" y="18"/>
                    </a:cubicBezTo>
                    <a:cubicBezTo>
                      <a:pt x="52" y="18"/>
                      <a:pt x="51" y="19"/>
                      <a:pt x="50" y="21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50" y="4"/>
                      <a:pt x="46" y="0"/>
                      <a:pt x="41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1" y="0"/>
                      <a:pt x="7" y="4"/>
                      <a:pt x="7" y="9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6" y="19"/>
                      <a:pt x="4" y="18"/>
                      <a:pt x="3" y="18"/>
                    </a:cubicBezTo>
                    <a:cubicBezTo>
                      <a:pt x="1" y="19"/>
                      <a:pt x="0" y="23"/>
                      <a:pt x="1" y="27"/>
                    </a:cubicBezTo>
                    <a:cubicBezTo>
                      <a:pt x="2" y="30"/>
                      <a:pt x="2" y="33"/>
                      <a:pt x="4" y="34"/>
                    </a:cubicBezTo>
                    <a:cubicBezTo>
                      <a:pt x="5" y="34"/>
                      <a:pt x="5" y="34"/>
                      <a:pt x="6" y="34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7" y="39"/>
                      <a:pt x="8" y="43"/>
                      <a:pt x="10" y="45"/>
                    </a:cubicBezTo>
                    <a:cubicBezTo>
                      <a:pt x="12" y="48"/>
                      <a:pt x="14" y="51"/>
                      <a:pt x="16" y="53"/>
                    </a:cubicBezTo>
                    <a:cubicBezTo>
                      <a:pt x="19" y="56"/>
                      <a:pt x="22" y="57"/>
                      <a:pt x="28" y="57"/>
                    </a:cubicBezTo>
                    <a:close/>
                  </a:path>
                </a:pathLst>
              </a:custGeom>
              <a:solidFill>
                <a:srgbClr val="FFD2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3" name="Freeform 815"/>
              <p:cNvSpPr>
                <a:spLocks/>
              </p:cNvSpPr>
              <p:nvPr/>
            </p:nvSpPr>
            <p:spPr bwMode="auto">
              <a:xfrm>
                <a:off x="5429" y="3379"/>
                <a:ext cx="126" cy="80"/>
              </a:xfrm>
              <a:custGeom>
                <a:avLst/>
                <a:gdLst>
                  <a:gd name="T0" fmla="*/ 5 w 53"/>
                  <a:gd name="T1" fmla="*/ 34 h 34"/>
                  <a:gd name="T2" fmla="*/ 5 w 53"/>
                  <a:gd name="T3" fmla="*/ 22 h 34"/>
                  <a:gd name="T4" fmla="*/ 14 w 53"/>
                  <a:gd name="T5" fmla="*/ 13 h 34"/>
                  <a:gd name="T6" fmla="*/ 39 w 53"/>
                  <a:gd name="T7" fmla="*/ 13 h 34"/>
                  <a:gd name="T8" fmla="*/ 48 w 53"/>
                  <a:gd name="T9" fmla="*/ 22 h 34"/>
                  <a:gd name="T10" fmla="*/ 48 w 53"/>
                  <a:gd name="T11" fmla="*/ 34 h 34"/>
                  <a:gd name="T12" fmla="*/ 52 w 53"/>
                  <a:gd name="T13" fmla="*/ 31 h 34"/>
                  <a:gd name="T14" fmla="*/ 52 w 53"/>
                  <a:gd name="T15" fmla="*/ 21 h 34"/>
                  <a:gd name="T16" fmla="*/ 47 w 53"/>
                  <a:gd name="T17" fmla="*/ 7 h 34"/>
                  <a:gd name="T18" fmla="*/ 26 w 53"/>
                  <a:gd name="T19" fmla="*/ 0 h 34"/>
                  <a:gd name="T20" fmla="*/ 26 w 53"/>
                  <a:gd name="T21" fmla="*/ 0 h 34"/>
                  <a:gd name="T22" fmla="*/ 26 w 53"/>
                  <a:gd name="T23" fmla="*/ 0 h 34"/>
                  <a:gd name="T24" fmla="*/ 6 w 53"/>
                  <a:gd name="T25" fmla="*/ 7 h 34"/>
                  <a:gd name="T26" fmla="*/ 0 w 53"/>
                  <a:gd name="T27" fmla="*/ 21 h 34"/>
                  <a:gd name="T28" fmla="*/ 1 w 53"/>
                  <a:gd name="T29" fmla="*/ 31 h 34"/>
                  <a:gd name="T30" fmla="*/ 5 w 53"/>
                  <a:gd name="T31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3" h="34">
                    <a:moveTo>
                      <a:pt x="5" y="34"/>
                    </a:moveTo>
                    <a:cubicBezTo>
                      <a:pt x="5" y="22"/>
                      <a:pt x="5" y="22"/>
                      <a:pt x="5" y="22"/>
                    </a:cubicBezTo>
                    <a:cubicBezTo>
                      <a:pt x="5" y="17"/>
                      <a:pt x="9" y="13"/>
                      <a:pt x="14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44" y="13"/>
                      <a:pt x="48" y="17"/>
                      <a:pt x="48" y="22"/>
                    </a:cubicBezTo>
                    <a:cubicBezTo>
                      <a:pt x="48" y="34"/>
                      <a:pt x="48" y="34"/>
                      <a:pt x="48" y="34"/>
                    </a:cubicBezTo>
                    <a:cubicBezTo>
                      <a:pt x="49" y="32"/>
                      <a:pt x="50" y="31"/>
                      <a:pt x="52" y="31"/>
                    </a:cubicBezTo>
                    <a:cubicBezTo>
                      <a:pt x="52" y="21"/>
                      <a:pt x="52" y="21"/>
                      <a:pt x="52" y="21"/>
                    </a:cubicBezTo>
                    <a:cubicBezTo>
                      <a:pt x="53" y="16"/>
                      <a:pt x="51" y="11"/>
                      <a:pt x="47" y="7"/>
                    </a:cubicBezTo>
                    <a:cubicBezTo>
                      <a:pt x="42" y="2"/>
                      <a:pt x="37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16" y="0"/>
                      <a:pt x="11" y="2"/>
                      <a:pt x="6" y="7"/>
                    </a:cubicBezTo>
                    <a:cubicBezTo>
                      <a:pt x="2" y="11"/>
                      <a:pt x="0" y="16"/>
                      <a:pt x="0" y="21"/>
                    </a:cubicBezTo>
                    <a:cubicBezTo>
                      <a:pt x="1" y="31"/>
                      <a:pt x="1" y="31"/>
                      <a:pt x="1" y="31"/>
                    </a:cubicBezTo>
                    <a:cubicBezTo>
                      <a:pt x="2" y="31"/>
                      <a:pt x="4" y="32"/>
                      <a:pt x="5" y="34"/>
                    </a:cubicBezTo>
                    <a:close/>
                  </a:path>
                </a:pathLst>
              </a:custGeom>
              <a:solidFill>
                <a:srgbClr val="7D4E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4" name="Freeform 816"/>
              <p:cNvSpPr>
                <a:spLocks/>
              </p:cNvSpPr>
              <p:nvPr/>
            </p:nvSpPr>
            <p:spPr bwMode="auto">
              <a:xfrm>
                <a:off x="5501" y="3557"/>
                <a:ext cx="59" cy="97"/>
              </a:xfrm>
              <a:custGeom>
                <a:avLst/>
                <a:gdLst>
                  <a:gd name="T0" fmla="*/ 35 w 59"/>
                  <a:gd name="T1" fmla="*/ 40 h 97"/>
                  <a:gd name="T2" fmla="*/ 52 w 59"/>
                  <a:gd name="T3" fmla="*/ 40 h 97"/>
                  <a:gd name="T4" fmla="*/ 59 w 59"/>
                  <a:gd name="T5" fmla="*/ 14 h 97"/>
                  <a:gd name="T6" fmla="*/ 59 w 59"/>
                  <a:gd name="T7" fmla="*/ 14 h 97"/>
                  <a:gd name="T8" fmla="*/ 28 w 59"/>
                  <a:gd name="T9" fmla="*/ 0 h 97"/>
                  <a:gd name="T10" fmla="*/ 18 w 59"/>
                  <a:gd name="T11" fmla="*/ 33 h 97"/>
                  <a:gd name="T12" fmla="*/ 2 w 59"/>
                  <a:gd name="T13" fmla="*/ 85 h 97"/>
                  <a:gd name="T14" fmla="*/ 0 w 59"/>
                  <a:gd name="T15" fmla="*/ 97 h 97"/>
                  <a:gd name="T16" fmla="*/ 4 w 59"/>
                  <a:gd name="T17" fmla="*/ 97 h 97"/>
                  <a:gd name="T18" fmla="*/ 14 w 59"/>
                  <a:gd name="T19" fmla="*/ 97 h 97"/>
                  <a:gd name="T20" fmla="*/ 18 w 59"/>
                  <a:gd name="T21" fmla="*/ 97 h 97"/>
                  <a:gd name="T22" fmla="*/ 47 w 59"/>
                  <a:gd name="T23" fmla="*/ 49 h 97"/>
                  <a:gd name="T24" fmla="*/ 35 w 59"/>
                  <a:gd name="T25" fmla="*/ 4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9" h="97">
                    <a:moveTo>
                      <a:pt x="35" y="40"/>
                    </a:moveTo>
                    <a:lnTo>
                      <a:pt x="52" y="40"/>
                    </a:lnTo>
                    <a:lnTo>
                      <a:pt x="59" y="14"/>
                    </a:lnTo>
                    <a:lnTo>
                      <a:pt x="59" y="14"/>
                    </a:lnTo>
                    <a:lnTo>
                      <a:pt x="28" y="0"/>
                    </a:lnTo>
                    <a:lnTo>
                      <a:pt x="18" y="33"/>
                    </a:lnTo>
                    <a:lnTo>
                      <a:pt x="2" y="85"/>
                    </a:lnTo>
                    <a:lnTo>
                      <a:pt x="0" y="97"/>
                    </a:lnTo>
                    <a:lnTo>
                      <a:pt x="4" y="97"/>
                    </a:lnTo>
                    <a:lnTo>
                      <a:pt x="14" y="97"/>
                    </a:lnTo>
                    <a:lnTo>
                      <a:pt x="18" y="97"/>
                    </a:lnTo>
                    <a:lnTo>
                      <a:pt x="47" y="49"/>
                    </a:lnTo>
                    <a:lnTo>
                      <a:pt x="35" y="40"/>
                    </a:lnTo>
                    <a:close/>
                  </a:path>
                </a:pathLst>
              </a:custGeom>
              <a:solidFill>
                <a:srgbClr val="A18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5" name="Freeform 817"/>
              <p:cNvSpPr>
                <a:spLocks/>
              </p:cNvSpPr>
              <p:nvPr/>
            </p:nvSpPr>
            <p:spPr bwMode="auto">
              <a:xfrm>
                <a:off x="5425" y="3557"/>
                <a:ext cx="59" cy="97"/>
              </a:xfrm>
              <a:custGeom>
                <a:avLst/>
                <a:gdLst>
                  <a:gd name="T0" fmla="*/ 40 w 59"/>
                  <a:gd name="T1" fmla="*/ 33 h 97"/>
                  <a:gd name="T2" fmla="*/ 31 w 59"/>
                  <a:gd name="T3" fmla="*/ 0 h 97"/>
                  <a:gd name="T4" fmla="*/ 0 w 59"/>
                  <a:gd name="T5" fmla="*/ 14 h 97"/>
                  <a:gd name="T6" fmla="*/ 7 w 59"/>
                  <a:gd name="T7" fmla="*/ 40 h 97"/>
                  <a:gd name="T8" fmla="*/ 23 w 59"/>
                  <a:gd name="T9" fmla="*/ 40 h 97"/>
                  <a:gd name="T10" fmla="*/ 9 w 59"/>
                  <a:gd name="T11" fmla="*/ 49 h 97"/>
                  <a:gd name="T12" fmla="*/ 40 w 59"/>
                  <a:gd name="T13" fmla="*/ 97 h 97"/>
                  <a:gd name="T14" fmla="*/ 45 w 59"/>
                  <a:gd name="T15" fmla="*/ 97 h 97"/>
                  <a:gd name="T16" fmla="*/ 54 w 59"/>
                  <a:gd name="T17" fmla="*/ 97 h 97"/>
                  <a:gd name="T18" fmla="*/ 59 w 59"/>
                  <a:gd name="T19" fmla="*/ 97 h 97"/>
                  <a:gd name="T20" fmla="*/ 54 w 59"/>
                  <a:gd name="T21" fmla="*/ 85 h 97"/>
                  <a:gd name="T22" fmla="*/ 40 w 59"/>
                  <a:gd name="T23" fmla="*/ 3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9" h="97">
                    <a:moveTo>
                      <a:pt x="40" y="33"/>
                    </a:moveTo>
                    <a:lnTo>
                      <a:pt x="31" y="0"/>
                    </a:lnTo>
                    <a:lnTo>
                      <a:pt x="0" y="14"/>
                    </a:lnTo>
                    <a:lnTo>
                      <a:pt x="7" y="40"/>
                    </a:lnTo>
                    <a:lnTo>
                      <a:pt x="23" y="40"/>
                    </a:lnTo>
                    <a:lnTo>
                      <a:pt x="9" y="49"/>
                    </a:lnTo>
                    <a:lnTo>
                      <a:pt x="40" y="97"/>
                    </a:lnTo>
                    <a:lnTo>
                      <a:pt x="45" y="97"/>
                    </a:lnTo>
                    <a:lnTo>
                      <a:pt x="54" y="97"/>
                    </a:lnTo>
                    <a:lnTo>
                      <a:pt x="59" y="97"/>
                    </a:lnTo>
                    <a:lnTo>
                      <a:pt x="54" y="85"/>
                    </a:lnTo>
                    <a:lnTo>
                      <a:pt x="40" y="33"/>
                    </a:lnTo>
                    <a:close/>
                  </a:path>
                </a:pathLst>
              </a:custGeom>
              <a:solidFill>
                <a:srgbClr val="A18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6" name="Freeform 818"/>
              <p:cNvSpPr>
                <a:spLocks/>
              </p:cNvSpPr>
              <p:nvPr/>
            </p:nvSpPr>
            <p:spPr bwMode="auto">
              <a:xfrm>
                <a:off x="5439" y="3396"/>
                <a:ext cx="111" cy="37"/>
              </a:xfrm>
              <a:custGeom>
                <a:avLst/>
                <a:gdLst>
                  <a:gd name="T0" fmla="*/ 47 w 47"/>
                  <a:gd name="T1" fmla="*/ 13 h 16"/>
                  <a:gd name="T2" fmla="*/ 5 w 47"/>
                  <a:gd name="T3" fmla="*/ 7 h 16"/>
                  <a:gd name="T4" fmla="*/ 4 w 47"/>
                  <a:gd name="T5" fmla="*/ 0 h 16"/>
                  <a:gd name="T6" fmla="*/ 42 w 47"/>
                  <a:gd name="T7" fmla="*/ 0 h 16"/>
                  <a:gd name="T8" fmla="*/ 47 w 47"/>
                  <a:gd name="T9" fmla="*/ 1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16">
                    <a:moveTo>
                      <a:pt x="47" y="13"/>
                    </a:moveTo>
                    <a:cubicBezTo>
                      <a:pt x="34" y="13"/>
                      <a:pt x="18" y="16"/>
                      <a:pt x="5" y="7"/>
                    </a:cubicBezTo>
                    <a:cubicBezTo>
                      <a:pt x="0" y="4"/>
                      <a:pt x="4" y="0"/>
                      <a:pt x="4" y="0"/>
                    </a:cubicBezTo>
                    <a:cubicBezTo>
                      <a:pt x="42" y="0"/>
                      <a:pt x="42" y="0"/>
                      <a:pt x="42" y="0"/>
                    </a:cubicBezTo>
                    <a:lnTo>
                      <a:pt x="47" y="13"/>
                    </a:lnTo>
                    <a:close/>
                  </a:path>
                </a:pathLst>
              </a:custGeom>
              <a:solidFill>
                <a:srgbClr val="7D4E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7" name="Rectangle 819"/>
              <p:cNvSpPr>
                <a:spLocks noChangeArrowheads="1"/>
              </p:cNvSpPr>
              <p:nvPr/>
            </p:nvSpPr>
            <p:spPr bwMode="auto">
              <a:xfrm>
                <a:off x="5354" y="3677"/>
                <a:ext cx="281" cy="175"/>
              </a:xfrm>
              <a:prstGeom prst="rect">
                <a:avLst/>
              </a:prstGeom>
              <a:solidFill>
                <a:srgbClr val="E8B9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8" name="Rectangle 820"/>
              <p:cNvSpPr>
                <a:spLocks noChangeArrowheads="1"/>
              </p:cNvSpPr>
              <p:nvPr/>
            </p:nvSpPr>
            <p:spPr bwMode="auto">
              <a:xfrm>
                <a:off x="5354" y="3677"/>
                <a:ext cx="281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9" name="Rectangle 821"/>
              <p:cNvSpPr>
                <a:spLocks noChangeArrowheads="1"/>
              </p:cNvSpPr>
              <p:nvPr/>
            </p:nvSpPr>
            <p:spPr bwMode="auto">
              <a:xfrm>
                <a:off x="5389" y="3713"/>
                <a:ext cx="211" cy="139"/>
              </a:xfrm>
              <a:prstGeom prst="rect">
                <a:avLst/>
              </a:prstGeom>
              <a:solidFill>
                <a:srgbClr val="D4A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0" name="Rectangle 822"/>
              <p:cNvSpPr>
                <a:spLocks noChangeArrowheads="1"/>
              </p:cNvSpPr>
              <p:nvPr/>
            </p:nvSpPr>
            <p:spPr bwMode="auto">
              <a:xfrm>
                <a:off x="5354" y="3677"/>
                <a:ext cx="281" cy="24"/>
              </a:xfrm>
              <a:prstGeom prst="rect">
                <a:avLst/>
              </a:prstGeom>
              <a:solidFill>
                <a:srgbClr val="D3A9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1" name="Rectangle 823"/>
              <p:cNvSpPr>
                <a:spLocks noChangeArrowheads="1"/>
              </p:cNvSpPr>
              <p:nvPr/>
            </p:nvSpPr>
            <p:spPr bwMode="auto">
              <a:xfrm>
                <a:off x="5354" y="3677"/>
                <a:ext cx="281" cy="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2" name="Rectangle 824"/>
              <p:cNvSpPr>
                <a:spLocks noChangeArrowheads="1"/>
              </p:cNvSpPr>
              <p:nvPr/>
            </p:nvSpPr>
            <p:spPr bwMode="auto">
              <a:xfrm>
                <a:off x="5335" y="3654"/>
                <a:ext cx="319" cy="33"/>
              </a:xfrm>
              <a:prstGeom prst="rect">
                <a:avLst/>
              </a:prstGeom>
              <a:solidFill>
                <a:srgbClr val="F5C3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3" name="Freeform 825"/>
              <p:cNvSpPr>
                <a:spLocks/>
              </p:cNvSpPr>
              <p:nvPr/>
            </p:nvSpPr>
            <p:spPr bwMode="auto">
              <a:xfrm>
                <a:off x="5238" y="3348"/>
                <a:ext cx="165" cy="140"/>
              </a:xfrm>
              <a:custGeom>
                <a:avLst/>
                <a:gdLst>
                  <a:gd name="T0" fmla="*/ 34 w 70"/>
                  <a:gd name="T1" fmla="*/ 0 h 59"/>
                  <a:gd name="T2" fmla="*/ 68 w 70"/>
                  <a:gd name="T3" fmla="*/ 23 h 59"/>
                  <a:gd name="T4" fmla="*/ 60 w 70"/>
                  <a:gd name="T5" fmla="*/ 38 h 59"/>
                  <a:gd name="T6" fmla="*/ 70 w 70"/>
                  <a:gd name="T7" fmla="*/ 59 h 59"/>
                  <a:gd name="T8" fmla="*/ 50 w 70"/>
                  <a:gd name="T9" fmla="*/ 44 h 59"/>
                  <a:gd name="T10" fmla="*/ 34 w 70"/>
                  <a:gd name="T11" fmla="*/ 47 h 59"/>
                  <a:gd name="T12" fmla="*/ 0 w 70"/>
                  <a:gd name="T13" fmla="*/ 23 h 59"/>
                  <a:gd name="T14" fmla="*/ 34 w 70"/>
                  <a:gd name="T15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0" h="59">
                    <a:moveTo>
                      <a:pt x="34" y="0"/>
                    </a:moveTo>
                    <a:cubicBezTo>
                      <a:pt x="53" y="0"/>
                      <a:pt x="68" y="11"/>
                      <a:pt x="68" y="23"/>
                    </a:cubicBezTo>
                    <a:cubicBezTo>
                      <a:pt x="68" y="29"/>
                      <a:pt x="65" y="34"/>
                      <a:pt x="60" y="38"/>
                    </a:cubicBezTo>
                    <a:cubicBezTo>
                      <a:pt x="70" y="59"/>
                      <a:pt x="70" y="59"/>
                      <a:pt x="70" y="59"/>
                    </a:cubicBezTo>
                    <a:cubicBezTo>
                      <a:pt x="50" y="44"/>
                      <a:pt x="50" y="44"/>
                      <a:pt x="50" y="44"/>
                    </a:cubicBezTo>
                    <a:cubicBezTo>
                      <a:pt x="45" y="46"/>
                      <a:pt x="40" y="47"/>
                      <a:pt x="34" y="47"/>
                    </a:cubicBezTo>
                    <a:cubicBezTo>
                      <a:pt x="15" y="47"/>
                      <a:pt x="0" y="36"/>
                      <a:pt x="0" y="23"/>
                    </a:cubicBezTo>
                    <a:cubicBezTo>
                      <a:pt x="0" y="11"/>
                      <a:pt x="15" y="0"/>
                      <a:pt x="34" y="0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4" name="Oval 826"/>
              <p:cNvSpPr>
                <a:spLocks noChangeArrowheads="1"/>
              </p:cNvSpPr>
              <p:nvPr/>
            </p:nvSpPr>
            <p:spPr bwMode="auto">
              <a:xfrm>
                <a:off x="5340" y="3405"/>
                <a:ext cx="9" cy="12"/>
              </a:xfrm>
              <a:prstGeom prst="ellipse">
                <a:avLst/>
              </a:pr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5" name="Oval 827"/>
              <p:cNvSpPr>
                <a:spLocks noChangeArrowheads="1"/>
              </p:cNvSpPr>
              <p:nvPr/>
            </p:nvSpPr>
            <p:spPr bwMode="auto">
              <a:xfrm>
                <a:off x="5314" y="3405"/>
                <a:ext cx="11" cy="12"/>
              </a:xfrm>
              <a:prstGeom prst="ellipse">
                <a:avLst/>
              </a:pr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6" name="Oval 828"/>
              <p:cNvSpPr>
                <a:spLocks noChangeArrowheads="1"/>
              </p:cNvSpPr>
              <p:nvPr/>
            </p:nvSpPr>
            <p:spPr bwMode="auto">
              <a:xfrm>
                <a:off x="5290" y="3405"/>
                <a:ext cx="12" cy="12"/>
              </a:xfrm>
              <a:prstGeom prst="ellipse">
                <a:avLst/>
              </a:pr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7" name="Freeform 829"/>
              <p:cNvSpPr>
                <a:spLocks/>
              </p:cNvSpPr>
              <p:nvPr/>
            </p:nvSpPr>
            <p:spPr bwMode="auto">
              <a:xfrm>
                <a:off x="5077" y="2453"/>
                <a:ext cx="14" cy="344"/>
              </a:xfrm>
              <a:custGeom>
                <a:avLst/>
                <a:gdLst>
                  <a:gd name="T0" fmla="*/ 6 w 6"/>
                  <a:gd name="T1" fmla="*/ 0 h 145"/>
                  <a:gd name="T2" fmla="*/ 0 w 6"/>
                  <a:gd name="T3" fmla="*/ 6 h 145"/>
                  <a:gd name="T4" fmla="*/ 0 w 6"/>
                  <a:gd name="T5" fmla="*/ 145 h 145"/>
                  <a:gd name="T6" fmla="*/ 6 w 6"/>
                  <a:gd name="T7" fmla="*/ 145 h 145"/>
                  <a:gd name="T8" fmla="*/ 6 w 6"/>
                  <a:gd name="T9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45">
                    <a:moveTo>
                      <a:pt x="6" y="0"/>
                    </a:moveTo>
                    <a:cubicBezTo>
                      <a:pt x="3" y="1"/>
                      <a:pt x="1" y="2"/>
                      <a:pt x="0" y="6"/>
                    </a:cubicBezTo>
                    <a:cubicBezTo>
                      <a:pt x="0" y="145"/>
                      <a:pt x="0" y="145"/>
                      <a:pt x="0" y="145"/>
                    </a:cubicBezTo>
                    <a:cubicBezTo>
                      <a:pt x="6" y="145"/>
                      <a:pt x="6" y="145"/>
                      <a:pt x="6" y="145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D6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8" name="Freeform 830"/>
              <p:cNvSpPr>
                <a:spLocks/>
              </p:cNvSpPr>
              <p:nvPr/>
            </p:nvSpPr>
            <p:spPr bwMode="auto">
              <a:xfrm>
                <a:off x="5091" y="2453"/>
                <a:ext cx="258" cy="348"/>
              </a:xfrm>
              <a:custGeom>
                <a:avLst/>
                <a:gdLst>
                  <a:gd name="T0" fmla="*/ 109 w 109"/>
                  <a:gd name="T1" fmla="*/ 143 h 147"/>
                  <a:gd name="T2" fmla="*/ 0 w 109"/>
                  <a:gd name="T3" fmla="*/ 138 h 147"/>
                  <a:gd name="T4" fmla="*/ 0 w 109"/>
                  <a:gd name="T5" fmla="*/ 0 h 147"/>
                  <a:gd name="T6" fmla="*/ 109 w 109"/>
                  <a:gd name="T7" fmla="*/ 5 h 147"/>
                  <a:gd name="T8" fmla="*/ 109 w 109"/>
                  <a:gd name="T9" fmla="*/ 143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147">
                    <a:moveTo>
                      <a:pt x="109" y="143"/>
                    </a:moveTo>
                    <a:cubicBezTo>
                      <a:pt x="66" y="143"/>
                      <a:pt x="37" y="147"/>
                      <a:pt x="0" y="13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4" y="8"/>
                      <a:pt x="57" y="2"/>
                      <a:pt x="109" y="5"/>
                    </a:cubicBezTo>
                    <a:lnTo>
                      <a:pt x="109" y="143"/>
                    </a:lnTo>
                    <a:close/>
                  </a:path>
                </a:pathLst>
              </a:custGeom>
              <a:solidFill>
                <a:srgbClr val="C79F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9" name="Freeform 831"/>
              <p:cNvSpPr>
                <a:spLocks/>
              </p:cNvSpPr>
              <p:nvPr/>
            </p:nvSpPr>
            <p:spPr bwMode="auto">
              <a:xfrm>
                <a:off x="5089" y="2456"/>
                <a:ext cx="258" cy="348"/>
              </a:xfrm>
              <a:custGeom>
                <a:avLst/>
                <a:gdLst>
                  <a:gd name="T0" fmla="*/ 109 w 109"/>
                  <a:gd name="T1" fmla="*/ 142 h 147"/>
                  <a:gd name="T2" fmla="*/ 0 w 109"/>
                  <a:gd name="T3" fmla="*/ 138 h 147"/>
                  <a:gd name="T4" fmla="*/ 0 w 109"/>
                  <a:gd name="T5" fmla="*/ 0 h 147"/>
                  <a:gd name="T6" fmla="*/ 109 w 109"/>
                  <a:gd name="T7" fmla="*/ 4 h 147"/>
                  <a:gd name="T8" fmla="*/ 109 w 109"/>
                  <a:gd name="T9" fmla="*/ 142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147">
                    <a:moveTo>
                      <a:pt x="109" y="142"/>
                    </a:moveTo>
                    <a:cubicBezTo>
                      <a:pt x="66" y="143"/>
                      <a:pt x="37" y="147"/>
                      <a:pt x="0" y="13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4" y="8"/>
                      <a:pt x="56" y="2"/>
                      <a:pt x="109" y="4"/>
                    </a:cubicBezTo>
                    <a:lnTo>
                      <a:pt x="109" y="142"/>
                    </a:lnTo>
                    <a:close/>
                  </a:path>
                </a:pathLst>
              </a:custGeom>
              <a:solidFill>
                <a:srgbClr val="DEB1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0" name="Freeform 832"/>
              <p:cNvSpPr>
                <a:spLocks/>
              </p:cNvSpPr>
              <p:nvPr/>
            </p:nvSpPr>
            <p:spPr bwMode="auto">
              <a:xfrm>
                <a:off x="5086" y="2463"/>
                <a:ext cx="258" cy="346"/>
              </a:xfrm>
              <a:custGeom>
                <a:avLst/>
                <a:gdLst>
                  <a:gd name="T0" fmla="*/ 109 w 109"/>
                  <a:gd name="T1" fmla="*/ 141 h 146"/>
                  <a:gd name="T2" fmla="*/ 0 w 109"/>
                  <a:gd name="T3" fmla="*/ 138 h 146"/>
                  <a:gd name="T4" fmla="*/ 0 w 109"/>
                  <a:gd name="T5" fmla="*/ 0 h 146"/>
                  <a:gd name="T6" fmla="*/ 109 w 109"/>
                  <a:gd name="T7" fmla="*/ 3 h 146"/>
                  <a:gd name="T8" fmla="*/ 109 w 109"/>
                  <a:gd name="T9" fmla="*/ 141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146">
                    <a:moveTo>
                      <a:pt x="109" y="141"/>
                    </a:moveTo>
                    <a:cubicBezTo>
                      <a:pt x="66" y="142"/>
                      <a:pt x="36" y="146"/>
                      <a:pt x="0" y="13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4" y="7"/>
                      <a:pt x="56" y="1"/>
                      <a:pt x="109" y="3"/>
                    </a:cubicBezTo>
                    <a:lnTo>
                      <a:pt x="109" y="141"/>
                    </a:lnTo>
                    <a:close/>
                  </a:path>
                </a:pathLst>
              </a:custGeom>
              <a:solidFill>
                <a:srgbClr val="EBBB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1" name="Freeform 833"/>
              <p:cNvSpPr>
                <a:spLocks/>
              </p:cNvSpPr>
              <p:nvPr/>
            </p:nvSpPr>
            <p:spPr bwMode="auto">
              <a:xfrm>
                <a:off x="5084" y="2465"/>
                <a:ext cx="258" cy="348"/>
              </a:xfrm>
              <a:custGeom>
                <a:avLst/>
                <a:gdLst>
                  <a:gd name="T0" fmla="*/ 109 w 109"/>
                  <a:gd name="T1" fmla="*/ 141 h 147"/>
                  <a:gd name="T2" fmla="*/ 0 w 109"/>
                  <a:gd name="T3" fmla="*/ 138 h 147"/>
                  <a:gd name="T4" fmla="*/ 0 w 109"/>
                  <a:gd name="T5" fmla="*/ 0 h 147"/>
                  <a:gd name="T6" fmla="*/ 109 w 109"/>
                  <a:gd name="T7" fmla="*/ 3 h 147"/>
                  <a:gd name="T8" fmla="*/ 109 w 109"/>
                  <a:gd name="T9" fmla="*/ 141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147">
                    <a:moveTo>
                      <a:pt x="109" y="141"/>
                    </a:moveTo>
                    <a:cubicBezTo>
                      <a:pt x="66" y="142"/>
                      <a:pt x="36" y="147"/>
                      <a:pt x="0" y="13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3" y="8"/>
                      <a:pt x="56" y="1"/>
                      <a:pt x="109" y="3"/>
                    </a:cubicBezTo>
                    <a:lnTo>
                      <a:pt x="109" y="141"/>
                    </a:lnTo>
                    <a:close/>
                  </a:path>
                </a:pathLst>
              </a:custGeom>
              <a:solidFill>
                <a:srgbClr val="DEB1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2" name="Freeform 834"/>
              <p:cNvSpPr>
                <a:spLocks/>
              </p:cNvSpPr>
              <p:nvPr/>
            </p:nvSpPr>
            <p:spPr bwMode="auto">
              <a:xfrm>
                <a:off x="5082" y="2465"/>
                <a:ext cx="258" cy="348"/>
              </a:xfrm>
              <a:custGeom>
                <a:avLst/>
                <a:gdLst>
                  <a:gd name="T0" fmla="*/ 109 w 109"/>
                  <a:gd name="T1" fmla="*/ 142 h 147"/>
                  <a:gd name="T2" fmla="*/ 0 w 109"/>
                  <a:gd name="T3" fmla="*/ 138 h 147"/>
                  <a:gd name="T4" fmla="*/ 0 w 109"/>
                  <a:gd name="T5" fmla="*/ 0 h 147"/>
                  <a:gd name="T6" fmla="*/ 109 w 109"/>
                  <a:gd name="T7" fmla="*/ 4 h 147"/>
                  <a:gd name="T8" fmla="*/ 109 w 109"/>
                  <a:gd name="T9" fmla="*/ 142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147">
                    <a:moveTo>
                      <a:pt x="109" y="142"/>
                    </a:moveTo>
                    <a:cubicBezTo>
                      <a:pt x="66" y="142"/>
                      <a:pt x="36" y="147"/>
                      <a:pt x="0" y="13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3" y="8"/>
                      <a:pt x="56" y="2"/>
                      <a:pt x="109" y="4"/>
                    </a:cubicBezTo>
                    <a:lnTo>
                      <a:pt x="109" y="142"/>
                    </a:lnTo>
                    <a:close/>
                  </a:path>
                </a:pathLst>
              </a:custGeom>
              <a:solidFill>
                <a:srgbClr val="EBBB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3" name="Freeform 835"/>
              <p:cNvSpPr>
                <a:spLocks/>
              </p:cNvSpPr>
              <p:nvPr/>
            </p:nvSpPr>
            <p:spPr bwMode="auto">
              <a:xfrm>
                <a:off x="5077" y="2470"/>
                <a:ext cx="260" cy="348"/>
              </a:xfrm>
              <a:custGeom>
                <a:avLst/>
                <a:gdLst>
                  <a:gd name="T0" fmla="*/ 110 w 110"/>
                  <a:gd name="T1" fmla="*/ 141 h 147"/>
                  <a:gd name="T2" fmla="*/ 0 w 110"/>
                  <a:gd name="T3" fmla="*/ 138 h 147"/>
                  <a:gd name="T4" fmla="*/ 0 w 110"/>
                  <a:gd name="T5" fmla="*/ 0 h 147"/>
                  <a:gd name="T6" fmla="*/ 110 w 110"/>
                  <a:gd name="T7" fmla="*/ 3 h 147"/>
                  <a:gd name="T8" fmla="*/ 110 w 110"/>
                  <a:gd name="T9" fmla="*/ 141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147">
                    <a:moveTo>
                      <a:pt x="110" y="141"/>
                    </a:moveTo>
                    <a:cubicBezTo>
                      <a:pt x="67" y="141"/>
                      <a:pt x="36" y="147"/>
                      <a:pt x="0" y="13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3" y="8"/>
                      <a:pt x="57" y="0"/>
                      <a:pt x="110" y="3"/>
                    </a:cubicBezTo>
                    <a:lnTo>
                      <a:pt x="110" y="141"/>
                    </a:lnTo>
                    <a:close/>
                  </a:path>
                </a:pathLst>
              </a:custGeom>
              <a:solidFill>
                <a:srgbClr val="DEB1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4" name="Freeform 836"/>
              <p:cNvSpPr>
                <a:spLocks/>
              </p:cNvSpPr>
              <p:nvPr/>
            </p:nvSpPr>
            <p:spPr bwMode="auto">
              <a:xfrm>
                <a:off x="5077" y="2468"/>
                <a:ext cx="258" cy="350"/>
              </a:xfrm>
              <a:custGeom>
                <a:avLst/>
                <a:gdLst>
                  <a:gd name="T0" fmla="*/ 109 w 109"/>
                  <a:gd name="T1" fmla="*/ 144 h 148"/>
                  <a:gd name="T2" fmla="*/ 0 w 109"/>
                  <a:gd name="T3" fmla="*/ 139 h 148"/>
                  <a:gd name="T4" fmla="*/ 0 w 109"/>
                  <a:gd name="T5" fmla="*/ 0 h 148"/>
                  <a:gd name="T6" fmla="*/ 109 w 109"/>
                  <a:gd name="T7" fmla="*/ 6 h 148"/>
                  <a:gd name="T8" fmla="*/ 109 w 109"/>
                  <a:gd name="T9" fmla="*/ 14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148">
                    <a:moveTo>
                      <a:pt x="109" y="144"/>
                    </a:moveTo>
                    <a:cubicBezTo>
                      <a:pt x="66" y="144"/>
                      <a:pt x="36" y="148"/>
                      <a:pt x="0" y="13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3" y="8"/>
                      <a:pt x="56" y="3"/>
                      <a:pt x="109" y="6"/>
                    </a:cubicBezTo>
                    <a:lnTo>
                      <a:pt x="109" y="144"/>
                    </a:lnTo>
                    <a:close/>
                  </a:path>
                </a:pathLst>
              </a:custGeom>
              <a:solidFill>
                <a:srgbClr val="F7D6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5" name="Freeform 837"/>
              <p:cNvSpPr>
                <a:spLocks noEditPoints="1"/>
              </p:cNvSpPr>
              <p:nvPr/>
            </p:nvSpPr>
            <p:spPr bwMode="auto">
              <a:xfrm>
                <a:off x="5096" y="2494"/>
                <a:ext cx="218" cy="296"/>
              </a:xfrm>
              <a:custGeom>
                <a:avLst/>
                <a:gdLst>
                  <a:gd name="T0" fmla="*/ 47 w 92"/>
                  <a:gd name="T1" fmla="*/ 125 h 125"/>
                  <a:gd name="T2" fmla="*/ 6 w 92"/>
                  <a:gd name="T3" fmla="*/ 122 h 125"/>
                  <a:gd name="T4" fmla="*/ 0 w 92"/>
                  <a:gd name="T5" fmla="*/ 115 h 125"/>
                  <a:gd name="T6" fmla="*/ 0 w 92"/>
                  <a:gd name="T7" fmla="*/ 7 h 125"/>
                  <a:gd name="T8" fmla="*/ 8 w 92"/>
                  <a:gd name="T9" fmla="*/ 0 h 125"/>
                  <a:gd name="T10" fmla="*/ 43 w 92"/>
                  <a:gd name="T11" fmla="*/ 2 h 125"/>
                  <a:gd name="T12" fmla="*/ 50 w 92"/>
                  <a:gd name="T13" fmla="*/ 2 h 125"/>
                  <a:gd name="T14" fmla="*/ 51 w 92"/>
                  <a:gd name="T15" fmla="*/ 2 h 125"/>
                  <a:gd name="T16" fmla="*/ 59 w 92"/>
                  <a:gd name="T17" fmla="*/ 2 h 125"/>
                  <a:gd name="T18" fmla="*/ 86 w 92"/>
                  <a:gd name="T19" fmla="*/ 3 h 125"/>
                  <a:gd name="T20" fmla="*/ 92 w 92"/>
                  <a:gd name="T21" fmla="*/ 9 h 125"/>
                  <a:gd name="T22" fmla="*/ 92 w 92"/>
                  <a:gd name="T23" fmla="*/ 118 h 125"/>
                  <a:gd name="T24" fmla="*/ 86 w 92"/>
                  <a:gd name="T25" fmla="*/ 125 h 125"/>
                  <a:gd name="T26" fmla="*/ 69 w 92"/>
                  <a:gd name="T27" fmla="*/ 125 h 125"/>
                  <a:gd name="T28" fmla="*/ 68 w 92"/>
                  <a:gd name="T29" fmla="*/ 125 h 125"/>
                  <a:gd name="T30" fmla="*/ 47 w 92"/>
                  <a:gd name="T31" fmla="*/ 125 h 125"/>
                  <a:gd name="T32" fmla="*/ 7 w 92"/>
                  <a:gd name="T33" fmla="*/ 1 h 125"/>
                  <a:gd name="T34" fmla="*/ 1 w 92"/>
                  <a:gd name="T35" fmla="*/ 7 h 125"/>
                  <a:gd name="T36" fmla="*/ 1 w 92"/>
                  <a:gd name="T37" fmla="*/ 115 h 125"/>
                  <a:gd name="T38" fmla="*/ 6 w 92"/>
                  <a:gd name="T39" fmla="*/ 121 h 125"/>
                  <a:gd name="T40" fmla="*/ 47 w 92"/>
                  <a:gd name="T41" fmla="*/ 124 h 125"/>
                  <a:gd name="T42" fmla="*/ 68 w 92"/>
                  <a:gd name="T43" fmla="*/ 124 h 125"/>
                  <a:gd name="T44" fmla="*/ 69 w 92"/>
                  <a:gd name="T45" fmla="*/ 124 h 125"/>
                  <a:gd name="T46" fmla="*/ 86 w 92"/>
                  <a:gd name="T47" fmla="*/ 124 h 125"/>
                  <a:gd name="T48" fmla="*/ 91 w 92"/>
                  <a:gd name="T49" fmla="*/ 118 h 125"/>
                  <a:gd name="T50" fmla="*/ 91 w 92"/>
                  <a:gd name="T51" fmla="*/ 9 h 125"/>
                  <a:gd name="T52" fmla="*/ 86 w 92"/>
                  <a:gd name="T53" fmla="*/ 4 h 125"/>
                  <a:gd name="T54" fmla="*/ 59 w 92"/>
                  <a:gd name="T55" fmla="*/ 3 h 125"/>
                  <a:gd name="T56" fmla="*/ 51 w 92"/>
                  <a:gd name="T57" fmla="*/ 3 h 125"/>
                  <a:gd name="T58" fmla="*/ 50 w 92"/>
                  <a:gd name="T59" fmla="*/ 3 h 125"/>
                  <a:gd name="T60" fmla="*/ 43 w 92"/>
                  <a:gd name="T61" fmla="*/ 3 h 125"/>
                  <a:gd name="T62" fmla="*/ 8 w 92"/>
                  <a:gd name="T63" fmla="*/ 1 h 125"/>
                  <a:gd name="T64" fmla="*/ 7 w 92"/>
                  <a:gd name="T65" fmla="*/ 1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2" h="125">
                    <a:moveTo>
                      <a:pt x="47" y="125"/>
                    </a:moveTo>
                    <a:cubicBezTo>
                      <a:pt x="35" y="125"/>
                      <a:pt x="21" y="125"/>
                      <a:pt x="6" y="122"/>
                    </a:cubicBezTo>
                    <a:cubicBezTo>
                      <a:pt x="3" y="122"/>
                      <a:pt x="0" y="119"/>
                      <a:pt x="0" y="11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20" y="2"/>
                      <a:pt x="32" y="2"/>
                      <a:pt x="43" y="2"/>
                    </a:cubicBezTo>
                    <a:cubicBezTo>
                      <a:pt x="45" y="2"/>
                      <a:pt x="48" y="2"/>
                      <a:pt x="50" y="2"/>
                    </a:cubicBezTo>
                    <a:cubicBezTo>
                      <a:pt x="51" y="2"/>
                      <a:pt x="51" y="2"/>
                      <a:pt x="51" y="2"/>
                    </a:cubicBezTo>
                    <a:cubicBezTo>
                      <a:pt x="53" y="2"/>
                      <a:pt x="56" y="2"/>
                      <a:pt x="59" y="2"/>
                    </a:cubicBezTo>
                    <a:cubicBezTo>
                      <a:pt x="66" y="2"/>
                      <a:pt x="75" y="2"/>
                      <a:pt x="86" y="3"/>
                    </a:cubicBezTo>
                    <a:cubicBezTo>
                      <a:pt x="89" y="3"/>
                      <a:pt x="92" y="6"/>
                      <a:pt x="92" y="9"/>
                    </a:cubicBezTo>
                    <a:cubicBezTo>
                      <a:pt x="92" y="118"/>
                      <a:pt x="92" y="118"/>
                      <a:pt x="92" y="118"/>
                    </a:cubicBezTo>
                    <a:cubicBezTo>
                      <a:pt x="92" y="122"/>
                      <a:pt x="89" y="125"/>
                      <a:pt x="86" y="125"/>
                    </a:cubicBezTo>
                    <a:cubicBezTo>
                      <a:pt x="80" y="125"/>
                      <a:pt x="74" y="125"/>
                      <a:pt x="69" y="125"/>
                    </a:cubicBezTo>
                    <a:cubicBezTo>
                      <a:pt x="68" y="125"/>
                      <a:pt x="68" y="125"/>
                      <a:pt x="68" y="125"/>
                    </a:cubicBezTo>
                    <a:cubicBezTo>
                      <a:pt x="61" y="125"/>
                      <a:pt x="54" y="125"/>
                      <a:pt x="47" y="125"/>
                    </a:cubicBezTo>
                    <a:close/>
                    <a:moveTo>
                      <a:pt x="7" y="1"/>
                    </a:moveTo>
                    <a:cubicBezTo>
                      <a:pt x="4" y="1"/>
                      <a:pt x="1" y="4"/>
                      <a:pt x="1" y="7"/>
                    </a:cubicBezTo>
                    <a:cubicBezTo>
                      <a:pt x="1" y="115"/>
                      <a:pt x="1" y="115"/>
                      <a:pt x="1" y="115"/>
                    </a:cubicBezTo>
                    <a:cubicBezTo>
                      <a:pt x="1" y="118"/>
                      <a:pt x="3" y="121"/>
                      <a:pt x="6" y="121"/>
                    </a:cubicBezTo>
                    <a:cubicBezTo>
                      <a:pt x="21" y="124"/>
                      <a:pt x="35" y="124"/>
                      <a:pt x="47" y="124"/>
                    </a:cubicBezTo>
                    <a:cubicBezTo>
                      <a:pt x="54" y="124"/>
                      <a:pt x="61" y="124"/>
                      <a:pt x="68" y="124"/>
                    </a:cubicBezTo>
                    <a:cubicBezTo>
                      <a:pt x="69" y="124"/>
                      <a:pt x="69" y="124"/>
                      <a:pt x="69" y="124"/>
                    </a:cubicBezTo>
                    <a:cubicBezTo>
                      <a:pt x="74" y="124"/>
                      <a:pt x="80" y="124"/>
                      <a:pt x="86" y="124"/>
                    </a:cubicBezTo>
                    <a:cubicBezTo>
                      <a:pt x="89" y="124"/>
                      <a:pt x="91" y="121"/>
                      <a:pt x="91" y="118"/>
                    </a:cubicBezTo>
                    <a:cubicBezTo>
                      <a:pt x="91" y="9"/>
                      <a:pt x="91" y="9"/>
                      <a:pt x="91" y="9"/>
                    </a:cubicBezTo>
                    <a:cubicBezTo>
                      <a:pt x="91" y="6"/>
                      <a:pt x="89" y="4"/>
                      <a:pt x="86" y="4"/>
                    </a:cubicBezTo>
                    <a:cubicBezTo>
                      <a:pt x="75" y="3"/>
                      <a:pt x="66" y="3"/>
                      <a:pt x="59" y="3"/>
                    </a:cubicBezTo>
                    <a:cubicBezTo>
                      <a:pt x="56" y="3"/>
                      <a:pt x="53" y="3"/>
                      <a:pt x="51" y="3"/>
                    </a:cubicBezTo>
                    <a:cubicBezTo>
                      <a:pt x="50" y="3"/>
                      <a:pt x="50" y="3"/>
                      <a:pt x="50" y="3"/>
                    </a:cubicBezTo>
                    <a:cubicBezTo>
                      <a:pt x="48" y="3"/>
                      <a:pt x="45" y="3"/>
                      <a:pt x="43" y="3"/>
                    </a:cubicBezTo>
                    <a:cubicBezTo>
                      <a:pt x="32" y="3"/>
                      <a:pt x="20" y="3"/>
                      <a:pt x="8" y="1"/>
                    </a:cubicBez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7B6A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6" name="Freeform 838"/>
              <p:cNvSpPr>
                <a:spLocks/>
              </p:cNvSpPr>
              <p:nvPr/>
            </p:nvSpPr>
            <p:spPr bwMode="auto">
              <a:xfrm>
                <a:off x="5141" y="2612"/>
                <a:ext cx="120" cy="2"/>
              </a:xfrm>
              <a:custGeom>
                <a:avLst/>
                <a:gdLst>
                  <a:gd name="T0" fmla="*/ 23 w 51"/>
                  <a:gd name="T1" fmla="*/ 1 h 1"/>
                  <a:gd name="T2" fmla="*/ 0 w 51"/>
                  <a:gd name="T3" fmla="*/ 1 h 1"/>
                  <a:gd name="T4" fmla="*/ 0 w 51"/>
                  <a:gd name="T5" fmla="*/ 0 h 1"/>
                  <a:gd name="T6" fmla="*/ 23 w 51"/>
                  <a:gd name="T7" fmla="*/ 0 h 1"/>
                  <a:gd name="T8" fmla="*/ 32 w 51"/>
                  <a:gd name="T9" fmla="*/ 0 h 1"/>
                  <a:gd name="T10" fmla="*/ 33 w 51"/>
                  <a:gd name="T11" fmla="*/ 0 h 1"/>
                  <a:gd name="T12" fmla="*/ 51 w 51"/>
                  <a:gd name="T13" fmla="*/ 0 h 1"/>
                  <a:gd name="T14" fmla="*/ 51 w 51"/>
                  <a:gd name="T15" fmla="*/ 1 h 1"/>
                  <a:gd name="T16" fmla="*/ 33 w 51"/>
                  <a:gd name="T17" fmla="*/ 1 h 1"/>
                  <a:gd name="T18" fmla="*/ 32 w 51"/>
                  <a:gd name="T19" fmla="*/ 1 h 1"/>
                  <a:gd name="T20" fmla="*/ 23 w 51"/>
                  <a:gd name="T2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1" h="1">
                    <a:moveTo>
                      <a:pt x="23" y="1"/>
                    </a:moveTo>
                    <a:cubicBezTo>
                      <a:pt x="16" y="1"/>
                      <a:pt x="8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0"/>
                      <a:pt x="16" y="0"/>
                      <a:pt x="23" y="0"/>
                    </a:cubicBezTo>
                    <a:cubicBezTo>
                      <a:pt x="26" y="0"/>
                      <a:pt x="29" y="0"/>
                      <a:pt x="32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9" y="0"/>
                      <a:pt x="45" y="0"/>
                      <a:pt x="51" y="0"/>
                    </a:cubicBezTo>
                    <a:cubicBezTo>
                      <a:pt x="51" y="1"/>
                      <a:pt x="51" y="1"/>
                      <a:pt x="51" y="1"/>
                    </a:cubicBezTo>
                    <a:cubicBezTo>
                      <a:pt x="45" y="1"/>
                      <a:pt x="39" y="1"/>
                      <a:pt x="33" y="1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29" y="1"/>
                      <a:pt x="26" y="1"/>
                      <a:pt x="23" y="1"/>
                    </a:cubicBezTo>
                    <a:close/>
                  </a:path>
                </a:pathLst>
              </a:custGeom>
              <a:solidFill>
                <a:srgbClr val="7B6A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7" name="Freeform 839"/>
              <p:cNvSpPr>
                <a:spLocks/>
              </p:cNvSpPr>
              <p:nvPr/>
            </p:nvSpPr>
            <p:spPr bwMode="auto">
              <a:xfrm>
                <a:off x="5141" y="2631"/>
                <a:ext cx="120" cy="2"/>
              </a:xfrm>
              <a:custGeom>
                <a:avLst/>
                <a:gdLst>
                  <a:gd name="T0" fmla="*/ 23 w 51"/>
                  <a:gd name="T1" fmla="*/ 1 h 1"/>
                  <a:gd name="T2" fmla="*/ 0 w 51"/>
                  <a:gd name="T3" fmla="*/ 1 h 1"/>
                  <a:gd name="T4" fmla="*/ 0 w 51"/>
                  <a:gd name="T5" fmla="*/ 0 h 1"/>
                  <a:gd name="T6" fmla="*/ 23 w 51"/>
                  <a:gd name="T7" fmla="*/ 0 h 1"/>
                  <a:gd name="T8" fmla="*/ 31 w 51"/>
                  <a:gd name="T9" fmla="*/ 0 h 1"/>
                  <a:gd name="T10" fmla="*/ 33 w 51"/>
                  <a:gd name="T11" fmla="*/ 0 h 1"/>
                  <a:gd name="T12" fmla="*/ 51 w 51"/>
                  <a:gd name="T13" fmla="*/ 0 h 1"/>
                  <a:gd name="T14" fmla="*/ 51 w 51"/>
                  <a:gd name="T15" fmla="*/ 1 h 1"/>
                  <a:gd name="T16" fmla="*/ 33 w 51"/>
                  <a:gd name="T17" fmla="*/ 1 h 1"/>
                  <a:gd name="T18" fmla="*/ 31 w 51"/>
                  <a:gd name="T19" fmla="*/ 1 h 1"/>
                  <a:gd name="T20" fmla="*/ 23 w 51"/>
                  <a:gd name="T2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1" h="1">
                    <a:moveTo>
                      <a:pt x="23" y="1"/>
                    </a:moveTo>
                    <a:cubicBezTo>
                      <a:pt x="16" y="1"/>
                      <a:pt x="8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0"/>
                      <a:pt x="16" y="0"/>
                      <a:pt x="23" y="0"/>
                    </a:cubicBezTo>
                    <a:cubicBezTo>
                      <a:pt x="26" y="0"/>
                      <a:pt x="28" y="0"/>
                      <a:pt x="31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9" y="0"/>
                      <a:pt x="45" y="0"/>
                      <a:pt x="51" y="0"/>
                    </a:cubicBezTo>
                    <a:cubicBezTo>
                      <a:pt x="51" y="1"/>
                      <a:pt x="51" y="1"/>
                      <a:pt x="51" y="1"/>
                    </a:cubicBezTo>
                    <a:cubicBezTo>
                      <a:pt x="45" y="1"/>
                      <a:pt x="39" y="1"/>
                      <a:pt x="33" y="1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28" y="1"/>
                      <a:pt x="26" y="1"/>
                      <a:pt x="23" y="1"/>
                    </a:cubicBezTo>
                    <a:close/>
                  </a:path>
                </a:pathLst>
              </a:custGeom>
              <a:solidFill>
                <a:srgbClr val="7B6A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8" name="Freeform 840"/>
              <p:cNvSpPr>
                <a:spLocks/>
              </p:cNvSpPr>
              <p:nvPr/>
            </p:nvSpPr>
            <p:spPr bwMode="auto">
              <a:xfrm>
                <a:off x="5141" y="2650"/>
                <a:ext cx="120" cy="2"/>
              </a:xfrm>
              <a:custGeom>
                <a:avLst/>
                <a:gdLst>
                  <a:gd name="T0" fmla="*/ 23 w 51"/>
                  <a:gd name="T1" fmla="*/ 1 h 1"/>
                  <a:gd name="T2" fmla="*/ 0 w 51"/>
                  <a:gd name="T3" fmla="*/ 1 h 1"/>
                  <a:gd name="T4" fmla="*/ 0 w 51"/>
                  <a:gd name="T5" fmla="*/ 0 h 1"/>
                  <a:gd name="T6" fmla="*/ 23 w 51"/>
                  <a:gd name="T7" fmla="*/ 0 h 1"/>
                  <a:gd name="T8" fmla="*/ 32 w 51"/>
                  <a:gd name="T9" fmla="*/ 0 h 1"/>
                  <a:gd name="T10" fmla="*/ 33 w 51"/>
                  <a:gd name="T11" fmla="*/ 0 h 1"/>
                  <a:gd name="T12" fmla="*/ 51 w 51"/>
                  <a:gd name="T13" fmla="*/ 0 h 1"/>
                  <a:gd name="T14" fmla="*/ 51 w 51"/>
                  <a:gd name="T15" fmla="*/ 1 h 1"/>
                  <a:gd name="T16" fmla="*/ 33 w 51"/>
                  <a:gd name="T17" fmla="*/ 1 h 1"/>
                  <a:gd name="T18" fmla="*/ 32 w 51"/>
                  <a:gd name="T19" fmla="*/ 1 h 1"/>
                  <a:gd name="T20" fmla="*/ 23 w 51"/>
                  <a:gd name="T2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1" h="1">
                    <a:moveTo>
                      <a:pt x="23" y="1"/>
                    </a:moveTo>
                    <a:cubicBezTo>
                      <a:pt x="16" y="1"/>
                      <a:pt x="8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0"/>
                      <a:pt x="16" y="0"/>
                      <a:pt x="23" y="0"/>
                    </a:cubicBezTo>
                    <a:cubicBezTo>
                      <a:pt x="26" y="0"/>
                      <a:pt x="29" y="0"/>
                      <a:pt x="32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9" y="0"/>
                      <a:pt x="45" y="0"/>
                      <a:pt x="51" y="0"/>
                    </a:cubicBezTo>
                    <a:cubicBezTo>
                      <a:pt x="51" y="1"/>
                      <a:pt x="51" y="1"/>
                      <a:pt x="51" y="1"/>
                    </a:cubicBezTo>
                    <a:cubicBezTo>
                      <a:pt x="45" y="1"/>
                      <a:pt x="39" y="1"/>
                      <a:pt x="33" y="1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29" y="1"/>
                      <a:pt x="26" y="1"/>
                      <a:pt x="23" y="1"/>
                    </a:cubicBezTo>
                    <a:close/>
                  </a:path>
                </a:pathLst>
              </a:custGeom>
              <a:solidFill>
                <a:srgbClr val="7B6A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9" name="Freeform 841"/>
              <p:cNvSpPr>
                <a:spLocks/>
              </p:cNvSpPr>
              <p:nvPr/>
            </p:nvSpPr>
            <p:spPr bwMode="auto">
              <a:xfrm>
                <a:off x="5141" y="2669"/>
                <a:ext cx="120" cy="2"/>
              </a:xfrm>
              <a:custGeom>
                <a:avLst/>
                <a:gdLst>
                  <a:gd name="T0" fmla="*/ 23 w 51"/>
                  <a:gd name="T1" fmla="*/ 1 h 1"/>
                  <a:gd name="T2" fmla="*/ 0 w 51"/>
                  <a:gd name="T3" fmla="*/ 1 h 1"/>
                  <a:gd name="T4" fmla="*/ 0 w 51"/>
                  <a:gd name="T5" fmla="*/ 0 h 1"/>
                  <a:gd name="T6" fmla="*/ 23 w 51"/>
                  <a:gd name="T7" fmla="*/ 0 h 1"/>
                  <a:gd name="T8" fmla="*/ 32 w 51"/>
                  <a:gd name="T9" fmla="*/ 0 h 1"/>
                  <a:gd name="T10" fmla="*/ 33 w 51"/>
                  <a:gd name="T11" fmla="*/ 0 h 1"/>
                  <a:gd name="T12" fmla="*/ 51 w 51"/>
                  <a:gd name="T13" fmla="*/ 0 h 1"/>
                  <a:gd name="T14" fmla="*/ 51 w 51"/>
                  <a:gd name="T15" fmla="*/ 1 h 1"/>
                  <a:gd name="T16" fmla="*/ 33 w 51"/>
                  <a:gd name="T17" fmla="*/ 1 h 1"/>
                  <a:gd name="T18" fmla="*/ 32 w 51"/>
                  <a:gd name="T19" fmla="*/ 1 h 1"/>
                  <a:gd name="T20" fmla="*/ 23 w 51"/>
                  <a:gd name="T2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1" h="1">
                    <a:moveTo>
                      <a:pt x="23" y="1"/>
                    </a:moveTo>
                    <a:cubicBezTo>
                      <a:pt x="16" y="1"/>
                      <a:pt x="8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0"/>
                      <a:pt x="16" y="0"/>
                      <a:pt x="23" y="0"/>
                    </a:cubicBezTo>
                    <a:cubicBezTo>
                      <a:pt x="26" y="0"/>
                      <a:pt x="29" y="0"/>
                      <a:pt x="32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9" y="0"/>
                      <a:pt x="45" y="0"/>
                      <a:pt x="51" y="0"/>
                    </a:cubicBezTo>
                    <a:cubicBezTo>
                      <a:pt x="51" y="1"/>
                      <a:pt x="51" y="1"/>
                      <a:pt x="51" y="1"/>
                    </a:cubicBezTo>
                    <a:cubicBezTo>
                      <a:pt x="45" y="1"/>
                      <a:pt x="39" y="1"/>
                      <a:pt x="33" y="1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29" y="1"/>
                      <a:pt x="26" y="1"/>
                      <a:pt x="23" y="1"/>
                    </a:cubicBezTo>
                    <a:close/>
                  </a:path>
                </a:pathLst>
              </a:custGeom>
              <a:solidFill>
                <a:srgbClr val="7B6A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0" name="Freeform 842"/>
              <p:cNvSpPr>
                <a:spLocks/>
              </p:cNvSpPr>
              <p:nvPr/>
            </p:nvSpPr>
            <p:spPr bwMode="auto">
              <a:xfrm>
                <a:off x="5141" y="2688"/>
                <a:ext cx="120" cy="2"/>
              </a:xfrm>
              <a:custGeom>
                <a:avLst/>
                <a:gdLst>
                  <a:gd name="T0" fmla="*/ 23 w 51"/>
                  <a:gd name="T1" fmla="*/ 1 h 1"/>
                  <a:gd name="T2" fmla="*/ 0 w 51"/>
                  <a:gd name="T3" fmla="*/ 1 h 1"/>
                  <a:gd name="T4" fmla="*/ 0 w 51"/>
                  <a:gd name="T5" fmla="*/ 0 h 1"/>
                  <a:gd name="T6" fmla="*/ 23 w 51"/>
                  <a:gd name="T7" fmla="*/ 0 h 1"/>
                  <a:gd name="T8" fmla="*/ 32 w 51"/>
                  <a:gd name="T9" fmla="*/ 0 h 1"/>
                  <a:gd name="T10" fmla="*/ 33 w 51"/>
                  <a:gd name="T11" fmla="*/ 0 h 1"/>
                  <a:gd name="T12" fmla="*/ 51 w 51"/>
                  <a:gd name="T13" fmla="*/ 0 h 1"/>
                  <a:gd name="T14" fmla="*/ 51 w 51"/>
                  <a:gd name="T15" fmla="*/ 1 h 1"/>
                  <a:gd name="T16" fmla="*/ 33 w 51"/>
                  <a:gd name="T17" fmla="*/ 1 h 1"/>
                  <a:gd name="T18" fmla="*/ 32 w 51"/>
                  <a:gd name="T19" fmla="*/ 1 h 1"/>
                  <a:gd name="T20" fmla="*/ 23 w 51"/>
                  <a:gd name="T2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1" h="1">
                    <a:moveTo>
                      <a:pt x="23" y="1"/>
                    </a:moveTo>
                    <a:cubicBezTo>
                      <a:pt x="16" y="1"/>
                      <a:pt x="8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0"/>
                      <a:pt x="16" y="0"/>
                      <a:pt x="23" y="0"/>
                    </a:cubicBezTo>
                    <a:cubicBezTo>
                      <a:pt x="26" y="0"/>
                      <a:pt x="29" y="0"/>
                      <a:pt x="32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9" y="0"/>
                      <a:pt x="45" y="0"/>
                      <a:pt x="51" y="0"/>
                    </a:cubicBezTo>
                    <a:cubicBezTo>
                      <a:pt x="51" y="1"/>
                      <a:pt x="51" y="1"/>
                      <a:pt x="51" y="1"/>
                    </a:cubicBezTo>
                    <a:cubicBezTo>
                      <a:pt x="45" y="1"/>
                      <a:pt x="39" y="1"/>
                      <a:pt x="33" y="1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29" y="1"/>
                      <a:pt x="26" y="1"/>
                      <a:pt x="23" y="1"/>
                    </a:cubicBezTo>
                    <a:close/>
                  </a:path>
                </a:pathLst>
              </a:custGeom>
              <a:solidFill>
                <a:srgbClr val="7B6A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1" name="Freeform 843"/>
              <p:cNvSpPr>
                <a:spLocks/>
              </p:cNvSpPr>
              <p:nvPr/>
            </p:nvSpPr>
            <p:spPr bwMode="auto">
              <a:xfrm>
                <a:off x="5145" y="2550"/>
                <a:ext cx="17" cy="29"/>
              </a:xfrm>
              <a:custGeom>
                <a:avLst/>
                <a:gdLst>
                  <a:gd name="T0" fmla="*/ 6 w 7"/>
                  <a:gd name="T1" fmla="*/ 3 h 12"/>
                  <a:gd name="T2" fmla="*/ 6 w 7"/>
                  <a:gd name="T3" fmla="*/ 2 h 12"/>
                  <a:gd name="T4" fmla="*/ 6 w 7"/>
                  <a:gd name="T5" fmla="*/ 1 h 12"/>
                  <a:gd name="T6" fmla="*/ 5 w 7"/>
                  <a:gd name="T7" fmla="*/ 1 h 12"/>
                  <a:gd name="T8" fmla="*/ 4 w 7"/>
                  <a:gd name="T9" fmla="*/ 1 h 12"/>
                  <a:gd name="T10" fmla="*/ 2 w 7"/>
                  <a:gd name="T11" fmla="*/ 1 h 12"/>
                  <a:gd name="T12" fmla="*/ 1 w 7"/>
                  <a:gd name="T13" fmla="*/ 3 h 12"/>
                  <a:gd name="T14" fmla="*/ 1 w 7"/>
                  <a:gd name="T15" fmla="*/ 8 h 12"/>
                  <a:gd name="T16" fmla="*/ 2 w 7"/>
                  <a:gd name="T17" fmla="*/ 10 h 12"/>
                  <a:gd name="T18" fmla="*/ 4 w 7"/>
                  <a:gd name="T19" fmla="*/ 11 h 12"/>
                  <a:gd name="T20" fmla="*/ 5 w 7"/>
                  <a:gd name="T21" fmla="*/ 10 h 12"/>
                  <a:gd name="T22" fmla="*/ 6 w 7"/>
                  <a:gd name="T23" fmla="*/ 10 h 12"/>
                  <a:gd name="T24" fmla="*/ 6 w 7"/>
                  <a:gd name="T25" fmla="*/ 9 h 12"/>
                  <a:gd name="T26" fmla="*/ 6 w 7"/>
                  <a:gd name="T27" fmla="*/ 9 h 12"/>
                  <a:gd name="T28" fmla="*/ 7 w 7"/>
                  <a:gd name="T29" fmla="*/ 8 h 12"/>
                  <a:gd name="T30" fmla="*/ 7 w 7"/>
                  <a:gd name="T31" fmla="*/ 8 h 12"/>
                  <a:gd name="T32" fmla="*/ 7 w 7"/>
                  <a:gd name="T33" fmla="*/ 9 h 12"/>
                  <a:gd name="T34" fmla="*/ 7 w 7"/>
                  <a:gd name="T35" fmla="*/ 10 h 12"/>
                  <a:gd name="T36" fmla="*/ 6 w 7"/>
                  <a:gd name="T37" fmla="*/ 11 h 12"/>
                  <a:gd name="T38" fmla="*/ 5 w 7"/>
                  <a:gd name="T39" fmla="*/ 11 h 12"/>
                  <a:gd name="T40" fmla="*/ 4 w 7"/>
                  <a:gd name="T41" fmla="*/ 12 h 12"/>
                  <a:gd name="T42" fmla="*/ 2 w 7"/>
                  <a:gd name="T43" fmla="*/ 11 h 12"/>
                  <a:gd name="T44" fmla="*/ 1 w 7"/>
                  <a:gd name="T45" fmla="*/ 11 h 12"/>
                  <a:gd name="T46" fmla="*/ 1 w 7"/>
                  <a:gd name="T47" fmla="*/ 10 h 12"/>
                  <a:gd name="T48" fmla="*/ 0 w 7"/>
                  <a:gd name="T49" fmla="*/ 8 h 12"/>
                  <a:gd name="T50" fmla="*/ 0 w 7"/>
                  <a:gd name="T51" fmla="*/ 3 h 12"/>
                  <a:gd name="T52" fmla="*/ 1 w 7"/>
                  <a:gd name="T53" fmla="*/ 2 h 12"/>
                  <a:gd name="T54" fmla="*/ 1 w 7"/>
                  <a:gd name="T55" fmla="*/ 1 h 12"/>
                  <a:gd name="T56" fmla="*/ 3 w 7"/>
                  <a:gd name="T57" fmla="*/ 0 h 12"/>
                  <a:gd name="T58" fmla="*/ 4 w 7"/>
                  <a:gd name="T59" fmla="*/ 0 h 12"/>
                  <a:gd name="T60" fmla="*/ 5 w 7"/>
                  <a:gd name="T61" fmla="*/ 0 h 12"/>
                  <a:gd name="T62" fmla="*/ 6 w 7"/>
                  <a:gd name="T63" fmla="*/ 1 h 12"/>
                  <a:gd name="T64" fmla="*/ 7 w 7"/>
                  <a:gd name="T65" fmla="*/ 1 h 12"/>
                  <a:gd name="T66" fmla="*/ 7 w 7"/>
                  <a:gd name="T67" fmla="*/ 2 h 12"/>
                  <a:gd name="T68" fmla="*/ 7 w 7"/>
                  <a:gd name="T69" fmla="*/ 3 h 12"/>
                  <a:gd name="T70" fmla="*/ 7 w 7"/>
                  <a:gd name="T71" fmla="*/ 3 h 12"/>
                  <a:gd name="T72" fmla="*/ 6 w 7"/>
                  <a:gd name="T73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" h="12">
                    <a:moveTo>
                      <a:pt x="6" y="3"/>
                    </a:move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4" y="1"/>
                      <a:pt x="4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2" y="2"/>
                      <a:pt x="1" y="2"/>
                      <a:pt x="1" y="3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9"/>
                      <a:pt x="2" y="10"/>
                      <a:pt x="2" y="10"/>
                    </a:cubicBezTo>
                    <a:cubicBezTo>
                      <a:pt x="2" y="10"/>
                      <a:pt x="3" y="11"/>
                      <a:pt x="4" y="11"/>
                    </a:cubicBezTo>
                    <a:cubicBezTo>
                      <a:pt x="4" y="11"/>
                      <a:pt x="5" y="11"/>
                      <a:pt x="5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10"/>
                      <a:pt x="7" y="10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6" y="11"/>
                      <a:pt x="5" y="11"/>
                    </a:cubicBezTo>
                    <a:cubicBezTo>
                      <a:pt x="5" y="12"/>
                      <a:pt x="4" y="12"/>
                      <a:pt x="4" y="12"/>
                    </a:cubicBezTo>
                    <a:cubicBezTo>
                      <a:pt x="3" y="12"/>
                      <a:pt x="3" y="12"/>
                      <a:pt x="2" y="11"/>
                    </a:cubicBezTo>
                    <a:cubicBezTo>
                      <a:pt x="2" y="11"/>
                      <a:pt x="2" y="11"/>
                      <a:pt x="1" y="11"/>
                    </a:cubicBezTo>
                    <a:cubicBezTo>
                      <a:pt x="1" y="11"/>
                      <a:pt x="1" y="10"/>
                      <a:pt x="1" y="10"/>
                    </a:cubicBezTo>
                    <a:cubicBezTo>
                      <a:pt x="1" y="9"/>
                      <a:pt x="0" y="9"/>
                      <a:pt x="0" y="8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6" y="0"/>
                      <a:pt x="6" y="0"/>
                      <a:pt x="6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3"/>
                      <a:pt x="6" y="3"/>
                      <a:pt x="6" y="3"/>
                    </a:cubicBezTo>
                    <a:close/>
                  </a:path>
                </a:pathLst>
              </a:custGeom>
              <a:solidFill>
                <a:srgbClr val="634E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2" name="Freeform 844"/>
              <p:cNvSpPr>
                <a:spLocks noEditPoints="1"/>
              </p:cNvSpPr>
              <p:nvPr/>
            </p:nvSpPr>
            <p:spPr bwMode="auto">
              <a:xfrm>
                <a:off x="5164" y="2550"/>
                <a:ext cx="19" cy="29"/>
              </a:xfrm>
              <a:custGeom>
                <a:avLst/>
                <a:gdLst>
                  <a:gd name="T0" fmla="*/ 3 w 19"/>
                  <a:gd name="T1" fmla="*/ 29 h 29"/>
                  <a:gd name="T2" fmla="*/ 0 w 19"/>
                  <a:gd name="T3" fmla="*/ 27 h 29"/>
                  <a:gd name="T4" fmla="*/ 0 w 19"/>
                  <a:gd name="T5" fmla="*/ 27 h 29"/>
                  <a:gd name="T6" fmla="*/ 0 w 19"/>
                  <a:gd name="T7" fmla="*/ 27 h 29"/>
                  <a:gd name="T8" fmla="*/ 10 w 19"/>
                  <a:gd name="T9" fmla="*/ 0 h 29"/>
                  <a:gd name="T10" fmla="*/ 10 w 19"/>
                  <a:gd name="T11" fmla="*/ 0 h 29"/>
                  <a:gd name="T12" fmla="*/ 10 w 19"/>
                  <a:gd name="T13" fmla="*/ 0 h 29"/>
                  <a:gd name="T14" fmla="*/ 12 w 19"/>
                  <a:gd name="T15" fmla="*/ 0 h 29"/>
                  <a:gd name="T16" fmla="*/ 12 w 19"/>
                  <a:gd name="T17" fmla="*/ 0 h 29"/>
                  <a:gd name="T18" fmla="*/ 19 w 19"/>
                  <a:gd name="T19" fmla="*/ 27 h 29"/>
                  <a:gd name="T20" fmla="*/ 19 w 19"/>
                  <a:gd name="T21" fmla="*/ 27 h 29"/>
                  <a:gd name="T22" fmla="*/ 19 w 19"/>
                  <a:gd name="T23" fmla="*/ 27 h 29"/>
                  <a:gd name="T24" fmla="*/ 19 w 19"/>
                  <a:gd name="T25" fmla="*/ 27 h 29"/>
                  <a:gd name="T26" fmla="*/ 19 w 19"/>
                  <a:gd name="T27" fmla="*/ 29 h 29"/>
                  <a:gd name="T28" fmla="*/ 17 w 19"/>
                  <a:gd name="T29" fmla="*/ 27 h 29"/>
                  <a:gd name="T30" fmla="*/ 15 w 19"/>
                  <a:gd name="T31" fmla="*/ 22 h 29"/>
                  <a:gd name="T32" fmla="*/ 5 w 19"/>
                  <a:gd name="T33" fmla="*/ 22 h 29"/>
                  <a:gd name="T34" fmla="*/ 3 w 19"/>
                  <a:gd name="T35" fmla="*/ 27 h 29"/>
                  <a:gd name="T36" fmla="*/ 3 w 19"/>
                  <a:gd name="T37" fmla="*/ 27 h 29"/>
                  <a:gd name="T38" fmla="*/ 3 w 19"/>
                  <a:gd name="T39" fmla="*/ 29 h 29"/>
                  <a:gd name="T40" fmla="*/ 15 w 19"/>
                  <a:gd name="T41" fmla="*/ 19 h 29"/>
                  <a:gd name="T42" fmla="*/ 10 w 19"/>
                  <a:gd name="T43" fmla="*/ 3 h 29"/>
                  <a:gd name="T44" fmla="*/ 5 w 19"/>
                  <a:gd name="T45" fmla="*/ 19 h 29"/>
                  <a:gd name="T46" fmla="*/ 15 w 19"/>
                  <a:gd name="T47" fmla="*/ 1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" h="29">
                    <a:moveTo>
                      <a:pt x="3" y="29"/>
                    </a:moveTo>
                    <a:lnTo>
                      <a:pt x="0" y="27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9" y="27"/>
                    </a:lnTo>
                    <a:lnTo>
                      <a:pt x="19" y="27"/>
                    </a:lnTo>
                    <a:lnTo>
                      <a:pt x="19" y="27"/>
                    </a:lnTo>
                    <a:lnTo>
                      <a:pt x="19" y="27"/>
                    </a:lnTo>
                    <a:lnTo>
                      <a:pt x="19" y="29"/>
                    </a:lnTo>
                    <a:lnTo>
                      <a:pt x="17" y="27"/>
                    </a:lnTo>
                    <a:lnTo>
                      <a:pt x="15" y="22"/>
                    </a:lnTo>
                    <a:lnTo>
                      <a:pt x="5" y="22"/>
                    </a:lnTo>
                    <a:lnTo>
                      <a:pt x="3" y="27"/>
                    </a:lnTo>
                    <a:lnTo>
                      <a:pt x="3" y="27"/>
                    </a:lnTo>
                    <a:lnTo>
                      <a:pt x="3" y="29"/>
                    </a:lnTo>
                    <a:close/>
                    <a:moveTo>
                      <a:pt x="15" y="19"/>
                    </a:moveTo>
                    <a:lnTo>
                      <a:pt x="10" y="3"/>
                    </a:lnTo>
                    <a:lnTo>
                      <a:pt x="5" y="19"/>
                    </a:lnTo>
                    <a:lnTo>
                      <a:pt x="15" y="19"/>
                    </a:lnTo>
                    <a:close/>
                  </a:path>
                </a:pathLst>
              </a:custGeom>
              <a:solidFill>
                <a:srgbClr val="634E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3" name="Freeform 845"/>
              <p:cNvSpPr>
                <a:spLocks/>
              </p:cNvSpPr>
              <p:nvPr/>
            </p:nvSpPr>
            <p:spPr bwMode="auto">
              <a:xfrm>
                <a:off x="5186" y="2550"/>
                <a:ext cx="16" cy="29"/>
              </a:xfrm>
              <a:custGeom>
                <a:avLst/>
                <a:gdLst>
                  <a:gd name="T0" fmla="*/ 3 w 7"/>
                  <a:gd name="T1" fmla="*/ 11 h 12"/>
                  <a:gd name="T2" fmla="*/ 5 w 7"/>
                  <a:gd name="T3" fmla="*/ 10 h 12"/>
                  <a:gd name="T4" fmla="*/ 6 w 7"/>
                  <a:gd name="T5" fmla="*/ 8 h 12"/>
                  <a:gd name="T6" fmla="*/ 5 w 7"/>
                  <a:gd name="T7" fmla="*/ 7 h 12"/>
                  <a:gd name="T8" fmla="*/ 4 w 7"/>
                  <a:gd name="T9" fmla="*/ 6 h 12"/>
                  <a:gd name="T10" fmla="*/ 3 w 7"/>
                  <a:gd name="T11" fmla="*/ 6 h 12"/>
                  <a:gd name="T12" fmla="*/ 2 w 7"/>
                  <a:gd name="T13" fmla="*/ 5 h 12"/>
                  <a:gd name="T14" fmla="*/ 1 w 7"/>
                  <a:gd name="T15" fmla="*/ 4 h 12"/>
                  <a:gd name="T16" fmla="*/ 0 w 7"/>
                  <a:gd name="T17" fmla="*/ 3 h 12"/>
                  <a:gd name="T18" fmla="*/ 1 w 7"/>
                  <a:gd name="T19" fmla="*/ 1 h 12"/>
                  <a:gd name="T20" fmla="*/ 2 w 7"/>
                  <a:gd name="T21" fmla="*/ 0 h 12"/>
                  <a:gd name="T22" fmla="*/ 3 w 7"/>
                  <a:gd name="T23" fmla="*/ 0 h 12"/>
                  <a:gd name="T24" fmla="*/ 4 w 7"/>
                  <a:gd name="T25" fmla="*/ 0 h 12"/>
                  <a:gd name="T26" fmla="*/ 5 w 7"/>
                  <a:gd name="T27" fmla="*/ 0 h 12"/>
                  <a:gd name="T28" fmla="*/ 6 w 7"/>
                  <a:gd name="T29" fmla="*/ 0 h 12"/>
                  <a:gd name="T30" fmla="*/ 6 w 7"/>
                  <a:gd name="T31" fmla="*/ 0 h 12"/>
                  <a:gd name="T32" fmla="*/ 7 w 7"/>
                  <a:gd name="T33" fmla="*/ 1 h 12"/>
                  <a:gd name="T34" fmla="*/ 6 w 7"/>
                  <a:gd name="T35" fmla="*/ 1 h 12"/>
                  <a:gd name="T36" fmla="*/ 6 w 7"/>
                  <a:gd name="T37" fmla="*/ 1 h 12"/>
                  <a:gd name="T38" fmla="*/ 6 w 7"/>
                  <a:gd name="T39" fmla="*/ 1 h 12"/>
                  <a:gd name="T40" fmla="*/ 5 w 7"/>
                  <a:gd name="T41" fmla="*/ 1 h 12"/>
                  <a:gd name="T42" fmla="*/ 5 w 7"/>
                  <a:gd name="T43" fmla="*/ 1 h 12"/>
                  <a:gd name="T44" fmla="*/ 4 w 7"/>
                  <a:gd name="T45" fmla="*/ 1 h 12"/>
                  <a:gd name="T46" fmla="*/ 3 w 7"/>
                  <a:gd name="T47" fmla="*/ 1 h 12"/>
                  <a:gd name="T48" fmla="*/ 2 w 7"/>
                  <a:gd name="T49" fmla="*/ 1 h 12"/>
                  <a:gd name="T50" fmla="*/ 2 w 7"/>
                  <a:gd name="T51" fmla="*/ 2 h 12"/>
                  <a:gd name="T52" fmla="*/ 1 w 7"/>
                  <a:gd name="T53" fmla="*/ 3 h 12"/>
                  <a:gd name="T54" fmla="*/ 2 w 7"/>
                  <a:gd name="T55" fmla="*/ 4 h 12"/>
                  <a:gd name="T56" fmla="*/ 3 w 7"/>
                  <a:gd name="T57" fmla="*/ 4 h 12"/>
                  <a:gd name="T58" fmla="*/ 4 w 7"/>
                  <a:gd name="T59" fmla="*/ 5 h 12"/>
                  <a:gd name="T60" fmla="*/ 5 w 7"/>
                  <a:gd name="T61" fmla="*/ 6 h 12"/>
                  <a:gd name="T62" fmla="*/ 6 w 7"/>
                  <a:gd name="T63" fmla="*/ 7 h 12"/>
                  <a:gd name="T64" fmla="*/ 7 w 7"/>
                  <a:gd name="T65" fmla="*/ 8 h 12"/>
                  <a:gd name="T66" fmla="*/ 7 w 7"/>
                  <a:gd name="T67" fmla="*/ 10 h 12"/>
                  <a:gd name="T68" fmla="*/ 6 w 7"/>
                  <a:gd name="T69" fmla="*/ 11 h 12"/>
                  <a:gd name="T70" fmla="*/ 5 w 7"/>
                  <a:gd name="T71" fmla="*/ 11 h 12"/>
                  <a:gd name="T72" fmla="*/ 3 w 7"/>
                  <a:gd name="T73" fmla="*/ 12 h 12"/>
                  <a:gd name="T74" fmla="*/ 2 w 7"/>
                  <a:gd name="T75" fmla="*/ 11 h 12"/>
                  <a:gd name="T76" fmla="*/ 1 w 7"/>
                  <a:gd name="T77" fmla="*/ 11 h 12"/>
                  <a:gd name="T78" fmla="*/ 0 w 7"/>
                  <a:gd name="T79" fmla="*/ 10 h 12"/>
                  <a:gd name="T80" fmla="*/ 0 w 7"/>
                  <a:gd name="T81" fmla="*/ 10 h 12"/>
                  <a:gd name="T82" fmla="*/ 0 w 7"/>
                  <a:gd name="T83" fmla="*/ 10 h 12"/>
                  <a:gd name="T84" fmla="*/ 1 w 7"/>
                  <a:gd name="T85" fmla="*/ 9 h 12"/>
                  <a:gd name="T86" fmla="*/ 1 w 7"/>
                  <a:gd name="T87" fmla="*/ 10 h 12"/>
                  <a:gd name="T88" fmla="*/ 1 w 7"/>
                  <a:gd name="T89" fmla="*/ 10 h 12"/>
                  <a:gd name="T90" fmla="*/ 2 w 7"/>
                  <a:gd name="T91" fmla="*/ 10 h 12"/>
                  <a:gd name="T92" fmla="*/ 3 w 7"/>
                  <a:gd name="T93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7" h="12">
                    <a:moveTo>
                      <a:pt x="3" y="11"/>
                    </a:moveTo>
                    <a:cubicBezTo>
                      <a:pt x="4" y="11"/>
                      <a:pt x="5" y="10"/>
                      <a:pt x="5" y="10"/>
                    </a:cubicBezTo>
                    <a:cubicBezTo>
                      <a:pt x="6" y="10"/>
                      <a:pt x="6" y="9"/>
                      <a:pt x="6" y="8"/>
                    </a:cubicBezTo>
                    <a:cubicBezTo>
                      <a:pt x="6" y="8"/>
                      <a:pt x="6" y="7"/>
                      <a:pt x="5" y="7"/>
                    </a:cubicBezTo>
                    <a:cubicBezTo>
                      <a:pt x="5" y="7"/>
                      <a:pt x="5" y="6"/>
                      <a:pt x="4" y="6"/>
                    </a:cubicBezTo>
                    <a:cubicBezTo>
                      <a:pt x="4" y="6"/>
                      <a:pt x="4" y="6"/>
                      <a:pt x="3" y="6"/>
                    </a:cubicBezTo>
                    <a:cubicBezTo>
                      <a:pt x="3" y="6"/>
                      <a:pt x="2" y="5"/>
                      <a:pt x="2" y="5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1" y="4"/>
                      <a:pt x="0" y="3"/>
                      <a:pt x="0" y="3"/>
                    </a:cubicBezTo>
                    <a:cubicBezTo>
                      <a:pt x="0" y="2"/>
                      <a:pt x="0" y="2"/>
                      <a:pt x="1" y="1"/>
                    </a:cubicBezTo>
                    <a:cubicBezTo>
                      <a:pt x="1" y="1"/>
                      <a:pt x="1" y="1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ubicBezTo>
                      <a:pt x="3" y="5"/>
                      <a:pt x="4" y="5"/>
                      <a:pt x="4" y="5"/>
                    </a:cubicBezTo>
                    <a:cubicBezTo>
                      <a:pt x="5" y="5"/>
                      <a:pt x="5" y="5"/>
                      <a:pt x="5" y="6"/>
                    </a:cubicBezTo>
                    <a:cubicBezTo>
                      <a:pt x="6" y="6"/>
                      <a:pt x="6" y="6"/>
                      <a:pt x="6" y="7"/>
                    </a:cubicBezTo>
                    <a:cubicBezTo>
                      <a:pt x="7" y="7"/>
                      <a:pt x="7" y="8"/>
                      <a:pt x="7" y="8"/>
                    </a:cubicBezTo>
                    <a:cubicBezTo>
                      <a:pt x="7" y="9"/>
                      <a:pt x="7" y="9"/>
                      <a:pt x="7" y="10"/>
                    </a:cubicBezTo>
                    <a:cubicBezTo>
                      <a:pt x="6" y="10"/>
                      <a:pt x="6" y="11"/>
                      <a:pt x="6" y="11"/>
                    </a:cubicBezTo>
                    <a:cubicBezTo>
                      <a:pt x="6" y="11"/>
                      <a:pt x="5" y="11"/>
                      <a:pt x="5" y="11"/>
                    </a:cubicBezTo>
                    <a:cubicBezTo>
                      <a:pt x="4" y="12"/>
                      <a:pt x="4" y="12"/>
                      <a:pt x="3" y="12"/>
                    </a:cubicBezTo>
                    <a:cubicBezTo>
                      <a:pt x="3" y="12"/>
                      <a:pt x="2" y="12"/>
                      <a:pt x="2" y="11"/>
                    </a:cubicBezTo>
                    <a:cubicBezTo>
                      <a:pt x="2" y="11"/>
                      <a:pt x="1" y="11"/>
                      <a:pt x="1" y="1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1"/>
                      <a:pt x="3" y="11"/>
                      <a:pt x="3" y="11"/>
                    </a:cubicBezTo>
                    <a:close/>
                  </a:path>
                </a:pathLst>
              </a:custGeom>
              <a:solidFill>
                <a:srgbClr val="634E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4" name="Freeform 846"/>
              <p:cNvSpPr>
                <a:spLocks/>
              </p:cNvSpPr>
              <p:nvPr/>
            </p:nvSpPr>
            <p:spPr bwMode="auto">
              <a:xfrm>
                <a:off x="5207" y="2550"/>
                <a:ext cx="14" cy="29"/>
              </a:xfrm>
              <a:custGeom>
                <a:avLst/>
                <a:gdLst>
                  <a:gd name="T0" fmla="*/ 2 w 14"/>
                  <a:gd name="T1" fmla="*/ 12 h 29"/>
                  <a:gd name="T2" fmla="*/ 7 w 14"/>
                  <a:gd name="T3" fmla="*/ 12 h 29"/>
                  <a:gd name="T4" fmla="*/ 9 w 14"/>
                  <a:gd name="T5" fmla="*/ 12 h 29"/>
                  <a:gd name="T6" fmla="*/ 9 w 14"/>
                  <a:gd name="T7" fmla="*/ 15 h 29"/>
                  <a:gd name="T8" fmla="*/ 9 w 14"/>
                  <a:gd name="T9" fmla="*/ 15 h 29"/>
                  <a:gd name="T10" fmla="*/ 7 w 14"/>
                  <a:gd name="T11" fmla="*/ 15 h 29"/>
                  <a:gd name="T12" fmla="*/ 2 w 14"/>
                  <a:gd name="T13" fmla="*/ 15 h 29"/>
                  <a:gd name="T14" fmla="*/ 2 w 14"/>
                  <a:gd name="T15" fmla="*/ 27 h 29"/>
                  <a:gd name="T16" fmla="*/ 14 w 14"/>
                  <a:gd name="T17" fmla="*/ 27 h 29"/>
                  <a:gd name="T18" fmla="*/ 14 w 14"/>
                  <a:gd name="T19" fmla="*/ 27 h 29"/>
                  <a:gd name="T20" fmla="*/ 14 w 14"/>
                  <a:gd name="T21" fmla="*/ 27 h 29"/>
                  <a:gd name="T22" fmla="*/ 14 w 14"/>
                  <a:gd name="T23" fmla="*/ 27 h 29"/>
                  <a:gd name="T24" fmla="*/ 14 w 14"/>
                  <a:gd name="T25" fmla="*/ 29 h 29"/>
                  <a:gd name="T26" fmla="*/ 0 w 14"/>
                  <a:gd name="T27" fmla="*/ 29 h 29"/>
                  <a:gd name="T28" fmla="*/ 0 w 14"/>
                  <a:gd name="T29" fmla="*/ 27 h 29"/>
                  <a:gd name="T30" fmla="*/ 0 w 14"/>
                  <a:gd name="T31" fmla="*/ 27 h 29"/>
                  <a:gd name="T32" fmla="*/ 0 w 14"/>
                  <a:gd name="T33" fmla="*/ 0 h 29"/>
                  <a:gd name="T34" fmla="*/ 0 w 14"/>
                  <a:gd name="T35" fmla="*/ 0 h 29"/>
                  <a:gd name="T36" fmla="*/ 0 w 14"/>
                  <a:gd name="T37" fmla="*/ 0 h 29"/>
                  <a:gd name="T38" fmla="*/ 14 w 14"/>
                  <a:gd name="T39" fmla="*/ 0 h 29"/>
                  <a:gd name="T40" fmla="*/ 14 w 14"/>
                  <a:gd name="T41" fmla="*/ 0 h 29"/>
                  <a:gd name="T42" fmla="*/ 14 w 14"/>
                  <a:gd name="T43" fmla="*/ 0 h 29"/>
                  <a:gd name="T44" fmla="*/ 14 w 14"/>
                  <a:gd name="T45" fmla="*/ 3 h 29"/>
                  <a:gd name="T46" fmla="*/ 14 w 14"/>
                  <a:gd name="T47" fmla="*/ 3 h 29"/>
                  <a:gd name="T48" fmla="*/ 2 w 14"/>
                  <a:gd name="T49" fmla="*/ 3 h 29"/>
                  <a:gd name="T50" fmla="*/ 2 w 14"/>
                  <a:gd name="T51" fmla="*/ 1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" h="29">
                    <a:moveTo>
                      <a:pt x="2" y="12"/>
                    </a:moveTo>
                    <a:lnTo>
                      <a:pt x="7" y="12"/>
                    </a:lnTo>
                    <a:lnTo>
                      <a:pt x="9" y="12"/>
                    </a:lnTo>
                    <a:lnTo>
                      <a:pt x="9" y="15"/>
                    </a:lnTo>
                    <a:lnTo>
                      <a:pt x="9" y="15"/>
                    </a:lnTo>
                    <a:lnTo>
                      <a:pt x="7" y="15"/>
                    </a:lnTo>
                    <a:lnTo>
                      <a:pt x="2" y="15"/>
                    </a:lnTo>
                    <a:lnTo>
                      <a:pt x="2" y="27"/>
                    </a:lnTo>
                    <a:lnTo>
                      <a:pt x="14" y="27"/>
                    </a:lnTo>
                    <a:lnTo>
                      <a:pt x="14" y="27"/>
                    </a:lnTo>
                    <a:lnTo>
                      <a:pt x="14" y="27"/>
                    </a:lnTo>
                    <a:lnTo>
                      <a:pt x="14" y="27"/>
                    </a:lnTo>
                    <a:lnTo>
                      <a:pt x="14" y="29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2" y="3"/>
                    </a:lnTo>
                    <a:lnTo>
                      <a:pt x="2" y="12"/>
                    </a:lnTo>
                    <a:close/>
                  </a:path>
                </a:pathLst>
              </a:custGeom>
              <a:solidFill>
                <a:srgbClr val="634E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5" name="Freeform 847"/>
              <p:cNvSpPr>
                <a:spLocks/>
              </p:cNvSpPr>
              <p:nvPr/>
            </p:nvSpPr>
            <p:spPr bwMode="auto">
              <a:xfrm>
                <a:off x="5233" y="2550"/>
                <a:ext cx="17" cy="29"/>
              </a:xfrm>
              <a:custGeom>
                <a:avLst/>
                <a:gdLst>
                  <a:gd name="T0" fmla="*/ 14 w 17"/>
                  <a:gd name="T1" fmla="*/ 29 h 29"/>
                  <a:gd name="T2" fmla="*/ 14 w 17"/>
                  <a:gd name="T3" fmla="*/ 27 h 29"/>
                  <a:gd name="T4" fmla="*/ 14 w 17"/>
                  <a:gd name="T5" fmla="*/ 27 h 29"/>
                  <a:gd name="T6" fmla="*/ 2 w 17"/>
                  <a:gd name="T7" fmla="*/ 5 h 29"/>
                  <a:gd name="T8" fmla="*/ 2 w 17"/>
                  <a:gd name="T9" fmla="*/ 27 h 29"/>
                  <a:gd name="T10" fmla="*/ 2 w 17"/>
                  <a:gd name="T11" fmla="*/ 27 h 29"/>
                  <a:gd name="T12" fmla="*/ 2 w 17"/>
                  <a:gd name="T13" fmla="*/ 29 h 29"/>
                  <a:gd name="T14" fmla="*/ 0 w 17"/>
                  <a:gd name="T15" fmla="*/ 27 h 29"/>
                  <a:gd name="T16" fmla="*/ 0 w 17"/>
                  <a:gd name="T17" fmla="*/ 27 h 29"/>
                  <a:gd name="T18" fmla="*/ 0 w 17"/>
                  <a:gd name="T19" fmla="*/ 0 h 29"/>
                  <a:gd name="T20" fmla="*/ 0 w 17"/>
                  <a:gd name="T21" fmla="*/ 0 h 29"/>
                  <a:gd name="T22" fmla="*/ 2 w 17"/>
                  <a:gd name="T23" fmla="*/ 0 h 29"/>
                  <a:gd name="T24" fmla="*/ 2 w 17"/>
                  <a:gd name="T25" fmla="*/ 0 h 29"/>
                  <a:gd name="T26" fmla="*/ 5 w 17"/>
                  <a:gd name="T27" fmla="*/ 0 h 29"/>
                  <a:gd name="T28" fmla="*/ 14 w 17"/>
                  <a:gd name="T29" fmla="*/ 22 h 29"/>
                  <a:gd name="T30" fmla="*/ 14 w 17"/>
                  <a:gd name="T31" fmla="*/ 0 h 29"/>
                  <a:gd name="T32" fmla="*/ 14 w 17"/>
                  <a:gd name="T33" fmla="*/ 0 h 29"/>
                  <a:gd name="T34" fmla="*/ 14 w 17"/>
                  <a:gd name="T35" fmla="*/ 0 h 29"/>
                  <a:gd name="T36" fmla="*/ 17 w 17"/>
                  <a:gd name="T37" fmla="*/ 0 h 29"/>
                  <a:gd name="T38" fmla="*/ 17 w 17"/>
                  <a:gd name="T39" fmla="*/ 0 h 29"/>
                  <a:gd name="T40" fmla="*/ 17 w 17"/>
                  <a:gd name="T41" fmla="*/ 27 h 29"/>
                  <a:gd name="T42" fmla="*/ 17 w 17"/>
                  <a:gd name="T43" fmla="*/ 27 h 29"/>
                  <a:gd name="T44" fmla="*/ 14 w 17"/>
                  <a:gd name="T45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7" h="29">
                    <a:moveTo>
                      <a:pt x="14" y="29"/>
                    </a:moveTo>
                    <a:lnTo>
                      <a:pt x="14" y="27"/>
                    </a:lnTo>
                    <a:lnTo>
                      <a:pt x="14" y="27"/>
                    </a:lnTo>
                    <a:lnTo>
                      <a:pt x="2" y="5"/>
                    </a:lnTo>
                    <a:lnTo>
                      <a:pt x="2" y="27"/>
                    </a:lnTo>
                    <a:lnTo>
                      <a:pt x="2" y="27"/>
                    </a:lnTo>
                    <a:lnTo>
                      <a:pt x="2" y="29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14" y="22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27"/>
                    </a:lnTo>
                    <a:lnTo>
                      <a:pt x="17" y="27"/>
                    </a:lnTo>
                    <a:lnTo>
                      <a:pt x="14" y="29"/>
                    </a:lnTo>
                    <a:close/>
                  </a:path>
                </a:pathLst>
              </a:custGeom>
              <a:solidFill>
                <a:srgbClr val="634E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6" name="Freeform 848"/>
              <p:cNvSpPr>
                <a:spLocks noEditPoints="1"/>
              </p:cNvSpPr>
              <p:nvPr/>
            </p:nvSpPr>
            <p:spPr bwMode="auto">
              <a:xfrm>
                <a:off x="5254" y="2550"/>
                <a:ext cx="15" cy="15"/>
              </a:xfrm>
              <a:custGeom>
                <a:avLst/>
                <a:gdLst>
                  <a:gd name="T0" fmla="*/ 3 w 6"/>
                  <a:gd name="T1" fmla="*/ 6 h 6"/>
                  <a:gd name="T2" fmla="*/ 0 w 6"/>
                  <a:gd name="T3" fmla="*/ 3 h 6"/>
                  <a:gd name="T4" fmla="*/ 3 w 6"/>
                  <a:gd name="T5" fmla="*/ 0 h 6"/>
                  <a:gd name="T6" fmla="*/ 6 w 6"/>
                  <a:gd name="T7" fmla="*/ 3 h 6"/>
                  <a:gd name="T8" fmla="*/ 3 w 6"/>
                  <a:gd name="T9" fmla="*/ 6 h 6"/>
                  <a:gd name="T10" fmla="*/ 3 w 6"/>
                  <a:gd name="T11" fmla="*/ 1 h 6"/>
                  <a:gd name="T12" fmla="*/ 1 w 6"/>
                  <a:gd name="T13" fmla="*/ 3 h 6"/>
                  <a:gd name="T14" fmla="*/ 3 w 6"/>
                  <a:gd name="T15" fmla="*/ 5 h 6"/>
                  <a:gd name="T16" fmla="*/ 5 w 6"/>
                  <a:gd name="T17" fmla="*/ 3 h 6"/>
                  <a:gd name="T18" fmla="*/ 3 w 6"/>
                  <a:gd name="T1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6">
                    <a:moveTo>
                      <a:pt x="3" y="6"/>
                    </a:moveTo>
                    <a:cubicBezTo>
                      <a:pt x="1" y="6"/>
                      <a:pt x="0" y="4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6" y="1"/>
                      <a:pt x="6" y="3"/>
                    </a:cubicBezTo>
                    <a:cubicBezTo>
                      <a:pt x="6" y="4"/>
                      <a:pt x="4" y="6"/>
                      <a:pt x="3" y="6"/>
                    </a:cubicBezTo>
                    <a:close/>
                    <a:moveTo>
                      <a:pt x="3" y="1"/>
                    </a:moveTo>
                    <a:cubicBezTo>
                      <a:pt x="2" y="1"/>
                      <a:pt x="1" y="2"/>
                      <a:pt x="1" y="3"/>
                    </a:cubicBezTo>
                    <a:cubicBezTo>
                      <a:pt x="1" y="4"/>
                      <a:pt x="2" y="5"/>
                      <a:pt x="3" y="5"/>
                    </a:cubicBezTo>
                    <a:cubicBezTo>
                      <a:pt x="4" y="5"/>
                      <a:pt x="5" y="4"/>
                      <a:pt x="5" y="3"/>
                    </a:cubicBezTo>
                    <a:cubicBezTo>
                      <a:pt x="5" y="2"/>
                      <a:pt x="4" y="1"/>
                      <a:pt x="3" y="1"/>
                    </a:cubicBezTo>
                    <a:close/>
                  </a:path>
                </a:pathLst>
              </a:custGeom>
              <a:solidFill>
                <a:srgbClr val="634E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7" name="Freeform 849"/>
              <p:cNvSpPr>
                <a:spLocks/>
              </p:cNvSpPr>
              <p:nvPr/>
            </p:nvSpPr>
            <p:spPr bwMode="auto">
              <a:xfrm>
                <a:off x="4239" y="2870"/>
                <a:ext cx="90" cy="69"/>
              </a:xfrm>
              <a:custGeom>
                <a:avLst/>
                <a:gdLst>
                  <a:gd name="T0" fmla="*/ 38 w 38"/>
                  <a:gd name="T1" fmla="*/ 11 h 29"/>
                  <a:gd name="T2" fmla="*/ 38 w 38"/>
                  <a:gd name="T3" fmla="*/ 0 h 29"/>
                  <a:gd name="T4" fmla="*/ 19 w 38"/>
                  <a:gd name="T5" fmla="*/ 8 h 29"/>
                  <a:gd name="T6" fmla="*/ 19 w 38"/>
                  <a:gd name="T7" fmla="*/ 8 h 29"/>
                  <a:gd name="T8" fmla="*/ 18 w 38"/>
                  <a:gd name="T9" fmla="*/ 8 h 29"/>
                  <a:gd name="T10" fmla="*/ 0 w 38"/>
                  <a:gd name="T11" fmla="*/ 0 h 29"/>
                  <a:gd name="T12" fmla="*/ 0 w 38"/>
                  <a:gd name="T13" fmla="*/ 11 h 29"/>
                  <a:gd name="T14" fmla="*/ 19 w 38"/>
                  <a:gd name="T15" fmla="*/ 29 h 29"/>
                  <a:gd name="T16" fmla="*/ 38 w 38"/>
                  <a:gd name="T17" fmla="*/ 1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29">
                    <a:moveTo>
                      <a:pt x="38" y="11"/>
                    </a:moveTo>
                    <a:cubicBezTo>
                      <a:pt x="38" y="0"/>
                      <a:pt x="38" y="0"/>
                      <a:pt x="38" y="0"/>
                    </a:cubicBezTo>
                    <a:cubicBezTo>
                      <a:pt x="33" y="6"/>
                      <a:pt x="28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9" y="8"/>
                      <a:pt x="5" y="6"/>
                      <a:pt x="0" y="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9" y="29"/>
                      <a:pt x="19" y="29"/>
                      <a:pt x="19" y="29"/>
                    </a:cubicBezTo>
                    <a:lnTo>
                      <a:pt x="38" y="11"/>
                    </a:lnTo>
                    <a:close/>
                  </a:path>
                </a:pathLst>
              </a:custGeom>
              <a:solidFill>
                <a:srgbClr val="F2C2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8" name="Freeform 850"/>
              <p:cNvSpPr>
                <a:spLocks/>
              </p:cNvSpPr>
              <p:nvPr/>
            </p:nvSpPr>
            <p:spPr bwMode="auto">
              <a:xfrm>
                <a:off x="4239" y="2870"/>
                <a:ext cx="90" cy="69"/>
              </a:xfrm>
              <a:custGeom>
                <a:avLst/>
                <a:gdLst>
                  <a:gd name="T0" fmla="*/ 0 w 38"/>
                  <a:gd name="T1" fmla="*/ 11 h 29"/>
                  <a:gd name="T2" fmla="*/ 0 w 38"/>
                  <a:gd name="T3" fmla="*/ 0 h 29"/>
                  <a:gd name="T4" fmla="*/ 19 w 38"/>
                  <a:gd name="T5" fmla="*/ 8 h 29"/>
                  <a:gd name="T6" fmla="*/ 19 w 38"/>
                  <a:gd name="T7" fmla="*/ 8 h 29"/>
                  <a:gd name="T8" fmla="*/ 19 w 38"/>
                  <a:gd name="T9" fmla="*/ 8 h 29"/>
                  <a:gd name="T10" fmla="*/ 38 w 38"/>
                  <a:gd name="T11" fmla="*/ 0 h 29"/>
                  <a:gd name="T12" fmla="*/ 38 w 38"/>
                  <a:gd name="T13" fmla="*/ 11 h 29"/>
                  <a:gd name="T14" fmla="*/ 19 w 38"/>
                  <a:gd name="T15" fmla="*/ 29 h 29"/>
                  <a:gd name="T16" fmla="*/ 0 w 38"/>
                  <a:gd name="T17" fmla="*/ 1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29">
                    <a:moveTo>
                      <a:pt x="0" y="1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5" y="6"/>
                      <a:pt x="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28" y="8"/>
                      <a:pt x="33" y="6"/>
                      <a:pt x="38" y="0"/>
                    </a:cubicBezTo>
                    <a:cubicBezTo>
                      <a:pt x="38" y="11"/>
                      <a:pt x="38" y="11"/>
                      <a:pt x="38" y="11"/>
                    </a:cubicBezTo>
                    <a:cubicBezTo>
                      <a:pt x="19" y="29"/>
                      <a:pt x="19" y="29"/>
                      <a:pt x="19" y="29"/>
                    </a:cubicBez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2C2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9" name="Freeform 851"/>
              <p:cNvSpPr>
                <a:spLocks/>
              </p:cNvSpPr>
              <p:nvPr/>
            </p:nvSpPr>
            <p:spPr bwMode="auto">
              <a:xfrm>
                <a:off x="4106" y="2917"/>
                <a:ext cx="166" cy="133"/>
              </a:xfrm>
              <a:custGeom>
                <a:avLst/>
                <a:gdLst>
                  <a:gd name="T0" fmla="*/ 70 w 70"/>
                  <a:gd name="T1" fmla="*/ 22 h 56"/>
                  <a:gd name="T2" fmla="*/ 69 w 70"/>
                  <a:gd name="T3" fmla="*/ 14 h 56"/>
                  <a:gd name="T4" fmla="*/ 62 w 70"/>
                  <a:gd name="T5" fmla="*/ 20 h 56"/>
                  <a:gd name="T6" fmla="*/ 43 w 70"/>
                  <a:gd name="T7" fmla="*/ 0 h 56"/>
                  <a:gd name="T8" fmla="*/ 17 w 70"/>
                  <a:gd name="T9" fmla="*/ 7 h 56"/>
                  <a:gd name="T10" fmla="*/ 0 w 70"/>
                  <a:gd name="T11" fmla="*/ 29 h 56"/>
                  <a:gd name="T12" fmla="*/ 0 w 70"/>
                  <a:gd name="T13" fmla="*/ 56 h 56"/>
                  <a:gd name="T14" fmla="*/ 6 w 70"/>
                  <a:gd name="T15" fmla="*/ 56 h 56"/>
                  <a:gd name="T16" fmla="*/ 24 w 70"/>
                  <a:gd name="T17" fmla="*/ 56 h 56"/>
                  <a:gd name="T18" fmla="*/ 29 w 70"/>
                  <a:gd name="T19" fmla="*/ 56 h 56"/>
                  <a:gd name="T20" fmla="*/ 67 w 70"/>
                  <a:gd name="T21" fmla="*/ 56 h 56"/>
                  <a:gd name="T22" fmla="*/ 70 w 70"/>
                  <a:gd name="T23" fmla="*/ 2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0" h="56">
                    <a:moveTo>
                      <a:pt x="70" y="22"/>
                    </a:moveTo>
                    <a:cubicBezTo>
                      <a:pt x="69" y="14"/>
                      <a:pt x="69" y="14"/>
                      <a:pt x="69" y="14"/>
                    </a:cubicBezTo>
                    <a:cubicBezTo>
                      <a:pt x="62" y="20"/>
                      <a:pt x="62" y="20"/>
                      <a:pt x="62" y="2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7" y="10"/>
                      <a:pt x="0" y="19"/>
                      <a:pt x="0" y="29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6" y="56"/>
                      <a:pt x="6" y="56"/>
                      <a:pt x="6" y="56"/>
                    </a:cubicBezTo>
                    <a:cubicBezTo>
                      <a:pt x="24" y="56"/>
                      <a:pt x="24" y="56"/>
                      <a:pt x="24" y="56"/>
                    </a:cubicBezTo>
                    <a:cubicBezTo>
                      <a:pt x="29" y="56"/>
                      <a:pt x="29" y="56"/>
                      <a:pt x="29" y="56"/>
                    </a:cubicBezTo>
                    <a:cubicBezTo>
                      <a:pt x="67" y="56"/>
                      <a:pt x="67" y="56"/>
                      <a:pt x="67" y="56"/>
                    </a:cubicBezTo>
                    <a:lnTo>
                      <a:pt x="70" y="22"/>
                    </a:lnTo>
                    <a:close/>
                  </a:path>
                </a:pathLst>
              </a:custGeom>
              <a:solidFill>
                <a:srgbClr val="3080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0" name="Freeform 852"/>
              <p:cNvSpPr>
                <a:spLocks/>
              </p:cNvSpPr>
              <p:nvPr/>
            </p:nvSpPr>
            <p:spPr bwMode="auto">
              <a:xfrm>
                <a:off x="4296" y="2917"/>
                <a:ext cx="163" cy="133"/>
              </a:xfrm>
              <a:custGeom>
                <a:avLst/>
                <a:gdLst>
                  <a:gd name="T0" fmla="*/ 0 w 69"/>
                  <a:gd name="T1" fmla="*/ 22 h 56"/>
                  <a:gd name="T2" fmla="*/ 1 w 69"/>
                  <a:gd name="T3" fmla="*/ 14 h 56"/>
                  <a:gd name="T4" fmla="*/ 7 w 69"/>
                  <a:gd name="T5" fmla="*/ 20 h 56"/>
                  <a:gd name="T6" fmla="*/ 26 w 69"/>
                  <a:gd name="T7" fmla="*/ 0 h 56"/>
                  <a:gd name="T8" fmla="*/ 53 w 69"/>
                  <a:gd name="T9" fmla="*/ 7 h 56"/>
                  <a:gd name="T10" fmla="*/ 69 w 69"/>
                  <a:gd name="T11" fmla="*/ 29 h 56"/>
                  <a:gd name="T12" fmla="*/ 69 w 69"/>
                  <a:gd name="T13" fmla="*/ 56 h 56"/>
                  <a:gd name="T14" fmla="*/ 63 w 69"/>
                  <a:gd name="T15" fmla="*/ 56 h 56"/>
                  <a:gd name="T16" fmla="*/ 45 w 69"/>
                  <a:gd name="T17" fmla="*/ 56 h 56"/>
                  <a:gd name="T18" fmla="*/ 40 w 69"/>
                  <a:gd name="T19" fmla="*/ 56 h 56"/>
                  <a:gd name="T20" fmla="*/ 3 w 69"/>
                  <a:gd name="T21" fmla="*/ 56 h 56"/>
                  <a:gd name="T22" fmla="*/ 0 w 69"/>
                  <a:gd name="T23" fmla="*/ 2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9" h="56">
                    <a:moveTo>
                      <a:pt x="0" y="22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62" y="10"/>
                      <a:pt x="69" y="19"/>
                      <a:pt x="69" y="29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3" y="56"/>
                      <a:pt x="63" y="56"/>
                      <a:pt x="63" y="56"/>
                    </a:cubicBezTo>
                    <a:cubicBezTo>
                      <a:pt x="45" y="56"/>
                      <a:pt x="45" y="56"/>
                      <a:pt x="45" y="56"/>
                    </a:cubicBezTo>
                    <a:cubicBezTo>
                      <a:pt x="40" y="56"/>
                      <a:pt x="40" y="56"/>
                      <a:pt x="40" y="56"/>
                    </a:cubicBezTo>
                    <a:cubicBezTo>
                      <a:pt x="3" y="56"/>
                      <a:pt x="3" y="56"/>
                      <a:pt x="3" y="56"/>
                    </a:cubicBez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3080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1" name="Freeform 853"/>
              <p:cNvSpPr>
                <a:spLocks/>
              </p:cNvSpPr>
              <p:nvPr/>
            </p:nvSpPr>
            <p:spPr bwMode="auto">
              <a:xfrm>
                <a:off x="4208" y="2896"/>
                <a:ext cx="76" cy="69"/>
              </a:xfrm>
              <a:custGeom>
                <a:avLst/>
                <a:gdLst>
                  <a:gd name="T0" fmla="*/ 45 w 76"/>
                  <a:gd name="T1" fmla="*/ 69 h 69"/>
                  <a:gd name="T2" fmla="*/ 62 w 76"/>
                  <a:gd name="T3" fmla="*/ 55 h 69"/>
                  <a:gd name="T4" fmla="*/ 76 w 76"/>
                  <a:gd name="T5" fmla="*/ 43 h 69"/>
                  <a:gd name="T6" fmla="*/ 31 w 76"/>
                  <a:gd name="T7" fmla="*/ 0 h 69"/>
                  <a:gd name="T8" fmla="*/ 0 w 76"/>
                  <a:gd name="T9" fmla="*/ 21 h 69"/>
                  <a:gd name="T10" fmla="*/ 0 w 76"/>
                  <a:gd name="T11" fmla="*/ 21 h 69"/>
                  <a:gd name="T12" fmla="*/ 45 w 76"/>
                  <a:gd name="T13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" h="69">
                    <a:moveTo>
                      <a:pt x="45" y="69"/>
                    </a:moveTo>
                    <a:lnTo>
                      <a:pt x="62" y="55"/>
                    </a:lnTo>
                    <a:lnTo>
                      <a:pt x="76" y="43"/>
                    </a:lnTo>
                    <a:lnTo>
                      <a:pt x="31" y="0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45" y="69"/>
                    </a:lnTo>
                    <a:close/>
                  </a:path>
                </a:pathLst>
              </a:custGeom>
              <a:solidFill>
                <a:srgbClr val="296A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2" name="Freeform 854"/>
              <p:cNvSpPr>
                <a:spLocks/>
              </p:cNvSpPr>
              <p:nvPr/>
            </p:nvSpPr>
            <p:spPr bwMode="auto">
              <a:xfrm>
                <a:off x="4284" y="2896"/>
                <a:ext cx="73" cy="69"/>
              </a:xfrm>
              <a:custGeom>
                <a:avLst/>
                <a:gdLst>
                  <a:gd name="T0" fmla="*/ 28 w 73"/>
                  <a:gd name="T1" fmla="*/ 69 h 69"/>
                  <a:gd name="T2" fmla="*/ 14 w 73"/>
                  <a:gd name="T3" fmla="*/ 55 h 69"/>
                  <a:gd name="T4" fmla="*/ 0 w 73"/>
                  <a:gd name="T5" fmla="*/ 43 h 69"/>
                  <a:gd name="T6" fmla="*/ 45 w 73"/>
                  <a:gd name="T7" fmla="*/ 0 h 69"/>
                  <a:gd name="T8" fmla="*/ 73 w 73"/>
                  <a:gd name="T9" fmla="*/ 21 h 69"/>
                  <a:gd name="T10" fmla="*/ 73 w 73"/>
                  <a:gd name="T11" fmla="*/ 21 h 69"/>
                  <a:gd name="T12" fmla="*/ 28 w 73"/>
                  <a:gd name="T13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3" h="69">
                    <a:moveTo>
                      <a:pt x="28" y="69"/>
                    </a:moveTo>
                    <a:lnTo>
                      <a:pt x="14" y="55"/>
                    </a:lnTo>
                    <a:lnTo>
                      <a:pt x="0" y="43"/>
                    </a:lnTo>
                    <a:lnTo>
                      <a:pt x="45" y="0"/>
                    </a:lnTo>
                    <a:lnTo>
                      <a:pt x="73" y="21"/>
                    </a:lnTo>
                    <a:lnTo>
                      <a:pt x="73" y="21"/>
                    </a:lnTo>
                    <a:lnTo>
                      <a:pt x="28" y="69"/>
                    </a:lnTo>
                    <a:close/>
                  </a:path>
                </a:pathLst>
              </a:custGeom>
              <a:solidFill>
                <a:srgbClr val="296A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3" name="Freeform 855"/>
              <p:cNvSpPr>
                <a:spLocks/>
              </p:cNvSpPr>
              <p:nvPr/>
            </p:nvSpPr>
            <p:spPr bwMode="auto">
              <a:xfrm>
                <a:off x="4270" y="2939"/>
                <a:ext cx="28" cy="30"/>
              </a:xfrm>
              <a:custGeom>
                <a:avLst/>
                <a:gdLst>
                  <a:gd name="T0" fmla="*/ 14 w 28"/>
                  <a:gd name="T1" fmla="*/ 0 h 30"/>
                  <a:gd name="T2" fmla="*/ 0 w 28"/>
                  <a:gd name="T3" fmla="*/ 12 h 30"/>
                  <a:gd name="T4" fmla="*/ 2 w 28"/>
                  <a:gd name="T5" fmla="*/ 30 h 30"/>
                  <a:gd name="T6" fmla="*/ 26 w 28"/>
                  <a:gd name="T7" fmla="*/ 30 h 30"/>
                  <a:gd name="T8" fmla="*/ 28 w 28"/>
                  <a:gd name="T9" fmla="*/ 12 h 30"/>
                  <a:gd name="T10" fmla="*/ 14 w 28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30">
                    <a:moveTo>
                      <a:pt x="14" y="0"/>
                    </a:moveTo>
                    <a:lnTo>
                      <a:pt x="0" y="12"/>
                    </a:lnTo>
                    <a:lnTo>
                      <a:pt x="2" y="30"/>
                    </a:lnTo>
                    <a:lnTo>
                      <a:pt x="26" y="30"/>
                    </a:lnTo>
                    <a:lnTo>
                      <a:pt x="28" y="1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2832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4" name="Freeform 856"/>
              <p:cNvSpPr>
                <a:spLocks/>
              </p:cNvSpPr>
              <p:nvPr/>
            </p:nvSpPr>
            <p:spPr bwMode="auto">
              <a:xfrm>
                <a:off x="4265" y="2969"/>
                <a:ext cx="38" cy="81"/>
              </a:xfrm>
              <a:custGeom>
                <a:avLst/>
                <a:gdLst>
                  <a:gd name="T0" fmla="*/ 7 w 38"/>
                  <a:gd name="T1" fmla="*/ 0 h 81"/>
                  <a:gd name="T2" fmla="*/ 0 w 38"/>
                  <a:gd name="T3" fmla="*/ 81 h 81"/>
                  <a:gd name="T4" fmla="*/ 38 w 38"/>
                  <a:gd name="T5" fmla="*/ 81 h 81"/>
                  <a:gd name="T6" fmla="*/ 31 w 38"/>
                  <a:gd name="T7" fmla="*/ 0 h 81"/>
                  <a:gd name="T8" fmla="*/ 7 w 38"/>
                  <a:gd name="T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81">
                    <a:moveTo>
                      <a:pt x="7" y="0"/>
                    </a:moveTo>
                    <a:lnTo>
                      <a:pt x="0" y="81"/>
                    </a:lnTo>
                    <a:lnTo>
                      <a:pt x="38" y="81"/>
                    </a:lnTo>
                    <a:lnTo>
                      <a:pt x="31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2832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5" name="Freeform 857"/>
              <p:cNvSpPr>
                <a:spLocks/>
              </p:cNvSpPr>
              <p:nvPr/>
            </p:nvSpPr>
            <p:spPr bwMode="auto">
              <a:xfrm>
                <a:off x="4184" y="2688"/>
                <a:ext cx="197" cy="203"/>
              </a:xfrm>
              <a:custGeom>
                <a:avLst/>
                <a:gdLst>
                  <a:gd name="T0" fmla="*/ 42 w 83"/>
                  <a:gd name="T1" fmla="*/ 86 h 86"/>
                  <a:gd name="T2" fmla="*/ 42 w 83"/>
                  <a:gd name="T3" fmla="*/ 86 h 86"/>
                  <a:gd name="T4" fmla="*/ 42 w 83"/>
                  <a:gd name="T5" fmla="*/ 86 h 86"/>
                  <a:gd name="T6" fmla="*/ 42 w 83"/>
                  <a:gd name="T7" fmla="*/ 86 h 86"/>
                  <a:gd name="T8" fmla="*/ 42 w 83"/>
                  <a:gd name="T9" fmla="*/ 86 h 86"/>
                  <a:gd name="T10" fmla="*/ 61 w 83"/>
                  <a:gd name="T11" fmla="*/ 78 h 86"/>
                  <a:gd name="T12" fmla="*/ 69 w 83"/>
                  <a:gd name="T13" fmla="*/ 68 h 86"/>
                  <a:gd name="T14" fmla="*/ 75 w 83"/>
                  <a:gd name="T15" fmla="*/ 51 h 86"/>
                  <a:gd name="T16" fmla="*/ 76 w 83"/>
                  <a:gd name="T17" fmla="*/ 51 h 86"/>
                  <a:gd name="T18" fmla="*/ 78 w 83"/>
                  <a:gd name="T19" fmla="*/ 51 h 86"/>
                  <a:gd name="T20" fmla="*/ 82 w 83"/>
                  <a:gd name="T21" fmla="*/ 41 h 86"/>
                  <a:gd name="T22" fmla="*/ 79 w 83"/>
                  <a:gd name="T23" fmla="*/ 28 h 86"/>
                  <a:gd name="T24" fmla="*/ 74 w 83"/>
                  <a:gd name="T25" fmla="*/ 31 h 86"/>
                  <a:gd name="T26" fmla="*/ 74 w 83"/>
                  <a:gd name="T27" fmla="*/ 14 h 86"/>
                  <a:gd name="T28" fmla="*/ 60 w 83"/>
                  <a:gd name="T29" fmla="*/ 0 h 86"/>
                  <a:gd name="T30" fmla="*/ 24 w 83"/>
                  <a:gd name="T31" fmla="*/ 0 h 86"/>
                  <a:gd name="T32" fmla="*/ 10 w 83"/>
                  <a:gd name="T33" fmla="*/ 14 h 86"/>
                  <a:gd name="T34" fmla="*/ 10 w 83"/>
                  <a:gd name="T35" fmla="*/ 31 h 86"/>
                  <a:gd name="T36" fmla="*/ 4 w 83"/>
                  <a:gd name="T37" fmla="*/ 28 h 86"/>
                  <a:gd name="T38" fmla="*/ 1 w 83"/>
                  <a:gd name="T39" fmla="*/ 41 h 86"/>
                  <a:gd name="T40" fmla="*/ 6 w 83"/>
                  <a:gd name="T41" fmla="*/ 51 h 86"/>
                  <a:gd name="T42" fmla="*/ 8 w 83"/>
                  <a:gd name="T43" fmla="*/ 51 h 86"/>
                  <a:gd name="T44" fmla="*/ 9 w 83"/>
                  <a:gd name="T45" fmla="*/ 51 h 86"/>
                  <a:gd name="T46" fmla="*/ 15 w 83"/>
                  <a:gd name="T47" fmla="*/ 68 h 86"/>
                  <a:gd name="T48" fmla="*/ 23 w 83"/>
                  <a:gd name="T49" fmla="*/ 78 h 86"/>
                  <a:gd name="T50" fmla="*/ 42 w 83"/>
                  <a:gd name="T51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3" h="86">
                    <a:moveTo>
                      <a:pt x="42" y="86"/>
                    </a:moveTo>
                    <a:cubicBezTo>
                      <a:pt x="42" y="86"/>
                      <a:pt x="42" y="86"/>
                      <a:pt x="42" y="86"/>
                    </a:cubicBezTo>
                    <a:cubicBezTo>
                      <a:pt x="42" y="86"/>
                      <a:pt x="42" y="86"/>
                      <a:pt x="42" y="86"/>
                    </a:cubicBezTo>
                    <a:cubicBezTo>
                      <a:pt x="42" y="86"/>
                      <a:pt x="42" y="86"/>
                      <a:pt x="42" y="86"/>
                    </a:cubicBezTo>
                    <a:cubicBezTo>
                      <a:pt x="42" y="86"/>
                      <a:pt x="42" y="86"/>
                      <a:pt x="42" y="86"/>
                    </a:cubicBezTo>
                    <a:cubicBezTo>
                      <a:pt x="52" y="86"/>
                      <a:pt x="56" y="84"/>
                      <a:pt x="61" y="78"/>
                    </a:cubicBezTo>
                    <a:cubicBezTo>
                      <a:pt x="63" y="76"/>
                      <a:pt x="66" y="72"/>
                      <a:pt x="69" y="68"/>
                    </a:cubicBezTo>
                    <a:cubicBezTo>
                      <a:pt x="71" y="64"/>
                      <a:pt x="73" y="58"/>
                      <a:pt x="75" y="51"/>
                    </a:cubicBezTo>
                    <a:cubicBezTo>
                      <a:pt x="76" y="51"/>
                      <a:pt x="76" y="51"/>
                      <a:pt x="76" y="51"/>
                    </a:cubicBezTo>
                    <a:cubicBezTo>
                      <a:pt x="76" y="51"/>
                      <a:pt x="77" y="51"/>
                      <a:pt x="78" y="51"/>
                    </a:cubicBezTo>
                    <a:cubicBezTo>
                      <a:pt x="80" y="50"/>
                      <a:pt x="81" y="46"/>
                      <a:pt x="82" y="41"/>
                    </a:cubicBezTo>
                    <a:cubicBezTo>
                      <a:pt x="83" y="34"/>
                      <a:pt x="83" y="29"/>
                      <a:pt x="79" y="28"/>
                    </a:cubicBezTo>
                    <a:cubicBezTo>
                      <a:pt x="77" y="28"/>
                      <a:pt x="75" y="29"/>
                      <a:pt x="74" y="31"/>
                    </a:cubicBezTo>
                    <a:cubicBezTo>
                      <a:pt x="74" y="14"/>
                      <a:pt x="74" y="14"/>
                      <a:pt x="74" y="14"/>
                    </a:cubicBezTo>
                    <a:cubicBezTo>
                      <a:pt x="74" y="6"/>
                      <a:pt x="68" y="0"/>
                      <a:pt x="60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6" y="0"/>
                      <a:pt x="10" y="6"/>
                      <a:pt x="10" y="14"/>
                    </a:cubicBezTo>
                    <a:cubicBezTo>
                      <a:pt x="10" y="31"/>
                      <a:pt x="10" y="31"/>
                      <a:pt x="10" y="31"/>
                    </a:cubicBezTo>
                    <a:cubicBezTo>
                      <a:pt x="8" y="29"/>
                      <a:pt x="6" y="28"/>
                      <a:pt x="4" y="28"/>
                    </a:cubicBezTo>
                    <a:cubicBezTo>
                      <a:pt x="1" y="29"/>
                      <a:pt x="0" y="34"/>
                      <a:pt x="1" y="41"/>
                    </a:cubicBezTo>
                    <a:cubicBezTo>
                      <a:pt x="2" y="46"/>
                      <a:pt x="3" y="50"/>
                      <a:pt x="6" y="51"/>
                    </a:cubicBezTo>
                    <a:cubicBezTo>
                      <a:pt x="7" y="51"/>
                      <a:pt x="8" y="51"/>
                      <a:pt x="8" y="51"/>
                    </a:cubicBezTo>
                    <a:cubicBezTo>
                      <a:pt x="9" y="51"/>
                      <a:pt x="9" y="51"/>
                      <a:pt x="9" y="51"/>
                    </a:cubicBezTo>
                    <a:cubicBezTo>
                      <a:pt x="10" y="58"/>
                      <a:pt x="12" y="64"/>
                      <a:pt x="15" y="68"/>
                    </a:cubicBezTo>
                    <a:cubicBezTo>
                      <a:pt x="18" y="72"/>
                      <a:pt x="21" y="76"/>
                      <a:pt x="23" y="78"/>
                    </a:cubicBezTo>
                    <a:cubicBezTo>
                      <a:pt x="28" y="84"/>
                      <a:pt x="32" y="86"/>
                      <a:pt x="42" y="86"/>
                    </a:cubicBezTo>
                  </a:path>
                </a:pathLst>
              </a:custGeom>
              <a:solidFill>
                <a:srgbClr val="FFD2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6" name="Freeform 858"/>
              <p:cNvSpPr>
                <a:spLocks/>
              </p:cNvSpPr>
              <p:nvPr/>
            </p:nvSpPr>
            <p:spPr bwMode="auto">
              <a:xfrm>
                <a:off x="4192" y="2645"/>
                <a:ext cx="184" cy="116"/>
              </a:xfrm>
              <a:custGeom>
                <a:avLst/>
                <a:gdLst>
                  <a:gd name="T0" fmla="*/ 7 w 78"/>
                  <a:gd name="T1" fmla="*/ 49 h 49"/>
                  <a:gd name="T2" fmla="*/ 7 w 78"/>
                  <a:gd name="T3" fmla="*/ 32 h 49"/>
                  <a:gd name="T4" fmla="*/ 21 w 78"/>
                  <a:gd name="T5" fmla="*/ 18 h 49"/>
                  <a:gd name="T6" fmla="*/ 57 w 78"/>
                  <a:gd name="T7" fmla="*/ 18 h 49"/>
                  <a:gd name="T8" fmla="*/ 71 w 78"/>
                  <a:gd name="T9" fmla="*/ 32 h 49"/>
                  <a:gd name="T10" fmla="*/ 71 w 78"/>
                  <a:gd name="T11" fmla="*/ 49 h 49"/>
                  <a:gd name="T12" fmla="*/ 76 w 78"/>
                  <a:gd name="T13" fmla="*/ 46 h 49"/>
                  <a:gd name="T14" fmla="*/ 77 w 78"/>
                  <a:gd name="T15" fmla="*/ 31 h 49"/>
                  <a:gd name="T16" fmla="*/ 70 w 78"/>
                  <a:gd name="T17" fmla="*/ 10 h 49"/>
                  <a:gd name="T18" fmla="*/ 39 w 78"/>
                  <a:gd name="T19" fmla="*/ 0 h 49"/>
                  <a:gd name="T20" fmla="*/ 39 w 78"/>
                  <a:gd name="T21" fmla="*/ 0 h 49"/>
                  <a:gd name="T22" fmla="*/ 39 w 78"/>
                  <a:gd name="T23" fmla="*/ 0 h 49"/>
                  <a:gd name="T24" fmla="*/ 8 w 78"/>
                  <a:gd name="T25" fmla="*/ 10 h 49"/>
                  <a:gd name="T26" fmla="*/ 0 w 78"/>
                  <a:gd name="T27" fmla="*/ 31 h 49"/>
                  <a:gd name="T28" fmla="*/ 1 w 78"/>
                  <a:gd name="T29" fmla="*/ 46 h 49"/>
                  <a:gd name="T30" fmla="*/ 7 w 78"/>
                  <a:gd name="T3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8" h="49">
                    <a:moveTo>
                      <a:pt x="7" y="49"/>
                    </a:moveTo>
                    <a:cubicBezTo>
                      <a:pt x="7" y="32"/>
                      <a:pt x="7" y="32"/>
                      <a:pt x="7" y="32"/>
                    </a:cubicBezTo>
                    <a:cubicBezTo>
                      <a:pt x="7" y="24"/>
                      <a:pt x="13" y="18"/>
                      <a:pt x="21" y="18"/>
                    </a:cubicBezTo>
                    <a:cubicBezTo>
                      <a:pt x="57" y="18"/>
                      <a:pt x="57" y="18"/>
                      <a:pt x="57" y="18"/>
                    </a:cubicBezTo>
                    <a:cubicBezTo>
                      <a:pt x="65" y="18"/>
                      <a:pt x="71" y="24"/>
                      <a:pt x="71" y="32"/>
                    </a:cubicBezTo>
                    <a:cubicBezTo>
                      <a:pt x="71" y="49"/>
                      <a:pt x="71" y="49"/>
                      <a:pt x="71" y="49"/>
                    </a:cubicBezTo>
                    <a:cubicBezTo>
                      <a:pt x="72" y="47"/>
                      <a:pt x="74" y="46"/>
                      <a:pt x="76" y="46"/>
                    </a:cubicBezTo>
                    <a:cubicBezTo>
                      <a:pt x="77" y="31"/>
                      <a:pt x="77" y="31"/>
                      <a:pt x="77" y="31"/>
                    </a:cubicBezTo>
                    <a:cubicBezTo>
                      <a:pt x="78" y="23"/>
                      <a:pt x="75" y="16"/>
                      <a:pt x="70" y="10"/>
                    </a:cubicBezTo>
                    <a:cubicBezTo>
                      <a:pt x="62" y="2"/>
                      <a:pt x="54" y="0"/>
                      <a:pt x="39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24" y="0"/>
                      <a:pt x="16" y="2"/>
                      <a:pt x="8" y="10"/>
                    </a:cubicBezTo>
                    <a:cubicBezTo>
                      <a:pt x="3" y="16"/>
                      <a:pt x="0" y="23"/>
                      <a:pt x="0" y="31"/>
                    </a:cubicBezTo>
                    <a:cubicBezTo>
                      <a:pt x="1" y="46"/>
                      <a:pt x="1" y="46"/>
                      <a:pt x="1" y="46"/>
                    </a:cubicBezTo>
                    <a:cubicBezTo>
                      <a:pt x="3" y="46"/>
                      <a:pt x="5" y="47"/>
                      <a:pt x="7" y="49"/>
                    </a:cubicBezTo>
                  </a:path>
                </a:pathLst>
              </a:cu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7" name="Freeform 859"/>
              <p:cNvSpPr>
                <a:spLocks/>
              </p:cNvSpPr>
              <p:nvPr/>
            </p:nvSpPr>
            <p:spPr bwMode="auto">
              <a:xfrm>
                <a:off x="4229" y="2809"/>
                <a:ext cx="57" cy="35"/>
              </a:xfrm>
              <a:custGeom>
                <a:avLst/>
                <a:gdLst>
                  <a:gd name="T0" fmla="*/ 24 w 24"/>
                  <a:gd name="T1" fmla="*/ 9 h 15"/>
                  <a:gd name="T2" fmla="*/ 14 w 24"/>
                  <a:gd name="T3" fmla="*/ 3 h 15"/>
                  <a:gd name="T4" fmla="*/ 5 w 24"/>
                  <a:gd name="T5" fmla="*/ 8 h 15"/>
                  <a:gd name="T6" fmla="*/ 0 w 24"/>
                  <a:gd name="T7" fmla="*/ 12 h 15"/>
                  <a:gd name="T8" fmla="*/ 24 w 24"/>
                  <a:gd name="T9" fmla="*/ 9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5">
                    <a:moveTo>
                      <a:pt x="24" y="9"/>
                    </a:moveTo>
                    <a:cubicBezTo>
                      <a:pt x="24" y="4"/>
                      <a:pt x="24" y="0"/>
                      <a:pt x="14" y="3"/>
                    </a:cubicBezTo>
                    <a:cubicBezTo>
                      <a:pt x="11" y="4"/>
                      <a:pt x="6" y="8"/>
                      <a:pt x="5" y="8"/>
                    </a:cubicBezTo>
                    <a:cubicBezTo>
                      <a:pt x="4" y="9"/>
                      <a:pt x="0" y="12"/>
                      <a:pt x="0" y="12"/>
                    </a:cubicBezTo>
                    <a:cubicBezTo>
                      <a:pt x="17" y="11"/>
                      <a:pt x="23" y="15"/>
                      <a:pt x="24" y="9"/>
                    </a:cubicBezTo>
                    <a:close/>
                  </a:path>
                </a:pathLst>
              </a:cu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8" name="Freeform 860"/>
              <p:cNvSpPr>
                <a:spLocks/>
              </p:cNvSpPr>
              <p:nvPr/>
            </p:nvSpPr>
            <p:spPr bwMode="auto">
              <a:xfrm>
                <a:off x="4281" y="2809"/>
                <a:ext cx="60" cy="35"/>
              </a:xfrm>
              <a:custGeom>
                <a:avLst/>
                <a:gdLst>
                  <a:gd name="T0" fmla="*/ 1 w 25"/>
                  <a:gd name="T1" fmla="*/ 9 h 15"/>
                  <a:gd name="T2" fmla="*/ 10 w 25"/>
                  <a:gd name="T3" fmla="*/ 3 h 15"/>
                  <a:gd name="T4" fmla="*/ 19 w 25"/>
                  <a:gd name="T5" fmla="*/ 8 h 15"/>
                  <a:gd name="T6" fmla="*/ 25 w 25"/>
                  <a:gd name="T7" fmla="*/ 12 h 15"/>
                  <a:gd name="T8" fmla="*/ 1 w 25"/>
                  <a:gd name="T9" fmla="*/ 9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5">
                    <a:moveTo>
                      <a:pt x="1" y="9"/>
                    </a:moveTo>
                    <a:cubicBezTo>
                      <a:pt x="0" y="4"/>
                      <a:pt x="1" y="0"/>
                      <a:pt x="10" y="3"/>
                    </a:cubicBezTo>
                    <a:cubicBezTo>
                      <a:pt x="14" y="4"/>
                      <a:pt x="19" y="8"/>
                      <a:pt x="19" y="8"/>
                    </a:cubicBezTo>
                    <a:cubicBezTo>
                      <a:pt x="20" y="9"/>
                      <a:pt x="24" y="12"/>
                      <a:pt x="25" y="12"/>
                    </a:cubicBezTo>
                    <a:cubicBezTo>
                      <a:pt x="8" y="11"/>
                      <a:pt x="1" y="15"/>
                      <a:pt x="1" y="9"/>
                    </a:cubicBezTo>
                    <a:close/>
                  </a:path>
                </a:pathLst>
              </a:cu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9" name="Freeform 861"/>
              <p:cNvSpPr>
                <a:spLocks/>
              </p:cNvSpPr>
              <p:nvPr/>
            </p:nvSpPr>
            <p:spPr bwMode="auto">
              <a:xfrm>
                <a:off x="4315" y="2974"/>
                <a:ext cx="59" cy="69"/>
              </a:xfrm>
              <a:custGeom>
                <a:avLst/>
                <a:gdLst>
                  <a:gd name="T0" fmla="*/ 13 w 25"/>
                  <a:gd name="T1" fmla="*/ 0 h 29"/>
                  <a:gd name="T2" fmla="*/ 4 w 25"/>
                  <a:gd name="T3" fmla="*/ 2 h 29"/>
                  <a:gd name="T4" fmla="*/ 0 w 25"/>
                  <a:gd name="T5" fmla="*/ 7 h 29"/>
                  <a:gd name="T6" fmla="*/ 13 w 25"/>
                  <a:gd name="T7" fmla="*/ 29 h 29"/>
                  <a:gd name="T8" fmla="*/ 25 w 25"/>
                  <a:gd name="T9" fmla="*/ 7 h 29"/>
                  <a:gd name="T10" fmla="*/ 22 w 25"/>
                  <a:gd name="T11" fmla="*/ 2 h 29"/>
                  <a:gd name="T12" fmla="*/ 13 w 25"/>
                  <a:gd name="T1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29">
                    <a:moveTo>
                      <a:pt x="13" y="0"/>
                    </a:moveTo>
                    <a:cubicBezTo>
                      <a:pt x="9" y="1"/>
                      <a:pt x="7" y="1"/>
                      <a:pt x="4" y="2"/>
                    </a:cubicBezTo>
                    <a:cubicBezTo>
                      <a:pt x="4" y="4"/>
                      <a:pt x="3" y="6"/>
                      <a:pt x="0" y="7"/>
                    </a:cubicBezTo>
                    <a:cubicBezTo>
                      <a:pt x="2" y="16"/>
                      <a:pt x="5" y="25"/>
                      <a:pt x="13" y="29"/>
                    </a:cubicBezTo>
                    <a:cubicBezTo>
                      <a:pt x="21" y="24"/>
                      <a:pt x="24" y="16"/>
                      <a:pt x="25" y="7"/>
                    </a:cubicBezTo>
                    <a:cubicBezTo>
                      <a:pt x="23" y="6"/>
                      <a:pt x="22" y="4"/>
                      <a:pt x="22" y="2"/>
                    </a:cubicBezTo>
                    <a:cubicBezTo>
                      <a:pt x="19" y="1"/>
                      <a:pt x="17" y="1"/>
                      <a:pt x="13" y="0"/>
                    </a:cubicBezTo>
                    <a:close/>
                  </a:path>
                </a:pathLst>
              </a:custGeom>
              <a:solidFill>
                <a:srgbClr val="FFA2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0" name="Freeform 862"/>
              <p:cNvSpPr>
                <a:spLocks/>
              </p:cNvSpPr>
              <p:nvPr/>
            </p:nvSpPr>
            <p:spPr bwMode="auto">
              <a:xfrm>
                <a:off x="4322" y="2981"/>
                <a:ext cx="47" cy="55"/>
              </a:xfrm>
              <a:custGeom>
                <a:avLst/>
                <a:gdLst>
                  <a:gd name="T0" fmla="*/ 20 w 20"/>
                  <a:gd name="T1" fmla="*/ 5 h 23"/>
                  <a:gd name="T2" fmla="*/ 17 w 20"/>
                  <a:gd name="T3" fmla="*/ 13 h 23"/>
                  <a:gd name="T4" fmla="*/ 16 w 20"/>
                  <a:gd name="T5" fmla="*/ 17 h 23"/>
                  <a:gd name="T6" fmla="*/ 15 w 20"/>
                  <a:gd name="T7" fmla="*/ 17 h 23"/>
                  <a:gd name="T8" fmla="*/ 15 w 20"/>
                  <a:gd name="T9" fmla="*/ 18 h 23"/>
                  <a:gd name="T10" fmla="*/ 10 w 20"/>
                  <a:gd name="T11" fmla="*/ 23 h 23"/>
                  <a:gd name="T12" fmla="*/ 0 w 20"/>
                  <a:gd name="T13" fmla="*/ 5 h 23"/>
                  <a:gd name="T14" fmla="*/ 1 w 20"/>
                  <a:gd name="T15" fmla="*/ 4 h 23"/>
                  <a:gd name="T16" fmla="*/ 2 w 20"/>
                  <a:gd name="T17" fmla="*/ 4 h 23"/>
                  <a:gd name="T18" fmla="*/ 3 w 20"/>
                  <a:gd name="T19" fmla="*/ 3 h 23"/>
                  <a:gd name="T20" fmla="*/ 3 w 20"/>
                  <a:gd name="T21" fmla="*/ 1 h 23"/>
                  <a:gd name="T22" fmla="*/ 5 w 20"/>
                  <a:gd name="T23" fmla="*/ 0 h 23"/>
                  <a:gd name="T24" fmla="*/ 10 w 20"/>
                  <a:gd name="T25" fmla="*/ 0 h 23"/>
                  <a:gd name="T26" fmla="*/ 17 w 20"/>
                  <a:gd name="T27" fmla="*/ 1 h 23"/>
                  <a:gd name="T28" fmla="*/ 20 w 20"/>
                  <a:gd name="T29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0" h="23">
                    <a:moveTo>
                      <a:pt x="20" y="5"/>
                    </a:moveTo>
                    <a:cubicBezTo>
                      <a:pt x="19" y="8"/>
                      <a:pt x="18" y="11"/>
                      <a:pt x="17" y="13"/>
                    </a:cubicBezTo>
                    <a:cubicBezTo>
                      <a:pt x="17" y="15"/>
                      <a:pt x="16" y="16"/>
                      <a:pt x="16" y="17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3" y="20"/>
                      <a:pt x="12" y="22"/>
                      <a:pt x="10" y="23"/>
                    </a:cubicBezTo>
                    <a:cubicBezTo>
                      <a:pt x="5" y="20"/>
                      <a:pt x="2" y="14"/>
                      <a:pt x="0" y="5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4" y="1"/>
                      <a:pt x="5" y="1"/>
                      <a:pt x="5" y="0"/>
                    </a:cubicBezTo>
                    <a:cubicBezTo>
                      <a:pt x="7" y="0"/>
                      <a:pt x="8" y="0"/>
                      <a:pt x="10" y="0"/>
                    </a:cubicBezTo>
                    <a:cubicBezTo>
                      <a:pt x="13" y="0"/>
                      <a:pt x="15" y="0"/>
                      <a:pt x="17" y="1"/>
                    </a:cubicBezTo>
                    <a:cubicBezTo>
                      <a:pt x="17" y="3"/>
                      <a:pt x="18" y="4"/>
                      <a:pt x="20" y="5"/>
                    </a:cubicBezTo>
                    <a:close/>
                  </a:path>
                </a:pathLst>
              </a:custGeom>
              <a:solidFill>
                <a:srgbClr val="FDD3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1" name="Rectangle 863"/>
              <p:cNvSpPr>
                <a:spLocks noChangeArrowheads="1"/>
              </p:cNvSpPr>
              <p:nvPr/>
            </p:nvSpPr>
            <p:spPr bwMode="auto">
              <a:xfrm>
                <a:off x="4192" y="2671"/>
                <a:ext cx="182" cy="40"/>
              </a:xfrm>
              <a:prstGeom prst="rect">
                <a:avLst/>
              </a:prstGeom>
              <a:solidFill>
                <a:srgbClr val="296A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2" name="Rectangle 864"/>
              <p:cNvSpPr>
                <a:spLocks noChangeArrowheads="1"/>
              </p:cNvSpPr>
              <p:nvPr/>
            </p:nvSpPr>
            <p:spPr bwMode="auto">
              <a:xfrm>
                <a:off x="4192" y="2671"/>
                <a:ext cx="182" cy="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3" name="Freeform 865"/>
              <p:cNvSpPr>
                <a:spLocks/>
              </p:cNvSpPr>
              <p:nvPr/>
            </p:nvSpPr>
            <p:spPr bwMode="auto">
              <a:xfrm>
                <a:off x="4161" y="2600"/>
                <a:ext cx="246" cy="76"/>
              </a:xfrm>
              <a:custGeom>
                <a:avLst/>
                <a:gdLst>
                  <a:gd name="T0" fmla="*/ 101 w 104"/>
                  <a:gd name="T1" fmla="*/ 18 h 32"/>
                  <a:gd name="T2" fmla="*/ 4 w 104"/>
                  <a:gd name="T3" fmla="*/ 18 h 32"/>
                  <a:gd name="T4" fmla="*/ 4 w 104"/>
                  <a:gd name="T5" fmla="*/ 27 h 32"/>
                  <a:gd name="T6" fmla="*/ 13 w 104"/>
                  <a:gd name="T7" fmla="*/ 32 h 32"/>
                  <a:gd name="T8" fmla="*/ 90 w 104"/>
                  <a:gd name="T9" fmla="*/ 32 h 32"/>
                  <a:gd name="T10" fmla="*/ 101 w 104"/>
                  <a:gd name="T11" fmla="*/ 26 h 32"/>
                  <a:gd name="T12" fmla="*/ 101 w 104"/>
                  <a:gd name="T13" fmla="*/ 1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4" h="32">
                    <a:moveTo>
                      <a:pt x="101" y="18"/>
                    </a:moveTo>
                    <a:cubicBezTo>
                      <a:pt x="69" y="0"/>
                      <a:pt x="37" y="1"/>
                      <a:pt x="4" y="18"/>
                    </a:cubicBezTo>
                    <a:cubicBezTo>
                      <a:pt x="0" y="20"/>
                      <a:pt x="0" y="25"/>
                      <a:pt x="4" y="27"/>
                    </a:cubicBezTo>
                    <a:cubicBezTo>
                      <a:pt x="13" y="32"/>
                      <a:pt x="13" y="32"/>
                      <a:pt x="13" y="32"/>
                    </a:cubicBezTo>
                    <a:cubicBezTo>
                      <a:pt x="90" y="32"/>
                      <a:pt x="90" y="32"/>
                      <a:pt x="90" y="32"/>
                    </a:cubicBezTo>
                    <a:cubicBezTo>
                      <a:pt x="101" y="26"/>
                      <a:pt x="101" y="26"/>
                      <a:pt x="101" y="26"/>
                    </a:cubicBezTo>
                    <a:cubicBezTo>
                      <a:pt x="104" y="25"/>
                      <a:pt x="104" y="20"/>
                      <a:pt x="101" y="18"/>
                    </a:cubicBezTo>
                    <a:close/>
                  </a:path>
                </a:pathLst>
              </a:custGeom>
              <a:solidFill>
                <a:srgbClr val="1751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4" name="Freeform 866"/>
              <p:cNvSpPr>
                <a:spLocks/>
              </p:cNvSpPr>
              <p:nvPr/>
            </p:nvSpPr>
            <p:spPr bwMode="auto">
              <a:xfrm>
                <a:off x="4208" y="2707"/>
                <a:ext cx="149" cy="35"/>
              </a:xfrm>
              <a:custGeom>
                <a:avLst/>
                <a:gdLst>
                  <a:gd name="T0" fmla="*/ 0 w 63"/>
                  <a:gd name="T1" fmla="*/ 0 h 15"/>
                  <a:gd name="T2" fmla="*/ 32 w 63"/>
                  <a:gd name="T3" fmla="*/ 15 h 15"/>
                  <a:gd name="T4" fmla="*/ 63 w 63"/>
                  <a:gd name="T5" fmla="*/ 0 h 15"/>
                  <a:gd name="T6" fmla="*/ 0 w 63"/>
                  <a:gd name="T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15">
                    <a:moveTo>
                      <a:pt x="0" y="0"/>
                    </a:moveTo>
                    <a:cubicBezTo>
                      <a:pt x="5" y="11"/>
                      <a:pt x="18" y="15"/>
                      <a:pt x="32" y="15"/>
                    </a:cubicBezTo>
                    <a:cubicBezTo>
                      <a:pt x="45" y="15"/>
                      <a:pt x="58" y="11"/>
                      <a:pt x="63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5" name="Freeform 867"/>
              <p:cNvSpPr>
                <a:spLocks/>
              </p:cNvSpPr>
              <p:nvPr/>
            </p:nvSpPr>
            <p:spPr bwMode="auto">
              <a:xfrm>
                <a:off x="4218" y="2707"/>
                <a:ext cx="54" cy="30"/>
              </a:xfrm>
              <a:custGeom>
                <a:avLst/>
                <a:gdLst>
                  <a:gd name="T0" fmla="*/ 5 w 23"/>
                  <a:gd name="T1" fmla="*/ 0 h 13"/>
                  <a:gd name="T2" fmla="*/ 0 w 23"/>
                  <a:gd name="T3" fmla="*/ 0 h 13"/>
                  <a:gd name="T4" fmla="*/ 23 w 23"/>
                  <a:gd name="T5" fmla="*/ 13 h 13"/>
                  <a:gd name="T6" fmla="*/ 5 w 23"/>
                  <a:gd name="T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13">
                    <a:moveTo>
                      <a:pt x="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6"/>
                      <a:pt x="10" y="12"/>
                      <a:pt x="23" y="13"/>
                    </a:cubicBezTo>
                    <a:cubicBezTo>
                      <a:pt x="14" y="11"/>
                      <a:pt x="7" y="6"/>
                      <a:pt x="5" y="0"/>
                    </a:cubicBezTo>
                  </a:path>
                </a:pathLst>
              </a:custGeom>
              <a:solidFill>
                <a:srgbClr val="9E9E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6" name="Rectangle 868"/>
              <p:cNvSpPr>
                <a:spLocks noChangeArrowheads="1"/>
              </p:cNvSpPr>
              <p:nvPr/>
            </p:nvSpPr>
            <p:spPr bwMode="auto">
              <a:xfrm>
                <a:off x="4208" y="2702"/>
                <a:ext cx="149" cy="12"/>
              </a:xfrm>
              <a:prstGeom prst="rect">
                <a:avLst/>
              </a:prstGeom>
              <a:solidFill>
                <a:srgbClr val="2832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7" name="Oval 869"/>
              <p:cNvSpPr>
                <a:spLocks noChangeArrowheads="1"/>
              </p:cNvSpPr>
              <p:nvPr/>
            </p:nvSpPr>
            <p:spPr bwMode="auto">
              <a:xfrm>
                <a:off x="4201" y="2700"/>
                <a:ext cx="14" cy="16"/>
              </a:xfrm>
              <a:prstGeom prst="ellipse">
                <a:avLst/>
              </a:prstGeom>
              <a:solidFill>
                <a:srgbClr val="323D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8" name="Oval 870"/>
              <p:cNvSpPr>
                <a:spLocks noChangeArrowheads="1"/>
              </p:cNvSpPr>
              <p:nvPr/>
            </p:nvSpPr>
            <p:spPr bwMode="auto">
              <a:xfrm>
                <a:off x="4350" y="2700"/>
                <a:ext cx="17" cy="16"/>
              </a:xfrm>
              <a:prstGeom prst="ellipse">
                <a:avLst/>
              </a:prstGeom>
              <a:solidFill>
                <a:srgbClr val="323D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9" name="Freeform 871"/>
              <p:cNvSpPr>
                <a:spLocks/>
              </p:cNvSpPr>
              <p:nvPr/>
            </p:nvSpPr>
            <p:spPr bwMode="auto">
              <a:xfrm>
                <a:off x="4267" y="2666"/>
                <a:ext cx="31" cy="34"/>
              </a:xfrm>
              <a:custGeom>
                <a:avLst/>
                <a:gdLst>
                  <a:gd name="T0" fmla="*/ 13 w 13"/>
                  <a:gd name="T1" fmla="*/ 3 h 14"/>
                  <a:gd name="T2" fmla="*/ 11 w 13"/>
                  <a:gd name="T3" fmla="*/ 8 h 14"/>
                  <a:gd name="T4" fmla="*/ 10 w 13"/>
                  <a:gd name="T5" fmla="*/ 10 h 14"/>
                  <a:gd name="T6" fmla="*/ 10 w 13"/>
                  <a:gd name="T7" fmla="*/ 11 h 14"/>
                  <a:gd name="T8" fmla="*/ 10 w 13"/>
                  <a:gd name="T9" fmla="*/ 11 h 14"/>
                  <a:gd name="T10" fmla="*/ 7 w 13"/>
                  <a:gd name="T11" fmla="*/ 14 h 14"/>
                  <a:gd name="T12" fmla="*/ 0 w 13"/>
                  <a:gd name="T13" fmla="*/ 3 h 14"/>
                  <a:gd name="T14" fmla="*/ 1 w 13"/>
                  <a:gd name="T15" fmla="*/ 3 h 14"/>
                  <a:gd name="T16" fmla="*/ 2 w 13"/>
                  <a:gd name="T17" fmla="*/ 2 h 14"/>
                  <a:gd name="T18" fmla="*/ 2 w 13"/>
                  <a:gd name="T19" fmla="*/ 2 h 14"/>
                  <a:gd name="T20" fmla="*/ 2 w 13"/>
                  <a:gd name="T21" fmla="*/ 0 h 14"/>
                  <a:gd name="T22" fmla="*/ 4 w 13"/>
                  <a:gd name="T23" fmla="*/ 0 h 14"/>
                  <a:gd name="T24" fmla="*/ 7 w 13"/>
                  <a:gd name="T25" fmla="*/ 0 h 14"/>
                  <a:gd name="T26" fmla="*/ 11 w 13"/>
                  <a:gd name="T27" fmla="*/ 0 h 14"/>
                  <a:gd name="T28" fmla="*/ 13 w 13"/>
                  <a:gd name="T29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" h="14">
                    <a:moveTo>
                      <a:pt x="13" y="3"/>
                    </a:moveTo>
                    <a:cubicBezTo>
                      <a:pt x="12" y="5"/>
                      <a:pt x="12" y="7"/>
                      <a:pt x="11" y="8"/>
                    </a:cubicBezTo>
                    <a:cubicBezTo>
                      <a:pt x="11" y="9"/>
                      <a:pt x="11" y="10"/>
                      <a:pt x="10" y="10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9" y="13"/>
                      <a:pt x="8" y="14"/>
                      <a:pt x="7" y="14"/>
                    </a:cubicBezTo>
                    <a:cubicBezTo>
                      <a:pt x="3" y="12"/>
                      <a:pt x="1" y="9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0"/>
                      <a:pt x="5" y="0"/>
                      <a:pt x="7" y="0"/>
                    </a:cubicBezTo>
                    <a:cubicBezTo>
                      <a:pt x="8" y="0"/>
                      <a:pt x="10" y="0"/>
                      <a:pt x="11" y="0"/>
                    </a:cubicBezTo>
                    <a:cubicBezTo>
                      <a:pt x="11" y="1"/>
                      <a:pt x="12" y="2"/>
                      <a:pt x="13" y="3"/>
                    </a:cubicBezTo>
                    <a:close/>
                  </a:path>
                </a:pathLst>
              </a:custGeom>
              <a:solidFill>
                <a:srgbClr val="FDD3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0" name="Rectangle 872"/>
              <p:cNvSpPr>
                <a:spLocks noChangeArrowheads="1"/>
              </p:cNvSpPr>
              <p:nvPr/>
            </p:nvSpPr>
            <p:spPr bwMode="auto">
              <a:xfrm>
                <a:off x="4168" y="3005"/>
                <a:ext cx="9" cy="45"/>
              </a:xfrm>
              <a:prstGeom prst="rect">
                <a:avLst/>
              </a:prstGeom>
              <a:solidFill>
                <a:srgbClr val="296A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1" name="Rectangle 873"/>
              <p:cNvSpPr>
                <a:spLocks noChangeArrowheads="1"/>
              </p:cNvSpPr>
              <p:nvPr/>
            </p:nvSpPr>
            <p:spPr bwMode="auto">
              <a:xfrm>
                <a:off x="4390" y="3005"/>
                <a:ext cx="7" cy="45"/>
              </a:xfrm>
              <a:prstGeom prst="rect">
                <a:avLst/>
              </a:prstGeom>
              <a:solidFill>
                <a:srgbClr val="296A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2" name="Freeform 874"/>
              <p:cNvSpPr>
                <a:spLocks/>
              </p:cNvSpPr>
              <p:nvPr/>
            </p:nvSpPr>
            <p:spPr bwMode="auto">
              <a:xfrm>
                <a:off x="4608" y="3254"/>
                <a:ext cx="587" cy="293"/>
              </a:xfrm>
              <a:custGeom>
                <a:avLst/>
                <a:gdLst>
                  <a:gd name="T0" fmla="*/ 221 w 248"/>
                  <a:gd name="T1" fmla="*/ 27 h 124"/>
                  <a:gd name="T2" fmla="*/ 156 w 248"/>
                  <a:gd name="T3" fmla="*/ 0 h 124"/>
                  <a:gd name="T4" fmla="*/ 92 w 248"/>
                  <a:gd name="T5" fmla="*/ 0 h 124"/>
                  <a:gd name="T6" fmla="*/ 27 w 248"/>
                  <a:gd name="T7" fmla="*/ 27 h 124"/>
                  <a:gd name="T8" fmla="*/ 0 w 248"/>
                  <a:gd name="T9" fmla="*/ 64 h 124"/>
                  <a:gd name="T10" fmla="*/ 0 w 248"/>
                  <a:gd name="T11" fmla="*/ 124 h 124"/>
                  <a:gd name="T12" fmla="*/ 10 w 248"/>
                  <a:gd name="T13" fmla="*/ 124 h 124"/>
                  <a:gd name="T14" fmla="*/ 39 w 248"/>
                  <a:gd name="T15" fmla="*/ 124 h 124"/>
                  <a:gd name="T16" fmla="*/ 47 w 248"/>
                  <a:gd name="T17" fmla="*/ 124 h 124"/>
                  <a:gd name="T18" fmla="*/ 97 w 248"/>
                  <a:gd name="T19" fmla="*/ 124 h 124"/>
                  <a:gd name="T20" fmla="*/ 110 w 248"/>
                  <a:gd name="T21" fmla="*/ 124 h 124"/>
                  <a:gd name="T22" fmla="*/ 137 w 248"/>
                  <a:gd name="T23" fmla="*/ 124 h 124"/>
                  <a:gd name="T24" fmla="*/ 200 w 248"/>
                  <a:gd name="T25" fmla="*/ 124 h 124"/>
                  <a:gd name="T26" fmla="*/ 209 w 248"/>
                  <a:gd name="T27" fmla="*/ 124 h 124"/>
                  <a:gd name="T28" fmla="*/ 238 w 248"/>
                  <a:gd name="T29" fmla="*/ 124 h 124"/>
                  <a:gd name="T30" fmla="*/ 248 w 248"/>
                  <a:gd name="T31" fmla="*/ 124 h 124"/>
                  <a:gd name="T32" fmla="*/ 248 w 248"/>
                  <a:gd name="T33" fmla="*/ 64 h 124"/>
                  <a:gd name="T34" fmla="*/ 221 w 248"/>
                  <a:gd name="T35" fmla="*/ 27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48" h="124">
                    <a:moveTo>
                      <a:pt x="221" y="27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156" y="23"/>
                      <a:pt x="92" y="23"/>
                      <a:pt x="92" y="0"/>
                    </a:cubicBezTo>
                    <a:cubicBezTo>
                      <a:pt x="27" y="27"/>
                      <a:pt x="27" y="27"/>
                      <a:pt x="27" y="27"/>
                    </a:cubicBezTo>
                    <a:cubicBezTo>
                      <a:pt x="10" y="32"/>
                      <a:pt x="0" y="47"/>
                      <a:pt x="0" y="64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10" y="124"/>
                      <a:pt x="10" y="124"/>
                      <a:pt x="10" y="124"/>
                    </a:cubicBezTo>
                    <a:cubicBezTo>
                      <a:pt x="39" y="124"/>
                      <a:pt x="39" y="124"/>
                      <a:pt x="39" y="124"/>
                    </a:cubicBezTo>
                    <a:cubicBezTo>
                      <a:pt x="47" y="124"/>
                      <a:pt x="47" y="124"/>
                      <a:pt x="47" y="124"/>
                    </a:cubicBezTo>
                    <a:cubicBezTo>
                      <a:pt x="97" y="124"/>
                      <a:pt x="97" y="124"/>
                      <a:pt x="97" y="124"/>
                    </a:cubicBezTo>
                    <a:cubicBezTo>
                      <a:pt x="110" y="124"/>
                      <a:pt x="110" y="124"/>
                      <a:pt x="110" y="124"/>
                    </a:cubicBezTo>
                    <a:cubicBezTo>
                      <a:pt x="137" y="124"/>
                      <a:pt x="137" y="124"/>
                      <a:pt x="137" y="124"/>
                    </a:cubicBezTo>
                    <a:cubicBezTo>
                      <a:pt x="200" y="124"/>
                      <a:pt x="200" y="124"/>
                      <a:pt x="200" y="124"/>
                    </a:cubicBezTo>
                    <a:cubicBezTo>
                      <a:pt x="209" y="124"/>
                      <a:pt x="209" y="124"/>
                      <a:pt x="209" y="124"/>
                    </a:cubicBezTo>
                    <a:cubicBezTo>
                      <a:pt x="238" y="124"/>
                      <a:pt x="238" y="124"/>
                      <a:pt x="238" y="124"/>
                    </a:cubicBezTo>
                    <a:cubicBezTo>
                      <a:pt x="248" y="124"/>
                      <a:pt x="248" y="124"/>
                      <a:pt x="248" y="124"/>
                    </a:cubicBezTo>
                    <a:cubicBezTo>
                      <a:pt x="248" y="64"/>
                      <a:pt x="248" y="64"/>
                      <a:pt x="248" y="64"/>
                    </a:cubicBezTo>
                    <a:cubicBezTo>
                      <a:pt x="248" y="47"/>
                      <a:pt x="237" y="32"/>
                      <a:pt x="221" y="27"/>
                    </a:cubicBezTo>
                    <a:close/>
                  </a:path>
                </a:pathLst>
              </a:custGeom>
              <a:solidFill>
                <a:srgbClr val="DF49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3" name="Freeform 875"/>
              <p:cNvSpPr>
                <a:spLocks/>
              </p:cNvSpPr>
              <p:nvPr/>
            </p:nvSpPr>
            <p:spPr bwMode="auto">
              <a:xfrm>
                <a:off x="4826" y="3211"/>
                <a:ext cx="151" cy="97"/>
              </a:xfrm>
              <a:custGeom>
                <a:avLst/>
                <a:gdLst>
                  <a:gd name="T0" fmla="*/ 64 w 64"/>
                  <a:gd name="T1" fmla="*/ 18 h 41"/>
                  <a:gd name="T2" fmla="*/ 64 w 64"/>
                  <a:gd name="T3" fmla="*/ 18 h 41"/>
                  <a:gd name="T4" fmla="*/ 64 w 64"/>
                  <a:gd name="T5" fmla="*/ 0 h 41"/>
                  <a:gd name="T6" fmla="*/ 43 w 64"/>
                  <a:gd name="T7" fmla="*/ 12 h 41"/>
                  <a:gd name="T8" fmla="*/ 32 w 64"/>
                  <a:gd name="T9" fmla="*/ 13 h 41"/>
                  <a:gd name="T10" fmla="*/ 32 w 64"/>
                  <a:gd name="T11" fmla="*/ 13 h 41"/>
                  <a:gd name="T12" fmla="*/ 32 w 64"/>
                  <a:gd name="T13" fmla="*/ 13 h 41"/>
                  <a:gd name="T14" fmla="*/ 32 w 64"/>
                  <a:gd name="T15" fmla="*/ 13 h 41"/>
                  <a:gd name="T16" fmla="*/ 32 w 64"/>
                  <a:gd name="T17" fmla="*/ 13 h 41"/>
                  <a:gd name="T18" fmla="*/ 21 w 64"/>
                  <a:gd name="T19" fmla="*/ 12 h 41"/>
                  <a:gd name="T20" fmla="*/ 0 w 64"/>
                  <a:gd name="T21" fmla="*/ 0 h 41"/>
                  <a:gd name="T22" fmla="*/ 0 w 64"/>
                  <a:gd name="T23" fmla="*/ 18 h 41"/>
                  <a:gd name="T24" fmla="*/ 64 w 64"/>
                  <a:gd name="T25" fmla="*/ 1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4" h="41">
                    <a:moveTo>
                      <a:pt x="64" y="18"/>
                    </a:moveTo>
                    <a:cubicBezTo>
                      <a:pt x="64" y="18"/>
                      <a:pt x="64" y="18"/>
                      <a:pt x="64" y="18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57" y="8"/>
                      <a:pt x="52" y="11"/>
                      <a:pt x="43" y="12"/>
                    </a:cubicBezTo>
                    <a:cubicBezTo>
                      <a:pt x="40" y="12"/>
                      <a:pt x="36" y="13"/>
                      <a:pt x="32" y="13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28" y="13"/>
                      <a:pt x="24" y="12"/>
                      <a:pt x="21" y="12"/>
                    </a:cubicBezTo>
                    <a:cubicBezTo>
                      <a:pt x="12" y="11"/>
                      <a:pt x="6" y="8"/>
                      <a:pt x="0" y="0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41"/>
                      <a:pt x="64" y="41"/>
                      <a:pt x="64" y="18"/>
                    </a:cubicBezTo>
                    <a:close/>
                  </a:path>
                </a:pathLst>
              </a:custGeom>
              <a:solidFill>
                <a:srgbClr val="F2C2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4" name="Rectangle 876"/>
              <p:cNvSpPr>
                <a:spLocks noChangeArrowheads="1"/>
              </p:cNvSpPr>
              <p:nvPr/>
            </p:nvSpPr>
            <p:spPr bwMode="auto">
              <a:xfrm>
                <a:off x="4902" y="3242"/>
                <a:ext cx="1" cy="1"/>
              </a:xfrm>
              <a:prstGeom prst="rect">
                <a:avLst/>
              </a:prstGeom>
              <a:solidFill>
                <a:srgbClr val="FFD2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5" name="Rectangle 877"/>
              <p:cNvSpPr>
                <a:spLocks noChangeArrowheads="1"/>
              </p:cNvSpPr>
              <p:nvPr/>
            </p:nvSpPr>
            <p:spPr bwMode="auto">
              <a:xfrm>
                <a:off x="4887" y="3407"/>
                <a:ext cx="166" cy="6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6" name="Freeform 878"/>
              <p:cNvSpPr>
                <a:spLocks noEditPoints="1"/>
              </p:cNvSpPr>
              <p:nvPr/>
            </p:nvSpPr>
            <p:spPr bwMode="auto">
              <a:xfrm>
                <a:off x="4911" y="3415"/>
                <a:ext cx="24" cy="44"/>
              </a:xfrm>
              <a:custGeom>
                <a:avLst/>
                <a:gdLst>
                  <a:gd name="T0" fmla="*/ 5 w 10"/>
                  <a:gd name="T1" fmla="*/ 0 h 19"/>
                  <a:gd name="T2" fmla="*/ 7 w 10"/>
                  <a:gd name="T3" fmla="*/ 1 h 19"/>
                  <a:gd name="T4" fmla="*/ 8 w 10"/>
                  <a:gd name="T5" fmla="*/ 1 h 19"/>
                  <a:gd name="T6" fmla="*/ 9 w 10"/>
                  <a:gd name="T7" fmla="*/ 3 h 19"/>
                  <a:gd name="T8" fmla="*/ 10 w 10"/>
                  <a:gd name="T9" fmla="*/ 5 h 19"/>
                  <a:gd name="T10" fmla="*/ 9 w 10"/>
                  <a:gd name="T11" fmla="*/ 7 h 19"/>
                  <a:gd name="T12" fmla="*/ 7 w 10"/>
                  <a:gd name="T13" fmla="*/ 9 h 19"/>
                  <a:gd name="T14" fmla="*/ 9 w 10"/>
                  <a:gd name="T15" fmla="*/ 10 h 19"/>
                  <a:gd name="T16" fmla="*/ 10 w 10"/>
                  <a:gd name="T17" fmla="*/ 13 h 19"/>
                  <a:gd name="T18" fmla="*/ 10 w 10"/>
                  <a:gd name="T19" fmla="*/ 14 h 19"/>
                  <a:gd name="T20" fmla="*/ 10 w 10"/>
                  <a:gd name="T21" fmla="*/ 16 h 19"/>
                  <a:gd name="T22" fmla="*/ 9 w 10"/>
                  <a:gd name="T23" fmla="*/ 18 h 19"/>
                  <a:gd name="T24" fmla="*/ 7 w 10"/>
                  <a:gd name="T25" fmla="*/ 19 h 19"/>
                  <a:gd name="T26" fmla="*/ 5 w 10"/>
                  <a:gd name="T27" fmla="*/ 19 h 19"/>
                  <a:gd name="T28" fmla="*/ 3 w 10"/>
                  <a:gd name="T29" fmla="*/ 19 h 19"/>
                  <a:gd name="T30" fmla="*/ 1 w 10"/>
                  <a:gd name="T31" fmla="*/ 18 h 19"/>
                  <a:gd name="T32" fmla="*/ 0 w 10"/>
                  <a:gd name="T33" fmla="*/ 16 h 19"/>
                  <a:gd name="T34" fmla="*/ 0 w 10"/>
                  <a:gd name="T35" fmla="*/ 14 h 19"/>
                  <a:gd name="T36" fmla="*/ 0 w 10"/>
                  <a:gd name="T37" fmla="*/ 13 h 19"/>
                  <a:gd name="T38" fmla="*/ 0 w 10"/>
                  <a:gd name="T39" fmla="*/ 10 h 19"/>
                  <a:gd name="T40" fmla="*/ 2 w 10"/>
                  <a:gd name="T41" fmla="*/ 9 h 19"/>
                  <a:gd name="T42" fmla="*/ 1 w 10"/>
                  <a:gd name="T43" fmla="*/ 7 h 19"/>
                  <a:gd name="T44" fmla="*/ 0 w 10"/>
                  <a:gd name="T45" fmla="*/ 5 h 19"/>
                  <a:gd name="T46" fmla="*/ 1 w 10"/>
                  <a:gd name="T47" fmla="*/ 3 h 19"/>
                  <a:gd name="T48" fmla="*/ 2 w 10"/>
                  <a:gd name="T49" fmla="*/ 1 h 19"/>
                  <a:gd name="T50" fmla="*/ 3 w 10"/>
                  <a:gd name="T51" fmla="*/ 1 h 19"/>
                  <a:gd name="T52" fmla="*/ 5 w 10"/>
                  <a:gd name="T53" fmla="*/ 0 h 19"/>
                  <a:gd name="T54" fmla="*/ 9 w 10"/>
                  <a:gd name="T55" fmla="*/ 13 h 19"/>
                  <a:gd name="T56" fmla="*/ 8 w 10"/>
                  <a:gd name="T57" fmla="*/ 10 h 19"/>
                  <a:gd name="T58" fmla="*/ 5 w 10"/>
                  <a:gd name="T59" fmla="*/ 9 h 19"/>
                  <a:gd name="T60" fmla="*/ 2 w 10"/>
                  <a:gd name="T61" fmla="*/ 10 h 19"/>
                  <a:gd name="T62" fmla="*/ 1 w 10"/>
                  <a:gd name="T63" fmla="*/ 13 h 19"/>
                  <a:gd name="T64" fmla="*/ 1 w 10"/>
                  <a:gd name="T65" fmla="*/ 14 h 19"/>
                  <a:gd name="T66" fmla="*/ 2 w 10"/>
                  <a:gd name="T67" fmla="*/ 16 h 19"/>
                  <a:gd name="T68" fmla="*/ 5 w 10"/>
                  <a:gd name="T69" fmla="*/ 17 h 19"/>
                  <a:gd name="T70" fmla="*/ 8 w 10"/>
                  <a:gd name="T71" fmla="*/ 16 h 19"/>
                  <a:gd name="T72" fmla="*/ 9 w 10"/>
                  <a:gd name="T73" fmla="*/ 14 h 19"/>
                  <a:gd name="T74" fmla="*/ 9 w 10"/>
                  <a:gd name="T75" fmla="*/ 13 h 19"/>
                  <a:gd name="T76" fmla="*/ 5 w 10"/>
                  <a:gd name="T77" fmla="*/ 2 h 19"/>
                  <a:gd name="T78" fmla="*/ 3 w 10"/>
                  <a:gd name="T79" fmla="*/ 3 h 19"/>
                  <a:gd name="T80" fmla="*/ 2 w 10"/>
                  <a:gd name="T81" fmla="*/ 5 h 19"/>
                  <a:gd name="T82" fmla="*/ 3 w 10"/>
                  <a:gd name="T83" fmla="*/ 7 h 19"/>
                  <a:gd name="T84" fmla="*/ 5 w 10"/>
                  <a:gd name="T85" fmla="*/ 8 h 19"/>
                  <a:gd name="T86" fmla="*/ 7 w 10"/>
                  <a:gd name="T87" fmla="*/ 7 h 19"/>
                  <a:gd name="T88" fmla="*/ 8 w 10"/>
                  <a:gd name="T89" fmla="*/ 5 h 19"/>
                  <a:gd name="T90" fmla="*/ 7 w 10"/>
                  <a:gd name="T91" fmla="*/ 3 h 19"/>
                  <a:gd name="T92" fmla="*/ 5 w 10"/>
                  <a:gd name="T93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0" h="19">
                    <a:moveTo>
                      <a:pt x="5" y="0"/>
                    </a:moveTo>
                    <a:cubicBezTo>
                      <a:pt x="6" y="0"/>
                      <a:pt x="6" y="0"/>
                      <a:pt x="7" y="1"/>
                    </a:cubicBezTo>
                    <a:cubicBezTo>
                      <a:pt x="7" y="1"/>
                      <a:pt x="8" y="1"/>
                      <a:pt x="8" y="1"/>
                    </a:cubicBezTo>
                    <a:cubicBezTo>
                      <a:pt x="9" y="2"/>
                      <a:pt x="9" y="2"/>
                      <a:pt x="9" y="3"/>
                    </a:cubicBezTo>
                    <a:cubicBezTo>
                      <a:pt x="10" y="3"/>
                      <a:pt x="10" y="4"/>
                      <a:pt x="10" y="5"/>
                    </a:cubicBezTo>
                    <a:cubicBezTo>
                      <a:pt x="10" y="6"/>
                      <a:pt x="9" y="7"/>
                      <a:pt x="9" y="7"/>
                    </a:cubicBezTo>
                    <a:cubicBezTo>
                      <a:pt x="9" y="8"/>
                      <a:pt x="8" y="8"/>
                      <a:pt x="7" y="9"/>
                    </a:cubicBezTo>
                    <a:cubicBezTo>
                      <a:pt x="8" y="9"/>
                      <a:pt x="9" y="10"/>
                      <a:pt x="9" y="10"/>
                    </a:cubicBezTo>
                    <a:cubicBezTo>
                      <a:pt x="10" y="11"/>
                      <a:pt x="10" y="12"/>
                      <a:pt x="10" y="13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5"/>
                      <a:pt x="10" y="15"/>
                      <a:pt x="10" y="16"/>
                    </a:cubicBezTo>
                    <a:cubicBezTo>
                      <a:pt x="10" y="17"/>
                      <a:pt x="9" y="17"/>
                      <a:pt x="9" y="18"/>
                    </a:cubicBezTo>
                    <a:cubicBezTo>
                      <a:pt x="8" y="18"/>
                      <a:pt x="8" y="18"/>
                      <a:pt x="7" y="19"/>
                    </a:cubicBezTo>
                    <a:cubicBezTo>
                      <a:pt x="6" y="19"/>
                      <a:pt x="6" y="19"/>
                      <a:pt x="5" y="19"/>
                    </a:cubicBezTo>
                    <a:cubicBezTo>
                      <a:pt x="4" y="19"/>
                      <a:pt x="4" y="19"/>
                      <a:pt x="3" y="19"/>
                    </a:cubicBezTo>
                    <a:cubicBezTo>
                      <a:pt x="2" y="18"/>
                      <a:pt x="2" y="18"/>
                      <a:pt x="1" y="18"/>
                    </a:cubicBezTo>
                    <a:cubicBezTo>
                      <a:pt x="1" y="17"/>
                      <a:pt x="0" y="17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2"/>
                      <a:pt x="0" y="11"/>
                      <a:pt x="0" y="10"/>
                    </a:cubicBezTo>
                    <a:cubicBezTo>
                      <a:pt x="1" y="10"/>
                      <a:pt x="2" y="9"/>
                      <a:pt x="2" y="9"/>
                    </a:cubicBezTo>
                    <a:cubicBezTo>
                      <a:pt x="2" y="8"/>
                      <a:pt x="1" y="8"/>
                      <a:pt x="1" y="7"/>
                    </a:cubicBezTo>
                    <a:cubicBezTo>
                      <a:pt x="0" y="7"/>
                      <a:pt x="0" y="6"/>
                      <a:pt x="0" y="5"/>
                    </a:cubicBezTo>
                    <a:cubicBezTo>
                      <a:pt x="0" y="4"/>
                      <a:pt x="0" y="3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4" y="0"/>
                      <a:pt x="4" y="0"/>
                      <a:pt x="5" y="0"/>
                    </a:cubicBezTo>
                    <a:close/>
                    <a:moveTo>
                      <a:pt x="9" y="13"/>
                    </a:moveTo>
                    <a:cubicBezTo>
                      <a:pt x="9" y="12"/>
                      <a:pt x="8" y="11"/>
                      <a:pt x="8" y="10"/>
                    </a:cubicBezTo>
                    <a:cubicBezTo>
                      <a:pt x="7" y="10"/>
                      <a:pt x="6" y="9"/>
                      <a:pt x="5" y="9"/>
                    </a:cubicBezTo>
                    <a:cubicBezTo>
                      <a:pt x="4" y="9"/>
                      <a:pt x="3" y="10"/>
                      <a:pt x="2" y="10"/>
                    </a:cubicBezTo>
                    <a:cubicBezTo>
                      <a:pt x="2" y="11"/>
                      <a:pt x="1" y="12"/>
                      <a:pt x="1" y="13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5"/>
                      <a:pt x="2" y="16"/>
                      <a:pt x="2" y="16"/>
                    </a:cubicBezTo>
                    <a:cubicBezTo>
                      <a:pt x="3" y="17"/>
                      <a:pt x="4" y="17"/>
                      <a:pt x="5" y="17"/>
                    </a:cubicBezTo>
                    <a:cubicBezTo>
                      <a:pt x="6" y="17"/>
                      <a:pt x="7" y="17"/>
                      <a:pt x="8" y="16"/>
                    </a:cubicBezTo>
                    <a:cubicBezTo>
                      <a:pt x="8" y="16"/>
                      <a:pt x="9" y="15"/>
                      <a:pt x="9" y="14"/>
                    </a:cubicBezTo>
                    <a:lnTo>
                      <a:pt x="9" y="13"/>
                    </a:lnTo>
                    <a:close/>
                    <a:moveTo>
                      <a:pt x="5" y="2"/>
                    </a:moveTo>
                    <a:cubicBezTo>
                      <a:pt x="4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2" y="7"/>
                      <a:pt x="3" y="7"/>
                    </a:cubicBezTo>
                    <a:cubicBezTo>
                      <a:pt x="3" y="8"/>
                      <a:pt x="4" y="8"/>
                      <a:pt x="5" y="8"/>
                    </a:cubicBezTo>
                    <a:cubicBezTo>
                      <a:pt x="6" y="8"/>
                      <a:pt x="7" y="8"/>
                      <a:pt x="7" y="7"/>
                    </a:cubicBezTo>
                    <a:cubicBezTo>
                      <a:pt x="8" y="7"/>
                      <a:pt x="8" y="6"/>
                      <a:pt x="8" y="5"/>
                    </a:cubicBezTo>
                    <a:cubicBezTo>
                      <a:pt x="8" y="4"/>
                      <a:pt x="8" y="3"/>
                      <a:pt x="7" y="3"/>
                    </a:cubicBezTo>
                    <a:cubicBezTo>
                      <a:pt x="7" y="2"/>
                      <a:pt x="6" y="2"/>
                      <a:pt x="5" y="2"/>
                    </a:cubicBezTo>
                    <a:close/>
                  </a:path>
                </a:pathLst>
              </a:cu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7" name="Freeform 879"/>
              <p:cNvSpPr>
                <a:spLocks/>
              </p:cNvSpPr>
              <p:nvPr/>
            </p:nvSpPr>
            <p:spPr bwMode="auto">
              <a:xfrm>
                <a:off x="4940" y="3415"/>
                <a:ext cx="7" cy="44"/>
              </a:xfrm>
              <a:custGeom>
                <a:avLst/>
                <a:gdLst>
                  <a:gd name="T0" fmla="*/ 4 w 7"/>
                  <a:gd name="T1" fmla="*/ 7 h 44"/>
                  <a:gd name="T2" fmla="*/ 2 w 7"/>
                  <a:gd name="T3" fmla="*/ 11 h 44"/>
                  <a:gd name="T4" fmla="*/ 0 w 7"/>
                  <a:gd name="T5" fmla="*/ 11 h 44"/>
                  <a:gd name="T6" fmla="*/ 0 w 7"/>
                  <a:gd name="T7" fmla="*/ 11 h 44"/>
                  <a:gd name="T8" fmla="*/ 0 w 7"/>
                  <a:gd name="T9" fmla="*/ 9 h 44"/>
                  <a:gd name="T10" fmla="*/ 0 w 7"/>
                  <a:gd name="T11" fmla="*/ 9 h 44"/>
                  <a:gd name="T12" fmla="*/ 0 w 7"/>
                  <a:gd name="T13" fmla="*/ 9 h 44"/>
                  <a:gd name="T14" fmla="*/ 4 w 7"/>
                  <a:gd name="T15" fmla="*/ 2 h 44"/>
                  <a:gd name="T16" fmla="*/ 4 w 7"/>
                  <a:gd name="T17" fmla="*/ 0 h 44"/>
                  <a:gd name="T18" fmla="*/ 7 w 7"/>
                  <a:gd name="T19" fmla="*/ 0 h 44"/>
                  <a:gd name="T20" fmla="*/ 7 w 7"/>
                  <a:gd name="T21" fmla="*/ 0 h 44"/>
                  <a:gd name="T22" fmla="*/ 7 w 7"/>
                  <a:gd name="T23" fmla="*/ 2 h 44"/>
                  <a:gd name="T24" fmla="*/ 7 w 7"/>
                  <a:gd name="T25" fmla="*/ 42 h 44"/>
                  <a:gd name="T26" fmla="*/ 7 w 7"/>
                  <a:gd name="T27" fmla="*/ 44 h 44"/>
                  <a:gd name="T28" fmla="*/ 7 w 7"/>
                  <a:gd name="T29" fmla="*/ 44 h 44"/>
                  <a:gd name="T30" fmla="*/ 4 w 7"/>
                  <a:gd name="T31" fmla="*/ 44 h 44"/>
                  <a:gd name="T32" fmla="*/ 4 w 7"/>
                  <a:gd name="T33" fmla="*/ 42 h 44"/>
                  <a:gd name="T34" fmla="*/ 4 w 7"/>
                  <a:gd name="T35" fmla="*/ 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" h="44">
                    <a:moveTo>
                      <a:pt x="4" y="7"/>
                    </a:moveTo>
                    <a:lnTo>
                      <a:pt x="2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7" y="42"/>
                    </a:lnTo>
                    <a:lnTo>
                      <a:pt x="7" y="44"/>
                    </a:lnTo>
                    <a:lnTo>
                      <a:pt x="7" y="44"/>
                    </a:lnTo>
                    <a:lnTo>
                      <a:pt x="4" y="44"/>
                    </a:lnTo>
                    <a:lnTo>
                      <a:pt x="4" y="42"/>
                    </a:lnTo>
                    <a:lnTo>
                      <a:pt x="4" y="7"/>
                    </a:lnTo>
                    <a:close/>
                  </a:path>
                </a:pathLst>
              </a:cu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8" name="Freeform 880"/>
              <p:cNvSpPr>
                <a:spLocks/>
              </p:cNvSpPr>
              <p:nvPr/>
            </p:nvSpPr>
            <p:spPr bwMode="auto">
              <a:xfrm>
                <a:off x="4954" y="3415"/>
                <a:ext cx="23" cy="44"/>
              </a:xfrm>
              <a:custGeom>
                <a:avLst/>
                <a:gdLst>
                  <a:gd name="T0" fmla="*/ 0 w 10"/>
                  <a:gd name="T1" fmla="*/ 5 h 19"/>
                  <a:gd name="T2" fmla="*/ 1 w 10"/>
                  <a:gd name="T3" fmla="*/ 3 h 19"/>
                  <a:gd name="T4" fmla="*/ 2 w 10"/>
                  <a:gd name="T5" fmla="*/ 2 h 19"/>
                  <a:gd name="T6" fmla="*/ 3 w 10"/>
                  <a:gd name="T7" fmla="*/ 1 h 19"/>
                  <a:gd name="T8" fmla="*/ 5 w 10"/>
                  <a:gd name="T9" fmla="*/ 0 h 19"/>
                  <a:gd name="T10" fmla="*/ 7 w 10"/>
                  <a:gd name="T11" fmla="*/ 1 h 19"/>
                  <a:gd name="T12" fmla="*/ 9 w 10"/>
                  <a:gd name="T13" fmla="*/ 2 h 19"/>
                  <a:gd name="T14" fmla="*/ 10 w 10"/>
                  <a:gd name="T15" fmla="*/ 3 h 19"/>
                  <a:gd name="T16" fmla="*/ 10 w 10"/>
                  <a:gd name="T17" fmla="*/ 5 h 19"/>
                  <a:gd name="T18" fmla="*/ 9 w 10"/>
                  <a:gd name="T19" fmla="*/ 8 h 19"/>
                  <a:gd name="T20" fmla="*/ 8 w 10"/>
                  <a:gd name="T21" fmla="*/ 10 h 19"/>
                  <a:gd name="T22" fmla="*/ 6 w 10"/>
                  <a:gd name="T23" fmla="*/ 11 h 19"/>
                  <a:gd name="T24" fmla="*/ 4 w 10"/>
                  <a:gd name="T25" fmla="*/ 13 h 19"/>
                  <a:gd name="T26" fmla="*/ 2 w 10"/>
                  <a:gd name="T27" fmla="*/ 14 h 19"/>
                  <a:gd name="T28" fmla="*/ 2 w 10"/>
                  <a:gd name="T29" fmla="*/ 16 h 19"/>
                  <a:gd name="T30" fmla="*/ 2 w 10"/>
                  <a:gd name="T31" fmla="*/ 17 h 19"/>
                  <a:gd name="T32" fmla="*/ 10 w 10"/>
                  <a:gd name="T33" fmla="*/ 17 h 19"/>
                  <a:gd name="T34" fmla="*/ 10 w 10"/>
                  <a:gd name="T35" fmla="*/ 17 h 19"/>
                  <a:gd name="T36" fmla="*/ 10 w 10"/>
                  <a:gd name="T37" fmla="*/ 18 h 19"/>
                  <a:gd name="T38" fmla="*/ 10 w 10"/>
                  <a:gd name="T39" fmla="*/ 18 h 19"/>
                  <a:gd name="T40" fmla="*/ 10 w 10"/>
                  <a:gd name="T41" fmla="*/ 19 h 19"/>
                  <a:gd name="T42" fmla="*/ 1 w 10"/>
                  <a:gd name="T43" fmla="*/ 19 h 19"/>
                  <a:gd name="T44" fmla="*/ 0 w 10"/>
                  <a:gd name="T45" fmla="*/ 19 h 19"/>
                  <a:gd name="T46" fmla="*/ 0 w 10"/>
                  <a:gd name="T47" fmla="*/ 18 h 19"/>
                  <a:gd name="T48" fmla="*/ 0 w 10"/>
                  <a:gd name="T49" fmla="*/ 16 h 19"/>
                  <a:gd name="T50" fmla="*/ 1 w 10"/>
                  <a:gd name="T51" fmla="*/ 14 h 19"/>
                  <a:gd name="T52" fmla="*/ 2 w 10"/>
                  <a:gd name="T53" fmla="*/ 12 h 19"/>
                  <a:gd name="T54" fmla="*/ 4 w 10"/>
                  <a:gd name="T55" fmla="*/ 11 h 19"/>
                  <a:gd name="T56" fmla="*/ 6 w 10"/>
                  <a:gd name="T57" fmla="*/ 9 h 19"/>
                  <a:gd name="T58" fmla="*/ 8 w 10"/>
                  <a:gd name="T59" fmla="*/ 7 h 19"/>
                  <a:gd name="T60" fmla="*/ 8 w 10"/>
                  <a:gd name="T61" fmla="*/ 5 h 19"/>
                  <a:gd name="T62" fmla="*/ 8 w 10"/>
                  <a:gd name="T63" fmla="*/ 4 h 19"/>
                  <a:gd name="T64" fmla="*/ 8 w 10"/>
                  <a:gd name="T65" fmla="*/ 3 h 19"/>
                  <a:gd name="T66" fmla="*/ 7 w 10"/>
                  <a:gd name="T67" fmla="*/ 2 h 19"/>
                  <a:gd name="T68" fmla="*/ 5 w 10"/>
                  <a:gd name="T69" fmla="*/ 2 h 19"/>
                  <a:gd name="T70" fmla="*/ 3 w 10"/>
                  <a:gd name="T71" fmla="*/ 3 h 19"/>
                  <a:gd name="T72" fmla="*/ 2 w 10"/>
                  <a:gd name="T73" fmla="*/ 5 h 19"/>
                  <a:gd name="T74" fmla="*/ 2 w 10"/>
                  <a:gd name="T75" fmla="*/ 5 h 19"/>
                  <a:gd name="T76" fmla="*/ 1 w 10"/>
                  <a:gd name="T77" fmla="*/ 6 h 19"/>
                  <a:gd name="T78" fmla="*/ 1 w 10"/>
                  <a:gd name="T79" fmla="*/ 5 h 19"/>
                  <a:gd name="T80" fmla="*/ 0 w 10"/>
                  <a:gd name="T81" fmla="*/ 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" h="19">
                    <a:moveTo>
                      <a:pt x="0" y="5"/>
                    </a:moveTo>
                    <a:cubicBezTo>
                      <a:pt x="0" y="4"/>
                      <a:pt x="1" y="3"/>
                      <a:pt x="1" y="3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4" y="0"/>
                      <a:pt x="4" y="0"/>
                      <a:pt x="5" y="0"/>
                    </a:cubicBezTo>
                    <a:cubicBezTo>
                      <a:pt x="6" y="0"/>
                      <a:pt x="7" y="0"/>
                      <a:pt x="7" y="1"/>
                    </a:cubicBezTo>
                    <a:cubicBezTo>
                      <a:pt x="8" y="1"/>
                      <a:pt x="8" y="1"/>
                      <a:pt x="9" y="2"/>
                    </a:cubicBezTo>
                    <a:cubicBezTo>
                      <a:pt x="9" y="2"/>
                      <a:pt x="9" y="3"/>
                      <a:pt x="10" y="3"/>
                    </a:cubicBezTo>
                    <a:cubicBezTo>
                      <a:pt x="10" y="4"/>
                      <a:pt x="10" y="4"/>
                      <a:pt x="10" y="5"/>
                    </a:cubicBezTo>
                    <a:cubicBezTo>
                      <a:pt x="10" y="6"/>
                      <a:pt x="10" y="7"/>
                      <a:pt x="9" y="8"/>
                    </a:cubicBezTo>
                    <a:cubicBezTo>
                      <a:pt x="9" y="8"/>
                      <a:pt x="9" y="9"/>
                      <a:pt x="8" y="10"/>
                    </a:cubicBezTo>
                    <a:cubicBezTo>
                      <a:pt x="7" y="10"/>
                      <a:pt x="7" y="11"/>
                      <a:pt x="6" y="11"/>
                    </a:cubicBezTo>
                    <a:cubicBezTo>
                      <a:pt x="5" y="12"/>
                      <a:pt x="4" y="12"/>
                      <a:pt x="4" y="13"/>
                    </a:cubicBezTo>
                    <a:cubicBezTo>
                      <a:pt x="3" y="13"/>
                      <a:pt x="3" y="14"/>
                      <a:pt x="2" y="14"/>
                    </a:cubicBezTo>
                    <a:cubicBezTo>
                      <a:pt x="2" y="15"/>
                      <a:pt x="2" y="15"/>
                      <a:pt x="2" y="16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5"/>
                      <a:pt x="0" y="14"/>
                      <a:pt x="1" y="14"/>
                    </a:cubicBezTo>
                    <a:cubicBezTo>
                      <a:pt x="1" y="13"/>
                      <a:pt x="2" y="13"/>
                      <a:pt x="2" y="12"/>
                    </a:cubicBezTo>
                    <a:cubicBezTo>
                      <a:pt x="3" y="12"/>
                      <a:pt x="3" y="11"/>
                      <a:pt x="4" y="11"/>
                    </a:cubicBezTo>
                    <a:cubicBezTo>
                      <a:pt x="5" y="10"/>
                      <a:pt x="6" y="9"/>
                      <a:pt x="6" y="9"/>
                    </a:cubicBezTo>
                    <a:cubicBezTo>
                      <a:pt x="7" y="8"/>
                      <a:pt x="7" y="8"/>
                      <a:pt x="8" y="7"/>
                    </a:cubicBezTo>
                    <a:cubicBezTo>
                      <a:pt x="8" y="7"/>
                      <a:pt x="8" y="6"/>
                      <a:pt x="8" y="5"/>
                    </a:cubicBezTo>
                    <a:cubicBezTo>
                      <a:pt x="8" y="5"/>
                      <a:pt x="8" y="4"/>
                      <a:pt x="8" y="4"/>
                    </a:cubicBezTo>
                    <a:cubicBezTo>
                      <a:pt x="8" y="4"/>
                      <a:pt x="8" y="3"/>
                      <a:pt x="8" y="3"/>
                    </a:cubicBezTo>
                    <a:cubicBezTo>
                      <a:pt x="7" y="3"/>
                      <a:pt x="7" y="2"/>
                      <a:pt x="7" y="2"/>
                    </a:cubicBezTo>
                    <a:cubicBezTo>
                      <a:pt x="6" y="2"/>
                      <a:pt x="6" y="2"/>
                      <a:pt x="5" y="2"/>
                    </a:cubicBezTo>
                    <a:cubicBezTo>
                      <a:pt x="4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9" name="Freeform 881"/>
              <p:cNvSpPr>
                <a:spLocks/>
              </p:cNvSpPr>
              <p:nvPr/>
            </p:nvSpPr>
            <p:spPr bwMode="auto">
              <a:xfrm>
                <a:off x="4982" y="3415"/>
                <a:ext cx="24" cy="44"/>
              </a:xfrm>
              <a:custGeom>
                <a:avLst/>
                <a:gdLst>
                  <a:gd name="T0" fmla="*/ 24 w 24"/>
                  <a:gd name="T1" fmla="*/ 7 h 44"/>
                  <a:gd name="T2" fmla="*/ 24 w 24"/>
                  <a:gd name="T3" fmla="*/ 9 h 44"/>
                  <a:gd name="T4" fmla="*/ 5 w 24"/>
                  <a:gd name="T5" fmla="*/ 42 h 44"/>
                  <a:gd name="T6" fmla="*/ 5 w 24"/>
                  <a:gd name="T7" fmla="*/ 44 h 44"/>
                  <a:gd name="T8" fmla="*/ 2 w 24"/>
                  <a:gd name="T9" fmla="*/ 44 h 44"/>
                  <a:gd name="T10" fmla="*/ 2 w 24"/>
                  <a:gd name="T11" fmla="*/ 42 h 44"/>
                  <a:gd name="T12" fmla="*/ 2 w 24"/>
                  <a:gd name="T13" fmla="*/ 42 h 44"/>
                  <a:gd name="T14" fmla="*/ 21 w 24"/>
                  <a:gd name="T15" fmla="*/ 7 h 44"/>
                  <a:gd name="T16" fmla="*/ 21 w 24"/>
                  <a:gd name="T17" fmla="*/ 4 h 44"/>
                  <a:gd name="T18" fmla="*/ 2 w 24"/>
                  <a:gd name="T19" fmla="*/ 4 h 44"/>
                  <a:gd name="T20" fmla="*/ 2 w 24"/>
                  <a:gd name="T21" fmla="*/ 11 h 44"/>
                  <a:gd name="T22" fmla="*/ 2 w 24"/>
                  <a:gd name="T23" fmla="*/ 11 h 44"/>
                  <a:gd name="T24" fmla="*/ 2 w 24"/>
                  <a:gd name="T25" fmla="*/ 11 h 44"/>
                  <a:gd name="T26" fmla="*/ 0 w 24"/>
                  <a:gd name="T27" fmla="*/ 11 h 44"/>
                  <a:gd name="T28" fmla="*/ 0 w 24"/>
                  <a:gd name="T29" fmla="*/ 11 h 44"/>
                  <a:gd name="T30" fmla="*/ 0 w 24"/>
                  <a:gd name="T31" fmla="*/ 2 h 44"/>
                  <a:gd name="T32" fmla="*/ 0 w 24"/>
                  <a:gd name="T33" fmla="*/ 2 h 44"/>
                  <a:gd name="T34" fmla="*/ 0 w 24"/>
                  <a:gd name="T35" fmla="*/ 0 h 44"/>
                  <a:gd name="T36" fmla="*/ 21 w 24"/>
                  <a:gd name="T37" fmla="*/ 0 h 44"/>
                  <a:gd name="T38" fmla="*/ 24 w 24"/>
                  <a:gd name="T39" fmla="*/ 2 h 44"/>
                  <a:gd name="T40" fmla="*/ 24 w 24"/>
                  <a:gd name="T41" fmla="*/ 2 h 44"/>
                  <a:gd name="T42" fmla="*/ 24 w 24"/>
                  <a:gd name="T43" fmla="*/ 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4" h="44">
                    <a:moveTo>
                      <a:pt x="24" y="7"/>
                    </a:moveTo>
                    <a:lnTo>
                      <a:pt x="24" y="9"/>
                    </a:lnTo>
                    <a:lnTo>
                      <a:pt x="5" y="42"/>
                    </a:lnTo>
                    <a:lnTo>
                      <a:pt x="5" y="44"/>
                    </a:lnTo>
                    <a:lnTo>
                      <a:pt x="2" y="44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1" y="7"/>
                    </a:lnTo>
                    <a:lnTo>
                      <a:pt x="21" y="4"/>
                    </a:lnTo>
                    <a:lnTo>
                      <a:pt x="2" y="4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4" y="7"/>
                    </a:lnTo>
                    <a:close/>
                  </a:path>
                </a:pathLst>
              </a:cu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0" name="Freeform 882"/>
              <p:cNvSpPr>
                <a:spLocks/>
              </p:cNvSpPr>
              <p:nvPr/>
            </p:nvSpPr>
            <p:spPr bwMode="auto">
              <a:xfrm>
                <a:off x="5003" y="3415"/>
                <a:ext cx="26" cy="44"/>
              </a:xfrm>
              <a:custGeom>
                <a:avLst/>
                <a:gdLst>
                  <a:gd name="T0" fmla="*/ 17 w 26"/>
                  <a:gd name="T1" fmla="*/ 33 h 44"/>
                  <a:gd name="T2" fmla="*/ 3 w 26"/>
                  <a:gd name="T3" fmla="*/ 33 h 44"/>
                  <a:gd name="T4" fmla="*/ 3 w 26"/>
                  <a:gd name="T5" fmla="*/ 33 h 44"/>
                  <a:gd name="T6" fmla="*/ 0 w 26"/>
                  <a:gd name="T7" fmla="*/ 33 h 44"/>
                  <a:gd name="T8" fmla="*/ 0 w 26"/>
                  <a:gd name="T9" fmla="*/ 30 h 44"/>
                  <a:gd name="T10" fmla="*/ 17 w 26"/>
                  <a:gd name="T11" fmla="*/ 2 h 44"/>
                  <a:gd name="T12" fmla="*/ 17 w 26"/>
                  <a:gd name="T13" fmla="*/ 0 h 44"/>
                  <a:gd name="T14" fmla="*/ 19 w 26"/>
                  <a:gd name="T15" fmla="*/ 0 h 44"/>
                  <a:gd name="T16" fmla="*/ 19 w 26"/>
                  <a:gd name="T17" fmla="*/ 2 h 44"/>
                  <a:gd name="T18" fmla="*/ 19 w 26"/>
                  <a:gd name="T19" fmla="*/ 2 h 44"/>
                  <a:gd name="T20" fmla="*/ 19 w 26"/>
                  <a:gd name="T21" fmla="*/ 2 h 44"/>
                  <a:gd name="T22" fmla="*/ 8 w 26"/>
                  <a:gd name="T23" fmla="*/ 30 h 44"/>
                  <a:gd name="T24" fmla="*/ 17 w 26"/>
                  <a:gd name="T25" fmla="*/ 30 h 44"/>
                  <a:gd name="T26" fmla="*/ 17 w 26"/>
                  <a:gd name="T27" fmla="*/ 18 h 44"/>
                  <a:gd name="T28" fmla="*/ 19 w 26"/>
                  <a:gd name="T29" fmla="*/ 16 h 44"/>
                  <a:gd name="T30" fmla="*/ 19 w 26"/>
                  <a:gd name="T31" fmla="*/ 16 h 44"/>
                  <a:gd name="T32" fmla="*/ 22 w 26"/>
                  <a:gd name="T33" fmla="*/ 16 h 44"/>
                  <a:gd name="T34" fmla="*/ 22 w 26"/>
                  <a:gd name="T35" fmla="*/ 18 h 44"/>
                  <a:gd name="T36" fmla="*/ 22 w 26"/>
                  <a:gd name="T37" fmla="*/ 30 h 44"/>
                  <a:gd name="T38" fmla="*/ 24 w 26"/>
                  <a:gd name="T39" fmla="*/ 30 h 44"/>
                  <a:gd name="T40" fmla="*/ 26 w 26"/>
                  <a:gd name="T41" fmla="*/ 30 h 44"/>
                  <a:gd name="T42" fmla="*/ 26 w 26"/>
                  <a:gd name="T43" fmla="*/ 33 h 44"/>
                  <a:gd name="T44" fmla="*/ 26 w 26"/>
                  <a:gd name="T45" fmla="*/ 33 h 44"/>
                  <a:gd name="T46" fmla="*/ 24 w 26"/>
                  <a:gd name="T47" fmla="*/ 33 h 44"/>
                  <a:gd name="T48" fmla="*/ 22 w 26"/>
                  <a:gd name="T49" fmla="*/ 33 h 44"/>
                  <a:gd name="T50" fmla="*/ 22 w 26"/>
                  <a:gd name="T51" fmla="*/ 42 h 44"/>
                  <a:gd name="T52" fmla="*/ 22 w 26"/>
                  <a:gd name="T53" fmla="*/ 44 h 44"/>
                  <a:gd name="T54" fmla="*/ 19 w 26"/>
                  <a:gd name="T55" fmla="*/ 44 h 44"/>
                  <a:gd name="T56" fmla="*/ 19 w 26"/>
                  <a:gd name="T57" fmla="*/ 44 h 44"/>
                  <a:gd name="T58" fmla="*/ 17 w 26"/>
                  <a:gd name="T59" fmla="*/ 42 h 44"/>
                  <a:gd name="T60" fmla="*/ 17 w 26"/>
                  <a:gd name="T61" fmla="*/ 3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6" h="44">
                    <a:moveTo>
                      <a:pt x="17" y="33"/>
                    </a:moveTo>
                    <a:lnTo>
                      <a:pt x="3" y="33"/>
                    </a:lnTo>
                    <a:lnTo>
                      <a:pt x="3" y="33"/>
                    </a:lnTo>
                    <a:lnTo>
                      <a:pt x="0" y="33"/>
                    </a:lnTo>
                    <a:lnTo>
                      <a:pt x="0" y="30"/>
                    </a:lnTo>
                    <a:lnTo>
                      <a:pt x="17" y="2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8" y="30"/>
                    </a:lnTo>
                    <a:lnTo>
                      <a:pt x="17" y="30"/>
                    </a:lnTo>
                    <a:lnTo>
                      <a:pt x="17" y="18"/>
                    </a:lnTo>
                    <a:lnTo>
                      <a:pt x="19" y="16"/>
                    </a:lnTo>
                    <a:lnTo>
                      <a:pt x="19" y="16"/>
                    </a:lnTo>
                    <a:lnTo>
                      <a:pt x="22" y="16"/>
                    </a:lnTo>
                    <a:lnTo>
                      <a:pt x="22" y="18"/>
                    </a:lnTo>
                    <a:lnTo>
                      <a:pt x="22" y="30"/>
                    </a:lnTo>
                    <a:lnTo>
                      <a:pt x="24" y="30"/>
                    </a:lnTo>
                    <a:lnTo>
                      <a:pt x="26" y="30"/>
                    </a:lnTo>
                    <a:lnTo>
                      <a:pt x="26" y="33"/>
                    </a:lnTo>
                    <a:lnTo>
                      <a:pt x="26" y="33"/>
                    </a:lnTo>
                    <a:lnTo>
                      <a:pt x="24" y="33"/>
                    </a:lnTo>
                    <a:lnTo>
                      <a:pt x="22" y="33"/>
                    </a:lnTo>
                    <a:lnTo>
                      <a:pt x="22" y="42"/>
                    </a:lnTo>
                    <a:lnTo>
                      <a:pt x="22" y="44"/>
                    </a:lnTo>
                    <a:lnTo>
                      <a:pt x="19" y="44"/>
                    </a:lnTo>
                    <a:lnTo>
                      <a:pt x="19" y="44"/>
                    </a:lnTo>
                    <a:lnTo>
                      <a:pt x="17" y="42"/>
                    </a:lnTo>
                    <a:lnTo>
                      <a:pt x="17" y="33"/>
                    </a:lnTo>
                    <a:close/>
                  </a:path>
                </a:pathLst>
              </a:cu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1" name="Rectangle 883"/>
              <p:cNvSpPr>
                <a:spLocks noChangeArrowheads="1"/>
              </p:cNvSpPr>
              <p:nvPr/>
            </p:nvSpPr>
            <p:spPr bwMode="auto">
              <a:xfrm>
                <a:off x="4717" y="3438"/>
                <a:ext cx="12" cy="109"/>
              </a:xfrm>
              <a:prstGeom prst="rect">
                <a:avLst/>
              </a:prstGeom>
              <a:solidFill>
                <a:srgbClr val="B53B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2" name="Rectangle 884"/>
              <p:cNvSpPr>
                <a:spLocks noChangeArrowheads="1"/>
              </p:cNvSpPr>
              <p:nvPr/>
            </p:nvSpPr>
            <p:spPr bwMode="auto">
              <a:xfrm>
                <a:off x="5072" y="3438"/>
                <a:ext cx="14" cy="109"/>
              </a:xfrm>
              <a:prstGeom prst="rect">
                <a:avLst/>
              </a:prstGeom>
              <a:solidFill>
                <a:srgbClr val="B53B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3" name="Freeform 885"/>
              <p:cNvSpPr>
                <a:spLocks/>
              </p:cNvSpPr>
              <p:nvPr/>
            </p:nvSpPr>
            <p:spPr bwMode="auto">
              <a:xfrm>
                <a:off x="4731" y="2849"/>
                <a:ext cx="339" cy="393"/>
              </a:xfrm>
              <a:custGeom>
                <a:avLst/>
                <a:gdLst>
                  <a:gd name="T0" fmla="*/ 63 w 143"/>
                  <a:gd name="T1" fmla="*/ 0 h 166"/>
                  <a:gd name="T2" fmla="*/ 13 w 143"/>
                  <a:gd name="T3" fmla="*/ 50 h 166"/>
                  <a:gd name="T4" fmla="*/ 13 w 143"/>
                  <a:gd name="T5" fmla="*/ 70 h 166"/>
                  <a:gd name="T6" fmla="*/ 11 w 143"/>
                  <a:gd name="T7" fmla="*/ 69 h 166"/>
                  <a:gd name="T8" fmla="*/ 11 w 143"/>
                  <a:gd name="T9" fmla="*/ 69 h 166"/>
                  <a:gd name="T10" fmla="*/ 9 w 143"/>
                  <a:gd name="T11" fmla="*/ 69 h 166"/>
                  <a:gd name="T12" fmla="*/ 2 w 143"/>
                  <a:gd name="T13" fmla="*/ 76 h 166"/>
                  <a:gd name="T14" fmla="*/ 1 w 143"/>
                  <a:gd name="T15" fmla="*/ 90 h 166"/>
                  <a:gd name="T16" fmla="*/ 12 w 143"/>
                  <a:gd name="T17" fmla="*/ 107 h 166"/>
                  <a:gd name="T18" fmla="*/ 15 w 143"/>
                  <a:gd name="T19" fmla="*/ 107 h 166"/>
                  <a:gd name="T20" fmla="*/ 16 w 143"/>
                  <a:gd name="T21" fmla="*/ 107 h 166"/>
                  <a:gd name="T22" fmla="*/ 27 w 143"/>
                  <a:gd name="T23" fmla="*/ 136 h 166"/>
                  <a:gd name="T24" fmla="*/ 40 w 143"/>
                  <a:gd name="T25" fmla="*/ 153 h 166"/>
                  <a:gd name="T26" fmla="*/ 49 w 143"/>
                  <a:gd name="T27" fmla="*/ 162 h 166"/>
                  <a:gd name="T28" fmla="*/ 61 w 143"/>
                  <a:gd name="T29" fmla="*/ 165 h 166"/>
                  <a:gd name="T30" fmla="*/ 71 w 143"/>
                  <a:gd name="T31" fmla="*/ 166 h 166"/>
                  <a:gd name="T32" fmla="*/ 72 w 143"/>
                  <a:gd name="T33" fmla="*/ 166 h 166"/>
                  <a:gd name="T34" fmla="*/ 83 w 143"/>
                  <a:gd name="T35" fmla="*/ 165 h 166"/>
                  <a:gd name="T36" fmla="*/ 94 w 143"/>
                  <a:gd name="T37" fmla="*/ 162 h 166"/>
                  <a:gd name="T38" fmla="*/ 104 w 143"/>
                  <a:gd name="T39" fmla="*/ 153 h 166"/>
                  <a:gd name="T40" fmla="*/ 117 w 143"/>
                  <a:gd name="T41" fmla="*/ 136 h 166"/>
                  <a:gd name="T42" fmla="*/ 127 w 143"/>
                  <a:gd name="T43" fmla="*/ 107 h 166"/>
                  <a:gd name="T44" fmla="*/ 128 w 143"/>
                  <a:gd name="T45" fmla="*/ 107 h 166"/>
                  <a:gd name="T46" fmla="*/ 132 w 143"/>
                  <a:gd name="T47" fmla="*/ 107 h 166"/>
                  <a:gd name="T48" fmla="*/ 142 w 143"/>
                  <a:gd name="T49" fmla="*/ 90 h 166"/>
                  <a:gd name="T50" fmla="*/ 141 w 143"/>
                  <a:gd name="T51" fmla="*/ 76 h 166"/>
                  <a:gd name="T52" fmla="*/ 135 w 143"/>
                  <a:gd name="T53" fmla="*/ 69 h 166"/>
                  <a:gd name="T54" fmla="*/ 132 w 143"/>
                  <a:gd name="T55" fmla="*/ 69 h 166"/>
                  <a:gd name="T56" fmla="*/ 132 w 143"/>
                  <a:gd name="T57" fmla="*/ 69 h 166"/>
                  <a:gd name="T58" fmla="*/ 130 w 143"/>
                  <a:gd name="T59" fmla="*/ 70 h 166"/>
                  <a:gd name="T60" fmla="*/ 130 w 143"/>
                  <a:gd name="T61" fmla="*/ 50 h 166"/>
                  <a:gd name="T62" fmla="*/ 80 w 143"/>
                  <a:gd name="T63" fmla="*/ 0 h 166"/>
                  <a:gd name="T64" fmla="*/ 63 w 143"/>
                  <a:gd name="T65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43" h="166">
                    <a:moveTo>
                      <a:pt x="63" y="0"/>
                    </a:moveTo>
                    <a:cubicBezTo>
                      <a:pt x="36" y="0"/>
                      <a:pt x="13" y="22"/>
                      <a:pt x="13" y="50"/>
                    </a:cubicBezTo>
                    <a:cubicBezTo>
                      <a:pt x="13" y="70"/>
                      <a:pt x="13" y="70"/>
                      <a:pt x="13" y="70"/>
                    </a:cubicBezTo>
                    <a:cubicBezTo>
                      <a:pt x="13" y="69"/>
                      <a:pt x="12" y="69"/>
                      <a:pt x="11" y="69"/>
                    </a:cubicBezTo>
                    <a:cubicBezTo>
                      <a:pt x="11" y="69"/>
                      <a:pt x="11" y="69"/>
                      <a:pt x="11" y="69"/>
                    </a:cubicBezTo>
                    <a:cubicBezTo>
                      <a:pt x="10" y="69"/>
                      <a:pt x="10" y="69"/>
                      <a:pt x="9" y="69"/>
                    </a:cubicBezTo>
                    <a:cubicBezTo>
                      <a:pt x="6" y="69"/>
                      <a:pt x="4" y="72"/>
                      <a:pt x="2" y="76"/>
                    </a:cubicBezTo>
                    <a:cubicBezTo>
                      <a:pt x="1" y="80"/>
                      <a:pt x="0" y="85"/>
                      <a:pt x="1" y="90"/>
                    </a:cubicBezTo>
                    <a:cubicBezTo>
                      <a:pt x="3" y="98"/>
                      <a:pt x="7" y="105"/>
                      <a:pt x="12" y="107"/>
                    </a:cubicBezTo>
                    <a:cubicBezTo>
                      <a:pt x="13" y="107"/>
                      <a:pt x="14" y="108"/>
                      <a:pt x="15" y="107"/>
                    </a:cubicBezTo>
                    <a:cubicBezTo>
                      <a:pt x="16" y="107"/>
                      <a:pt x="16" y="107"/>
                      <a:pt x="16" y="107"/>
                    </a:cubicBezTo>
                    <a:cubicBezTo>
                      <a:pt x="19" y="119"/>
                      <a:pt x="22" y="129"/>
                      <a:pt x="27" y="136"/>
                    </a:cubicBezTo>
                    <a:cubicBezTo>
                      <a:pt x="32" y="143"/>
                      <a:pt x="36" y="149"/>
                      <a:pt x="40" y="153"/>
                    </a:cubicBezTo>
                    <a:cubicBezTo>
                      <a:pt x="43" y="157"/>
                      <a:pt x="46" y="160"/>
                      <a:pt x="49" y="162"/>
                    </a:cubicBezTo>
                    <a:cubicBezTo>
                      <a:pt x="52" y="163"/>
                      <a:pt x="56" y="164"/>
                      <a:pt x="61" y="165"/>
                    </a:cubicBezTo>
                    <a:cubicBezTo>
                      <a:pt x="64" y="165"/>
                      <a:pt x="67" y="166"/>
                      <a:pt x="71" y="166"/>
                    </a:cubicBezTo>
                    <a:cubicBezTo>
                      <a:pt x="72" y="166"/>
                      <a:pt x="72" y="166"/>
                      <a:pt x="72" y="166"/>
                    </a:cubicBezTo>
                    <a:cubicBezTo>
                      <a:pt x="76" y="166"/>
                      <a:pt x="80" y="165"/>
                      <a:pt x="83" y="165"/>
                    </a:cubicBezTo>
                    <a:cubicBezTo>
                      <a:pt x="87" y="164"/>
                      <a:pt x="91" y="163"/>
                      <a:pt x="94" y="162"/>
                    </a:cubicBezTo>
                    <a:cubicBezTo>
                      <a:pt x="98" y="160"/>
                      <a:pt x="101" y="157"/>
                      <a:pt x="104" y="153"/>
                    </a:cubicBezTo>
                    <a:cubicBezTo>
                      <a:pt x="108" y="149"/>
                      <a:pt x="112" y="143"/>
                      <a:pt x="117" y="136"/>
                    </a:cubicBezTo>
                    <a:cubicBezTo>
                      <a:pt x="121" y="129"/>
                      <a:pt x="125" y="119"/>
                      <a:pt x="127" y="107"/>
                    </a:cubicBezTo>
                    <a:cubicBezTo>
                      <a:pt x="128" y="107"/>
                      <a:pt x="128" y="107"/>
                      <a:pt x="128" y="107"/>
                    </a:cubicBezTo>
                    <a:cubicBezTo>
                      <a:pt x="130" y="108"/>
                      <a:pt x="131" y="107"/>
                      <a:pt x="132" y="107"/>
                    </a:cubicBezTo>
                    <a:cubicBezTo>
                      <a:pt x="137" y="105"/>
                      <a:pt x="141" y="98"/>
                      <a:pt x="142" y="90"/>
                    </a:cubicBezTo>
                    <a:cubicBezTo>
                      <a:pt x="143" y="85"/>
                      <a:pt x="143" y="80"/>
                      <a:pt x="141" y="76"/>
                    </a:cubicBezTo>
                    <a:cubicBezTo>
                      <a:pt x="140" y="72"/>
                      <a:pt x="138" y="69"/>
                      <a:pt x="135" y="69"/>
                    </a:cubicBezTo>
                    <a:cubicBezTo>
                      <a:pt x="134" y="69"/>
                      <a:pt x="133" y="69"/>
                      <a:pt x="132" y="69"/>
                    </a:cubicBezTo>
                    <a:cubicBezTo>
                      <a:pt x="132" y="69"/>
                      <a:pt x="132" y="69"/>
                      <a:pt x="132" y="69"/>
                    </a:cubicBezTo>
                    <a:cubicBezTo>
                      <a:pt x="132" y="69"/>
                      <a:pt x="131" y="69"/>
                      <a:pt x="130" y="70"/>
                    </a:cubicBezTo>
                    <a:cubicBezTo>
                      <a:pt x="130" y="50"/>
                      <a:pt x="130" y="50"/>
                      <a:pt x="130" y="50"/>
                    </a:cubicBezTo>
                    <a:cubicBezTo>
                      <a:pt x="130" y="22"/>
                      <a:pt x="108" y="0"/>
                      <a:pt x="80" y="0"/>
                    </a:cubicBezTo>
                    <a:cubicBezTo>
                      <a:pt x="63" y="0"/>
                      <a:pt x="63" y="0"/>
                      <a:pt x="63" y="0"/>
                    </a:cubicBezTo>
                  </a:path>
                </a:pathLst>
              </a:custGeom>
              <a:solidFill>
                <a:srgbClr val="FFD2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4" name="Freeform 886"/>
              <p:cNvSpPr>
                <a:spLocks noEditPoints="1"/>
              </p:cNvSpPr>
              <p:nvPr/>
            </p:nvSpPr>
            <p:spPr bwMode="auto">
              <a:xfrm>
                <a:off x="4807" y="3119"/>
                <a:ext cx="187" cy="130"/>
              </a:xfrm>
              <a:custGeom>
                <a:avLst/>
                <a:gdLst>
                  <a:gd name="T0" fmla="*/ 40 w 79"/>
                  <a:gd name="T1" fmla="*/ 0 h 55"/>
                  <a:gd name="T2" fmla="*/ 40 w 79"/>
                  <a:gd name="T3" fmla="*/ 0 h 55"/>
                  <a:gd name="T4" fmla="*/ 8 w 79"/>
                  <a:gd name="T5" fmla="*/ 40 h 55"/>
                  <a:gd name="T6" fmla="*/ 29 w 79"/>
                  <a:gd name="T7" fmla="*/ 54 h 55"/>
                  <a:gd name="T8" fmla="*/ 40 w 79"/>
                  <a:gd name="T9" fmla="*/ 55 h 55"/>
                  <a:gd name="T10" fmla="*/ 40 w 79"/>
                  <a:gd name="T11" fmla="*/ 55 h 55"/>
                  <a:gd name="T12" fmla="*/ 40 w 79"/>
                  <a:gd name="T13" fmla="*/ 55 h 55"/>
                  <a:gd name="T14" fmla="*/ 51 w 79"/>
                  <a:gd name="T15" fmla="*/ 54 h 55"/>
                  <a:gd name="T16" fmla="*/ 72 w 79"/>
                  <a:gd name="T17" fmla="*/ 40 h 55"/>
                  <a:gd name="T18" fmla="*/ 40 w 79"/>
                  <a:gd name="T19" fmla="*/ 0 h 55"/>
                  <a:gd name="T20" fmla="*/ 31 w 79"/>
                  <a:gd name="T21" fmla="*/ 23 h 55"/>
                  <a:gd name="T22" fmla="*/ 24 w 79"/>
                  <a:gd name="T23" fmla="*/ 17 h 55"/>
                  <a:gd name="T24" fmla="*/ 31 w 79"/>
                  <a:gd name="T25" fmla="*/ 10 h 55"/>
                  <a:gd name="T26" fmla="*/ 49 w 79"/>
                  <a:gd name="T27" fmla="*/ 10 h 55"/>
                  <a:gd name="T28" fmla="*/ 56 w 79"/>
                  <a:gd name="T29" fmla="*/ 17 h 55"/>
                  <a:gd name="T30" fmla="*/ 49 w 79"/>
                  <a:gd name="T31" fmla="*/ 23 h 55"/>
                  <a:gd name="T32" fmla="*/ 31 w 79"/>
                  <a:gd name="T33" fmla="*/ 2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9" h="55">
                    <a:moveTo>
                      <a:pt x="40" y="0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12" y="0"/>
                      <a:pt x="0" y="22"/>
                      <a:pt x="8" y="40"/>
                    </a:cubicBezTo>
                    <a:cubicBezTo>
                      <a:pt x="13" y="50"/>
                      <a:pt x="20" y="53"/>
                      <a:pt x="29" y="54"/>
                    </a:cubicBezTo>
                    <a:cubicBezTo>
                      <a:pt x="32" y="55"/>
                      <a:pt x="35" y="55"/>
                      <a:pt x="40" y="55"/>
                    </a:cubicBezTo>
                    <a:cubicBezTo>
                      <a:pt x="40" y="55"/>
                      <a:pt x="40" y="55"/>
                      <a:pt x="40" y="55"/>
                    </a:cubicBezTo>
                    <a:cubicBezTo>
                      <a:pt x="40" y="55"/>
                      <a:pt x="40" y="55"/>
                      <a:pt x="40" y="55"/>
                    </a:cubicBezTo>
                    <a:cubicBezTo>
                      <a:pt x="44" y="55"/>
                      <a:pt x="48" y="55"/>
                      <a:pt x="51" y="54"/>
                    </a:cubicBezTo>
                    <a:cubicBezTo>
                      <a:pt x="60" y="53"/>
                      <a:pt x="66" y="50"/>
                      <a:pt x="72" y="40"/>
                    </a:cubicBezTo>
                    <a:cubicBezTo>
                      <a:pt x="79" y="22"/>
                      <a:pt x="68" y="0"/>
                      <a:pt x="40" y="0"/>
                    </a:cubicBezTo>
                    <a:close/>
                    <a:moveTo>
                      <a:pt x="31" y="23"/>
                    </a:moveTo>
                    <a:cubicBezTo>
                      <a:pt x="27" y="23"/>
                      <a:pt x="24" y="20"/>
                      <a:pt x="24" y="17"/>
                    </a:cubicBezTo>
                    <a:cubicBezTo>
                      <a:pt x="24" y="13"/>
                      <a:pt x="27" y="10"/>
                      <a:pt x="31" y="10"/>
                    </a:cubicBezTo>
                    <a:cubicBezTo>
                      <a:pt x="49" y="10"/>
                      <a:pt x="49" y="10"/>
                      <a:pt x="49" y="10"/>
                    </a:cubicBezTo>
                    <a:cubicBezTo>
                      <a:pt x="53" y="10"/>
                      <a:pt x="56" y="13"/>
                      <a:pt x="56" y="17"/>
                    </a:cubicBezTo>
                    <a:cubicBezTo>
                      <a:pt x="56" y="20"/>
                      <a:pt x="53" y="23"/>
                      <a:pt x="49" y="23"/>
                    </a:cubicBezTo>
                    <a:lnTo>
                      <a:pt x="31" y="23"/>
                    </a:ln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5" name="Rectangle 887"/>
              <p:cNvSpPr>
                <a:spLocks noChangeArrowheads="1"/>
              </p:cNvSpPr>
              <p:nvPr/>
            </p:nvSpPr>
            <p:spPr bwMode="auto">
              <a:xfrm>
                <a:off x="4762" y="2849"/>
                <a:ext cx="277" cy="203"/>
              </a:xfrm>
              <a:prstGeom prst="rect">
                <a:avLst/>
              </a:prstGeom>
              <a:solidFill>
                <a:srgbClr val="B196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6" name="Freeform 888"/>
              <p:cNvSpPr>
                <a:spLocks noEditPoints="1"/>
              </p:cNvSpPr>
              <p:nvPr/>
            </p:nvSpPr>
            <p:spPr bwMode="auto">
              <a:xfrm>
                <a:off x="4237" y="3713"/>
                <a:ext cx="28" cy="19"/>
              </a:xfrm>
              <a:custGeom>
                <a:avLst/>
                <a:gdLst>
                  <a:gd name="T0" fmla="*/ 8 w 12"/>
                  <a:gd name="T1" fmla="*/ 8 h 8"/>
                  <a:gd name="T2" fmla="*/ 4 w 12"/>
                  <a:gd name="T3" fmla="*/ 8 h 8"/>
                  <a:gd name="T4" fmla="*/ 0 w 12"/>
                  <a:gd name="T5" fmla="*/ 4 h 8"/>
                  <a:gd name="T6" fmla="*/ 4 w 12"/>
                  <a:gd name="T7" fmla="*/ 0 h 8"/>
                  <a:gd name="T8" fmla="*/ 8 w 12"/>
                  <a:gd name="T9" fmla="*/ 0 h 8"/>
                  <a:gd name="T10" fmla="*/ 12 w 12"/>
                  <a:gd name="T11" fmla="*/ 4 h 8"/>
                  <a:gd name="T12" fmla="*/ 8 w 12"/>
                  <a:gd name="T13" fmla="*/ 8 h 8"/>
                  <a:gd name="T14" fmla="*/ 4 w 12"/>
                  <a:gd name="T15" fmla="*/ 2 h 8"/>
                  <a:gd name="T16" fmla="*/ 2 w 12"/>
                  <a:gd name="T17" fmla="*/ 4 h 8"/>
                  <a:gd name="T18" fmla="*/ 4 w 12"/>
                  <a:gd name="T19" fmla="*/ 6 h 8"/>
                  <a:gd name="T20" fmla="*/ 8 w 12"/>
                  <a:gd name="T21" fmla="*/ 6 h 8"/>
                  <a:gd name="T22" fmla="*/ 10 w 12"/>
                  <a:gd name="T23" fmla="*/ 4 h 8"/>
                  <a:gd name="T24" fmla="*/ 8 w 12"/>
                  <a:gd name="T25" fmla="*/ 2 h 8"/>
                  <a:gd name="T26" fmla="*/ 4 w 12"/>
                  <a:gd name="T27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" h="8">
                    <a:moveTo>
                      <a:pt x="8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1" y="0"/>
                      <a:pt x="12" y="2"/>
                      <a:pt x="12" y="4"/>
                    </a:cubicBezTo>
                    <a:cubicBezTo>
                      <a:pt x="12" y="6"/>
                      <a:pt x="11" y="8"/>
                      <a:pt x="8" y="8"/>
                    </a:cubicBezTo>
                    <a:close/>
                    <a:moveTo>
                      <a:pt x="4" y="2"/>
                    </a:moveTo>
                    <a:cubicBezTo>
                      <a:pt x="3" y="2"/>
                      <a:pt x="2" y="3"/>
                      <a:pt x="2" y="4"/>
                    </a:cubicBezTo>
                    <a:cubicBezTo>
                      <a:pt x="2" y="5"/>
                      <a:pt x="3" y="6"/>
                      <a:pt x="4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9" y="6"/>
                      <a:pt x="10" y="5"/>
                      <a:pt x="10" y="4"/>
                    </a:cubicBezTo>
                    <a:cubicBezTo>
                      <a:pt x="10" y="3"/>
                      <a:pt x="9" y="2"/>
                      <a:pt x="8" y="2"/>
                    </a:cubicBez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7" name="Freeform 889"/>
              <p:cNvSpPr>
                <a:spLocks noEditPoints="1"/>
              </p:cNvSpPr>
              <p:nvPr/>
            </p:nvSpPr>
            <p:spPr bwMode="auto">
              <a:xfrm>
                <a:off x="4274" y="3713"/>
                <a:ext cx="31" cy="19"/>
              </a:xfrm>
              <a:custGeom>
                <a:avLst/>
                <a:gdLst>
                  <a:gd name="T0" fmla="*/ 9 w 13"/>
                  <a:gd name="T1" fmla="*/ 8 h 8"/>
                  <a:gd name="T2" fmla="*/ 5 w 13"/>
                  <a:gd name="T3" fmla="*/ 8 h 8"/>
                  <a:gd name="T4" fmla="*/ 0 w 13"/>
                  <a:gd name="T5" fmla="*/ 4 h 8"/>
                  <a:gd name="T6" fmla="*/ 5 w 13"/>
                  <a:gd name="T7" fmla="*/ 0 h 8"/>
                  <a:gd name="T8" fmla="*/ 9 w 13"/>
                  <a:gd name="T9" fmla="*/ 0 h 8"/>
                  <a:gd name="T10" fmla="*/ 13 w 13"/>
                  <a:gd name="T11" fmla="*/ 4 h 8"/>
                  <a:gd name="T12" fmla="*/ 9 w 13"/>
                  <a:gd name="T13" fmla="*/ 8 h 8"/>
                  <a:gd name="T14" fmla="*/ 5 w 13"/>
                  <a:gd name="T15" fmla="*/ 2 h 8"/>
                  <a:gd name="T16" fmla="*/ 2 w 13"/>
                  <a:gd name="T17" fmla="*/ 4 h 8"/>
                  <a:gd name="T18" fmla="*/ 5 w 13"/>
                  <a:gd name="T19" fmla="*/ 6 h 8"/>
                  <a:gd name="T20" fmla="*/ 9 w 13"/>
                  <a:gd name="T21" fmla="*/ 6 h 8"/>
                  <a:gd name="T22" fmla="*/ 11 w 13"/>
                  <a:gd name="T23" fmla="*/ 4 h 8"/>
                  <a:gd name="T24" fmla="*/ 9 w 13"/>
                  <a:gd name="T25" fmla="*/ 2 h 8"/>
                  <a:gd name="T26" fmla="*/ 5 w 13"/>
                  <a:gd name="T27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" h="8">
                    <a:moveTo>
                      <a:pt x="9" y="8"/>
                    </a:moveTo>
                    <a:cubicBezTo>
                      <a:pt x="5" y="8"/>
                      <a:pt x="5" y="8"/>
                      <a:pt x="5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1" y="0"/>
                      <a:pt x="13" y="2"/>
                      <a:pt x="13" y="4"/>
                    </a:cubicBezTo>
                    <a:cubicBezTo>
                      <a:pt x="13" y="6"/>
                      <a:pt x="11" y="8"/>
                      <a:pt x="9" y="8"/>
                    </a:cubicBezTo>
                    <a:close/>
                    <a:moveTo>
                      <a:pt x="5" y="2"/>
                    </a:moveTo>
                    <a:cubicBezTo>
                      <a:pt x="3" y="2"/>
                      <a:pt x="2" y="3"/>
                      <a:pt x="2" y="4"/>
                    </a:cubicBezTo>
                    <a:cubicBezTo>
                      <a:pt x="2" y="5"/>
                      <a:pt x="3" y="6"/>
                      <a:pt x="5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10" y="6"/>
                      <a:pt x="11" y="5"/>
                      <a:pt x="11" y="4"/>
                    </a:cubicBezTo>
                    <a:cubicBezTo>
                      <a:pt x="11" y="3"/>
                      <a:pt x="10" y="2"/>
                      <a:pt x="9" y="2"/>
                    </a:cubicBez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8" name="Freeform 890"/>
              <p:cNvSpPr>
                <a:spLocks/>
              </p:cNvSpPr>
              <p:nvPr/>
            </p:nvSpPr>
            <p:spPr bwMode="auto">
              <a:xfrm>
                <a:off x="4255" y="3720"/>
                <a:ext cx="31" cy="5"/>
              </a:xfrm>
              <a:custGeom>
                <a:avLst/>
                <a:gdLst>
                  <a:gd name="T0" fmla="*/ 12 w 13"/>
                  <a:gd name="T1" fmla="*/ 2 h 2"/>
                  <a:gd name="T2" fmla="*/ 1 w 13"/>
                  <a:gd name="T3" fmla="*/ 2 h 2"/>
                  <a:gd name="T4" fmla="*/ 0 w 13"/>
                  <a:gd name="T5" fmla="*/ 1 h 2"/>
                  <a:gd name="T6" fmla="*/ 0 w 13"/>
                  <a:gd name="T7" fmla="*/ 1 h 2"/>
                  <a:gd name="T8" fmla="*/ 1 w 13"/>
                  <a:gd name="T9" fmla="*/ 0 h 2"/>
                  <a:gd name="T10" fmla="*/ 12 w 13"/>
                  <a:gd name="T11" fmla="*/ 0 h 2"/>
                  <a:gd name="T12" fmla="*/ 13 w 13"/>
                  <a:gd name="T13" fmla="*/ 1 h 2"/>
                  <a:gd name="T14" fmla="*/ 13 w 13"/>
                  <a:gd name="T15" fmla="*/ 1 h 2"/>
                  <a:gd name="T16" fmla="*/ 12 w 13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2">
                    <a:moveTo>
                      <a:pt x="12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2"/>
                      <a:pt x="12" y="2"/>
                      <a:pt x="12" y="2"/>
                    </a:cubicBezTo>
                    <a:close/>
                  </a:path>
                </a:pathLst>
              </a:custGeom>
              <a:solidFill>
                <a:srgbClr val="9D9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9" name="Freeform 891"/>
              <p:cNvSpPr>
                <a:spLocks noEditPoints="1"/>
              </p:cNvSpPr>
              <p:nvPr/>
            </p:nvSpPr>
            <p:spPr bwMode="auto">
              <a:xfrm>
                <a:off x="4315" y="3713"/>
                <a:ext cx="30" cy="19"/>
              </a:xfrm>
              <a:custGeom>
                <a:avLst/>
                <a:gdLst>
                  <a:gd name="T0" fmla="*/ 9 w 13"/>
                  <a:gd name="T1" fmla="*/ 8 h 8"/>
                  <a:gd name="T2" fmla="*/ 4 w 13"/>
                  <a:gd name="T3" fmla="*/ 8 h 8"/>
                  <a:gd name="T4" fmla="*/ 0 w 13"/>
                  <a:gd name="T5" fmla="*/ 4 h 8"/>
                  <a:gd name="T6" fmla="*/ 4 w 13"/>
                  <a:gd name="T7" fmla="*/ 0 h 8"/>
                  <a:gd name="T8" fmla="*/ 9 w 13"/>
                  <a:gd name="T9" fmla="*/ 0 h 8"/>
                  <a:gd name="T10" fmla="*/ 13 w 13"/>
                  <a:gd name="T11" fmla="*/ 4 h 8"/>
                  <a:gd name="T12" fmla="*/ 9 w 13"/>
                  <a:gd name="T13" fmla="*/ 8 h 8"/>
                  <a:gd name="T14" fmla="*/ 4 w 13"/>
                  <a:gd name="T15" fmla="*/ 2 h 8"/>
                  <a:gd name="T16" fmla="*/ 2 w 13"/>
                  <a:gd name="T17" fmla="*/ 4 h 8"/>
                  <a:gd name="T18" fmla="*/ 4 w 13"/>
                  <a:gd name="T19" fmla="*/ 6 h 8"/>
                  <a:gd name="T20" fmla="*/ 9 w 13"/>
                  <a:gd name="T21" fmla="*/ 6 h 8"/>
                  <a:gd name="T22" fmla="*/ 11 w 13"/>
                  <a:gd name="T23" fmla="*/ 4 h 8"/>
                  <a:gd name="T24" fmla="*/ 9 w 13"/>
                  <a:gd name="T25" fmla="*/ 2 h 8"/>
                  <a:gd name="T26" fmla="*/ 4 w 13"/>
                  <a:gd name="T27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" h="8">
                    <a:moveTo>
                      <a:pt x="9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1" y="0"/>
                      <a:pt x="13" y="2"/>
                      <a:pt x="13" y="4"/>
                    </a:cubicBezTo>
                    <a:cubicBezTo>
                      <a:pt x="13" y="6"/>
                      <a:pt x="11" y="8"/>
                      <a:pt x="9" y="8"/>
                    </a:cubicBezTo>
                    <a:close/>
                    <a:moveTo>
                      <a:pt x="4" y="2"/>
                    </a:moveTo>
                    <a:cubicBezTo>
                      <a:pt x="3" y="2"/>
                      <a:pt x="2" y="3"/>
                      <a:pt x="2" y="4"/>
                    </a:cubicBezTo>
                    <a:cubicBezTo>
                      <a:pt x="2" y="5"/>
                      <a:pt x="3" y="6"/>
                      <a:pt x="4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10" y="6"/>
                      <a:pt x="11" y="5"/>
                      <a:pt x="11" y="4"/>
                    </a:cubicBezTo>
                    <a:cubicBezTo>
                      <a:pt x="11" y="3"/>
                      <a:pt x="10" y="2"/>
                      <a:pt x="9" y="2"/>
                    </a:cubicBez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0" name="Freeform 892"/>
              <p:cNvSpPr>
                <a:spLocks/>
              </p:cNvSpPr>
              <p:nvPr/>
            </p:nvSpPr>
            <p:spPr bwMode="auto">
              <a:xfrm>
                <a:off x="4296" y="3720"/>
                <a:ext cx="28" cy="5"/>
              </a:xfrm>
              <a:custGeom>
                <a:avLst/>
                <a:gdLst>
                  <a:gd name="T0" fmla="*/ 11 w 12"/>
                  <a:gd name="T1" fmla="*/ 2 h 2"/>
                  <a:gd name="T2" fmla="*/ 1 w 12"/>
                  <a:gd name="T3" fmla="*/ 2 h 2"/>
                  <a:gd name="T4" fmla="*/ 0 w 12"/>
                  <a:gd name="T5" fmla="*/ 1 h 2"/>
                  <a:gd name="T6" fmla="*/ 0 w 12"/>
                  <a:gd name="T7" fmla="*/ 1 h 2"/>
                  <a:gd name="T8" fmla="*/ 1 w 12"/>
                  <a:gd name="T9" fmla="*/ 0 h 2"/>
                  <a:gd name="T10" fmla="*/ 11 w 12"/>
                  <a:gd name="T11" fmla="*/ 0 h 2"/>
                  <a:gd name="T12" fmla="*/ 12 w 12"/>
                  <a:gd name="T13" fmla="*/ 1 h 2"/>
                  <a:gd name="T14" fmla="*/ 12 w 12"/>
                  <a:gd name="T15" fmla="*/ 1 h 2"/>
                  <a:gd name="T16" fmla="*/ 11 w 12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2">
                    <a:moveTo>
                      <a:pt x="1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2" y="1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2"/>
                      <a:pt x="12" y="2"/>
                      <a:pt x="11" y="2"/>
                    </a:cubicBezTo>
                    <a:close/>
                  </a:path>
                </a:pathLst>
              </a:custGeom>
              <a:solidFill>
                <a:srgbClr val="9D9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1" name="Freeform 893"/>
              <p:cNvSpPr>
                <a:spLocks noEditPoints="1"/>
              </p:cNvSpPr>
              <p:nvPr/>
            </p:nvSpPr>
            <p:spPr bwMode="auto">
              <a:xfrm>
                <a:off x="4355" y="3713"/>
                <a:ext cx="28" cy="19"/>
              </a:xfrm>
              <a:custGeom>
                <a:avLst/>
                <a:gdLst>
                  <a:gd name="T0" fmla="*/ 8 w 12"/>
                  <a:gd name="T1" fmla="*/ 8 h 8"/>
                  <a:gd name="T2" fmla="*/ 4 w 12"/>
                  <a:gd name="T3" fmla="*/ 8 h 8"/>
                  <a:gd name="T4" fmla="*/ 0 w 12"/>
                  <a:gd name="T5" fmla="*/ 4 h 8"/>
                  <a:gd name="T6" fmla="*/ 4 w 12"/>
                  <a:gd name="T7" fmla="*/ 0 h 8"/>
                  <a:gd name="T8" fmla="*/ 8 w 12"/>
                  <a:gd name="T9" fmla="*/ 0 h 8"/>
                  <a:gd name="T10" fmla="*/ 12 w 12"/>
                  <a:gd name="T11" fmla="*/ 4 h 8"/>
                  <a:gd name="T12" fmla="*/ 8 w 12"/>
                  <a:gd name="T13" fmla="*/ 8 h 8"/>
                  <a:gd name="T14" fmla="*/ 4 w 12"/>
                  <a:gd name="T15" fmla="*/ 2 h 8"/>
                  <a:gd name="T16" fmla="*/ 2 w 12"/>
                  <a:gd name="T17" fmla="*/ 4 h 8"/>
                  <a:gd name="T18" fmla="*/ 4 w 12"/>
                  <a:gd name="T19" fmla="*/ 6 h 8"/>
                  <a:gd name="T20" fmla="*/ 8 w 12"/>
                  <a:gd name="T21" fmla="*/ 6 h 8"/>
                  <a:gd name="T22" fmla="*/ 11 w 12"/>
                  <a:gd name="T23" fmla="*/ 4 h 8"/>
                  <a:gd name="T24" fmla="*/ 8 w 12"/>
                  <a:gd name="T25" fmla="*/ 2 h 8"/>
                  <a:gd name="T26" fmla="*/ 4 w 12"/>
                  <a:gd name="T27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" h="8">
                    <a:moveTo>
                      <a:pt x="8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1" y="0"/>
                      <a:pt x="12" y="2"/>
                      <a:pt x="12" y="4"/>
                    </a:cubicBezTo>
                    <a:cubicBezTo>
                      <a:pt x="12" y="6"/>
                      <a:pt x="11" y="8"/>
                      <a:pt x="8" y="8"/>
                    </a:cubicBezTo>
                    <a:close/>
                    <a:moveTo>
                      <a:pt x="4" y="2"/>
                    </a:moveTo>
                    <a:cubicBezTo>
                      <a:pt x="3" y="2"/>
                      <a:pt x="2" y="3"/>
                      <a:pt x="2" y="4"/>
                    </a:cubicBezTo>
                    <a:cubicBezTo>
                      <a:pt x="2" y="5"/>
                      <a:pt x="3" y="6"/>
                      <a:pt x="4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10" y="6"/>
                      <a:pt x="11" y="5"/>
                      <a:pt x="11" y="4"/>
                    </a:cubicBezTo>
                    <a:cubicBezTo>
                      <a:pt x="11" y="3"/>
                      <a:pt x="10" y="2"/>
                      <a:pt x="8" y="2"/>
                    </a:cubicBez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2" name="Freeform 894"/>
              <p:cNvSpPr>
                <a:spLocks/>
              </p:cNvSpPr>
              <p:nvPr/>
            </p:nvSpPr>
            <p:spPr bwMode="auto">
              <a:xfrm>
                <a:off x="4334" y="3720"/>
                <a:ext cx="30" cy="5"/>
              </a:xfrm>
              <a:custGeom>
                <a:avLst/>
                <a:gdLst>
                  <a:gd name="T0" fmla="*/ 12 w 13"/>
                  <a:gd name="T1" fmla="*/ 2 h 2"/>
                  <a:gd name="T2" fmla="*/ 1 w 13"/>
                  <a:gd name="T3" fmla="*/ 2 h 2"/>
                  <a:gd name="T4" fmla="*/ 0 w 13"/>
                  <a:gd name="T5" fmla="*/ 1 h 2"/>
                  <a:gd name="T6" fmla="*/ 0 w 13"/>
                  <a:gd name="T7" fmla="*/ 1 h 2"/>
                  <a:gd name="T8" fmla="*/ 1 w 13"/>
                  <a:gd name="T9" fmla="*/ 0 h 2"/>
                  <a:gd name="T10" fmla="*/ 12 w 13"/>
                  <a:gd name="T11" fmla="*/ 0 h 2"/>
                  <a:gd name="T12" fmla="*/ 13 w 13"/>
                  <a:gd name="T13" fmla="*/ 1 h 2"/>
                  <a:gd name="T14" fmla="*/ 13 w 13"/>
                  <a:gd name="T15" fmla="*/ 1 h 2"/>
                  <a:gd name="T16" fmla="*/ 12 w 13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2">
                    <a:moveTo>
                      <a:pt x="12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3" y="0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2"/>
                      <a:pt x="13" y="2"/>
                      <a:pt x="12" y="2"/>
                    </a:cubicBezTo>
                    <a:close/>
                  </a:path>
                </a:pathLst>
              </a:custGeom>
              <a:solidFill>
                <a:srgbClr val="9D9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3" name="Rectangle 895"/>
              <p:cNvSpPr>
                <a:spLocks noChangeArrowheads="1"/>
              </p:cNvSpPr>
              <p:nvPr/>
            </p:nvSpPr>
            <p:spPr bwMode="auto">
              <a:xfrm>
                <a:off x="4244" y="3710"/>
                <a:ext cx="7" cy="24"/>
              </a:xfrm>
              <a:prstGeom prst="rect">
                <a:avLst/>
              </a:prstGeom>
              <a:solidFill>
                <a:srgbClr val="9D9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4" name="Freeform 896"/>
              <p:cNvSpPr>
                <a:spLocks/>
              </p:cNvSpPr>
              <p:nvPr/>
            </p:nvSpPr>
            <p:spPr bwMode="auto">
              <a:xfrm>
                <a:off x="4170" y="3696"/>
                <a:ext cx="59" cy="66"/>
              </a:xfrm>
              <a:custGeom>
                <a:avLst/>
                <a:gdLst>
                  <a:gd name="T0" fmla="*/ 0 w 59"/>
                  <a:gd name="T1" fmla="*/ 66 h 66"/>
                  <a:gd name="T2" fmla="*/ 59 w 59"/>
                  <a:gd name="T3" fmla="*/ 66 h 66"/>
                  <a:gd name="T4" fmla="*/ 59 w 59"/>
                  <a:gd name="T5" fmla="*/ 0 h 66"/>
                  <a:gd name="T6" fmla="*/ 7 w 59"/>
                  <a:gd name="T7" fmla="*/ 0 h 66"/>
                  <a:gd name="T8" fmla="*/ 0 w 59"/>
                  <a:gd name="T9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66">
                    <a:moveTo>
                      <a:pt x="0" y="66"/>
                    </a:moveTo>
                    <a:lnTo>
                      <a:pt x="59" y="66"/>
                    </a:lnTo>
                    <a:lnTo>
                      <a:pt x="59" y="0"/>
                    </a:lnTo>
                    <a:lnTo>
                      <a:pt x="7" y="0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FC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5" name="Freeform 897"/>
              <p:cNvSpPr>
                <a:spLocks/>
              </p:cNvSpPr>
              <p:nvPr/>
            </p:nvSpPr>
            <p:spPr bwMode="auto">
              <a:xfrm>
                <a:off x="4116" y="3523"/>
                <a:ext cx="47" cy="69"/>
              </a:xfrm>
              <a:custGeom>
                <a:avLst/>
                <a:gdLst>
                  <a:gd name="T0" fmla="*/ 16 w 20"/>
                  <a:gd name="T1" fmla="*/ 1 h 29"/>
                  <a:gd name="T2" fmla="*/ 16 w 20"/>
                  <a:gd name="T3" fmla="*/ 1 h 29"/>
                  <a:gd name="T4" fmla="*/ 19 w 20"/>
                  <a:gd name="T5" fmla="*/ 7 h 29"/>
                  <a:gd name="T6" fmla="*/ 10 w 20"/>
                  <a:gd name="T7" fmla="*/ 25 h 29"/>
                  <a:gd name="T8" fmla="*/ 4 w 20"/>
                  <a:gd name="T9" fmla="*/ 28 h 29"/>
                  <a:gd name="T10" fmla="*/ 4 w 20"/>
                  <a:gd name="T11" fmla="*/ 28 h 29"/>
                  <a:gd name="T12" fmla="*/ 1 w 20"/>
                  <a:gd name="T13" fmla="*/ 21 h 29"/>
                  <a:gd name="T14" fmla="*/ 9 w 20"/>
                  <a:gd name="T15" fmla="*/ 4 h 29"/>
                  <a:gd name="T16" fmla="*/ 16 w 20"/>
                  <a:gd name="T17" fmla="*/ 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29">
                    <a:moveTo>
                      <a:pt x="16" y="1"/>
                    </a:moveTo>
                    <a:cubicBezTo>
                      <a:pt x="16" y="1"/>
                      <a:pt x="16" y="1"/>
                      <a:pt x="16" y="1"/>
                    </a:cubicBezTo>
                    <a:cubicBezTo>
                      <a:pt x="19" y="2"/>
                      <a:pt x="20" y="5"/>
                      <a:pt x="19" y="7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9" y="27"/>
                      <a:pt x="6" y="29"/>
                      <a:pt x="4" y="28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1" y="27"/>
                      <a:pt x="0" y="24"/>
                      <a:pt x="1" y="21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1" y="1"/>
                      <a:pt x="14" y="0"/>
                      <a:pt x="16" y="1"/>
                    </a:cubicBezTo>
                    <a:close/>
                  </a:path>
                </a:pathLst>
              </a:custGeom>
              <a:solidFill>
                <a:srgbClr val="FAC4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6" name="Freeform 898"/>
              <p:cNvSpPr>
                <a:spLocks/>
              </p:cNvSpPr>
              <p:nvPr/>
            </p:nvSpPr>
            <p:spPr bwMode="auto">
              <a:xfrm>
                <a:off x="4118" y="3502"/>
                <a:ext cx="48" cy="66"/>
              </a:xfrm>
              <a:custGeom>
                <a:avLst/>
                <a:gdLst>
                  <a:gd name="T0" fmla="*/ 16 w 20"/>
                  <a:gd name="T1" fmla="*/ 1 h 28"/>
                  <a:gd name="T2" fmla="*/ 16 w 20"/>
                  <a:gd name="T3" fmla="*/ 1 h 28"/>
                  <a:gd name="T4" fmla="*/ 19 w 20"/>
                  <a:gd name="T5" fmla="*/ 7 h 28"/>
                  <a:gd name="T6" fmla="*/ 11 w 20"/>
                  <a:gd name="T7" fmla="*/ 24 h 28"/>
                  <a:gd name="T8" fmla="*/ 4 w 20"/>
                  <a:gd name="T9" fmla="*/ 27 h 28"/>
                  <a:gd name="T10" fmla="*/ 4 w 20"/>
                  <a:gd name="T11" fmla="*/ 27 h 28"/>
                  <a:gd name="T12" fmla="*/ 1 w 20"/>
                  <a:gd name="T13" fmla="*/ 21 h 28"/>
                  <a:gd name="T14" fmla="*/ 10 w 20"/>
                  <a:gd name="T15" fmla="*/ 3 h 28"/>
                  <a:gd name="T16" fmla="*/ 16 w 20"/>
                  <a:gd name="T17" fmla="*/ 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28">
                    <a:moveTo>
                      <a:pt x="16" y="1"/>
                    </a:moveTo>
                    <a:cubicBezTo>
                      <a:pt x="16" y="1"/>
                      <a:pt x="16" y="1"/>
                      <a:pt x="16" y="1"/>
                    </a:cubicBezTo>
                    <a:cubicBezTo>
                      <a:pt x="19" y="2"/>
                      <a:pt x="20" y="4"/>
                      <a:pt x="19" y="7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9" y="27"/>
                      <a:pt x="6" y="28"/>
                      <a:pt x="4" y="27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1" y="26"/>
                      <a:pt x="0" y="23"/>
                      <a:pt x="1" y="21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1" y="1"/>
                      <a:pt x="14" y="0"/>
                      <a:pt x="16" y="1"/>
                    </a:cubicBezTo>
                    <a:close/>
                  </a:path>
                </a:pathLst>
              </a:custGeom>
              <a:solidFill>
                <a:srgbClr val="FAC4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7" name="Freeform 899"/>
              <p:cNvSpPr>
                <a:spLocks/>
              </p:cNvSpPr>
              <p:nvPr/>
            </p:nvSpPr>
            <p:spPr bwMode="auto">
              <a:xfrm>
                <a:off x="4121" y="3545"/>
                <a:ext cx="26" cy="66"/>
              </a:xfrm>
              <a:custGeom>
                <a:avLst/>
                <a:gdLst>
                  <a:gd name="T0" fmla="*/ 5 w 11"/>
                  <a:gd name="T1" fmla="*/ 0 h 28"/>
                  <a:gd name="T2" fmla="*/ 5 w 11"/>
                  <a:gd name="T3" fmla="*/ 0 h 28"/>
                  <a:gd name="T4" fmla="*/ 10 w 11"/>
                  <a:gd name="T5" fmla="*/ 4 h 28"/>
                  <a:gd name="T6" fmla="*/ 11 w 11"/>
                  <a:gd name="T7" fmla="*/ 23 h 28"/>
                  <a:gd name="T8" fmla="*/ 6 w 11"/>
                  <a:gd name="T9" fmla="*/ 28 h 28"/>
                  <a:gd name="T10" fmla="*/ 6 w 11"/>
                  <a:gd name="T11" fmla="*/ 28 h 28"/>
                  <a:gd name="T12" fmla="*/ 1 w 11"/>
                  <a:gd name="T13" fmla="*/ 24 h 28"/>
                  <a:gd name="T14" fmla="*/ 0 w 11"/>
                  <a:gd name="T15" fmla="*/ 5 h 28"/>
                  <a:gd name="T16" fmla="*/ 5 w 11"/>
                  <a:gd name="T1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28"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7" y="0"/>
                      <a:pt x="10" y="2"/>
                      <a:pt x="10" y="4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1" y="26"/>
                      <a:pt x="9" y="28"/>
                      <a:pt x="6" y="28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3" y="28"/>
                      <a:pt x="1" y="26"/>
                      <a:pt x="1" y="2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lose/>
                  </a:path>
                </a:pathLst>
              </a:custGeom>
              <a:solidFill>
                <a:srgbClr val="FAC4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8" name="Freeform 900"/>
              <p:cNvSpPr>
                <a:spLocks/>
              </p:cNvSpPr>
              <p:nvPr/>
            </p:nvSpPr>
            <p:spPr bwMode="auto">
              <a:xfrm>
                <a:off x="4111" y="3493"/>
                <a:ext cx="43" cy="75"/>
              </a:xfrm>
              <a:custGeom>
                <a:avLst/>
                <a:gdLst>
                  <a:gd name="T0" fmla="*/ 14 w 18"/>
                  <a:gd name="T1" fmla="*/ 1 h 32"/>
                  <a:gd name="T2" fmla="*/ 14 w 18"/>
                  <a:gd name="T3" fmla="*/ 1 h 32"/>
                  <a:gd name="T4" fmla="*/ 17 w 18"/>
                  <a:gd name="T5" fmla="*/ 7 h 32"/>
                  <a:gd name="T6" fmla="*/ 11 w 18"/>
                  <a:gd name="T7" fmla="*/ 27 h 32"/>
                  <a:gd name="T8" fmla="*/ 4 w 18"/>
                  <a:gd name="T9" fmla="*/ 31 h 32"/>
                  <a:gd name="T10" fmla="*/ 4 w 18"/>
                  <a:gd name="T11" fmla="*/ 31 h 32"/>
                  <a:gd name="T12" fmla="*/ 1 w 18"/>
                  <a:gd name="T13" fmla="*/ 25 h 32"/>
                  <a:gd name="T14" fmla="*/ 7 w 18"/>
                  <a:gd name="T15" fmla="*/ 5 h 32"/>
                  <a:gd name="T16" fmla="*/ 14 w 18"/>
                  <a:gd name="T17" fmla="*/ 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32">
                    <a:moveTo>
                      <a:pt x="14" y="1"/>
                    </a:moveTo>
                    <a:cubicBezTo>
                      <a:pt x="14" y="1"/>
                      <a:pt x="14" y="1"/>
                      <a:pt x="14" y="1"/>
                    </a:cubicBezTo>
                    <a:cubicBezTo>
                      <a:pt x="17" y="2"/>
                      <a:pt x="18" y="5"/>
                      <a:pt x="17" y="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0" y="30"/>
                      <a:pt x="7" y="32"/>
                      <a:pt x="4" y="31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1" y="30"/>
                      <a:pt x="0" y="28"/>
                      <a:pt x="1" y="2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2"/>
                      <a:pt x="11" y="0"/>
                      <a:pt x="14" y="1"/>
                    </a:cubicBezTo>
                    <a:close/>
                  </a:path>
                </a:pathLst>
              </a:custGeom>
              <a:solidFill>
                <a:srgbClr val="FAC4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9" name="Freeform 901"/>
              <p:cNvSpPr>
                <a:spLocks/>
              </p:cNvSpPr>
              <p:nvPr/>
            </p:nvSpPr>
            <p:spPr bwMode="auto">
              <a:xfrm>
                <a:off x="4111" y="3540"/>
                <a:ext cx="38" cy="76"/>
              </a:xfrm>
              <a:custGeom>
                <a:avLst/>
                <a:gdLst>
                  <a:gd name="T0" fmla="*/ 5 w 16"/>
                  <a:gd name="T1" fmla="*/ 1 h 32"/>
                  <a:gd name="T2" fmla="*/ 5 w 16"/>
                  <a:gd name="T3" fmla="*/ 1 h 32"/>
                  <a:gd name="T4" fmla="*/ 11 w 16"/>
                  <a:gd name="T5" fmla="*/ 5 h 32"/>
                  <a:gd name="T6" fmla="*/ 16 w 16"/>
                  <a:gd name="T7" fmla="*/ 25 h 32"/>
                  <a:gd name="T8" fmla="*/ 11 w 16"/>
                  <a:gd name="T9" fmla="*/ 31 h 32"/>
                  <a:gd name="T10" fmla="*/ 11 w 16"/>
                  <a:gd name="T11" fmla="*/ 31 h 32"/>
                  <a:gd name="T12" fmla="*/ 5 w 16"/>
                  <a:gd name="T13" fmla="*/ 27 h 32"/>
                  <a:gd name="T14" fmla="*/ 1 w 16"/>
                  <a:gd name="T15" fmla="*/ 7 h 32"/>
                  <a:gd name="T16" fmla="*/ 5 w 16"/>
                  <a:gd name="T17" fmla="*/ 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32">
                    <a:moveTo>
                      <a:pt x="5" y="1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8" y="0"/>
                      <a:pt x="11" y="2"/>
                      <a:pt x="11" y="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8"/>
                      <a:pt x="14" y="30"/>
                      <a:pt x="11" y="31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8" y="32"/>
                      <a:pt x="5" y="30"/>
                      <a:pt x="5" y="2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2" y="2"/>
                      <a:pt x="5" y="1"/>
                    </a:cubicBezTo>
                    <a:close/>
                  </a:path>
                </a:pathLst>
              </a:custGeom>
              <a:solidFill>
                <a:srgbClr val="FAC4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0" name="Freeform 902"/>
              <p:cNvSpPr>
                <a:spLocks/>
              </p:cNvSpPr>
              <p:nvPr/>
            </p:nvSpPr>
            <p:spPr bwMode="auto">
              <a:xfrm>
                <a:off x="4104" y="3497"/>
                <a:ext cx="125" cy="221"/>
              </a:xfrm>
              <a:custGeom>
                <a:avLst/>
                <a:gdLst>
                  <a:gd name="T0" fmla="*/ 53 w 53"/>
                  <a:gd name="T1" fmla="*/ 84 h 93"/>
                  <a:gd name="T2" fmla="*/ 50 w 53"/>
                  <a:gd name="T3" fmla="*/ 72 h 93"/>
                  <a:gd name="T4" fmla="*/ 46 w 53"/>
                  <a:gd name="T5" fmla="*/ 63 h 93"/>
                  <a:gd name="T6" fmla="*/ 41 w 53"/>
                  <a:gd name="T7" fmla="*/ 57 h 93"/>
                  <a:gd name="T8" fmla="*/ 40 w 53"/>
                  <a:gd name="T9" fmla="*/ 54 h 93"/>
                  <a:gd name="T10" fmla="*/ 35 w 53"/>
                  <a:gd name="T11" fmla="*/ 36 h 93"/>
                  <a:gd name="T12" fmla="*/ 28 w 53"/>
                  <a:gd name="T13" fmla="*/ 33 h 93"/>
                  <a:gd name="T14" fmla="*/ 28 w 53"/>
                  <a:gd name="T15" fmla="*/ 33 h 93"/>
                  <a:gd name="T16" fmla="*/ 24 w 53"/>
                  <a:gd name="T17" fmla="*/ 40 h 93"/>
                  <a:gd name="T18" fmla="*/ 27 w 53"/>
                  <a:gd name="T19" fmla="*/ 51 h 93"/>
                  <a:gd name="T20" fmla="*/ 18 w 53"/>
                  <a:gd name="T21" fmla="*/ 42 h 93"/>
                  <a:gd name="T22" fmla="*/ 11 w 53"/>
                  <a:gd name="T23" fmla="*/ 25 h 93"/>
                  <a:gd name="T24" fmla="*/ 13 w 53"/>
                  <a:gd name="T25" fmla="*/ 6 h 93"/>
                  <a:gd name="T26" fmla="*/ 8 w 53"/>
                  <a:gd name="T27" fmla="*/ 0 h 93"/>
                  <a:gd name="T28" fmla="*/ 8 w 53"/>
                  <a:gd name="T29" fmla="*/ 0 h 93"/>
                  <a:gd name="T30" fmla="*/ 2 w 53"/>
                  <a:gd name="T31" fmla="*/ 5 h 93"/>
                  <a:gd name="T32" fmla="*/ 0 w 53"/>
                  <a:gd name="T33" fmla="*/ 28 h 93"/>
                  <a:gd name="T34" fmla="*/ 5 w 53"/>
                  <a:gd name="T35" fmla="*/ 48 h 93"/>
                  <a:gd name="T36" fmla="*/ 6 w 53"/>
                  <a:gd name="T37" fmla="*/ 51 h 93"/>
                  <a:gd name="T38" fmla="*/ 24 w 53"/>
                  <a:gd name="T39" fmla="*/ 78 h 93"/>
                  <a:gd name="T40" fmla="*/ 33 w 53"/>
                  <a:gd name="T41" fmla="*/ 93 h 93"/>
                  <a:gd name="T42" fmla="*/ 53 w 53"/>
                  <a:gd name="T43" fmla="*/ 84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3" h="93">
                    <a:moveTo>
                      <a:pt x="53" y="84"/>
                    </a:moveTo>
                    <a:cubicBezTo>
                      <a:pt x="50" y="72"/>
                      <a:pt x="50" y="72"/>
                      <a:pt x="50" y="72"/>
                    </a:cubicBezTo>
                    <a:cubicBezTo>
                      <a:pt x="49" y="69"/>
                      <a:pt x="48" y="66"/>
                      <a:pt x="46" y="63"/>
                    </a:cubicBezTo>
                    <a:cubicBezTo>
                      <a:pt x="41" y="57"/>
                      <a:pt x="41" y="57"/>
                      <a:pt x="41" y="57"/>
                    </a:cubicBezTo>
                    <a:cubicBezTo>
                      <a:pt x="40" y="56"/>
                      <a:pt x="40" y="55"/>
                      <a:pt x="40" y="54"/>
                    </a:cubicBezTo>
                    <a:cubicBezTo>
                      <a:pt x="35" y="36"/>
                      <a:pt x="35" y="36"/>
                      <a:pt x="35" y="36"/>
                    </a:cubicBezTo>
                    <a:cubicBezTo>
                      <a:pt x="34" y="34"/>
                      <a:pt x="31" y="32"/>
                      <a:pt x="28" y="33"/>
                    </a:cubicBezTo>
                    <a:cubicBezTo>
                      <a:pt x="28" y="33"/>
                      <a:pt x="28" y="33"/>
                      <a:pt x="28" y="33"/>
                    </a:cubicBezTo>
                    <a:cubicBezTo>
                      <a:pt x="25" y="34"/>
                      <a:pt x="23" y="37"/>
                      <a:pt x="24" y="40"/>
                    </a:cubicBezTo>
                    <a:cubicBezTo>
                      <a:pt x="27" y="51"/>
                      <a:pt x="27" y="51"/>
                      <a:pt x="27" y="51"/>
                    </a:cubicBezTo>
                    <a:cubicBezTo>
                      <a:pt x="18" y="42"/>
                      <a:pt x="18" y="42"/>
                      <a:pt x="18" y="42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3"/>
                      <a:pt x="11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5" y="0"/>
                      <a:pt x="2" y="2"/>
                      <a:pt x="2" y="5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3" y="43"/>
                      <a:pt x="5" y="48"/>
                    </a:cubicBezTo>
                    <a:cubicBezTo>
                      <a:pt x="5" y="49"/>
                      <a:pt x="6" y="50"/>
                      <a:pt x="6" y="51"/>
                    </a:cubicBezTo>
                    <a:cubicBezTo>
                      <a:pt x="8" y="56"/>
                      <a:pt x="15" y="69"/>
                      <a:pt x="24" y="78"/>
                    </a:cubicBezTo>
                    <a:cubicBezTo>
                      <a:pt x="33" y="93"/>
                      <a:pt x="33" y="93"/>
                      <a:pt x="33" y="93"/>
                    </a:cubicBezTo>
                    <a:lnTo>
                      <a:pt x="53" y="84"/>
                    </a:lnTo>
                    <a:close/>
                  </a:path>
                </a:pathLst>
              </a:custGeom>
              <a:solidFill>
                <a:srgbClr val="FFC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1" name="Rectangle 903"/>
              <p:cNvSpPr>
                <a:spLocks noChangeArrowheads="1"/>
              </p:cNvSpPr>
              <p:nvPr/>
            </p:nvSpPr>
            <p:spPr bwMode="auto">
              <a:xfrm>
                <a:off x="4156" y="3706"/>
                <a:ext cx="90" cy="33"/>
              </a:xfrm>
              <a:prstGeom prst="rect">
                <a:avLst/>
              </a:prstGeom>
              <a:solidFill>
                <a:srgbClr val="8787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2" name="Rectangle 904"/>
              <p:cNvSpPr>
                <a:spLocks noChangeArrowheads="1"/>
              </p:cNvSpPr>
              <p:nvPr/>
            </p:nvSpPr>
            <p:spPr bwMode="auto">
              <a:xfrm>
                <a:off x="4156" y="3748"/>
                <a:ext cx="83" cy="93"/>
              </a:xfrm>
              <a:prstGeom prst="rect">
                <a:avLst/>
              </a:prstGeom>
              <a:solidFill>
                <a:srgbClr val="DF49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3" name="Rectangle 905"/>
              <p:cNvSpPr>
                <a:spLocks noChangeArrowheads="1"/>
              </p:cNvSpPr>
              <p:nvPr/>
            </p:nvSpPr>
            <p:spPr bwMode="auto">
              <a:xfrm>
                <a:off x="4369" y="3710"/>
                <a:ext cx="10" cy="24"/>
              </a:xfrm>
              <a:prstGeom prst="rect">
                <a:avLst/>
              </a:prstGeom>
              <a:solidFill>
                <a:srgbClr val="9D9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4" name="Freeform 906"/>
              <p:cNvSpPr>
                <a:spLocks/>
              </p:cNvSpPr>
              <p:nvPr/>
            </p:nvSpPr>
            <p:spPr bwMode="auto">
              <a:xfrm>
                <a:off x="4393" y="3696"/>
                <a:ext cx="57" cy="66"/>
              </a:xfrm>
              <a:custGeom>
                <a:avLst/>
                <a:gdLst>
                  <a:gd name="T0" fmla="*/ 57 w 57"/>
                  <a:gd name="T1" fmla="*/ 66 h 66"/>
                  <a:gd name="T2" fmla="*/ 0 w 57"/>
                  <a:gd name="T3" fmla="*/ 66 h 66"/>
                  <a:gd name="T4" fmla="*/ 0 w 57"/>
                  <a:gd name="T5" fmla="*/ 0 h 66"/>
                  <a:gd name="T6" fmla="*/ 52 w 57"/>
                  <a:gd name="T7" fmla="*/ 0 h 66"/>
                  <a:gd name="T8" fmla="*/ 57 w 57"/>
                  <a:gd name="T9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66">
                    <a:moveTo>
                      <a:pt x="57" y="66"/>
                    </a:moveTo>
                    <a:lnTo>
                      <a:pt x="0" y="66"/>
                    </a:lnTo>
                    <a:lnTo>
                      <a:pt x="0" y="0"/>
                    </a:lnTo>
                    <a:lnTo>
                      <a:pt x="52" y="0"/>
                    </a:lnTo>
                    <a:lnTo>
                      <a:pt x="57" y="66"/>
                    </a:lnTo>
                    <a:close/>
                  </a:path>
                </a:pathLst>
              </a:custGeom>
              <a:solidFill>
                <a:srgbClr val="FFC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5" name="Freeform 907"/>
              <p:cNvSpPr>
                <a:spLocks/>
              </p:cNvSpPr>
              <p:nvPr/>
            </p:nvSpPr>
            <p:spPr bwMode="auto">
              <a:xfrm>
                <a:off x="4459" y="3523"/>
                <a:ext cx="47" cy="69"/>
              </a:xfrm>
              <a:custGeom>
                <a:avLst/>
                <a:gdLst>
                  <a:gd name="T0" fmla="*/ 3 w 20"/>
                  <a:gd name="T1" fmla="*/ 1 h 29"/>
                  <a:gd name="T2" fmla="*/ 3 w 20"/>
                  <a:gd name="T3" fmla="*/ 1 h 29"/>
                  <a:gd name="T4" fmla="*/ 1 w 20"/>
                  <a:gd name="T5" fmla="*/ 7 h 29"/>
                  <a:gd name="T6" fmla="*/ 9 w 20"/>
                  <a:gd name="T7" fmla="*/ 25 h 29"/>
                  <a:gd name="T8" fmla="*/ 16 w 20"/>
                  <a:gd name="T9" fmla="*/ 28 h 29"/>
                  <a:gd name="T10" fmla="*/ 16 w 20"/>
                  <a:gd name="T11" fmla="*/ 28 h 29"/>
                  <a:gd name="T12" fmla="*/ 18 w 20"/>
                  <a:gd name="T13" fmla="*/ 21 h 29"/>
                  <a:gd name="T14" fmla="*/ 10 w 20"/>
                  <a:gd name="T15" fmla="*/ 4 h 29"/>
                  <a:gd name="T16" fmla="*/ 3 w 20"/>
                  <a:gd name="T17" fmla="*/ 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29">
                    <a:moveTo>
                      <a:pt x="3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1" y="2"/>
                      <a:pt x="0" y="5"/>
                      <a:pt x="1" y="7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10" y="27"/>
                      <a:pt x="13" y="29"/>
                      <a:pt x="16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9" y="27"/>
                      <a:pt x="20" y="24"/>
                      <a:pt x="18" y="21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9" y="1"/>
                      <a:pt x="6" y="0"/>
                      <a:pt x="3" y="1"/>
                    </a:cubicBezTo>
                    <a:close/>
                  </a:path>
                </a:pathLst>
              </a:custGeom>
              <a:solidFill>
                <a:srgbClr val="FAC4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6" name="Freeform 908"/>
              <p:cNvSpPr>
                <a:spLocks/>
              </p:cNvSpPr>
              <p:nvPr/>
            </p:nvSpPr>
            <p:spPr bwMode="auto">
              <a:xfrm>
                <a:off x="4457" y="3502"/>
                <a:ext cx="45" cy="66"/>
              </a:xfrm>
              <a:custGeom>
                <a:avLst/>
                <a:gdLst>
                  <a:gd name="T0" fmla="*/ 3 w 19"/>
                  <a:gd name="T1" fmla="*/ 1 h 28"/>
                  <a:gd name="T2" fmla="*/ 3 w 19"/>
                  <a:gd name="T3" fmla="*/ 1 h 28"/>
                  <a:gd name="T4" fmla="*/ 1 w 19"/>
                  <a:gd name="T5" fmla="*/ 7 h 28"/>
                  <a:gd name="T6" fmla="*/ 9 w 19"/>
                  <a:gd name="T7" fmla="*/ 24 h 28"/>
                  <a:gd name="T8" fmla="*/ 16 w 19"/>
                  <a:gd name="T9" fmla="*/ 27 h 28"/>
                  <a:gd name="T10" fmla="*/ 16 w 19"/>
                  <a:gd name="T11" fmla="*/ 27 h 28"/>
                  <a:gd name="T12" fmla="*/ 18 w 19"/>
                  <a:gd name="T13" fmla="*/ 21 h 28"/>
                  <a:gd name="T14" fmla="*/ 10 w 19"/>
                  <a:gd name="T15" fmla="*/ 3 h 28"/>
                  <a:gd name="T16" fmla="*/ 3 w 19"/>
                  <a:gd name="T17" fmla="*/ 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28">
                    <a:moveTo>
                      <a:pt x="3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1" y="2"/>
                      <a:pt x="0" y="4"/>
                      <a:pt x="1" y="7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10" y="27"/>
                      <a:pt x="13" y="28"/>
                      <a:pt x="16" y="27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8" y="26"/>
                      <a:pt x="19" y="23"/>
                      <a:pt x="18" y="21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1"/>
                      <a:pt x="6" y="0"/>
                      <a:pt x="3" y="1"/>
                    </a:cubicBezTo>
                    <a:close/>
                  </a:path>
                </a:pathLst>
              </a:custGeom>
              <a:solidFill>
                <a:srgbClr val="FAC4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7" name="Freeform 909"/>
              <p:cNvSpPr>
                <a:spLocks/>
              </p:cNvSpPr>
              <p:nvPr/>
            </p:nvSpPr>
            <p:spPr bwMode="auto">
              <a:xfrm>
                <a:off x="4473" y="3545"/>
                <a:ext cx="29" cy="66"/>
              </a:xfrm>
              <a:custGeom>
                <a:avLst/>
                <a:gdLst>
                  <a:gd name="T0" fmla="*/ 7 w 12"/>
                  <a:gd name="T1" fmla="*/ 0 h 28"/>
                  <a:gd name="T2" fmla="*/ 7 w 12"/>
                  <a:gd name="T3" fmla="*/ 0 h 28"/>
                  <a:gd name="T4" fmla="*/ 2 w 12"/>
                  <a:gd name="T5" fmla="*/ 4 h 28"/>
                  <a:gd name="T6" fmla="*/ 1 w 12"/>
                  <a:gd name="T7" fmla="*/ 23 h 28"/>
                  <a:gd name="T8" fmla="*/ 5 w 12"/>
                  <a:gd name="T9" fmla="*/ 28 h 28"/>
                  <a:gd name="T10" fmla="*/ 6 w 12"/>
                  <a:gd name="T11" fmla="*/ 28 h 28"/>
                  <a:gd name="T12" fmla="*/ 11 w 12"/>
                  <a:gd name="T13" fmla="*/ 24 h 28"/>
                  <a:gd name="T14" fmla="*/ 12 w 12"/>
                  <a:gd name="T15" fmla="*/ 5 h 28"/>
                  <a:gd name="T16" fmla="*/ 7 w 12"/>
                  <a:gd name="T1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28">
                    <a:moveTo>
                      <a:pt x="7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4" y="0"/>
                      <a:pt x="2" y="2"/>
                      <a:pt x="2" y="4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0" y="26"/>
                      <a:pt x="3" y="28"/>
                      <a:pt x="5" y="28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8" y="28"/>
                      <a:pt x="11" y="26"/>
                      <a:pt x="11" y="24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2"/>
                      <a:pt x="10" y="0"/>
                      <a:pt x="7" y="0"/>
                    </a:cubicBezTo>
                    <a:close/>
                  </a:path>
                </a:pathLst>
              </a:custGeom>
              <a:solidFill>
                <a:srgbClr val="FAC4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8" name="Freeform 910"/>
              <p:cNvSpPr>
                <a:spLocks/>
              </p:cNvSpPr>
              <p:nvPr/>
            </p:nvSpPr>
            <p:spPr bwMode="auto">
              <a:xfrm>
                <a:off x="4466" y="3493"/>
                <a:ext cx="45" cy="75"/>
              </a:xfrm>
              <a:custGeom>
                <a:avLst/>
                <a:gdLst>
                  <a:gd name="T0" fmla="*/ 5 w 19"/>
                  <a:gd name="T1" fmla="*/ 1 h 32"/>
                  <a:gd name="T2" fmla="*/ 5 w 19"/>
                  <a:gd name="T3" fmla="*/ 1 h 32"/>
                  <a:gd name="T4" fmla="*/ 1 w 19"/>
                  <a:gd name="T5" fmla="*/ 7 h 32"/>
                  <a:gd name="T6" fmla="*/ 7 w 19"/>
                  <a:gd name="T7" fmla="*/ 27 h 32"/>
                  <a:gd name="T8" fmla="*/ 14 w 19"/>
                  <a:gd name="T9" fmla="*/ 31 h 32"/>
                  <a:gd name="T10" fmla="*/ 14 w 19"/>
                  <a:gd name="T11" fmla="*/ 31 h 32"/>
                  <a:gd name="T12" fmla="*/ 18 w 19"/>
                  <a:gd name="T13" fmla="*/ 25 h 32"/>
                  <a:gd name="T14" fmla="*/ 12 w 19"/>
                  <a:gd name="T15" fmla="*/ 5 h 32"/>
                  <a:gd name="T16" fmla="*/ 5 w 19"/>
                  <a:gd name="T17" fmla="*/ 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32">
                    <a:moveTo>
                      <a:pt x="5" y="1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2" y="2"/>
                      <a:pt x="0" y="5"/>
                      <a:pt x="1" y="7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8" y="30"/>
                      <a:pt x="11" y="32"/>
                      <a:pt x="14" y="31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7" y="30"/>
                      <a:pt x="19" y="28"/>
                      <a:pt x="18" y="2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2"/>
                      <a:pt x="8" y="0"/>
                      <a:pt x="5" y="1"/>
                    </a:cubicBezTo>
                    <a:close/>
                  </a:path>
                </a:pathLst>
              </a:custGeom>
              <a:solidFill>
                <a:srgbClr val="FAC4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9" name="Freeform 911"/>
              <p:cNvSpPr>
                <a:spLocks/>
              </p:cNvSpPr>
              <p:nvPr/>
            </p:nvSpPr>
            <p:spPr bwMode="auto">
              <a:xfrm>
                <a:off x="4471" y="3540"/>
                <a:ext cx="40" cy="76"/>
              </a:xfrm>
              <a:custGeom>
                <a:avLst/>
                <a:gdLst>
                  <a:gd name="T0" fmla="*/ 12 w 17"/>
                  <a:gd name="T1" fmla="*/ 1 h 32"/>
                  <a:gd name="T2" fmla="*/ 12 w 17"/>
                  <a:gd name="T3" fmla="*/ 1 h 32"/>
                  <a:gd name="T4" fmla="*/ 5 w 17"/>
                  <a:gd name="T5" fmla="*/ 5 h 32"/>
                  <a:gd name="T6" fmla="*/ 1 w 17"/>
                  <a:gd name="T7" fmla="*/ 25 h 32"/>
                  <a:gd name="T8" fmla="*/ 5 w 17"/>
                  <a:gd name="T9" fmla="*/ 31 h 32"/>
                  <a:gd name="T10" fmla="*/ 5 w 17"/>
                  <a:gd name="T11" fmla="*/ 31 h 32"/>
                  <a:gd name="T12" fmla="*/ 12 w 17"/>
                  <a:gd name="T13" fmla="*/ 27 h 32"/>
                  <a:gd name="T14" fmla="*/ 16 w 17"/>
                  <a:gd name="T15" fmla="*/ 7 h 32"/>
                  <a:gd name="T16" fmla="*/ 12 w 17"/>
                  <a:gd name="T17" fmla="*/ 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32">
                    <a:moveTo>
                      <a:pt x="12" y="1"/>
                    </a:moveTo>
                    <a:cubicBezTo>
                      <a:pt x="12" y="1"/>
                      <a:pt x="12" y="1"/>
                      <a:pt x="12" y="1"/>
                    </a:cubicBezTo>
                    <a:cubicBezTo>
                      <a:pt x="9" y="0"/>
                      <a:pt x="6" y="2"/>
                      <a:pt x="5" y="5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0" y="28"/>
                      <a:pt x="2" y="30"/>
                      <a:pt x="5" y="31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8" y="32"/>
                      <a:pt x="11" y="30"/>
                      <a:pt x="12" y="2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7" y="5"/>
                      <a:pt x="15" y="2"/>
                      <a:pt x="12" y="1"/>
                    </a:cubicBezTo>
                    <a:close/>
                  </a:path>
                </a:pathLst>
              </a:custGeom>
              <a:solidFill>
                <a:srgbClr val="FAC4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0" name="Freeform 912"/>
              <p:cNvSpPr>
                <a:spLocks/>
              </p:cNvSpPr>
              <p:nvPr/>
            </p:nvSpPr>
            <p:spPr bwMode="auto">
              <a:xfrm>
                <a:off x="4393" y="3497"/>
                <a:ext cx="123" cy="221"/>
              </a:xfrm>
              <a:custGeom>
                <a:avLst/>
                <a:gdLst>
                  <a:gd name="T0" fmla="*/ 0 w 52"/>
                  <a:gd name="T1" fmla="*/ 84 h 93"/>
                  <a:gd name="T2" fmla="*/ 3 w 52"/>
                  <a:gd name="T3" fmla="*/ 72 h 93"/>
                  <a:gd name="T4" fmla="*/ 7 w 52"/>
                  <a:gd name="T5" fmla="*/ 63 h 93"/>
                  <a:gd name="T6" fmla="*/ 12 w 52"/>
                  <a:gd name="T7" fmla="*/ 57 h 93"/>
                  <a:gd name="T8" fmla="*/ 13 w 52"/>
                  <a:gd name="T9" fmla="*/ 54 h 93"/>
                  <a:gd name="T10" fmla="*/ 18 w 52"/>
                  <a:gd name="T11" fmla="*/ 36 h 93"/>
                  <a:gd name="T12" fmla="*/ 24 w 52"/>
                  <a:gd name="T13" fmla="*/ 33 h 93"/>
                  <a:gd name="T14" fmla="*/ 25 w 52"/>
                  <a:gd name="T15" fmla="*/ 33 h 93"/>
                  <a:gd name="T16" fmla="*/ 29 w 52"/>
                  <a:gd name="T17" fmla="*/ 40 h 93"/>
                  <a:gd name="T18" fmla="*/ 25 w 52"/>
                  <a:gd name="T19" fmla="*/ 51 h 93"/>
                  <a:gd name="T20" fmla="*/ 34 w 52"/>
                  <a:gd name="T21" fmla="*/ 42 h 93"/>
                  <a:gd name="T22" fmla="*/ 41 w 52"/>
                  <a:gd name="T23" fmla="*/ 25 h 93"/>
                  <a:gd name="T24" fmla="*/ 40 w 52"/>
                  <a:gd name="T25" fmla="*/ 6 h 93"/>
                  <a:gd name="T26" fmla="*/ 45 w 52"/>
                  <a:gd name="T27" fmla="*/ 0 h 93"/>
                  <a:gd name="T28" fmla="*/ 45 w 52"/>
                  <a:gd name="T29" fmla="*/ 0 h 93"/>
                  <a:gd name="T30" fmla="*/ 51 w 52"/>
                  <a:gd name="T31" fmla="*/ 5 h 93"/>
                  <a:gd name="T32" fmla="*/ 52 w 52"/>
                  <a:gd name="T33" fmla="*/ 28 h 93"/>
                  <a:gd name="T34" fmla="*/ 48 w 52"/>
                  <a:gd name="T35" fmla="*/ 48 h 93"/>
                  <a:gd name="T36" fmla="*/ 46 w 52"/>
                  <a:gd name="T37" fmla="*/ 51 h 93"/>
                  <a:gd name="T38" fmla="*/ 29 w 52"/>
                  <a:gd name="T39" fmla="*/ 78 h 93"/>
                  <a:gd name="T40" fmla="*/ 20 w 52"/>
                  <a:gd name="T41" fmla="*/ 93 h 93"/>
                  <a:gd name="T42" fmla="*/ 0 w 52"/>
                  <a:gd name="T43" fmla="*/ 84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2" h="93">
                    <a:moveTo>
                      <a:pt x="0" y="84"/>
                    </a:moveTo>
                    <a:cubicBezTo>
                      <a:pt x="3" y="72"/>
                      <a:pt x="3" y="72"/>
                      <a:pt x="3" y="72"/>
                    </a:cubicBezTo>
                    <a:cubicBezTo>
                      <a:pt x="4" y="69"/>
                      <a:pt x="5" y="66"/>
                      <a:pt x="7" y="63"/>
                    </a:cubicBezTo>
                    <a:cubicBezTo>
                      <a:pt x="12" y="57"/>
                      <a:pt x="12" y="57"/>
                      <a:pt x="12" y="57"/>
                    </a:cubicBezTo>
                    <a:cubicBezTo>
                      <a:pt x="12" y="56"/>
                      <a:pt x="13" y="55"/>
                      <a:pt x="13" y="54"/>
                    </a:cubicBezTo>
                    <a:cubicBezTo>
                      <a:pt x="18" y="36"/>
                      <a:pt x="18" y="36"/>
                      <a:pt x="18" y="36"/>
                    </a:cubicBezTo>
                    <a:cubicBezTo>
                      <a:pt x="19" y="34"/>
                      <a:pt x="22" y="32"/>
                      <a:pt x="24" y="33"/>
                    </a:cubicBezTo>
                    <a:cubicBezTo>
                      <a:pt x="25" y="33"/>
                      <a:pt x="25" y="33"/>
                      <a:pt x="25" y="33"/>
                    </a:cubicBezTo>
                    <a:cubicBezTo>
                      <a:pt x="27" y="34"/>
                      <a:pt x="29" y="37"/>
                      <a:pt x="29" y="40"/>
                    </a:cubicBezTo>
                    <a:cubicBezTo>
                      <a:pt x="25" y="51"/>
                      <a:pt x="25" y="51"/>
                      <a:pt x="25" y="51"/>
                    </a:cubicBezTo>
                    <a:cubicBezTo>
                      <a:pt x="34" y="42"/>
                      <a:pt x="34" y="42"/>
                      <a:pt x="34" y="42"/>
                    </a:cubicBezTo>
                    <a:cubicBezTo>
                      <a:pt x="41" y="25"/>
                      <a:pt x="41" y="25"/>
                      <a:pt x="41" y="25"/>
                    </a:cubicBezTo>
                    <a:cubicBezTo>
                      <a:pt x="40" y="6"/>
                      <a:pt x="40" y="6"/>
                      <a:pt x="40" y="6"/>
                    </a:cubicBezTo>
                    <a:cubicBezTo>
                      <a:pt x="39" y="3"/>
                      <a:pt x="41" y="0"/>
                      <a:pt x="45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8" y="0"/>
                      <a:pt x="50" y="2"/>
                      <a:pt x="51" y="5"/>
                    </a:cubicBezTo>
                    <a:cubicBezTo>
                      <a:pt x="52" y="28"/>
                      <a:pt x="52" y="28"/>
                      <a:pt x="52" y="28"/>
                    </a:cubicBezTo>
                    <a:cubicBezTo>
                      <a:pt x="52" y="28"/>
                      <a:pt x="49" y="43"/>
                      <a:pt x="48" y="48"/>
                    </a:cubicBezTo>
                    <a:cubicBezTo>
                      <a:pt x="47" y="49"/>
                      <a:pt x="47" y="50"/>
                      <a:pt x="46" y="51"/>
                    </a:cubicBezTo>
                    <a:cubicBezTo>
                      <a:pt x="44" y="56"/>
                      <a:pt x="38" y="69"/>
                      <a:pt x="29" y="78"/>
                    </a:cubicBezTo>
                    <a:cubicBezTo>
                      <a:pt x="20" y="93"/>
                      <a:pt x="20" y="93"/>
                      <a:pt x="20" y="93"/>
                    </a:cubicBez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FFC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1" name="Rectangle 913"/>
              <p:cNvSpPr>
                <a:spLocks noChangeArrowheads="1"/>
              </p:cNvSpPr>
              <p:nvPr/>
            </p:nvSpPr>
            <p:spPr bwMode="auto">
              <a:xfrm>
                <a:off x="4376" y="3706"/>
                <a:ext cx="90" cy="33"/>
              </a:xfrm>
              <a:prstGeom prst="rect">
                <a:avLst/>
              </a:prstGeom>
              <a:solidFill>
                <a:srgbClr val="8787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2" name="Rectangle 914"/>
              <p:cNvSpPr>
                <a:spLocks noChangeArrowheads="1"/>
              </p:cNvSpPr>
              <p:nvPr/>
            </p:nvSpPr>
            <p:spPr bwMode="auto">
              <a:xfrm>
                <a:off x="4381" y="3748"/>
                <a:ext cx="85" cy="93"/>
              </a:xfrm>
              <a:prstGeom prst="rect">
                <a:avLst/>
              </a:prstGeom>
              <a:solidFill>
                <a:srgbClr val="DF49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3" name="Oval 915"/>
              <p:cNvSpPr>
                <a:spLocks noChangeArrowheads="1"/>
              </p:cNvSpPr>
              <p:nvPr/>
            </p:nvSpPr>
            <p:spPr bwMode="auto">
              <a:xfrm>
                <a:off x="4232" y="3718"/>
                <a:ext cx="12" cy="9"/>
              </a:xfrm>
              <a:prstGeom prst="ellipse">
                <a:avLst/>
              </a:pr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4" name="Oval 916"/>
              <p:cNvSpPr>
                <a:spLocks noChangeArrowheads="1"/>
              </p:cNvSpPr>
              <p:nvPr/>
            </p:nvSpPr>
            <p:spPr bwMode="auto">
              <a:xfrm>
                <a:off x="4379" y="3718"/>
                <a:ext cx="9" cy="9"/>
              </a:xfrm>
              <a:prstGeom prst="ellipse">
                <a:avLst/>
              </a:pr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5" name="Freeform 917"/>
              <p:cNvSpPr>
                <a:spLocks/>
              </p:cNvSpPr>
              <p:nvPr/>
            </p:nvSpPr>
            <p:spPr bwMode="auto">
              <a:xfrm>
                <a:off x="5683" y="3204"/>
                <a:ext cx="49" cy="33"/>
              </a:xfrm>
              <a:custGeom>
                <a:avLst/>
                <a:gdLst>
                  <a:gd name="T0" fmla="*/ 2 w 49"/>
                  <a:gd name="T1" fmla="*/ 33 h 33"/>
                  <a:gd name="T2" fmla="*/ 0 w 49"/>
                  <a:gd name="T3" fmla="*/ 28 h 33"/>
                  <a:gd name="T4" fmla="*/ 45 w 49"/>
                  <a:gd name="T5" fmla="*/ 0 h 33"/>
                  <a:gd name="T6" fmla="*/ 49 w 49"/>
                  <a:gd name="T7" fmla="*/ 5 h 33"/>
                  <a:gd name="T8" fmla="*/ 2 w 49"/>
                  <a:gd name="T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33">
                    <a:moveTo>
                      <a:pt x="2" y="33"/>
                    </a:moveTo>
                    <a:lnTo>
                      <a:pt x="0" y="28"/>
                    </a:lnTo>
                    <a:lnTo>
                      <a:pt x="45" y="0"/>
                    </a:lnTo>
                    <a:lnTo>
                      <a:pt x="49" y="5"/>
                    </a:lnTo>
                    <a:lnTo>
                      <a:pt x="2" y="33"/>
                    </a:lnTo>
                    <a:close/>
                  </a:path>
                </a:pathLst>
              </a:custGeom>
              <a:solidFill>
                <a:srgbClr val="8787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6" name="Freeform 918"/>
              <p:cNvSpPr>
                <a:spLocks/>
              </p:cNvSpPr>
              <p:nvPr/>
            </p:nvSpPr>
            <p:spPr bwMode="auto">
              <a:xfrm>
                <a:off x="5692" y="3220"/>
                <a:ext cx="50" cy="34"/>
              </a:xfrm>
              <a:custGeom>
                <a:avLst/>
                <a:gdLst>
                  <a:gd name="T0" fmla="*/ 3 w 50"/>
                  <a:gd name="T1" fmla="*/ 34 h 34"/>
                  <a:gd name="T2" fmla="*/ 0 w 50"/>
                  <a:gd name="T3" fmla="*/ 29 h 34"/>
                  <a:gd name="T4" fmla="*/ 48 w 50"/>
                  <a:gd name="T5" fmla="*/ 0 h 34"/>
                  <a:gd name="T6" fmla="*/ 50 w 50"/>
                  <a:gd name="T7" fmla="*/ 5 h 34"/>
                  <a:gd name="T8" fmla="*/ 3 w 50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4">
                    <a:moveTo>
                      <a:pt x="3" y="34"/>
                    </a:moveTo>
                    <a:lnTo>
                      <a:pt x="0" y="29"/>
                    </a:lnTo>
                    <a:lnTo>
                      <a:pt x="48" y="0"/>
                    </a:lnTo>
                    <a:lnTo>
                      <a:pt x="50" y="5"/>
                    </a:lnTo>
                    <a:lnTo>
                      <a:pt x="3" y="34"/>
                    </a:lnTo>
                    <a:close/>
                  </a:path>
                </a:pathLst>
              </a:custGeom>
              <a:solidFill>
                <a:srgbClr val="8787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7" name="Freeform 919"/>
              <p:cNvSpPr>
                <a:spLocks/>
              </p:cNvSpPr>
              <p:nvPr/>
            </p:nvSpPr>
            <p:spPr bwMode="auto">
              <a:xfrm>
                <a:off x="5671" y="3187"/>
                <a:ext cx="50" cy="36"/>
              </a:xfrm>
              <a:custGeom>
                <a:avLst/>
                <a:gdLst>
                  <a:gd name="T0" fmla="*/ 2 w 50"/>
                  <a:gd name="T1" fmla="*/ 36 h 36"/>
                  <a:gd name="T2" fmla="*/ 0 w 50"/>
                  <a:gd name="T3" fmla="*/ 31 h 36"/>
                  <a:gd name="T4" fmla="*/ 47 w 50"/>
                  <a:gd name="T5" fmla="*/ 0 h 36"/>
                  <a:gd name="T6" fmla="*/ 50 w 50"/>
                  <a:gd name="T7" fmla="*/ 5 h 36"/>
                  <a:gd name="T8" fmla="*/ 2 w 50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6">
                    <a:moveTo>
                      <a:pt x="2" y="36"/>
                    </a:moveTo>
                    <a:lnTo>
                      <a:pt x="0" y="31"/>
                    </a:lnTo>
                    <a:lnTo>
                      <a:pt x="47" y="0"/>
                    </a:lnTo>
                    <a:lnTo>
                      <a:pt x="50" y="5"/>
                    </a:lnTo>
                    <a:lnTo>
                      <a:pt x="2" y="36"/>
                    </a:lnTo>
                    <a:close/>
                  </a:path>
                </a:pathLst>
              </a:custGeom>
              <a:solidFill>
                <a:srgbClr val="8787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8" name="Freeform 920"/>
              <p:cNvSpPr>
                <a:spLocks/>
              </p:cNvSpPr>
              <p:nvPr/>
            </p:nvSpPr>
            <p:spPr bwMode="auto">
              <a:xfrm>
                <a:off x="5659" y="3171"/>
                <a:ext cx="50" cy="35"/>
              </a:xfrm>
              <a:custGeom>
                <a:avLst/>
                <a:gdLst>
                  <a:gd name="T0" fmla="*/ 5 w 50"/>
                  <a:gd name="T1" fmla="*/ 35 h 35"/>
                  <a:gd name="T2" fmla="*/ 0 w 50"/>
                  <a:gd name="T3" fmla="*/ 30 h 35"/>
                  <a:gd name="T4" fmla="*/ 47 w 50"/>
                  <a:gd name="T5" fmla="*/ 0 h 35"/>
                  <a:gd name="T6" fmla="*/ 50 w 50"/>
                  <a:gd name="T7" fmla="*/ 4 h 35"/>
                  <a:gd name="T8" fmla="*/ 5 w 50"/>
                  <a:gd name="T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5">
                    <a:moveTo>
                      <a:pt x="5" y="35"/>
                    </a:moveTo>
                    <a:lnTo>
                      <a:pt x="0" y="30"/>
                    </a:lnTo>
                    <a:lnTo>
                      <a:pt x="47" y="0"/>
                    </a:lnTo>
                    <a:lnTo>
                      <a:pt x="50" y="4"/>
                    </a:lnTo>
                    <a:lnTo>
                      <a:pt x="5" y="35"/>
                    </a:lnTo>
                    <a:close/>
                  </a:path>
                </a:pathLst>
              </a:custGeom>
              <a:solidFill>
                <a:srgbClr val="8787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9" name="Freeform 921"/>
              <p:cNvSpPr>
                <a:spLocks/>
              </p:cNvSpPr>
              <p:nvPr/>
            </p:nvSpPr>
            <p:spPr bwMode="auto">
              <a:xfrm>
                <a:off x="5647" y="3156"/>
                <a:ext cx="50" cy="34"/>
              </a:xfrm>
              <a:custGeom>
                <a:avLst/>
                <a:gdLst>
                  <a:gd name="T0" fmla="*/ 5 w 50"/>
                  <a:gd name="T1" fmla="*/ 34 h 34"/>
                  <a:gd name="T2" fmla="*/ 0 w 50"/>
                  <a:gd name="T3" fmla="*/ 29 h 34"/>
                  <a:gd name="T4" fmla="*/ 48 w 50"/>
                  <a:gd name="T5" fmla="*/ 0 h 34"/>
                  <a:gd name="T6" fmla="*/ 50 w 50"/>
                  <a:gd name="T7" fmla="*/ 5 h 34"/>
                  <a:gd name="T8" fmla="*/ 5 w 50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4">
                    <a:moveTo>
                      <a:pt x="5" y="34"/>
                    </a:moveTo>
                    <a:lnTo>
                      <a:pt x="0" y="29"/>
                    </a:lnTo>
                    <a:lnTo>
                      <a:pt x="48" y="0"/>
                    </a:lnTo>
                    <a:lnTo>
                      <a:pt x="50" y="5"/>
                    </a:lnTo>
                    <a:lnTo>
                      <a:pt x="5" y="34"/>
                    </a:lnTo>
                    <a:close/>
                  </a:path>
                </a:pathLst>
              </a:custGeom>
              <a:solidFill>
                <a:srgbClr val="8787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0" name="Oval 922"/>
              <p:cNvSpPr>
                <a:spLocks noChangeArrowheads="1"/>
              </p:cNvSpPr>
              <p:nvPr/>
            </p:nvSpPr>
            <p:spPr bwMode="auto">
              <a:xfrm>
                <a:off x="5408" y="3123"/>
                <a:ext cx="19" cy="17"/>
              </a:xfrm>
              <a:prstGeom prst="ellipse">
                <a:avLst/>
              </a:pr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1" name="Freeform 923"/>
              <p:cNvSpPr>
                <a:spLocks/>
              </p:cNvSpPr>
              <p:nvPr/>
            </p:nvSpPr>
            <p:spPr bwMode="auto">
              <a:xfrm>
                <a:off x="5595" y="3043"/>
                <a:ext cx="52" cy="73"/>
              </a:xfrm>
              <a:custGeom>
                <a:avLst/>
                <a:gdLst>
                  <a:gd name="T0" fmla="*/ 20 w 22"/>
                  <a:gd name="T1" fmla="*/ 31 h 31"/>
                  <a:gd name="T2" fmla="*/ 0 w 22"/>
                  <a:gd name="T3" fmla="*/ 3 h 31"/>
                  <a:gd name="T4" fmla="*/ 0 w 22"/>
                  <a:gd name="T5" fmla="*/ 0 h 31"/>
                  <a:gd name="T6" fmla="*/ 22 w 22"/>
                  <a:gd name="T7" fmla="*/ 31 h 31"/>
                  <a:gd name="T8" fmla="*/ 20 w 22"/>
                  <a:gd name="T9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31">
                    <a:moveTo>
                      <a:pt x="20" y="31"/>
                    </a:moveTo>
                    <a:cubicBezTo>
                      <a:pt x="20" y="26"/>
                      <a:pt x="4" y="4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2"/>
                      <a:pt x="22" y="25"/>
                      <a:pt x="22" y="31"/>
                    </a:cubicBezTo>
                    <a:lnTo>
                      <a:pt x="20" y="31"/>
                    </a:lnTo>
                    <a:close/>
                  </a:path>
                </a:pathLst>
              </a:custGeom>
              <a:solidFill>
                <a:srgbClr val="A48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2" name="Freeform 924"/>
              <p:cNvSpPr>
                <a:spLocks/>
              </p:cNvSpPr>
              <p:nvPr/>
            </p:nvSpPr>
            <p:spPr bwMode="auto">
              <a:xfrm>
                <a:off x="5531" y="2991"/>
                <a:ext cx="26" cy="59"/>
              </a:xfrm>
              <a:custGeom>
                <a:avLst/>
                <a:gdLst>
                  <a:gd name="T0" fmla="*/ 11 w 11"/>
                  <a:gd name="T1" fmla="*/ 20 h 25"/>
                  <a:gd name="T2" fmla="*/ 10 w 11"/>
                  <a:gd name="T3" fmla="*/ 24 h 25"/>
                  <a:gd name="T4" fmla="*/ 6 w 11"/>
                  <a:gd name="T5" fmla="*/ 22 h 25"/>
                  <a:gd name="T6" fmla="*/ 2 w 11"/>
                  <a:gd name="T7" fmla="*/ 0 h 25"/>
                  <a:gd name="T8" fmla="*/ 7 w 11"/>
                  <a:gd name="T9" fmla="*/ 1 h 25"/>
                  <a:gd name="T10" fmla="*/ 11 w 11"/>
                  <a:gd name="T11" fmla="*/ 2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25">
                    <a:moveTo>
                      <a:pt x="11" y="20"/>
                    </a:moveTo>
                    <a:cubicBezTo>
                      <a:pt x="11" y="21"/>
                      <a:pt x="11" y="23"/>
                      <a:pt x="10" y="24"/>
                    </a:cubicBezTo>
                    <a:cubicBezTo>
                      <a:pt x="9" y="25"/>
                      <a:pt x="7" y="24"/>
                      <a:pt x="6" y="22"/>
                    </a:cubicBezTo>
                    <a:cubicBezTo>
                      <a:pt x="2" y="16"/>
                      <a:pt x="0" y="7"/>
                      <a:pt x="2" y="0"/>
                    </a:cubicBezTo>
                    <a:cubicBezTo>
                      <a:pt x="4" y="0"/>
                      <a:pt x="5" y="0"/>
                      <a:pt x="7" y="1"/>
                    </a:cubicBezTo>
                    <a:cubicBezTo>
                      <a:pt x="6" y="8"/>
                      <a:pt x="7" y="15"/>
                      <a:pt x="11" y="20"/>
                    </a:cubicBezTo>
                    <a:close/>
                  </a:path>
                </a:pathLst>
              </a:cu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3" name="Freeform 925"/>
              <p:cNvSpPr>
                <a:spLocks noEditPoints="1"/>
              </p:cNvSpPr>
              <p:nvPr/>
            </p:nvSpPr>
            <p:spPr bwMode="auto">
              <a:xfrm>
                <a:off x="5451" y="2984"/>
                <a:ext cx="220" cy="75"/>
              </a:xfrm>
              <a:custGeom>
                <a:avLst/>
                <a:gdLst>
                  <a:gd name="T0" fmla="*/ 65 w 93"/>
                  <a:gd name="T1" fmla="*/ 4 h 32"/>
                  <a:gd name="T2" fmla="*/ 65 w 93"/>
                  <a:gd name="T3" fmla="*/ 3 h 32"/>
                  <a:gd name="T4" fmla="*/ 65 w 93"/>
                  <a:gd name="T5" fmla="*/ 0 h 32"/>
                  <a:gd name="T6" fmla="*/ 17 w 93"/>
                  <a:gd name="T7" fmla="*/ 0 h 32"/>
                  <a:gd name="T8" fmla="*/ 17 w 93"/>
                  <a:gd name="T9" fmla="*/ 4 h 32"/>
                  <a:gd name="T10" fmla="*/ 0 w 93"/>
                  <a:gd name="T11" fmla="*/ 4 h 32"/>
                  <a:gd name="T12" fmla="*/ 0 w 93"/>
                  <a:gd name="T13" fmla="*/ 6 h 32"/>
                  <a:gd name="T14" fmla="*/ 17 w 93"/>
                  <a:gd name="T15" fmla="*/ 6 h 32"/>
                  <a:gd name="T16" fmla="*/ 17 w 93"/>
                  <a:gd name="T17" fmla="*/ 28 h 32"/>
                  <a:gd name="T18" fmla="*/ 19 w 93"/>
                  <a:gd name="T19" fmla="*/ 28 h 32"/>
                  <a:gd name="T20" fmla="*/ 19 w 93"/>
                  <a:gd name="T21" fmla="*/ 28 h 32"/>
                  <a:gd name="T22" fmla="*/ 45 w 93"/>
                  <a:gd name="T23" fmla="*/ 32 h 32"/>
                  <a:gd name="T24" fmla="*/ 55 w 93"/>
                  <a:gd name="T25" fmla="*/ 31 h 32"/>
                  <a:gd name="T26" fmla="*/ 57 w 93"/>
                  <a:gd name="T27" fmla="*/ 31 h 32"/>
                  <a:gd name="T28" fmla="*/ 58 w 93"/>
                  <a:gd name="T29" fmla="*/ 31 h 32"/>
                  <a:gd name="T30" fmla="*/ 65 w 93"/>
                  <a:gd name="T31" fmla="*/ 21 h 32"/>
                  <a:gd name="T32" fmla="*/ 64 w 93"/>
                  <a:gd name="T33" fmla="*/ 14 h 32"/>
                  <a:gd name="T34" fmla="*/ 66 w 93"/>
                  <a:gd name="T35" fmla="*/ 8 h 32"/>
                  <a:gd name="T36" fmla="*/ 72 w 93"/>
                  <a:gd name="T37" fmla="*/ 6 h 32"/>
                  <a:gd name="T38" fmla="*/ 93 w 93"/>
                  <a:gd name="T39" fmla="*/ 6 h 32"/>
                  <a:gd name="T40" fmla="*/ 93 w 93"/>
                  <a:gd name="T41" fmla="*/ 4 h 32"/>
                  <a:gd name="T42" fmla="*/ 65 w 93"/>
                  <a:gd name="T43" fmla="*/ 4 h 32"/>
                  <a:gd name="T44" fmla="*/ 57 w 93"/>
                  <a:gd name="T45" fmla="*/ 27 h 32"/>
                  <a:gd name="T46" fmla="*/ 56 w 93"/>
                  <a:gd name="T47" fmla="*/ 27 h 32"/>
                  <a:gd name="T48" fmla="*/ 55 w 93"/>
                  <a:gd name="T49" fmla="*/ 27 h 32"/>
                  <a:gd name="T50" fmla="*/ 45 w 93"/>
                  <a:gd name="T51" fmla="*/ 28 h 32"/>
                  <a:gd name="T52" fmla="*/ 31 w 93"/>
                  <a:gd name="T53" fmla="*/ 27 h 32"/>
                  <a:gd name="T54" fmla="*/ 25 w 93"/>
                  <a:gd name="T55" fmla="*/ 19 h 32"/>
                  <a:gd name="T56" fmla="*/ 25 w 93"/>
                  <a:gd name="T57" fmla="*/ 7 h 32"/>
                  <a:gd name="T58" fmla="*/ 36 w 93"/>
                  <a:gd name="T59" fmla="*/ 7 h 32"/>
                  <a:gd name="T60" fmla="*/ 41 w 93"/>
                  <a:gd name="T61" fmla="*/ 7 h 32"/>
                  <a:gd name="T62" fmla="*/ 53 w 93"/>
                  <a:gd name="T63" fmla="*/ 6 h 32"/>
                  <a:gd name="T64" fmla="*/ 60 w 93"/>
                  <a:gd name="T65" fmla="*/ 13 h 32"/>
                  <a:gd name="T66" fmla="*/ 61 w 93"/>
                  <a:gd name="T67" fmla="*/ 21 h 32"/>
                  <a:gd name="T68" fmla="*/ 60 w 93"/>
                  <a:gd name="T69" fmla="*/ 24 h 32"/>
                  <a:gd name="T70" fmla="*/ 58 w 93"/>
                  <a:gd name="T71" fmla="*/ 26 h 32"/>
                  <a:gd name="T72" fmla="*/ 57 w 93"/>
                  <a:gd name="T73" fmla="*/ 2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3" h="32">
                    <a:moveTo>
                      <a:pt x="65" y="4"/>
                    </a:moveTo>
                    <a:cubicBezTo>
                      <a:pt x="65" y="3"/>
                      <a:pt x="65" y="3"/>
                      <a:pt x="65" y="3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9" y="28"/>
                      <a:pt x="19" y="28"/>
                      <a:pt x="19" y="28"/>
                    </a:cubicBezTo>
                    <a:cubicBezTo>
                      <a:pt x="19" y="28"/>
                      <a:pt x="19" y="28"/>
                      <a:pt x="19" y="28"/>
                    </a:cubicBezTo>
                    <a:cubicBezTo>
                      <a:pt x="28" y="31"/>
                      <a:pt x="37" y="32"/>
                      <a:pt x="45" y="32"/>
                    </a:cubicBezTo>
                    <a:cubicBezTo>
                      <a:pt x="49" y="32"/>
                      <a:pt x="52" y="32"/>
                      <a:pt x="55" y="31"/>
                    </a:cubicBezTo>
                    <a:cubicBezTo>
                      <a:pt x="56" y="31"/>
                      <a:pt x="56" y="31"/>
                      <a:pt x="57" y="31"/>
                    </a:cubicBezTo>
                    <a:cubicBezTo>
                      <a:pt x="58" y="31"/>
                      <a:pt x="58" y="31"/>
                      <a:pt x="58" y="31"/>
                    </a:cubicBezTo>
                    <a:cubicBezTo>
                      <a:pt x="62" y="30"/>
                      <a:pt x="65" y="26"/>
                      <a:pt x="65" y="21"/>
                    </a:cubicBezTo>
                    <a:cubicBezTo>
                      <a:pt x="64" y="18"/>
                      <a:pt x="64" y="16"/>
                      <a:pt x="64" y="14"/>
                    </a:cubicBezTo>
                    <a:cubicBezTo>
                      <a:pt x="64" y="12"/>
                      <a:pt x="65" y="10"/>
                      <a:pt x="66" y="8"/>
                    </a:cubicBezTo>
                    <a:cubicBezTo>
                      <a:pt x="68" y="7"/>
                      <a:pt x="70" y="6"/>
                      <a:pt x="72" y="6"/>
                    </a:cubicBezTo>
                    <a:cubicBezTo>
                      <a:pt x="93" y="6"/>
                      <a:pt x="93" y="6"/>
                      <a:pt x="93" y="6"/>
                    </a:cubicBezTo>
                    <a:cubicBezTo>
                      <a:pt x="93" y="4"/>
                      <a:pt x="93" y="4"/>
                      <a:pt x="93" y="4"/>
                    </a:cubicBezTo>
                    <a:lnTo>
                      <a:pt x="65" y="4"/>
                    </a:lnTo>
                    <a:close/>
                    <a:moveTo>
                      <a:pt x="57" y="27"/>
                    </a:moveTo>
                    <a:cubicBezTo>
                      <a:pt x="56" y="27"/>
                      <a:pt x="56" y="27"/>
                      <a:pt x="56" y="27"/>
                    </a:cubicBezTo>
                    <a:cubicBezTo>
                      <a:pt x="56" y="27"/>
                      <a:pt x="55" y="27"/>
                      <a:pt x="55" y="27"/>
                    </a:cubicBezTo>
                    <a:cubicBezTo>
                      <a:pt x="52" y="27"/>
                      <a:pt x="49" y="28"/>
                      <a:pt x="45" y="28"/>
                    </a:cubicBezTo>
                    <a:cubicBezTo>
                      <a:pt x="40" y="28"/>
                      <a:pt x="36" y="28"/>
                      <a:pt x="31" y="27"/>
                    </a:cubicBezTo>
                    <a:cubicBezTo>
                      <a:pt x="28" y="26"/>
                      <a:pt x="25" y="23"/>
                      <a:pt x="25" y="19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36" y="7"/>
                      <a:pt x="36" y="7"/>
                      <a:pt x="36" y="7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53" y="6"/>
                      <a:pt x="53" y="6"/>
                      <a:pt x="53" y="6"/>
                    </a:cubicBezTo>
                    <a:cubicBezTo>
                      <a:pt x="57" y="6"/>
                      <a:pt x="60" y="9"/>
                      <a:pt x="60" y="13"/>
                    </a:cubicBezTo>
                    <a:cubicBezTo>
                      <a:pt x="60" y="16"/>
                      <a:pt x="60" y="19"/>
                      <a:pt x="61" y="21"/>
                    </a:cubicBezTo>
                    <a:cubicBezTo>
                      <a:pt x="61" y="22"/>
                      <a:pt x="61" y="23"/>
                      <a:pt x="60" y="24"/>
                    </a:cubicBezTo>
                    <a:cubicBezTo>
                      <a:pt x="60" y="25"/>
                      <a:pt x="59" y="26"/>
                      <a:pt x="58" y="26"/>
                    </a:cubicBezTo>
                    <a:cubicBezTo>
                      <a:pt x="58" y="26"/>
                      <a:pt x="58" y="27"/>
                      <a:pt x="57" y="27"/>
                    </a:cubicBezTo>
                    <a:close/>
                  </a:path>
                </a:pathLst>
              </a:cu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4" name="Freeform 926"/>
              <p:cNvSpPr>
                <a:spLocks/>
              </p:cNvSpPr>
              <p:nvPr/>
            </p:nvSpPr>
            <p:spPr bwMode="auto">
              <a:xfrm>
                <a:off x="5351" y="2986"/>
                <a:ext cx="152" cy="204"/>
              </a:xfrm>
              <a:custGeom>
                <a:avLst/>
                <a:gdLst>
                  <a:gd name="T0" fmla="*/ 49 w 64"/>
                  <a:gd name="T1" fmla="*/ 86 h 86"/>
                  <a:gd name="T2" fmla="*/ 7 w 64"/>
                  <a:gd name="T3" fmla="*/ 82 h 86"/>
                  <a:gd name="T4" fmla="*/ 0 w 64"/>
                  <a:gd name="T5" fmla="*/ 75 h 86"/>
                  <a:gd name="T6" fmla="*/ 13 w 64"/>
                  <a:gd name="T7" fmla="*/ 10 h 86"/>
                  <a:gd name="T8" fmla="*/ 8 w 64"/>
                  <a:gd name="T9" fmla="*/ 0 h 86"/>
                  <a:gd name="T10" fmla="*/ 64 w 64"/>
                  <a:gd name="T11" fmla="*/ 0 h 86"/>
                  <a:gd name="T12" fmla="*/ 55 w 64"/>
                  <a:gd name="T13" fmla="*/ 81 h 86"/>
                  <a:gd name="T14" fmla="*/ 49 w 64"/>
                  <a:gd name="T15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4" h="86">
                    <a:moveTo>
                      <a:pt x="49" y="86"/>
                    </a:moveTo>
                    <a:cubicBezTo>
                      <a:pt x="7" y="82"/>
                      <a:pt x="7" y="82"/>
                      <a:pt x="7" y="82"/>
                    </a:cubicBezTo>
                    <a:cubicBezTo>
                      <a:pt x="3" y="82"/>
                      <a:pt x="0" y="79"/>
                      <a:pt x="0" y="75"/>
                    </a:cubicBezTo>
                    <a:cubicBezTo>
                      <a:pt x="2" y="49"/>
                      <a:pt x="5" y="30"/>
                      <a:pt x="13" y="10"/>
                    </a:cubicBezTo>
                    <a:cubicBezTo>
                      <a:pt x="16" y="2"/>
                      <a:pt x="8" y="1"/>
                      <a:pt x="8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55" y="81"/>
                      <a:pt x="55" y="81"/>
                      <a:pt x="55" y="81"/>
                    </a:cubicBezTo>
                    <a:cubicBezTo>
                      <a:pt x="55" y="84"/>
                      <a:pt x="52" y="86"/>
                      <a:pt x="49" y="86"/>
                    </a:cubicBezTo>
                    <a:close/>
                  </a:path>
                </a:pathLst>
              </a:cu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5" name="Freeform 927"/>
              <p:cNvSpPr>
                <a:spLocks/>
              </p:cNvSpPr>
              <p:nvPr/>
            </p:nvSpPr>
            <p:spPr bwMode="auto">
              <a:xfrm>
                <a:off x="5375" y="3010"/>
                <a:ext cx="102" cy="156"/>
              </a:xfrm>
              <a:custGeom>
                <a:avLst/>
                <a:gdLst>
                  <a:gd name="T0" fmla="*/ 0 w 43"/>
                  <a:gd name="T1" fmla="*/ 59 h 66"/>
                  <a:gd name="T2" fmla="*/ 12 w 43"/>
                  <a:gd name="T3" fmla="*/ 3 h 66"/>
                  <a:gd name="T4" fmla="*/ 16 w 43"/>
                  <a:gd name="T5" fmla="*/ 0 h 66"/>
                  <a:gd name="T6" fmla="*/ 39 w 43"/>
                  <a:gd name="T7" fmla="*/ 0 h 66"/>
                  <a:gd name="T8" fmla="*/ 43 w 43"/>
                  <a:gd name="T9" fmla="*/ 5 h 66"/>
                  <a:gd name="T10" fmla="*/ 36 w 43"/>
                  <a:gd name="T11" fmla="*/ 62 h 66"/>
                  <a:gd name="T12" fmla="*/ 32 w 43"/>
                  <a:gd name="T13" fmla="*/ 66 h 66"/>
                  <a:gd name="T14" fmla="*/ 4 w 43"/>
                  <a:gd name="T15" fmla="*/ 64 h 66"/>
                  <a:gd name="T16" fmla="*/ 0 w 43"/>
                  <a:gd name="T17" fmla="*/ 59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" h="66">
                    <a:moveTo>
                      <a:pt x="0" y="59"/>
                    </a:moveTo>
                    <a:cubicBezTo>
                      <a:pt x="2" y="37"/>
                      <a:pt x="9" y="12"/>
                      <a:pt x="12" y="3"/>
                    </a:cubicBezTo>
                    <a:cubicBezTo>
                      <a:pt x="12" y="1"/>
                      <a:pt x="14" y="0"/>
                      <a:pt x="16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41" y="0"/>
                      <a:pt x="43" y="2"/>
                      <a:pt x="43" y="5"/>
                    </a:cubicBezTo>
                    <a:cubicBezTo>
                      <a:pt x="36" y="62"/>
                      <a:pt x="36" y="62"/>
                      <a:pt x="36" y="62"/>
                    </a:cubicBezTo>
                    <a:cubicBezTo>
                      <a:pt x="36" y="64"/>
                      <a:pt x="34" y="66"/>
                      <a:pt x="32" y="66"/>
                    </a:cubicBezTo>
                    <a:cubicBezTo>
                      <a:pt x="4" y="64"/>
                      <a:pt x="4" y="64"/>
                      <a:pt x="4" y="64"/>
                    </a:cubicBezTo>
                    <a:cubicBezTo>
                      <a:pt x="2" y="63"/>
                      <a:pt x="0" y="61"/>
                      <a:pt x="0" y="59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6" name="Freeform 928"/>
              <p:cNvSpPr>
                <a:spLocks/>
              </p:cNvSpPr>
              <p:nvPr/>
            </p:nvSpPr>
            <p:spPr bwMode="auto">
              <a:xfrm>
                <a:off x="5349" y="2920"/>
                <a:ext cx="367" cy="73"/>
              </a:xfrm>
              <a:custGeom>
                <a:avLst/>
                <a:gdLst>
                  <a:gd name="T0" fmla="*/ 15 w 155"/>
                  <a:gd name="T1" fmla="*/ 0 h 31"/>
                  <a:gd name="T2" fmla="*/ 10 w 155"/>
                  <a:gd name="T3" fmla="*/ 4 h 31"/>
                  <a:gd name="T4" fmla="*/ 8 w 155"/>
                  <a:gd name="T5" fmla="*/ 20 h 31"/>
                  <a:gd name="T6" fmla="*/ 2 w 155"/>
                  <a:gd name="T7" fmla="*/ 26 h 31"/>
                  <a:gd name="T8" fmla="*/ 2 w 155"/>
                  <a:gd name="T9" fmla="*/ 26 h 31"/>
                  <a:gd name="T10" fmla="*/ 0 w 155"/>
                  <a:gd name="T11" fmla="*/ 28 h 31"/>
                  <a:gd name="T12" fmla="*/ 0 w 155"/>
                  <a:gd name="T13" fmla="*/ 29 h 31"/>
                  <a:gd name="T14" fmla="*/ 2 w 155"/>
                  <a:gd name="T15" fmla="*/ 31 h 31"/>
                  <a:gd name="T16" fmla="*/ 11 w 155"/>
                  <a:gd name="T17" fmla="*/ 31 h 31"/>
                  <a:gd name="T18" fmla="*/ 14 w 155"/>
                  <a:gd name="T19" fmla="*/ 31 h 31"/>
                  <a:gd name="T20" fmla="*/ 152 w 155"/>
                  <a:gd name="T21" fmla="*/ 31 h 31"/>
                  <a:gd name="T22" fmla="*/ 155 w 155"/>
                  <a:gd name="T23" fmla="*/ 28 h 31"/>
                  <a:gd name="T24" fmla="*/ 155 w 155"/>
                  <a:gd name="T25" fmla="*/ 3 h 31"/>
                  <a:gd name="T26" fmla="*/ 152 w 155"/>
                  <a:gd name="T27" fmla="*/ 0 h 31"/>
                  <a:gd name="T28" fmla="*/ 15 w 155"/>
                  <a:gd name="T2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5" h="31">
                    <a:moveTo>
                      <a:pt x="15" y="0"/>
                    </a:moveTo>
                    <a:cubicBezTo>
                      <a:pt x="12" y="0"/>
                      <a:pt x="10" y="2"/>
                      <a:pt x="10" y="4"/>
                    </a:cubicBezTo>
                    <a:cubicBezTo>
                      <a:pt x="10" y="4"/>
                      <a:pt x="9" y="14"/>
                      <a:pt x="8" y="20"/>
                    </a:cubicBezTo>
                    <a:cubicBezTo>
                      <a:pt x="7" y="23"/>
                      <a:pt x="5" y="26"/>
                      <a:pt x="2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1" y="26"/>
                      <a:pt x="0" y="27"/>
                      <a:pt x="0" y="28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30"/>
                      <a:pt x="1" y="31"/>
                      <a:pt x="2" y="31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52" y="31"/>
                      <a:pt x="152" y="31"/>
                      <a:pt x="152" y="31"/>
                    </a:cubicBezTo>
                    <a:cubicBezTo>
                      <a:pt x="153" y="31"/>
                      <a:pt x="155" y="29"/>
                      <a:pt x="155" y="28"/>
                    </a:cubicBezTo>
                    <a:cubicBezTo>
                      <a:pt x="155" y="3"/>
                      <a:pt x="155" y="3"/>
                      <a:pt x="155" y="3"/>
                    </a:cubicBezTo>
                    <a:cubicBezTo>
                      <a:pt x="155" y="2"/>
                      <a:pt x="153" y="0"/>
                      <a:pt x="152" y="0"/>
                    </a:cubicBez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5D5D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7" name="Rectangle 929"/>
              <p:cNvSpPr>
                <a:spLocks noChangeArrowheads="1"/>
              </p:cNvSpPr>
              <p:nvPr/>
            </p:nvSpPr>
            <p:spPr bwMode="auto">
              <a:xfrm>
                <a:off x="5716" y="2927"/>
                <a:ext cx="9" cy="54"/>
              </a:xfrm>
              <a:prstGeom prst="rect">
                <a:avLst/>
              </a:pr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8" name="Rectangle 930"/>
              <p:cNvSpPr>
                <a:spLocks noChangeArrowheads="1"/>
              </p:cNvSpPr>
              <p:nvPr/>
            </p:nvSpPr>
            <p:spPr bwMode="auto">
              <a:xfrm>
                <a:off x="5725" y="2934"/>
                <a:ext cx="12" cy="33"/>
              </a:xfrm>
              <a:prstGeom prst="rect">
                <a:avLst/>
              </a:pr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9" name="Rectangle 931"/>
              <p:cNvSpPr>
                <a:spLocks noChangeArrowheads="1"/>
              </p:cNvSpPr>
              <p:nvPr/>
            </p:nvSpPr>
            <p:spPr bwMode="auto">
              <a:xfrm>
                <a:off x="5676" y="2910"/>
                <a:ext cx="26" cy="10"/>
              </a:xfrm>
              <a:prstGeom prst="rect">
                <a:avLst/>
              </a:pr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0" name="Freeform 932"/>
              <p:cNvSpPr>
                <a:spLocks/>
              </p:cNvSpPr>
              <p:nvPr/>
            </p:nvSpPr>
            <p:spPr bwMode="auto">
              <a:xfrm>
                <a:off x="5358" y="2939"/>
                <a:ext cx="358" cy="35"/>
              </a:xfrm>
              <a:custGeom>
                <a:avLst/>
                <a:gdLst>
                  <a:gd name="T0" fmla="*/ 61 w 151"/>
                  <a:gd name="T1" fmla="*/ 0 h 15"/>
                  <a:gd name="T2" fmla="*/ 58 w 151"/>
                  <a:gd name="T3" fmla="*/ 9 h 15"/>
                  <a:gd name="T4" fmla="*/ 58 w 151"/>
                  <a:gd name="T5" fmla="*/ 0 h 15"/>
                  <a:gd name="T6" fmla="*/ 56 w 151"/>
                  <a:gd name="T7" fmla="*/ 9 h 15"/>
                  <a:gd name="T8" fmla="*/ 56 w 151"/>
                  <a:gd name="T9" fmla="*/ 0 h 15"/>
                  <a:gd name="T10" fmla="*/ 54 w 151"/>
                  <a:gd name="T11" fmla="*/ 9 h 15"/>
                  <a:gd name="T12" fmla="*/ 54 w 151"/>
                  <a:gd name="T13" fmla="*/ 0 h 15"/>
                  <a:gd name="T14" fmla="*/ 51 w 151"/>
                  <a:gd name="T15" fmla="*/ 9 h 15"/>
                  <a:gd name="T16" fmla="*/ 51 w 151"/>
                  <a:gd name="T17" fmla="*/ 0 h 15"/>
                  <a:gd name="T18" fmla="*/ 49 w 151"/>
                  <a:gd name="T19" fmla="*/ 9 h 15"/>
                  <a:gd name="T20" fmla="*/ 49 w 151"/>
                  <a:gd name="T21" fmla="*/ 0 h 15"/>
                  <a:gd name="T22" fmla="*/ 46 w 151"/>
                  <a:gd name="T23" fmla="*/ 9 h 15"/>
                  <a:gd name="T24" fmla="*/ 47 w 151"/>
                  <a:gd name="T25" fmla="*/ 0 h 15"/>
                  <a:gd name="T26" fmla="*/ 44 w 151"/>
                  <a:gd name="T27" fmla="*/ 9 h 15"/>
                  <a:gd name="T28" fmla="*/ 44 w 151"/>
                  <a:gd name="T29" fmla="*/ 0 h 15"/>
                  <a:gd name="T30" fmla="*/ 42 w 151"/>
                  <a:gd name="T31" fmla="*/ 9 h 15"/>
                  <a:gd name="T32" fmla="*/ 42 w 151"/>
                  <a:gd name="T33" fmla="*/ 0 h 15"/>
                  <a:gd name="T34" fmla="*/ 39 w 151"/>
                  <a:gd name="T35" fmla="*/ 9 h 15"/>
                  <a:gd name="T36" fmla="*/ 39 w 151"/>
                  <a:gd name="T37" fmla="*/ 0 h 15"/>
                  <a:gd name="T38" fmla="*/ 37 w 151"/>
                  <a:gd name="T39" fmla="*/ 9 h 15"/>
                  <a:gd name="T40" fmla="*/ 37 w 151"/>
                  <a:gd name="T41" fmla="*/ 0 h 15"/>
                  <a:gd name="T42" fmla="*/ 35 w 151"/>
                  <a:gd name="T43" fmla="*/ 9 h 15"/>
                  <a:gd name="T44" fmla="*/ 35 w 151"/>
                  <a:gd name="T45" fmla="*/ 0 h 15"/>
                  <a:gd name="T46" fmla="*/ 32 w 151"/>
                  <a:gd name="T47" fmla="*/ 9 h 15"/>
                  <a:gd name="T48" fmla="*/ 32 w 151"/>
                  <a:gd name="T49" fmla="*/ 0 h 15"/>
                  <a:gd name="T50" fmla="*/ 30 w 151"/>
                  <a:gd name="T51" fmla="*/ 9 h 15"/>
                  <a:gd name="T52" fmla="*/ 30 w 151"/>
                  <a:gd name="T53" fmla="*/ 0 h 15"/>
                  <a:gd name="T54" fmla="*/ 28 w 151"/>
                  <a:gd name="T55" fmla="*/ 9 h 15"/>
                  <a:gd name="T56" fmla="*/ 28 w 151"/>
                  <a:gd name="T57" fmla="*/ 0 h 15"/>
                  <a:gd name="T58" fmla="*/ 25 w 151"/>
                  <a:gd name="T59" fmla="*/ 9 h 15"/>
                  <a:gd name="T60" fmla="*/ 5 w 151"/>
                  <a:gd name="T61" fmla="*/ 0 h 15"/>
                  <a:gd name="T62" fmla="*/ 1 w 151"/>
                  <a:gd name="T63" fmla="*/ 12 h 15"/>
                  <a:gd name="T64" fmla="*/ 148 w 151"/>
                  <a:gd name="T65" fmla="*/ 15 h 15"/>
                  <a:gd name="T66" fmla="*/ 151 w 151"/>
                  <a:gd name="T67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51" h="15">
                    <a:moveTo>
                      <a:pt x="148" y="0"/>
                    </a:moveTo>
                    <a:cubicBezTo>
                      <a:pt x="61" y="0"/>
                      <a:pt x="61" y="0"/>
                      <a:pt x="61" y="0"/>
                    </a:cubicBezTo>
                    <a:cubicBezTo>
                      <a:pt x="59" y="10"/>
                      <a:pt x="59" y="10"/>
                      <a:pt x="59" y="10"/>
                    </a:cubicBezTo>
                    <a:cubicBezTo>
                      <a:pt x="58" y="9"/>
                      <a:pt x="58" y="9"/>
                      <a:pt x="58" y="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7" y="10"/>
                      <a:pt x="57" y="10"/>
                      <a:pt x="57" y="10"/>
                    </a:cubicBezTo>
                    <a:cubicBezTo>
                      <a:pt x="56" y="9"/>
                      <a:pt x="56" y="9"/>
                      <a:pt x="56" y="9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5" y="10"/>
                      <a:pt x="55" y="10"/>
                      <a:pt x="55" y="10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2" y="10"/>
                      <a:pt x="52" y="10"/>
                      <a:pt x="52" y="10"/>
                    </a:cubicBezTo>
                    <a:cubicBezTo>
                      <a:pt x="51" y="9"/>
                      <a:pt x="51" y="9"/>
                      <a:pt x="51" y="9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0" y="10"/>
                      <a:pt x="50" y="10"/>
                      <a:pt x="50" y="10"/>
                    </a:cubicBezTo>
                    <a:cubicBezTo>
                      <a:pt x="49" y="9"/>
                      <a:pt x="49" y="9"/>
                      <a:pt x="49" y="9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39" y="9"/>
                      <a:pt x="39" y="9"/>
                      <a:pt x="39" y="9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0" y="9"/>
                      <a:pt x="30" y="9"/>
                      <a:pt x="30" y="9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3" y="1"/>
                      <a:pt x="3" y="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0" y="13"/>
                      <a:pt x="2" y="15"/>
                      <a:pt x="3" y="15"/>
                    </a:cubicBezTo>
                    <a:cubicBezTo>
                      <a:pt x="148" y="15"/>
                      <a:pt x="148" y="15"/>
                      <a:pt x="148" y="15"/>
                    </a:cubicBezTo>
                    <a:cubicBezTo>
                      <a:pt x="150" y="15"/>
                      <a:pt x="151" y="14"/>
                      <a:pt x="151" y="12"/>
                    </a:cubicBezTo>
                    <a:cubicBezTo>
                      <a:pt x="151" y="3"/>
                      <a:pt x="151" y="3"/>
                      <a:pt x="151" y="3"/>
                    </a:cubicBezTo>
                    <a:cubicBezTo>
                      <a:pt x="151" y="1"/>
                      <a:pt x="150" y="0"/>
                      <a:pt x="148" y="0"/>
                    </a:cubicBezTo>
                    <a:close/>
                  </a:path>
                </a:pathLst>
              </a:cu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1" name="Freeform 933"/>
              <p:cNvSpPr>
                <a:spLocks noEditPoints="1"/>
              </p:cNvSpPr>
              <p:nvPr/>
            </p:nvSpPr>
            <p:spPr bwMode="auto">
              <a:xfrm>
                <a:off x="5614" y="3109"/>
                <a:ext cx="149" cy="171"/>
              </a:xfrm>
              <a:custGeom>
                <a:avLst/>
                <a:gdLst>
                  <a:gd name="T0" fmla="*/ 61 w 63"/>
                  <a:gd name="T1" fmla="*/ 44 h 72"/>
                  <a:gd name="T2" fmla="*/ 36 w 63"/>
                  <a:gd name="T3" fmla="*/ 6 h 72"/>
                  <a:gd name="T4" fmla="*/ 30 w 63"/>
                  <a:gd name="T5" fmla="*/ 2 h 72"/>
                  <a:gd name="T6" fmla="*/ 16 w 63"/>
                  <a:gd name="T7" fmla="*/ 0 h 72"/>
                  <a:gd name="T8" fmla="*/ 15 w 63"/>
                  <a:gd name="T9" fmla="*/ 0 h 72"/>
                  <a:gd name="T10" fmla="*/ 14 w 63"/>
                  <a:gd name="T11" fmla="*/ 0 h 72"/>
                  <a:gd name="T12" fmla="*/ 6 w 63"/>
                  <a:gd name="T13" fmla="*/ 4 h 72"/>
                  <a:gd name="T14" fmla="*/ 5 w 63"/>
                  <a:gd name="T15" fmla="*/ 6 h 72"/>
                  <a:gd name="T16" fmla="*/ 5 w 63"/>
                  <a:gd name="T17" fmla="*/ 7 h 72"/>
                  <a:gd name="T18" fmla="*/ 1 w 63"/>
                  <a:gd name="T19" fmla="*/ 21 h 72"/>
                  <a:gd name="T20" fmla="*/ 2 w 63"/>
                  <a:gd name="T21" fmla="*/ 28 h 72"/>
                  <a:gd name="T22" fmla="*/ 26 w 63"/>
                  <a:gd name="T23" fmla="*/ 66 h 72"/>
                  <a:gd name="T24" fmla="*/ 39 w 63"/>
                  <a:gd name="T25" fmla="*/ 69 h 72"/>
                  <a:gd name="T26" fmla="*/ 58 w 63"/>
                  <a:gd name="T27" fmla="*/ 57 h 72"/>
                  <a:gd name="T28" fmla="*/ 61 w 63"/>
                  <a:gd name="T29" fmla="*/ 44 h 72"/>
                  <a:gd name="T30" fmla="*/ 10 w 63"/>
                  <a:gd name="T31" fmla="*/ 15 h 72"/>
                  <a:gd name="T32" fmla="*/ 10 w 63"/>
                  <a:gd name="T33" fmla="*/ 9 h 72"/>
                  <a:gd name="T34" fmla="*/ 11 w 63"/>
                  <a:gd name="T35" fmla="*/ 7 h 72"/>
                  <a:gd name="T36" fmla="*/ 11 w 63"/>
                  <a:gd name="T37" fmla="*/ 7 h 72"/>
                  <a:gd name="T38" fmla="*/ 12 w 63"/>
                  <a:gd name="T39" fmla="*/ 6 h 72"/>
                  <a:gd name="T40" fmla="*/ 12 w 63"/>
                  <a:gd name="T41" fmla="*/ 6 h 72"/>
                  <a:gd name="T42" fmla="*/ 15 w 63"/>
                  <a:gd name="T43" fmla="*/ 5 h 72"/>
                  <a:gd name="T44" fmla="*/ 20 w 63"/>
                  <a:gd name="T45" fmla="*/ 8 h 72"/>
                  <a:gd name="T46" fmla="*/ 19 w 63"/>
                  <a:gd name="T47" fmla="*/ 16 h 72"/>
                  <a:gd name="T48" fmla="*/ 10 w 63"/>
                  <a:gd name="T49" fmla="*/ 15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3" h="72">
                    <a:moveTo>
                      <a:pt x="61" y="44"/>
                    </a:moveTo>
                    <a:cubicBezTo>
                      <a:pt x="36" y="6"/>
                      <a:pt x="36" y="6"/>
                      <a:pt x="36" y="6"/>
                    </a:cubicBezTo>
                    <a:cubicBezTo>
                      <a:pt x="35" y="4"/>
                      <a:pt x="33" y="3"/>
                      <a:pt x="30" y="2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14" y="0"/>
                      <a:pt x="14" y="0"/>
                    </a:cubicBezTo>
                    <a:cubicBezTo>
                      <a:pt x="11" y="0"/>
                      <a:pt x="7" y="1"/>
                      <a:pt x="6" y="4"/>
                    </a:cubicBezTo>
                    <a:cubicBezTo>
                      <a:pt x="5" y="5"/>
                      <a:pt x="5" y="5"/>
                      <a:pt x="5" y="6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0" y="23"/>
                      <a:pt x="0" y="26"/>
                      <a:pt x="2" y="28"/>
                    </a:cubicBezTo>
                    <a:cubicBezTo>
                      <a:pt x="26" y="66"/>
                      <a:pt x="26" y="66"/>
                      <a:pt x="26" y="66"/>
                    </a:cubicBezTo>
                    <a:cubicBezTo>
                      <a:pt x="29" y="70"/>
                      <a:pt x="35" y="72"/>
                      <a:pt x="39" y="69"/>
                    </a:cubicBezTo>
                    <a:cubicBezTo>
                      <a:pt x="58" y="57"/>
                      <a:pt x="58" y="57"/>
                      <a:pt x="58" y="57"/>
                    </a:cubicBezTo>
                    <a:cubicBezTo>
                      <a:pt x="62" y="54"/>
                      <a:pt x="63" y="48"/>
                      <a:pt x="61" y="44"/>
                    </a:cubicBezTo>
                    <a:close/>
                    <a:moveTo>
                      <a:pt x="10" y="15"/>
                    </a:moveTo>
                    <a:cubicBezTo>
                      <a:pt x="9" y="13"/>
                      <a:pt x="9" y="11"/>
                      <a:pt x="10" y="9"/>
                    </a:cubicBezTo>
                    <a:cubicBezTo>
                      <a:pt x="10" y="8"/>
                      <a:pt x="11" y="7"/>
                      <a:pt x="11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3" y="6"/>
                      <a:pt x="14" y="5"/>
                      <a:pt x="15" y="5"/>
                    </a:cubicBezTo>
                    <a:cubicBezTo>
                      <a:pt x="17" y="5"/>
                      <a:pt x="19" y="6"/>
                      <a:pt x="20" y="8"/>
                    </a:cubicBezTo>
                    <a:cubicBezTo>
                      <a:pt x="22" y="11"/>
                      <a:pt x="21" y="15"/>
                      <a:pt x="19" y="16"/>
                    </a:cubicBezTo>
                    <a:cubicBezTo>
                      <a:pt x="16" y="18"/>
                      <a:pt x="12" y="17"/>
                      <a:pt x="10" y="15"/>
                    </a:cubicBezTo>
                    <a:close/>
                  </a:path>
                </a:pathLst>
              </a:custGeom>
              <a:solidFill>
                <a:srgbClr val="CBBB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2" name="Freeform 934"/>
              <p:cNvSpPr>
                <a:spLocks/>
              </p:cNvSpPr>
              <p:nvPr/>
            </p:nvSpPr>
            <p:spPr bwMode="auto">
              <a:xfrm>
                <a:off x="5581" y="3040"/>
                <a:ext cx="69" cy="90"/>
              </a:xfrm>
              <a:custGeom>
                <a:avLst/>
                <a:gdLst>
                  <a:gd name="T0" fmla="*/ 26 w 29"/>
                  <a:gd name="T1" fmla="*/ 35 h 38"/>
                  <a:gd name="T2" fmla="*/ 26 w 29"/>
                  <a:gd name="T3" fmla="*/ 36 h 38"/>
                  <a:gd name="T4" fmla="*/ 25 w 29"/>
                  <a:gd name="T5" fmla="*/ 36 h 38"/>
                  <a:gd name="T6" fmla="*/ 25 w 29"/>
                  <a:gd name="T7" fmla="*/ 36 h 38"/>
                  <a:gd name="T8" fmla="*/ 23 w 29"/>
                  <a:gd name="T9" fmla="*/ 35 h 38"/>
                  <a:gd name="T10" fmla="*/ 20 w 29"/>
                  <a:gd name="T11" fmla="*/ 33 h 38"/>
                  <a:gd name="T12" fmla="*/ 3 w 29"/>
                  <a:gd name="T13" fmla="*/ 7 h 38"/>
                  <a:gd name="T14" fmla="*/ 2 w 29"/>
                  <a:gd name="T15" fmla="*/ 4 h 38"/>
                  <a:gd name="T16" fmla="*/ 2 w 29"/>
                  <a:gd name="T17" fmla="*/ 3 h 38"/>
                  <a:gd name="T18" fmla="*/ 2 w 29"/>
                  <a:gd name="T19" fmla="*/ 2 h 38"/>
                  <a:gd name="T20" fmla="*/ 3 w 29"/>
                  <a:gd name="T21" fmla="*/ 2 h 38"/>
                  <a:gd name="T22" fmla="*/ 5 w 29"/>
                  <a:gd name="T23" fmla="*/ 0 h 38"/>
                  <a:gd name="T24" fmla="*/ 1 w 29"/>
                  <a:gd name="T25" fmla="*/ 0 h 38"/>
                  <a:gd name="T26" fmla="*/ 0 w 29"/>
                  <a:gd name="T27" fmla="*/ 3 h 38"/>
                  <a:gd name="T28" fmla="*/ 0 w 29"/>
                  <a:gd name="T29" fmla="*/ 4 h 38"/>
                  <a:gd name="T30" fmla="*/ 0 w 29"/>
                  <a:gd name="T31" fmla="*/ 7 h 38"/>
                  <a:gd name="T32" fmla="*/ 19 w 29"/>
                  <a:gd name="T33" fmla="*/ 36 h 38"/>
                  <a:gd name="T34" fmla="*/ 22 w 29"/>
                  <a:gd name="T35" fmla="*/ 38 h 38"/>
                  <a:gd name="T36" fmla="*/ 24 w 29"/>
                  <a:gd name="T37" fmla="*/ 38 h 38"/>
                  <a:gd name="T38" fmla="*/ 25 w 29"/>
                  <a:gd name="T39" fmla="*/ 38 h 38"/>
                  <a:gd name="T40" fmla="*/ 27 w 29"/>
                  <a:gd name="T41" fmla="*/ 38 h 38"/>
                  <a:gd name="T42" fmla="*/ 29 w 29"/>
                  <a:gd name="T43" fmla="*/ 34 h 38"/>
                  <a:gd name="T44" fmla="*/ 26 w 29"/>
                  <a:gd name="T45" fmla="*/ 35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9" h="38">
                    <a:moveTo>
                      <a:pt x="26" y="35"/>
                    </a:moveTo>
                    <a:cubicBezTo>
                      <a:pt x="26" y="36"/>
                      <a:pt x="26" y="36"/>
                      <a:pt x="26" y="36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5" y="36"/>
                      <a:pt x="24" y="36"/>
                      <a:pt x="23" y="35"/>
                    </a:cubicBezTo>
                    <a:cubicBezTo>
                      <a:pt x="22" y="35"/>
                      <a:pt x="21" y="34"/>
                      <a:pt x="20" y="33"/>
                    </a:cubicBezTo>
                    <a:cubicBezTo>
                      <a:pt x="13" y="28"/>
                      <a:pt x="5" y="14"/>
                      <a:pt x="3" y="7"/>
                    </a:cubicBezTo>
                    <a:cubicBezTo>
                      <a:pt x="2" y="6"/>
                      <a:pt x="2" y="5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2"/>
                      <a:pt x="5" y="1"/>
                      <a:pt x="5" y="0"/>
                    </a:cubicBezTo>
                    <a:cubicBezTo>
                      <a:pt x="4" y="0"/>
                      <a:pt x="2" y="0"/>
                      <a:pt x="1" y="0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0" y="6"/>
                      <a:pt x="0" y="7"/>
                    </a:cubicBezTo>
                    <a:cubicBezTo>
                      <a:pt x="3" y="15"/>
                      <a:pt x="12" y="30"/>
                      <a:pt x="19" y="36"/>
                    </a:cubicBezTo>
                    <a:cubicBezTo>
                      <a:pt x="20" y="36"/>
                      <a:pt x="21" y="37"/>
                      <a:pt x="22" y="38"/>
                    </a:cubicBezTo>
                    <a:cubicBezTo>
                      <a:pt x="23" y="38"/>
                      <a:pt x="23" y="38"/>
                      <a:pt x="24" y="38"/>
                    </a:cubicBezTo>
                    <a:cubicBezTo>
                      <a:pt x="24" y="38"/>
                      <a:pt x="25" y="38"/>
                      <a:pt x="25" y="38"/>
                    </a:cubicBezTo>
                    <a:cubicBezTo>
                      <a:pt x="26" y="38"/>
                      <a:pt x="27" y="38"/>
                      <a:pt x="27" y="38"/>
                    </a:cubicBezTo>
                    <a:cubicBezTo>
                      <a:pt x="28" y="37"/>
                      <a:pt x="29" y="36"/>
                      <a:pt x="29" y="34"/>
                    </a:cubicBezTo>
                    <a:cubicBezTo>
                      <a:pt x="28" y="34"/>
                      <a:pt x="27" y="35"/>
                      <a:pt x="26" y="35"/>
                    </a:cubicBezTo>
                    <a:close/>
                  </a:path>
                </a:pathLst>
              </a:custGeom>
              <a:solidFill>
                <a:srgbClr val="A48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3" name="Freeform 935"/>
              <p:cNvSpPr>
                <a:spLocks noEditPoints="1"/>
              </p:cNvSpPr>
              <p:nvPr/>
            </p:nvSpPr>
            <p:spPr bwMode="auto">
              <a:xfrm>
                <a:off x="4596" y="3140"/>
                <a:ext cx="157" cy="121"/>
              </a:xfrm>
              <a:custGeom>
                <a:avLst/>
                <a:gdLst>
                  <a:gd name="T0" fmla="*/ 0 w 66"/>
                  <a:gd name="T1" fmla="*/ 39 h 51"/>
                  <a:gd name="T2" fmla="*/ 0 w 66"/>
                  <a:gd name="T3" fmla="*/ 39 h 51"/>
                  <a:gd name="T4" fmla="*/ 11 w 66"/>
                  <a:gd name="T5" fmla="*/ 49 h 51"/>
                  <a:gd name="T6" fmla="*/ 22 w 66"/>
                  <a:gd name="T7" fmla="*/ 39 h 51"/>
                  <a:gd name="T8" fmla="*/ 22 w 66"/>
                  <a:gd name="T9" fmla="*/ 39 h 51"/>
                  <a:gd name="T10" fmla="*/ 22 w 66"/>
                  <a:gd name="T11" fmla="*/ 39 h 51"/>
                  <a:gd name="T12" fmla="*/ 11 w 66"/>
                  <a:gd name="T13" fmla="*/ 12 h 51"/>
                  <a:gd name="T14" fmla="*/ 31 w 66"/>
                  <a:gd name="T15" fmla="*/ 12 h 51"/>
                  <a:gd name="T16" fmla="*/ 31 w 66"/>
                  <a:gd name="T17" fmla="*/ 51 h 51"/>
                  <a:gd name="T18" fmla="*/ 35 w 66"/>
                  <a:gd name="T19" fmla="*/ 51 h 51"/>
                  <a:gd name="T20" fmla="*/ 35 w 66"/>
                  <a:gd name="T21" fmla="*/ 12 h 51"/>
                  <a:gd name="T22" fmla="*/ 55 w 66"/>
                  <a:gd name="T23" fmla="*/ 12 h 51"/>
                  <a:gd name="T24" fmla="*/ 44 w 66"/>
                  <a:gd name="T25" fmla="*/ 39 h 51"/>
                  <a:gd name="T26" fmla="*/ 44 w 66"/>
                  <a:gd name="T27" fmla="*/ 39 h 51"/>
                  <a:gd name="T28" fmla="*/ 44 w 66"/>
                  <a:gd name="T29" fmla="*/ 39 h 51"/>
                  <a:gd name="T30" fmla="*/ 55 w 66"/>
                  <a:gd name="T31" fmla="*/ 49 h 51"/>
                  <a:gd name="T32" fmla="*/ 66 w 66"/>
                  <a:gd name="T33" fmla="*/ 39 h 51"/>
                  <a:gd name="T34" fmla="*/ 66 w 66"/>
                  <a:gd name="T35" fmla="*/ 39 h 51"/>
                  <a:gd name="T36" fmla="*/ 66 w 66"/>
                  <a:gd name="T37" fmla="*/ 39 h 51"/>
                  <a:gd name="T38" fmla="*/ 55 w 66"/>
                  <a:gd name="T39" fmla="*/ 12 h 51"/>
                  <a:gd name="T40" fmla="*/ 59 w 66"/>
                  <a:gd name="T41" fmla="*/ 12 h 51"/>
                  <a:gd name="T42" fmla="*/ 59 w 66"/>
                  <a:gd name="T43" fmla="*/ 9 h 51"/>
                  <a:gd name="T44" fmla="*/ 35 w 66"/>
                  <a:gd name="T45" fmla="*/ 6 h 51"/>
                  <a:gd name="T46" fmla="*/ 35 w 66"/>
                  <a:gd name="T47" fmla="*/ 0 h 51"/>
                  <a:gd name="T48" fmla="*/ 31 w 66"/>
                  <a:gd name="T49" fmla="*/ 0 h 51"/>
                  <a:gd name="T50" fmla="*/ 31 w 66"/>
                  <a:gd name="T51" fmla="*/ 6 h 51"/>
                  <a:gd name="T52" fmla="*/ 7 w 66"/>
                  <a:gd name="T53" fmla="*/ 9 h 51"/>
                  <a:gd name="T54" fmla="*/ 7 w 66"/>
                  <a:gd name="T55" fmla="*/ 12 h 51"/>
                  <a:gd name="T56" fmla="*/ 11 w 66"/>
                  <a:gd name="T57" fmla="*/ 12 h 51"/>
                  <a:gd name="T58" fmla="*/ 0 w 66"/>
                  <a:gd name="T59" fmla="*/ 39 h 51"/>
                  <a:gd name="T60" fmla="*/ 64 w 66"/>
                  <a:gd name="T61" fmla="*/ 39 h 51"/>
                  <a:gd name="T62" fmla="*/ 46 w 66"/>
                  <a:gd name="T63" fmla="*/ 39 h 51"/>
                  <a:gd name="T64" fmla="*/ 55 w 66"/>
                  <a:gd name="T65" fmla="*/ 14 h 51"/>
                  <a:gd name="T66" fmla="*/ 64 w 66"/>
                  <a:gd name="T67" fmla="*/ 39 h 51"/>
                  <a:gd name="T68" fmla="*/ 11 w 66"/>
                  <a:gd name="T69" fmla="*/ 14 h 51"/>
                  <a:gd name="T70" fmla="*/ 20 w 66"/>
                  <a:gd name="T71" fmla="*/ 39 h 51"/>
                  <a:gd name="T72" fmla="*/ 2 w 66"/>
                  <a:gd name="T73" fmla="*/ 39 h 51"/>
                  <a:gd name="T74" fmla="*/ 11 w 66"/>
                  <a:gd name="T75" fmla="*/ 1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6" h="51">
                    <a:moveTo>
                      <a:pt x="0" y="39"/>
                    </a:moveTo>
                    <a:cubicBezTo>
                      <a:pt x="0" y="39"/>
                      <a:pt x="0" y="39"/>
                      <a:pt x="0" y="39"/>
                    </a:cubicBezTo>
                    <a:cubicBezTo>
                      <a:pt x="1" y="45"/>
                      <a:pt x="5" y="49"/>
                      <a:pt x="11" y="49"/>
                    </a:cubicBezTo>
                    <a:cubicBezTo>
                      <a:pt x="17" y="49"/>
                      <a:pt x="21" y="45"/>
                      <a:pt x="22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51"/>
                      <a:pt x="31" y="51"/>
                      <a:pt x="31" y="51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55" y="12"/>
                      <a:pt x="55" y="12"/>
                      <a:pt x="55" y="12"/>
                    </a:cubicBezTo>
                    <a:cubicBezTo>
                      <a:pt x="44" y="39"/>
                      <a:pt x="44" y="39"/>
                      <a:pt x="44" y="39"/>
                    </a:cubicBezTo>
                    <a:cubicBezTo>
                      <a:pt x="44" y="39"/>
                      <a:pt x="44" y="39"/>
                      <a:pt x="44" y="39"/>
                    </a:cubicBezTo>
                    <a:cubicBezTo>
                      <a:pt x="44" y="39"/>
                      <a:pt x="44" y="39"/>
                      <a:pt x="44" y="39"/>
                    </a:cubicBezTo>
                    <a:cubicBezTo>
                      <a:pt x="45" y="45"/>
                      <a:pt x="49" y="49"/>
                      <a:pt x="55" y="49"/>
                    </a:cubicBezTo>
                    <a:cubicBezTo>
                      <a:pt x="61" y="49"/>
                      <a:pt x="65" y="45"/>
                      <a:pt x="66" y="39"/>
                    </a:cubicBezTo>
                    <a:cubicBezTo>
                      <a:pt x="66" y="39"/>
                      <a:pt x="66" y="39"/>
                      <a:pt x="66" y="39"/>
                    </a:cubicBezTo>
                    <a:cubicBezTo>
                      <a:pt x="66" y="39"/>
                      <a:pt x="66" y="39"/>
                      <a:pt x="66" y="39"/>
                    </a:cubicBezTo>
                    <a:cubicBezTo>
                      <a:pt x="55" y="12"/>
                      <a:pt x="55" y="12"/>
                      <a:pt x="55" y="12"/>
                    </a:cubicBezTo>
                    <a:cubicBezTo>
                      <a:pt x="59" y="12"/>
                      <a:pt x="59" y="12"/>
                      <a:pt x="59" y="12"/>
                    </a:cubicBezTo>
                    <a:cubicBezTo>
                      <a:pt x="59" y="9"/>
                      <a:pt x="59" y="9"/>
                      <a:pt x="59" y="9"/>
                    </a:cubicBezTo>
                    <a:cubicBezTo>
                      <a:pt x="35" y="6"/>
                      <a:pt x="35" y="6"/>
                      <a:pt x="35" y="6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1" y="6"/>
                      <a:pt x="31" y="6"/>
                      <a:pt x="31" y="6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0" y="39"/>
                      <a:pt x="0" y="39"/>
                      <a:pt x="0" y="39"/>
                    </a:cubicBezTo>
                    <a:close/>
                    <a:moveTo>
                      <a:pt x="64" y="39"/>
                    </a:moveTo>
                    <a:cubicBezTo>
                      <a:pt x="46" y="39"/>
                      <a:pt x="46" y="39"/>
                      <a:pt x="46" y="39"/>
                    </a:cubicBezTo>
                    <a:cubicBezTo>
                      <a:pt x="55" y="14"/>
                      <a:pt x="55" y="14"/>
                      <a:pt x="55" y="14"/>
                    </a:cubicBezTo>
                    <a:lnTo>
                      <a:pt x="64" y="39"/>
                    </a:lnTo>
                    <a:close/>
                    <a:moveTo>
                      <a:pt x="11" y="14"/>
                    </a:moveTo>
                    <a:cubicBezTo>
                      <a:pt x="20" y="39"/>
                      <a:pt x="20" y="39"/>
                      <a:pt x="20" y="39"/>
                    </a:cubicBezTo>
                    <a:cubicBezTo>
                      <a:pt x="2" y="39"/>
                      <a:pt x="2" y="39"/>
                      <a:pt x="2" y="39"/>
                    </a:cubicBezTo>
                    <a:lnTo>
                      <a:pt x="11" y="14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4" name="Freeform 936"/>
              <p:cNvSpPr>
                <a:spLocks noEditPoints="1"/>
              </p:cNvSpPr>
              <p:nvPr/>
            </p:nvSpPr>
            <p:spPr bwMode="auto">
              <a:xfrm>
                <a:off x="4918" y="2553"/>
                <a:ext cx="121" cy="95"/>
              </a:xfrm>
              <a:custGeom>
                <a:avLst/>
                <a:gdLst>
                  <a:gd name="T0" fmla="*/ 0 w 51"/>
                  <a:gd name="T1" fmla="*/ 31 h 40"/>
                  <a:gd name="T2" fmla="*/ 0 w 51"/>
                  <a:gd name="T3" fmla="*/ 31 h 40"/>
                  <a:gd name="T4" fmla="*/ 8 w 51"/>
                  <a:gd name="T5" fmla="*/ 39 h 40"/>
                  <a:gd name="T6" fmla="*/ 17 w 51"/>
                  <a:gd name="T7" fmla="*/ 31 h 40"/>
                  <a:gd name="T8" fmla="*/ 17 w 51"/>
                  <a:gd name="T9" fmla="*/ 31 h 40"/>
                  <a:gd name="T10" fmla="*/ 17 w 51"/>
                  <a:gd name="T11" fmla="*/ 31 h 40"/>
                  <a:gd name="T12" fmla="*/ 9 w 51"/>
                  <a:gd name="T13" fmla="*/ 10 h 40"/>
                  <a:gd name="T14" fmla="*/ 24 w 51"/>
                  <a:gd name="T15" fmla="*/ 10 h 40"/>
                  <a:gd name="T16" fmla="*/ 24 w 51"/>
                  <a:gd name="T17" fmla="*/ 40 h 40"/>
                  <a:gd name="T18" fmla="*/ 27 w 51"/>
                  <a:gd name="T19" fmla="*/ 40 h 40"/>
                  <a:gd name="T20" fmla="*/ 27 w 51"/>
                  <a:gd name="T21" fmla="*/ 10 h 40"/>
                  <a:gd name="T22" fmla="*/ 42 w 51"/>
                  <a:gd name="T23" fmla="*/ 10 h 40"/>
                  <a:gd name="T24" fmla="*/ 34 w 51"/>
                  <a:gd name="T25" fmla="*/ 31 h 40"/>
                  <a:gd name="T26" fmla="*/ 34 w 51"/>
                  <a:gd name="T27" fmla="*/ 31 h 40"/>
                  <a:gd name="T28" fmla="*/ 34 w 51"/>
                  <a:gd name="T29" fmla="*/ 31 h 40"/>
                  <a:gd name="T30" fmla="*/ 42 w 51"/>
                  <a:gd name="T31" fmla="*/ 39 h 40"/>
                  <a:gd name="T32" fmla="*/ 51 w 51"/>
                  <a:gd name="T33" fmla="*/ 31 h 40"/>
                  <a:gd name="T34" fmla="*/ 51 w 51"/>
                  <a:gd name="T35" fmla="*/ 31 h 40"/>
                  <a:gd name="T36" fmla="*/ 51 w 51"/>
                  <a:gd name="T37" fmla="*/ 31 h 40"/>
                  <a:gd name="T38" fmla="*/ 43 w 51"/>
                  <a:gd name="T39" fmla="*/ 10 h 40"/>
                  <a:gd name="T40" fmla="*/ 45 w 51"/>
                  <a:gd name="T41" fmla="*/ 10 h 40"/>
                  <a:gd name="T42" fmla="*/ 45 w 51"/>
                  <a:gd name="T43" fmla="*/ 8 h 40"/>
                  <a:gd name="T44" fmla="*/ 27 w 51"/>
                  <a:gd name="T45" fmla="*/ 6 h 40"/>
                  <a:gd name="T46" fmla="*/ 27 w 51"/>
                  <a:gd name="T47" fmla="*/ 0 h 40"/>
                  <a:gd name="T48" fmla="*/ 24 w 51"/>
                  <a:gd name="T49" fmla="*/ 0 h 40"/>
                  <a:gd name="T50" fmla="*/ 24 w 51"/>
                  <a:gd name="T51" fmla="*/ 6 h 40"/>
                  <a:gd name="T52" fmla="*/ 5 w 51"/>
                  <a:gd name="T53" fmla="*/ 8 h 40"/>
                  <a:gd name="T54" fmla="*/ 5 w 51"/>
                  <a:gd name="T55" fmla="*/ 10 h 40"/>
                  <a:gd name="T56" fmla="*/ 8 w 51"/>
                  <a:gd name="T57" fmla="*/ 10 h 40"/>
                  <a:gd name="T58" fmla="*/ 0 w 51"/>
                  <a:gd name="T59" fmla="*/ 31 h 40"/>
                  <a:gd name="T60" fmla="*/ 50 w 51"/>
                  <a:gd name="T61" fmla="*/ 31 h 40"/>
                  <a:gd name="T62" fmla="*/ 35 w 51"/>
                  <a:gd name="T63" fmla="*/ 31 h 40"/>
                  <a:gd name="T64" fmla="*/ 42 w 51"/>
                  <a:gd name="T65" fmla="*/ 12 h 40"/>
                  <a:gd name="T66" fmla="*/ 50 w 51"/>
                  <a:gd name="T67" fmla="*/ 31 h 40"/>
                  <a:gd name="T68" fmla="*/ 8 w 51"/>
                  <a:gd name="T69" fmla="*/ 12 h 40"/>
                  <a:gd name="T70" fmla="*/ 16 w 51"/>
                  <a:gd name="T71" fmla="*/ 31 h 40"/>
                  <a:gd name="T72" fmla="*/ 1 w 51"/>
                  <a:gd name="T73" fmla="*/ 31 h 40"/>
                  <a:gd name="T74" fmla="*/ 8 w 51"/>
                  <a:gd name="T75" fmla="*/ 12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1" h="40">
                    <a:moveTo>
                      <a:pt x="0" y="31"/>
                    </a:moveTo>
                    <a:cubicBezTo>
                      <a:pt x="0" y="31"/>
                      <a:pt x="0" y="31"/>
                      <a:pt x="0" y="31"/>
                    </a:cubicBezTo>
                    <a:cubicBezTo>
                      <a:pt x="0" y="35"/>
                      <a:pt x="4" y="39"/>
                      <a:pt x="8" y="39"/>
                    </a:cubicBezTo>
                    <a:cubicBezTo>
                      <a:pt x="13" y="39"/>
                      <a:pt x="16" y="35"/>
                      <a:pt x="17" y="31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40"/>
                      <a:pt x="24" y="40"/>
                      <a:pt x="24" y="40"/>
                    </a:cubicBezTo>
                    <a:cubicBezTo>
                      <a:pt x="27" y="40"/>
                      <a:pt x="27" y="40"/>
                      <a:pt x="27" y="40"/>
                    </a:cubicBezTo>
                    <a:cubicBezTo>
                      <a:pt x="27" y="10"/>
                      <a:pt x="27" y="10"/>
                      <a:pt x="27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34" y="35"/>
                      <a:pt x="38" y="39"/>
                      <a:pt x="42" y="39"/>
                    </a:cubicBezTo>
                    <a:cubicBezTo>
                      <a:pt x="47" y="39"/>
                      <a:pt x="50" y="35"/>
                      <a:pt x="51" y="31"/>
                    </a:cubicBezTo>
                    <a:cubicBezTo>
                      <a:pt x="51" y="31"/>
                      <a:pt x="51" y="31"/>
                      <a:pt x="51" y="31"/>
                    </a:cubicBezTo>
                    <a:cubicBezTo>
                      <a:pt x="51" y="31"/>
                      <a:pt x="51" y="31"/>
                      <a:pt x="51" y="31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5" y="8"/>
                      <a:pt x="45" y="8"/>
                      <a:pt x="45" y="8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0" y="31"/>
                      <a:pt x="0" y="31"/>
                      <a:pt x="0" y="31"/>
                    </a:cubicBezTo>
                    <a:close/>
                    <a:moveTo>
                      <a:pt x="50" y="31"/>
                    </a:moveTo>
                    <a:cubicBezTo>
                      <a:pt x="35" y="31"/>
                      <a:pt x="35" y="31"/>
                      <a:pt x="35" y="31"/>
                    </a:cubicBezTo>
                    <a:cubicBezTo>
                      <a:pt x="42" y="12"/>
                      <a:pt x="42" y="12"/>
                      <a:pt x="42" y="12"/>
                    </a:cubicBezTo>
                    <a:lnTo>
                      <a:pt x="50" y="31"/>
                    </a:lnTo>
                    <a:close/>
                    <a:moveTo>
                      <a:pt x="8" y="12"/>
                    </a:moveTo>
                    <a:cubicBezTo>
                      <a:pt x="16" y="31"/>
                      <a:pt x="16" y="31"/>
                      <a:pt x="16" y="31"/>
                    </a:cubicBezTo>
                    <a:cubicBezTo>
                      <a:pt x="1" y="31"/>
                      <a:pt x="1" y="31"/>
                      <a:pt x="1" y="31"/>
                    </a:cubicBezTo>
                    <a:lnTo>
                      <a:pt x="8" y="12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5" name="Freeform 937"/>
              <p:cNvSpPr>
                <a:spLocks noEditPoints="1"/>
              </p:cNvSpPr>
              <p:nvPr/>
            </p:nvSpPr>
            <p:spPr bwMode="auto">
              <a:xfrm>
                <a:off x="5171" y="3699"/>
                <a:ext cx="154" cy="120"/>
              </a:xfrm>
              <a:custGeom>
                <a:avLst/>
                <a:gdLst>
                  <a:gd name="T0" fmla="*/ 0 w 65"/>
                  <a:gd name="T1" fmla="*/ 40 h 51"/>
                  <a:gd name="T2" fmla="*/ 0 w 65"/>
                  <a:gd name="T3" fmla="*/ 40 h 51"/>
                  <a:gd name="T4" fmla="*/ 11 w 65"/>
                  <a:gd name="T5" fmla="*/ 49 h 51"/>
                  <a:gd name="T6" fmla="*/ 22 w 65"/>
                  <a:gd name="T7" fmla="*/ 40 h 51"/>
                  <a:gd name="T8" fmla="*/ 21 w 65"/>
                  <a:gd name="T9" fmla="*/ 40 h 51"/>
                  <a:gd name="T10" fmla="*/ 21 w 65"/>
                  <a:gd name="T11" fmla="*/ 39 h 51"/>
                  <a:gd name="T12" fmla="*/ 11 w 65"/>
                  <a:gd name="T13" fmla="*/ 12 h 51"/>
                  <a:gd name="T14" fmla="*/ 31 w 65"/>
                  <a:gd name="T15" fmla="*/ 12 h 51"/>
                  <a:gd name="T16" fmla="*/ 31 w 65"/>
                  <a:gd name="T17" fmla="*/ 51 h 51"/>
                  <a:gd name="T18" fmla="*/ 34 w 65"/>
                  <a:gd name="T19" fmla="*/ 51 h 51"/>
                  <a:gd name="T20" fmla="*/ 34 w 65"/>
                  <a:gd name="T21" fmla="*/ 12 h 51"/>
                  <a:gd name="T22" fmla="*/ 54 w 65"/>
                  <a:gd name="T23" fmla="*/ 12 h 51"/>
                  <a:gd name="T24" fmla="*/ 44 w 65"/>
                  <a:gd name="T25" fmla="*/ 39 h 51"/>
                  <a:gd name="T26" fmla="*/ 44 w 65"/>
                  <a:gd name="T27" fmla="*/ 40 h 51"/>
                  <a:gd name="T28" fmla="*/ 43 w 65"/>
                  <a:gd name="T29" fmla="*/ 40 h 51"/>
                  <a:gd name="T30" fmla="*/ 54 w 65"/>
                  <a:gd name="T31" fmla="*/ 49 h 51"/>
                  <a:gd name="T32" fmla="*/ 65 w 65"/>
                  <a:gd name="T33" fmla="*/ 40 h 51"/>
                  <a:gd name="T34" fmla="*/ 65 w 65"/>
                  <a:gd name="T35" fmla="*/ 40 h 51"/>
                  <a:gd name="T36" fmla="*/ 65 w 65"/>
                  <a:gd name="T37" fmla="*/ 39 h 51"/>
                  <a:gd name="T38" fmla="*/ 55 w 65"/>
                  <a:gd name="T39" fmla="*/ 12 h 51"/>
                  <a:gd name="T40" fmla="*/ 58 w 65"/>
                  <a:gd name="T41" fmla="*/ 12 h 51"/>
                  <a:gd name="T42" fmla="*/ 58 w 65"/>
                  <a:gd name="T43" fmla="*/ 10 h 51"/>
                  <a:gd name="T44" fmla="*/ 34 w 65"/>
                  <a:gd name="T45" fmla="*/ 7 h 51"/>
                  <a:gd name="T46" fmla="*/ 34 w 65"/>
                  <a:gd name="T47" fmla="*/ 0 h 51"/>
                  <a:gd name="T48" fmla="*/ 31 w 65"/>
                  <a:gd name="T49" fmla="*/ 0 h 51"/>
                  <a:gd name="T50" fmla="*/ 31 w 65"/>
                  <a:gd name="T51" fmla="*/ 7 h 51"/>
                  <a:gd name="T52" fmla="*/ 7 w 65"/>
                  <a:gd name="T53" fmla="*/ 10 h 51"/>
                  <a:gd name="T54" fmla="*/ 7 w 65"/>
                  <a:gd name="T55" fmla="*/ 12 h 51"/>
                  <a:gd name="T56" fmla="*/ 10 w 65"/>
                  <a:gd name="T57" fmla="*/ 12 h 51"/>
                  <a:gd name="T58" fmla="*/ 0 w 65"/>
                  <a:gd name="T59" fmla="*/ 39 h 51"/>
                  <a:gd name="T60" fmla="*/ 0 w 65"/>
                  <a:gd name="T61" fmla="*/ 40 h 51"/>
                  <a:gd name="T62" fmla="*/ 64 w 65"/>
                  <a:gd name="T63" fmla="*/ 40 h 51"/>
                  <a:gd name="T64" fmla="*/ 45 w 65"/>
                  <a:gd name="T65" fmla="*/ 40 h 51"/>
                  <a:gd name="T66" fmla="*/ 54 w 65"/>
                  <a:gd name="T67" fmla="*/ 15 h 51"/>
                  <a:gd name="T68" fmla="*/ 64 w 65"/>
                  <a:gd name="T69" fmla="*/ 40 h 51"/>
                  <a:gd name="T70" fmla="*/ 11 w 65"/>
                  <a:gd name="T71" fmla="*/ 15 h 51"/>
                  <a:gd name="T72" fmla="*/ 20 w 65"/>
                  <a:gd name="T73" fmla="*/ 40 h 51"/>
                  <a:gd name="T74" fmla="*/ 1 w 65"/>
                  <a:gd name="T75" fmla="*/ 40 h 51"/>
                  <a:gd name="T76" fmla="*/ 11 w 65"/>
                  <a:gd name="T77" fmla="*/ 1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65" h="51">
                    <a:moveTo>
                      <a:pt x="0" y="40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0" y="45"/>
                      <a:pt x="5" y="49"/>
                      <a:pt x="11" y="49"/>
                    </a:cubicBezTo>
                    <a:cubicBezTo>
                      <a:pt x="16" y="49"/>
                      <a:pt x="21" y="45"/>
                      <a:pt x="22" y="40"/>
                    </a:cubicBezTo>
                    <a:cubicBezTo>
                      <a:pt x="21" y="40"/>
                      <a:pt x="21" y="40"/>
                      <a:pt x="21" y="40"/>
                    </a:cubicBezTo>
                    <a:cubicBezTo>
                      <a:pt x="21" y="39"/>
                      <a:pt x="21" y="39"/>
                      <a:pt x="21" y="39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51"/>
                      <a:pt x="31" y="51"/>
                      <a:pt x="31" y="51"/>
                    </a:cubicBezTo>
                    <a:cubicBezTo>
                      <a:pt x="34" y="51"/>
                      <a:pt x="34" y="51"/>
                      <a:pt x="34" y="51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54" y="12"/>
                      <a:pt x="54" y="12"/>
                      <a:pt x="54" y="12"/>
                    </a:cubicBezTo>
                    <a:cubicBezTo>
                      <a:pt x="44" y="39"/>
                      <a:pt x="44" y="39"/>
                      <a:pt x="44" y="39"/>
                    </a:cubicBezTo>
                    <a:cubicBezTo>
                      <a:pt x="44" y="40"/>
                      <a:pt x="44" y="40"/>
                      <a:pt x="44" y="40"/>
                    </a:cubicBezTo>
                    <a:cubicBezTo>
                      <a:pt x="43" y="40"/>
                      <a:pt x="43" y="40"/>
                      <a:pt x="43" y="40"/>
                    </a:cubicBezTo>
                    <a:cubicBezTo>
                      <a:pt x="44" y="45"/>
                      <a:pt x="49" y="49"/>
                      <a:pt x="54" y="49"/>
                    </a:cubicBezTo>
                    <a:cubicBezTo>
                      <a:pt x="60" y="49"/>
                      <a:pt x="65" y="45"/>
                      <a:pt x="65" y="40"/>
                    </a:cubicBezTo>
                    <a:cubicBezTo>
                      <a:pt x="65" y="40"/>
                      <a:pt x="65" y="40"/>
                      <a:pt x="65" y="40"/>
                    </a:cubicBezTo>
                    <a:cubicBezTo>
                      <a:pt x="65" y="39"/>
                      <a:pt x="65" y="39"/>
                      <a:pt x="65" y="39"/>
                    </a:cubicBezTo>
                    <a:cubicBezTo>
                      <a:pt x="55" y="12"/>
                      <a:pt x="55" y="12"/>
                      <a:pt x="55" y="12"/>
                    </a:cubicBezTo>
                    <a:cubicBezTo>
                      <a:pt x="58" y="12"/>
                      <a:pt x="58" y="12"/>
                      <a:pt x="58" y="12"/>
                    </a:cubicBezTo>
                    <a:cubicBezTo>
                      <a:pt x="58" y="10"/>
                      <a:pt x="58" y="10"/>
                      <a:pt x="58" y="10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0" y="39"/>
                      <a:pt x="0" y="39"/>
                      <a:pt x="0" y="39"/>
                    </a:cubicBezTo>
                    <a:lnTo>
                      <a:pt x="0" y="40"/>
                    </a:lnTo>
                    <a:close/>
                    <a:moveTo>
                      <a:pt x="64" y="40"/>
                    </a:moveTo>
                    <a:cubicBezTo>
                      <a:pt x="45" y="40"/>
                      <a:pt x="45" y="40"/>
                      <a:pt x="45" y="40"/>
                    </a:cubicBezTo>
                    <a:cubicBezTo>
                      <a:pt x="54" y="15"/>
                      <a:pt x="54" y="15"/>
                      <a:pt x="54" y="15"/>
                    </a:cubicBezTo>
                    <a:lnTo>
                      <a:pt x="64" y="40"/>
                    </a:lnTo>
                    <a:close/>
                    <a:moveTo>
                      <a:pt x="11" y="15"/>
                    </a:moveTo>
                    <a:cubicBezTo>
                      <a:pt x="20" y="40"/>
                      <a:pt x="20" y="40"/>
                      <a:pt x="20" y="40"/>
                    </a:cubicBezTo>
                    <a:cubicBezTo>
                      <a:pt x="1" y="40"/>
                      <a:pt x="1" y="40"/>
                      <a:pt x="1" y="40"/>
                    </a:cubicBezTo>
                    <a:lnTo>
                      <a:pt x="11" y="15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6" name="Freeform 938"/>
              <p:cNvSpPr>
                <a:spLocks noEditPoints="1"/>
              </p:cNvSpPr>
              <p:nvPr/>
            </p:nvSpPr>
            <p:spPr bwMode="auto">
              <a:xfrm>
                <a:off x="4286" y="3459"/>
                <a:ext cx="142" cy="112"/>
              </a:xfrm>
              <a:custGeom>
                <a:avLst/>
                <a:gdLst>
                  <a:gd name="T0" fmla="*/ 0 w 60"/>
                  <a:gd name="T1" fmla="*/ 36 h 47"/>
                  <a:gd name="T2" fmla="*/ 0 w 60"/>
                  <a:gd name="T3" fmla="*/ 36 h 47"/>
                  <a:gd name="T4" fmla="*/ 10 w 60"/>
                  <a:gd name="T5" fmla="*/ 45 h 47"/>
                  <a:gd name="T6" fmla="*/ 20 w 60"/>
                  <a:gd name="T7" fmla="*/ 36 h 47"/>
                  <a:gd name="T8" fmla="*/ 20 w 60"/>
                  <a:gd name="T9" fmla="*/ 36 h 47"/>
                  <a:gd name="T10" fmla="*/ 20 w 60"/>
                  <a:gd name="T11" fmla="*/ 36 h 47"/>
                  <a:gd name="T12" fmla="*/ 11 w 60"/>
                  <a:gd name="T13" fmla="*/ 11 h 47"/>
                  <a:gd name="T14" fmla="*/ 28 w 60"/>
                  <a:gd name="T15" fmla="*/ 11 h 47"/>
                  <a:gd name="T16" fmla="*/ 28 w 60"/>
                  <a:gd name="T17" fmla="*/ 47 h 47"/>
                  <a:gd name="T18" fmla="*/ 32 w 60"/>
                  <a:gd name="T19" fmla="*/ 47 h 47"/>
                  <a:gd name="T20" fmla="*/ 32 w 60"/>
                  <a:gd name="T21" fmla="*/ 11 h 47"/>
                  <a:gd name="T22" fmla="*/ 50 w 60"/>
                  <a:gd name="T23" fmla="*/ 11 h 47"/>
                  <a:gd name="T24" fmla="*/ 40 w 60"/>
                  <a:gd name="T25" fmla="*/ 36 h 47"/>
                  <a:gd name="T26" fmla="*/ 40 w 60"/>
                  <a:gd name="T27" fmla="*/ 36 h 47"/>
                  <a:gd name="T28" fmla="*/ 40 w 60"/>
                  <a:gd name="T29" fmla="*/ 36 h 47"/>
                  <a:gd name="T30" fmla="*/ 50 w 60"/>
                  <a:gd name="T31" fmla="*/ 45 h 47"/>
                  <a:gd name="T32" fmla="*/ 60 w 60"/>
                  <a:gd name="T33" fmla="*/ 36 h 47"/>
                  <a:gd name="T34" fmla="*/ 60 w 60"/>
                  <a:gd name="T35" fmla="*/ 36 h 47"/>
                  <a:gd name="T36" fmla="*/ 60 w 60"/>
                  <a:gd name="T37" fmla="*/ 36 h 47"/>
                  <a:gd name="T38" fmla="*/ 51 w 60"/>
                  <a:gd name="T39" fmla="*/ 11 h 47"/>
                  <a:gd name="T40" fmla="*/ 54 w 60"/>
                  <a:gd name="T41" fmla="*/ 11 h 47"/>
                  <a:gd name="T42" fmla="*/ 54 w 60"/>
                  <a:gd name="T43" fmla="*/ 9 h 47"/>
                  <a:gd name="T44" fmla="*/ 32 w 60"/>
                  <a:gd name="T45" fmla="*/ 6 h 47"/>
                  <a:gd name="T46" fmla="*/ 32 w 60"/>
                  <a:gd name="T47" fmla="*/ 0 h 47"/>
                  <a:gd name="T48" fmla="*/ 28 w 60"/>
                  <a:gd name="T49" fmla="*/ 0 h 47"/>
                  <a:gd name="T50" fmla="*/ 28 w 60"/>
                  <a:gd name="T51" fmla="*/ 6 h 47"/>
                  <a:gd name="T52" fmla="*/ 7 w 60"/>
                  <a:gd name="T53" fmla="*/ 9 h 47"/>
                  <a:gd name="T54" fmla="*/ 7 w 60"/>
                  <a:gd name="T55" fmla="*/ 11 h 47"/>
                  <a:gd name="T56" fmla="*/ 10 w 60"/>
                  <a:gd name="T57" fmla="*/ 11 h 47"/>
                  <a:gd name="T58" fmla="*/ 0 w 60"/>
                  <a:gd name="T59" fmla="*/ 36 h 47"/>
                  <a:gd name="T60" fmla="*/ 59 w 60"/>
                  <a:gd name="T61" fmla="*/ 36 h 47"/>
                  <a:gd name="T62" fmla="*/ 42 w 60"/>
                  <a:gd name="T63" fmla="*/ 36 h 47"/>
                  <a:gd name="T64" fmla="*/ 50 w 60"/>
                  <a:gd name="T65" fmla="*/ 13 h 47"/>
                  <a:gd name="T66" fmla="*/ 59 w 60"/>
                  <a:gd name="T67" fmla="*/ 36 h 47"/>
                  <a:gd name="T68" fmla="*/ 10 w 60"/>
                  <a:gd name="T69" fmla="*/ 13 h 47"/>
                  <a:gd name="T70" fmla="*/ 19 w 60"/>
                  <a:gd name="T71" fmla="*/ 36 h 47"/>
                  <a:gd name="T72" fmla="*/ 2 w 60"/>
                  <a:gd name="T73" fmla="*/ 36 h 47"/>
                  <a:gd name="T74" fmla="*/ 10 w 60"/>
                  <a:gd name="T75" fmla="*/ 1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0" h="47">
                    <a:moveTo>
                      <a:pt x="0" y="36"/>
                    </a:moveTo>
                    <a:cubicBezTo>
                      <a:pt x="0" y="36"/>
                      <a:pt x="0" y="36"/>
                      <a:pt x="0" y="36"/>
                    </a:cubicBezTo>
                    <a:cubicBezTo>
                      <a:pt x="1" y="41"/>
                      <a:pt x="5" y="45"/>
                      <a:pt x="10" y="45"/>
                    </a:cubicBezTo>
                    <a:cubicBezTo>
                      <a:pt x="15" y="45"/>
                      <a:pt x="20" y="41"/>
                      <a:pt x="20" y="36"/>
                    </a:cubicBezTo>
                    <a:cubicBezTo>
                      <a:pt x="20" y="36"/>
                      <a:pt x="20" y="36"/>
                      <a:pt x="20" y="36"/>
                    </a:cubicBezTo>
                    <a:cubicBezTo>
                      <a:pt x="20" y="36"/>
                      <a:pt x="20" y="36"/>
                      <a:pt x="20" y="36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8" y="47"/>
                      <a:pt x="28" y="47"/>
                      <a:pt x="28" y="47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50" y="11"/>
                      <a:pt x="50" y="11"/>
                      <a:pt x="50" y="11"/>
                    </a:cubicBezTo>
                    <a:cubicBezTo>
                      <a:pt x="40" y="36"/>
                      <a:pt x="40" y="36"/>
                      <a:pt x="40" y="36"/>
                    </a:cubicBezTo>
                    <a:cubicBezTo>
                      <a:pt x="40" y="36"/>
                      <a:pt x="40" y="36"/>
                      <a:pt x="40" y="36"/>
                    </a:cubicBezTo>
                    <a:cubicBezTo>
                      <a:pt x="40" y="36"/>
                      <a:pt x="40" y="36"/>
                      <a:pt x="40" y="36"/>
                    </a:cubicBezTo>
                    <a:cubicBezTo>
                      <a:pt x="41" y="41"/>
                      <a:pt x="45" y="45"/>
                      <a:pt x="50" y="45"/>
                    </a:cubicBezTo>
                    <a:cubicBezTo>
                      <a:pt x="55" y="45"/>
                      <a:pt x="60" y="41"/>
                      <a:pt x="60" y="36"/>
                    </a:cubicBezTo>
                    <a:cubicBezTo>
                      <a:pt x="60" y="36"/>
                      <a:pt x="60" y="36"/>
                      <a:pt x="60" y="36"/>
                    </a:cubicBezTo>
                    <a:cubicBezTo>
                      <a:pt x="60" y="36"/>
                      <a:pt x="60" y="36"/>
                      <a:pt x="60" y="36"/>
                    </a:cubicBezTo>
                    <a:cubicBezTo>
                      <a:pt x="51" y="11"/>
                      <a:pt x="51" y="11"/>
                      <a:pt x="51" y="11"/>
                    </a:cubicBezTo>
                    <a:cubicBezTo>
                      <a:pt x="54" y="11"/>
                      <a:pt x="54" y="11"/>
                      <a:pt x="54" y="11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0" y="36"/>
                      <a:pt x="0" y="36"/>
                      <a:pt x="0" y="36"/>
                    </a:cubicBezTo>
                    <a:close/>
                    <a:moveTo>
                      <a:pt x="59" y="36"/>
                    </a:moveTo>
                    <a:cubicBezTo>
                      <a:pt x="42" y="36"/>
                      <a:pt x="42" y="36"/>
                      <a:pt x="42" y="36"/>
                    </a:cubicBezTo>
                    <a:cubicBezTo>
                      <a:pt x="50" y="13"/>
                      <a:pt x="50" y="13"/>
                      <a:pt x="50" y="13"/>
                    </a:cubicBezTo>
                    <a:lnTo>
                      <a:pt x="59" y="36"/>
                    </a:lnTo>
                    <a:close/>
                    <a:moveTo>
                      <a:pt x="10" y="13"/>
                    </a:moveTo>
                    <a:cubicBezTo>
                      <a:pt x="19" y="36"/>
                      <a:pt x="19" y="36"/>
                      <a:pt x="19" y="36"/>
                    </a:cubicBezTo>
                    <a:cubicBezTo>
                      <a:pt x="2" y="36"/>
                      <a:pt x="2" y="36"/>
                      <a:pt x="2" y="36"/>
                    </a:cubicBezTo>
                    <a:lnTo>
                      <a:pt x="10" y="13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7" name="Freeform 939"/>
              <p:cNvSpPr>
                <a:spLocks noEditPoints="1"/>
              </p:cNvSpPr>
              <p:nvPr/>
            </p:nvSpPr>
            <p:spPr bwMode="auto">
              <a:xfrm>
                <a:off x="5401" y="2527"/>
                <a:ext cx="154" cy="123"/>
              </a:xfrm>
              <a:custGeom>
                <a:avLst/>
                <a:gdLst>
                  <a:gd name="T0" fmla="*/ 0 w 65"/>
                  <a:gd name="T1" fmla="*/ 40 h 52"/>
                  <a:gd name="T2" fmla="*/ 0 w 65"/>
                  <a:gd name="T3" fmla="*/ 40 h 52"/>
                  <a:gd name="T4" fmla="*/ 11 w 65"/>
                  <a:gd name="T5" fmla="*/ 50 h 52"/>
                  <a:gd name="T6" fmla="*/ 22 w 65"/>
                  <a:gd name="T7" fmla="*/ 40 h 52"/>
                  <a:gd name="T8" fmla="*/ 21 w 65"/>
                  <a:gd name="T9" fmla="*/ 40 h 52"/>
                  <a:gd name="T10" fmla="*/ 21 w 65"/>
                  <a:gd name="T11" fmla="*/ 40 h 52"/>
                  <a:gd name="T12" fmla="*/ 11 w 65"/>
                  <a:gd name="T13" fmla="*/ 12 h 52"/>
                  <a:gd name="T14" fmla="*/ 31 w 65"/>
                  <a:gd name="T15" fmla="*/ 12 h 52"/>
                  <a:gd name="T16" fmla="*/ 31 w 65"/>
                  <a:gd name="T17" fmla="*/ 52 h 52"/>
                  <a:gd name="T18" fmla="*/ 34 w 65"/>
                  <a:gd name="T19" fmla="*/ 52 h 52"/>
                  <a:gd name="T20" fmla="*/ 34 w 65"/>
                  <a:gd name="T21" fmla="*/ 12 h 52"/>
                  <a:gd name="T22" fmla="*/ 54 w 65"/>
                  <a:gd name="T23" fmla="*/ 12 h 52"/>
                  <a:gd name="T24" fmla="*/ 44 w 65"/>
                  <a:gd name="T25" fmla="*/ 40 h 52"/>
                  <a:gd name="T26" fmla="*/ 44 w 65"/>
                  <a:gd name="T27" fmla="*/ 40 h 52"/>
                  <a:gd name="T28" fmla="*/ 43 w 65"/>
                  <a:gd name="T29" fmla="*/ 40 h 52"/>
                  <a:gd name="T30" fmla="*/ 54 w 65"/>
                  <a:gd name="T31" fmla="*/ 50 h 52"/>
                  <a:gd name="T32" fmla="*/ 65 w 65"/>
                  <a:gd name="T33" fmla="*/ 40 h 52"/>
                  <a:gd name="T34" fmla="*/ 65 w 65"/>
                  <a:gd name="T35" fmla="*/ 40 h 52"/>
                  <a:gd name="T36" fmla="*/ 65 w 65"/>
                  <a:gd name="T37" fmla="*/ 40 h 52"/>
                  <a:gd name="T38" fmla="*/ 55 w 65"/>
                  <a:gd name="T39" fmla="*/ 12 h 52"/>
                  <a:gd name="T40" fmla="*/ 58 w 65"/>
                  <a:gd name="T41" fmla="*/ 12 h 52"/>
                  <a:gd name="T42" fmla="*/ 58 w 65"/>
                  <a:gd name="T43" fmla="*/ 10 h 52"/>
                  <a:gd name="T44" fmla="*/ 34 w 65"/>
                  <a:gd name="T45" fmla="*/ 7 h 52"/>
                  <a:gd name="T46" fmla="*/ 34 w 65"/>
                  <a:gd name="T47" fmla="*/ 0 h 52"/>
                  <a:gd name="T48" fmla="*/ 31 w 65"/>
                  <a:gd name="T49" fmla="*/ 0 h 52"/>
                  <a:gd name="T50" fmla="*/ 31 w 65"/>
                  <a:gd name="T51" fmla="*/ 7 h 52"/>
                  <a:gd name="T52" fmla="*/ 7 w 65"/>
                  <a:gd name="T53" fmla="*/ 10 h 52"/>
                  <a:gd name="T54" fmla="*/ 7 w 65"/>
                  <a:gd name="T55" fmla="*/ 12 h 52"/>
                  <a:gd name="T56" fmla="*/ 10 w 65"/>
                  <a:gd name="T57" fmla="*/ 12 h 52"/>
                  <a:gd name="T58" fmla="*/ 0 w 65"/>
                  <a:gd name="T59" fmla="*/ 40 h 52"/>
                  <a:gd name="T60" fmla="*/ 64 w 65"/>
                  <a:gd name="T61" fmla="*/ 40 h 52"/>
                  <a:gd name="T62" fmla="*/ 45 w 65"/>
                  <a:gd name="T63" fmla="*/ 40 h 52"/>
                  <a:gd name="T64" fmla="*/ 54 w 65"/>
                  <a:gd name="T65" fmla="*/ 15 h 52"/>
                  <a:gd name="T66" fmla="*/ 64 w 65"/>
                  <a:gd name="T67" fmla="*/ 40 h 52"/>
                  <a:gd name="T68" fmla="*/ 11 w 65"/>
                  <a:gd name="T69" fmla="*/ 15 h 52"/>
                  <a:gd name="T70" fmla="*/ 20 w 65"/>
                  <a:gd name="T71" fmla="*/ 40 h 52"/>
                  <a:gd name="T72" fmla="*/ 1 w 65"/>
                  <a:gd name="T73" fmla="*/ 40 h 52"/>
                  <a:gd name="T74" fmla="*/ 11 w 65"/>
                  <a:gd name="T75" fmla="*/ 15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5" h="52">
                    <a:moveTo>
                      <a:pt x="0" y="40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0" y="45"/>
                      <a:pt x="5" y="50"/>
                      <a:pt x="11" y="50"/>
                    </a:cubicBezTo>
                    <a:cubicBezTo>
                      <a:pt x="16" y="50"/>
                      <a:pt x="21" y="45"/>
                      <a:pt x="22" y="40"/>
                    </a:cubicBezTo>
                    <a:cubicBezTo>
                      <a:pt x="21" y="40"/>
                      <a:pt x="21" y="40"/>
                      <a:pt x="21" y="40"/>
                    </a:cubicBezTo>
                    <a:cubicBezTo>
                      <a:pt x="21" y="40"/>
                      <a:pt x="21" y="40"/>
                      <a:pt x="21" y="40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52"/>
                      <a:pt x="31" y="52"/>
                      <a:pt x="31" y="5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54" y="12"/>
                      <a:pt x="54" y="12"/>
                      <a:pt x="54" y="12"/>
                    </a:cubicBezTo>
                    <a:cubicBezTo>
                      <a:pt x="44" y="40"/>
                      <a:pt x="44" y="40"/>
                      <a:pt x="44" y="40"/>
                    </a:cubicBezTo>
                    <a:cubicBezTo>
                      <a:pt x="44" y="40"/>
                      <a:pt x="44" y="40"/>
                      <a:pt x="44" y="40"/>
                    </a:cubicBezTo>
                    <a:cubicBezTo>
                      <a:pt x="43" y="40"/>
                      <a:pt x="43" y="40"/>
                      <a:pt x="43" y="40"/>
                    </a:cubicBezTo>
                    <a:cubicBezTo>
                      <a:pt x="44" y="45"/>
                      <a:pt x="49" y="50"/>
                      <a:pt x="54" y="50"/>
                    </a:cubicBezTo>
                    <a:cubicBezTo>
                      <a:pt x="60" y="50"/>
                      <a:pt x="65" y="45"/>
                      <a:pt x="65" y="40"/>
                    </a:cubicBezTo>
                    <a:cubicBezTo>
                      <a:pt x="65" y="40"/>
                      <a:pt x="65" y="40"/>
                      <a:pt x="65" y="40"/>
                    </a:cubicBezTo>
                    <a:cubicBezTo>
                      <a:pt x="65" y="40"/>
                      <a:pt x="65" y="40"/>
                      <a:pt x="65" y="40"/>
                    </a:cubicBezTo>
                    <a:cubicBezTo>
                      <a:pt x="55" y="12"/>
                      <a:pt x="55" y="12"/>
                      <a:pt x="55" y="12"/>
                    </a:cubicBezTo>
                    <a:cubicBezTo>
                      <a:pt x="58" y="12"/>
                      <a:pt x="58" y="12"/>
                      <a:pt x="58" y="12"/>
                    </a:cubicBezTo>
                    <a:cubicBezTo>
                      <a:pt x="58" y="10"/>
                      <a:pt x="58" y="10"/>
                      <a:pt x="58" y="10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  <a:moveTo>
                      <a:pt x="64" y="40"/>
                    </a:moveTo>
                    <a:cubicBezTo>
                      <a:pt x="45" y="40"/>
                      <a:pt x="45" y="40"/>
                      <a:pt x="45" y="40"/>
                    </a:cubicBezTo>
                    <a:cubicBezTo>
                      <a:pt x="54" y="15"/>
                      <a:pt x="54" y="15"/>
                      <a:pt x="54" y="15"/>
                    </a:cubicBezTo>
                    <a:lnTo>
                      <a:pt x="64" y="40"/>
                    </a:lnTo>
                    <a:close/>
                    <a:moveTo>
                      <a:pt x="11" y="15"/>
                    </a:moveTo>
                    <a:cubicBezTo>
                      <a:pt x="20" y="40"/>
                      <a:pt x="20" y="40"/>
                      <a:pt x="20" y="40"/>
                    </a:cubicBezTo>
                    <a:cubicBezTo>
                      <a:pt x="1" y="40"/>
                      <a:pt x="1" y="40"/>
                      <a:pt x="1" y="40"/>
                    </a:cubicBezTo>
                    <a:lnTo>
                      <a:pt x="11" y="15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8" name="Freeform 940"/>
              <p:cNvSpPr>
                <a:spLocks/>
              </p:cNvSpPr>
              <p:nvPr/>
            </p:nvSpPr>
            <p:spPr bwMode="auto">
              <a:xfrm>
                <a:off x="4341" y="3145"/>
                <a:ext cx="158" cy="158"/>
              </a:xfrm>
              <a:custGeom>
                <a:avLst/>
                <a:gdLst>
                  <a:gd name="T0" fmla="*/ 58 w 67"/>
                  <a:gd name="T1" fmla="*/ 44 h 67"/>
                  <a:gd name="T2" fmla="*/ 57 w 67"/>
                  <a:gd name="T3" fmla="*/ 43 h 67"/>
                  <a:gd name="T4" fmla="*/ 50 w 67"/>
                  <a:gd name="T5" fmla="*/ 37 h 67"/>
                  <a:gd name="T6" fmla="*/ 50 w 67"/>
                  <a:gd name="T7" fmla="*/ 35 h 67"/>
                  <a:gd name="T8" fmla="*/ 32 w 67"/>
                  <a:gd name="T9" fmla="*/ 35 h 67"/>
                  <a:gd name="T10" fmla="*/ 32 w 67"/>
                  <a:gd name="T11" fmla="*/ 17 h 67"/>
                  <a:gd name="T12" fmla="*/ 30 w 67"/>
                  <a:gd name="T13" fmla="*/ 17 h 67"/>
                  <a:gd name="T14" fmla="*/ 24 w 67"/>
                  <a:gd name="T15" fmla="*/ 10 h 67"/>
                  <a:gd name="T16" fmla="*/ 23 w 67"/>
                  <a:gd name="T17" fmla="*/ 9 h 67"/>
                  <a:gd name="T18" fmla="*/ 5 w 67"/>
                  <a:gd name="T19" fmla="*/ 9 h 67"/>
                  <a:gd name="T20" fmla="*/ 5 w 67"/>
                  <a:gd name="T21" fmla="*/ 0 h 67"/>
                  <a:gd name="T22" fmla="*/ 0 w 67"/>
                  <a:gd name="T23" fmla="*/ 0 h 67"/>
                  <a:gd name="T24" fmla="*/ 0 w 67"/>
                  <a:gd name="T25" fmla="*/ 6 h 67"/>
                  <a:gd name="T26" fmla="*/ 1 w 67"/>
                  <a:gd name="T27" fmla="*/ 6 h 67"/>
                  <a:gd name="T28" fmla="*/ 8 w 67"/>
                  <a:gd name="T29" fmla="*/ 13 h 67"/>
                  <a:gd name="T30" fmla="*/ 8 w 67"/>
                  <a:gd name="T31" fmla="*/ 15 h 67"/>
                  <a:gd name="T32" fmla="*/ 26 w 67"/>
                  <a:gd name="T33" fmla="*/ 15 h 67"/>
                  <a:gd name="T34" fmla="*/ 26 w 67"/>
                  <a:gd name="T35" fmla="*/ 32 h 67"/>
                  <a:gd name="T36" fmla="*/ 27 w 67"/>
                  <a:gd name="T37" fmla="*/ 33 h 67"/>
                  <a:gd name="T38" fmla="*/ 34 w 67"/>
                  <a:gd name="T39" fmla="*/ 40 h 67"/>
                  <a:gd name="T40" fmla="*/ 35 w 67"/>
                  <a:gd name="T41" fmla="*/ 41 h 67"/>
                  <a:gd name="T42" fmla="*/ 52 w 67"/>
                  <a:gd name="T43" fmla="*/ 41 h 67"/>
                  <a:gd name="T44" fmla="*/ 52 w 67"/>
                  <a:gd name="T45" fmla="*/ 59 h 67"/>
                  <a:gd name="T46" fmla="*/ 54 w 67"/>
                  <a:gd name="T47" fmla="*/ 60 h 67"/>
                  <a:gd name="T48" fmla="*/ 60 w 67"/>
                  <a:gd name="T49" fmla="*/ 66 h 67"/>
                  <a:gd name="T50" fmla="*/ 61 w 67"/>
                  <a:gd name="T51" fmla="*/ 67 h 67"/>
                  <a:gd name="T52" fmla="*/ 67 w 67"/>
                  <a:gd name="T53" fmla="*/ 67 h 67"/>
                  <a:gd name="T54" fmla="*/ 67 w 67"/>
                  <a:gd name="T55" fmla="*/ 62 h 67"/>
                  <a:gd name="T56" fmla="*/ 58 w 67"/>
                  <a:gd name="T57" fmla="*/ 62 h 67"/>
                  <a:gd name="T58" fmla="*/ 58 w 67"/>
                  <a:gd name="T59" fmla="*/ 44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7" h="67">
                    <a:moveTo>
                      <a:pt x="58" y="44"/>
                    </a:moveTo>
                    <a:cubicBezTo>
                      <a:pt x="58" y="44"/>
                      <a:pt x="57" y="44"/>
                      <a:pt x="57" y="43"/>
                    </a:cubicBezTo>
                    <a:cubicBezTo>
                      <a:pt x="50" y="37"/>
                      <a:pt x="50" y="37"/>
                      <a:pt x="50" y="37"/>
                    </a:cubicBezTo>
                    <a:cubicBezTo>
                      <a:pt x="50" y="36"/>
                      <a:pt x="50" y="36"/>
                      <a:pt x="50" y="35"/>
                    </a:cubicBezTo>
                    <a:cubicBezTo>
                      <a:pt x="32" y="35"/>
                      <a:pt x="32" y="35"/>
                      <a:pt x="32" y="35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1" y="17"/>
                      <a:pt x="31" y="17"/>
                      <a:pt x="30" y="17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3" y="9"/>
                      <a:pt x="23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1" y="6"/>
                      <a:pt x="1" y="6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3"/>
                      <a:pt x="8" y="14"/>
                      <a:pt x="8" y="15"/>
                    </a:cubicBezTo>
                    <a:cubicBezTo>
                      <a:pt x="26" y="15"/>
                      <a:pt x="26" y="15"/>
                      <a:pt x="26" y="15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7" y="32"/>
                      <a:pt x="27" y="33"/>
                      <a:pt x="27" y="33"/>
                    </a:cubicBezTo>
                    <a:cubicBezTo>
                      <a:pt x="34" y="40"/>
                      <a:pt x="34" y="40"/>
                      <a:pt x="34" y="40"/>
                    </a:cubicBezTo>
                    <a:cubicBezTo>
                      <a:pt x="34" y="40"/>
                      <a:pt x="35" y="41"/>
                      <a:pt x="35" y="41"/>
                    </a:cubicBezTo>
                    <a:cubicBezTo>
                      <a:pt x="52" y="41"/>
                      <a:pt x="52" y="41"/>
                      <a:pt x="52" y="41"/>
                    </a:cubicBezTo>
                    <a:cubicBezTo>
                      <a:pt x="52" y="59"/>
                      <a:pt x="52" y="59"/>
                      <a:pt x="52" y="59"/>
                    </a:cubicBezTo>
                    <a:cubicBezTo>
                      <a:pt x="53" y="59"/>
                      <a:pt x="53" y="59"/>
                      <a:pt x="54" y="60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61" y="67"/>
                      <a:pt x="61" y="67"/>
                      <a:pt x="61" y="67"/>
                    </a:cubicBezTo>
                    <a:cubicBezTo>
                      <a:pt x="67" y="67"/>
                      <a:pt x="67" y="67"/>
                      <a:pt x="67" y="67"/>
                    </a:cubicBezTo>
                    <a:cubicBezTo>
                      <a:pt x="67" y="62"/>
                      <a:pt x="67" y="62"/>
                      <a:pt x="67" y="62"/>
                    </a:cubicBezTo>
                    <a:cubicBezTo>
                      <a:pt x="58" y="62"/>
                      <a:pt x="58" y="62"/>
                      <a:pt x="58" y="62"/>
                    </a:cubicBezTo>
                    <a:lnTo>
                      <a:pt x="58" y="44"/>
                    </a:lnTo>
                    <a:close/>
                  </a:path>
                </a:pathLst>
              </a:custGeom>
              <a:solidFill>
                <a:srgbClr val="70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9" name="Freeform 941"/>
              <p:cNvSpPr>
                <a:spLocks/>
              </p:cNvSpPr>
              <p:nvPr/>
            </p:nvSpPr>
            <p:spPr bwMode="auto">
              <a:xfrm>
                <a:off x="4464" y="3145"/>
                <a:ext cx="35" cy="35"/>
              </a:xfrm>
              <a:custGeom>
                <a:avLst/>
                <a:gdLst>
                  <a:gd name="T0" fmla="*/ 6 w 15"/>
                  <a:gd name="T1" fmla="*/ 0 h 15"/>
                  <a:gd name="T2" fmla="*/ 0 w 15"/>
                  <a:gd name="T3" fmla="*/ 0 h 15"/>
                  <a:gd name="T4" fmla="*/ 0 w 15"/>
                  <a:gd name="T5" fmla="*/ 6 h 15"/>
                  <a:gd name="T6" fmla="*/ 2 w 15"/>
                  <a:gd name="T7" fmla="*/ 6 h 15"/>
                  <a:gd name="T8" fmla="*/ 8 w 15"/>
                  <a:gd name="T9" fmla="*/ 13 h 15"/>
                  <a:gd name="T10" fmla="*/ 9 w 15"/>
                  <a:gd name="T11" fmla="*/ 15 h 15"/>
                  <a:gd name="T12" fmla="*/ 15 w 15"/>
                  <a:gd name="T13" fmla="*/ 15 h 15"/>
                  <a:gd name="T14" fmla="*/ 15 w 15"/>
                  <a:gd name="T15" fmla="*/ 9 h 15"/>
                  <a:gd name="T16" fmla="*/ 6 w 15"/>
                  <a:gd name="T17" fmla="*/ 9 h 15"/>
                  <a:gd name="T18" fmla="*/ 6 w 15"/>
                  <a:gd name="T1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5">
                    <a:moveTo>
                      <a:pt x="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6"/>
                      <a:pt x="1" y="6"/>
                      <a:pt x="2" y="6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9" y="13"/>
                      <a:pt x="9" y="14"/>
                      <a:pt x="9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6" y="9"/>
                      <a:pt x="6" y="9"/>
                      <a:pt x="6" y="9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70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0" name="Freeform 942"/>
              <p:cNvSpPr>
                <a:spLocks/>
              </p:cNvSpPr>
              <p:nvPr/>
            </p:nvSpPr>
            <p:spPr bwMode="auto">
              <a:xfrm>
                <a:off x="4255" y="3227"/>
                <a:ext cx="161" cy="161"/>
              </a:xfrm>
              <a:custGeom>
                <a:avLst/>
                <a:gdLst>
                  <a:gd name="T0" fmla="*/ 60 w 68"/>
                  <a:gd name="T1" fmla="*/ 55 h 68"/>
                  <a:gd name="T2" fmla="*/ 59 w 68"/>
                  <a:gd name="T3" fmla="*/ 53 h 68"/>
                  <a:gd name="T4" fmla="*/ 41 w 68"/>
                  <a:gd name="T5" fmla="*/ 53 h 68"/>
                  <a:gd name="T6" fmla="*/ 41 w 68"/>
                  <a:gd name="T7" fmla="*/ 36 h 68"/>
                  <a:gd name="T8" fmla="*/ 40 w 68"/>
                  <a:gd name="T9" fmla="*/ 35 h 68"/>
                  <a:gd name="T10" fmla="*/ 33 w 68"/>
                  <a:gd name="T11" fmla="*/ 28 h 68"/>
                  <a:gd name="T12" fmla="*/ 33 w 68"/>
                  <a:gd name="T13" fmla="*/ 27 h 68"/>
                  <a:gd name="T14" fmla="*/ 15 w 68"/>
                  <a:gd name="T15" fmla="*/ 27 h 68"/>
                  <a:gd name="T16" fmla="*/ 15 w 68"/>
                  <a:gd name="T17" fmla="*/ 9 h 68"/>
                  <a:gd name="T18" fmla="*/ 14 w 68"/>
                  <a:gd name="T19" fmla="*/ 8 h 68"/>
                  <a:gd name="T20" fmla="*/ 7 w 68"/>
                  <a:gd name="T21" fmla="*/ 2 h 68"/>
                  <a:gd name="T22" fmla="*/ 6 w 68"/>
                  <a:gd name="T23" fmla="*/ 0 h 68"/>
                  <a:gd name="T24" fmla="*/ 0 w 68"/>
                  <a:gd name="T25" fmla="*/ 0 h 68"/>
                  <a:gd name="T26" fmla="*/ 0 w 68"/>
                  <a:gd name="T27" fmla="*/ 6 h 68"/>
                  <a:gd name="T28" fmla="*/ 9 w 68"/>
                  <a:gd name="T29" fmla="*/ 6 h 68"/>
                  <a:gd name="T30" fmla="*/ 9 w 68"/>
                  <a:gd name="T31" fmla="*/ 24 h 68"/>
                  <a:gd name="T32" fmla="*/ 11 w 68"/>
                  <a:gd name="T33" fmla="*/ 25 h 68"/>
                  <a:gd name="T34" fmla="*/ 17 w 68"/>
                  <a:gd name="T35" fmla="*/ 31 h 68"/>
                  <a:gd name="T36" fmla="*/ 18 w 68"/>
                  <a:gd name="T37" fmla="*/ 32 h 68"/>
                  <a:gd name="T38" fmla="*/ 36 w 68"/>
                  <a:gd name="T39" fmla="*/ 32 h 68"/>
                  <a:gd name="T40" fmla="*/ 36 w 68"/>
                  <a:gd name="T41" fmla="*/ 51 h 68"/>
                  <a:gd name="T42" fmla="*/ 37 w 68"/>
                  <a:gd name="T43" fmla="*/ 51 h 68"/>
                  <a:gd name="T44" fmla="*/ 44 w 68"/>
                  <a:gd name="T45" fmla="*/ 58 h 68"/>
                  <a:gd name="T46" fmla="*/ 44 w 68"/>
                  <a:gd name="T47" fmla="*/ 59 h 68"/>
                  <a:gd name="T48" fmla="*/ 62 w 68"/>
                  <a:gd name="T49" fmla="*/ 59 h 68"/>
                  <a:gd name="T50" fmla="*/ 62 w 68"/>
                  <a:gd name="T51" fmla="*/ 68 h 68"/>
                  <a:gd name="T52" fmla="*/ 68 w 68"/>
                  <a:gd name="T53" fmla="*/ 68 h 68"/>
                  <a:gd name="T54" fmla="*/ 68 w 68"/>
                  <a:gd name="T55" fmla="*/ 62 h 68"/>
                  <a:gd name="T56" fmla="*/ 66 w 68"/>
                  <a:gd name="T57" fmla="*/ 61 h 68"/>
                  <a:gd name="T58" fmla="*/ 60 w 68"/>
                  <a:gd name="T59" fmla="*/ 55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8" h="68">
                    <a:moveTo>
                      <a:pt x="60" y="55"/>
                    </a:moveTo>
                    <a:cubicBezTo>
                      <a:pt x="59" y="54"/>
                      <a:pt x="59" y="54"/>
                      <a:pt x="59" y="53"/>
                    </a:cubicBezTo>
                    <a:cubicBezTo>
                      <a:pt x="41" y="53"/>
                      <a:pt x="41" y="53"/>
                      <a:pt x="41" y="53"/>
                    </a:cubicBezTo>
                    <a:cubicBezTo>
                      <a:pt x="41" y="36"/>
                      <a:pt x="41" y="36"/>
                      <a:pt x="41" y="36"/>
                    </a:cubicBezTo>
                    <a:cubicBezTo>
                      <a:pt x="41" y="35"/>
                      <a:pt x="40" y="35"/>
                      <a:pt x="40" y="35"/>
                    </a:cubicBezTo>
                    <a:cubicBezTo>
                      <a:pt x="33" y="28"/>
                      <a:pt x="33" y="28"/>
                      <a:pt x="33" y="28"/>
                    </a:cubicBezTo>
                    <a:cubicBezTo>
                      <a:pt x="33" y="28"/>
                      <a:pt x="33" y="27"/>
                      <a:pt x="33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9"/>
                      <a:pt x="14" y="9"/>
                      <a:pt x="14" y="8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1"/>
                      <a:pt x="6" y="1"/>
                      <a:pt x="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10" y="24"/>
                      <a:pt x="10" y="24"/>
                      <a:pt x="11" y="25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36" y="32"/>
                      <a:pt x="36" y="32"/>
                      <a:pt x="36" y="32"/>
                    </a:cubicBezTo>
                    <a:cubicBezTo>
                      <a:pt x="36" y="51"/>
                      <a:pt x="36" y="51"/>
                      <a:pt x="36" y="51"/>
                    </a:cubicBezTo>
                    <a:cubicBezTo>
                      <a:pt x="36" y="51"/>
                      <a:pt x="37" y="51"/>
                      <a:pt x="37" y="51"/>
                    </a:cubicBezTo>
                    <a:cubicBezTo>
                      <a:pt x="44" y="58"/>
                      <a:pt x="44" y="58"/>
                      <a:pt x="44" y="58"/>
                    </a:cubicBezTo>
                    <a:cubicBezTo>
                      <a:pt x="44" y="59"/>
                      <a:pt x="44" y="59"/>
                      <a:pt x="44" y="59"/>
                    </a:cubicBezTo>
                    <a:cubicBezTo>
                      <a:pt x="62" y="59"/>
                      <a:pt x="62" y="59"/>
                      <a:pt x="62" y="59"/>
                    </a:cubicBezTo>
                    <a:cubicBezTo>
                      <a:pt x="62" y="68"/>
                      <a:pt x="62" y="68"/>
                      <a:pt x="62" y="68"/>
                    </a:cubicBezTo>
                    <a:cubicBezTo>
                      <a:pt x="68" y="68"/>
                      <a:pt x="68" y="68"/>
                      <a:pt x="68" y="68"/>
                    </a:cubicBezTo>
                    <a:cubicBezTo>
                      <a:pt x="68" y="62"/>
                      <a:pt x="68" y="62"/>
                      <a:pt x="68" y="62"/>
                    </a:cubicBezTo>
                    <a:cubicBezTo>
                      <a:pt x="67" y="62"/>
                      <a:pt x="67" y="62"/>
                      <a:pt x="66" y="61"/>
                    </a:cubicBezTo>
                    <a:lnTo>
                      <a:pt x="60" y="55"/>
                    </a:lnTo>
                    <a:close/>
                  </a:path>
                </a:pathLst>
              </a:custGeom>
              <a:solidFill>
                <a:srgbClr val="70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1" name="Freeform 943"/>
              <p:cNvSpPr>
                <a:spLocks/>
              </p:cNvSpPr>
              <p:nvPr/>
            </p:nvSpPr>
            <p:spPr bwMode="auto">
              <a:xfrm>
                <a:off x="4402" y="3145"/>
                <a:ext cx="97" cy="97"/>
              </a:xfrm>
              <a:custGeom>
                <a:avLst/>
                <a:gdLst>
                  <a:gd name="T0" fmla="*/ 32 w 41"/>
                  <a:gd name="T1" fmla="*/ 17 h 41"/>
                  <a:gd name="T2" fmla="*/ 31 w 41"/>
                  <a:gd name="T3" fmla="*/ 17 h 41"/>
                  <a:gd name="T4" fmla="*/ 24 w 41"/>
                  <a:gd name="T5" fmla="*/ 10 h 41"/>
                  <a:gd name="T6" fmla="*/ 24 w 41"/>
                  <a:gd name="T7" fmla="*/ 9 h 41"/>
                  <a:gd name="T8" fmla="*/ 6 w 41"/>
                  <a:gd name="T9" fmla="*/ 9 h 41"/>
                  <a:gd name="T10" fmla="*/ 6 w 41"/>
                  <a:gd name="T11" fmla="*/ 0 h 41"/>
                  <a:gd name="T12" fmla="*/ 0 w 41"/>
                  <a:gd name="T13" fmla="*/ 0 h 41"/>
                  <a:gd name="T14" fmla="*/ 0 w 41"/>
                  <a:gd name="T15" fmla="*/ 6 h 41"/>
                  <a:gd name="T16" fmla="*/ 1 w 41"/>
                  <a:gd name="T17" fmla="*/ 6 h 41"/>
                  <a:gd name="T18" fmla="*/ 8 w 41"/>
                  <a:gd name="T19" fmla="*/ 13 h 41"/>
                  <a:gd name="T20" fmla="*/ 9 w 41"/>
                  <a:gd name="T21" fmla="*/ 15 h 41"/>
                  <a:gd name="T22" fmla="*/ 26 w 41"/>
                  <a:gd name="T23" fmla="*/ 15 h 41"/>
                  <a:gd name="T24" fmla="*/ 26 w 41"/>
                  <a:gd name="T25" fmla="*/ 32 h 41"/>
                  <a:gd name="T26" fmla="*/ 28 w 41"/>
                  <a:gd name="T27" fmla="*/ 33 h 41"/>
                  <a:gd name="T28" fmla="*/ 34 w 41"/>
                  <a:gd name="T29" fmla="*/ 40 h 41"/>
                  <a:gd name="T30" fmla="*/ 35 w 41"/>
                  <a:gd name="T31" fmla="*/ 41 h 41"/>
                  <a:gd name="T32" fmla="*/ 41 w 41"/>
                  <a:gd name="T33" fmla="*/ 41 h 41"/>
                  <a:gd name="T34" fmla="*/ 41 w 41"/>
                  <a:gd name="T35" fmla="*/ 35 h 41"/>
                  <a:gd name="T36" fmla="*/ 32 w 41"/>
                  <a:gd name="T37" fmla="*/ 35 h 41"/>
                  <a:gd name="T38" fmla="*/ 32 w 41"/>
                  <a:gd name="T39" fmla="*/ 1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1" h="41">
                    <a:moveTo>
                      <a:pt x="32" y="17"/>
                    </a:moveTo>
                    <a:cubicBezTo>
                      <a:pt x="32" y="17"/>
                      <a:pt x="31" y="17"/>
                      <a:pt x="31" y="17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9"/>
                      <a:pt x="24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3"/>
                      <a:pt x="9" y="14"/>
                      <a:pt x="9" y="15"/>
                    </a:cubicBezTo>
                    <a:cubicBezTo>
                      <a:pt x="26" y="15"/>
                      <a:pt x="26" y="15"/>
                      <a:pt x="26" y="15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7" y="32"/>
                      <a:pt x="27" y="33"/>
                      <a:pt x="28" y="33"/>
                    </a:cubicBezTo>
                    <a:cubicBezTo>
                      <a:pt x="34" y="40"/>
                      <a:pt x="34" y="40"/>
                      <a:pt x="34" y="40"/>
                    </a:cubicBezTo>
                    <a:cubicBezTo>
                      <a:pt x="35" y="40"/>
                      <a:pt x="35" y="41"/>
                      <a:pt x="35" y="41"/>
                    </a:cubicBezTo>
                    <a:cubicBezTo>
                      <a:pt x="41" y="41"/>
                      <a:pt x="41" y="41"/>
                      <a:pt x="41" y="41"/>
                    </a:cubicBezTo>
                    <a:cubicBezTo>
                      <a:pt x="41" y="35"/>
                      <a:pt x="41" y="35"/>
                      <a:pt x="41" y="35"/>
                    </a:cubicBezTo>
                    <a:cubicBezTo>
                      <a:pt x="32" y="35"/>
                      <a:pt x="32" y="35"/>
                      <a:pt x="32" y="35"/>
                    </a:cubicBezTo>
                    <a:lnTo>
                      <a:pt x="32" y="17"/>
                    </a:lnTo>
                    <a:close/>
                  </a:path>
                </a:pathLst>
              </a:custGeom>
              <a:solidFill>
                <a:srgbClr val="70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2" name="Freeform 944"/>
              <p:cNvSpPr>
                <a:spLocks/>
              </p:cNvSpPr>
              <p:nvPr/>
            </p:nvSpPr>
            <p:spPr bwMode="auto">
              <a:xfrm>
                <a:off x="4255" y="3166"/>
                <a:ext cx="223" cy="222"/>
              </a:xfrm>
              <a:custGeom>
                <a:avLst/>
                <a:gdLst>
                  <a:gd name="T0" fmla="*/ 86 w 94"/>
                  <a:gd name="T1" fmla="*/ 81 h 94"/>
                  <a:gd name="T2" fmla="*/ 86 w 94"/>
                  <a:gd name="T3" fmla="*/ 79 h 94"/>
                  <a:gd name="T4" fmla="*/ 68 w 94"/>
                  <a:gd name="T5" fmla="*/ 79 h 94"/>
                  <a:gd name="T6" fmla="*/ 68 w 94"/>
                  <a:gd name="T7" fmla="*/ 62 h 94"/>
                  <a:gd name="T8" fmla="*/ 66 w 94"/>
                  <a:gd name="T9" fmla="*/ 61 h 94"/>
                  <a:gd name="T10" fmla="*/ 60 w 94"/>
                  <a:gd name="T11" fmla="*/ 54 h 94"/>
                  <a:gd name="T12" fmla="*/ 59 w 94"/>
                  <a:gd name="T13" fmla="*/ 53 h 94"/>
                  <a:gd name="T14" fmla="*/ 41 w 94"/>
                  <a:gd name="T15" fmla="*/ 53 h 94"/>
                  <a:gd name="T16" fmla="*/ 41 w 94"/>
                  <a:gd name="T17" fmla="*/ 35 h 94"/>
                  <a:gd name="T18" fmla="*/ 40 w 94"/>
                  <a:gd name="T19" fmla="*/ 34 h 94"/>
                  <a:gd name="T20" fmla="*/ 33 w 94"/>
                  <a:gd name="T21" fmla="*/ 28 h 94"/>
                  <a:gd name="T22" fmla="*/ 33 w 94"/>
                  <a:gd name="T23" fmla="*/ 26 h 94"/>
                  <a:gd name="T24" fmla="*/ 15 w 94"/>
                  <a:gd name="T25" fmla="*/ 26 h 94"/>
                  <a:gd name="T26" fmla="*/ 15 w 94"/>
                  <a:gd name="T27" fmla="*/ 8 h 94"/>
                  <a:gd name="T28" fmla="*/ 14 w 94"/>
                  <a:gd name="T29" fmla="*/ 8 h 94"/>
                  <a:gd name="T30" fmla="*/ 7 w 94"/>
                  <a:gd name="T31" fmla="*/ 1 h 94"/>
                  <a:gd name="T32" fmla="*/ 6 w 94"/>
                  <a:gd name="T33" fmla="*/ 0 h 94"/>
                  <a:gd name="T34" fmla="*/ 0 w 94"/>
                  <a:gd name="T35" fmla="*/ 0 h 94"/>
                  <a:gd name="T36" fmla="*/ 0 w 94"/>
                  <a:gd name="T37" fmla="*/ 6 h 94"/>
                  <a:gd name="T38" fmla="*/ 9 w 94"/>
                  <a:gd name="T39" fmla="*/ 6 h 94"/>
                  <a:gd name="T40" fmla="*/ 9 w 94"/>
                  <a:gd name="T41" fmla="*/ 23 h 94"/>
                  <a:gd name="T42" fmla="*/ 11 w 94"/>
                  <a:gd name="T43" fmla="*/ 24 h 94"/>
                  <a:gd name="T44" fmla="*/ 17 w 94"/>
                  <a:gd name="T45" fmla="*/ 31 h 94"/>
                  <a:gd name="T46" fmla="*/ 18 w 94"/>
                  <a:gd name="T47" fmla="*/ 32 h 94"/>
                  <a:gd name="T48" fmla="*/ 36 w 94"/>
                  <a:gd name="T49" fmla="*/ 32 h 94"/>
                  <a:gd name="T50" fmla="*/ 36 w 94"/>
                  <a:gd name="T51" fmla="*/ 50 h 94"/>
                  <a:gd name="T52" fmla="*/ 37 w 94"/>
                  <a:gd name="T53" fmla="*/ 51 h 94"/>
                  <a:gd name="T54" fmla="*/ 44 w 94"/>
                  <a:gd name="T55" fmla="*/ 57 h 94"/>
                  <a:gd name="T56" fmla="*/ 44 w 94"/>
                  <a:gd name="T57" fmla="*/ 58 h 94"/>
                  <a:gd name="T58" fmla="*/ 62 w 94"/>
                  <a:gd name="T59" fmla="*/ 58 h 94"/>
                  <a:gd name="T60" fmla="*/ 62 w 94"/>
                  <a:gd name="T61" fmla="*/ 77 h 94"/>
                  <a:gd name="T62" fmla="*/ 63 w 94"/>
                  <a:gd name="T63" fmla="*/ 77 h 94"/>
                  <a:gd name="T64" fmla="*/ 70 w 94"/>
                  <a:gd name="T65" fmla="*/ 84 h 94"/>
                  <a:gd name="T66" fmla="*/ 71 w 94"/>
                  <a:gd name="T67" fmla="*/ 85 h 94"/>
                  <a:gd name="T68" fmla="*/ 88 w 94"/>
                  <a:gd name="T69" fmla="*/ 85 h 94"/>
                  <a:gd name="T70" fmla="*/ 88 w 94"/>
                  <a:gd name="T71" fmla="*/ 94 h 94"/>
                  <a:gd name="T72" fmla="*/ 94 w 94"/>
                  <a:gd name="T73" fmla="*/ 94 h 94"/>
                  <a:gd name="T74" fmla="*/ 94 w 94"/>
                  <a:gd name="T75" fmla="*/ 88 h 94"/>
                  <a:gd name="T76" fmla="*/ 93 w 94"/>
                  <a:gd name="T77" fmla="*/ 87 h 94"/>
                  <a:gd name="T78" fmla="*/ 86 w 94"/>
                  <a:gd name="T79" fmla="*/ 81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94" h="94">
                    <a:moveTo>
                      <a:pt x="86" y="81"/>
                    </a:moveTo>
                    <a:cubicBezTo>
                      <a:pt x="86" y="80"/>
                      <a:pt x="85" y="80"/>
                      <a:pt x="86" y="79"/>
                    </a:cubicBezTo>
                    <a:cubicBezTo>
                      <a:pt x="68" y="79"/>
                      <a:pt x="68" y="79"/>
                      <a:pt x="68" y="79"/>
                    </a:cubicBezTo>
                    <a:cubicBezTo>
                      <a:pt x="68" y="62"/>
                      <a:pt x="68" y="62"/>
                      <a:pt x="68" y="62"/>
                    </a:cubicBezTo>
                    <a:cubicBezTo>
                      <a:pt x="67" y="61"/>
                      <a:pt x="67" y="61"/>
                      <a:pt x="66" y="61"/>
                    </a:cubicBezTo>
                    <a:cubicBezTo>
                      <a:pt x="60" y="54"/>
                      <a:pt x="60" y="54"/>
                      <a:pt x="60" y="54"/>
                    </a:cubicBezTo>
                    <a:cubicBezTo>
                      <a:pt x="59" y="54"/>
                      <a:pt x="59" y="53"/>
                      <a:pt x="59" y="53"/>
                    </a:cubicBezTo>
                    <a:cubicBezTo>
                      <a:pt x="41" y="53"/>
                      <a:pt x="41" y="53"/>
                      <a:pt x="41" y="53"/>
                    </a:cubicBezTo>
                    <a:cubicBezTo>
                      <a:pt x="41" y="35"/>
                      <a:pt x="41" y="35"/>
                      <a:pt x="41" y="35"/>
                    </a:cubicBezTo>
                    <a:cubicBezTo>
                      <a:pt x="41" y="35"/>
                      <a:pt x="40" y="35"/>
                      <a:pt x="40" y="34"/>
                    </a:cubicBezTo>
                    <a:cubicBezTo>
                      <a:pt x="33" y="28"/>
                      <a:pt x="33" y="28"/>
                      <a:pt x="33" y="28"/>
                    </a:cubicBezTo>
                    <a:cubicBezTo>
                      <a:pt x="33" y="27"/>
                      <a:pt x="33" y="27"/>
                      <a:pt x="33" y="26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4" y="8"/>
                      <a:pt x="14" y="8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0"/>
                      <a:pt x="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10" y="23"/>
                      <a:pt x="10" y="24"/>
                      <a:pt x="11" y="24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8" y="31"/>
                      <a:pt x="18" y="32"/>
                      <a:pt x="18" y="32"/>
                    </a:cubicBezTo>
                    <a:cubicBezTo>
                      <a:pt x="36" y="32"/>
                      <a:pt x="36" y="32"/>
                      <a:pt x="36" y="32"/>
                    </a:cubicBezTo>
                    <a:cubicBezTo>
                      <a:pt x="36" y="50"/>
                      <a:pt x="36" y="50"/>
                      <a:pt x="36" y="50"/>
                    </a:cubicBezTo>
                    <a:cubicBezTo>
                      <a:pt x="36" y="50"/>
                      <a:pt x="37" y="50"/>
                      <a:pt x="37" y="51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44" y="58"/>
                      <a:pt x="44" y="58"/>
                      <a:pt x="44" y="58"/>
                    </a:cubicBezTo>
                    <a:cubicBezTo>
                      <a:pt x="62" y="58"/>
                      <a:pt x="62" y="58"/>
                      <a:pt x="62" y="58"/>
                    </a:cubicBezTo>
                    <a:cubicBezTo>
                      <a:pt x="62" y="77"/>
                      <a:pt x="62" y="77"/>
                      <a:pt x="62" y="77"/>
                    </a:cubicBezTo>
                    <a:cubicBezTo>
                      <a:pt x="63" y="77"/>
                      <a:pt x="63" y="77"/>
                      <a:pt x="63" y="77"/>
                    </a:cubicBezTo>
                    <a:cubicBezTo>
                      <a:pt x="70" y="84"/>
                      <a:pt x="70" y="84"/>
                      <a:pt x="70" y="84"/>
                    </a:cubicBezTo>
                    <a:cubicBezTo>
                      <a:pt x="71" y="85"/>
                      <a:pt x="71" y="85"/>
                      <a:pt x="71" y="85"/>
                    </a:cubicBezTo>
                    <a:cubicBezTo>
                      <a:pt x="88" y="85"/>
                      <a:pt x="88" y="85"/>
                      <a:pt x="88" y="85"/>
                    </a:cubicBezTo>
                    <a:cubicBezTo>
                      <a:pt x="88" y="94"/>
                      <a:pt x="88" y="94"/>
                      <a:pt x="88" y="94"/>
                    </a:cubicBezTo>
                    <a:cubicBezTo>
                      <a:pt x="94" y="94"/>
                      <a:pt x="94" y="94"/>
                      <a:pt x="94" y="94"/>
                    </a:cubicBezTo>
                    <a:cubicBezTo>
                      <a:pt x="94" y="88"/>
                      <a:pt x="94" y="88"/>
                      <a:pt x="94" y="88"/>
                    </a:cubicBezTo>
                    <a:cubicBezTo>
                      <a:pt x="94" y="88"/>
                      <a:pt x="93" y="88"/>
                      <a:pt x="93" y="87"/>
                    </a:cubicBezTo>
                    <a:lnTo>
                      <a:pt x="86" y="81"/>
                    </a:lnTo>
                    <a:close/>
                  </a:path>
                </a:pathLst>
              </a:custGeom>
              <a:solidFill>
                <a:srgbClr val="70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3" name="Freeform 945"/>
              <p:cNvSpPr>
                <a:spLocks/>
              </p:cNvSpPr>
              <p:nvPr/>
            </p:nvSpPr>
            <p:spPr bwMode="auto">
              <a:xfrm>
                <a:off x="4277" y="3145"/>
                <a:ext cx="222" cy="222"/>
              </a:xfrm>
              <a:custGeom>
                <a:avLst/>
                <a:gdLst>
                  <a:gd name="T0" fmla="*/ 85 w 94"/>
                  <a:gd name="T1" fmla="*/ 71 h 94"/>
                  <a:gd name="T2" fmla="*/ 84 w 94"/>
                  <a:gd name="T3" fmla="*/ 70 h 94"/>
                  <a:gd name="T4" fmla="*/ 77 w 94"/>
                  <a:gd name="T5" fmla="*/ 63 h 94"/>
                  <a:gd name="T6" fmla="*/ 76 w 94"/>
                  <a:gd name="T7" fmla="*/ 62 h 94"/>
                  <a:gd name="T8" fmla="*/ 59 w 94"/>
                  <a:gd name="T9" fmla="*/ 62 h 94"/>
                  <a:gd name="T10" fmla="*/ 59 w 94"/>
                  <a:gd name="T11" fmla="*/ 44 h 94"/>
                  <a:gd name="T12" fmla="*/ 57 w 94"/>
                  <a:gd name="T13" fmla="*/ 43 h 94"/>
                  <a:gd name="T14" fmla="*/ 51 w 94"/>
                  <a:gd name="T15" fmla="*/ 37 h 94"/>
                  <a:gd name="T16" fmla="*/ 50 w 94"/>
                  <a:gd name="T17" fmla="*/ 35 h 94"/>
                  <a:gd name="T18" fmla="*/ 32 w 94"/>
                  <a:gd name="T19" fmla="*/ 35 h 94"/>
                  <a:gd name="T20" fmla="*/ 32 w 94"/>
                  <a:gd name="T21" fmla="*/ 17 h 94"/>
                  <a:gd name="T22" fmla="*/ 31 w 94"/>
                  <a:gd name="T23" fmla="*/ 17 h 94"/>
                  <a:gd name="T24" fmla="*/ 24 w 94"/>
                  <a:gd name="T25" fmla="*/ 10 h 94"/>
                  <a:gd name="T26" fmla="*/ 24 w 94"/>
                  <a:gd name="T27" fmla="*/ 9 h 94"/>
                  <a:gd name="T28" fmla="*/ 6 w 94"/>
                  <a:gd name="T29" fmla="*/ 9 h 94"/>
                  <a:gd name="T30" fmla="*/ 6 w 94"/>
                  <a:gd name="T31" fmla="*/ 0 h 94"/>
                  <a:gd name="T32" fmla="*/ 0 w 94"/>
                  <a:gd name="T33" fmla="*/ 0 h 94"/>
                  <a:gd name="T34" fmla="*/ 0 w 94"/>
                  <a:gd name="T35" fmla="*/ 6 h 94"/>
                  <a:gd name="T36" fmla="*/ 2 w 94"/>
                  <a:gd name="T37" fmla="*/ 6 h 94"/>
                  <a:gd name="T38" fmla="*/ 8 w 94"/>
                  <a:gd name="T39" fmla="*/ 13 h 94"/>
                  <a:gd name="T40" fmla="*/ 9 w 94"/>
                  <a:gd name="T41" fmla="*/ 15 h 94"/>
                  <a:gd name="T42" fmla="*/ 27 w 94"/>
                  <a:gd name="T43" fmla="*/ 15 h 94"/>
                  <a:gd name="T44" fmla="*/ 27 w 94"/>
                  <a:gd name="T45" fmla="*/ 32 h 94"/>
                  <a:gd name="T46" fmla="*/ 28 w 94"/>
                  <a:gd name="T47" fmla="*/ 33 h 94"/>
                  <a:gd name="T48" fmla="*/ 35 w 94"/>
                  <a:gd name="T49" fmla="*/ 40 h 94"/>
                  <a:gd name="T50" fmla="*/ 35 w 94"/>
                  <a:gd name="T51" fmla="*/ 41 h 94"/>
                  <a:gd name="T52" fmla="*/ 53 w 94"/>
                  <a:gd name="T53" fmla="*/ 41 h 94"/>
                  <a:gd name="T54" fmla="*/ 53 w 94"/>
                  <a:gd name="T55" fmla="*/ 59 h 94"/>
                  <a:gd name="T56" fmla="*/ 54 w 94"/>
                  <a:gd name="T57" fmla="*/ 60 h 94"/>
                  <a:gd name="T58" fmla="*/ 61 w 94"/>
                  <a:gd name="T59" fmla="*/ 66 h 94"/>
                  <a:gd name="T60" fmla="*/ 62 w 94"/>
                  <a:gd name="T61" fmla="*/ 67 h 94"/>
                  <a:gd name="T62" fmla="*/ 79 w 94"/>
                  <a:gd name="T63" fmla="*/ 67 h 94"/>
                  <a:gd name="T64" fmla="*/ 79 w 94"/>
                  <a:gd name="T65" fmla="*/ 86 h 94"/>
                  <a:gd name="T66" fmla="*/ 81 w 94"/>
                  <a:gd name="T67" fmla="*/ 86 h 94"/>
                  <a:gd name="T68" fmla="*/ 87 w 94"/>
                  <a:gd name="T69" fmla="*/ 93 h 94"/>
                  <a:gd name="T70" fmla="*/ 88 w 94"/>
                  <a:gd name="T71" fmla="*/ 94 h 94"/>
                  <a:gd name="T72" fmla="*/ 94 w 94"/>
                  <a:gd name="T73" fmla="*/ 94 h 94"/>
                  <a:gd name="T74" fmla="*/ 94 w 94"/>
                  <a:gd name="T75" fmla="*/ 88 h 94"/>
                  <a:gd name="T76" fmla="*/ 85 w 94"/>
                  <a:gd name="T77" fmla="*/ 88 h 94"/>
                  <a:gd name="T78" fmla="*/ 85 w 94"/>
                  <a:gd name="T79" fmla="*/ 71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94" h="94">
                    <a:moveTo>
                      <a:pt x="85" y="71"/>
                    </a:moveTo>
                    <a:cubicBezTo>
                      <a:pt x="85" y="70"/>
                      <a:pt x="84" y="70"/>
                      <a:pt x="84" y="70"/>
                    </a:cubicBezTo>
                    <a:cubicBezTo>
                      <a:pt x="77" y="63"/>
                      <a:pt x="77" y="63"/>
                      <a:pt x="77" y="63"/>
                    </a:cubicBezTo>
                    <a:cubicBezTo>
                      <a:pt x="77" y="63"/>
                      <a:pt x="76" y="62"/>
                      <a:pt x="76" y="62"/>
                    </a:cubicBezTo>
                    <a:cubicBezTo>
                      <a:pt x="59" y="62"/>
                      <a:pt x="59" y="62"/>
                      <a:pt x="59" y="62"/>
                    </a:cubicBezTo>
                    <a:cubicBezTo>
                      <a:pt x="59" y="44"/>
                      <a:pt x="59" y="44"/>
                      <a:pt x="59" y="44"/>
                    </a:cubicBezTo>
                    <a:cubicBezTo>
                      <a:pt x="58" y="44"/>
                      <a:pt x="58" y="44"/>
                      <a:pt x="57" y="43"/>
                    </a:cubicBezTo>
                    <a:cubicBezTo>
                      <a:pt x="51" y="37"/>
                      <a:pt x="51" y="37"/>
                      <a:pt x="51" y="37"/>
                    </a:cubicBezTo>
                    <a:cubicBezTo>
                      <a:pt x="50" y="36"/>
                      <a:pt x="50" y="36"/>
                      <a:pt x="50" y="35"/>
                    </a:cubicBezTo>
                    <a:cubicBezTo>
                      <a:pt x="32" y="35"/>
                      <a:pt x="32" y="35"/>
                      <a:pt x="32" y="35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7"/>
                      <a:pt x="31" y="17"/>
                      <a:pt x="31" y="17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9"/>
                      <a:pt x="24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6"/>
                      <a:pt x="1" y="6"/>
                      <a:pt x="2" y="6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9" y="13"/>
                      <a:pt x="9" y="14"/>
                      <a:pt x="9" y="15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7" y="32"/>
                      <a:pt x="27" y="32"/>
                      <a:pt x="27" y="32"/>
                    </a:cubicBezTo>
                    <a:cubicBezTo>
                      <a:pt x="27" y="32"/>
                      <a:pt x="28" y="33"/>
                      <a:pt x="28" y="33"/>
                    </a:cubicBezTo>
                    <a:cubicBezTo>
                      <a:pt x="35" y="40"/>
                      <a:pt x="35" y="40"/>
                      <a:pt x="35" y="40"/>
                    </a:cubicBezTo>
                    <a:cubicBezTo>
                      <a:pt x="35" y="40"/>
                      <a:pt x="35" y="41"/>
                      <a:pt x="35" y="41"/>
                    </a:cubicBezTo>
                    <a:cubicBezTo>
                      <a:pt x="53" y="41"/>
                      <a:pt x="53" y="41"/>
                      <a:pt x="53" y="41"/>
                    </a:cubicBezTo>
                    <a:cubicBezTo>
                      <a:pt x="53" y="59"/>
                      <a:pt x="53" y="59"/>
                      <a:pt x="53" y="59"/>
                    </a:cubicBezTo>
                    <a:cubicBezTo>
                      <a:pt x="54" y="59"/>
                      <a:pt x="54" y="59"/>
                      <a:pt x="54" y="60"/>
                    </a:cubicBezTo>
                    <a:cubicBezTo>
                      <a:pt x="61" y="66"/>
                      <a:pt x="61" y="66"/>
                      <a:pt x="61" y="66"/>
                    </a:cubicBezTo>
                    <a:cubicBezTo>
                      <a:pt x="61" y="67"/>
                      <a:pt x="62" y="67"/>
                      <a:pt x="62" y="67"/>
                    </a:cubicBezTo>
                    <a:cubicBezTo>
                      <a:pt x="79" y="67"/>
                      <a:pt x="79" y="67"/>
                      <a:pt x="79" y="67"/>
                    </a:cubicBezTo>
                    <a:cubicBezTo>
                      <a:pt x="79" y="86"/>
                      <a:pt x="79" y="86"/>
                      <a:pt x="79" y="86"/>
                    </a:cubicBezTo>
                    <a:cubicBezTo>
                      <a:pt x="80" y="86"/>
                      <a:pt x="80" y="86"/>
                      <a:pt x="81" y="86"/>
                    </a:cubicBezTo>
                    <a:cubicBezTo>
                      <a:pt x="87" y="93"/>
                      <a:pt x="87" y="93"/>
                      <a:pt x="87" y="93"/>
                    </a:cubicBezTo>
                    <a:cubicBezTo>
                      <a:pt x="88" y="94"/>
                      <a:pt x="88" y="94"/>
                      <a:pt x="88" y="94"/>
                    </a:cubicBezTo>
                    <a:cubicBezTo>
                      <a:pt x="94" y="94"/>
                      <a:pt x="94" y="94"/>
                      <a:pt x="94" y="94"/>
                    </a:cubicBezTo>
                    <a:cubicBezTo>
                      <a:pt x="94" y="88"/>
                      <a:pt x="94" y="88"/>
                      <a:pt x="94" y="88"/>
                    </a:cubicBezTo>
                    <a:cubicBezTo>
                      <a:pt x="85" y="88"/>
                      <a:pt x="85" y="88"/>
                      <a:pt x="85" y="88"/>
                    </a:cubicBezTo>
                    <a:lnTo>
                      <a:pt x="85" y="71"/>
                    </a:lnTo>
                    <a:close/>
                  </a:path>
                </a:pathLst>
              </a:custGeom>
              <a:solidFill>
                <a:srgbClr val="70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4" name="Freeform 946"/>
              <p:cNvSpPr>
                <a:spLocks/>
              </p:cNvSpPr>
              <p:nvPr/>
            </p:nvSpPr>
            <p:spPr bwMode="auto">
              <a:xfrm>
                <a:off x="4272" y="3351"/>
                <a:ext cx="24" cy="21"/>
              </a:xfrm>
              <a:custGeom>
                <a:avLst/>
                <a:gdLst>
                  <a:gd name="T0" fmla="*/ 10 w 10"/>
                  <a:gd name="T1" fmla="*/ 7 h 9"/>
                  <a:gd name="T2" fmla="*/ 9 w 10"/>
                  <a:gd name="T3" fmla="*/ 7 h 9"/>
                  <a:gd name="T4" fmla="*/ 3 w 10"/>
                  <a:gd name="T5" fmla="*/ 0 h 9"/>
                  <a:gd name="T6" fmla="*/ 2 w 10"/>
                  <a:gd name="T7" fmla="*/ 0 h 9"/>
                  <a:gd name="T8" fmla="*/ 2 w 10"/>
                  <a:gd name="T9" fmla="*/ 0 h 9"/>
                  <a:gd name="T10" fmla="*/ 1 w 10"/>
                  <a:gd name="T11" fmla="*/ 0 h 9"/>
                  <a:gd name="T12" fmla="*/ 1 w 10"/>
                  <a:gd name="T13" fmla="*/ 0 h 9"/>
                  <a:gd name="T14" fmla="*/ 1 w 10"/>
                  <a:gd name="T15" fmla="*/ 2 h 9"/>
                  <a:gd name="T16" fmla="*/ 7 w 10"/>
                  <a:gd name="T17" fmla="*/ 9 h 9"/>
                  <a:gd name="T18" fmla="*/ 8 w 10"/>
                  <a:gd name="T19" fmla="*/ 9 h 9"/>
                  <a:gd name="T20" fmla="*/ 8 w 10"/>
                  <a:gd name="T21" fmla="*/ 9 h 9"/>
                  <a:gd name="T22" fmla="*/ 9 w 10"/>
                  <a:gd name="T23" fmla="*/ 9 h 9"/>
                  <a:gd name="T24" fmla="*/ 9 w 10"/>
                  <a:gd name="T25" fmla="*/ 9 h 9"/>
                  <a:gd name="T26" fmla="*/ 10 w 10"/>
                  <a:gd name="T27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9">
                    <a:moveTo>
                      <a:pt x="10" y="7"/>
                    </a:moveTo>
                    <a:cubicBezTo>
                      <a:pt x="9" y="7"/>
                      <a:pt x="9" y="7"/>
                      <a:pt x="9" y="7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10" y="8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70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5" name="Freeform 947"/>
              <p:cNvSpPr>
                <a:spLocks/>
              </p:cNvSpPr>
              <p:nvPr/>
            </p:nvSpPr>
            <p:spPr bwMode="auto">
              <a:xfrm>
                <a:off x="4255" y="3291"/>
                <a:ext cx="98" cy="97"/>
              </a:xfrm>
              <a:custGeom>
                <a:avLst/>
                <a:gdLst>
                  <a:gd name="T0" fmla="*/ 33 w 41"/>
                  <a:gd name="T1" fmla="*/ 28 h 41"/>
                  <a:gd name="T2" fmla="*/ 33 w 41"/>
                  <a:gd name="T3" fmla="*/ 26 h 41"/>
                  <a:gd name="T4" fmla="*/ 15 w 41"/>
                  <a:gd name="T5" fmla="*/ 26 h 41"/>
                  <a:gd name="T6" fmla="*/ 15 w 41"/>
                  <a:gd name="T7" fmla="*/ 9 h 41"/>
                  <a:gd name="T8" fmla="*/ 14 w 41"/>
                  <a:gd name="T9" fmla="*/ 8 h 41"/>
                  <a:gd name="T10" fmla="*/ 7 w 41"/>
                  <a:gd name="T11" fmla="*/ 1 h 41"/>
                  <a:gd name="T12" fmla="*/ 6 w 41"/>
                  <a:gd name="T13" fmla="*/ 0 h 41"/>
                  <a:gd name="T14" fmla="*/ 0 w 41"/>
                  <a:gd name="T15" fmla="*/ 0 h 41"/>
                  <a:gd name="T16" fmla="*/ 0 w 41"/>
                  <a:gd name="T17" fmla="*/ 5 h 41"/>
                  <a:gd name="T18" fmla="*/ 9 w 41"/>
                  <a:gd name="T19" fmla="*/ 5 h 41"/>
                  <a:gd name="T20" fmla="*/ 9 w 41"/>
                  <a:gd name="T21" fmla="*/ 24 h 41"/>
                  <a:gd name="T22" fmla="*/ 11 w 41"/>
                  <a:gd name="T23" fmla="*/ 24 h 41"/>
                  <a:gd name="T24" fmla="*/ 17 w 41"/>
                  <a:gd name="T25" fmla="*/ 31 h 41"/>
                  <a:gd name="T26" fmla="*/ 18 w 41"/>
                  <a:gd name="T27" fmla="*/ 32 h 41"/>
                  <a:gd name="T28" fmla="*/ 36 w 41"/>
                  <a:gd name="T29" fmla="*/ 32 h 41"/>
                  <a:gd name="T30" fmla="*/ 36 w 41"/>
                  <a:gd name="T31" fmla="*/ 41 h 41"/>
                  <a:gd name="T32" fmla="*/ 41 w 41"/>
                  <a:gd name="T33" fmla="*/ 41 h 41"/>
                  <a:gd name="T34" fmla="*/ 41 w 41"/>
                  <a:gd name="T35" fmla="*/ 35 h 41"/>
                  <a:gd name="T36" fmla="*/ 40 w 41"/>
                  <a:gd name="T37" fmla="*/ 34 h 41"/>
                  <a:gd name="T38" fmla="*/ 33 w 41"/>
                  <a:gd name="T39" fmla="*/ 2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1" h="41">
                    <a:moveTo>
                      <a:pt x="33" y="28"/>
                    </a:moveTo>
                    <a:cubicBezTo>
                      <a:pt x="33" y="27"/>
                      <a:pt x="33" y="27"/>
                      <a:pt x="33" y="26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8"/>
                      <a:pt x="14" y="8"/>
                      <a:pt x="14" y="8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6" y="0"/>
                      <a:pt x="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10" y="24"/>
                      <a:pt x="10" y="24"/>
                      <a:pt x="11" y="24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36" y="32"/>
                      <a:pt x="36" y="32"/>
                      <a:pt x="36" y="32"/>
                    </a:cubicBezTo>
                    <a:cubicBezTo>
                      <a:pt x="36" y="41"/>
                      <a:pt x="36" y="41"/>
                      <a:pt x="36" y="41"/>
                    </a:cubicBezTo>
                    <a:cubicBezTo>
                      <a:pt x="41" y="41"/>
                      <a:pt x="41" y="41"/>
                      <a:pt x="41" y="41"/>
                    </a:cubicBezTo>
                    <a:cubicBezTo>
                      <a:pt x="41" y="35"/>
                      <a:pt x="41" y="35"/>
                      <a:pt x="41" y="35"/>
                    </a:cubicBezTo>
                    <a:cubicBezTo>
                      <a:pt x="41" y="35"/>
                      <a:pt x="40" y="35"/>
                      <a:pt x="40" y="34"/>
                    </a:cubicBezTo>
                    <a:lnTo>
                      <a:pt x="33" y="28"/>
                    </a:lnTo>
                    <a:close/>
                  </a:path>
                </a:pathLst>
              </a:custGeom>
              <a:solidFill>
                <a:srgbClr val="70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6" name="Freeform 948"/>
              <p:cNvSpPr>
                <a:spLocks/>
              </p:cNvSpPr>
              <p:nvPr/>
            </p:nvSpPr>
            <p:spPr bwMode="auto">
              <a:xfrm>
                <a:off x="4255" y="3353"/>
                <a:ext cx="36" cy="35"/>
              </a:xfrm>
              <a:custGeom>
                <a:avLst/>
                <a:gdLst>
                  <a:gd name="T0" fmla="*/ 7 w 15"/>
                  <a:gd name="T1" fmla="*/ 2 h 15"/>
                  <a:gd name="T2" fmla="*/ 6 w 15"/>
                  <a:gd name="T3" fmla="*/ 0 h 15"/>
                  <a:gd name="T4" fmla="*/ 0 w 15"/>
                  <a:gd name="T5" fmla="*/ 0 h 15"/>
                  <a:gd name="T6" fmla="*/ 0 w 15"/>
                  <a:gd name="T7" fmla="*/ 6 h 15"/>
                  <a:gd name="T8" fmla="*/ 9 w 15"/>
                  <a:gd name="T9" fmla="*/ 6 h 15"/>
                  <a:gd name="T10" fmla="*/ 9 w 15"/>
                  <a:gd name="T11" fmla="*/ 15 h 15"/>
                  <a:gd name="T12" fmla="*/ 15 w 15"/>
                  <a:gd name="T13" fmla="*/ 15 h 15"/>
                  <a:gd name="T14" fmla="*/ 15 w 15"/>
                  <a:gd name="T15" fmla="*/ 9 h 15"/>
                  <a:gd name="T16" fmla="*/ 14 w 15"/>
                  <a:gd name="T17" fmla="*/ 8 h 15"/>
                  <a:gd name="T18" fmla="*/ 7 w 15"/>
                  <a:gd name="T19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5">
                    <a:moveTo>
                      <a:pt x="7" y="2"/>
                    </a:moveTo>
                    <a:cubicBezTo>
                      <a:pt x="7" y="1"/>
                      <a:pt x="6" y="1"/>
                      <a:pt x="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9"/>
                      <a:pt x="14" y="9"/>
                      <a:pt x="14" y="8"/>
                    </a:cubicBez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70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7" name="Freeform 949"/>
              <p:cNvSpPr>
                <a:spLocks/>
              </p:cNvSpPr>
              <p:nvPr/>
            </p:nvSpPr>
            <p:spPr bwMode="auto">
              <a:xfrm>
                <a:off x="4272" y="3161"/>
                <a:ext cx="24" cy="22"/>
              </a:xfrm>
              <a:custGeom>
                <a:avLst/>
                <a:gdLst>
                  <a:gd name="T0" fmla="*/ 1 w 10"/>
                  <a:gd name="T1" fmla="*/ 0 h 9"/>
                  <a:gd name="T2" fmla="*/ 1 w 10"/>
                  <a:gd name="T3" fmla="*/ 2 h 9"/>
                  <a:gd name="T4" fmla="*/ 7 w 10"/>
                  <a:gd name="T5" fmla="*/ 9 h 9"/>
                  <a:gd name="T6" fmla="*/ 8 w 10"/>
                  <a:gd name="T7" fmla="*/ 9 h 9"/>
                  <a:gd name="T8" fmla="*/ 8 w 10"/>
                  <a:gd name="T9" fmla="*/ 9 h 9"/>
                  <a:gd name="T10" fmla="*/ 9 w 10"/>
                  <a:gd name="T11" fmla="*/ 9 h 9"/>
                  <a:gd name="T12" fmla="*/ 9 w 10"/>
                  <a:gd name="T13" fmla="*/ 9 h 9"/>
                  <a:gd name="T14" fmla="*/ 10 w 10"/>
                  <a:gd name="T15" fmla="*/ 8 h 9"/>
                  <a:gd name="T16" fmla="*/ 9 w 10"/>
                  <a:gd name="T17" fmla="*/ 7 h 9"/>
                  <a:gd name="T18" fmla="*/ 3 w 10"/>
                  <a:gd name="T19" fmla="*/ 0 h 9"/>
                  <a:gd name="T20" fmla="*/ 2 w 10"/>
                  <a:gd name="T21" fmla="*/ 0 h 9"/>
                  <a:gd name="T22" fmla="*/ 2 w 10"/>
                  <a:gd name="T23" fmla="*/ 0 h 9"/>
                  <a:gd name="T24" fmla="*/ 1 w 10"/>
                  <a:gd name="T2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9">
                    <a:moveTo>
                      <a:pt x="1" y="0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10" y="9"/>
                      <a:pt x="10" y="8"/>
                      <a:pt x="10" y="8"/>
                    </a:cubicBezTo>
                    <a:cubicBezTo>
                      <a:pt x="10" y="7"/>
                      <a:pt x="10" y="7"/>
                      <a:pt x="9" y="7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70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8" name="Freeform 950"/>
              <p:cNvSpPr>
                <a:spLocks/>
              </p:cNvSpPr>
              <p:nvPr/>
            </p:nvSpPr>
            <p:spPr bwMode="auto">
              <a:xfrm>
                <a:off x="4336" y="3161"/>
                <a:ext cx="21" cy="22"/>
              </a:xfrm>
              <a:custGeom>
                <a:avLst/>
                <a:gdLst>
                  <a:gd name="T0" fmla="*/ 0 w 9"/>
                  <a:gd name="T1" fmla="*/ 2 h 9"/>
                  <a:gd name="T2" fmla="*/ 7 w 9"/>
                  <a:gd name="T3" fmla="*/ 9 h 9"/>
                  <a:gd name="T4" fmla="*/ 7 w 9"/>
                  <a:gd name="T5" fmla="*/ 9 h 9"/>
                  <a:gd name="T6" fmla="*/ 7 w 9"/>
                  <a:gd name="T7" fmla="*/ 9 h 9"/>
                  <a:gd name="T8" fmla="*/ 8 w 9"/>
                  <a:gd name="T9" fmla="*/ 9 h 9"/>
                  <a:gd name="T10" fmla="*/ 9 w 9"/>
                  <a:gd name="T11" fmla="*/ 9 h 9"/>
                  <a:gd name="T12" fmla="*/ 9 w 9"/>
                  <a:gd name="T13" fmla="*/ 9 h 9"/>
                  <a:gd name="T14" fmla="*/ 9 w 9"/>
                  <a:gd name="T15" fmla="*/ 7 h 9"/>
                  <a:gd name="T16" fmla="*/ 2 w 9"/>
                  <a:gd name="T17" fmla="*/ 0 h 9"/>
                  <a:gd name="T18" fmla="*/ 1 w 9"/>
                  <a:gd name="T19" fmla="*/ 0 h 9"/>
                  <a:gd name="T20" fmla="*/ 0 w 9"/>
                  <a:gd name="T21" fmla="*/ 0 h 9"/>
                  <a:gd name="T22" fmla="*/ 0 w 9"/>
                  <a:gd name="T23" fmla="*/ 0 h 9"/>
                  <a:gd name="T24" fmla="*/ 0 w 9"/>
                  <a:gd name="T25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9">
                    <a:moveTo>
                      <a:pt x="0" y="2"/>
                    </a:move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8"/>
                      <a:pt x="9" y="7"/>
                      <a:pt x="9" y="7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70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9" name="Freeform 951"/>
              <p:cNvSpPr>
                <a:spLocks/>
              </p:cNvSpPr>
              <p:nvPr/>
            </p:nvSpPr>
            <p:spPr bwMode="auto">
              <a:xfrm>
                <a:off x="4397" y="3161"/>
                <a:ext cx="24" cy="22"/>
              </a:xfrm>
              <a:custGeom>
                <a:avLst/>
                <a:gdLst>
                  <a:gd name="T0" fmla="*/ 1 w 10"/>
                  <a:gd name="T1" fmla="*/ 0 h 9"/>
                  <a:gd name="T2" fmla="*/ 1 w 10"/>
                  <a:gd name="T3" fmla="*/ 2 h 9"/>
                  <a:gd name="T4" fmla="*/ 7 w 10"/>
                  <a:gd name="T5" fmla="*/ 9 h 9"/>
                  <a:gd name="T6" fmla="*/ 8 w 10"/>
                  <a:gd name="T7" fmla="*/ 9 h 9"/>
                  <a:gd name="T8" fmla="*/ 8 w 10"/>
                  <a:gd name="T9" fmla="*/ 9 h 9"/>
                  <a:gd name="T10" fmla="*/ 9 w 10"/>
                  <a:gd name="T11" fmla="*/ 9 h 9"/>
                  <a:gd name="T12" fmla="*/ 9 w 10"/>
                  <a:gd name="T13" fmla="*/ 9 h 9"/>
                  <a:gd name="T14" fmla="*/ 9 w 10"/>
                  <a:gd name="T15" fmla="*/ 7 h 9"/>
                  <a:gd name="T16" fmla="*/ 3 w 10"/>
                  <a:gd name="T17" fmla="*/ 0 h 9"/>
                  <a:gd name="T18" fmla="*/ 2 w 10"/>
                  <a:gd name="T19" fmla="*/ 0 h 9"/>
                  <a:gd name="T20" fmla="*/ 2 w 10"/>
                  <a:gd name="T21" fmla="*/ 0 h 9"/>
                  <a:gd name="T22" fmla="*/ 1 w 10"/>
                  <a:gd name="T2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" h="9">
                    <a:moveTo>
                      <a:pt x="1" y="0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9" y="9"/>
                      <a:pt x="9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10" y="8"/>
                      <a:pt x="10" y="7"/>
                      <a:pt x="9" y="7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70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80" name="Freeform 952"/>
              <p:cNvSpPr>
                <a:spLocks/>
              </p:cNvSpPr>
              <p:nvPr/>
            </p:nvSpPr>
            <p:spPr bwMode="auto">
              <a:xfrm>
                <a:off x="4459" y="3161"/>
                <a:ext cx="24" cy="22"/>
              </a:xfrm>
              <a:custGeom>
                <a:avLst/>
                <a:gdLst>
                  <a:gd name="T0" fmla="*/ 1 w 10"/>
                  <a:gd name="T1" fmla="*/ 2 h 9"/>
                  <a:gd name="T2" fmla="*/ 7 w 10"/>
                  <a:gd name="T3" fmla="*/ 9 h 9"/>
                  <a:gd name="T4" fmla="*/ 8 w 10"/>
                  <a:gd name="T5" fmla="*/ 9 h 9"/>
                  <a:gd name="T6" fmla="*/ 8 w 10"/>
                  <a:gd name="T7" fmla="*/ 9 h 9"/>
                  <a:gd name="T8" fmla="*/ 9 w 10"/>
                  <a:gd name="T9" fmla="*/ 9 h 9"/>
                  <a:gd name="T10" fmla="*/ 10 w 10"/>
                  <a:gd name="T11" fmla="*/ 9 h 9"/>
                  <a:gd name="T12" fmla="*/ 10 w 10"/>
                  <a:gd name="T13" fmla="*/ 9 h 9"/>
                  <a:gd name="T14" fmla="*/ 10 w 10"/>
                  <a:gd name="T15" fmla="*/ 7 h 9"/>
                  <a:gd name="T16" fmla="*/ 3 w 10"/>
                  <a:gd name="T17" fmla="*/ 0 h 9"/>
                  <a:gd name="T18" fmla="*/ 2 w 10"/>
                  <a:gd name="T19" fmla="*/ 0 h 9"/>
                  <a:gd name="T20" fmla="*/ 1 w 10"/>
                  <a:gd name="T21" fmla="*/ 0 h 9"/>
                  <a:gd name="T22" fmla="*/ 1 w 10"/>
                  <a:gd name="T23" fmla="*/ 0 h 9"/>
                  <a:gd name="T24" fmla="*/ 1 w 10"/>
                  <a:gd name="T25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9">
                    <a:moveTo>
                      <a:pt x="1" y="2"/>
                    </a:moveTo>
                    <a:cubicBezTo>
                      <a:pt x="7" y="9"/>
                      <a:pt x="7" y="9"/>
                      <a:pt x="7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8"/>
                      <a:pt x="10" y="7"/>
                      <a:pt x="10" y="7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rgbClr val="70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81" name="Freeform 953"/>
              <p:cNvSpPr>
                <a:spLocks/>
              </p:cNvSpPr>
              <p:nvPr/>
            </p:nvSpPr>
            <p:spPr bwMode="auto">
              <a:xfrm>
                <a:off x="4272" y="3223"/>
                <a:ext cx="24" cy="23"/>
              </a:xfrm>
              <a:custGeom>
                <a:avLst/>
                <a:gdLst>
                  <a:gd name="T0" fmla="*/ 9 w 10"/>
                  <a:gd name="T1" fmla="*/ 7 h 10"/>
                  <a:gd name="T2" fmla="*/ 3 w 10"/>
                  <a:gd name="T3" fmla="*/ 1 h 10"/>
                  <a:gd name="T4" fmla="*/ 2 w 10"/>
                  <a:gd name="T5" fmla="*/ 0 h 10"/>
                  <a:gd name="T6" fmla="*/ 2 w 10"/>
                  <a:gd name="T7" fmla="*/ 0 h 10"/>
                  <a:gd name="T8" fmla="*/ 1 w 10"/>
                  <a:gd name="T9" fmla="*/ 1 h 10"/>
                  <a:gd name="T10" fmla="*/ 1 w 10"/>
                  <a:gd name="T11" fmla="*/ 1 h 10"/>
                  <a:gd name="T12" fmla="*/ 1 w 10"/>
                  <a:gd name="T13" fmla="*/ 3 h 10"/>
                  <a:gd name="T14" fmla="*/ 7 w 10"/>
                  <a:gd name="T15" fmla="*/ 9 h 10"/>
                  <a:gd name="T16" fmla="*/ 8 w 10"/>
                  <a:gd name="T17" fmla="*/ 10 h 10"/>
                  <a:gd name="T18" fmla="*/ 8 w 10"/>
                  <a:gd name="T19" fmla="*/ 10 h 10"/>
                  <a:gd name="T20" fmla="*/ 9 w 10"/>
                  <a:gd name="T21" fmla="*/ 9 h 10"/>
                  <a:gd name="T22" fmla="*/ 9 w 10"/>
                  <a:gd name="T23" fmla="*/ 9 h 10"/>
                  <a:gd name="T24" fmla="*/ 10 w 10"/>
                  <a:gd name="T25" fmla="*/ 8 h 10"/>
                  <a:gd name="T26" fmla="*/ 9 w 10"/>
                  <a:gd name="T27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0">
                    <a:moveTo>
                      <a:pt x="9" y="7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10"/>
                      <a:pt x="9" y="10"/>
                      <a:pt x="9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10" y="9"/>
                      <a:pt x="10" y="9"/>
                      <a:pt x="10" y="8"/>
                    </a:cubicBezTo>
                    <a:lnTo>
                      <a:pt x="9" y="7"/>
                    </a:lnTo>
                    <a:close/>
                  </a:path>
                </a:pathLst>
              </a:custGeom>
              <a:solidFill>
                <a:srgbClr val="70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82" name="Freeform 954"/>
              <p:cNvSpPr>
                <a:spLocks/>
              </p:cNvSpPr>
              <p:nvPr/>
            </p:nvSpPr>
            <p:spPr bwMode="auto">
              <a:xfrm>
                <a:off x="4336" y="3223"/>
                <a:ext cx="21" cy="23"/>
              </a:xfrm>
              <a:custGeom>
                <a:avLst/>
                <a:gdLst>
                  <a:gd name="T0" fmla="*/ 7 w 9"/>
                  <a:gd name="T1" fmla="*/ 10 h 10"/>
                  <a:gd name="T2" fmla="*/ 7 w 9"/>
                  <a:gd name="T3" fmla="*/ 10 h 10"/>
                  <a:gd name="T4" fmla="*/ 8 w 9"/>
                  <a:gd name="T5" fmla="*/ 10 h 10"/>
                  <a:gd name="T6" fmla="*/ 9 w 9"/>
                  <a:gd name="T7" fmla="*/ 9 h 10"/>
                  <a:gd name="T8" fmla="*/ 9 w 9"/>
                  <a:gd name="T9" fmla="*/ 9 h 10"/>
                  <a:gd name="T10" fmla="*/ 9 w 9"/>
                  <a:gd name="T11" fmla="*/ 7 h 10"/>
                  <a:gd name="T12" fmla="*/ 2 w 9"/>
                  <a:gd name="T13" fmla="*/ 1 h 10"/>
                  <a:gd name="T14" fmla="*/ 1 w 9"/>
                  <a:gd name="T15" fmla="*/ 0 h 10"/>
                  <a:gd name="T16" fmla="*/ 0 w 9"/>
                  <a:gd name="T17" fmla="*/ 1 h 10"/>
                  <a:gd name="T18" fmla="*/ 0 w 9"/>
                  <a:gd name="T19" fmla="*/ 1 h 10"/>
                  <a:gd name="T20" fmla="*/ 0 w 9"/>
                  <a:gd name="T21" fmla="*/ 3 h 10"/>
                  <a:gd name="T22" fmla="*/ 7 w 9"/>
                  <a:gd name="T23" fmla="*/ 9 h 10"/>
                  <a:gd name="T24" fmla="*/ 7 w 9"/>
                  <a:gd name="T2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10">
                    <a:moveTo>
                      <a:pt x="7" y="10"/>
                    </a:moveTo>
                    <a:cubicBezTo>
                      <a:pt x="7" y="10"/>
                      <a:pt x="7" y="10"/>
                      <a:pt x="7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9"/>
                      <a:pt x="9" y="8"/>
                      <a:pt x="9" y="7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7" y="9"/>
                      <a:pt x="7" y="9"/>
                      <a:pt x="7" y="9"/>
                    </a:cubicBezTo>
                    <a:lnTo>
                      <a:pt x="7" y="10"/>
                    </a:lnTo>
                    <a:close/>
                  </a:path>
                </a:pathLst>
              </a:custGeom>
              <a:solidFill>
                <a:srgbClr val="70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83" name="Freeform 955"/>
              <p:cNvSpPr>
                <a:spLocks/>
              </p:cNvSpPr>
              <p:nvPr/>
            </p:nvSpPr>
            <p:spPr bwMode="auto">
              <a:xfrm>
                <a:off x="4397" y="3223"/>
                <a:ext cx="24" cy="23"/>
              </a:xfrm>
              <a:custGeom>
                <a:avLst/>
                <a:gdLst>
                  <a:gd name="T0" fmla="*/ 8 w 10"/>
                  <a:gd name="T1" fmla="*/ 10 h 10"/>
                  <a:gd name="T2" fmla="*/ 8 w 10"/>
                  <a:gd name="T3" fmla="*/ 10 h 10"/>
                  <a:gd name="T4" fmla="*/ 9 w 10"/>
                  <a:gd name="T5" fmla="*/ 9 h 10"/>
                  <a:gd name="T6" fmla="*/ 9 w 10"/>
                  <a:gd name="T7" fmla="*/ 9 h 10"/>
                  <a:gd name="T8" fmla="*/ 9 w 10"/>
                  <a:gd name="T9" fmla="*/ 7 h 10"/>
                  <a:gd name="T10" fmla="*/ 3 w 10"/>
                  <a:gd name="T11" fmla="*/ 1 h 10"/>
                  <a:gd name="T12" fmla="*/ 2 w 10"/>
                  <a:gd name="T13" fmla="*/ 0 h 10"/>
                  <a:gd name="T14" fmla="*/ 2 w 10"/>
                  <a:gd name="T15" fmla="*/ 0 h 10"/>
                  <a:gd name="T16" fmla="*/ 1 w 10"/>
                  <a:gd name="T17" fmla="*/ 1 h 10"/>
                  <a:gd name="T18" fmla="*/ 1 w 10"/>
                  <a:gd name="T19" fmla="*/ 1 h 10"/>
                  <a:gd name="T20" fmla="*/ 1 w 10"/>
                  <a:gd name="T21" fmla="*/ 3 h 10"/>
                  <a:gd name="T22" fmla="*/ 7 w 10"/>
                  <a:gd name="T23" fmla="*/ 9 h 10"/>
                  <a:gd name="T24" fmla="*/ 8 w 10"/>
                  <a:gd name="T2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10">
                    <a:moveTo>
                      <a:pt x="8" y="10"/>
                    </a:moveTo>
                    <a:cubicBezTo>
                      <a:pt x="8" y="10"/>
                      <a:pt x="8" y="10"/>
                      <a:pt x="8" y="10"/>
                    </a:cubicBezTo>
                    <a:cubicBezTo>
                      <a:pt x="8" y="10"/>
                      <a:pt x="9" y="10"/>
                      <a:pt x="9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10" y="9"/>
                      <a:pt x="10" y="8"/>
                      <a:pt x="9" y="7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7" y="9"/>
                      <a:pt x="7" y="9"/>
                      <a:pt x="7" y="9"/>
                    </a:cubicBez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70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84" name="Freeform 956"/>
              <p:cNvSpPr>
                <a:spLocks/>
              </p:cNvSpPr>
              <p:nvPr/>
            </p:nvSpPr>
            <p:spPr bwMode="auto">
              <a:xfrm>
                <a:off x="4459" y="3223"/>
                <a:ext cx="24" cy="23"/>
              </a:xfrm>
              <a:custGeom>
                <a:avLst/>
                <a:gdLst>
                  <a:gd name="T0" fmla="*/ 8 w 10"/>
                  <a:gd name="T1" fmla="*/ 10 h 10"/>
                  <a:gd name="T2" fmla="*/ 8 w 10"/>
                  <a:gd name="T3" fmla="*/ 10 h 10"/>
                  <a:gd name="T4" fmla="*/ 9 w 10"/>
                  <a:gd name="T5" fmla="*/ 10 h 10"/>
                  <a:gd name="T6" fmla="*/ 10 w 10"/>
                  <a:gd name="T7" fmla="*/ 9 h 10"/>
                  <a:gd name="T8" fmla="*/ 10 w 10"/>
                  <a:gd name="T9" fmla="*/ 9 h 10"/>
                  <a:gd name="T10" fmla="*/ 10 w 10"/>
                  <a:gd name="T11" fmla="*/ 7 h 10"/>
                  <a:gd name="T12" fmla="*/ 3 w 10"/>
                  <a:gd name="T13" fmla="*/ 1 h 10"/>
                  <a:gd name="T14" fmla="*/ 2 w 10"/>
                  <a:gd name="T15" fmla="*/ 0 h 10"/>
                  <a:gd name="T16" fmla="*/ 1 w 10"/>
                  <a:gd name="T17" fmla="*/ 1 h 10"/>
                  <a:gd name="T18" fmla="*/ 1 w 10"/>
                  <a:gd name="T19" fmla="*/ 1 h 10"/>
                  <a:gd name="T20" fmla="*/ 1 w 10"/>
                  <a:gd name="T21" fmla="*/ 3 h 10"/>
                  <a:gd name="T22" fmla="*/ 7 w 10"/>
                  <a:gd name="T23" fmla="*/ 9 h 10"/>
                  <a:gd name="T24" fmla="*/ 8 w 10"/>
                  <a:gd name="T2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10">
                    <a:moveTo>
                      <a:pt x="8" y="10"/>
                    </a:moveTo>
                    <a:cubicBezTo>
                      <a:pt x="8" y="10"/>
                      <a:pt x="8" y="10"/>
                      <a:pt x="8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9"/>
                      <a:pt x="10" y="8"/>
                      <a:pt x="10" y="7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2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7" y="9"/>
                      <a:pt x="7" y="9"/>
                      <a:pt x="7" y="9"/>
                    </a:cubicBez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70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85" name="Freeform 957"/>
              <p:cNvSpPr>
                <a:spLocks/>
              </p:cNvSpPr>
              <p:nvPr/>
            </p:nvSpPr>
            <p:spPr bwMode="auto">
              <a:xfrm>
                <a:off x="4272" y="3287"/>
                <a:ext cx="24" cy="23"/>
              </a:xfrm>
              <a:custGeom>
                <a:avLst/>
                <a:gdLst>
                  <a:gd name="T0" fmla="*/ 9 w 10"/>
                  <a:gd name="T1" fmla="*/ 7 h 10"/>
                  <a:gd name="T2" fmla="*/ 3 w 10"/>
                  <a:gd name="T3" fmla="*/ 0 h 10"/>
                  <a:gd name="T4" fmla="*/ 2 w 10"/>
                  <a:gd name="T5" fmla="*/ 0 h 10"/>
                  <a:gd name="T6" fmla="*/ 2 w 10"/>
                  <a:gd name="T7" fmla="*/ 0 h 10"/>
                  <a:gd name="T8" fmla="*/ 1 w 10"/>
                  <a:gd name="T9" fmla="*/ 0 h 10"/>
                  <a:gd name="T10" fmla="*/ 1 w 10"/>
                  <a:gd name="T11" fmla="*/ 0 h 10"/>
                  <a:gd name="T12" fmla="*/ 1 w 10"/>
                  <a:gd name="T13" fmla="*/ 3 h 10"/>
                  <a:gd name="T14" fmla="*/ 7 w 10"/>
                  <a:gd name="T15" fmla="*/ 9 h 10"/>
                  <a:gd name="T16" fmla="*/ 8 w 10"/>
                  <a:gd name="T17" fmla="*/ 9 h 10"/>
                  <a:gd name="T18" fmla="*/ 8 w 10"/>
                  <a:gd name="T19" fmla="*/ 10 h 10"/>
                  <a:gd name="T20" fmla="*/ 9 w 10"/>
                  <a:gd name="T21" fmla="*/ 9 h 10"/>
                  <a:gd name="T22" fmla="*/ 9 w 10"/>
                  <a:gd name="T23" fmla="*/ 9 h 10"/>
                  <a:gd name="T24" fmla="*/ 10 w 10"/>
                  <a:gd name="T25" fmla="*/ 7 h 10"/>
                  <a:gd name="T26" fmla="*/ 10 w 10"/>
                  <a:gd name="T27" fmla="*/ 7 h 10"/>
                  <a:gd name="T28" fmla="*/ 9 w 10"/>
                  <a:gd name="T29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" h="10">
                    <a:moveTo>
                      <a:pt x="9" y="7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10"/>
                      <a:pt x="9" y="9"/>
                      <a:pt x="9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10" y="9"/>
                      <a:pt x="10" y="8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lnTo>
                      <a:pt x="9" y="7"/>
                    </a:lnTo>
                    <a:close/>
                  </a:path>
                </a:pathLst>
              </a:custGeom>
              <a:solidFill>
                <a:srgbClr val="70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86" name="Freeform 958"/>
              <p:cNvSpPr>
                <a:spLocks/>
              </p:cNvSpPr>
              <p:nvPr/>
            </p:nvSpPr>
            <p:spPr bwMode="auto">
              <a:xfrm>
                <a:off x="4336" y="3287"/>
                <a:ext cx="21" cy="23"/>
              </a:xfrm>
              <a:custGeom>
                <a:avLst/>
                <a:gdLst>
                  <a:gd name="T0" fmla="*/ 8 w 9"/>
                  <a:gd name="T1" fmla="*/ 10 h 10"/>
                  <a:gd name="T2" fmla="*/ 9 w 9"/>
                  <a:gd name="T3" fmla="*/ 9 h 10"/>
                  <a:gd name="T4" fmla="*/ 9 w 9"/>
                  <a:gd name="T5" fmla="*/ 9 h 10"/>
                  <a:gd name="T6" fmla="*/ 9 w 9"/>
                  <a:gd name="T7" fmla="*/ 7 h 10"/>
                  <a:gd name="T8" fmla="*/ 2 w 9"/>
                  <a:gd name="T9" fmla="*/ 0 h 10"/>
                  <a:gd name="T10" fmla="*/ 1 w 9"/>
                  <a:gd name="T11" fmla="*/ 0 h 10"/>
                  <a:gd name="T12" fmla="*/ 0 w 9"/>
                  <a:gd name="T13" fmla="*/ 0 h 10"/>
                  <a:gd name="T14" fmla="*/ 0 w 9"/>
                  <a:gd name="T15" fmla="*/ 0 h 10"/>
                  <a:gd name="T16" fmla="*/ 0 w 9"/>
                  <a:gd name="T17" fmla="*/ 3 h 10"/>
                  <a:gd name="T18" fmla="*/ 7 w 9"/>
                  <a:gd name="T19" fmla="*/ 9 h 10"/>
                  <a:gd name="T20" fmla="*/ 8 w 9"/>
                  <a:gd name="T21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" h="10">
                    <a:moveTo>
                      <a:pt x="8" y="10"/>
                    </a:moveTo>
                    <a:cubicBezTo>
                      <a:pt x="8" y="10"/>
                      <a:pt x="9" y="9"/>
                      <a:pt x="9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9"/>
                      <a:pt x="9" y="8"/>
                      <a:pt x="9" y="7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10"/>
                      <a:pt x="8" y="10"/>
                    </a:cubicBezTo>
                    <a:close/>
                  </a:path>
                </a:pathLst>
              </a:custGeom>
              <a:solidFill>
                <a:srgbClr val="70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87" name="Freeform 959"/>
              <p:cNvSpPr>
                <a:spLocks/>
              </p:cNvSpPr>
              <p:nvPr/>
            </p:nvSpPr>
            <p:spPr bwMode="auto">
              <a:xfrm>
                <a:off x="4397" y="3287"/>
                <a:ext cx="24" cy="23"/>
              </a:xfrm>
              <a:custGeom>
                <a:avLst/>
                <a:gdLst>
                  <a:gd name="T0" fmla="*/ 8 w 10"/>
                  <a:gd name="T1" fmla="*/ 9 h 10"/>
                  <a:gd name="T2" fmla="*/ 8 w 10"/>
                  <a:gd name="T3" fmla="*/ 10 h 10"/>
                  <a:gd name="T4" fmla="*/ 9 w 10"/>
                  <a:gd name="T5" fmla="*/ 9 h 10"/>
                  <a:gd name="T6" fmla="*/ 9 w 10"/>
                  <a:gd name="T7" fmla="*/ 9 h 10"/>
                  <a:gd name="T8" fmla="*/ 9 w 10"/>
                  <a:gd name="T9" fmla="*/ 7 h 10"/>
                  <a:gd name="T10" fmla="*/ 3 w 10"/>
                  <a:gd name="T11" fmla="*/ 0 h 10"/>
                  <a:gd name="T12" fmla="*/ 2 w 10"/>
                  <a:gd name="T13" fmla="*/ 0 h 10"/>
                  <a:gd name="T14" fmla="*/ 2 w 10"/>
                  <a:gd name="T15" fmla="*/ 0 h 10"/>
                  <a:gd name="T16" fmla="*/ 1 w 10"/>
                  <a:gd name="T17" fmla="*/ 0 h 10"/>
                  <a:gd name="T18" fmla="*/ 1 w 10"/>
                  <a:gd name="T19" fmla="*/ 0 h 10"/>
                  <a:gd name="T20" fmla="*/ 1 w 10"/>
                  <a:gd name="T21" fmla="*/ 3 h 10"/>
                  <a:gd name="T22" fmla="*/ 7 w 10"/>
                  <a:gd name="T23" fmla="*/ 9 h 10"/>
                  <a:gd name="T24" fmla="*/ 8 w 10"/>
                  <a:gd name="T25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10">
                    <a:moveTo>
                      <a:pt x="8" y="9"/>
                    </a:moveTo>
                    <a:cubicBezTo>
                      <a:pt x="8" y="10"/>
                      <a:pt x="8" y="10"/>
                      <a:pt x="8" y="10"/>
                    </a:cubicBezTo>
                    <a:cubicBezTo>
                      <a:pt x="9" y="10"/>
                      <a:pt x="9" y="9"/>
                      <a:pt x="9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10" y="9"/>
                      <a:pt x="10" y="8"/>
                      <a:pt x="9" y="7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7" y="9"/>
                      <a:pt x="7" y="9"/>
                      <a:pt x="7" y="9"/>
                    </a:cubicBezTo>
                    <a:lnTo>
                      <a:pt x="8" y="9"/>
                    </a:lnTo>
                    <a:close/>
                  </a:path>
                </a:pathLst>
              </a:custGeom>
              <a:solidFill>
                <a:srgbClr val="70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88" name="Freeform 960"/>
              <p:cNvSpPr>
                <a:spLocks/>
              </p:cNvSpPr>
              <p:nvPr/>
            </p:nvSpPr>
            <p:spPr bwMode="auto">
              <a:xfrm>
                <a:off x="4459" y="3287"/>
                <a:ext cx="24" cy="23"/>
              </a:xfrm>
              <a:custGeom>
                <a:avLst/>
                <a:gdLst>
                  <a:gd name="T0" fmla="*/ 9 w 10"/>
                  <a:gd name="T1" fmla="*/ 10 h 10"/>
                  <a:gd name="T2" fmla="*/ 9 w 10"/>
                  <a:gd name="T3" fmla="*/ 9 h 10"/>
                  <a:gd name="T4" fmla="*/ 10 w 10"/>
                  <a:gd name="T5" fmla="*/ 9 h 10"/>
                  <a:gd name="T6" fmla="*/ 10 w 10"/>
                  <a:gd name="T7" fmla="*/ 9 h 10"/>
                  <a:gd name="T8" fmla="*/ 10 w 10"/>
                  <a:gd name="T9" fmla="*/ 7 h 10"/>
                  <a:gd name="T10" fmla="*/ 3 w 10"/>
                  <a:gd name="T11" fmla="*/ 0 h 10"/>
                  <a:gd name="T12" fmla="*/ 2 w 10"/>
                  <a:gd name="T13" fmla="*/ 0 h 10"/>
                  <a:gd name="T14" fmla="*/ 1 w 10"/>
                  <a:gd name="T15" fmla="*/ 0 h 10"/>
                  <a:gd name="T16" fmla="*/ 1 w 10"/>
                  <a:gd name="T17" fmla="*/ 0 h 10"/>
                  <a:gd name="T18" fmla="*/ 1 w 10"/>
                  <a:gd name="T19" fmla="*/ 3 h 10"/>
                  <a:gd name="T20" fmla="*/ 7 w 10"/>
                  <a:gd name="T21" fmla="*/ 9 h 10"/>
                  <a:gd name="T22" fmla="*/ 9 w 10"/>
                  <a:gd name="T2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" h="10">
                    <a:moveTo>
                      <a:pt x="9" y="10"/>
                    </a:moveTo>
                    <a:cubicBezTo>
                      <a:pt x="9" y="9"/>
                      <a:pt x="9" y="9"/>
                      <a:pt x="9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9"/>
                      <a:pt x="10" y="8"/>
                      <a:pt x="10" y="7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8" y="9"/>
                      <a:pt x="8" y="10"/>
                      <a:pt x="9" y="10"/>
                    </a:cubicBezTo>
                    <a:close/>
                  </a:path>
                </a:pathLst>
              </a:custGeom>
              <a:solidFill>
                <a:srgbClr val="70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89" name="Freeform 961"/>
              <p:cNvSpPr>
                <a:spLocks/>
              </p:cNvSpPr>
              <p:nvPr/>
            </p:nvSpPr>
            <p:spPr bwMode="auto">
              <a:xfrm>
                <a:off x="4336" y="3351"/>
                <a:ext cx="21" cy="21"/>
              </a:xfrm>
              <a:custGeom>
                <a:avLst/>
                <a:gdLst>
                  <a:gd name="T0" fmla="*/ 2 w 9"/>
                  <a:gd name="T1" fmla="*/ 0 h 9"/>
                  <a:gd name="T2" fmla="*/ 1 w 9"/>
                  <a:gd name="T3" fmla="*/ 0 h 9"/>
                  <a:gd name="T4" fmla="*/ 0 w 9"/>
                  <a:gd name="T5" fmla="*/ 0 h 9"/>
                  <a:gd name="T6" fmla="*/ 0 w 9"/>
                  <a:gd name="T7" fmla="*/ 0 h 9"/>
                  <a:gd name="T8" fmla="*/ 0 w 9"/>
                  <a:gd name="T9" fmla="*/ 2 h 9"/>
                  <a:gd name="T10" fmla="*/ 7 w 9"/>
                  <a:gd name="T11" fmla="*/ 9 h 9"/>
                  <a:gd name="T12" fmla="*/ 8 w 9"/>
                  <a:gd name="T13" fmla="*/ 9 h 9"/>
                  <a:gd name="T14" fmla="*/ 9 w 9"/>
                  <a:gd name="T15" fmla="*/ 9 h 9"/>
                  <a:gd name="T16" fmla="*/ 9 w 9"/>
                  <a:gd name="T17" fmla="*/ 9 h 9"/>
                  <a:gd name="T18" fmla="*/ 9 w 9"/>
                  <a:gd name="T19" fmla="*/ 7 h 9"/>
                  <a:gd name="T20" fmla="*/ 2 w 9"/>
                  <a:gd name="T2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" h="9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8" y="9"/>
                    </a:cubicBezTo>
                    <a:cubicBezTo>
                      <a:pt x="8" y="9"/>
                      <a:pt x="9" y="9"/>
                      <a:pt x="9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8"/>
                      <a:pt x="9" y="7"/>
                      <a:pt x="9" y="7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70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90" name="Freeform 962"/>
              <p:cNvSpPr>
                <a:spLocks/>
              </p:cNvSpPr>
              <p:nvPr/>
            </p:nvSpPr>
            <p:spPr bwMode="auto">
              <a:xfrm>
                <a:off x="4397" y="3351"/>
                <a:ext cx="24" cy="21"/>
              </a:xfrm>
              <a:custGeom>
                <a:avLst/>
                <a:gdLst>
                  <a:gd name="T0" fmla="*/ 3 w 10"/>
                  <a:gd name="T1" fmla="*/ 0 h 9"/>
                  <a:gd name="T2" fmla="*/ 2 w 10"/>
                  <a:gd name="T3" fmla="*/ 0 h 9"/>
                  <a:gd name="T4" fmla="*/ 2 w 10"/>
                  <a:gd name="T5" fmla="*/ 0 h 9"/>
                  <a:gd name="T6" fmla="*/ 1 w 10"/>
                  <a:gd name="T7" fmla="*/ 0 h 9"/>
                  <a:gd name="T8" fmla="*/ 1 w 10"/>
                  <a:gd name="T9" fmla="*/ 0 h 9"/>
                  <a:gd name="T10" fmla="*/ 1 w 10"/>
                  <a:gd name="T11" fmla="*/ 2 h 9"/>
                  <a:gd name="T12" fmla="*/ 7 w 10"/>
                  <a:gd name="T13" fmla="*/ 9 h 9"/>
                  <a:gd name="T14" fmla="*/ 8 w 10"/>
                  <a:gd name="T15" fmla="*/ 9 h 9"/>
                  <a:gd name="T16" fmla="*/ 8 w 10"/>
                  <a:gd name="T17" fmla="*/ 9 h 9"/>
                  <a:gd name="T18" fmla="*/ 9 w 10"/>
                  <a:gd name="T19" fmla="*/ 9 h 9"/>
                  <a:gd name="T20" fmla="*/ 9 w 10"/>
                  <a:gd name="T21" fmla="*/ 9 h 9"/>
                  <a:gd name="T22" fmla="*/ 9 w 10"/>
                  <a:gd name="T23" fmla="*/ 7 h 9"/>
                  <a:gd name="T24" fmla="*/ 3 w 10"/>
                  <a:gd name="T2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9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10" y="8"/>
                      <a:pt x="10" y="7"/>
                      <a:pt x="9" y="7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0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91" name="Freeform 963"/>
              <p:cNvSpPr>
                <a:spLocks/>
              </p:cNvSpPr>
              <p:nvPr/>
            </p:nvSpPr>
            <p:spPr bwMode="auto">
              <a:xfrm>
                <a:off x="4459" y="3351"/>
                <a:ext cx="24" cy="21"/>
              </a:xfrm>
              <a:custGeom>
                <a:avLst/>
                <a:gdLst>
                  <a:gd name="T0" fmla="*/ 3 w 10"/>
                  <a:gd name="T1" fmla="*/ 0 h 9"/>
                  <a:gd name="T2" fmla="*/ 2 w 10"/>
                  <a:gd name="T3" fmla="*/ 0 h 9"/>
                  <a:gd name="T4" fmla="*/ 1 w 10"/>
                  <a:gd name="T5" fmla="*/ 0 h 9"/>
                  <a:gd name="T6" fmla="*/ 1 w 10"/>
                  <a:gd name="T7" fmla="*/ 0 h 9"/>
                  <a:gd name="T8" fmla="*/ 1 w 10"/>
                  <a:gd name="T9" fmla="*/ 2 h 9"/>
                  <a:gd name="T10" fmla="*/ 7 w 10"/>
                  <a:gd name="T11" fmla="*/ 9 h 9"/>
                  <a:gd name="T12" fmla="*/ 9 w 10"/>
                  <a:gd name="T13" fmla="*/ 9 h 9"/>
                  <a:gd name="T14" fmla="*/ 9 w 10"/>
                  <a:gd name="T15" fmla="*/ 9 h 9"/>
                  <a:gd name="T16" fmla="*/ 10 w 10"/>
                  <a:gd name="T17" fmla="*/ 9 h 9"/>
                  <a:gd name="T18" fmla="*/ 10 w 10"/>
                  <a:gd name="T19" fmla="*/ 9 h 9"/>
                  <a:gd name="T20" fmla="*/ 10 w 10"/>
                  <a:gd name="T21" fmla="*/ 7 h 9"/>
                  <a:gd name="T22" fmla="*/ 3 w 10"/>
                  <a:gd name="T2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" h="9">
                    <a:moveTo>
                      <a:pt x="3" y="0"/>
                    </a:move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8" y="9"/>
                      <a:pt x="8" y="9"/>
                      <a:pt x="9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8"/>
                      <a:pt x="10" y="7"/>
                      <a:pt x="10" y="7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0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92" name="Freeform 964"/>
              <p:cNvSpPr>
                <a:spLocks noEditPoints="1"/>
              </p:cNvSpPr>
              <p:nvPr/>
            </p:nvSpPr>
            <p:spPr bwMode="auto">
              <a:xfrm>
                <a:off x="4341" y="2479"/>
                <a:ext cx="113" cy="98"/>
              </a:xfrm>
              <a:custGeom>
                <a:avLst/>
                <a:gdLst>
                  <a:gd name="T0" fmla="*/ 15 w 48"/>
                  <a:gd name="T1" fmla="*/ 30 h 41"/>
                  <a:gd name="T2" fmla="*/ 25 w 48"/>
                  <a:gd name="T3" fmla="*/ 31 h 41"/>
                  <a:gd name="T4" fmla="*/ 48 w 48"/>
                  <a:gd name="T5" fmla="*/ 16 h 41"/>
                  <a:gd name="T6" fmla="*/ 25 w 48"/>
                  <a:gd name="T7" fmla="*/ 0 h 41"/>
                  <a:gd name="T8" fmla="*/ 2 w 48"/>
                  <a:gd name="T9" fmla="*/ 16 h 41"/>
                  <a:gd name="T10" fmla="*/ 7 w 48"/>
                  <a:gd name="T11" fmla="*/ 25 h 41"/>
                  <a:gd name="T12" fmla="*/ 0 w 48"/>
                  <a:gd name="T13" fmla="*/ 41 h 41"/>
                  <a:gd name="T14" fmla="*/ 15 w 48"/>
                  <a:gd name="T15" fmla="*/ 30 h 41"/>
                  <a:gd name="T16" fmla="*/ 8 w 48"/>
                  <a:gd name="T17" fmla="*/ 25 h 41"/>
                  <a:gd name="T18" fmla="*/ 3 w 48"/>
                  <a:gd name="T19" fmla="*/ 16 h 41"/>
                  <a:gd name="T20" fmla="*/ 25 w 48"/>
                  <a:gd name="T21" fmla="*/ 1 h 41"/>
                  <a:gd name="T22" fmla="*/ 47 w 48"/>
                  <a:gd name="T23" fmla="*/ 16 h 41"/>
                  <a:gd name="T24" fmla="*/ 25 w 48"/>
                  <a:gd name="T25" fmla="*/ 30 h 41"/>
                  <a:gd name="T26" fmla="*/ 15 w 48"/>
                  <a:gd name="T27" fmla="*/ 28 h 41"/>
                  <a:gd name="T28" fmla="*/ 14 w 48"/>
                  <a:gd name="T29" fmla="*/ 28 h 41"/>
                  <a:gd name="T30" fmla="*/ 3 w 48"/>
                  <a:gd name="T31" fmla="*/ 37 h 41"/>
                  <a:gd name="T32" fmla="*/ 9 w 48"/>
                  <a:gd name="T33" fmla="*/ 25 h 41"/>
                  <a:gd name="T34" fmla="*/ 8 w 48"/>
                  <a:gd name="T35" fmla="*/ 25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8" h="41">
                    <a:moveTo>
                      <a:pt x="15" y="30"/>
                    </a:moveTo>
                    <a:cubicBezTo>
                      <a:pt x="18" y="31"/>
                      <a:pt x="22" y="31"/>
                      <a:pt x="25" y="31"/>
                    </a:cubicBezTo>
                    <a:cubicBezTo>
                      <a:pt x="38" y="31"/>
                      <a:pt x="48" y="24"/>
                      <a:pt x="48" y="16"/>
                    </a:cubicBezTo>
                    <a:cubicBezTo>
                      <a:pt x="48" y="7"/>
                      <a:pt x="38" y="0"/>
                      <a:pt x="25" y="0"/>
                    </a:cubicBezTo>
                    <a:cubicBezTo>
                      <a:pt x="13" y="0"/>
                      <a:pt x="2" y="7"/>
                      <a:pt x="2" y="16"/>
                    </a:cubicBezTo>
                    <a:cubicBezTo>
                      <a:pt x="2" y="19"/>
                      <a:pt x="4" y="23"/>
                      <a:pt x="7" y="25"/>
                    </a:cubicBezTo>
                    <a:cubicBezTo>
                      <a:pt x="0" y="41"/>
                      <a:pt x="0" y="41"/>
                      <a:pt x="0" y="41"/>
                    </a:cubicBezTo>
                    <a:lnTo>
                      <a:pt x="15" y="30"/>
                    </a:lnTo>
                    <a:close/>
                    <a:moveTo>
                      <a:pt x="8" y="25"/>
                    </a:moveTo>
                    <a:cubicBezTo>
                      <a:pt x="5" y="22"/>
                      <a:pt x="3" y="19"/>
                      <a:pt x="3" y="16"/>
                    </a:cubicBezTo>
                    <a:cubicBezTo>
                      <a:pt x="3" y="8"/>
                      <a:pt x="13" y="1"/>
                      <a:pt x="25" y="1"/>
                    </a:cubicBezTo>
                    <a:cubicBezTo>
                      <a:pt x="37" y="1"/>
                      <a:pt x="47" y="8"/>
                      <a:pt x="47" y="16"/>
                    </a:cubicBezTo>
                    <a:cubicBezTo>
                      <a:pt x="47" y="24"/>
                      <a:pt x="37" y="30"/>
                      <a:pt x="25" y="30"/>
                    </a:cubicBezTo>
                    <a:cubicBezTo>
                      <a:pt x="22" y="30"/>
                      <a:pt x="18" y="30"/>
                      <a:pt x="15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3" y="37"/>
                      <a:pt x="3" y="37"/>
                      <a:pt x="3" y="37"/>
                    </a:cubicBezTo>
                    <a:cubicBezTo>
                      <a:pt x="9" y="25"/>
                      <a:pt x="9" y="25"/>
                      <a:pt x="9" y="25"/>
                    </a:cubicBezTo>
                    <a:lnTo>
                      <a:pt x="8" y="25"/>
                    </a:ln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93" name="Oval 965"/>
              <p:cNvSpPr>
                <a:spLocks noChangeArrowheads="1"/>
              </p:cNvSpPr>
              <p:nvPr/>
            </p:nvSpPr>
            <p:spPr bwMode="auto">
              <a:xfrm>
                <a:off x="4379" y="2517"/>
                <a:ext cx="9" cy="7"/>
              </a:xfrm>
              <a:prstGeom prst="ellipse">
                <a:avLst/>
              </a:pr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94" name="Oval 966"/>
              <p:cNvSpPr>
                <a:spLocks noChangeArrowheads="1"/>
              </p:cNvSpPr>
              <p:nvPr/>
            </p:nvSpPr>
            <p:spPr bwMode="auto">
              <a:xfrm>
                <a:off x="4395" y="2517"/>
                <a:ext cx="7" cy="7"/>
              </a:xfrm>
              <a:prstGeom prst="ellipse">
                <a:avLst/>
              </a:pr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95" name="Oval 967"/>
              <p:cNvSpPr>
                <a:spLocks noChangeArrowheads="1"/>
              </p:cNvSpPr>
              <p:nvPr/>
            </p:nvSpPr>
            <p:spPr bwMode="auto">
              <a:xfrm>
                <a:off x="4412" y="2517"/>
                <a:ext cx="7" cy="7"/>
              </a:xfrm>
              <a:prstGeom prst="ellipse">
                <a:avLst/>
              </a:pr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96" name="Freeform 968"/>
              <p:cNvSpPr>
                <a:spLocks noEditPoints="1"/>
              </p:cNvSpPr>
              <p:nvPr/>
            </p:nvSpPr>
            <p:spPr bwMode="auto">
              <a:xfrm>
                <a:off x="4956" y="3668"/>
                <a:ext cx="144" cy="121"/>
              </a:xfrm>
              <a:custGeom>
                <a:avLst/>
                <a:gdLst>
                  <a:gd name="T0" fmla="*/ 19 w 61"/>
                  <a:gd name="T1" fmla="*/ 37 h 51"/>
                  <a:gd name="T2" fmla="*/ 32 w 61"/>
                  <a:gd name="T3" fmla="*/ 40 h 51"/>
                  <a:gd name="T4" fmla="*/ 61 w 61"/>
                  <a:gd name="T5" fmla="*/ 20 h 51"/>
                  <a:gd name="T6" fmla="*/ 32 w 61"/>
                  <a:gd name="T7" fmla="*/ 0 h 51"/>
                  <a:gd name="T8" fmla="*/ 3 w 61"/>
                  <a:gd name="T9" fmla="*/ 20 h 51"/>
                  <a:gd name="T10" fmla="*/ 9 w 61"/>
                  <a:gd name="T11" fmla="*/ 32 h 51"/>
                  <a:gd name="T12" fmla="*/ 0 w 61"/>
                  <a:gd name="T13" fmla="*/ 51 h 51"/>
                  <a:gd name="T14" fmla="*/ 19 w 61"/>
                  <a:gd name="T15" fmla="*/ 37 h 51"/>
                  <a:gd name="T16" fmla="*/ 11 w 61"/>
                  <a:gd name="T17" fmla="*/ 31 h 51"/>
                  <a:gd name="T18" fmla="*/ 5 w 61"/>
                  <a:gd name="T19" fmla="*/ 20 h 51"/>
                  <a:gd name="T20" fmla="*/ 32 w 61"/>
                  <a:gd name="T21" fmla="*/ 2 h 51"/>
                  <a:gd name="T22" fmla="*/ 59 w 61"/>
                  <a:gd name="T23" fmla="*/ 20 h 51"/>
                  <a:gd name="T24" fmla="*/ 32 w 61"/>
                  <a:gd name="T25" fmla="*/ 38 h 51"/>
                  <a:gd name="T26" fmla="*/ 19 w 61"/>
                  <a:gd name="T27" fmla="*/ 36 h 51"/>
                  <a:gd name="T28" fmla="*/ 18 w 61"/>
                  <a:gd name="T29" fmla="*/ 36 h 51"/>
                  <a:gd name="T30" fmla="*/ 4 w 61"/>
                  <a:gd name="T31" fmla="*/ 46 h 51"/>
                  <a:gd name="T32" fmla="*/ 11 w 61"/>
                  <a:gd name="T33" fmla="*/ 32 h 51"/>
                  <a:gd name="T34" fmla="*/ 11 w 61"/>
                  <a:gd name="T35" fmla="*/ 3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1" h="51">
                    <a:moveTo>
                      <a:pt x="19" y="37"/>
                    </a:moveTo>
                    <a:cubicBezTo>
                      <a:pt x="23" y="39"/>
                      <a:pt x="27" y="40"/>
                      <a:pt x="32" y="40"/>
                    </a:cubicBezTo>
                    <a:cubicBezTo>
                      <a:pt x="48" y="40"/>
                      <a:pt x="61" y="31"/>
                      <a:pt x="61" y="20"/>
                    </a:cubicBezTo>
                    <a:cubicBezTo>
                      <a:pt x="61" y="9"/>
                      <a:pt x="48" y="0"/>
                      <a:pt x="32" y="0"/>
                    </a:cubicBezTo>
                    <a:cubicBezTo>
                      <a:pt x="16" y="0"/>
                      <a:pt x="3" y="9"/>
                      <a:pt x="3" y="20"/>
                    </a:cubicBezTo>
                    <a:cubicBezTo>
                      <a:pt x="3" y="24"/>
                      <a:pt x="5" y="29"/>
                      <a:pt x="9" y="32"/>
                    </a:cubicBezTo>
                    <a:cubicBezTo>
                      <a:pt x="0" y="51"/>
                      <a:pt x="0" y="51"/>
                      <a:pt x="0" y="51"/>
                    </a:cubicBezTo>
                    <a:lnTo>
                      <a:pt x="19" y="37"/>
                    </a:lnTo>
                    <a:close/>
                    <a:moveTo>
                      <a:pt x="11" y="31"/>
                    </a:moveTo>
                    <a:cubicBezTo>
                      <a:pt x="7" y="28"/>
                      <a:pt x="5" y="24"/>
                      <a:pt x="5" y="20"/>
                    </a:cubicBezTo>
                    <a:cubicBezTo>
                      <a:pt x="5" y="10"/>
                      <a:pt x="17" y="2"/>
                      <a:pt x="32" y="2"/>
                    </a:cubicBezTo>
                    <a:cubicBezTo>
                      <a:pt x="47" y="2"/>
                      <a:pt x="59" y="10"/>
                      <a:pt x="59" y="20"/>
                    </a:cubicBezTo>
                    <a:cubicBezTo>
                      <a:pt x="59" y="30"/>
                      <a:pt x="47" y="38"/>
                      <a:pt x="32" y="38"/>
                    </a:cubicBezTo>
                    <a:cubicBezTo>
                      <a:pt x="27" y="38"/>
                      <a:pt x="23" y="37"/>
                      <a:pt x="19" y="36"/>
                    </a:cubicBezTo>
                    <a:cubicBezTo>
                      <a:pt x="18" y="36"/>
                      <a:pt x="18" y="36"/>
                      <a:pt x="18" y="36"/>
                    </a:cubicBezTo>
                    <a:cubicBezTo>
                      <a:pt x="4" y="46"/>
                      <a:pt x="4" y="46"/>
                      <a:pt x="4" y="46"/>
                    </a:cubicBezTo>
                    <a:cubicBezTo>
                      <a:pt x="11" y="32"/>
                      <a:pt x="11" y="32"/>
                      <a:pt x="11" y="32"/>
                    </a:cubicBezTo>
                    <a:lnTo>
                      <a:pt x="11" y="31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97" name="Oval 969"/>
              <p:cNvSpPr>
                <a:spLocks noChangeArrowheads="1"/>
              </p:cNvSpPr>
              <p:nvPr/>
            </p:nvSpPr>
            <p:spPr bwMode="auto">
              <a:xfrm>
                <a:off x="5006" y="3715"/>
                <a:ext cx="9" cy="10"/>
              </a:xfrm>
              <a:prstGeom prst="ellipse">
                <a:avLst/>
              </a:pr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98" name="Oval 970"/>
              <p:cNvSpPr>
                <a:spLocks noChangeArrowheads="1"/>
              </p:cNvSpPr>
              <p:nvPr/>
            </p:nvSpPr>
            <p:spPr bwMode="auto">
              <a:xfrm>
                <a:off x="5025" y="3715"/>
                <a:ext cx="9" cy="10"/>
              </a:xfrm>
              <a:prstGeom prst="ellipse">
                <a:avLst/>
              </a:pr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99" name="Oval 971"/>
              <p:cNvSpPr>
                <a:spLocks noChangeArrowheads="1"/>
              </p:cNvSpPr>
              <p:nvPr/>
            </p:nvSpPr>
            <p:spPr bwMode="auto">
              <a:xfrm>
                <a:off x="5044" y="3715"/>
                <a:ext cx="9" cy="10"/>
              </a:xfrm>
              <a:prstGeom prst="ellipse">
                <a:avLst/>
              </a:pr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00" name="Freeform 972"/>
              <p:cNvSpPr>
                <a:spLocks noEditPoints="1"/>
              </p:cNvSpPr>
              <p:nvPr/>
            </p:nvSpPr>
            <p:spPr bwMode="auto">
              <a:xfrm>
                <a:off x="4026" y="3128"/>
                <a:ext cx="125" cy="107"/>
              </a:xfrm>
              <a:custGeom>
                <a:avLst/>
                <a:gdLst>
                  <a:gd name="T0" fmla="*/ 53 w 53"/>
                  <a:gd name="T1" fmla="*/ 45 h 45"/>
                  <a:gd name="T2" fmla="*/ 46 w 53"/>
                  <a:gd name="T3" fmla="*/ 28 h 45"/>
                  <a:gd name="T4" fmla="*/ 51 w 53"/>
                  <a:gd name="T5" fmla="*/ 17 h 45"/>
                  <a:gd name="T6" fmla="*/ 26 w 53"/>
                  <a:gd name="T7" fmla="*/ 0 h 45"/>
                  <a:gd name="T8" fmla="*/ 0 w 53"/>
                  <a:gd name="T9" fmla="*/ 17 h 45"/>
                  <a:gd name="T10" fmla="*/ 26 w 53"/>
                  <a:gd name="T11" fmla="*/ 35 h 45"/>
                  <a:gd name="T12" fmla="*/ 37 w 53"/>
                  <a:gd name="T13" fmla="*/ 33 h 45"/>
                  <a:gd name="T14" fmla="*/ 53 w 53"/>
                  <a:gd name="T15" fmla="*/ 45 h 45"/>
                  <a:gd name="T16" fmla="*/ 44 w 53"/>
                  <a:gd name="T17" fmla="*/ 28 h 45"/>
                  <a:gd name="T18" fmla="*/ 50 w 53"/>
                  <a:gd name="T19" fmla="*/ 41 h 45"/>
                  <a:gd name="T20" fmla="*/ 38 w 53"/>
                  <a:gd name="T21" fmla="*/ 31 h 45"/>
                  <a:gd name="T22" fmla="*/ 37 w 53"/>
                  <a:gd name="T23" fmla="*/ 31 h 45"/>
                  <a:gd name="T24" fmla="*/ 26 w 53"/>
                  <a:gd name="T25" fmla="*/ 33 h 45"/>
                  <a:gd name="T26" fmla="*/ 2 w 53"/>
                  <a:gd name="T27" fmla="*/ 17 h 45"/>
                  <a:gd name="T28" fmla="*/ 26 w 53"/>
                  <a:gd name="T29" fmla="*/ 1 h 45"/>
                  <a:gd name="T30" fmla="*/ 50 w 53"/>
                  <a:gd name="T31" fmla="*/ 17 h 45"/>
                  <a:gd name="T32" fmla="*/ 44 w 53"/>
                  <a:gd name="T33" fmla="*/ 28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3" h="45">
                    <a:moveTo>
                      <a:pt x="53" y="45"/>
                    </a:moveTo>
                    <a:cubicBezTo>
                      <a:pt x="46" y="28"/>
                      <a:pt x="46" y="28"/>
                      <a:pt x="46" y="28"/>
                    </a:cubicBezTo>
                    <a:cubicBezTo>
                      <a:pt x="49" y="25"/>
                      <a:pt x="51" y="21"/>
                      <a:pt x="51" y="17"/>
                    </a:cubicBezTo>
                    <a:cubicBezTo>
                      <a:pt x="51" y="8"/>
                      <a:pt x="40" y="0"/>
                      <a:pt x="26" y="0"/>
                    </a:cubicBezTo>
                    <a:cubicBezTo>
                      <a:pt x="12" y="0"/>
                      <a:pt x="0" y="8"/>
                      <a:pt x="0" y="17"/>
                    </a:cubicBezTo>
                    <a:cubicBezTo>
                      <a:pt x="0" y="27"/>
                      <a:pt x="12" y="35"/>
                      <a:pt x="26" y="35"/>
                    </a:cubicBezTo>
                    <a:cubicBezTo>
                      <a:pt x="30" y="35"/>
                      <a:pt x="34" y="34"/>
                      <a:pt x="37" y="33"/>
                    </a:cubicBezTo>
                    <a:lnTo>
                      <a:pt x="53" y="45"/>
                    </a:lnTo>
                    <a:close/>
                    <a:moveTo>
                      <a:pt x="44" y="28"/>
                    </a:moveTo>
                    <a:cubicBezTo>
                      <a:pt x="50" y="41"/>
                      <a:pt x="50" y="41"/>
                      <a:pt x="50" y="41"/>
                    </a:cubicBezTo>
                    <a:cubicBezTo>
                      <a:pt x="38" y="31"/>
                      <a:pt x="38" y="31"/>
                      <a:pt x="38" y="31"/>
                    </a:cubicBezTo>
                    <a:cubicBezTo>
                      <a:pt x="37" y="31"/>
                      <a:pt x="37" y="31"/>
                      <a:pt x="37" y="31"/>
                    </a:cubicBezTo>
                    <a:cubicBezTo>
                      <a:pt x="34" y="33"/>
                      <a:pt x="30" y="33"/>
                      <a:pt x="26" y="33"/>
                    </a:cubicBezTo>
                    <a:cubicBezTo>
                      <a:pt x="12" y="33"/>
                      <a:pt x="2" y="26"/>
                      <a:pt x="2" y="17"/>
                    </a:cubicBezTo>
                    <a:cubicBezTo>
                      <a:pt x="2" y="8"/>
                      <a:pt x="12" y="1"/>
                      <a:pt x="26" y="1"/>
                    </a:cubicBezTo>
                    <a:cubicBezTo>
                      <a:pt x="39" y="1"/>
                      <a:pt x="50" y="8"/>
                      <a:pt x="50" y="17"/>
                    </a:cubicBezTo>
                    <a:cubicBezTo>
                      <a:pt x="50" y="21"/>
                      <a:pt x="48" y="25"/>
                      <a:pt x="44" y="28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01" name="Oval 973"/>
              <p:cNvSpPr>
                <a:spLocks noChangeArrowheads="1"/>
              </p:cNvSpPr>
              <p:nvPr/>
            </p:nvSpPr>
            <p:spPr bwMode="auto">
              <a:xfrm>
                <a:off x="4102" y="3171"/>
                <a:ext cx="7" cy="7"/>
              </a:xfrm>
              <a:prstGeom prst="ellipse">
                <a:avLst/>
              </a:pr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02" name="Oval 974"/>
              <p:cNvSpPr>
                <a:spLocks noChangeArrowheads="1"/>
              </p:cNvSpPr>
              <p:nvPr/>
            </p:nvSpPr>
            <p:spPr bwMode="auto">
              <a:xfrm>
                <a:off x="4085" y="3171"/>
                <a:ext cx="7" cy="7"/>
              </a:xfrm>
              <a:prstGeom prst="ellipse">
                <a:avLst/>
              </a:pr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03" name="Oval 975"/>
              <p:cNvSpPr>
                <a:spLocks noChangeArrowheads="1"/>
              </p:cNvSpPr>
              <p:nvPr/>
            </p:nvSpPr>
            <p:spPr bwMode="auto">
              <a:xfrm>
                <a:off x="4066" y="3171"/>
                <a:ext cx="10" cy="7"/>
              </a:xfrm>
              <a:prstGeom prst="ellipse">
                <a:avLst/>
              </a:pr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04" name="Freeform 976"/>
              <p:cNvSpPr>
                <a:spLocks noEditPoints="1"/>
              </p:cNvSpPr>
              <p:nvPr/>
            </p:nvSpPr>
            <p:spPr bwMode="auto">
              <a:xfrm>
                <a:off x="5501" y="2745"/>
                <a:ext cx="125" cy="106"/>
              </a:xfrm>
              <a:custGeom>
                <a:avLst/>
                <a:gdLst>
                  <a:gd name="T0" fmla="*/ 53 w 53"/>
                  <a:gd name="T1" fmla="*/ 45 h 45"/>
                  <a:gd name="T2" fmla="*/ 45 w 53"/>
                  <a:gd name="T3" fmla="*/ 28 h 45"/>
                  <a:gd name="T4" fmla="*/ 51 w 53"/>
                  <a:gd name="T5" fmla="*/ 18 h 45"/>
                  <a:gd name="T6" fmla="*/ 25 w 53"/>
                  <a:gd name="T7" fmla="*/ 0 h 45"/>
                  <a:gd name="T8" fmla="*/ 0 w 53"/>
                  <a:gd name="T9" fmla="*/ 18 h 45"/>
                  <a:gd name="T10" fmla="*/ 25 w 53"/>
                  <a:gd name="T11" fmla="*/ 35 h 45"/>
                  <a:gd name="T12" fmla="*/ 37 w 53"/>
                  <a:gd name="T13" fmla="*/ 33 h 45"/>
                  <a:gd name="T14" fmla="*/ 53 w 53"/>
                  <a:gd name="T15" fmla="*/ 45 h 45"/>
                  <a:gd name="T16" fmla="*/ 43 w 53"/>
                  <a:gd name="T17" fmla="*/ 28 h 45"/>
                  <a:gd name="T18" fmla="*/ 49 w 53"/>
                  <a:gd name="T19" fmla="*/ 41 h 45"/>
                  <a:gd name="T20" fmla="*/ 37 w 53"/>
                  <a:gd name="T21" fmla="*/ 32 h 45"/>
                  <a:gd name="T22" fmla="*/ 37 w 53"/>
                  <a:gd name="T23" fmla="*/ 32 h 45"/>
                  <a:gd name="T24" fmla="*/ 25 w 53"/>
                  <a:gd name="T25" fmla="*/ 34 h 45"/>
                  <a:gd name="T26" fmla="*/ 1 w 53"/>
                  <a:gd name="T27" fmla="*/ 18 h 45"/>
                  <a:gd name="T28" fmla="*/ 25 w 53"/>
                  <a:gd name="T29" fmla="*/ 1 h 45"/>
                  <a:gd name="T30" fmla="*/ 49 w 53"/>
                  <a:gd name="T31" fmla="*/ 18 h 45"/>
                  <a:gd name="T32" fmla="*/ 44 w 53"/>
                  <a:gd name="T33" fmla="*/ 28 h 45"/>
                  <a:gd name="T34" fmla="*/ 43 w 53"/>
                  <a:gd name="T35" fmla="*/ 28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3" h="45">
                    <a:moveTo>
                      <a:pt x="53" y="45"/>
                    </a:moveTo>
                    <a:cubicBezTo>
                      <a:pt x="45" y="28"/>
                      <a:pt x="45" y="28"/>
                      <a:pt x="45" y="28"/>
                    </a:cubicBezTo>
                    <a:cubicBezTo>
                      <a:pt x="49" y="25"/>
                      <a:pt x="51" y="21"/>
                      <a:pt x="51" y="18"/>
                    </a:cubicBezTo>
                    <a:cubicBezTo>
                      <a:pt x="51" y="8"/>
                      <a:pt x="39" y="0"/>
                      <a:pt x="25" y="0"/>
                    </a:cubicBezTo>
                    <a:cubicBezTo>
                      <a:pt x="11" y="0"/>
                      <a:pt x="0" y="8"/>
                      <a:pt x="0" y="18"/>
                    </a:cubicBezTo>
                    <a:cubicBezTo>
                      <a:pt x="0" y="27"/>
                      <a:pt x="11" y="35"/>
                      <a:pt x="25" y="35"/>
                    </a:cubicBezTo>
                    <a:cubicBezTo>
                      <a:pt x="29" y="35"/>
                      <a:pt x="33" y="34"/>
                      <a:pt x="37" y="33"/>
                    </a:cubicBezTo>
                    <a:lnTo>
                      <a:pt x="53" y="45"/>
                    </a:lnTo>
                    <a:close/>
                    <a:moveTo>
                      <a:pt x="43" y="28"/>
                    </a:moveTo>
                    <a:cubicBezTo>
                      <a:pt x="49" y="41"/>
                      <a:pt x="49" y="41"/>
                      <a:pt x="49" y="41"/>
                    </a:cubicBezTo>
                    <a:cubicBezTo>
                      <a:pt x="37" y="32"/>
                      <a:pt x="37" y="32"/>
                      <a:pt x="37" y="32"/>
                    </a:cubicBezTo>
                    <a:cubicBezTo>
                      <a:pt x="37" y="32"/>
                      <a:pt x="37" y="32"/>
                      <a:pt x="37" y="32"/>
                    </a:cubicBezTo>
                    <a:cubicBezTo>
                      <a:pt x="33" y="33"/>
                      <a:pt x="29" y="34"/>
                      <a:pt x="25" y="34"/>
                    </a:cubicBezTo>
                    <a:cubicBezTo>
                      <a:pt x="12" y="34"/>
                      <a:pt x="1" y="26"/>
                      <a:pt x="1" y="18"/>
                    </a:cubicBezTo>
                    <a:cubicBezTo>
                      <a:pt x="1" y="9"/>
                      <a:pt x="12" y="1"/>
                      <a:pt x="25" y="1"/>
                    </a:cubicBezTo>
                    <a:cubicBezTo>
                      <a:pt x="38" y="1"/>
                      <a:pt x="49" y="9"/>
                      <a:pt x="49" y="18"/>
                    </a:cubicBezTo>
                    <a:cubicBezTo>
                      <a:pt x="49" y="21"/>
                      <a:pt x="47" y="25"/>
                      <a:pt x="44" y="28"/>
                    </a:cubicBezTo>
                    <a:lnTo>
                      <a:pt x="43" y="28"/>
                    </a:ln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05" name="Oval 977"/>
              <p:cNvSpPr>
                <a:spLocks noChangeArrowheads="1"/>
              </p:cNvSpPr>
              <p:nvPr/>
            </p:nvSpPr>
            <p:spPr bwMode="auto">
              <a:xfrm>
                <a:off x="5574" y="2787"/>
                <a:ext cx="9" cy="10"/>
              </a:xfrm>
              <a:prstGeom prst="ellipse">
                <a:avLst/>
              </a:pr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06" name="Oval 978"/>
              <p:cNvSpPr>
                <a:spLocks noChangeArrowheads="1"/>
              </p:cNvSpPr>
              <p:nvPr/>
            </p:nvSpPr>
            <p:spPr bwMode="auto">
              <a:xfrm>
                <a:off x="5557" y="2787"/>
                <a:ext cx="10" cy="10"/>
              </a:xfrm>
              <a:prstGeom prst="ellipse">
                <a:avLst/>
              </a:pr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07" name="Oval 979"/>
              <p:cNvSpPr>
                <a:spLocks noChangeArrowheads="1"/>
              </p:cNvSpPr>
              <p:nvPr/>
            </p:nvSpPr>
            <p:spPr bwMode="auto">
              <a:xfrm>
                <a:off x="5541" y="2787"/>
                <a:ext cx="7" cy="10"/>
              </a:xfrm>
              <a:prstGeom prst="ellipse">
                <a:avLst/>
              </a:pr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08" name="Freeform 980"/>
              <p:cNvSpPr>
                <a:spLocks/>
              </p:cNvSpPr>
              <p:nvPr/>
            </p:nvSpPr>
            <p:spPr bwMode="auto">
              <a:xfrm>
                <a:off x="4840" y="3829"/>
                <a:ext cx="111" cy="9"/>
              </a:xfrm>
              <a:custGeom>
                <a:avLst/>
                <a:gdLst>
                  <a:gd name="T0" fmla="*/ 44 w 47"/>
                  <a:gd name="T1" fmla="*/ 0 h 4"/>
                  <a:gd name="T2" fmla="*/ 3 w 47"/>
                  <a:gd name="T3" fmla="*/ 0 h 4"/>
                  <a:gd name="T4" fmla="*/ 0 w 47"/>
                  <a:gd name="T5" fmla="*/ 3 h 4"/>
                  <a:gd name="T6" fmla="*/ 0 w 47"/>
                  <a:gd name="T7" fmla="*/ 4 h 4"/>
                  <a:gd name="T8" fmla="*/ 47 w 47"/>
                  <a:gd name="T9" fmla="*/ 4 h 4"/>
                  <a:gd name="T10" fmla="*/ 47 w 47"/>
                  <a:gd name="T11" fmla="*/ 3 h 4"/>
                  <a:gd name="T12" fmla="*/ 44 w 47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4">
                    <a:moveTo>
                      <a:pt x="4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47" y="4"/>
                      <a:pt x="47" y="4"/>
                      <a:pt x="47" y="4"/>
                    </a:cubicBezTo>
                    <a:cubicBezTo>
                      <a:pt x="47" y="3"/>
                      <a:pt x="47" y="3"/>
                      <a:pt x="47" y="3"/>
                    </a:cubicBezTo>
                    <a:cubicBezTo>
                      <a:pt x="47" y="2"/>
                      <a:pt x="45" y="0"/>
                      <a:pt x="44" y="0"/>
                    </a:cubicBezTo>
                    <a:close/>
                  </a:path>
                </a:pathLst>
              </a:custGeom>
              <a:solidFill>
                <a:srgbClr val="70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09" name="Freeform 981"/>
              <p:cNvSpPr>
                <a:spLocks/>
              </p:cNvSpPr>
              <p:nvPr/>
            </p:nvSpPr>
            <p:spPr bwMode="auto">
              <a:xfrm>
                <a:off x="4828" y="3843"/>
                <a:ext cx="135" cy="21"/>
              </a:xfrm>
              <a:custGeom>
                <a:avLst/>
                <a:gdLst>
                  <a:gd name="T0" fmla="*/ 57 w 57"/>
                  <a:gd name="T1" fmla="*/ 3 h 9"/>
                  <a:gd name="T2" fmla="*/ 54 w 57"/>
                  <a:gd name="T3" fmla="*/ 0 h 9"/>
                  <a:gd name="T4" fmla="*/ 54 w 57"/>
                  <a:gd name="T5" fmla="*/ 0 h 9"/>
                  <a:gd name="T6" fmla="*/ 3 w 57"/>
                  <a:gd name="T7" fmla="*/ 0 h 9"/>
                  <a:gd name="T8" fmla="*/ 2 w 57"/>
                  <a:gd name="T9" fmla="*/ 0 h 9"/>
                  <a:gd name="T10" fmla="*/ 0 w 57"/>
                  <a:gd name="T11" fmla="*/ 3 h 9"/>
                  <a:gd name="T12" fmla="*/ 0 w 57"/>
                  <a:gd name="T13" fmla="*/ 9 h 9"/>
                  <a:gd name="T14" fmla="*/ 57 w 57"/>
                  <a:gd name="T15" fmla="*/ 9 h 9"/>
                  <a:gd name="T16" fmla="*/ 57 w 57"/>
                  <a:gd name="T17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" h="9">
                    <a:moveTo>
                      <a:pt x="57" y="3"/>
                    </a:moveTo>
                    <a:cubicBezTo>
                      <a:pt x="57" y="2"/>
                      <a:pt x="56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57" y="9"/>
                      <a:pt x="57" y="9"/>
                      <a:pt x="57" y="9"/>
                    </a:cubicBezTo>
                    <a:lnTo>
                      <a:pt x="57" y="3"/>
                    </a:lnTo>
                    <a:close/>
                  </a:path>
                </a:pathLst>
              </a:custGeom>
              <a:solidFill>
                <a:srgbClr val="70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10" name="Freeform 982"/>
              <p:cNvSpPr>
                <a:spLocks/>
              </p:cNvSpPr>
              <p:nvPr/>
            </p:nvSpPr>
            <p:spPr bwMode="auto">
              <a:xfrm>
                <a:off x="4653" y="3779"/>
                <a:ext cx="133" cy="92"/>
              </a:xfrm>
              <a:custGeom>
                <a:avLst/>
                <a:gdLst>
                  <a:gd name="T0" fmla="*/ 56 w 56"/>
                  <a:gd name="T1" fmla="*/ 6 h 39"/>
                  <a:gd name="T2" fmla="*/ 56 w 56"/>
                  <a:gd name="T3" fmla="*/ 6 h 39"/>
                  <a:gd name="T4" fmla="*/ 52 w 56"/>
                  <a:gd name="T5" fmla="*/ 0 h 39"/>
                  <a:gd name="T6" fmla="*/ 52 w 56"/>
                  <a:gd name="T7" fmla="*/ 0 h 39"/>
                  <a:gd name="T8" fmla="*/ 52 w 56"/>
                  <a:gd name="T9" fmla="*/ 0 h 39"/>
                  <a:gd name="T10" fmla="*/ 2 w 56"/>
                  <a:gd name="T11" fmla="*/ 29 h 39"/>
                  <a:gd name="T12" fmla="*/ 2 w 56"/>
                  <a:gd name="T13" fmla="*/ 35 h 39"/>
                  <a:gd name="T14" fmla="*/ 8 w 56"/>
                  <a:gd name="T15" fmla="*/ 38 h 39"/>
                  <a:gd name="T16" fmla="*/ 55 w 56"/>
                  <a:gd name="T17" fmla="*/ 6 h 39"/>
                  <a:gd name="T18" fmla="*/ 56 w 56"/>
                  <a:gd name="T19" fmla="*/ 6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6" h="39">
                    <a:moveTo>
                      <a:pt x="56" y="6"/>
                    </a:moveTo>
                    <a:cubicBezTo>
                      <a:pt x="56" y="6"/>
                      <a:pt x="56" y="6"/>
                      <a:pt x="56" y="6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29" y="12"/>
                      <a:pt x="14" y="20"/>
                      <a:pt x="2" y="29"/>
                    </a:cubicBezTo>
                    <a:cubicBezTo>
                      <a:pt x="0" y="30"/>
                      <a:pt x="1" y="33"/>
                      <a:pt x="2" y="35"/>
                    </a:cubicBezTo>
                    <a:cubicBezTo>
                      <a:pt x="3" y="36"/>
                      <a:pt x="6" y="39"/>
                      <a:pt x="8" y="38"/>
                    </a:cubicBezTo>
                    <a:cubicBezTo>
                      <a:pt x="21" y="31"/>
                      <a:pt x="34" y="21"/>
                      <a:pt x="55" y="6"/>
                    </a:cubicBezTo>
                    <a:lnTo>
                      <a:pt x="56" y="6"/>
                    </a:lnTo>
                    <a:close/>
                  </a:path>
                </a:pathLst>
              </a:custGeom>
              <a:solidFill>
                <a:srgbClr val="70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11" name="Freeform 983"/>
              <p:cNvSpPr>
                <a:spLocks/>
              </p:cNvSpPr>
              <p:nvPr/>
            </p:nvSpPr>
            <p:spPr bwMode="auto">
              <a:xfrm>
                <a:off x="4852" y="3727"/>
                <a:ext cx="17" cy="19"/>
              </a:xfrm>
              <a:custGeom>
                <a:avLst/>
                <a:gdLst>
                  <a:gd name="T0" fmla="*/ 9 w 17"/>
                  <a:gd name="T1" fmla="*/ 19 h 19"/>
                  <a:gd name="T2" fmla="*/ 17 w 17"/>
                  <a:gd name="T3" fmla="*/ 17 h 19"/>
                  <a:gd name="T4" fmla="*/ 7 w 17"/>
                  <a:gd name="T5" fmla="*/ 0 h 19"/>
                  <a:gd name="T6" fmla="*/ 0 w 17"/>
                  <a:gd name="T7" fmla="*/ 5 h 19"/>
                  <a:gd name="T8" fmla="*/ 2 w 17"/>
                  <a:gd name="T9" fmla="*/ 5 h 19"/>
                  <a:gd name="T10" fmla="*/ 9 w 17"/>
                  <a:gd name="T11" fmla="*/ 19 h 19"/>
                  <a:gd name="T12" fmla="*/ 9 w 17"/>
                  <a:gd name="T13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19">
                    <a:moveTo>
                      <a:pt x="9" y="19"/>
                    </a:moveTo>
                    <a:lnTo>
                      <a:pt x="17" y="17"/>
                    </a:lnTo>
                    <a:lnTo>
                      <a:pt x="7" y="0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9" y="19"/>
                    </a:lnTo>
                    <a:lnTo>
                      <a:pt x="9" y="19"/>
                    </a:lnTo>
                    <a:close/>
                  </a:path>
                </a:pathLst>
              </a:custGeom>
              <a:solidFill>
                <a:srgbClr val="70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12" name="Freeform 984"/>
              <p:cNvSpPr>
                <a:spLocks/>
              </p:cNvSpPr>
              <p:nvPr/>
            </p:nvSpPr>
            <p:spPr bwMode="auto">
              <a:xfrm>
                <a:off x="4786" y="3744"/>
                <a:ext cx="56" cy="45"/>
              </a:xfrm>
              <a:custGeom>
                <a:avLst/>
                <a:gdLst>
                  <a:gd name="T0" fmla="*/ 47 w 56"/>
                  <a:gd name="T1" fmla="*/ 0 h 45"/>
                  <a:gd name="T2" fmla="*/ 0 w 56"/>
                  <a:gd name="T3" fmla="*/ 28 h 45"/>
                  <a:gd name="T4" fmla="*/ 0 w 56"/>
                  <a:gd name="T5" fmla="*/ 30 h 45"/>
                  <a:gd name="T6" fmla="*/ 9 w 56"/>
                  <a:gd name="T7" fmla="*/ 42 h 45"/>
                  <a:gd name="T8" fmla="*/ 9 w 56"/>
                  <a:gd name="T9" fmla="*/ 45 h 45"/>
                  <a:gd name="T10" fmla="*/ 56 w 56"/>
                  <a:gd name="T11" fmla="*/ 14 h 45"/>
                  <a:gd name="T12" fmla="*/ 54 w 56"/>
                  <a:gd name="T13" fmla="*/ 14 h 45"/>
                  <a:gd name="T14" fmla="*/ 47 w 56"/>
                  <a:gd name="T15" fmla="*/ 2 h 45"/>
                  <a:gd name="T16" fmla="*/ 47 w 56"/>
                  <a:gd name="T17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45">
                    <a:moveTo>
                      <a:pt x="47" y="0"/>
                    </a:moveTo>
                    <a:lnTo>
                      <a:pt x="0" y="28"/>
                    </a:lnTo>
                    <a:lnTo>
                      <a:pt x="0" y="30"/>
                    </a:lnTo>
                    <a:lnTo>
                      <a:pt x="9" y="42"/>
                    </a:lnTo>
                    <a:lnTo>
                      <a:pt x="9" y="45"/>
                    </a:lnTo>
                    <a:lnTo>
                      <a:pt x="56" y="14"/>
                    </a:lnTo>
                    <a:lnTo>
                      <a:pt x="54" y="14"/>
                    </a:lnTo>
                    <a:lnTo>
                      <a:pt x="47" y="2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70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13" name="Freeform 985"/>
              <p:cNvSpPr>
                <a:spLocks/>
              </p:cNvSpPr>
              <p:nvPr/>
            </p:nvSpPr>
            <p:spPr bwMode="auto">
              <a:xfrm>
                <a:off x="4887" y="3739"/>
                <a:ext cx="55" cy="38"/>
              </a:xfrm>
              <a:custGeom>
                <a:avLst/>
                <a:gdLst>
                  <a:gd name="T0" fmla="*/ 22 w 23"/>
                  <a:gd name="T1" fmla="*/ 1 h 16"/>
                  <a:gd name="T2" fmla="*/ 22 w 23"/>
                  <a:gd name="T3" fmla="*/ 1 h 16"/>
                  <a:gd name="T4" fmla="*/ 22 w 23"/>
                  <a:gd name="T5" fmla="*/ 1 h 16"/>
                  <a:gd name="T6" fmla="*/ 21 w 23"/>
                  <a:gd name="T7" fmla="*/ 0 h 16"/>
                  <a:gd name="T8" fmla="*/ 21 w 23"/>
                  <a:gd name="T9" fmla="*/ 0 h 16"/>
                  <a:gd name="T10" fmla="*/ 20 w 23"/>
                  <a:gd name="T11" fmla="*/ 0 h 16"/>
                  <a:gd name="T12" fmla="*/ 20 w 23"/>
                  <a:gd name="T13" fmla="*/ 0 h 16"/>
                  <a:gd name="T14" fmla="*/ 19 w 23"/>
                  <a:gd name="T15" fmla="*/ 0 h 16"/>
                  <a:gd name="T16" fmla="*/ 19 w 23"/>
                  <a:gd name="T17" fmla="*/ 1 h 16"/>
                  <a:gd name="T18" fmla="*/ 2 w 23"/>
                  <a:gd name="T19" fmla="*/ 11 h 16"/>
                  <a:gd name="T20" fmla="*/ 1 w 23"/>
                  <a:gd name="T21" fmla="*/ 12 h 16"/>
                  <a:gd name="T22" fmla="*/ 1 w 23"/>
                  <a:gd name="T23" fmla="*/ 15 h 16"/>
                  <a:gd name="T24" fmla="*/ 1 w 23"/>
                  <a:gd name="T25" fmla="*/ 15 h 16"/>
                  <a:gd name="T26" fmla="*/ 1 w 23"/>
                  <a:gd name="T27" fmla="*/ 15 h 16"/>
                  <a:gd name="T28" fmla="*/ 1 w 23"/>
                  <a:gd name="T29" fmla="*/ 15 h 16"/>
                  <a:gd name="T30" fmla="*/ 1 w 23"/>
                  <a:gd name="T31" fmla="*/ 15 h 16"/>
                  <a:gd name="T32" fmla="*/ 2 w 23"/>
                  <a:gd name="T33" fmla="*/ 16 h 16"/>
                  <a:gd name="T34" fmla="*/ 2 w 23"/>
                  <a:gd name="T35" fmla="*/ 16 h 16"/>
                  <a:gd name="T36" fmla="*/ 2 w 23"/>
                  <a:gd name="T37" fmla="*/ 16 h 16"/>
                  <a:gd name="T38" fmla="*/ 2 w 23"/>
                  <a:gd name="T39" fmla="*/ 16 h 16"/>
                  <a:gd name="T40" fmla="*/ 3 w 23"/>
                  <a:gd name="T41" fmla="*/ 16 h 16"/>
                  <a:gd name="T42" fmla="*/ 3 w 23"/>
                  <a:gd name="T43" fmla="*/ 16 h 16"/>
                  <a:gd name="T44" fmla="*/ 4 w 23"/>
                  <a:gd name="T45" fmla="*/ 15 h 16"/>
                  <a:gd name="T46" fmla="*/ 21 w 23"/>
                  <a:gd name="T47" fmla="*/ 5 h 16"/>
                  <a:gd name="T48" fmla="*/ 22 w 23"/>
                  <a:gd name="T49" fmla="*/ 4 h 16"/>
                  <a:gd name="T50" fmla="*/ 22 w 23"/>
                  <a:gd name="T51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3" h="16">
                    <a:moveTo>
                      <a:pt x="22" y="1"/>
                    </a:moveTo>
                    <a:cubicBezTo>
                      <a:pt x="22" y="1"/>
                      <a:pt x="22" y="1"/>
                      <a:pt x="22" y="1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0" y="13"/>
                      <a:pt x="0" y="14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4" y="16"/>
                      <a:pt x="4" y="15"/>
                      <a:pt x="4" y="15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2" y="5"/>
                      <a:pt x="22" y="4"/>
                      <a:pt x="22" y="4"/>
                    </a:cubicBezTo>
                    <a:cubicBezTo>
                      <a:pt x="23" y="3"/>
                      <a:pt x="23" y="2"/>
                      <a:pt x="22" y="1"/>
                    </a:cubicBezTo>
                    <a:close/>
                  </a:path>
                </a:pathLst>
              </a:custGeom>
              <a:solidFill>
                <a:srgbClr val="70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14" name="Freeform 986"/>
              <p:cNvSpPr>
                <a:spLocks/>
              </p:cNvSpPr>
              <p:nvPr/>
            </p:nvSpPr>
            <p:spPr bwMode="auto">
              <a:xfrm>
                <a:off x="4876" y="3722"/>
                <a:ext cx="56" cy="38"/>
              </a:xfrm>
              <a:custGeom>
                <a:avLst/>
                <a:gdLst>
                  <a:gd name="T0" fmla="*/ 24 w 24"/>
                  <a:gd name="T1" fmla="*/ 1 h 16"/>
                  <a:gd name="T2" fmla="*/ 23 w 24"/>
                  <a:gd name="T3" fmla="*/ 1 h 16"/>
                  <a:gd name="T4" fmla="*/ 23 w 24"/>
                  <a:gd name="T5" fmla="*/ 1 h 16"/>
                  <a:gd name="T6" fmla="*/ 23 w 24"/>
                  <a:gd name="T7" fmla="*/ 0 h 16"/>
                  <a:gd name="T8" fmla="*/ 23 w 24"/>
                  <a:gd name="T9" fmla="*/ 0 h 16"/>
                  <a:gd name="T10" fmla="*/ 23 w 24"/>
                  <a:gd name="T11" fmla="*/ 0 h 16"/>
                  <a:gd name="T12" fmla="*/ 22 w 24"/>
                  <a:gd name="T13" fmla="*/ 0 h 16"/>
                  <a:gd name="T14" fmla="*/ 22 w 24"/>
                  <a:gd name="T15" fmla="*/ 0 h 16"/>
                  <a:gd name="T16" fmla="*/ 22 w 24"/>
                  <a:gd name="T17" fmla="*/ 0 h 16"/>
                  <a:gd name="T18" fmla="*/ 22 w 24"/>
                  <a:gd name="T19" fmla="*/ 0 h 16"/>
                  <a:gd name="T20" fmla="*/ 21 w 24"/>
                  <a:gd name="T21" fmla="*/ 1 h 16"/>
                  <a:gd name="T22" fmla="*/ 2 w 24"/>
                  <a:gd name="T23" fmla="*/ 12 h 16"/>
                  <a:gd name="T24" fmla="*/ 1 w 24"/>
                  <a:gd name="T25" fmla="*/ 13 h 16"/>
                  <a:gd name="T26" fmla="*/ 1 w 24"/>
                  <a:gd name="T27" fmla="*/ 15 h 16"/>
                  <a:gd name="T28" fmla="*/ 1 w 24"/>
                  <a:gd name="T29" fmla="*/ 15 h 16"/>
                  <a:gd name="T30" fmla="*/ 1 w 24"/>
                  <a:gd name="T31" fmla="*/ 15 h 16"/>
                  <a:gd name="T32" fmla="*/ 1 w 24"/>
                  <a:gd name="T33" fmla="*/ 16 h 16"/>
                  <a:gd name="T34" fmla="*/ 1 w 24"/>
                  <a:gd name="T35" fmla="*/ 16 h 16"/>
                  <a:gd name="T36" fmla="*/ 2 w 24"/>
                  <a:gd name="T37" fmla="*/ 16 h 16"/>
                  <a:gd name="T38" fmla="*/ 2 w 24"/>
                  <a:gd name="T39" fmla="*/ 16 h 16"/>
                  <a:gd name="T40" fmla="*/ 2 w 24"/>
                  <a:gd name="T41" fmla="*/ 16 h 16"/>
                  <a:gd name="T42" fmla="*/ 3 w 24"/>
                  <a:gd name="T43" fmla="*/ 16 h 16"/>
                  <a:gd name="T44" fmla="*/ 3 w 24"/>
                  <a:gd name="T45" fmla="*/ 16 h 16"/>
                  <a:gd name="T46" fmla="*/ 4 w 24"/>
                  <a:gd name="T47" fmla="*/ 16 h 16"/>
                  <a:gd name="T48" fmla="*/ 4 w 24"/>
                  <a:gd name="T49" fmla="*/ 15 h 16"/>
                  <a:gd name="T50" fmla="*/ 22 w 24"/>
                  <a:gd name="T51" fmla="*/ 4 h 16"/>
                  <a:gd name="T52" fmla="*/ 23 w 24"/>
                  <a:gd name="T53" fmla="*/ 4 h 16"/>
                  <a:gd name="T54" fmla="*/ 24 w 24"/>
                  <a:gd name="T55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4" h="16">
                    <a:moveTo>
                      <a:pt x="24" y="1"/>
                    </a:move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1" y="0"/>
                      <a:pt x="21" y="1"/>
                      <a:pt x="21" y="1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4"/>
                      <a:pt x="0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4" y="3"/>
                      <a:pt x="24" y="2"/>
                      <a:pt x="24" y="1"/>
                    </a:cubicBezTo>
                    <a:close/>
                  </a:path>
                </a:pathLst>
              </a:custGeom>
              <a:solidFill>
                <a:srgbClr val="70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15" name="Freeform 987"/>
              <p:cNvSpPr>
                <a:spLocks/>
              </p:cNvSpPr>
              <p:nvPr/>
            </p:nvSpPr>
            <p:spPr bwMode="auto">
              <a:xfrm>
                <a:off x="4887" y="3734"/>
                <a:ext cx="45" cy="31"/>
              </a:xfrm>
              <a:custGeom>
                <a:avLst/>
                <a:gdLst>
                  <a:gd name="T0" fmla="*/ 3 w 45"/>
                  <a:gd name="T1" fmla="*/ 28 h 31"/>
                  <a:gd name="T2" fmla="*/ 43 w 45"/>
                  <a:gd name="T3" fmla="*/ 5 h 31"/>
                  <a:gd name="T4" fmla="*/ 45 w 45"/>
                  <a:gd name="T5" fmla="*/ 2 h 31"/>
                  <a:gd name="T6" fmla="*/ 43 w 45"/>
                  <a:gd name="T7" fmla="*/ 0 h 31"/>
                  <a:gd name="T8" fmla="*/ 0 w 45"/>
                  <a:gd name="T9" fmla="*/ 26 h 31"/>
                  <a:gd name="T10" fmla="*/ 3 w 45"/>
                  <a:gd name="T11" fmla="*/ 31 h 31"/>
                  <a:gd name="T12" fmla="*/ 3 w 45"/>
                  <a:gd name="T13" fmla="*/ 28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" h="31">
                    <a:moveTo>
                      <a:pt x="3" y="28"/>
                    </a:moveTo>
                    <a:lnTo>
                      <a:pt x="43" y="5"/>
                    </a:lnTo>
                    <a:lnTo>
                      <a:pt x="45" y="2"/>
                    </a:lnTo>
                    <a:lnTo>
                      <a:pt x="43" y="0"/>
                    </a:lnTo>
                    <a:lnTo>
                      <a:pt x="0" y="26"/>
                    </a:lnTo>
                    <a:lnTo>
                      <a:pt x="3" y="31"/>
                    </a:lnTo>
                    <a:lnTo>
                      <a:pt x="3" y="28"/>
                    </a:lnTo>
                    <a:close/>
                  </a:path>
                </a:pathLst>
              </a:custGeom>
              <a:solidFill>
                <a:srgbClr val="70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16" name="Freeform 988"/>
              <p:cNvSpPr>
                <a:spLocks/>
              </p:cNvSpPr>
              <p:nvPr/>
            </p:nvSpPr>
            <p:spPr bwMode="auto">
              <a:xfrm>
                <a:off x="4850" y="3673"/>
                <a:ext cx="45" cy="30"/>
              </a:xfrm>
              <a:custGeom>
                <a:avLst/>
                <a:gdLst>
                  <a:gd name="T0" fmla="*/ 40 w 45"/>
                  <a:gd name="T1" fmla="*/ 0 h 30"/>
                  <a:gd name="T2" fmla="*/ 0 w 45"/>
                  <a:gd name="T3" fmla="*/ 26 h 30"/>
                  <a:gd name="T4" fmla="*/ 0 w 45"/>
                  <a:gd name="T5" fmla="*/ 26 h 30"/>
                  <a:gd name="T6" fmla="*/ 0 w 45"/>
                  <a:gd name="T7" fmla="*/ 30 h 30"/>
                  <a:gd name="T8" fmla="*/ 45 w 45"/>
                  <a:gd name="T9" fmla="*/ 2 h 30"/>
                  <a:gd name="T10" fmla="*/ 42 w 45"/>
                  <a:gd name="T11" fmla="*/ 0 h 30"/>
                  <a:gd name="T12" fmla="*/ 40 w 45"/>
                  <a:gd name="T13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" h="30">
                    <a:moveTo>
                      <a:pt x="40" y="0"/>
                    </a:moveTo>
                    <a:lnTo>
                      <a:pt x="0" y="26"/>
                    </a:lnTo>
                    <a:lnTo>
                      <a:pt x="0" y="26"/>
                    </a:lnTo>
                    <a:lnTo>
                      <a:pt x="0" y="30"/>
                    </a:lnTo>
                    <a:lnTo>
                      <a:pt x="45" y="2"/>
                    </a:lnTo>
                    <a:lnTo>
                      <a:pt x="42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70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17" name="Freeform 989"/>
              <p:cNvSpPr>
                <a:spLocks/>
              </p:cNvSpPr>
              <p:nvPr/>
            </p:nvSpPr>
            <p:spPr bwMode="auto">
              <a:xfrm>
                <a:off x="4854" y="3684"/>
                <a:ext cx="71" cy="67"/>
              </a:xfrm>
              <a:custGeom>
                <a:avLst/>
                <a:gdLst>
                  <a:gd name="T0" fmla="*/ 20 w 30"/>
                  <a:gd name="T1" fmla="*/ 1 h 28"/>
                  <a:gd name="T2" fmla="*/ 1 w 30"/>
                  <a:gd name="T3" fmla="*/ 13 h 28"/>
                  <a:gd name="T4" fmla="*/ 0 w 30"/>
                  <a:gd name="T5" fmla="*/ 13 h 28"/>
                  <a:gd name="T6" fmla="*/ 3 w 30"/>
                  <a:gd name="T7" fmla="*/ 18 h 28"/>
                  <a:gd name="T8" fmla="*/ 7 w 30"/>
                  <a:gd name="T9" fmla="*/ 24 h 28"/>
                  <a:gd name="T10" fmla="*/ 9 w 30"/>
                  <a:gd name="T11" fmla="*/ 28 h 28"/>
                  <a:gd name="T12" fmla="*/ 10 w 30"/>
                  <a:gd name="T13" fmla="*/ 28 h 28"/>
                  <a:gd name="T14" fmla="*/ 29 w 30"/>
                  <a:gd name="T15" fmla="*/ 16 h 28"/>
                  <a:gd name="T16" fmla="*/ 30 w 30"/>
                  <a:gd name="T17" fmla="*/ 15 h 28"/>
                  <a:gd name="T18" fmla="*/ 21 w 30"/>
                  <a:gd name="T19" fmla="*/ 0 h 28"/>
                  <a:gd name="T20" fmla="*/ 20 w 30"/>
                  <a:gd name="T21" fmla="*/ 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" h="28">
                    <a:moveTo>
                      <a:pt x="20" y="1"/>
                    </a:moveTo>
                    <a:cubicBezTo>
                      <a:pt x="1" y="13"/>
                      <a:pt x="1" y="13"/>
                      <a:pt x="1" y="13"/>
                    </a:cubicBezTo>
                    <a:cubicBezTo>
                      <a:pt x="1" y="13"/>
                      <a:pt x="1" y="13"/>
                      <a:pt x="0" y="13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29" y="16"/>
                      <a:pt x="29" y="16"/>
                      <a:pt x="29" y="16"/>
                    </a:cubicBezTo>
                    <a:cubicBezTo>
                      <a:pt x="30" y="16"/>
                      <a:pt x="30" y="16"/>
                      <a:pt x="30" y="15"/>
                    </a:cubicBezTo>
                    <a:cubicBezTo>
                      <a:pt x="21" y="0"/>
                      <a:pt x="21" y="0"/>
                      <a:pt x="21" y="0"/>
                    </a:cubicBezTo>
                    <a:lnTo>
                      <a:pt x="20" y="1"/>
                    </a:lnTo>
                    <a:close/>
                  </a:path>
                </a:pathLst>
              </a:custGeom>
              <a:solidFill>
                <a:srgbClr val="70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18" name="Freeform 990"/>
              <p:cNvSpPr>
                <a:spLocks/>
              </p:cNvSpPr>
              <p:nvPr/>
            </p:nvSpPr>
            <p:spPr bwMode="auto">
              <a:xfrm>
                <a:off x="4847" y="3677"/>
                <a:ext cx="57" cy="36"/>
              </a:xfrm>
              <a:custGeom>
                <a:avLst/>
                <a:gdLst>
                  <a:gd name="T0" fmla="*/ 23 w 24"/>
                  <a:gd name="T1" fmla="*/ 3 h 15"/>
                  <a:gd name="T2" fmla="*/ 23 w 24"/>
                  <a:gd name="T3" fmla="*/ 2 h 15"/>
                  <a:gd name="T4" fmla="*/ 23 w 24"/>
                  <a:gd name="T5" fmla="*/ 2 h 15"/>
                  <a:gd name="T6" fmla="*/ 24 w 24"/>
                  <a:gd name="T7" fmla="*/ 1 h 15"/>
                  <a:gd name="T8" fmla="*/ 23 w 24"/>
                  <a:gd name="T9" fmla="*/ 0 h 15"/>
                  <a:gd name="T10" fmla="*/ 23 w 24"/>
                  <a:gd name="T11" fmla="*/ 0 h 15"/>
                  <a:gd name="T12" fmla="*/ 23 w 24"/>
                  <a:gd name="T13" fmla="*/ 0 h 15"/>
                  <a:gd name="T14" fmla="*/ 22 w 24"/>
                  <a:gd name="T15" fmla="*/ 0 h 15"/>
                  <a:gd name="T16" fmla="*/ 22 w 24"/>
                  <a:gd name="T17" fmla="*/ 0 h 15"/>
                  <a:gd name="T18" fmla="*/ 22 w 24"/>
                  <a:gd name="T19" fmla="*/ 0 h 15"/>
                  <a:gd name="T20" fmla="*/ 22 w 24"/>
                  <a:gd name="T21" fmla="*/ 0 h 15"/>
                  <a:gd name="T22" fmla="*/ 21 w 24"/>
                  <a:gd name="T23" fmla="*/ 0 h 15"/>
                  <a:gd name="T24" fmla="*/ 21 w 24"/>
                  <a:gd name="T25" fmla="*/ 0 h 15"/>
                  <a:gd name="T26" fmla="*/ 21 w 24"/>
                  <a:gd name="T27" fmla="*/ 0 h 15"/>
                  <a:gd name="T28" fmla="*/ 20 w 24"/>
                  <a:gd name="T29" fmla="*/ 0 h 15"/>
                  <a:gd name="T30" fmla="*/ 2 w 24"/>
                  <a:gd name="T31" fmla="*/ 11 h 15"/>
                  <a:gd name="T32" fmla="*/ 2 w 24"/>
                  <a:gd name="T33" fmla="*/ 12 h 15"/>
                  <a:gd name="T34" fmla="*/ 1 w 24"/>
                  <a:gd name="T35" fmla="*/ 14 h 15"/>
                  <a:gd name="T36" fmla="*/ 1 w 24"/>
                  <a:gd name="T37" fmla="*/ 15 h 15"/>
                  <a:gd name="T38" fmla="*/ 1 w 24"/>
                  <a:gd name="T39" fmla="*/ 15 h 15"/>
                  <a:gd name="T40" fmla="*/ 1 w 24"/>
                  <a:gd name="T41" fmla="*/ 15 h 15"/>
                  <a:gd name="T42" fmla="*/ 1 w 24"/>
                  <a:gd name="T43" fmla="*/ 15 h 15"/>
                  <a:gd name="T44" fmla="*/ 1 w 24"/>
                  <a:gd name="T45" fmla="*/ 15 h 15"/>
                  <a:gd name="T46" fmla="*/ 2 w 24"/>
                  <a:gd name="T47" fmla="*/ 15 h 15"/>
                  <a:gd name="T48" fmla="*/ 2 w 24"/>
                  <a:gd name="T49" fmla="*/ 15 h 15"/>
                  <a:gd name="T50" fmla="*/ 2 w 24"/>
                  <a:gd name="T51" fmla="*/ 15 h 15"/>
                  <a:gd name="T52" fmla="*/ 2 w 24"/>
                  <a:gd name="T53" fmla="*/ 15 h 15"/>
                  <a:gd name="T54" fmla="*/ 3 w 24"/>
                  <a:gd name="T55" fmla="*/ 15 h 15"/>
                  <a:gd name="T56" fmla="*/ 4 w 24"/>
                  <a:gd name="T57" fmla="*/ 15 h 15"/>
                  <a:gd name="T58" fmla="*/ 23 w 24"/>
                  <a:gd name="T59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4" h="15">
                    <a:moveTo>
                      <a:pt x="23" y="3"/>
                    </a:moveTo>
                    <a:cubicBezTo>
                      <a:pt x="23" y="2"/>
                      <a:pt x="23" y="2"/>
                      <a:pt x="23" y="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4" y="2"/>
                      <a:pt x="24" y="1"/>
                      <a:pt x="24" y="1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1" y="12"/>
                      <a:pt x="0" y="14"/>
                      <a:pt x="1" y="14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3" y="15"/>
                      <a:pt x="4" y="15"/>
                    </a:cubicBez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70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19" name="Freeform 991"/>
              <p:cNvSpPr>
                <a:spLocks/>
              </p:cNvSpPr>
              <p:nvPr/>
            </p:nvSpPr>
            <p:spPr bwMode="auto">
              <a:xfrm>
                <a:off x="4897" y="3751"/>
                <a:ext cx="45" cy="28"/>
              </a:xfrm>
              <a:custGeom>
                <a:avLst/>
                <a:gdLst>
                  <a:gd name="T0" fmla="*/ 18 w 19"/>
                  <a:gd name="T1" fmla="*/ 2 h 12"/>
                  <a:gd name="T2" fmla="*/ 19 w 19"/>
                  <a:gd name="T3" fmla="*/ 0 h 12"/>
                  <a:gd name="T4" fmla="*/ 18 w 19"/>
                  <a:gd name="T5" fmla="*/ 1 h 12"/>
                  <a:gd name="T6" fmla="*/ 1 w 19"/>
                  <a:gd name="T7" fmla="*/ 11 h 12"/>
                  <a:gd name="T8" fmla="*/ 0 w 19"/>
                  <a:gd name="T9" fmla="*/ 12 h 12"/>
                  <a:gd name="T10" fmla="*/ 2 w 19"/>
                  <a:gd name="T11" fmla="*/ 12 h 12"/>
                  <a:gd name="T12" fmla="*/ 18 w 19"/>
                  <a:gd name="T13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12">
                    <a:moveTo>
                      <a:pt x="18" y="2"/>
                    </a:moveTo>
                    <a:cubicBezTo>
                      <a:pt x="18" y="2"/>
                      <a:pt x="19" y="1"/>
                      <a:pt x="19" y="0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0" y="11"/>
                      <a:pt x="0" y="12"/>
                    </a:cubicBezTo>
                    <a:cubicBezTo>
                      <a:pt x="1" y="12"/>
                      <a:pt x="1" y="12"/>
                      <a:pt x="2" y="12"/>
                    </a:cubicBezTo>
                    <a:cubicBezTo>
                      <a:pt x="8" y="9"/>
                      <a:pt x="13" y="6"/>
                      <a:pt x="18" y="2"/>
                    </a:cubicBezTo>
                    <a:close/>
                  </a:path>
                </a:pathLst>
              </a:custGeom>
              <a:solidFill>
                <a:srgbClr val="70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0" name="Freeform 992"/>
              <p:cNvSpPr>
                <a:spLocks/>
              </p:cNvSpPr>
              <p:nvPr/>
            </p:nvSpPr>
            <p:spPr bwMode="auto">
              <a:xfrm>
                <a:off x="4840" y="3656"/>
                <a:ext cx="45" cy="31"/>
              </a:xfrm>
              <a:custGeom>
                <a:avLst/>
                <a:gdLst>
                  <a:gd name="T0" fmla="*/ 18 w 19"/>
                  <a:gd name="T1" fmla="*/ 2 h 13"/>
                  <a:gd name="T2" fmla="*/ 19 w 19"/>
                  <a:gd name="T3" fmla="*/ 1 h 13"/>
                  <a:gd name="T4" fmla="*/ 16 w 19"/>
                  <a:gd name="T5" fmla="*/ 1 h 13"/>
                  <a:gd name="T6" fmla="*/ 1 w 19"/>
                  <a:gd name="T7" fmla="*/ 10 h 13"/>
                  <a:gd name="T8" fmla="*/ 0 w 19"/>
                  <a:gd name="T9" fmla="*/ 13 h 13"/>
                  <a:gd name="T10" fmla="*/ 1 w 19"/>
                  <a:gd name="T11" fmla="*/ 12 h 13"/>
                  <a:gd name="T12" fmla="*/ 18 w 19"/>
                  <a:gd name="T13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13">
                    <a:moveTo>
                      <a:pt x="18" y="2"/>
                    </a:moveTo>
                    <a:cubicBezTo>
                      <a:pt x="18" y="1"/>
                      <a:pt x="18" y="1"/>
                      <a:pt x="19" y="1"/>
                    </a:cubicBezTo>
                    <a:cubicBezTo>
                      <a:pt x="18" y="1"/>
                      <a:pt x="17" y="0"/>
                      <a:pt x="16" y="1"/>
                    </a:cubicBezTo>
                    <a:cubicBezTo>
                      <a:pt x="11" y="3"/>
                      <a:pt x="5" y="6"/>
                      <a:pt x="1" y="10"/>
                    </a:cubicBezTo>
                    <a:cubicBezTo>
                      <a:pt x="0" y="11"/>
                      <a:pt x="0" y="12"/>
                      <a:pt x="0" y="13"/>
                    </a:cubicBezTo>
                    <a:cubicBezTo>
                      <a:pt x="1" y="12"/>
                      <a:pt x="1" y="12"/>
                      <a:pt x="1" y="12"/>
                    </a:cubicBezTo>
                    <a:lnTo>
                      <a:pt x="18" y="2"/>
                    </a:lnTo>
                    <a:close/>
                  </a:path>
                </a:pathLst>
              </a:custGeom>
              <a:solidFill>
                <a:srgbClr val="70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1" name="Freeform 993"/>
              <p:cNvSpPr>
                <a:spLocks/>
              </p:cNvSpPr>
              <p:nvPr/>
            </p:nvSpPr>
            <p:spPr bwMode="auto">
              <a:xfrm>
                <a:off x="4840" y="3661"/>
                <a:ext cx="52" cy="35"/>
              </a:xfrm>
              <a:custGeom>
                <a:avLst/>
                <a:gdLst>
                  <a:gd name="T0" fmla="*/ 0 w 22"/>
                  <a:gd name="T1" fmla="*/ 14 h 15"/>
                  <a:gd name="T2" fmla="*/ 0 w 22"/>
                  <a:gd name="T3" fmla="*/ 14 h 15"/>
                  <a:gd name="T4" fmla="*/ 0 w 22"/>
                  <a:gd name="T5" fmla="*/ 14 h 15"/>
                  <a:gd name="T6" fmla="*/ 1 w 22"/>
                  <a:gd name="T7" fmla="*/ 15 h 15"/>
                  <a:gd name="T8" fmla="*/ 1 w 22"/>
                  <a:gd name="T9" fmla="*/ 15 h 15"/>
                  <a:gd name="T10" fmla="*/ 1 w 22"/>
                  <a:gd name="T11" fmla="*/ 15 h 15"/>
                  <a:gd name="T12" fmla="*/ 1 w 22"/>
                  <a:gd name="T13" fmla="*/ 15 h 15"/>
                  <a:gd name="T14" fmla="*/ 2 w 22"/>
                  <a:gd name="T15" fmla="*/ 15 h 15"/>
                  <a:gd name="T16" fmla="*/ 2 w 22"/>
                  <a:gd name="T17" fmla="*/ 15 h 15"/>
                  <a:gd name="T18" fmla="*/ 3 w 22"/>
                  <a:gd name="T19" fmla="*/ 15 h 15"/>
                  <a:gd name="T20" fmla="*/ 3 w 22"/>
                  <a:gd name="T21" fmla="*/ 15 h 15"/>
                  <a:gd name="T22" fmla="*/ 3 w 22"/>
                  <a:gd name="T23" fmla="*/ 15 h 15"/>
                  <a:gd name="T24" fmla="*/ 4 w 22"/>
                  <a:gd name="T25" fmla="*/ 15 h 15"/>
                  <a:gd name="T26" fmla="*/ 21 w 22"/>
                  <a:gd name="T27" fmla="*/ 5 h 15"/>
                  <a:gd name="T28" fmla="*/ 21 w 22"/>
                  <a:gd name="T29" fmla="*/ 4 h 15"/>
                  <a:gd name="T30" fmla="*/ 22 w 22"/>
                  <a:gd name="T31" fmla="*/ 1 h 15"/>
                  <a:gd name="T32" fmla="*/ 22 w 22"/>
                  <a:gd name="T33" fmla="*/ 1 h 15"/>
                  <a:gd name="T34" fmla="*/ 21 w 22"/>
                  <a:gd name="T35" fmla="*/ 0 h 15"/>
                  <a:gd name="T36" fmla="*/ 21 w 22"/>
                  <a:gd name="T37" fmla="*/ 0 h 15"/>
                  <a:gd name="T38" fmla="*/ 21 w 22"/>
                  <a:gd name="T39" fmla="*/ 0 h 15"/>
                  <a:gd name="T40" fmla="*/ 21 w 22"/>
                  <a:gd name="T41" fmla="*/ 0 h 15"/>
                  <a:gd name="T42" fmla="*/ 20 w 22"/>
                  <a:gd name="T43" fmla="*/ 0 h 15"/>
                  <a:gd name="T44" fmla="*/ 20 w 22"/>
                  <a:gd name="T45" fmla="*/ 0 h 15"/>
                  <a:gd name="T46" fmla="*/ 20 w 22"/>
                  <a:gd name="T47" fmla="*/ 0 h 15"/>
                  <a:gd name="T48" fmla="*/ 19 w 22"/>
                  <a:gd name="T49" fmla="*/ 0 h 15"/>
                  <a:gd name="T50" fmla="*/ 18 w 22"/>
                  <a:gd name="T51" fmla="*/ 0 h 15"/>
                  <a:gd name="T52" fmla="*/ 1 w 22"/>
                  <a:gd name="T53" fmla="*/ 11 h 15"/>
                  <a:gd name="T54" fmla="*/ 0 w 22"/>
                  <a:gd name="T55" fmla="*/ 12 h 15"/>
                  <a:gd name="T56" fmla="*/ 0 w 22"/>
                  <a:gd name="T57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2" h="15">
                    <a:moveTo>
                      <a:pt x="0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2" y="3"/>
                      <a:pt x="22" y="2"/>
                      <a:pt x="22" y="1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0" y="12"/>
                    </a:cubicBezTo>
                    <a:cubicBezTo>
                      <a:pt x="0" y="13"/>
                      <a:pt x="0" y="14"/>
                      <a:pt x="0" y="14"/>
                    </a:cubicBezTo>
                    <a:close/>
                  </a:path>
                </a:pathLst>
              </a:custGeom>
              <a:solidFill>
                <a:srgbClr val="70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2" name="Freeform 994"/>
              <p:cNvSpPr>
                <a:spLocks/>
              </p:cNvSpPr>
              <p:nvPr/>
            </p:nvSpPr>
            <p:spPr bwMode="auto">
              <a:xfrm>
                <a:off x="4840" y="3732"/>
                <a:ext cx="21" cy="23"/>
              </a:xfrm>
              <a:custGeom>
                <a:avLst/>
                <a:gdLst>
                  <a:gd name="T0" fmla="*/ 5 w 9"/>
                  <a:gd name="T1" fmla="*/ 1 h 10"/>
                  <a:gd name="T2" fmla="*/ 4 w 9"/>
                  <a:gd name="T3" fmla="*/ 1 h 10"/>
                  <a:gd name="T4" fmla="*/ 2 w 9"/>
                  <a:gd name="T5" fmla="*/ 0 h 10"/>
                  <a:gd name="T6" fmla="*/ 2 w 9"/>
                  <a:gd name="T7" fmla="*/ 0 h 10"/>
                  <a:gd name="T8" fmla="*/ 1 w 9"/>
                  <a:gd name="T9" fmla="*/ 3 h 10"/>
                  <a:gd name="T10" fmla="*/ 1 w 9"/>
                  <a:gd name="T11" fmla="*/ 3 h 10"/>
                  <a:gd name="T12" fmla="*/ 4 w 9"/>
                  <a:gd name="T13" fmla="*/ 9 h 10"/>
                  <a:gd name="T14" fmla="*/ 5 w 9"/>
                  <a:gd name="T15" fmla="*/ 9 h 10"/>
                  <a:gd name="T16" fmla="*/ 7 w 9"/>
                  <a:gd name="T17" fmla="*/ 9 h 10"/>
                  <a:gd name="T18" fmla="*/ 7 w 9"/>
                  <a:gd name="T19" fmla="*/ 9 h 10"/>
                  <a:gd name="T20" fmla="*/ 8 w 9"/>
                  <a:gd name="T21" fmla="*/ 7 h 10"/>
                  <a:gd name="T22" fmla="*/ 8 w 9"/>
                  <a:gd name="T23" fmla="*/ 6 h 10"/>
                  <a:gd name="T24" fmla="*/ 5 w 9"/>
                  <a:gd name="T25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10">
                    <a:moveTo>
                      <a:pt x="5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0"/>
                      <a:pt x="3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0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10"/>
                      <a:pt x="6" y="10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8" y="9"/>
                      <a:pt x="9" y="8"/>
                      <a:pt x="8" y="7"/>
                    </a:cubicBezTo>
                    <a:cubicBezTo>
                      <a:pt x="8" y="6"/>
                      <a:pt x="8" y="6"/>
                      <a:pt x="8" y="6"/>
                    </a:cubicBez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70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3" name="Freeform 995"/>
              <p:cNvSpPr>
                <a:spLocks/>
              </p:cNvSpPr>
              <p:nvPr/>
            </p:nvSpPr>
            <p:spPr bwMode="auto">
              <a:xfrm>
                <a:off x="4833" y="3736"/>
                <a:ext cx="17" cy="24"/>
              </a:xfrm>
              <a:custGeom>
                <a:avLst/>
                <a:gdLst>
                  <a:gd name="T0" fmla="*/ 1 w 7"/>
                  <a:gd name="T1" fmla="*/ 1 h 10"/>
                  <a:gd name="T2" fmla="*/ 1 w 7"/>
                  <a:gd name="T3" fmla="*/ 1 h 10"/>
                  <a:gd name="T4" fmla="*/ 1 w 7"/>
                  <a:gd name="T5" fmla="*/ 3 h 10"/>
                  <a:gd name="T6" fmla="*/ 1 w 7"/>
                  <a:gd name="T7" fmla="*/ 3 h 10"/>
                  <a:gd name="T8" fmla="*/ 4 w 7"/>
                  <a:gd name="T9" fmla="*/ 8 h 10"/>
                  <a:gd name="T10" fmla="*/ 5 w 7"/>
                  <a:gd name="T11" fmla="*/ 9 h 10"/>
                  <a:gd name="T12" fmla="*/ 7 w 7"/>
                  <a:gd name="T13" fmla="*/ 10 h 10"/>
                  <a:gd name="T14" fmla="*/ 7 w 7"/>
                  <a:gd name="T15" fmla="*/ 10 h 10"/>
                  <a:gd name="T16" fmla="*/ 7 w 7"/>
                  <a:gd name="T17" fmla="*/ 8 h 10"/>
                  <a:gd name="T18" fmla="*/ 7 w 7"/>
                  <a:gd name="T19" fmla="*/ 7 h 10"/>
                  <a:gd name="T20" fmla="*/ 3 w 7"/>
                  <a:gd name="T21" fmla="*/ 2 h 10"/>
                  <a:gd name="T22" fmla="*/ 3 w 7"/>
                  <a:gd name="T23" fmla="*/ 1 h 10"/>
                  <a:gd name="T24" fmla="*/ 1 w 7"/>
                  <a:gd name="T25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1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10"/>
                      <a:pt x="6" y="10"/>
                      <a:pt x="7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9"/>
                      <a:pt x="7" y="8"/>
                      <a:pt x="7" y="8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70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4" name="Freeform 996"/>
              <p:cNvSpPr>
                <a:spLocks/>
              </p:cNvSpPr>
              <p:nvPr/>
            </p:nvSpPr>
            <p:spPr bwMode="auto">
              <a:xfrm>
                <a:off x="4779" y="3772"/>
                <a:ext cx="14" cy="24"/>
              </a:xfrm>
              <a:custGeom>
                <a:avLst/>
                <a:gdLst>
                  <a:gd name="T0" fmla="*/ 0 w 6"/>
                  <a:gd name="T1" fmla="*/ 3 h 10"/>
                  <a:gd name="T2" fmla="*/ 4 w 6"/>
                  <a:gd name="T3" fmla="*/ 8 h 10"/>
                  <a:gd name="T4" fmla="*/ 4 w 6"/>
                  <a:gd name="T5" fmla="*/ 8 h 10"/>
                  <a:gd name="T6" fmla="*/ 6 w 6"/>
                  <a:gd name="T7" fmla="*/ 9 h 10"/>
                  <a:gd name="T8" fmla="*/ 6 w 6"/>
                  <a:gd name="T9" fmla="*/ 9 h 10"/>
                  <a:gd name="T10" fmla="*/ 6 w 6"/>
                  <a:gd name="T11" fmla="*/ 7 h 10"/>
                  <a:gd name="T12" fmla="*/ 6 w 6"/>
                  <a:gd name="T13" fmla="*/ 7 h 10"/>
                  <a:gd name="T14" fmla="*/ 2 w 6"/>
                  <a:gd name="T15" fmla="*/ 1 h 10"/>
                  <a:gd name="T16" fmla="*/ 2 w 6"/>
                  <a:gd name="T17" fmla="*/ 1 h 10"/>
                  <a:gd name="T18" fmla="*/ 0 w 6"/>
                  <a:gd name="T19" fmla="*/ 0 h 10"/>
                  <a:gd name="T20" fmla="*/ 0 w 6"/>
                  <a:gd name="T21" fmla="*/ 0 h 10"/>
                  <a:gd name="T22" fmla="*/ 0 w 6"/>
                  <a:gd name="T23" fmla="*/ 2 h 10"/>
                  <a:gd name="T24" fmla="*/ 0 w 6"/>
                  <a:gd name="T25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" h="10">
                    <a:moveTo>
                      <a:pt x="0" y="3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9"/>
                      <a:pt x="5" y="10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6" y="8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70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5" name="Freeform 997"/>
              <p:cNvSpPr>
                <a:spLocks/>
              </p:cNvSpPr>
              <p:nvPr/>
            </p:nvSpPr>
            <p:spPr bwMode="auto">
              <a:xfrm>
                <a:off x="4769" y="2754"/>
                <a:ext cx="17" cy="17"/>
              </a:xfrm>
              <a:custGeom>
                <a:avLst/>
                <a:gdLst>
                  <a:gd name="T0" fmla="*/ 2 w 17"/>
                  <a:gd name="T1" fmla="*/ 17 h 17"/>
                  <a:gd name="T2" fmla="*/ 17 w 17"/>
                  <a:gd name="T3" fmla="*/ 17 h 17"/>
                  <a:gd name="T4" fmla="*/ 17 w 17"/>
                  <a:gd name="T5" fmla="*/ 7 h 17"/>
                  <a:gd name="T6" fmla="*/ 10 w 17"/>
                  <a:gd name="T7" fmla="*/ 0 h 17"/>
                  <a:gd name="T8" fmla="*/ 0 w 17"/>
                  <a:gd name="T9" fmla="*/ 7 h 17"/>
                  <a:gd name="T10" fmla="*/ 2 w 17"/>
                  <a:gd name="T11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17">
                    <a:moveTo>
                      <a:pt x="2" y="17"/>
                    </a:moveTo>
                    <a:lnTo>
                      <a:pt x="17" y="17"/>
                    </a:lnTo>
                    <a:lnTo>
                      <a:pt x="17" y="7"/>
                    </a:lnTo>
                    <a:lnTo>
                      <a:pt x="10" y="0"/>
                    </a:lnTo>
                    <a:lnTo>
                      <a:pt x="0" y="7"/>
                    </a:lnTo>
                    <a:lnTo>
                      <a:pt x="2" y="17"/>
                    </a:lnTo>
                    <a:close/>
                  </a:path>
                </a:pathLst>
              </a:custGeom>
              <a:solidFill>
                <a:srgbClr val="70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6" name="Freeform 998"/>
              <p:cNvSpPr>
                <a:spLocks/>
              </p:cNvSpPr>
              <p:nvPr/>
            </p:nvSpPr>
            <p:spPr bwMode="auto">
              <a:xfrm>
                <a:off x="4802" y="2740"/>
                <a:ext cx="78" cy="73"/>
              </a:xfrm>
              <a:custGeom>
                <a:avLst/>
                <a:gdLst>
                  <a:gd name="T0" fmla="*/ 24 w 33"/>
                  <a:gd name="T1" fmla="*/ 2 h 31"/>
                  <a:gd name="T2" fmla="*/ 15 w 33"/>
                  <a:gd name="T3" fmla="*/ 0 h 31"/>
                  <a:gd name="T4" fmla="*/ 12 w 33"/>
                  <a:gd name="T5" fmla="*/ 11 h 31"/>
                  <a:gd name="T6" fmla="*/ 8 w 33"/>
                  <a:gd name="T7" fmla="*/ 10 h 31"/>
                  <a:gd name="T8" fmla="*/ 11 w 33"/>
                  <a:gd name="T9" fmla="*/ 13 h 31"/>
                  <a:gd name="T10" fmla="*/ 0 w 33"/>
                  <a:gd name="T11" fmla="*/ 31 h 31"/>
                  <a:gd name="T12" fmla="*/ 17 w 33"/>
                  <a:gd name="T13" fmla="*/ 31 h 31"/>
                  <a:gd name="T14" fmla="*/ 19 w 33"/>
                  <a:gd name="T15" fmla="*/ 31 h 31"/>
                  <a:gd name="T16" fmla="*/ 30 w 33"/>
                  <a:gd name="T17" fmla="*/ 31 h 31"/>
                  <a:gd name="T18" fmla="*/ 33 w 33"/>
                  <a:gd name="T19" fmla="*/ 31 h 31"/>
                  <a:gd name="T20" fmla="*/ 33 w 33"/>
                  <a:gd name="T21" fmla="*/ 16 h 31"/>
                  <a:gd name="T22" fmla="*/ 24 w 33"/>
                  <a:gd name="T23" fmla="*/ 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" h="31">
                    <a:moveTo>
                      <a:pt x="24" y="2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9" y="31"/>
                      <a:pt x="19" y="31"/>
                      <a:pt x="19" y="31"/>
                    </a:cubicBezTo>
                    <a:cubicBezTo>
                      <a:pt x="30" y="31"/>
                      <a:pt x="30" y="31"/>
                      <a:pt x="30" y="31"/>
                    </a:cubicBezTo>
                    <a:cubicBezTo>
                      <a:pt x="33" y="31"/>
                      <a:pt x="33" y="31"/>
                      <a:pt x="33" y="31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3" y="10"/>
                      <a:pt x="29" y="4"/>
                      <a:pt x="24" y="2"/>
                    </a:cubicBezTo>
                    <a:close/>
                  </a:path>
                </a:pathLst>
              </a:custGeom>
              <a:solidFill>
                <a:srgbClr val="70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7" name="Freeform 999"/>
              <p:cNvSpPr>
                <a:spLocks noEditPoints="1"/>
              </p:cNvSpPr>
              <p:nvPr/>
            </p:nvSpPr>
            <p:spPr bwMode="auto">
              <a:xfrm>
                <a:off x="4641" y="2740"/>
                <a:ext cx="112" cy="73"/>
              </a:xfrm>
              <a:custGeom>
                <a:avLst/>
                <a:gdLst>
                  <a:gd name="T0" fmla="*/ 40 w 47"/>
                  <a:gd name="T1" fmla="*/ 10 h 31"/>
                  <a:gd name="T2" fmla="*/ 35 w 47"/>
                  <a:gd name="T3" fmla="*/ 11 h 31"/>
                  <a:gd name="T4" fmla="*/ 33 w 47"/>
                  <a:gd name="T5" fmla="*/ 0 h 31"/>
                  <a:gd name="T6" fmla="*/ 23 w 47"/>
                  <a:gd name="T7" fmla="*/ 2 h 31"/>
                  <a:gd name="T8" fmla="*/ 20 w 47"/>
                  <a:gd name="T9" fmla="*/ 4 h 31"/>
                  <a:gd name="T10" fmla="*/ 1 w 47"/>
                  <a:gd name="T11" fmla="*/ 4 h 31"/>
                  <a:gd name="T12" fmla="*/ 1 w 47"/>
                  <a:gd name="T13" fmla="*/ 12 h 31"/>
                  <a:gd name="T14" fmla="*/ 0 w 47"/>
                  <a:gd name="T15" fmla="*/ 12 h 31"/>
                  <a:gd name="T16" fmla="*/ 0 w 47"/>
                  <a:gd name="T17" fmla="*/ 31 h 31"/>
                  <a:gd name="T18" fmla="*/ 14 w 47"/>
                  <a:gd name="T19" fmla="*/ 31 h 31"/>
                  <a:gd name="T20" fmla="*/ 17 w 47"/>
                  <a:gd name="T21" fmla="*/ 31 h 31"/>
                  <a:gd name="T22" fmla="*/ 21 w 47"/>
                  <a:gd name="T23" fmla="*/ 31 h 31"/>
                  <a:gd name="T24" fmla="*/ 28 w 47"/>
                  <a:gd name="T25" fmla="*/ 31 h 31"/>
                  <a:gd name="T26" fmla="*/ 31 w 47"/>
                  <a:gd name="T27" fmla="*/ 31 h 31"/>
                  <a:gd name="T28" fmla="*/ 47 w 47"/>
                  <a:gd name="T29" fmla="*/ 31 h 31"/>
                  <a:gd name="T30" fmla="*/ 36 w 47"/>
                  <a:gd name="T31" fmla="*/ 13 h 31"/>
                  <a:gd name="T32" fmla="*/ 40 w 47"/>
                  <a:gd name="T33" fmla="*/ 10 h 31"/>
                  <a:gd name="T34" fmla="*/ 17 w 47"/>
                  <a:gd name="T35" fmla="*/ 15 h 31"/>
                  <a:gd name="T36" fmla="*/ 17 w 47"/>
                  <a:gd name="T37" fmla="*/ 14 h 31"/>
                  <a:gd name="T38" fmla="*/ 17 w 47"/>
                  <a:gd name="T39" fmla="*/ 14 h 31"/>
                  <a:gd name="T40" fmla="*/ 18 w 47"/>
                  <a:gd name="T41" fmla="*/ 14 h 31"/>
                  <a:gd name="T42" fmla="*/ 18 w 47"/>
                  <a:gd name="T43" fmla="*/ 14 h 31"/>
                  <a:gd name="T44" fmla="*/ 19 w 47"/>
                  <a:gd name="T45" fmla="*/ 14 h 31"/>
                  <a:gd name="T46" fmla="*/ 20 w 47"/>
                  <a:gd name="T47" fmla="*/ 15 h 31"/>
                  <a:gd name="T48" fmla="*/ 20 w 47"/>
                  <a:gd name="T49" fmla="*/ 15 h 31"/>
                  <a:gd name="T50" fmla="*/ 19 w 47"/>
                  <a:gd name="T51" fmla="*/ 16 h 31"/>
                  <a:gd name="T52" fmla="*/ 19 w 47"/>
                  <a:gd name="T53" fmla="*/ 16 h 31"/>
                  <a:gd name="T54" fmla="*/ 18 w 47"/>
                  <a:gd name="T55" fmla="*/ 16 h 31"/>
                  <a:gd name="T56" fmla="*/ 18 w 47"/>
                  <a:gd name="T57" fmla="*/ 16 h 31"/>
                  <a:gd name="T58" fmla="*/ 17 w 47"/>
                  <a:gd name="T59" fmla="*/ 15 h 31"/>
                  <a:gd name="T60" fmla="*/ 18 w 47"/>
                  <a:gd name="T61" fmla="*/ 17 h 31"/>
                  <a:gd name="T62" fmla="*/ 19 w 47"/>
                  <a:gd name="T63" fmla="*/ 17 h 31"/>
                  <a:gd name="T64" fmla="*/ 19 w 47"/>
                  <a:gd name="T65" fmla="*/ 17 h 31"/>
                  <a:gd name="T66" fmla="*/ 20 w 47"/>
                  <a:gd name="T67" fmla="*/ 18 h 31"/>
                  <a:gd name="T68" fmla="*/ 20 w 47"/>
                  <a:gd name="T69" fmla="*/ 18 h 31"/>
                  <a:gd name="T70" fmla="*/ 18 w 47"/>
                  <a:gd name="T71" fmla="*/ 19 h 31"/>
                  <a:gd name="T72" fmla="*/ 18 w 47"/>
                  <a:gd name="T73" fmla="*/ 19 h 31"/>
                  <a:gd name="T74" fmla="*/ 17 w 47"/>
                  <a:gd name="T75" fmla="*/ 18 h 31"/>
                  <a:gd name="T76" fmla="*/ 18 w 47"/>
                  <a:gd name="T77" fmla="*/ 17 h 31"/>
                  <a:gd name="T78" fmla="*/ 19 w 47"/>
                  <a:gd name="T79" fmla="*/ 23 h 31"/>
                  <a:gd name="T80" fmla="*/ 19 w 47"/>
                  <a:gd name="T81" fmla="*/ 23 h 31"/>
                  <a:gd name="T82" fmla="*/ 18 w 47"/>
                  <a:gd name="T83" fmla="*/ 23 h 31"/>
                  <a:gd name="T84" fmla="*/ 18 w 47"/>
                  <a:gd name="T85" fmla="*/ 23 h 31"/>
                  <a:gd name="T86" fmla="*/ 17 w 47"/>
                  <a:gd name="T87" fmla="*/ 22 h 31"/>
                  <a:gd name="T88" fmla="*/ 18 w 47"/>
                  <a:gd name="T89" fmla="*/ 21 h 31"/>
                  <a:gd name="T90" fmla="*/ 18 w 47"/>
                  <a:gd name="T91" fmla="*/ 21 h 31"/>
                  <a:gd name="T92" fmla="*/ 18 w 47"/>
                  <a:gd name="T93" fmla="*/ 21 h 31"/>
                  <a:gd name="T94" fmla="*/ 19 w 47"/>
                  <a:gd name="T95" fmla="*/ 21 h 31"/>
                  <a:gd name="T96" fmla="*/ 20 w 47"/>
                  <a:gd name="T97" fmla="*/ 22 h 31"/>
                  <a:gd name="T98" fmla="*/ 20 w 47"/>
                  <a:gd name="T99" fmla="*/ 22 h 31"/>
                  <a:gd name="T100" fmla="*/ 19 w 47"/>
                  <a:gd name="T101" fmla="*/ 23 h 31"/>
                  <a:gd name="T102" fmla="*/ 20 w 47"/>
                  <a:gd name="T103" fmla="*/ 12 h 31"/>
                  <a:gd name="T104" fmla="*/ 2 w 47"/>
                  <a:gd name="T105" fmla="*/ 12 h 31"/>
                  <a:gd name="T106" fmla="*/ 2 w 47"/>
                  <a:gd name="T107" fmla="*/ 5 h 31"/>
                  <a:gd name="T108" fmla="*/ 20 w 47"/>
                  <a:gd name="T109" fmla="*/ 5 h 31"/>
                  <a:gd name="T110" fmla="*/ 20 w 47"/>
                  <a:gd name="T111" fmla="*/ 1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7" h="31">
                    <a:moveTo>
                      <a:pt x="40" y="10"/>
                    </a:moveTo>
                    <a:cubicBezTo>
                      <a:pt x="35" y="11"/>
                      <a:pt x="35" y="11"/>
                      <a:pt x="35" y="11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2" y="3"/>
                      <a:pt x="21" y="3"/>
                      <a:pt x="2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21" y="31"/>
                      <a:pt x="21" y="31"/>
                      <a:pt x="21" y="31"/>
                    </a:cubicBezTo>
                    <a:cubicBezTo>
                      <a:pt x="28" y="31"/>
                      <a:pt x="28" y="31"/>
                      <a:pt x="28" y="31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47" y="31"/>
                      <a:pt x="47" y="31"/>
                      <a:pt x="47" y="31"/>
                    </a:cubicBezTo>
                    <a:cubicBezTo>
                      <a:pt x="36" y="13"/>
                      <a:pt x="36" y="13"/>
                      <a:pt x="36" y="13"/>
                    </a:cubicBezTo>
                    <a:lnTo>
                      <a:pt x="40" y="10"/>
                    </a:lnTo>
                    <a:close/>
                    <a:moveTo>
                      <a:pt x="17" y="15"/>
                    </a:moveTo>
                    <a:cubicBezTo>
                      <a:pt x="17" y="14"/>
                      <a:pt x="17" y="14"/>
                      <a:pt x="17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14"/>
                      <a:pt x="19" y="14"/>
                      <a:pt x="20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8" y="16"/>
                      <a:pt x="17" y="15"/>
                      <a:pt x="17" y="15"/>
                    </a:cubicBezTo>
                    <a:close/>
                    <a:moveTo>
                      <a:pt x="18" y="17"/>
                    </a:move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9"/>
                      <a:pt x="19" y="19"/>
                      <a:pt x="18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9"/>
                      <a:pt x="17" y="19"/>
                      <a:pt x="17" y="18"/>
                    </a:cubicBezTo>
                    <a:cubicBezTo>
                      <a:pt x="17" y="18"/>
                      <a:pt x="18" y="17"/>
                      <a:pt x="18" y="17"/>
                    </a:cubicBezTo>
                    <a:close/>
                    <a:moveTo>
                      <a:pt x="19" y="23"/>
                    </a:moveTo>
                    <a:cubicBezTo>
                      <a:pt x="19" y="23"/>
                      <a:pt x="19" y="23"/>
                      <a:pt x="19" y="23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3"/>
                      <a:pt x="17" y="22"/>
                      <a:pt x="17" y="22"/>
                    </a:cubicBezTo>
                    <a:cubicBezTo>
                      <a:pt x="17" y="21"/>
                      <a:pt x="18" y="21"/>
                      <a:pt x="18" y="21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20" y="22"/>
                      <a:pt x="20" y="22"/>
                      <a:pt x="20" y="22"/>
                    </a:cubicBezTo>
                    <a:lnTo>
                      <a:pt x="19" y="23"/>
                    </a:lnTo>
                    <a:close/>
                    <a:moveTo>
                      <a:pt x="20" y="12"/>
                    </a:moveTo>
                    <a:cubicBezTo>
                      <a:pt x="2" y="12"/>
                      <a:pt x="2" y="12"/>
                      <a:pt x="2" y="12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0" y="5"/>
                      <a:pt x="20" y="5"/>
                      <a:pt x="20" y="5"/>
                    </a:cubicBezTo>
                    <a:lnTo>
                      <a:pt x="20" y="12"/>
                    </a:lnTo>
                    <a:close/>
                  </a:path>
                </a:pathLst>
              </a:custGeom>
              <a:solidFill>
                <a:srgbClr val="70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8" name="Freeform 1000"/>
              <p:cNvSpPr>
                <a:spLocks noEditPoints="1"/>
              </p:cNvSpPr>
              <p:nvPr/>
            </p:nvSpPr>
            <p:spPr bwMode="auto">
              <a:xfrm>
                <a:off x="4719" y="2579"/>
                <a:ext cx="116" cy="156"/>
              </a:xfrm>
              <a:custGeom>
                <a:avLst/>
                <a:gdLst>
                  <a:gd name="T0" fmla="*/ 4 w 49"/>
                  <a:gd name="T1" fmla="*/ 41 h 66"/>
                  <a:gd name="T2" fmla="*/ 4 w 49"/>
                  <a:gd name="T3" fmla="*/ 41 h 66"/>
                  <a:gd name="T4" fmla="*/ 7 w 49"/>
                  <a:gd name="T5" fmla="*/ 62 h 66"/>
                  <a:gd name="T6" fmla="*/ 10 w 49"/>
                  <a:gd name="T7" fmla="*/ 63 h 66"/>
                  <a:gd name="T8" fmla="*/ 10 w 49"/>
                  <a:gd name="T9" fmla="*/ 63 h 66"/>
                  <a:gd name="T10" fmla="*/ 11 w 49"/>
                  <a:gd name="T11" fmla="*/ 63 h 66"/>
                  <a:gd name="T12" fmla="*/ 17 w 49"/>
                  <a:gd name="T13" fmla="*/ 65 h 66"/>
                  <a:gd name="T14" fmla="*/ 32 w 49"/>
                  <a:gd name="T15" fmla="*/ 65 h 66"/>
                  <a:gd name="T16" fmla="*/ 38 w 49"/>
                  <a:gd name="T17" fmla="*/ 63 h 66"/>
                  <a:gd name="T18" fmla="*/ 39 w 49"/>
                  <a:gd name="T19" fmla="*/ 63 h 66"/>
                  <a:gd name="T20" fmla="*/ 39 w 49"/>
                  <a:gd name="T21" fmla="*/ 63 h 66"/>
                  <a:gd name="T22" fmla="*/ 42 w 49"/>
                  <a:gd name="T23" fmla="*/ 62 h 66"/>
                  <a:gd name="T24" fmla="*/ 45 w 49"/>
                  <a:gd name="T25" fmla="*/ 41 h 66"/>
                  <a:gd name="T26" fmla="*/ 46 w 49"/>
                  <a:gd name="T27" fmla="*/ 41 h 66"/>
                  <a:gd name="T28" fmla="*/ 48 w 49"/>
                  <a:gd name="T29" fmla="*/ 35 h 66"/>
                  <a:gd name="T30" fmla="*/ 47 w 49"/>
                  <a:gd name="T31" fmla="*/ 28 h 66"/>
                  <a:gd name="T32" fmla="*/ 47 w 49"/>
                  <a:gd name="T33" fmla="*/ 19 h 66"/>
                  <a:gd name="T34" fmla="*/ 43 w 49"/>
                  <a:gd name="T35" fmla="*/ 7 h 66"/>
                  <a:gd name="T36" fmla="*/ 25 w 49"/>
                  <a:gd name="T37" fmla="*/ 0 h 66"/>
                  <a:gd name="T38" fmla="*/ 25 w 49"/>
                  <a:gd name="T39" fmla="*/ 0 h 66"/>
                  <a:gd name="T40" fmla="*/ 25 w 49"/>
                  <a:gd name="T41" fmla="*/ 0 h 66"/>
                  <a:gd name="T42" fmla="*/ 7 w 49"/>
                  <a:gd name="T43" fmla="*/ 7 h 66"/>
                  <a:gd name="T44" fmla="*/ 2 w 49"/>
                  <a:gd name="T45" fmla="*/ 19 h 66"/>
                  <a:gd name="T46" fmla="*/ 2 w 49"/>
                  <a:gd name="T47" fmla="*/ 24 h 66"/>
                  <a:gd name="T48" fmla="*/ 2 w 49"/>
                  <a:gd name="T49" fmla="*/ 24 h 66"/>
                  <a:gd name="T50" fmla="*/ 3 w 49"/>
                  <a:gd name="T51" fmla="*/ 28 h 66"/>
                  <a:gd name="T52" fmla="*/ 1 w 49"/>
                  <a:gd name="T53" fmla="*/ 35 h 66"/>
                  <a:gd name="T54" fmla="*/ 4 w 49"/>
                  <a:gd name="T55" fmla="*/ 41 h 66"/>
                  <a:gd name="T56" fmla="*/ 15 w 49"/>
                  <a:gd name="T57" fmla="*/ 24 h 66"/>
                  <a:gd name="T58" fmla="*/ 34 w 49"/>
                  <a:gd name="T59" fmla="*/ 24 h 66"/>
                  <a:gd name="T60" fmla="*/ 39 w 49"/>
                  <a:gd name="T61" fmla="*/ 29 h 66"/>
                  <a:gd name="T62" fmla="*/ 34 w 49"/>
                  <a:gd name="T63" fmla="*/ 34 h 66"/>
                  <a:gd name="T64" fmla="*/ 15 w 49"/>
                  <a:gd name="T65" fmla="*/ 34 h 66"/>
                  <a:gd name="T66" fmla="*/ 10 w 49"/>
                  <a:gd name="T67" fmla="*/ 29 h 66"/>
                  <a:gd name="T68" fmla="*/ 15 w 49"/>
                  <a:gd name="T69" fmla="*/ 2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9" h="66">
                    <a:moveTo>
                      <a:pt x="4" y="41"/>
                    </a:moveTo>
                    <a:cubicBezTo>
                      <a:pt x="4" y="41"/>
                      <a:pt x="4" y="41"/>
                      <a:pt x="4" y="41"/>
                    </a:cubicBezTo>
                    <a:cubicBezTo>
                      <a:pt x="7" y="62"/>
                      <a:pt x="7" y="62"/>
                      <a:pt x="7" y="62"/>
                    </a:cubicBezTo>
                    <a:cubicBezTo>
                      <a:pt x="8" y="62"/>
                      <a:pt x="9" y="63"/>
                      <a:pt x="10" y="63"/>
                    </a:cubicBezTo>
                    <a:cubicBezTo>
                      <a:pt x="10" y="63"/>
                      <a:pt x="10" y="63"/>
                      <a:pt x="10" y="63"/>
                    </a:cubicBezTo>
                    <a:cubicBezTo>
                      <a:pt x="11" y="63"/>
                      <a:pt x="11" y="63"/>
                      <a:pt x="11" y="63"/>
                    </a:cubicBezTo>
                    <a:cubicBezTo>
                      <a:pt x="13" y="64"/>
                      <a:pt x="15" y="65"/>
                      <a:pt x="17" y="65"/>
                    </a:cubicBezTo>
                    <a:cubicBezTo>
                      <a:pt x="22" y="66"/>
                      <a:pt x="27" y="66"/>
                      <a:pt x="32" y="65"/>
                    </a:cubicBezTo>
                    <a:cubicBezTo>
                      <a:pt x="34" y="64"/>
                      <a:pt x="36" y="64"/>
                      <a:pt x="38" y="63"/>
                    </a:cubicBezTo>
                    <a:cubicBezTo>
                      <a:pt x="39" y="63"/>
                      <a:pt x="39" y="63"/>
                      <a:pt x="39" y="63"/>
                    </a:cubicBezTo>
                    <a:cubicBezTo>
                      <a:pt x="39" y="63"/>
                      <a:pt x="39" y="63"/>
                      <a:pt x="39" y="63"/>
                    </a:cubicBezTo>
                    <a:cubicBezTo>
                      <a:pt x="40" y="63"/>
                      <a:pt x="41" y="62"/>
                      <a:pt x="42" y="62"/>
                    </a:cubicBezTo>
                    <a:cubicBezTo>
                      <a:pt x="45" y="41"/>
                      <a:pt x="45" y="41"/>
                      <a:pt x="45" y="41"/>
                    </a:cubicBezTo>
                    <a:cubicBezTo>
                      <a:pt x="46" y="41"/>
                      <a:pt x="46" y="41"/>
                      <a:pt x="46" y="41"/>
                    </a:cubicBezTo>
                    <a:cubicBezTo>
                      <a:pt x="47" y="40"/>
                      <a:pt x="48" y="38"/>
                      <a:pt x="48" y="35"/>
                    </a:cubicBezTo>
                    <a:cubicBezTo>
                      <a:pt x="49" y="31"/>
                      <a:pt x="49" y="28"/>
                      <a:pt x="47" y="28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47" y="14"/>
                      <a:pt x="46" y="10"/>
                      <a:pt x="43" y="7"/>
                    </a:cubicBezTo>
                    <a:cubicBezTo>
                      <a:pt x="38" y="2"/>
                      <a:pt x="34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16" y="0"/>
                      <a:pt x="11" y="2"/>
                      <a:pt x="7" y="7"/>
                    </a:cubicBezTo>
                    <a:cubicBezTo>
                      <a:pt x="3" y="10"/>
                      <a:pt x="2" y="14"/>
                      <a:pt x="2" y="19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1" y="28"/>
                      <a:pt x="0" y="31"/>
                      <a:pt x="1" y="35"/>
                    </a:cubicBezTo>
                    <a:cubicBezTo>
                      <a:pt x="1" y="38"/>
                      <a:pt x="2" y="40"/>
                      <a:pt x="4" y="41"/>
                    </a:cubicBezTo>
                    <a:close/>
                    <a:moveTo>
                      <a:pt x="15" y="24"/>
                    </a:moveTo>
                    <a:cubicBezTo>
                      <a:pt x="34" y="24"/>
                      <a:pt x="34" y="24"/>
                      <a:pt x="34" y="24"/>
                    </a:cubicBezTo>
                    <a:cubicBezTo>
                      <a:pt x="37" y="24"/>
                      <a:pt x="39" y="26"/>
                      <a:pt x="39" y="29"/>
                    </a:cubicBezTo>
                    <a:cubicBezTo>
                      <a:pt x="39" y="32"/>
                      <a:pt x="37" y="34"/>
                      <a:pt x="34" y="34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12" y="34"/>
                      <a:pt x="10" y="32"/>
                      <a:pt x="10" y="29"/>
                    </a:cubicBezTo>
                    <a:cubicBezTo>
                      <a:pt x="10" y="26"/>
                      <a:pt x="12" y="24"/>
                      <a:pt x="15" y="24"/>
                    </a:cubicBezTo>
                    <a:close/>
                  </a:path>
                </a:pathLst>
              </a:custGeom>
              <a:solidFill>
                <a:srgbClr val="70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9" name="Freeform 1001"/>
              <p:cNvSpPr>
                <a:spLocks/>
              </p:cNvSpPr>
              <p:nvPr/>
            </p:nvSpPr>
            <p:spPr bwMode="auto">
              <a:xfrm>
                <a:off x="4757" y="2735"/>
                <a:ext cx="40" cy="33"/>
              </a:xfrm>
              <a:custGeom>
                <a:avLst/>
                <a:gdLst>
                  <a:gd name="T0" fmla="*/ 17 w 17"/>
                  <a:gd name="T1" fmla="*/ 13 h 14"/>
                  <a:gd name="T2" fmla="*/ 9 w 17"/>
                  <a:gd name="T3" fmla="*/ 6 h 14"/>
                  <a:gd name="T4" fmla="*/ 16 w 17"/>
                  <a:gd name="T5" fmla="*/ 0 h 14"/>
                  <a:gd name="T6" fmla="*/ 14 w 17"/>
                  <a:gd name="T7" fmla="*/ 0 h 14"/>
                  <a:gd name="T8" fmla="*/ 9 w 17"/>
                  <a:gd name="T9" fmla="*/ 5 h 14"/>
                  <a:gd name="T10" fmla="*/ 4 w 17"/>
                  <a:gd name="T11" fmla="*/ 0 h 14"/>
                  <a:gd name="T12" fmla="*/ 2 w 17"/>
                  <a:gd name="T13" fmla="*/ 0 h 14"/>
                  <a:gd name="T14" fmla="*/ 8 w 17"/>
                  <a:gd name="T15" fmla="*/ 6 h 14"/>
                  <a:gd name="T16" fmla="*/ 0 w 17"/>
                  <a:gd name="T17" fmla="*/ 12 h 14"/>
                  <a:gd name="T18" fmla="*/ 0 w 17"/>
                  <a:gd name="T19" fmla="*/ 14 h 14"/>
                  <a:gd name="T20" fmla="*/ 9 w 17"/>
                  <a:gd name="T21" fmla="*/ 7 h 14"/>
                  <a:gd name="T22" fmla="*/ 17 w 17"/>
                  <a:gd name="T23" fmla="*/ 14 h 14"/>
                  <a:gd name="T24" fmla="*/ 17 w 17"/>
                  <a:gd name="T25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" h="14">
                    <a:moveTo>
                      <a:pt x="17" y="13"/>
                    </a:moveTo>
                    <a:cubicBezTo>
                      <a:pt x="9" y="6"/>
                      <a:pt x="9" y="6"/>
                      <a:pt x="9" y="6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5" y="0"/>
                      <a:pt x="14" y="0"/>
                      <a:pt x="14" y="0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7" y="14"/>
                      <a:pt x="17" y="14"/>
                      <a:pt x="17" y="14"/>
                    </a:cubicBezTo>
                    <a:lnTo>
                      <a:pt x="17" y="13"/>
                    </a:lnTo>
                    <a:close/>
                  </a:path>
                </a:pathLst>
              </a:custGeom>
              <a:solidFill>
                <a:srgbClr val="70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0" name="Freeform 1002"/>
              <p:cNvSpPr>
                <a:spLocks/>
              </p:cNvSpPr>
              <p:nvPr/>
            </p:nvSpPr>
            <p:spPr bwMode="auto">
              <a:xfrm>
                <a:off x="4769" y="2773"/>
                <a:ext cx="19" cy="40"/>
              </a:xfrm>
              <a:custGeom>
                <a:avLst/>
                <a:gdLst>
                  <a:gd name="T0" fmla="*/ 17 w 19"/>
                  <a:gd name="T1" fmla="*/ 0 h 40"/>
                  <a:gd name="T2" fmla="*/ 2 w 19"/>
                  <a:gd name="T3" fmla="*/ 0 h 40"/>
                  <a:gd name="T4" fmla="*/ 0 w 19"/>
                  <a:gd name="T5" fmla="*/ 28 h 40"/>
                  <a:gd name="T6" fmla="*/ 2 w 19"/>
                  <a:gd name="T7" fmla="*/ 38 h 40"/>
                  <a:gd name="T8" fmla="*/ 2 w 19"/>
                  <a:gd name="T9" fmla="*/ 40 h 40"/>
                  <a:gd name="T10" fmla="*/ 14 w 19"/>
                  <a:gd name="T11" fmla="*/ 40 h 40"/>
                  <a:gd name="T12" fmla="*/ 14 w 19"/>
                  <a:gd name="T13" fmla="*/ 38 h 40"/>
                  <a:gd name="T14" fmla="*/ 19 w 19"/>
                  <a:gd name="T15" fmla="*/ 28 h 40"/>
                  <a:gd name="T16" fmla="*/ 17 w 19"/>
                  <a:gd name="T1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40">
                    <a:moveTo>
                      <a:pt x="17" y="0"/>
                    </a:moveTo>
                    <a:lnTo>
                      <a:pt x="2" y="0"/>
                    </a:lnTo>
                    <a:lnTo>
                      <a:pt x="0" y="28"/>
                    </a:lnTo>
                    <a:lnTo>
                      <a:pt x="2" y="38"/>
                    </a:lnTo>
                    <a:lnTo>
                      <a:pt x="2" y="40"/>
                    </a:lnTo>
                    <a:lnTo>
                      <a:pt x="14" y="40"/>
                    </a:lnTo>
                    <a:lnTo>
                      <a:pt x="14" y="38"/>
                    </a:lnTo>
                    <a:lnTo>
                      <a:pt x="19" y="28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70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1" name="Freeform 1003"/>
              <p:cNvSpPr>
                <a:spLocks/>
              </p:cNvSpPr>
              <p:nvPr/>
            </p:nvSpPr>
            <p:spPr bwMode="auto">
              <a:xfrm>
                <a:off x="4786" y="2730"/>
                <a:ext cx="49" cy="83"/>
              </a:xfrm>
              <a:custGeom>
                <a:avLst/>
                <a:gdLst>
                  <a:gd name="T0" fmla="*/ 26 w 49"/>
                  <a:gd name="T1" fmla="*/ 31 h 83"/>
                  <a:gd name="T2" fmla="*/ 42 w 49"/>
                  <a:gd name="T3" fmla="*/ 34 h 83"/>
                  <a:gd name="T4" fmla="*/ 49 w 49"/>
                  <a:gd name="T5" fmla="*/ 10 h 83"/>
                  <a:gd name="T6" fmla="*/ 26 w 49"/>
                  <a:gd name="T7" fmla="*/ 0 h 83"/>
                  <a:gd name="T8" fmla="*/ 26 w 49"/>
                  <a:gd name="T9" fmla="*/ 0 h 83"/>
                  <a:gd name="T10" fmla="*/ 26 w 49"/>
                  <a:gd name="T11" fmla="*/ 0 h 83"/>
                  <a:gd name="T12" fmla="*/ 26 w 49"/>
                  <a:gd name="T13" fmla="*/ 0 h 83"/>
                  <a:gd name="T14" fmla="*/ 23 w 49"/>
                  <a:gd name="T15" fmla="*/ 0 h 83"/>
                  <a:gd name="T16" fmla="*/ 2 w 49"/>
                  <a:gd name="T17" fmla="*/ 79 h 83"/>
                  <a:gd name="T18" fmla="*/ 0 w 49"/>
                  <a:gd name="T19" fmla="*/ 83 h 83"/>
                  <a:gd name="T20" fmla="*/ 14 w 49"/>
                  <a:gd name="T21" fmla="*/ 83 h 83"/>
                  <a:gd name="T22" fmla="*/ 40 w 49"/>
                  <a:gd name="T23" fmla="*/ 41 h 83"/>
                  <a:gd name="T24" fmla="*/ 26 w 49"/>
                  <a:gd name="T25" fmla="*/ 31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9" h="83">
                    <a:moveTo>
                      <a:pt x="26" y="31"/>
                    </a:moveTo>
                    <a:lnTo>
                      <a:pt x="42" y="34"/>
                    </a:lnTo>
                    <a:lnTo>
                      <a:pt x="49" y="1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3" y="0"/>
                    </a:lnTo>
                    <a:lnTo>
                      <a:pt x="2" y="79"/>
                    </a:lnTo>
                    <a:lnTo>
                      <a:pt x="0" y="83"/>
                    </a:lnTo>
                    <a:lnTo>
                      <a:pt x="14" y="83"/>
                    </a:lnTo>
                    <a:lnTo>
                      <a:pt x="40" y="41"/>
                    </a:lnTo>
                    <a:lnTo>
                      <a:pt x="26" y="31"/>
                    </a:lnTo>
                    <a:close/>
                  </a:path>
                </a:pathLst>
              </a:custGeom>
              <a:solidFill>
                <a:srgbClr val="70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2" name="Freeform 1004"/>
              <p:cNvSpPr>
                <a:spLocks/>
              </p:cNvSpPr>
              <p:nvPr/>
            </p:nvSpPr>
            <p:spPr bwMode="auto">
              <a:xfrm>
                <a:off x="4719" y="2730"/>
                <a:ext cx="50" cy="83"/>
              </a:xfrm>
              <a:custGeom>
                <a:avLst/>
                <a:gdLst>
                  <a:gd name="T0" fmla="*/ 26 w 50"/>
                  <a:gd name="T1" fmla="*/ 0 h 83"/>
                  <a:gd name="T2" fmla="*/ 26 w 50"/>
                  <a:gd name="T3" fmla="*/ 0 h 83"/>
                  <a:gd name="T4" fmla="*/ 24 w 50"/>
                  <a:gd name="T5" fmla="*/ 0 h 83"/>
                  <a:gd name="T6" fmla="*/ 24 w 50"/>
                  <a:gd name="T7" fmla="*/ 0 h 83"/>
                  <a:gd name="T8" fmla="*/ 24 w 50"/>
                  <a:gd name="T9" fmla="*/ 0 h 83"/>
                  <a:gd name="T10" fmla="*/ 0 w 50"/>
                  <a:gd name="T11" fmla="*/ 10 h 83"/>
                  <a:gd name="T12" fmla="*/ 7 w 50"/>
                  <a:gd name="T13" fmla="*/ 34 h 83"/>
                  <a:gd name="T14" fmla="*/ 24 w 50"/>
                  <a:gd name="T15" fmla="*/ 31 h 83"/>
                  <a:gd name="T16" fmla="*/ 10 w 50"/>
                  <a:gd name="T17" fmla="*/ 41 h 83"/>
                  <a:gd name="T18" fmla="*/ 36 w 50"/>
                  <a:gd name="T19" fmla="*/ 83 h 83"/>
                  <a:gd name="T20" fmla="*/ 50 w 50"/>
                  <a:gd name="T21" fmla="*/ 83 h 83"/>
                  <a:gd name="T22" fmla="*/ 48 w 50"/>
                  <a:gd name="T23" fmla="*/ 79 h 83"/>
                  <a:gd name="T24" fmla="*/ 26 w 50"/>
                  <a:gd name="T25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0" h="83">
                    <a:moveTo>
                      <a:pt x="26" y="0"/>
                    </a:moveTo>
                    <a:lnTo>
                      <a:pt x="26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0" y="10"/>
                    </a:lnTo>
                    <a:lnTo>
                      <a:pt x="7" y="34"/>
                    </a:lnTo>
                    <a:lnTo>
                      <a:pt x="24" y="31"/>
                    </a:lnTo>
                    <a:lnTo>
                      <a:pt x="10" y="41"/>
                    </a:lnTo>
                    <a:lnTo>
                      <a:pt x="36" y="83"/>
                    </a:lnTo>
                    <a:lnTo>
                      <a:pt x="50" y="83"/>
                    </a:lnTo>
                    <a:lnTo>
                      <a:pt x="48" y="79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70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3" name="Freeform 1005"/>
              <p:cNvSpPr>
                <a:spLocks/>
              </p:cNvSpPr>
              <p:nvPr/>
            </p:nvSpPr>
            <p:spPr bwMode="auto">
              <a:xfrm>
                <a:off x="4698" y="2690"/>
                <a:ext cx="10" cy="45"/>
              </a:xfrm>
              <a:custGeom>
                <a:avLst/>
                <a:gdLst>
                  <a:gd name="T0" fmla="*/ 1 w 4"/>
                  <a:gd name="T1" fmla="*/ 9 h 19"/>
                  <a:gd name="T2" fmla="*/ 1 w 4"/>
                  <a:gd name="T3" fmla="*/ 10 h 19"/>
                  <a:gd name="T4" fmla="*/ 1 w 4"/>
                  <a:gd name="T5" fmla="*/ 16 h 19"/>
                  <a:gd name="T6" fmla="*/ 0 w 4"/>
                  <a:gd name="T7" fmla="*/ 19 h 19"/>
                  <a:gd name="T8" fmla="*/ 1 w 4"/>
                  <a:gd name="T9" fmla="*/ 19 h 19"/>
                  <a:gd name="T10" fmla="*/ 3 w 4"/>
                  <a:gd name="T11" fmla="*/ 17 h 19"/>
                  <a:gd name="T12" fmla="*/ 4 w 4"/>
                  <a:gd name="T13" fmla="*/ 2 h 19"/>
                  <a:gd name="T14" fmla="*/ 3 w 4"/>
                  <a:gd name="T15" fmla="*/ 0 h 19"/>
                  <a:gd name="T16" fmla="*/ 1 w 4"/>
                  <a:gd name="T17" fmla="*/ 0 h 19"/>
                  <a:gd name="T18" fmla="*/ 1 w 4"/>
                  <a:gd name="T19" fmla="*/ 4 h 19"/>
                  <a:gd name="T20" fmla="*/ 1 w 4"/>
                  <a:gd name="T21" fmla="*/ 4 h 19"/>
                  <a:gd name="T22" fmla="*/ 1 w 4"/>
                  <a:gd name="T2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19">
                    <a:moveTo>
                      <a:pt x="1" y="9"/>
                    </a:moveTo>
                    <a:cubicBezTo>
                      <a:pt x="1" y="10"/>
                      <a:pt x="1" y="10"/>
                      <a:pt x="1" y="1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7"/>
                      <a:pt x="1" y="18"/>
                      <a:pt x="0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2" y="19"/>
                      <a:pt x="3" y="18"/>
                      <a:pt x="3" y="17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lnTo>
                      <a:pt x="1" y="9"/>
                    </a:lnTo>
                    <a:close/>
                  </a:path>
                </a:pathLst>
              </a:custGeom>
              <a:solidFill>
                <a:srgbClr val="70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4" name="Freeform 1006"/>
              <p:cNvSpPr>
                <a:spLocks/>
              </p:cNvSpPr>
              <p:nvPr/>
            </p:nvSpPr>
            <p:spPr bwMode="auto">
              <a:xfrm>
                <a:off x="4637" y="2650"/>
                <a:ext cx="63" cy="97"/>
              </a:xfrm>
              <a:custGeom>
                <a:avLst/>
                <a:gdLst>
                  <a:gd name="T0" fmla="*/ 4 w 27"/>
                  <a:gd name="T1" fmla="*/ 41 h 41"/>
                  <a:gd name="T2" fmla="*/ 5 w 27"/>
                  <a:gd name="T3" fmla="*/ 41 h 41"/>
                  <a:gd name="T4" fmla="*/ 2 w 27"/>
                  <a:gd name="T5" fmla="*/ 37 h 41"/>
                  <a:gd name="T6" fmla="*/ 1 w 27"/>
                  <a:gd name="T7" fmla="*/ 4 h 41"/>
                  <a:gd name="T8" fmla="*/ 4 w 27"/>
                  <a:gd name="T9" fmla="*/ 1 h 41"/>
                  <a:gd name="T10" fmla="*/ 6 w 27"/>
                  <a:gd name="T11" fmla="*/ 19 h 41"/>
                  <a:gd name="T12" fmla="*/ 6 w 27"/>
                  <a:gd name="T13" fmla="*/ 19 h 41"/>
                  <a:gd name="T14" fmla="*/ 6 w 27"/>
                  <a:gd name="T15" fmla="*/ 19 h 41"/>
                  <a:gd name="T16" fmla="*/ 7 w 27"/>
                  <a:gd name="T17" fmla="*/ 20 h 41"/>
                  <a:gd name="T18" fmla="*/ 9 w 27"/>
                  <a:gd name="T19" fmla="*/ 10 h 41"/>
                  <a:gd name="T20" fmla="*/ 12 w 27"/>
                  <a:gd name="T21" fmla="*/ 8 h 41"/>
                  <a:gd name="T22" fmla="*/ 14 w 27"/>
                  <a:gd name="T23" fmla="*/ 11 h 41"/>
                  <a:gd name="T24" fmla="*/ 14 w 27"/>
                  <a:gd name="T25" fmla="*/ 14 h 41"/>
                  <a:gd name="T26" fmla="*/ 15 w 27"/>
                  <a:gd name="T27" fmla="*/ 13 h 41"/>
                  <a:gd name="T28" fmla="*/ 18 w 27"/>
                  <a:gd name="T29" fmla="*/ 11 h 41"/>
                  <a:gd name="T30" fmla="*/ 20 w 27"/>
                  <a:gd name="T31" fmla="*/ 14 h 41"/>
                  <a:gd name="T32" fmla="*/ 20 w 27"/>
                  <a:gd name="T33" fmla="*/ 16 h 41"/>
                  <a:gd name="T34" fmla="*/ 21 w 27"/>
                  <a:gd name="T35" fmla="*/ 16 h 41"/>
                  <a:gd name="T36" fmla="*/ 23 w 27"/>
                  <a:gd name="T37" fmla="*/ 14 h 41"/>
                  <a:gd name="T38" fmla="*/ 25 w 27"/>
                  <a:gd name="T39" fmla="*/ 17 h 41"/>
                  <a:gd name="T40" fmla="*/ 25 w 27"/>
                  <a:gd name="T41" fmla="*/ 21 h 41"/>
                  <a:gd name="T42" fmla="*/ 24 w 27"/>
                  <a:gd name="T43" fmla="*/ 36 h 41"/>
                  <a:gd name="T44" fmla="*/ 21 w 27"/>
                  <a:gd name="T45" fmla="*/ 41 h 41"/>
                  <a:gd name="T46" fmla="*/ 22 w 27"/>
                  <a:gd name="T47" fmla="*/ 41 h 41"/>
                  <a:gd name="T48" fmla="*/ 25 w 27"/>
                  <a:gd name="T49" fmla="*/ 36 h 41"/>
                  <a:gd name="T50" fmla="*/ 26 w 27"/>
                  <a:gd name="T51" fmla="*/ 21 h 41"/>
                  <a:gd name="T52" fmla="*/ 26 w 27"/>
                  <a:gd name="T53" fmla="*/ 17 h 41"/>
                  <a:gd name="T54" fmla="*/ 21 w 27"/>
                  <a:gd name="T55" fmla="*/ 13 h 41"/>
                  <a:gd name="T56" fmla="*/ 18 w 27"/>
                  <a:gd name="T57" fmla="*/ 10 h 41"/>
                  <a:gd name="T58" fmla="*/ 12 w 27"/>
                  <a:gd name="T59" fmla="*/ 7 h 41"/>
                  <a:gd name="T60" fmla="*/ 8 w 27"/>
                  <a:gd name="T61" fmla="*/ 10 h 41"/>
                  <a:gd name="T62" fmla="*/ 7 w 27"/>
                  <a:gd name="T63" fmla="*/ 11 h 41"/>
                  <a:gd name="T64" fmla="*/ 4 w 27"/>
                  <a:gd name="T65" fmla="*/ 0 h 41"/>
                  <a:gd name="T66" fmla="*/ 0 w 27"/>
                  <a:gd name="T67" fmla="*/ 2 h 41"/>
                  <a:gd name="T68" fmla="*/ 0 w 27"/>
                  <a:gd name="T69" fmla="*/ 4 h 41"/>
                  <a:gd name="T70" fmla="*/ 0 w 27"/>
                  <a:gd name="T71" fmla="*/ 21 h 41"/>
                  <a:gd name="T72" fmla="*/ 0 w 27"/>
                  <a:gd name="T73" fmla="*/ 31 h 41"/>
                  <a:gd name="T74" fmla="*/ 1 w 27"/>
                  <a:gd name="T75" fmla="*/ 3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7" h="41">
                    <a:moveTo>
                      <a:pt x="4" y="41"/>
                    </a:moveTo>
                    <a:cubicBezTo>
                      <a:pt x="4" y="41"/>
                      <a:pt x="4" y="41"/>
                      <a:pt x="4" y="41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4" y="40"/>
                      <a:pt x="4" y="40"/>
                      <a:pt x="4" y="40"/>
                    </a:cubicBezTo>
                    <a:cubicBezTo>
                      <a:pt x="3" y="39"/>
                      <a:pt x="2" y="38"/>
                      <a:pt x="2" y="37"/>
                    </a:cubicBezTo>
                    <a:cubicBezTo>
                      <a:pt x="1" y="36"/>
                      <a:pt x="1" y="34"/>
                      <a:pt x="1" y="3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2"/>
                      <a:pt x="2" y="1"/>
                      <a:pt x="4" y="1"/>
                    </a:cubicBezTo>
                    <a:cubicBezTo>
                      <a:pt x="5" y="1"/>
                      <a:pt x="6" y="3"/>
                      <a:pt x="6" y="4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7" y="19"/>
                      <a:pt x="8" y="14"/>
                      <a:pt x="9" y="10"/>
                    </a:cubicBezTo>
                    <a:cubicBezTo>
                      <a:pt x="9" y="10"/>
                      <a:pt x="9" y="9"/>
                      <a:pt x="10" y="9"/>
                    </a:cubicBezTo>
                    <a:cubicBezTo>
                      <a:pt x="10" y="8"/>
                      <a:pt x="11" y="8"/>
                      <a:pt x="12" y="8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4" y="8"/>
                      <a:pt x="14" y="10"/>
                      <a:pt x="14" y="11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2"/>
                      <a:pt x="16" y="11"/>
                      <a:pt x="18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9" y="11"/>
                      <a:pt x="19" y="12"/>
                      <a:pt x="20" y="12"/>
                    </a:cubicBezTo>
                    <a:cubicBezTo>
                      <a:pt x="20" y="13"/>
                      <a:pt x="20" y="13"/>
                      <a:pt x="20" y="14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21" y="16"/>
                      <a:pt x="21" y="16"/>
                      <a:pt x="21" y="16"/>
                    </a:cubicBezTo>
                    <a:cubicBezTo>
                      <a:pt x="21" y="16"/>
                      <a:pt x="21" y="16"/>
                      <a:pt x="21" y="16"/>
                    </a:cubicBezTo>
                    <a:cubicBezTo>
                      <a:pt x="21" y="15"/>
                      <a:pt x="22" y="14"/>
                      <a:pt x="23" y="14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5" y="14"/>
                      <a:pt x="26" y="15"/>
                      <a:pt x="25" y="17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33"/>
                      <a:pt x="25" y="33"/>
                      <a:pt x="25" y="33"/>
                    </a:cubicBezTo>
                    <a:cubicBezTo>
                      <a:pt x="25" y="34"/>
                      <a:pt x="24" y="35"/>
                      <a:pt x="24" y="36"/>
                    </a:cubicBezTo>
                    <a:cubicBezTo>
                      <a:pt x="24" y="38"/>
                      <a:pt x="23" y="39"/>
                      <a:pt x="21" y="40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3" y="40"/>
                      <a:pt x="25" y="38"/>
                      <a:pt x="25" y="36"/>
                    </a:cubicBezTo>
                    <a:cubicBezTo>
                      <a:pt x="26" y="35"/>
                      <a:pt x="26" y="34"/>
                      <a:pt x="26" y="33"/>
                    </a:cubicBezTo>
                    <a:cubicBezTo>
                      <a:pt x="26" y="21"/>
                      <a:pt x="26" y="21"/>
                      <a:pt x="26" y="21"/>
                    </a:cubicBezTo>
                    <a:cubicBezTo>
                      <a:pt x="26" y="21"/>
                      <a:pt x="26" y="21"/>
                      <a:pt x="26" y="21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7" y="15"/>
                      <a:pt x="26" y="13"/>
                      <a:pt x="24" y="13"/>
                    </a:cubicBezTo>
                    <a:cubicBezTo>
                      <a:pt x="23" y="13"/>
                      <a:pt x="22" y="13"/>
                      <a:pt x="21" y="13"/>
                    </a:cubicBezTo>
                    <a:cubicBezTo>
                      <a:pt x="21" y="13"/>
                      <a:pt x="21" y="12"/>
                      <a:pt x="21" y="12"/>
                    </a:cubicBezTo>
                    <a:cubicBezTo>
                      <a:pt x="20" y="11"/>
                      <a:pt x="19" y="10"/>
                      <a:pt x="18" y="10"/>
                    </a:cubicBezTo>
                    <a:cubicBezTo>
                      <a:pt x="17" y="10"/>
                      <a:pt x="16" y="10"/>
                      <a:pt x="15" y="11"/>
                    </a:cubicBezTo>
                    <a:cubicBezTo>
                      <a:pt x="15" y="9"/>
                      <a:pt x="14" y="7"/>
                      <a:pt x="12" y="7"/>
                    </a:cubicBezTo>
                    <a:cubicBezTo>
                      <a:pt x="11" y="7"/>
                      <a:pt x="10" y="7"/>
                      <a:pt x="9" y="8"/>
                    </a:cubicBezTo>
                    <a:cubicBezTo>
                      <a:pt x="8" y="9"/>
                      <a:pt x="8" y="9"/>
                      <a:pt x="8" y="10"/>
                    </a:cubicBezTo>
                    <a:cubicBezTo>
                      <a:pt x="8" y="11"/>
                      <a:pt x="8" y="12"/>
                      <a:pt x="7" y="13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6" y="0"/>
                      <a:pt x="4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5"/>
                      <a:pt x="0" y="36"/>
                      <a:pt x="1" y="37"/>
                    </a:cubicBezTo>
                    <a:cubicBezTo>
                      <a:pt x="1" y="39"/>
                      <a:pt x="2" y="40"/>
                      <a:pt x="4" y="41"/>
                    </a:cubicBezTo>
                    <a:close/>
                  </a:path>
                </a:pathLst>
              </a:custGeom>
              <a:solidFill>
                <a:srgbClr val="70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5" name="Freeform 1007"/>
              <p:cNvSpPr>
                <a:spLocks/>
              </p:cNvSpPr>
              <p:nvPr/>
            </p:nvSpPr>
            <p:spPr bwMode="auto">
              <a:xfrm>
                <a:off x="4637" y="2621"/>
                <a:ext cx="23" cy="45"/>
              </a:xfrm>
              <a:custGeom>
                <a:avLst/>
                <a:gdLst>
                  <a:gd name="T0" fmla="*/ 8 w 10"/>
                  <a:gd name="T1" fmla="*/ 13 h 19"/>
                  <a:gd name="T2" fmla="*/ 8 w 10"/>
                  <a:gd name="T3" fmla="*/ 16 h 19"/>
                  <a:gd name="T4" fmla="*/ 8 w 10"/>
                  <a:gd name="T5" fmla="*/ 19 h 19"/>
                  <a:gd name="T6" fmla="*/ 10 w 10"/>
                  <a:gd name="T7" fmla="*/ 18 h 19"/>
                  <a:gd name="T8" fmla="*/ 10 w 10"/>
                  <a:gd name="T9" fmla="*/ 17 h 19"/>
                  <a:gd name="T10" fmla="*/ 10 w 10"/>
                  <a:gd name="T11" fmla="*/ 17 h 19"/>
                  <a:gd name="T12" fmla="*/ 9 w 10"/>
                  <a:gd name="T13" fmla="*/ 13 h 19"/>
                  <a:gd name="T14" fmla="*/ 6 w 10"/>
                  <a:gd name="T15" fmla="*/ 10 h 19"/>
                  <a:gd name="T16" fmla="*/ 3 w 10"/>
                  <a:gd name="T17" fmla="*/ 10 h 19"/>
                  <a:gd name="T18" fmla="*/ 2 w 10"/>
                  <a:gd name="T19" fmla="*/ 9 h 19"/>
                  <a:gd name="T20" fmla="*/ 1 w 10"/>
                  <a:gd name="T21" fmla="*/ 8 h 19"/>
                  <a:gd name="T22" fmla="*/ 1 w 10"/>
                  <a:gd name="T23" fmla="*/ 0 h 19"/>
                  <a:gd name="T24" fmla="*/ 0 w 10"/>
                  <a:gd name="T25" fmla="*/ 0 h 19"/>
                  <a:gd name="T26" fmla="*/ 0 w 10"/>
                  <a:gd name="T27" fmla="*/ 10 h 19"/>
                  <a:gd name="T28" fmla="*/ 0 w 10"/>
                  <a:gd name="T29" fmla="*/ 13 h 19"/>
                  <a:gd name="T30" fmla="*/ 4 w 10"/>
                  <a:gd name="T31" fmla="*/ 11 h 19"/>
                  <a:gd name="T32" fmla="*/ 8 w 10"/>
                  <a:gd name="T33" fmla="*/ 1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" h="19">
                    <a:moveTo>
                      <a:pt x="8" y="13"/>
                    </a:moveTo>
                    <a:cubicBezTo>
                      <a:pt x="8" y="14"/>
                      <a:pt x="8" y="16"/>
                      <a:pt x="8" y="16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9" y="19"/>
                      <a:pt x="9" y="19"/>
                      <a:pt x="10" y="18"/>
                    </a:cubicBezTo>
                    <a:cubicBezTo>
                      <a:pt x="10" y="18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5"/>
                      <a:pt x="10" y="14"/>
                      <a:pt x="9" y="13"/>
                    </a:cubicBezTo>
                    <a:cubicBezTo>
                      <a:pt x="9" y="11"/>
                      <a:pt x="8" y="10"/>
                      <a:pt x="6" y="10"/>
                    </a:cubicBezTo>
                    <a:cubicBezTo>
                      <a:pt x="5" y="10"/>
                      <a:pt x="4" y="10"/>
                      <a:pt x="3" y="10"/>
                    </a:cubicBezTo>
                    <a:cubicBezTo>
                      <a:pt x="3" y="10"/>
                      <a:pt x="2" y="10"/>
                      <a:pt x="2" y="9"/>
                    </a:cubicBezTo>
                    <a:cubicBezTo>
                      <a:pt x="1" y="9"/>
                      <a:pt x="1" y="8"/>
                      <a:pt x="1" y="8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" y="12"/>
                      <a:pt x="2" y="11"/>
                      <a:pt x="4" y="11"/>
                    </a:cubicBezTo>
                    <a:cubicBezTo>
                      <a:pt x="7" y="11"/>
                      <a:pt x="8" y="12"/>
                      <a:pt x="8" y="13"/>
                    </a:cubicBezTo>
                    <a:close/>
                  </a:path>
                </a:pathLst>
              </a:custGeom>
              <a:solidFill>
                <a:srgbClr val="70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6" name="Freeform 1008"/>
              <p:cNvSpPr>
                <a:spLocks noEditPoints="1"/>
              </p:cNvSpPr>
              <p:nvPr/>
            </p:nvSpPr>
            <p:spPr bwMode="auto">
              <a:xfrm>
                <a:off x="4606" y="2600"/>
                <a:ext cx="28" cy="137"/>
              </a:xfrm>
              <a:custGeom>
                <a:avLst/>
                <a:gdLst>
                  <a:gd name="T0" fmla="*/ 10 w 12"/>
                  <a:gd name="T1" fmla="*/ 3 h 58"/>
                  <a:gd name="T2" fmla="*/ 8 w 12"/>
                  <a:gd name="T3" fmla="*/ 2 h 58"/>
                  <a:gd name="T4" fmla="*/ 3 w 12"/>
                  <a:gd name="T5" fmla="*/ 0 h 58"/>
                  <a:gd name="T6" fmla="*/ 2 w 12"/>
                  <a:gd name="T7" fmla="*/ 2 h 58"/>
                  <a:gd name="T8" fmla="*/ 2 w 12"/>
                  <a:gd name="T9" fmla="*/ 3 h 58"/>
                  <a:gd name="T10" fmla="*/ 1 w 12"/>
                  <a:gd name="T11" fmla="*/ 5 h 58"/>
                  <a:gd name="T12" fmla="*/ 0 w 12"/>
                  <a:gd name="T13" fmla="*/ 10 h 58"/>
                  <a:gd name="T14" fmla="*/ 1 w 12"/>
                  <a:gd name="T15" fmla="*/ 53 h 58"/>
                  <a:gd name="T16" fmla="*/ 4 w 12"/>
                  <a:gd name="T17" fmla="*/ 54 h 58"/>
                  <a:gd name="T18" fmla="*/ 5 w 12"/>
                  <a:gd name="T19" fmla="*/ 55 h 58"/>
                  <a:gd name="T20" fmla="*/ 9 w 12"/>
                  <a:gd name="T21" fmla="*/ 55 h 58"/>
                  <a:gd name="T22" fmla="*/ 10 w 12"/>
                  <a:gd name="T23" fmla="*/ 57 h 58"/>
                  <a:gd name="T24" fmla="*/ 11 w 12"/>
                  <a:gd name="T25" fmla="*/ 58 h 58"/>
                  <a:gd name="T26" fmla="*/ 12 w 12"/>
                  <a:gd name="T27" fmla="*/ 54 h 58"/>
                  <a:gd name="T28" fmla="*/ 12 w 12"/>
                  <a:gd name="T29" fmla="*/ 53 h 58"/>
                  <a:gd name="T30" fmla="*/ 12 w 12"/>
                  <a:gd name="T31" fmla="*/ 43 h 58"/>
                  <a:gd name="T32" fmla="*/ 12 w 12"/>
                  <a:gd name="T33" fmla="*/ 20 h 58"/>
                  <a:gd name="T34" fmla="*/ 12 w 12"/>
                  <a:gd name="T35" fmla="*/ 4 h 58"/>
                  <a:gd name="T36" fmla="*/ 8 w 12"/>
                  <a:gd name="T37" fmla="*/ 50 h 58"/>
                  <a:gd name="T38" fmla="*/ 4 w 12"/>
                  <a:gd name="T39" fmla="*/ 49 h 58"/>
                  <a:gd name="T40" fmla="*/ 8 w 12"/>
                  <a:gd name="T41" fmla="*/ 50 h 58"/>
                  <a:gd name="T42" fmla="*/ 4 w 12"/>
                  <a:gd name="T43" fmla="*/ 48 h 58"/>
                  <a:gd name="T44" fmla="*/ 8 w 12"/>
                  <a:gd name="T45" fmla="*/ 48 h 58"/>
                  <a:gd name="T46" fmla="*/ 8 w 12"/>
                  <a:gd name="T47" fmla="*/ 48 h 58"/>
                  <a:gd name="T48" fmla="*/ 4 w 12"/>
                  <a:gd name="T49" fmla="*/ 46 h 58"/>
                  <a:gd name="T50" fmla="*/ 8 w 12"/>
                  <a:gd name="T51" fmla="*/ 48 h 58"/>
                  <a:gd name="T52" fmla="*/ 4 w 12"/>
                  <a:gd name="T53" fmla="*/ 46 h 58"/>
                  <a:gd name="T54" fmla="*/ 8 w 12"/>
                  <a:gd name="T55" fmla="*/ 46 h 58"/>
                  <a:gd name="T56" fmla="*/ 4 w 12"/>
                  <a:gd name="T57" fmla="*/ 44 h 58"/>
                  <a:gd name="T58" fmla="*/ 8 w 12"/>
                  <a:gd name="T59" fmla="*/ 45 h 58"/>
                  <a:gd name="T60" fmla="*/ 4 w 12"/>
                  <a:gd name="T61" fmla="*/ 43 h 58"/>
                  <a:gd name="T62" fmla="*/ 8 w 12"/>
                  <a:gd name="T63" fmla="*/ 43 h 58"/>
                  <a:gd name="T64" fmla="*/ 8 w 12"/>
                  <a:gd name="T65" fmla="*/ 43 h 58"/>
                  <a:gd name="T66" fmla="*/ 4 w 12"/>
                  <a:gd name="T67" fmla="*/ 42 h 58"/>
                  <a:gd name="T68" fmla="*/ 8 w 12"/>
                  <a:gd name="T69" fmla="*/ 43 h 58"/>
                  <a:gd name="T70" fmla="*/ 4 w 12"/>
                  <a:gd name="T71" fmla="*/ 41 h 58"/>
                  <a:gd name="T72" fmla="*/ 8 w 12"/>
                  <a:gd name="T73" fmla="*/ 41 h 58"/>
                  <a:gd name="T74" fmla="*/ 8 w 12"/>
                  <a:gd name="T75" fmla="*/ 40 h 58"/>
                  <a:gd name="T76" fmla="*/ 4 w 12"/>
                  <a:gd name="T77" fmla="*/ 39 h 58"/>
                  <a:gd name="T78" fmla="*/ 8 w 12"/>
                  <a:gd name="T79" fmla="*/ 39 h 58"/>
                  <a:gd name="T80" fmla="*/ 4 w 12"/>
                  <a:gd name="T81" fmla="*/ 38 h 58"/>
                  <a:gd name="T82" fmla="*/ 8 w 12"/>
                  <a:gd name="T83" fmla="*/ 38 h 58"/>
                  <a:gd name="T84" fmla="*/ 4 w 12"/>
                  <a:gd name="T85" fmla="*/ 37 h 58"/>
                  <a:gd name="T86" fmla="*/ 8 w 12"/>
                  <a:gd name="T87" fmla="*/ 38 h 58"/>
                  <a:gd name="T88" fmla="*/ 4 w 12"/>
                  <a:gd name="T89" fmla="*/ 36 h 58"/>
                  <a:gd name="T90" fmla="*/ 8 w 12"/>
                  <a:gd name="T91" fmla="*/ 36 h 58"/>
                  <a:gd name="T92" fmla="*/ 8 w 12"/>
                  <a:gd name="T93" fmla="*/ 36 h 58"/>
                  <a:gd name="T94" fmla="*/ 4 w 12"/>
                  <a:gd name="T95" fmla="*/ 34 h 58"/>
                  <a:gd name="T96" fmla="*/ 8 w 12"/>
                  <a:gd name="T97" fmla="*/ 36 h 58"/>
                  <a:gd name="T98" fmla="*/ 4 w 12"/>
                  <a:gd name="T99" fmla="*/ 34 h 58"/>
                  <a:gd name="T100" fmla="*/ 8 w 12"/>
                  <a:gd name="T101" fmla="*/ 34 h 58"/>
                  <a:gd name="T102" fmla="*/ 4 w 12"/>
                  <a:gd name="T103" fmla="*/ 33 h 58"/>
                  <a:gd name="T104" fmla="*/ 8 w 12"/>
                  <a:gd name="T105" fmla="*/ 3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2" h="58">
                    <a:moveTo>
                      <a:pt x="11" y="3"/>
                    </a:moveTo>
                    <a:cubicBezTo>
                      <a:pt x="10" y="3"/>
                      <a:pt x="10" y="3"/>
                      <a:pt x="10" y="3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4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53"/>
                      <a:pt x="1" y="53"/>
                      <a:pt x="1" y="53"/>
                    </a:cubicBezTo>
                    <a:cubicBezTo>
                      <a:pt x="1" y="53"/>
                      <a:pt x="2" y="54"/>
                      <a:pt x="3" y="54"/>
                    </a:cubicBezTo>
                    <a:cubicBezTo>
                      <a:pt x="3" y="54"/>
                      <a:pt x="3" y="54"/>
                      <a:pt x="4" y="54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4" y="55"/>
                      <a:pt x="4" y="55"/>
                      <a:pt x="5" y="55"/>
                    </a:cubicBezTo>
                    <a:cubicBezTo>
                      <a:pt x="8" y="56"/>
                      <a:pt x="8" y="56"/>
                      <a:pt x="8" y="56"/>
                    </a:cubicBezTo>
                    <a:cubicBezTo>
                      <a:pt x="9" y="56"/>
                      <a:pt x="9" y="56"/>
                      <a:pt x="9" y="55"/>
                    </a:cubicBezTo>
                    <a:cubicBezTo>
                      <a:pt x="10" y="56"/>
                      <a:pt x="10" y="56"/>
                      <a:pt x="10" y="57"/>
                    </a:cubicBezTo>
                    <a:cubicBezTo>
                      <a:pt x="10" y="57"/>
                      <a:pt x="10" y="57"/>
                      <a:pt x="10" y="57"/>
                    </a:cubicBezTo>
                    <a:cubicBezTo>
                      <a:pt x="11" y="58"/>
                      <a:pt x="11" y="58"/>
                      <a:pt x="11" y="58"/>
                    </a:cubicBezTo>
                    <a:cubicBezTo>
                      <a:pt x="11" y="58"/>
                      <a:pt x="11" y="58"/>
                      <a:pt x="11" y="58"/>
                    </a:cubicBezTo>
                    <a:cubicBezTo>
                      <a:pt x="12" y="58"/>
                      <a:pt x="12" y="58"/>
                      <a:pt x="12" y="57"/>
                    </a:cubicBezTo>
                    <a:cubicBezTo>
                      <a:pt x="12" y="54"/>
                      <a:pt x="12" y="54"/>
                      <a:pt x="12" y="54"/>
                    </a:cubicBezTo>
                    <a:cubicBezTo>
                      <a:pt x="12" y="53"/>
                      <a:pt x="12" y="53"/>
                      <a:pt x="12" y="53"/>
                    </a:cubicBezTo>
                    <a:cubicBezTo>
                      <a:pt x="12" y="53"/>
                      <a:pt x="12" y="53"/>
                      <a:pt x="12" y="53"/>
                    </a:cubicBezTo>
                    <a:cubicBezTo>
                      <a:pt x="12" y="53"/>
                      <a:pt x="12" y="53"/>
                      <a:pt x="12" y="53"/>
                    </a:cubicBezTo>
                    <a:cubicBezTo>
                      <a:pt x="12" y="43"/>
                      <a:pt x="12" y="43"/>
                      <a:pt x="12" y="43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1" y="3"/>
                      <a:pt x="11" y="3"/>
                    </a:cubicBezTo>
                    <a:close/>
                    <a:moveTo>
                      <a:pt x="8" y="50"/>
                    </a:moveTo>
                    <a:cubicBezTo>
                      <a:pt x="4" y="49"/>
                      <a:pt x="4" y="49"/>
                      <a:pt x="4" y="49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8" y="49"/>
                      <a:pt x="8" y="49"/>
                      <a:pt x="8" y="49"/>
                    </a:cubicBezTo>
                    <a:lnTo>
                      <a:pt x="8" y="50"/>
                    </a:lnTo>
                    <a:close/>
                    <a:moveTo>
                      <a:pt x="8" y="49"/>
                    </a:moveTo>
                    <a:cubicBezTo>
                      <a:pt x="4" y="48"/>
                      <a:pt x="4" y="48"/>
                      <a:pt x="4" y="48"/>
                    </a:cubicBezTo>
                    <a:cubicBezTo>
                      <a:pt x="4" y="48"/>
                      <a:pt x="4" y="48"/>
                      <a:pt x="4" y="48"/>
                    </a:cubicBezTo>
                    <a:cubicBezTo>
                      <a:pt x="8" y="48"/>
                      <a:pt x="8" y="48"/>
                      <a:pt x="8" y="48"/>
                    </a:cubicBezTo>
                    <a:lnTo>
                      <a:pt x="8" y="49"/>
                    </a:lnTo>
                    <a:close/>
                    <a:moveTo>
                      <a:pt x="8" y="48"/>
                    </a:moveTo>
                    <a:cubicBezTo>
                      <a:pt x="4" y="47"/>
                      <a:pt x="4" y="47"/>
                      <a:pt x="4" y="47"/>
                    </a:cubicBezTo>
                    <a:cubicBezTo>
                      <a:pt x="4" y="46"/>
                      <a:pt x="4" y="46"/>
                      <a:pt x="4" y="46"/>
                    </a:cubicBezTo>
                    <a:cubicBezTo>
                      <a:pt x="8" y="47"/>
                      <a:pt x="8" y="47"/>
                      <a:pt x="8" y="47"/>
                    </a:cubicBezTo>
                    <a:lnTo>
                      <a:pt x="8" y="48"/>
                    </a:lnTo>
                    <a:close/>
                    <a:moveTo>
                      <a:pt x="8" y="46"/>
                    </a:moveTo>
                    <a:cubicBezTo>
                      <a:pt x="4" y="46"/>
                      <a:pt x="4" y="46"/>
                      <a:pt x="4" y="46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8" y="46"/>
                      <a:pt x="8" y="46"/>
                      <a:pt x="8" y="46"/>
                    </a:cubicBezTo>
                    <a:close/>
                    <a:moveTo>
                      <a:pt x="8" y="45"/>
                    </a:moveTo>
                    <a:cubicBezTo>
                      <a:pt x="4" y="44"/>
                      <a:pt x="4" y="44"/>
                      <a:pt x="4" y="44"/>
                    </a:cubicBezTo>
                    <a:cubicBezTo>
                      <a:pt x="4" y="44"/>
                      <a:pt x="4" y="44"/>
                      <a:pt x="4" y="44"/>
                    </a:cubicBezTo>
                    <a:cubicBezTo>
                      <a:pt x="8" y="45"/>
                      <a:pt x="8" y="45"/>
                      <a:pt x="8" y="45"/>
                    </a:cubicBezTo>
                    <a:close/>
                    <a:moveTo>
                      <a:pt x="8" y="44"/>
                    </a:moveTo>
                    <a:cubicBezTo>
                      <a:pt x="4" y="43"/>
                      <a:pt x="4" y="43"/>
                      <a:pt x="4" y="43"/>
                    </a:cubicBezTo>
                    <a:cubicBezTo>
                      <a:pt x="4" y="43"/>
                      <a:pt x="4" y="43"/>
                      <a:pt x="4" y="43"/>
                    </a:cubicBezTo>
                    <a:cubicBezTo>
                      <a:pt x="8" y="43"/>
                      <a:pt x="8" y="43"/>
                      <a:pt x="8" y="43"/>
                    </a:cubicBezTo>
                    <a:lnTo>
                      <a:pt x="8" y="44"/>
                    </a:lnTo>
                    <a:close/>
                    <a:moveTo>
                      <a:pt x="8" y="43"/>
                    </a:moveTo>
                    <a:cubicBezTo>
                      <a:pt x="4" y="42"/>
                      <a:pt x="4" y="42"/>
                      <a:pt x="4" y="42"/>
                    </a:cubicBezTo>
                    <a:cubicBezTo>
                      <a:pt x="4" y="42"/>
                      <a:pt x="4" y="42"/>
                      <a:pt x="4" y="42"/>
                    </a:cubicBezTo>
                    <a:cubicBezTo>
                      <a:pt x="8" y="42"/>
                      <a:pt x="8" y="42"/>
                      <a:pt x="8" y="42"/>
                    </a:cubicBezTo>
                    <a:lnTo>
                      <a:pt x="8" y="43"/>
                    </a:lnTo>
                    <a:close/>
                    <a:moveTo>
                      <a:pt x="8" y="42"/>
                    </a:moveTo>
                    <a:cubicBezTo>
                      <a:pt x="4" y="41"/>
                      <a:pt x="4" y="41"/>
                      <a:pt x="4" y="41"/>
                    </a:cubicBezTo>
                    <a:cubicBezTo>
                      <a:pt x="4" y="40"/>
                      <a:pt x="4" y="40"/>
                      <a:pt x="4" y="40"/>
                    </a:cubicBezTo>
                    <a:cubicBezTo>
                      <a:pt x="8" y="41"/>
                      <a:pt x="8" y="41"/>
                      <a:pt x="8" y="41"/>
                    </a:cubicBezTo>
                    <a:lnTo>
                      <a:pt x="8" y="42"/>
                    </a:lnTo>
                    <a:close/>
                    <a:moveTo>
                      <a:pt x="8" y="40"/>
                    </a:moveTo>
                    <a:cubicBezTo>
                      <a:pt x="4" y="40"/>
                      <a:pt x="4" y="40"/>
                      <a:pt x="4" y="40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8" y="40"/>
                      <a:pt x="8" y="40"/>
                      <a:pt x="8" y="40"/>
                    </a:cubicBezTo>
                    <a:close/>
                    <a:moveTo>
                      <a:pt x="8" y="39"/>
                    </a:moveTo>
                    <a:cubicBezTo>
                      <a:pt x="4" y="39"/>
                      <a:pt x="4" y="39"/>
                      <a:pt x="4" y="39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8" y="39"/>
                      <a:pt x="8" y="39"/>
                      <a:pt x="8" y="39"/>
                    </a:cubicBezTo>
                    <a:close/>
                    <a:moveTo>
                      <a:pt x="8" y="38"/>
                    </a:moveTo>
                    <a:cubicBezTo>
                      <a:pt x="4" y="37"/>
                      <a:pt x="4" y="37"/>
                      <a:pt x="4" y="37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8" y="37"/>
                      <a:pt x="8" y="37"/>
                      <a:pt x="8" y="37"/>
                    </a:cubicBezTo>
                    <a:lnTo>
                      <a:pt x="8" y="38"/>
                    </a:lnTo>
                    <a:close/>
                    <a:moveTo>
                      <a:pt x="8" y="37"/>
                    </a:moveTo>
                    <a:cubicBezTo>
                      <a:pt x="4" y="36"/>
                      <a:pt x="4" y="36"/>
                      <a:pt x="4" y="36"/>
                    </a:cubicBezTo>
                    <a:cubicBezTo>
                      <a:pt x="4" y="36"/>
                      <a:pt x="4" y="36"/>
                      <a:pt x="4" y="36"/>
                    </a:cubicBezTo>
                    <a:cubicBezTo>
                      <a:pt x="8" y="36"/>
                      <a:pt x="8" y="36"/>
                      <a:pt x="8" y="36"/>
                    </a:cubicBezTo>
                    <a:lnTo>
                      <a:pt x="8" y="37"/>
                    </a:lnTo>
                    <a:close/>
                    <a:moveTo>
                      <a:pt x="8" y="36"/>
                    </a:moveTo>
                    <a:cubicBezTo>
                      <a:pt x="4" y="35"/>
                      <a:pt x="4" y="35"/>
                      <a:pt x="4" y="35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8" y="35"/>
                      <a:pt x="8" y="35"/>
                      <a:pt x="8" y="35"/>
                    </a:cubicBezTo>
                    <a:lnTo>
                      <a:pt x="8" y="36"/>
                    </a:lnTo>
                    <a:close/>
                    <a:moveTo>
                      <a:pt x="8" y="34"/>
                    </a:moveTo>
                    <a:cubicBezTo>
                      <a:pt x="4" y="34"/>
                      <a:pt x="4" y="34"/>
                      <a:pt x="4" y="34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8" y="34"/>
                      <a:pt x="8" y="34"/>
                      <a:pt x="8" y="34"/>
                    </a:cubicBezTo>
                    <a:close/>
                    <a:moveTo>
                      <a:pt x="8" y="33"/>
                    </a:moveTo>
                    <a:cubicBezTo>
                      <a:pt x="4" y="33"/>
                      <a:pt x="4" y="33"/>
                      <a:pt x="4" y="33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8" y="33"/>
                      <a:pt x="8" y="33"/>
                      <a:pt x="8" y="33"/>
                    </a:cubicBezTo>
                    <a:close/>
                  </a:path>
                </a:pathLst>
              </a:custGeom>
              <a:solidFill>
                <a:srgbClr val="70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sp>
          <p:nvSpPr>
            <p:cNvPr id="237" name="Freeform 1010"/>
            <p:cNvSpPr>
              <a:spLocks/>
            </p:cNvSpPr>
            <p:nvPr/>
          </p:nvSpPr>
          <p:spPr bwMode="auto">
            <a:xfrm>
              <a:off x="6200272" y="3666534"/>
              <a:ext cx="149225" cy="160338"/>
            </a:xfrm>
            <a:custGeom>
              <a:avLst/>
              <a:gdLst>
                <a:gd name="T0" fmla="*/ 35 w 40"/>
                <a:gd name="T1" fmla="*/ 34 h 43"/>
                <a:gd name="T2" fmla="*/ 23 w 40"/>
                <a:gd name="T3" fmla="*/ 7 h 43"/>
                <a:gd name="T4" fmla="*/ 9 w 40"/>
                <a:gd name="T5" fmla="*/ 0 h 43"/>
                <a:gd name="T6" fmla="*/ 7 w 40"/>
                <a:gd name="T7" fmla="*/ 1 h 43"/>
                <a:gd name="T8" fmla="*/ 33 w 40"/>
                <a:gd name="T9" fmla="*/ 19 h 43"/>
                <a:gd name="T10" fmla="*/ 33 w 40"/>
                <a:gd name="T11" fmla="*/ 33 h 43"/>
                <a:gd name="T12" fmla="*/ 0 w 40"/>
                <a:gd name="T13" fmla="*/ 38 h 43"/>
                <a:gd name="T14" fmla="*/ 0 w 40"/>
                <a:gd name="T15" fmla="*/ 40 h 43"/>
                <a:gd name="T16" fmla="*/ 17 w 40"/>
                <a:gd name="T17" fmla="*/ 43 h 43"/>
                <a:gd name="T18" fmla="*/ 35 w 40"/>
                <a:gd name="T19" fmla="*/ 3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43">
                  <a:moveTo>
                    <a:pt x="35" y="34"/>
                  </a:moveTo>
                  <a:cubicBezTo>
                    <a:pt x="40" y="25"/>
                    <a:pt x="36" y="16"/>
                    <a:pt x="23" y="7"/>
                  </a:cubicBezTo>
                  <a:cubicBezTo>
                    <a:pt x="19" y="5"/>
                    <a:pt x="14" y="2"/>
                    <a:pt x="9" y="0"/>
                  </a:cubicBezTo>
                  <a:cubicBezTo>
                    <a:pt x="8" y="0"/>
                    <a:pt x="7" y="1"/>
                    <a:pt x="7" y="1"/>
                  </a:cubicBezTo>
                  <a:cubicBezTo>
                    <a:pt x="17" y="5"/>
                    <a:pt x="28" y="12"/>
                    <a:pt x="33" y="19"/>
                  </a:cubicBezTo>
                  <a:cubicBezTo>
                    <a:pt x="35" y="24"/>
                    <a:pt x="36" y="28"/>
                    <a:pt x="33" y="33"/>
                  </a:cubicBezTo>
                  <a:cubicBezTo>
                    <a:pt x="27" y="43"/>
                    <a:pt x="13" y="42"/>
                    <a:pt x="0" y="38"/>
                  </a:cubicBezTo>
                  <a:cubicBezTo>
                    <a:pt x="0" y="39"/>
                    <a:pt x="0" y="39"/>
                    <a:pt x="0" y="40"/>
                  </a:cubicBezTo>
                  <a:cubicBezTo>
                    <a:pt x="6" y="42"/>
                    <a:pt x="12" y="43"/>
                    <a:pt x="17" y="43"/>
                  </a:cubicBezTo>
                  <a:cubicBezTo>
                    <a:pt x="24" y="43"/>
                    <a:pt x="31" y="40"/>
                    <a:pt x="35" y="34"/>
                  </a:cubicBez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8" name="Freeform 1011"/>
            <p:cNvSpPr>
              <a:spLocks/>
            </p:cNvSpPr>
            <p:nvPr/>
          </p:nvSpPr>
          <p:spPr bwMode="auto">
            <a:xfrm>
              <a:off x="6195510" y="3677647"/>
              <a:ext cx="131763" cy="138113"/>
            </a:xfrm>
            <a:custGeom>
              <a:avLst/>
              <a:gdLst>
                <a:gd name="T0" fmla="*/ 32 w 35"/>
                <a:gd name="T1" fmla="*/ 29 h 37"/>
                <a:gd name="T2" fmla="*/ 21 w 35"/>
                <a:gd name="T3" fmla="*/ 7 h 37"/>
                <a:gd name="T4" fmla="*/ 7 w 35"/>
                <a:gd name="T5" fmla="*/ 0 h 37"/>
                <a:gd name="T6" fmla="*/ 5 w 35"/>
                <a:gd name="T7" fmla="*/ 1 h 37"/>
                <a:gd name="T8" fmla="*/ 30 w 35"/>
                <a:gd name="T9" fmla="*/ 18 h 37"/>
                <a:gd name="T10" fmla="*/ 30 w 35"/>
                <a:gd name="T11" fmla="*/ 28 h 37"/>
                <a:gd name="T12" fmla="*/ 0 w 35"/>
                <a:gd name="T13" fmla="*/ 30 h 37"/>
                <a:gd name="T14" fmla="*/ 0 w 35"/>
                <a:gd name="T15" fmla="*/ 33 h 37"/>
                <a:gd name="T16" fmla="*/ 18 w 35"/>
                <a:gd name="T17" fmla="*/ 36 h 37"/>
                <a:gd name="T18" fmla="*/ 32 w 35"/>
                <a:gd name="T19" fmla="*/ 2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7">
                  <a:moveTo>
                    <a:pt x="32" y="29"/>
                  </a:moveTo>
                  <a:cubicBezTo>
                    <a:pt x="35" y="24"/>
                    <a:pt x="35" y="16"/>
                    <a:pt x="21" y="7"/>
                  </a:cubicBezTo>
                  <a:cubicBezTo>
                    <a:pt x="17" y="4"/>
                    <a:pt x="12" y="2"/>
                    <a:pt x="7" y="0"/>
                  </a:cubicBezTo>
                  <a:cubicBezTo>
                    <a:pt x="6" y="0"/>
                    <a:pt x="6" y="1"/>
                    <a:pt x="5" y="1"/>
                  </a:cubicBezTo>
                  <a:cubicBezTo>
                    <a:pt x="15" y="6"/>
                    <a:pt x="26" y="11"/>
                    <a:pt x="30" y="18"/>
                  </a:cubicBezTo>
                  <a:cubicBezTo>
                    <a:pt x="32" y="21"/>
                    <a:pt x="32" y="25"/>
                    <a:pt x="30" y="28"/>
                  </a:cubicBezTo>
                  <a:cubicBezTo>
                    <a:pt x="26" y="37"/>
                    <a:pt x="12" y="35"/>
                    <a:pt x="0" y="30"/>
                  </a:cubicBezTo>
                  <a:cubicBezTo>
                    <a:pt x="0" y="31"/>
                    <a:pt x="0" y="32"/>
                    <a:pt x="0" y="33"/>
                  </a:cubicBezTo>
                  <a:cubicBezTo>
                    <a:pt x="6" y="35"/>
                    <a:pt x="12" y="36"/>
                    <a:pt x="18" y="36"/>
                  </a:cubicBezTo>
                  <a:cubicBezTo>
                    <a:pt x="24" y="36"/>
                    <a:pt x="29" y="34"/>
                    <a:pt x="32" y="29"/>
                  </a:cubicBez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9" name="Freeform 1012"/>
            <p:cNvSpPr>
              <a:spLocks/>
            </p:cNvSpPr>
            <p:nvPr/>
          </p:nvSpPr>
          <p:spPr bwMode="auto">
            <a:xfrm>
              <a:off x="6192335" y="3688759"/>
              <a:ext cx="120650" cy="107950"/>
            </a:xfrm>
            <a:custGeom>
              <a:avLst/>
              <a:gdLst>
                <a:gd name="T0" fmla="*/ 24 w 32"/>
                <a:gd name="T1" fmla="*/ 29 h 29"/>
                <a:gd name="T2" fmla="*/ 29 w 32"/>
                <a:gd name="T3" fmla="*/ 24 h 29"/>
                <a:gd name="T4" fmla="*/ 18 w 32"/>
                <a:gd name="T5" fmla="*/ 6 h 29"/>
                <a:gd name="T6" fmla="*/ 5 w 32"/>
                <a:gd name="T7" fmla="*/ 0 h 29"/>
                <a:gd name="T8" fmla="*/ 5 w 32"/>
                <a:gd name="T9" fmla="*/ 2 h 29"/>
                <a:gd name="T10" fmla="*/ 27 w 32"/>
                <a:gd name="T11" fmla="*/ 17 h 29"/>
                <a:gd name="T12" fmla="*/ 27 w 32"/>
                <a:gd name="T13" fmla="*/ 23 h 29"/>
                <a:gd name="T14" fmla="*/ 24 w 32"/>
                <a:gd name="T15" fmla="*/ 27 h 29"/>
                <a:gd name="T16" fmla="*/ 0 w 32"/>
                <a:gd name="T17" fmla="*/ 23 h 29"/>
                <a:gd name="T18" fmla="*/ 0 w 32"/>
                <a:gd name="T19" fmla="*/ 24 h 29"/>
                <a:gd name="T20" fmla="*/ 1 w 32"/>
                <a:gd name="T21" fmla="*/ 25 h 29"/>
                <a:gd name="T22" fmla="*/ 19 w 32"/>
                <a:gd name="T23" fmla="*/ 29 h 29"/>
                <a:gd name="T24" fmla="*/ 24 w 32"/>
                <a:gd name="T2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29">
                  <a:moveTo>
                    <a:pt x="24" y="29"/>
                  </a:moveTo>
                  <a:cubicBezTo>
                    <a:pt x="27" y="28"/>
                    <a:pt x="28" y="26"/>
                    <a:pt x="29" y="24"/>
                  </a:cubicBezTo>
                  <a:cubicBezTo>
                    <a:pt x="32" y="18"/>
                    <a:pt x="28" y="12"/>
                    <a:pt x="18" y="6"/>
                  </a:cubicBezTo>
                  <a:cubicBezTo>
                    <a:pt x="15" y="4"/>
                    <a:pt x="10" y="2"/>
                    <a:pt x="5" y="0"/>
                  </a:cubicBezTo>
                  <a:cubicBezTo>
                    <a:pt x="5" y="1"/>
                    <a:pt x="5" y="1"/>
                    <a:pt x="5" y="2"/>
                  </a:cubicBezTo>
                  <a:cubicBezTo>
                    <a:pt x="14" y="6"/>
                    <a:pt x="24" y="11"/>
                    <a:pt x="27" y="17"/>
                  </a:cubicBezTo>
                  <a:cubicBezTo>
                    <a:pt x="28" y="19"/>
                    <a:pt x="28" y="21"/>
                    <a:pt x="27" y="23"/>
                  </a:cubicBezTo>
                  <a:cubicBezTo>
                    <a:pt x="27" y="25"/>
                    <a:pt x="26" y="26"/>
                    <a:pt x="24" y="27"/>
                  </a:cubicBezTo>
                  <a:cubicBezTo>
                    <a:pt x="18" y="28"/>
                    <a:pt x="9" y="26"/>
                    <a:pt x="0" y="23"/>
                  </a:cubicBezTo>
                  <a:cubicBezTo>
                    <a:pt x="0" y="23"/>
                    <a:pt x="0" y="24"/>
                    <a:pt x="0" y="24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7" y="28"/>
                    <a:pt x="14" y="29"/>
                    <a:pt x="19" y="29"/>
                  </a:cubicBezTo>
                  <a:cubicBezTo>
                    <a:pt x="21" y="29"/>
                    <a:pt x="23" y="29"/>
                    <a:pt x="24" y="29"/>
                  </a:cubicBez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0" name="Freeform 1013"/>
            <p:cNvSpPr>
              <a:spLocks/>
            </p:cNvSpPr>
            <p:nvPr/>
          </p:nvSpPr>
          <p:spPr bwMode="auto">
            <a:xfrm>
              <a:off x="6195510" y="3699872"/>
              <a:ext cx="98425" cy="85725"/>
            </a:xfrm>
            <a:custGeom>
              <a:avLst/>
              <a:gdLst>
                <a:gd name="T0" fmla="*/ 22 w 26"/>
                <a:gd name="T1" fmla="*/ 22 h 23"/>
                <a:gd name="T2" fmla="*/ 25 w 26"/>
                <a:gd name="T3" fmla="*/ 19 h 23"/>
                <a:gd name="T4" fmla="*/ 13 w 26"/>
                <a:gd name="T5" fmla="*/ 5 h 23"/>
                <a:gd name="T6" fmla="*/ 3 w 26"/>
                <a:gd name="T7" fmla="*/ 0 h 23"/>
                <a:gd name="T8" fmla="*/ 2 w 26"/>
                <a:gd name="T9" fmla="*/ 2 h 23"/>
                <a:gd name="T10" fmla="*/ 22 w 26"/>
                <a:gd name="T11" fmla="*/ 15 h 23"/>
                <a:gd name="T12" fmla="*/ 23 w 26"/>
                <a:gd name="T13" fmla="*/ 19 h 23"/>
                <a:gd name="T14" fmla="*/ 21 w 26"/>
                <a:gd name="T15" fmla="*/ 20 h 23"/>
                <a:gd name="T16" fmla="*/ 0 w 26"/>
                <a:gd name="T17" fmla="*/ 16 h 23"/>
                <a:gd name="T18" fmla="*/ 0 w 26"/>
                <a:gd name="T19" fmla="*/ 18 h 23"/>
                <a:gd name="T20" fmla="*/ 18 w 26"/>
                <a:gd name="T21" fmla="*/ 23 h 23"/>
                <a:gd name="T22" fmla="*/ 22 w 26"/>
                <a:gd name="T23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23">
                  <a:moveTo>
                    <a:pt x="22" y="22"/>
                  </a:moveTo>
                  <a:cubicBezTo>
                    <a:pt x="23" y="22"/>
                    <a:pt x="24" y="21"/>
                    <a:pt x="25" y="19"/>
                  </a:cubicBezTo>
                  <a:cubicBezTo>
                    <a:pt x="26" y="15"/>
                    <a:pt x="22" y="10"/>
                    <a:pt x="13" y="5"/>
                  </a:cubicBezTo>
                  <a:cubicBezTo>
                    <a:pt x="11" y="4"/>
                    <a:pt x="7" y="2"/>
                    <a:pt x="3" y="0"/>
                  </a:cubicBezTo>
                  <a:cubicBezTo>
                    <a:pt x="3" y="1"/>
                    <a:pt x="2" y="2"/>
                    <a:pt x="2" y="2"/>
                  </a:cubicBezTo>
                  <a:cubicBezTo>
                    <a:pt x="11" y="6"/>
                    <a:pt x="19" y="10"/>
                    <a:pt x="22" y="15"/>
                  </a:cubicBezTo>
                  <a:cubicBezTo>
                    <a:pt x="23" y="16"/>
                    <a:pt x="23" y="17"/>
                    <a:pt x="23" y="19"/>
                  </a:cubicBezTo>
                  <a:cubicBezTo>
                    <a:pt x="22" y="19"/>
                    <a:pt x="22" y="20"/>
                    <a:pt x="21" y="20"/>
                  </a:cubicBezTo>
                  <a:cubicBezTo>
                    <a:pt x="17" y="22"/>
                    <a:pt x="8" y="19"/>
                    <a:pt x="0" y="16"/>
                  </a:cubicBezTo>
                  <a:cubicBezTo>
                    <a:pt x="0" y="17"/>
                    <a:pt x="0" y="17"/>
                    <a:pt x="0" y="18"/>
                  </a:cubicBezTo>
                  <a:cubicBezTo>
                    <a:pt x="7" y="21"/>
                    <a:pt x="13" y="23"/>
                    <a:pt x="18" y="23"/>
                  </a:cubicBezTo>
                  <a:cubicBezTo>
                    <a:pt x="19" y="23"/>
                    <a:pt x="21" y="23"/>
                    <a:pt x="22" y="22"/>
                  </a:cubicBez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1" name="Freeform 1014"/>
            <p:cNvSpPr>
              <a:spLocks/>
            </p:cNvSpPr>
            <p:nvPr/>
          </p:nvSpPr>
          <p:spPr bwMode="auto">
            <a:xfrm>
              <a:off x="6195510" y="3714159"/>
              <a:ext cx="79375" cy="60325"/>
            </a:xfrm>
            <a:custGeom>
              <a:avLst/>
              <a:gdLst>
                <a:gd name="T0" fmla="*/ 20 w 21"/>
                <a:gd name="T1" fmla="*/ 15 h 16"/>
                <a:gd name="T2" fmla="*/ 21 w 21"/>
                <a:gd name="T3" fmla="*/ 13 h 16"/>
                <a:gd name="T4" fmla="*/ 17 w 21"/>
                <a:gd name="T5" fmla="*/ 7 h 16"/>
                <a:gd name="T6" fmla="*/ 2 w 21"/>
                <a:gd name="T7" fmla="*/ 0 h 16"/>
                <a:gd name="T8" fmla="*/ 1 w 21"/>
                <a:gd name="T9" fmla="*/ 2 h 16"/>
                <a:gd name="T10" fmla="*/ 19 w 21"/>
                <a:gd name="T11" fmla="*/ 13 h 16"/>
                <a:gd name="T12" fmla="*/ 19 w 21"/>
                <a:gd name="T13" fmla="*/ 13 h 16"/>
                <a:gd name="T14" fmla="*/ 0 w 21"/>
                <a:gd name="T15" fmla="*/ 8 h 16"/>
                <a:gd name="T16" fmla="*/ 0 w 21"/>
                <a:gd name="T17" fmla="*/ 10 h 16"/>
                <a:gd name="T18" fmla="*/ 18 w 21"/>
                <a:gd name="T19" fmla="*/ 16 h 16"/>
                <a:gd name="T20" fmla="*/ 20 w 21"/>
                <a:gd name="T2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16">
                  <a:moveTo>
                    <a:pt x="20" y="15"/>
                  </a:moveTo>
                  <a:cubicBezTo>
                    <a:pt x="20" y="15"/>
                    <a:pt x="21" y="14"/>
                    <a:pt x="21" y="13"/>
                  </a:cubicBezTo>
                  <a:cubicBezTo>
                    <a:pt x="21" y="11"/>
                    <a:pt x="20" y="9"/>
                    <a:pt x="17" y="7"/>
                  </a:cubicBezTo>
                  <a:cubicBezTo>
                    <a:pt x="14" y="5"/>
                    <a:pt x="8" y="2"/>
                    <a:pt x="2" y="0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1" y="6"/>
                    <a:pt x="19" y="10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7" y="15"/>
                    <a:pt x="8" y="12"/>
                    <a:pt x="0" y="8"/>
                  </a:cubicBezTo>
                  <a:cubicBezTo>
                    <a:pt x="0" y="9"/>
                    <a:pt x="0" y="9"/>
                    <a:pt x="0" y="10"/>
                  </a:cubicBezTo>
                  <a:cubicBezTo>
                    <a:pt x="7" y="13"/>
                    <a:pt x="14" y="16"/>
                    <a:pt x="18" y="16"/>
                  </a:cubicBezTo>
                  <a:cubicBezTo>
                    <a:pt x="18" y="16"/>
                    <a:pt x="19" y="16"/>
                    <a:pt x="20" y="15"/>
                  </a:cubicBez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2" name="Freeform 1015"/>
            <p:cNvSpPr>
              <a:spLocks/>
            </p:cNvSpPr>
            <p:nvPr/>
          </p:nvSpPr>
          <p:spPr bwMode="auto">
            <a:xfrm>
              <a:off x="6195510" y="3730034"/>
              <a:ext cx="65088" cy="33338"/>
            </a:xfrm>
            <a:custGeom>
              <a:avLst/>
              <a:gdLst>
                <a:gd name="T0" fmla="*/ 16 w 17"/>
                <a:gd name="T1" fmla="*/ 9 h 9"/>
                <a:gd name="T2" fmla="*/ 17 w 17"/>
                <a:gd name="T3" fmla="*/ 8 h 9"/>
                <a:gd name="T4" fmla="*/ 17 w 17"/>
                <a:gd name="T5" fmla="*/ 7 h 9"/>
                <a:gd name="T6" fmla="*/ 1 w 17"/>
                <a:gd name="T7" fmla="*/ 0 h 9"/>
                <a:gd name="T8" fmla="*/ 0 w 17"/>
                <a:gd name="T9" fmla="*/ 2 h 9"/>
                <a:gd name="T10" fmla="*/ 16 w 17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9">
                  <a:moveTo>
                    <a:pt x="16" y="9"/>
                  </a:moveTo>
                  <a:cubicBezTo>
                    <a:pt x="17" y="9"/>
                    <a:pt x="17" y="9"/>
                    <a:pt x="17" y="8"/>
                  </a:cubicBezTo>
                  <a:cubicBezTo>
                    <a:pt x="17" y="8"/>
                    <a:pt x="17" y="7"/>
                    <a:pt x="17" y="7"/>
                  </a:cubicBezTo>
                  <a:cubicBezTo>
                    <a:pt x="11" y="4"/>
                    <a:pt x="6" y="2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6" y="4"/>
                    <a:pt x="11" y="6"/>
                    <a:pt x="16" y="9"/>
                  </a:cubicBez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3" name="Freeform 1016"/>
            <p:cNvSpPr>
              <a:spLocks/>
            </p:cNvSpPr>
            <p:nvPr/>
          </p:nvSpPr>
          <p:spPr bwMode="auto">
            <a:xfrm>
              <a:off x="6208210" y="3658597"/>
              <a:ext cx="160338" cy="184150"/>
            </a:xfrm>
            <a:custGeom>
              <a:avLst/>
              <a:gdLst>
                <a:gd name="T0" fmla="*/ 37 w 43"/>
                <a:gd name="T1" fmla="*/ 37 h 49"/>
                <a:gd name="T2" fmla="*/ 25 w 43"/>
                <a:gd name="T3" fmla="*/ 8 h 49"/>
                <a:gd name="T4" fmla="*/ 10 w 43"/>
                <a:gd name="T5" fmla="*/ 0 h 49"/>
                <a:gd name="T6" fmla="*/ 7 w 43"/>
                <a:gd name="T7" fmla="*/ 1 h 49"/>
                <a:gd name="T8" fmla="*/ 34 w 43"/>
                <a:gd name="T9" fmla="*/ 19 h 49"/>
                <a:gd name="T10" fmla="*/ 35 w 43"/>
                <a:gd name="T11" fmla="*/ 36 h 49"/>
                <a:gd name="T12" fmla="*/ 0 w 43"/>
                <a:gd name="T13" fmla="*/ 45 h 49"/>
                <a:gd name="T14" fmla="*/ 1 w 43"/>
                <a:gd name="T15" fmla="*/ 47 h 49"/>
                <a:gd name="T16" fmla="*/ 15 w 43"/>
                <a:gd name="T17" fmla="*/ 49 h 49"/>
                <a:gd name="T18" fmla="*/ 37 w 43"/>
                <a:gd name="T19" fmla="*/ 3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49">
                  <a:moveTo>
                    <a:pt x="37" y="37"/>
                  </a:moveTo>
                  <a:cubicBezTo>
                    <a:pt x="43" y="27"/>
                    <a:pt x="38" y="17"/>
                    <a:pt x="25" y="8"/>
                  </a:cubicBezTo>
                  <a:cubicBezTo>
                    <a:pt x="21" y="5"/>
                    <a:pt x="15" y="2"/>
                    <a:pt x="10" y="0"/>
                  </a:cubicBezTo>
                  <a:cubicBezTo>
                    <a:pt x="9" y="0"/>
                    <a:pt x="8" y="0"/>
                    <a:pt x="7" y="1"/>
                  </a:cubicBezTo>
                  <a:cubicBezTo>
                    <a:pt x="19" y="6"/>
                    <a:pt x="29" y="12"/>
                    <a:pt x="34" y="19"/>
                  </a:cubicBezTo>
                  <a:cubicBezTo>
                    <a:pt x="38" y="25"/>
                    <a:pt x="38" y="30"/>
                    <a:pt x="35" y="36"/>
                  </a:cubicBezTo>
                  <a:cubicBezTo>
                    <a:pt x="28" y="49"/>
                    <a:pt x="14" y="48"/>
                    <a:pt x="0" y="45"/>
                  </a:cubicBezTo>
                  <a:cubicBezTo>
                    <a:pt x="0" y="46"/>
                    <a:pt x="1" y="46"/>
                    <a:pt x="1" y="47"/>
                  </a:cubicBezTo>
                  <a:cubicBezTo>
                    <a:pt x="6" y="48"/>
                    <a:pt x="10" y="49"/>
                    <a:pt x="15" y="49"/>
                  </a:cubicBezTo>
                  <a:cubicBezTo>
                    <a:pt x="24" y="49"/>
                    <a:pt x="32" y="46"/>
                    <a:pt x="37" y="37"/>
                  </a:cubicBez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4" name="Freeform 1017"/>
            <p:cNvSpPr>
              <a:spLocks/>
            </p:cNvSpPr>
            <p:nvPr/>
          </p:nvSpPr>
          <p:spPr bwMode="auto">
            <a:xfrm>
              <a:off x="6219322" y="3650659"/>
              <a:ext cx="160338" cy="203200"/>
            </a:xfrm>
            <a:custGeom>
              <a:avLst/>
              <a:gdLst>
                <a:gd name="T0" fmla="*/ 24 w 43"/>
                <a:gd name="T1" fmla="*/ 52 h 54"/>
                <a:gd name="T2" fmla="*/ 38 w 43"/>
                <a:gd name="T3" fmla="*/ 38 h 54"/>
                <a:gd name="T4" fmla="*/ 20 w 43"/>
                <a:gd name="T5" fmla="*/ 4 h 54"/>
                <a:gd name="T6" fmla="*/ 11 w 43"/>
                <a:gd name="T7" fmla="*/ 0 h 54"/>
                <a:gd name="T8" fmla="*/ 8 w 43"/>
                <a:gd name="T9" fmla="*/ 1 h 54"/>
                <a:gd name="T10" fmla="*/ 32 w 43"/>
                <a:gd name="T11" fmla="*/ 16 h 54"/>
                <a:gd name="T12" fmla="*/ 36 w 43"/>
                <a:gd name="T13" fmla="*/ 38 h 54"/>
                <a:gd name="T14" fmla="*/ 23 w 43"/>
                <a:gd name="T15" fmla="*/ 51 h 54"/>
                <a:gd name="T16" fmla="*/ 0 w 43"/>
                <a:gd name="T17" fmla="*/ 50 h 54"/>
                <a:gd name="T18" fmla="*/ 3 w 43"/>
                <a:gd name="T19" fmla="*/ 53 h 54"/>
                <a:gd name="T20" fmla="*/ 13 w 43"/>
                <a:gd name="T21" fmla="*/ 54 h 54"/>
                <a:gd name="T22" fmla="*/ 24 w 43"/>
                <a:gd name="T23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54">
                  <a:moveTo>
                    <a:pt x="24" y="52"/>
                  </a:moveTo>
                  <a:cubicBezTo>
                    <a:pt x="30" y="50"/>
                    <a:pt x="35" y="45"/>
                    <a:pt x="38" y="38"/>
                  </a:cubicBezTo>
                  <a:cubicBezTo>
                    <a:pt x="43" y="25"/>
                    <a:pt x="37" y="13"/>
                    <a:pt x="20" y="4"/>
                  </a:cubicBezTo>
                  <a:cubicBezTo>
                    <a:pt x="17" y="2"/>
                    <a:pt x="14" y="1"/>
                    <a:pt x="11" y="0"/>
                  </a:cubicBezTo>
                  <a:cubicBezTo>
                    <a:pt x="10" y="0"/>
                    <a:pt x="9" y="0"/>
                    <a:pt x="8" y="1"/>
                  </a:cubicBezTo>
                  <a:cubicBezTo>
                    <a:pt x="18" y="5"/>
                    <a:pt x="27" y="10"/>
                    <a:pt x="32" y="16"/>
                  </a:cubicBezTo>
                  <a:cubicBezTo>
                    <a:pt x="37" y="23"/>
                    <a:pt x="39" y="30"/>
                    <a:pt x="36" y="38"/>
                  </a:cubicBezTo>
                  <a:cubicBezTo>
                    <a:pt x="33" y="44"/>
                    <a:pt x="29" y="48"/>
                    <a:pt x="23" y="51"/>
                  </a:cubicBezTo>
                  <a:cubicBezTo>
                    <a:pt x="17" y="53"/>
                    <a:pt x="9" y="53"/>
                    <a:pt x="0" y="50"/>
                  </a:cubicBezTo>
                  <a:cubicBezTo>
                    <a:pt x="1" y="52"/>
                    <a:pt x="2" y="53"/>
                    <a:pt x="3" y="53"/>
                  </a:cubicBezTo>
                  <a:cubicBezTo>
                    <a:pt x="6" y="54"/>
                    <a:pt x="10" y="54"/>
                    <a:pt x="13" y="54"/>
                  </a:cubicBezTo>
                  <a:cubicBezTo>
                    <a:pt x="17" y="54"/>
                    <a:pt x="21" y="54"/>
                    <a:pt x="24" y="52"/>
                  </a:cubicBez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5" name="Freeform 1018"/>
            <p:cNvSpPr>
              <a:spLocks/>
            </p:cNvSpPr>
            <p:nvPr/>
          </p:nvSpPr>
          <p:spPr bwMode="auto">
            <a:xfrm>
              <a:off x="6241547" y="3647484"/>
              <a:ext cx="134938" cy="220663"/>
            </a:xfrm>
            <a:custGeom>
              <a:avLst/>
              <a:gdLst>
                <a:gd name="T0" fmla="*/ 33 w 36"/>
                <a:gd name="T1" fmla="*/ 38 h 59"/>
                <a:gd name="T2" fmla="*/ 21 w 36"/>
                <a:gd name="T3" fmla="*/ 54 h 59"/>
                <a:gd name="T4" fmla="*/ 0 w 36"/>
                <a:gd name="T5" fmla="*/ 56 h 59"/>
                <a:gd name="T6" fmla="*/ 11 w 36"/>
                <a:gd name="T7" fmla="*/ 59 h 59"/>
                <a:gd name="T8" fmla="*/ 16 w 36"/>
                <a:gd name="T9" fmla="*/ 58 h 59"/>
                <a:gd name="T10" fmla="*/ 22 w 36"/>
                <a:gd name="T11" fmla="*/ 56 h 59"/>
                <a:gd name="T12" fmla="*/ 35 w 36"/>
                <a:gd name="T13" fmla="*/ 40 h 59"/>
                <a:gd name="T14" fmla="*/ 35 w 36"/>
                <a:gd name="T15" fmla="*/ 35 h 59"/>
                <a:gd name="T16" fmla="*/ 32 w 36"/>
                <a:gd name="T17" fmla="*/ 15 h 59"/>
                <a:gd name="T18" fmla="*/ 13 w 36"/>
                <a:gd name="T19" fmla="*/ 0 h 59"/>
                <a:gd name="T20" fmla="*/ 12 w 36"/>
                <a:gd name="T21" fmla="*/ 0 h 59"/>
                <a:gd name="T22" fmla="*/ 11 w 36"/>
                <a:gd name="T23" fmla="*/ 0 h 59"/>
                <a:gd name="T24" fmla="*/ 8 w 36"/>
                <a:gd name="T25" fmla="*/ 0 h 59"/>
                <a:gd name="T26" fmla="*/ 27 w 36"/>
                <a:gd name="T27" fmla="*/ 12 h 59"/>
                <a:gd name="T28" fmla="*/ 33 w 36"/>
                <a:gd name="T29" fmla="*/ 3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59">
                  <a:moveTo>
                    <a:pt x="33" y="38"/>
                  </a:moveTo>
                  <a:cubicBezTo>
                    <a:pt x="31" y="46"/>
                    <a:pt x="27" y="52"/>
                    <a:pt x="21" y="54"/>
                  </a:cubicBezTo>
                  <a:cubicBezTo>
                    <a:pt x="16" y="56"/>
                    <a:pt x="10" y="58"/>
                    <a:pt x="0" y="56"/>
                  </a:cubicBezTo>
                  <a:cubicBezTo>
                    <a:pt x="3" y="58"/>
                    <a:pt x="7" y="59"/>
                    <a:pt x="11" y="59"/>
                  </a:cubicBezTo>
                  <a:cubicBezTo>
                    <a:pt x="13" y="59"/>
                    <a:pt x="15" y="58"/>
                    <a:pt x="16" y="58"/>
                  </a:cubicBezTo>
                  <a:cubicBezTo>
                    <a:pt x="18" y="58"/>
                    <a:pt x="20" y="57"/>
                    <a:pt x="22" y="56"/>
                  </a:cubicBezTo>
                  <a:cubicBezTo>
                    <a:pt x="28" y="53"/>
                    <a:pt x="33" y="48"/>
                    <a:pt x="35" y="40"/>
                  </a:cubicBezTo>
                  <a:cubicBezTo>
                    <a:pt x="35" y="38"/>
                    <a:pt x="35" y="37"/>
                    <a:pt x="35" y="35"/>
                  </a:cubicBezTo>
                  <a:cubicBezTo>
                    <a:pt x="35" y="29"/>
                    <a:pt x="34" y="22"/>
                    <a:pt x="32" y="15"/>
                  </a:cubicBezTo>
                  <a:cubicBezTo>
                    <a:pt x="28" y="10"/>
                    <a:pt x="22" y="4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9" y="0"/>
                    <a:pt x="8" y="0"/>
                  </a:cubicBezTo>
                  <a:cubicBezTo>
                    <a:pt x="15" y="3"/>
                    <a:pt x="22" y="7"/>
                    <a:pt x="27" y="12"/>
                  </a:cubicBezTo>
                  <a:cubicBezTo>
                    <a:pt x="34" y="20"/>
                    <a:pt x="36" y="28"/>
                    <a:pt x="33" y="38"/>
                  </a:cubicBez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6" name="Freeform 1019"/>
            <p:cNvSpPr>
              <a:spLocks/>
            </p:cNvSpPr>
            <p:nvPr/>
          </p:nvSpPr>
          <p:spPr bwMode="auto">
            <a:xfrm>
              <a:off x="6203447" y="3730034"/>
              <a:ext cx="41275" cy="30163"/>
            </a:xfrm>
            <a:custGeom>
              <a:avLst/>
              <a:gdLst>
                <a:gd name="T0" fmla="*/ 11 w 11"/>
                <a:gd name="T1" fmla="*/ 8 h 8"/>
                <a:gd name="T2" fmla="*/ 0 w 11"/>
                <a:gd name="T3" fmla="*/ 0 h 8"/>
                <a:gd name="T4" fmla="*/ 10 w 11"/>
                <a:gd name="T5" fmla="*/ 7 h 8"/>
                <a:gd name="T6" fmla="*/ 11 w 11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8">
                  <a:moveTo>
                    <a:pt x="11" y="8"/>
                  </a:moveTo>
                  <a:cubicBezTo>
                    <a:pt x="8" y="4"/>
                    <a:pt x="5" y="2"/>
                    <a:pt x="0" y="0"/>
                  </a:cubicBezTo>
                  <a:cubicBezTo>
                    <a:pt x="4" y="2"/>
                    <a:pt x="7" y="5"/>
                    <a:pt x="10" y="7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7" name="Freeform 1020"/>
            <p:cNvSpPr>
              <a:spLocks/>
            </p:cNvSpPr>
            <p:nvPr/>
          </p:nvSpPr>
          <p:spPr bwMode="auto">
            <a:xfrm>
              <a:off x="5516060" y="3274422"/>
              <a:ext cx="109538" cy="120650"/>
            </a:xfrm>
            <a:custGeom>
              <a:avLst/>
              <a:gdLst>
                <a:gd name="T0" fmla="*/ 25 w 29"/>
                <a:gd name="T1" fmla="*/ 25 h 32"/>
                <a:gd name="T2" fmla="*/ 17 w 29"/>
                <a:gd name="T3" fmla="*/ 6 h 32"/>
                <a:gd name="T4" fmla="*/ 6 w 29"/>
                <a:gd name="T5" fmla="*/ 0 h 32"/>
                <a:gd name="T6" fmla="*/ 5 w 29"/>
                <a:gd name="T7" fmla="*/ 1 h 32"/>
                <a:gd name="T8" fmla="*/ 23 w 29"/>
                <a:gd name="T9" fmla="*/ 14 h 32"/>
                <a:gd name="T10" fmla="*/ 24 w 29"/>
                <a:gd name="T11" fmla="*/ 24 h 32"/>
                <a:gd name="T12" fmla="*/ 0 w 29"/>
                <a:gd name="T13" fmla="*/ 28 h 32"/>
                <a:gd name="T14" fmla="*/ 0 w 29"/>
                <a:gd name="T15" fmla="*/ 29 h 32"/>
                <a:gd name="T16" fmla="*/ 12 w 29"/>
                <a:gd name="T17" fmla="*/ 31 h 32"/>
                <a:gd name="T18" fmla="*/ 25 w 29"/>
                <a:gd name="T19" fmla="*/ 2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32">
                  <a:moveTo>
                    <a:pt x="25" y="25"/>
                  </a:moveTo>
                  <a:cubicBezTo>
                    <a:pt x="29" y="18"/>
                    <a:pt x="26" y="12"/>
                    <a:pt x="17" y="6"/>
                  </a:cubicBezTo>
                  <a:cubicBezTo>
                    <a:pt x="14" y="4"/>
                    <a:pt x="10" y="2"/>
                    <a:pt x="6" y="0"/>
                  </a:cubicBezTo>
                  <a:cubicBezTo>
                    <a:pt x="6" y="1"/>
                    <a:pt x="5" y="1"/>
                    <a:pt x="5" y="1"/>
                  </a:cubicBezTo>
                  <a:cubicBezTo>
                    <a:pt x="12" y="4"/>
                    <a:pt x="20" y="9"/>
                    <a:pt x="23" y="14"/>
                  </a:cubicBezTo>
                  <a:cubicBezTo>
                    <a:pt x="25" y="18"/>
                    <a:pt x="26" y="21"/>
                    <a:pt x="24" y="24"/>
                  </a:cubicBezTo>
                  <a:cubicBezTo>
                    <a:pt x="20" y="32"/>
                    <a:pt x="9" y="31"/>
                    <a:pt x="0" y="28"/>
                  </a:cubicBezTo>
                  <a:cubicBezTo>
                    <a:pt x="0" y="28"/>
                    <a:pt x="0" y="29"/>
                    <a:pt x="0" y="29"/>
                  </a:cubicBezTo>
                  <a:cubicBezTo>
                    <a:pt x="4" y="31"/>
                    <a:pt x="8" y="31"/>
                    <a:pt x="12" y="31"/>
                  </a:cubicBezTo>
                  <a:cubicBezTo>
                    <a:pt x="18" y="31"/>
                    <a:pt x="22" y="30"/>
                    <a:pt x="25" y="25"/>
                  </a:cubicBez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8" name="Freeform 1021"/>
            <p:cNvSpPr>
              <a:spLocks/>
            </p:cNvSpPr>
            <p:nvPr/>
          </p:nvSpPr>
          <p:spPr bwMode="auto">
            <a:xfrm>
              <a:off x="5512885" y="3282359"/>
              <a:ext cx="93663" cy="101600"/>
            </a:xfrm>
            <a:custGeom>
              <a:avLst/>
              <a:gdLst>
                <a:gd name="T0" fmla="*/ 23 w 25"/>
                <a:gd name="T1" fmla="*/ 21 h 27"/>
                <a:gd name="T2" fmla="*/ 15 w 25"/>
                <a:gd name="T3" fmla="*/ 6 h 27"/>
                <a:gd name="T4" fmla="*/ 5 w 25"/>
                <a:gd name="T5" fmla="*/ 0 h 27"/>
                <a:gd name="T6" fmla="*/ 4 w 25"/>
                <a:gd name="T7" fmla="*/ 2 h 27"/>
                <a:gd name="T8" fmla="*/ 22 w 25"/>
                <a:gd name="T9" fmla="*/ 14 h 27"/>
                <a:gd name="T10" fmla="*/ 22 w 25"/>
                <a:gd name="T11" fmla="*/ 21 h 27"/>
                <a:gd name="T12" fmla="*/ 0 w 25"/>
                <a:gd name="T13" fmla="*/ 22 h 27"/>
                <a:gd name="T14" fmla="*/ 0 w 25"/>
                <a:gd name="T15" fmla="*/ 24 h 27"/>
                <a:gd name="T16" fmla="*/ 13 w 25"/>
                <a:gd name="T17" fmla="*/ 27 h 27"/>
                <a:gd name="T18" fmla="*/ 23 w 25"/>
                <a:gd name="T19" fmla="*/ 2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27">
                  <a:moveTo>
                    <a:pt x="23" y="21"/>
                  </a:moveTo>
                  <a:cubicBezTo>
                    <a:pt x="25" y="18"/>
                    <a:pt x="25" y="12"/>
                    <a:pt x="15" y="6"/>
                  </a:cubicBezTo>
                  <a:cubicBezTo>
                    <a:pt x="12" y="4"/>
                    <a:pt x="9" y="2"/>
                    <a:pt x="5" y="0"/>
                  </a:cubicBezTo>
                  <a:cubicBezTo>
                    <a:pt x="5" y="1"/>
                    <a:pt x="4" y="1"/>
                    <a:pt x="4" y="2"/>
                  </a:cubicBezTo>
                  <a:cubicBezTo>
                    <a:pt x="11" y="5"/>
                    <a:pt x="19" y="9"/>
                    <a:pt x="22" y="14"/>
                  </a:cubicBezTo>
                  <a:cubicBezTo>
                    <a:pt x="23" y="16"/>
                    <a:pt x="23" y="18"/>
                    <a:pt x="22" y="21"/>
                  </a:cubicBezTo>
                  <a:cubicBezTo>
                    <a:pt x="19" y="27"/>
                    <a:pt x="9" y="26"/>
                    <a:pt x="0" y="22"/>
                  </a:cubicBezTo>
                  <a:cubicBezTo>
                    <a:pt x="0" y="23"/>
                    <a:pt x="0" y="24"/>
                    <a:pt x="0" y="24"/>
                  </a:cubicBezTo>
                  <a:cubicBezTo>
                    <a:pt x="5" y="26"/>
                    <a:pt x="9" y="27"/>
                    <a:pt x="13" y="27"/>
                  </a:cubicBezTo>
                  <a:cubicBezTo>
                    <a:pt x="18" y="27"/>
                    <a:pt x="21" y="25"/>
                    <a:pt x="23" y="21"/>
                  </a:cubicBez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9" name="Freeform 1022"/>
            <p:cNvSpPr>
              <a:spLocks/>
            </p:cNvSpPr>
            <p:nvPr/>
          </p:nvSpPr>
          <p:spPr bwMode="auto">
            <a:xfrm>
              <a:off x="5512885" y="3293472"/>
              <a:ext cx="85725" cy="79375"/>
            </a:xfrm>
            <a:custGeom>
              <a:avLst/>
              <a:gdLst>
                <a:gd name="T0" fmla="*/ 17 w 23"/>
                <a:gd name="T1" fmla="*/ 20 h 21"/>
                <a:gd name="T2" fmla="*/ 21 w 23"/>
                <a:gd name="T3" fmla="*/ 17 h 21"/>
                <a:gd name="T4" fmla="*/ 13 w 23"/>
                <a:gd name="T5" fmla="*/ 4 h 21"/>
                <a:gd name="T6" fmla="*/ 3 w 23"/>
                <a:gd name="T7" fmla="*/ 0 h 21"/>
                <a:gd name="T8" fmla="*/ 3 w 23"/>
                <a:gd name="T9" fmla="*/ 1 h 21"/>
                <a:gd name="T10" fmla="*/ 19 w 23"/>
                <a:gd name="T11" fmla="*/ 12 h 21"/>
                <a:gd name="T12" fmla="*/ 19 w 23"/>
                <a:gd name="T13" fmla="*/ 17 h 21"/>
                <a:gd name="T14" fmla="*/ 17 w 23"/>
                <a:gd name="T15" fmla="*/ 19 h 21"/>
                <a:gd name="T16" fmla="*/ 0 w 23"/>
                <a:gd name="T17" fmla="*/ 16 h 21"/>
                <a:gd name="T18" fmla="*/ 0 w 23"/>
                <a:gd name="T19" fmla="*/ 17 h 21"/>
                <a:gd name="T20" fmla="*/ 0 w 23"/>
                <a:gd name="T21" fmla="*/ 18 h 21"/>
                <a:gd name="T22" fmla="*/ 13 w 23"/>
                <a:gd name="T23" fmla="*/ 21 h 21"/>
                <a:gd name="T24" fmla="*/ 17 w 23"/>
                <a:gd name="T25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21">
                  <a:moveTo>
                    <a:pt x="17" y="20"/>
                  </a:moveTo>
                  <a:cubicBezTo>
                    <a:pt x="19" y="20"/>
                    <a:pt x="20" y="19"/>
                    <a:pt x="21" y="17"/>
                  </a:cubicBezTo>
                  <a:cubicBezTo>
                    <a:pt x="23" y="13"/>
                    <a:pt x="20" y="9"/>
                    <a:pt x="13" y="4"/>
                  </a:cubicBezTo>
                  <a:cubicBezTo>
                    <a:pt x="10" y="3"/>
                    <a:pt x="7" y="1"/>
                    <a:pt x="3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10" y="4"/>
                    <a:pt x="16" y="8"/>
                    <a:pt x="19" y="12"/>
                  </a:cubicBezTo>
                  <a:cubicBezTo>
                    <a:pt x="20" y="13"/>
                    <a:pt x="20" y="15"/>
                    <a:pt x="19" y="17"/>
                  </a:cubicBezTo>
                  <a:cubicBezTo>
                    <a:pt x="19" y="18"/>
                    <a:pt x="18" y="19"/>
                    <a:pt x="17" y="19"/>
                  </a:cubicBezTo>
                  <a:cubicBezTo>
                    <a:pt x="13" y="20"/>
                    <a:pt x="6" y="19"/>
                    <a:pt x="0" y="1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5" y="20"/>
                    <a:pt x="9" y="21"/>
                    <a:pt x="13" y="21"/>
                  </a:cubicBezTo>
                  <a:cubicBezTo>
                    <a:pt x="15" y="21"/>
                    <a:pt x="16" y="21"/>
                    <a:pt x="17" y="20"/>
                  </a:cubicBez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0" name="Freeform 1023"/>
            <p:cNvSpPr>
              <a:spLocks/>
            </p:cNvSpPr>
            <p:nvPr/>
          </p:nvSpPr>
          <p:spPr bwMode="auto">
            <a:xfrm>
              <a:off x="5512885" y="3301409"/>
              <a:ext cx="71438" cy="60325"/>
            </a:xfrm>
            <a:custGeom>
              <a:avLst/>
              <a:gdLst>
                <a:gd name="T0" fmla="*/ 16 w 19"/>
                <a:gd name="T1" fmla="*/ 16 h 16"/>
                <a:gd name="T2" fmla="*/ 18 w 19"/>
                <a:gd name="T3" fmla="*/ 14 h 16"/>
                <a:gd name="T4" fmla="*/ 10 w 19"/>
                <a:gd name="T5" fmla="*/ 4 h 16"/>
                <a:gd name="T6" fmla="*/ 2 w 19"/>
                <a:gd name="T7" fmla="*/ 0 h 16"/>
                <a:gd name="T8" fmla="*/ 2 w 19"/>
                <a:gd name="T9" fmla="*/ 2 h 16"/>
                <a:gd name="T10" fmla="*/ 16 w 19"/>
                <a:gd name="T11" fmla="*/ 11 h 16"/>
                <a:gd name="T12" fmla="*/ 17 w 19"/>
                <a:gd name="T13" fmla="*/ 13 h 16"/>
                <a:gd name="T14" fmla="*/ 15 w 19"/>
                <a:gd name="T15" fmla="*/ 15 h 16"/>
                <a:gd name="T16" fmla="*/ 0 w 19"/>
                <a:gd name="T17" fmla="*/ 11 h 16"/>
                <a:gd name="T18" fmla="*/ 0 w 19"/>
                <a:gd name="T19" fmla="*/ 13 h 16"/>
                <a:gd name="T20" fmla="*/ 13 w 19"/>
                <a:gd name="T21" fmla="*/ 16 h 16"/>
                <a:gd name="T22" fmla="*/ 16 w 19"/>
                <a:gd name="T2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16">
                  <a:moveTo>
                    <a:pt x="16" y="16"/>
                  </a:moveTo>
                  <a:cubicBezTo>
                    <a:pt x="17" y="16"/>
                    <a:pt x="18" y="15"/>
                    <a:pt x="18" y="14"/>
                  </a:cubicBezTo>
                  <a:cubicBezTo>
                    <a:pt x="19" y="11"/>
                    <a:pt x="16" y="7"/>
                    <a:pt x="10" y="4"/>
                  </a:cubicBezTo>
                  <a:cubicBezTo>
                    <a:pt x="8" y="3"/>
                    <a:pt x="5" y="2"/>
                    <a:pt x="2" y="0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8" y="4"/>
                    <a:pt x="14" y="7"/>
                    <a:pt x="16" y="11"/>
                  </a:cubicBezTo>
                  <a:cubicBezTo>
                    <a:pt x="17" y="12"/>
                    <a:pt x="17" y="13"/>
                    <a:pt x="17" y="13"/>
                  </a:cubicBezTo>
                  <a:cubicBezTo>
                    <a:pt x="16" y="14"/>
                    <a:pt x="16" y="14"/>
                    <a:pt x="15" y="15"/>
                  </a:cubicBezTo>
                  <a:cubicBezTo>
                    <a:pt x="13" y="16"/>
                    <a:pt x="6" y="14"/>
                    <a:pt x="0" y="11"/>
                  </a:cubicBezTo>
                  <a:cubicBezTo>
                    <a:pt x="0" y="12"/>
                    <a:pt x="0" y="12"/>
                    <a:pt x="0" y="13"/>
                  </a:cubicBezTo>
                  <a:cubicBezTo>
                    <a:pt x="5" y="15"/>
                    <a:pt x="10" y="16"/>
                    <a:pt x="13" y="16"/>
                  </a:cubicBezTo>
                  <a:cubicBezTo>
                    <a:pt x="14" y="16"/>
                    <a:pt x="15" y="16"/>
                    <a:pt x="16" y="16"/>
                  </a:cubicBez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1" name="Freeform 1024"/>
            <p:cNvSpPr>
              <a:spLocks/>
            </p:cNvSpPr>
            <p:nvPr/>
          </p:nvSpPr>
          <p:spPr bwMode="auto">
            <a:xfrm>
              <a:off x="5512885" y="3312522"/>
              <a:ext cx="55563" cy="41275"/>
            </a:xfrm>
            <a:custGeom>
              <a:avLst/>
              <a:gdLst>
                <a:gd name="T0" fmla="*/ 14 w 15"/>
                <a:gd name="T1" fmla="*/ 11 h 11"/>
                <a:gd name="T2" fmla="*/ 15 w 15"/>
                <a:gd name="T3" fmla="*/ 10 h 11"/>
                <a:gd name="T4" fmla="*/ 12 w 15"/>
                <a:gd name="T5" fmla="*/ 5 h 11"/>
                <a:gd name="T6" fmla="*/ 1 w 15"/>
                <a:gd name="T7" fmla="*/ 0 h 11"/>
                <a:gd name="T8" fmla="*/ 1 w 15"/>
                <a:gd name="T9" fmla="*/ 1 h 11"/>
                <a:gd name="T10" fmla="*/ 14 w 15"/>
                <a:gd name="T11" fmla="*/ 9 h 11"/>
                <a:gd name="T12" fmla="*/ 14 w 15"/>
                <a:gd name="T13" fmla="*/ 10 h 11"/>
                <a:gd name="T14" fmla="*/ 0 w 15"/>
                <a:gd name="T15" fmla="*/ 6 h 11"/>
                <a:gd name="T16" fmla="*/ 0 w 15"/>
                <a:gd name="T17" fmla="*/ 7 h 11"/>
                <a:gd name="T18" fmla="*/ 13 w 15"/>
                <a:gd name="T19" fmla="*/ 11 h 11"/>
                <a:gd name="T20" fmla="*/ 14 w 15"/>
                <a:gd name="T2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1">
                  <a:moveTo>
                    <a:pt x="14" y="11"/>
                  </a:moveTo>
                  <a:cubicBezTo>
                    <a:pt x="15" y="11"/>
                    <a:pt x="15" y="10"/>
                    <a:pt x="15" y="10"/>
                  </a:cubicBezTo>
                  <a:cubicBezTo>
                    <a:pt x="15" y="8"/>
                    <a:pt x="14" y="7"/>
                    <a:pt x="12" y="5"/>
                  </a:cubicBezTo>
                  <a:cubicBezTo>
                    <a:pt x="10" y="4"/>
                    <a:pt x="6" y="2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8" y="4"/>
                    <a:pt x="14" y="7"/>
                    <a:pt x="14" y="9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2" y="10"/>
                    <a:pt x="6" y="8"/>
                    <a:pt x="0" y="6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6" y="10"/>
                    <a:pt x="10" y="11"/>
                    <a:pt x="13" y="11"/>
                  </a:cubicBezTo>
                  <a:cubicBezTo>
                    <a:pt x="13" y="11"/>
                    <a:pt x="14" y="11"/>
                    <a:pt x="14" y="11"/>
                  </a:cubicBez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2" name="Freeform 1025"/>
            <p:cNvSpPr>
              <a:spLocks/>
            </p:cNvSpPr>
            <p:nvPr/>
          </p:nvSpPr>
          <p:spPr bwMode="auto">
            <a:xfrm>
              <a:off x="5512885" y="3323634"/>
              <a:ext cx="47625" cy="22225"/>
            </a:xfrm>
            <a:custGeom>
              <a:avLst/>
              <a:gdLst>
                <a:gd name="T0" fmla="*/ 12 w 13"/>
                <a:gd name="T1" fmla="*/ 6 h 6"/>
                <a:gd name="T2" fmla="*/ 13 w 13"/>
                <a:gd name="T3" fmla="*/ 6 h 6"/>
                <a:gd name="T4" fmla="*/ 12 w 13"/>
                <a:gd name="T5" fmla="*/ 5 h 6"/>
                <a:gd name="T6" fmla="*/ 1 w 13"/>
                <a:gd name="T7" fmla="*/ 0 h 6"/>
                <a:gd name="T8" fmla="*/ 0 w 13"/>
                <a:gd name="T9" fmla="*/ 1 h 6"/>
                <a:gd name="T10" fmla="*/ 12 w 13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6">
                  <a:moveTo>
                    <a:pt x="12" y="6"/>
                  </a:moveTo>
                  <a:cubicBezTo>
                    <a:pt x="13" y="6"/>
                    <a:pt x="13" y="6"/>
                    <a:pt x="13" y="6"/>
                  </a:cubicBezTo>
                  <a:cubicBezTo>
                    <a:pt x="13" y="5"/>
                    <a:pt x="13" y="5"/>
                    <a:pt x="12" y="5"/>
                  </a:cubicBezTo>
                  <a:cubicBezTo>
                    <a:pt x="8" y="3"/>
                    <a:pt x="5" y="1"/>
                    <a:pt x="1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4" y="3"/>
                    <a:pt x="8" y="4"/>
                    <a:pt x="12" y="6"/>
                  </a:cubicBez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3" name="Freeform 1026"/>
            <p:cNvSpPr>
              <a:spLocks/>
            </p:cNvSpPr>
            <p:nvPr/>
          </p:nvSpPr>
          <p:spPr bwMode="auto">
            <a:xfrm>
              <a:off x="5519235" y="3271247"/>
              <a:ext cx="117475" cy="131763"/>
            </a:xfrm>
            <a:custGeom>
              <a:avLst/>
              <a:gdLst>
                <a:gd name="T0" fmla="*/ 27 w 31"/>
                <a:gd name="T1" fmla="*/ 27 h 35"/>
                <a:gd name="T2" fmla="*/ 18 w 31"/>
                <a:gd name="T3" fmla="*/ 6 h 35"/>
                <a:gd name="T4" fmla="*/ 7 w 31"/>
                <a:gd name="T5" fmla="*/ 0 h 35"/>
                <a:gd name="T6" fmla="*/ 6 w 31"/>
                <a:gd name="T7" fmla="*/ 1 h 35"/>
                <a:gd name="T8" fmla="*/ 25 w 31"/>
                <a:gd name="T9" fmla="*/ 14 h 35"/>
                <a:gd name="T10" fmla="*/ 25 w 31"/>
                <a:gd name="T11" fmla="*/ 26 h 35"/>
                <a:gd name="T12" fmla="*/ 0 w 31"/>
                <a:gd name="T13" fmla="*/ 32 h 35"/>
                <a:gd name="T14" fmla="*/ 1 w 31"/>
                <a:gd name="T15" fmla="*/ 34 h 35"/>
                <a:gd name="T16" fmla="*/ 11 w 31"/>
                <a:gd name="T17" fmla="*/ 35 h 35"/>
                <a:gd name="T18" fmla="*/ 27 w 31"/>
                <a:gd name="T19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35">
                  <a:moveTo>
                    <a:pt x="27" y="27"/>
                  </a:moveTo>
                  <a:cubicBezTo>
                    <a:pt x="31" y="19"/>
                    <a:pt x="28" y="12"/>
                    <a:pt x="18" y="6"/>
                  </a:cubicBezTo>
                  <a:cubicBezTo>
                    <a:pt x="15" y="3"/>
                    <a:pt x="11" y="2"/>
                    <a:pt x="7" y="0"/>
                  </a:cubicBezTo>
                  <a:cubicBezTo>
                    <a:pt x="7" y="0"/>
                    <a:pt x="6" y="0"/>
                    <a:pt x="6" y="1"/>
                  </a:cubicBezTo>
                  <a:cubicBezTo>
                    <a:pt x="14" y="4"/>
                    <a:pt x="22" y="9"/>
                    <a:pt x="25" y="14"/>
                  </a:cubicBezTo>
                  <a:cubicBezTo>
                    <a:pt x="28" y="18"/>
                    <a:pt x="28" y="22"/>
                    <a:pt x="25" y="26"/>
                  </a:cubicBezTo>
                  <a:cubicBezTo>
                    <a:pt x="21" y="35"/>
                    <a:pt x="10" y="35"/>
                    <a:pt x="0" y="32"/>
                  </a:cubicBezTo>
                  <a:cubicBezTo>
                    <a:pt x="1" y="33"/>
                    <a:pt x="1" y="33"/>
                    <a:pt x="1" y="34"/>
                  </a:cubicBezTo>
                  <a:cubicBezTo>
                    <a:pt x="5" y="35"/>
                    <a:pt x="8" y="35"/>
                    <a:pt x="11" y="35"/>
                  </a:cubicBezTo>
                  <a:cubicBezTo>
                    <a:pt x="17" y="35"/>
                    <a:pt x="23" y="33"/>
                    <a:pt x="27" y="27"/>
                  </a:cubicBez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4" name="Freeform 1027"/>
            <p:cNvSpPr>
              <a:spLocks/>
            </p:cNvSpPr>
            <p:nvPr/>
          </p:nvSpPr>
          <p:spPr bwMode="auto">
            <a:xfrm>
              <a:off x="5527172" y="3263309"/>
              <a:ext cx="115888" cy="150813"/>
            </a:xfrm>
            <a:custGeom>
              <a:avLst/>
              <a:gdLst>
                <a:gd name="T0" fmla="*/ 18 w 31"/>
                <a:gd name="T1" fmla="*/ 38 h 40"/>
                <a:gd name="T2" fmla="*/ 28 w 31"/>
                <a:gd name="T3" fmla="*/ 28 h 40"/>
                <a:gd name="T4" fmla="*/ 15 w 31"/>
                <a:gd name="T5" fmla="*/ 3 h 40"/>
                <a:gd name="T6" fmla="*/ 9 w 31"/>
                <a:gd name="T7" fmla="*/ 0 h 40"/>
                <a:gd name="T8" fmla="*/ 6 w 31"/>
                <a:gd name="T9" fmla="*/ 1 h 40"/>
                <a:gd name="T10" fmla="*/ 24 w 31"/>
                <a:gd name="T11" fmla="*/ 12 h 40"/>
                <a:gd name="T12" fmla="*/ 26 w 31"/>
                <a:gd name="T13" fmla="*/ 28 h 40"/>
                <a:gd name="T14" fmla="*/ 17 w 31"/>
                <a:gd name="T15" fmla="*/ 37 h 40"/>
                <a:gd name="T16" fmla="*/ 0 w 31"/>
                <a:gd name="T17" fmla="*/ 37 h 40"/>
                <a:gd name="T18" fmla="*/ 3 w 31"/>
                <a:gd name="T19" fmla="*/ 39 h 40"/>
                <a:gd name="T20" fmla="*/ 10 w 31"/>
                <a:gd name="T21" fmla="*/ 40 h 40"/>
                <a:gd name="T22" fmla="*/ 18 w 31"/>
                <a:gd name="T23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" h="40">
                  <a:moveTo>
                    <a:pt x="18" y="38"/>
                  </a:moveTo>
                  <a:cubicBezTo>
                    <a:pt x="22" y="37"/>
                    <a:pt x="26" y="33"/>
                    <a:pt x="28" y="28"/>
                  </a:cubicBezTo>
                  <a:cubicBezTo>
                    <a:pt x="31" y="19"/>
                    <a:pt x="27" y="10"/>
                    <a:pt x="15" y="3"/>
                  </a:cubicBezTo>
                  <a:cubicBezTo>
                    <a:pt x="13" y="2"/>
                    <a:pt x="11" y="1"/>
                    <a:pt x="9" y="0"/>
                  </a:cubicBezTo>
                  <a:cubicBezTo>
                    <a:pt x="8" y="1"/>
                    <a:pt x="7" y="1"/>
                    <a:pt x="6" y="1"/>
                  </a:cubicBezTo>
                  <a:cubicBezTo>
                    <a:pt x="13" y="4"/>
                    <a:pt x="20" y="8"/>
                    <a:pt x="24" y="12"/>
                  </a:cubicBezTo>
                  <a:cubicBezTo>
                    <a:pt x="27" y="17"/>
                    <a:pt x="28" y="22"/>
                    <a:pt x="26" y="28"/>
                  </a:cubicBezTo>
                  <a:cubicBezTo>
                    <a:pt x="24" y="32"/>
                    <a:pt x="22" y="35"/>
                    <a:pt x="17" y="37"/>
                  </a:cubicBezTo>
                  <a:cubicBezTo>
                    <a:pt x="13" y="39"/>
                    <a:pt x="7" y="39"/>
                    <a:pt x="0" y="37"/>
                  </a:cubicBezTo>
                  <a:cubicBezTo>
                    <a:pt x="1" y="38"/>
                    <a:pt x="2" y="38"/>
                    <a:pt x="3" y="39"/>
                  </a:cubicBezTo>
                  <a:cubicBezTo>
                    <a:pt x="5" y="39"/>
                    <a:pt x="7" y="40"/>
                    <a:pt x="10" y="40"/>
                  </a:cubicBezTo>
                  <a:cubicBezTo>
                    <a:pt x="13" y="40"/>
                    <a:pt x="15" y="39"/>
                    <a:pt x="18" y="38"/>
                  </a:cubicBez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5" name="Freeform 1028"/>
            <p:cNvSpPr>
              <a:spLocks/>
            </p:cNvSpPr>
            <p:nvPr/>
          </p:nvSpPr>
          <p:spPr bwMode="auto">
            <a:xfrm>
              <a:off x="5546222" y="3263309"/>
              <a:ext cx="96838" cy="158750"/>
            </a:xfrm>
            <a:custGeom>
              <a:avLst/>
              <a:gdLst>
                <a:gd name="T0" fmla="*/ 24 w 26"/>
                <a:gd name="T1" fmla="*/ 27 h 42"/>
                <a:gd name="T2" fmla="*/ 15 w 26"/>
                <a:gd name="T3" fmla="*/ 39 h 42"/>
                <a:gd name="T4" fmla="*/ 0 w 26"/>
                <a:gd name="T5" fmla="*/ 40 h 42"/>
                <a:gd name="T6" fmla="*/ 8 w 26"/>
                <a:gd name="T7" fmla="*/ 42 h 42"/>
                <a:gd name="T8" fmla="*/ 12 w 26"/>
                <a:gd name="T9" fmla="*/ 42 h 42"/>
                <a:gd name="T10" fmla="*/ 15 w 26"/>
                <a:gd name="T11" fmla="*/ 40 h 42"/>
                <a:gd name="T12" fmla="*/ 25 w 26"/>
                <a:gd name="T13" fmla="*/ 29 h 42"/>
                <a:gd name="T14" fmla="*/ 25 w 26"/>
                <a:gd name="T15" fmla="*/ 25 h 42"/>
                <a:gd name="T16" fmla="*/ 23 w 26"/>
                <a:gd name="T17" fmla="*/ 11 h 42"/>
                <a:gd name="T18" fmla="*/ 9 w 26"/>
                <a:gd name="T19" fmla="*/ 0 h 42"/>
                <a:gd name="T20" fmla="*/ 9 w 26"/>
                <a:gd name="T21" fmla="*/ 0 h 42"/>
                <a:gd name="T22" fmla="*/ 8 w 26"/>
                <a:gd name="T23" fmla="*/ 0 h 42"/>
                <a:gd name="T24" fmla="*/ 5 w 26"/>
                <a:gd name="T25" fmla="*/ 0 h 42"/>
                <a:gd name="T26" fmla="*/ 19 w 26"/>
                <a:gd name="T27" fmla="*/ 9 h 42"/>
                <a:gd name="T28" fmla="*/ 24 w 26"/>
                <a:gd name="T29" fmla="*/ 2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" h="42">
                  <a:moveTo>
                    <a:pt x="24" y="27"/>
                  </a:moveTo>
                  <a:cubicBezTo>
                    <a:pt x="22" y="33"/>
                    <a:pt x="19" y="37"/>
                    <a:pt x="15" y="39"/>
                  </a:cubicBezTo>
                  <a:cubicBezTo>
                    <a:pt x="12" y="41"/>
                    <a:pt x="7" y="41"/>
                    <a:pt x="0" y="40"/>
                  </a:cubicBezTo>
                  <a:cubicBezTo>
                    <a:pt x="2" y="41"/>
                    <a:pt x="5" y="42"/>
                    <a:pt x="8" y="42"/>
                  </a:cubicBezTo>
                  <a:cubicBezTo>
                    <a:pt x="9" y="42"/>
                    <a:pt x="10" y="42"/>
                    <a:pt x="12" y="42"/>
                  </a:cubicBezTo>
                  <a:cubicBezTo>
                    <a:pt x="13" y="41"/>
                    <a:pt x="14" y="41"/>
                    <a:pt x="15" y="40"/>
                  </a:cubicBezTo>
                  <a:cubicBezTo>
                    <a:pt x="20" y="38"/>
                    <a:pt x="23" y="34"/>
                    <a:pt x="25" y="29"/>
                  </a:cubicBezTo>
                  <a:cubicBezTo>
                    <a:pt x="25" y="28"/>
                    <a:pt x="25" y="26"/>
                    <a:pt x="25" y="25"/>
                  </a:cubicBezTo>
                  <a:cubicBezTo>
                    <a:pt x="25" y="21"/>
                    <a:pt x="25" y="16"/>
                    <a:pt x="23" y="11"/>
                  </a:cubicBezTo>
                  <a:cubicBezTo>
                    <a:pt x="20" y="7"/>
                    <a:pt x="15" y="3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6" y="0"/>
                    <a:pt x="5" y="0"/>
                  </a:cubicBezTo>
                  <a:cubicBezTo>
                    <a:pt x="11" y="2"/>
                    <a:pt x="16" y="5"/>
                    <a:pt x="19" y="9"/>
                  </a:cubicBezTo>
                  <a:cubicBezTo>
                    <a:pt x="24" y="14"/>
                    <a:pt x="26" y="20"/>
                    <a:pt x="24" y="27"/>
                  </a:cubicBez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6" name="Freeform 1029"/>
            <p:cNvSpPr>
              <a:spLocks/>
            </p:cNvSpPr>
            <p:nvPr/>
          </p:nvSpPr>
          <p:spPr bwMode="auto">
            <a:xfrm>
              <a:off x="5519235" y="3323634"/>
              <a:ext cx="26988" cy="19050"/>
            </a:xfrm>
            <a:custGeom>
              <a:avLst/>
              <a:gdLst>
                <a:gd name="T0" fmla="*/ 7 w 7"/>
                <a:gd name="T1" fmla="*/ 5 h 5"/>
                <a:gd name="T2" fmla="*/ 0 w 7"/>
                <a:gd name="T3" fmla="*/ 0 h 5"/>
                <a:gd name="T4" fmla="*/ 7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7" y="5"/>
                  </a:moveTo>
                  <a:cubicBezTo>
                    <a:pt x="6" y="3"/>
                    <a:pt x="3" y="1"/>
                    <a:pt x="0" y="0"/>
                  </a:cubicBezTo>
                  <a:cubicBezTo>
                    <a:pt x="3" y="1"/>
                    <a:pt x="5" y="3"/>
                    <a:pt x="7" y="5"/>
                  </a:cubicBez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7" name="Freeform 1030"/>
            <p:cNvSpPr>
              <a:spLocks/>
            </p:cNvSpPr>
            <p:nvPr/>
          </p:nvSpPr>
          <p:spPr bwMode="auto">
            <a:xfrm>
              <a:off x="4700085" y="3169647"/>
              <a:ext cx="109538" cy="115888"/>
            </a:xfrm>
            <a:custGeom>
              <a:avLst/>
              <a:gdLst>
                <a:gd name="T0" fmla="*/ 26 w 29"/>
                <a:gd name="T1" fmla="*/ 24 h 31"/>
                <a:gd name="T2" fmla="*/ 17 w 29"/>
                <a:gd name="T3" fmla="*/ 6 h 31"/>
                <a:gd name="T4" fmla="*/ 7 w 29"/>
                <a:gd name="T5" fmla="*/ 0 h 31"/>
                <a:gd name="T6" fmla="*/ 5 w 29"/>
                <a:gd name="T7" fmla="*/ 1 h 31"/>
                <a:gd name="T8" fmla="*/ 24 w 29"/>
                <a:gd name="T9" fmla="*/ 14 h 31"/>
                <a:gd name="T10" fmla="*/ 24 w 29"/>
                <a:gd name="T11" fmla="*/ 24 h 31"/>
                <a:gd name="T12" fmla="*/ 0 w 29"/>
                <a:gd name="T13" fmla="*/ 27 h 31"/>
                <a:gd name="T14" fmla="*/ 1 w 29"/>
                <a:gd name="T15" fmla="*/ 29 h 31"/>
                <a:gd name="T16" fmla="*/ 12 w 29"/>
                <a:gd name="T17" fmla="*/ 31 h 31"/>
                <a:gd name="T18" fmla="*/ 26 w 29"/>
                <a:gd name="T19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31">
                  <a:moveTo>
                    <a:pt x="26" y="24"/>
                  </a:moveTo>
                  <a:cubicBezTo>
                    <a:pt x="29" y="18"/>
                    <a:pt x="26" y="12"/>
                    <a:pt x="17" y="6"/>
                  </a:cubicBezTo>
                  <a:cubicBezTo>
                    <a:pt x="14" y="4"/>
                    <a:pt x="10" y="2"/>
                    <a:pt x="7" y="0"/>
                  </a:cubicBezTo>
                  <a:cubicBezTo>
                    <a:pt x="6" y="0"/>
                    <a:pt x="6" y="1"/>
                    <a:pt x="5" y="1"/>
                  </a:cubicBezTo>
                  <a:cubicBezTo>
                    <a:pt x="13" y="4"/>
                    <a:pt x="21" y="9"/>
                    <a:pt x="24" y="14"/>
                  </a:cubicBezTo>
                  <a:cubicBezTo>
                    <a:pt x="26" y="17"/>
                    <a:pt x="26" y="21"/>
                    <a:pt x="24" y="24"/>
                  </a:cubicBezTo>
                  <a:cubicBezTo>
                    <a:pt x="20" y="31"/>
                    <a:pt x="10" y="31"/>
                    <a:pt x="0" y="27"/>
                  </a:cubicBezTo>
                  <a:cubicBezTo>
                    <a:pt x="0" y="28"/>
                    <a:pt x="0" y="29"/>
                    <a:pt x="1" y="29"/>
                  </a:cubicBezTo>
                  <a:cubicBezTo>
                    <a:pt x="5" y="30"/>
                    <a:pt x="9" y="31"/>
                    <a:pt x="12" y="31"/>
                  </a:cubicBezTo>
                  <a:cubicBezTo>
                    <a:pt x="18" y="31"/>
                    <a:pt x="23" y="29"/>
                    <a:pt x="26" y="24"/>
                  </a:cubicBez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8" name="Freeform 1031"/>
            <p:cNvSpPr>
              <a:spLocks/>
            </p:cNvSpPr>
            <p:nvPr/>
          </p:nvSpPr>
          <p:spPr bwMode="auto">
            <a:xfrm>
              <a:off x="4696910" y="3177584"/>
              <a:ext cx="98425" cy="101600"/>
            </a:xfrm>
            <a:custGeom>
              <a:avLst/>
              <a:gdLst>
                <a:gd name="T0" fmla="*/ 24 w 26"/>
                <a:gd name="T1" fmla="*/ 21 h 27"/>
                <a:gd name="T2" fmla="*/ 16 w 26"/>
                <a:gd name="T3" fmla="*/ 5 h 27"/>
                <a:gd name="T4" fmla="*/ 6 w 26"/>
                <a:gd name="T5" fmla="*/ 0 h 27"/>
                <a:gd name="T6" fmla="*/ 5 w 26"/>
                <a:gd name="T7" fmla="*/ 2 h 27"/>
                <a:gd name="T8" fmla="*/ 22 w 26"/>
                <a:gd name="T9" fmla="*/ 13 h 27"/>
                <a:gd name="T10" fmla="*/ 23 w 26"/>
                <a:gd name="T11" fmla="*/ 21 h 27"/>
                <a:gd name="T12" fmla="*/ 0 w 26"/>
                <a:gd name="T13" fmla="*/ 22 h 27"/>
                <a:gd name="T14" fmla="*/ 1 w 26"/>
                <a:gd name="T15" fmla="*/ 24 h 27"/>
                <a:gd name="T16" fmla="*/ 14 w 26"/>
                <a:gd name="T17" fmla="*/ 27 h 27"/>
                <a:gd name="T18" fmla="*/ 24 w 26"/>
                <a:gd name="T19" fmla="*/ 2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7">
                  <a:moveTo>
                    <a:pt x="24" y="21"/>
                  </a:moveTo>
                  <a:cubicBezTo>
                    <a:pt x="26" y="18"/>
                    <a:pt x="26" y="12"/>
                    <a:pt x="16" y="5"/>
                  </a:cubicBezTo>
                  <a:cubicBezTo>
                    <a:pt x="13" y="4"/>
                    <a:pt x="9" y="2"/>
                    <a:pt x="6" y="0"/>
                  </a:cubicBezTo>
                  <a:cubicBezTo>
                    <a:pt x="5" y="1"/>
                    <a:pt x="5" y="1"/>
                    <a:pt x="5" y="2"/>
                  </a:cubicBezTo>
                  <a:cubicBezTo>
                    <a:pt x="12" y="4"/>
                    <a:pt x="19" y="9"/>
                    <a:pt x="22" y="13"/>
                  </a:cubicBezTo>
                  <a:cubicBezTo>
                    <a:pt x="24" y="16"/>
                    <a:pt x="24" y="18"/>
                    <a:pt x="23" y="21"/>
                  </a:cubicBezTo>
                  <a:cubicBezTo>
                    <a:pt x="19" y="27"/>
                    <a:pt x="10" y="25"/>
                    <a:pt x="0" y="22"/>
                  </a:cubicBezTo>
                  <a:cubicBezTo>
                    <a:pt x="1" y="23"/>
                    <a:pt x="1" y="23"/>
                    <a:pt x="1" y="24"/>
                  </a:cubicBezTo>
                  <a:cubicBezTo>
                    <a:pt x="5" y="25"/>
                    <a:pt x="10" y="27"/>
                    <a:pt x="14" y="27"/>
                  </a:cubicBezTo>
                  <a:cubicBezTo>
                    <a:pt x="18" y="27"/>
                    <a:pt x="22" y="25"/>
                    <a:pt x="24" y="21"/>
                  </a:cubicBez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9" name="Freeform 1032"/>
            <p:cNvSpPr>
              <a:spLocks/>
            </p:cNvSpPr>
            <p:nvPr/>
          </p:nvSpPr>
          <p:spPr bwMode="auto">
            <a:xfrm>
              <a:off x="4696910" y="3188697"/>
              <a:ext cx="85725" cy="79375"/>
            </a:xfrm>
            <a:custGeom>
              <a:avLst/>
              <a:gdLst>
                <a:gd name="T0" fmla="*/ 18 w 23"/>
                <a:gd name="T1" fmla="*/ 20 h 21"/>
                <a:gd name="T2" fmla="*/ 21 w 23"/>
                <a:gd name="T3" fmla="*/ 17 h 21"/>
                <a:gd name="T4" fmla="*/ 13 w 23"/>
                <a:gd name="T5" fmla="*/ 4 h 21"/>
                <a:gd name="T6" fmla="*/ 4 w 23"/>
                <a:gd name="T7" fmla="*/ 0 h 21"/>
                <a:gd name="T8" fmla="*/ 3 w 23"/>
                <a:gd name="T9" fmla="*/ 1 h 21"/>
                <a:gd name="T10" fmla="*/ 19 w 23"/>
                <a:gd name="T11" fmla="*/ 12 h 21"/>
                <a:gd name="T12" fmla="*/ 20 w 23"/>
                <a:gd name="T13" fmla="*/ 16 h 21"/>
                <a:gd name="T14" fmla="*/ 17 w 23"/>
                <a:gd name="T15" fmla="*/ 19 h 21"/>
                <a:gd name="T16" fmla="*/ 0 w 23"/>
                <a:gd name="T17" fmla="*/ 16 h 21"/>
                <a:gd name="T18" fmla="*/ 0 w 23"/>
                <a:gd name="T19" fmla="*/ 17 h 21"/>
                <a:gd name="T20" fmla="*/ 0 w 23"/>
                <a:gd name="T21" fmla="*/ 18 h 21"/>
                <a:gd name="T22" fmla="*/ 14 w 23"/>
                <a:gd name="T23" fmla="*/ 21 h 21"/>
                <a:gd name="T24" fmla="*/ 18 w 23"/>
                <a:gd name="T25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21">
                  <a:moveTo>
                    <a:pt x="18" y="20"/>
                  </a:moveTo>
                  <a:cubicBezTo>
                    <a:pt x="19" y="20"/>
                    <a:pt x="20" y="19"/>
                    <a:pt x="21" y="17"/>
                  </a:cubicBezTo>
                  <a:cubicBezTo>
                    <a:pt x="23" y="13"/>
                    <a:pt x="20" y="9"/>
                    <a:pt x="13" y="4"/>
                  </a:cubicBezTo>
                  <a:cubicBezTo>
                    <a:pt x="11" y="3"/>
                    <a:pt x="7" y="1"/>
                    <a:pt x="4" y="0"/>
                  </a:cubicBezTo>
                  <a:cubicBezTo>
                    <a:pt x="4" y="0"/>
                    <a:pt x="4" y="1"/>
                    <a:pt x="3" y="1"/>
                  </a:cubicBezTo>
                  <a:cubicBezTo>
                    <a:pt x="10" y="4"/>
                    <a:pt x="17" y="8"/>
                    <a:pt x="19" y="12"/>
                  </a:cubicBezTo>
                  <a:cubicBezTo>
                    <a:pt x="20" y="13"/>
                    <a:pt x="20" y="15"/>
                    <a:pt x="20" y="16"/>
                  </a:cubicBezTo>
                  <a:cubicBezTo>
                    <a:pt x="19" y="18"/>
                    <a:pt x="18" y="18"/>
                    <a:pt x="17" y="19"/>
                  </a:cubicBezTo>
                  <a:cubicBezTo>
                    <a:pt x="13" y="20"/>
                    <a:pt x="7" y="19"/>
                    <a:pt x="0" y="1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5" y="20"/>
                    <a:pt x="10" y="21"/>
                    <a:pt x="14" y="21"/>
                  </a:cubicBezTo>
                  <a:cubicBezTo>
                    <a:pt x="15" y="21"/>
                    <a:pt x="16" y="21"/>
                    <a:pt x="18" y="20"/>
                  </a:cubicBez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0" name="Freeform 1033"/>
            <p:cNvSpPr>
              <a:spLocks/>
            </p:cNvSpPr>
            <p:nvPr/>
          </p:nvSpPr>
          <p:spPr bwMode="auto">
            <a:xfrm>
              <a:off x="4696910" y="3196634"/>
              <a:ext cx="74613" cy="60325"/>
            </a:xfrm>
            <a:custGeom>
              <a:avLst/>
              <a:gdLst>
                <a:gd name="T0" fmla="*/ 16 w 20"/>
                <a:gd name="T1" fmla="*/ 16 h 16"/>
                <a:gd name="T2" fmla="*/ 18 w 20"/>
                <a:gd name="T3" fmla="*/ 14 h 16"/>
                <a:gd name="T4" fmla="*/ 10 w 20"/>
                <a:gd name="T5" fmla="*/ 4 h 16"/>
                <a:gd name="T6" fmla="*/ 3 w 20"/>
                <a:gd name="T7" fmla="*/ 0 h 16"/>
                <a:gd name="T8" fmla="*/ 2 w 20"/>
                <a:gd name="T9" fmla="*/ 2 h 16"/>
                <a:gd name="T10" fmla="*/ 17 w 20"/>
                <a:gd name="T11" fmla="*/ 11 h 16"/>
                <a:gd name="T12" fmla="*/ 17 w 20"/>
                <a:gd name="T13" fmla="*/ 13 h 16"/>
                <a:gd name="T14" fmla="*/ 16 w 20"/>
                <a:gd name="T15" fmla="*/ 14 h 16"/>
                <a:gd name="T16" fmla="*/ 0 w 20"/>
                <a:gd name="T17" fmla="*/ 11 h 16"/>
                <a:gd name="T18" fmla="*/ 0 w 20"/>
                <a:gd name="T19" fmla="*/ 13 h 16"/>
                <a:gd name="T20" fmla="*/ 14 w 20"/>
                <a:gd name="T21" fmla="*/ 16 h 16"/>
                <a:gd name="T22" fmla="*/ 16 w 20"/>
                <a:gd name="T2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16">
                  <a:moveTo>
                    <a:pt x="16" y="16"/>
                  </a:moveTo>
                  <a:cubicBezTo>
                    <a:pt x="17" y="15"/>
                    <a:pt x="18" y="15"/>
                    <a:pt x="18" y="14"/>
                  </a:cubicBezTo>
                  <a:cubicBezTo>
                    <a:pt x="20" y="11"/>
                    <a:pt x="17" y="7"/>
                    <a:pt x="10" y="4"/>
                  </a:cubicBezTo>
                  <a:cubicBezTo>
                    <a:pt x="8" y="3"/>
                    <a:pt x="6" y="1"/>
                    <a:pt x="3" y="0"/>
                  </a:cubicBezTo>
                  <a:cubicBezTo>
                    <a:pt x="3" y="1"/>
                    <a:pt x="2" y="1"/>
                    <a:pt x="2" y="2"/>
                  </a:cubicBezTo>
                  <a:cubicBezTo>
                    <a:pt x="9" y="4"/>
                    <a:pt x="15" y="7"/>
                    <a:pt x="17" y="11"/>
                  </a:cubicBezTo>
                  <a:cubicBezTo>
                    <a:pt x="17" y="12"/>
                    <a:pt x="17" y="12"/>
                    <a:pt x="17" y="13"/>
                  </a:cubicBezTo>
                  <a:cubicBezTo>
                    <a:pt x="17" y="14"/>
                    <a:pt x="16" y="14"/>
                    <a:pt x="16" y="14"/>
                  </a:cubicBezTo>
                  <a:cubicBezTo>
                    <a:pt x="13" y="16"/>
                    <a:pt x="7" y="14"/>
                    <a:pt x="0" y="11"/>
                  </a:cubicBezTo>
                  <a:cubicBezTo>
                    <a:pt x="0" y="12"/>
                    <a:pt x="0" y="12"/>
                    <a:pt x="0" y="13"/>
                  </a:cubicBezTo>
                  <a:cubicBezTo>
                    <a:pt x="6" y="15"/>
                    <a:pt x="10" y="16"/>
                    <a:pt x="14" y="16"/>
                  </a:cubicBezTo>
                  <a:cubicBezTo>
                    <a:pt x="15" y="16"/>
                    <a:pt x="16" y="16"/>
                    <a:pt x="16" y="16"/>
                  </a:cubicBez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1" name="Freeform 1034"/>
            <p:cNvSpPr>
              <a:spLocks/>
            </p:cNvSpPr>
            <p:nvPr/>
          </p:nvSpPr>
          <p:spPr bwMode="auto">
            <a:xfrm>
              <a:off x="4700085" y="3207747"/>
              <a:ext cx="57150" cy="41275"/>
            </a:xfrm>
            <a:custGeom>
              <a:avLst/>
              <a:gdLst>
                <a:gd name="T0" fmla="*/ 14 w 15"/>
                <a:gd name="T1" fmla="*/ 11 h 11"/>
                <a:gd name="T2" fmla="*/ 15 w 15"/>
                <a:gd name="T3" fmla="*/ 9 h 11"/>
                <a:gd name="T4" fmla="*/ 12 w 15"/>
                <a:gd name="T5" fmla="*/ 5 h 11"/>
                <a:gd name="T6" fmla="*/ 1 w 15"/>
                <a:gd name="T7" fmla="*/ 0 h 11"/>
                <a:gd name="T8" fmla="*/ 1 w 15"/>
                <a:gd name="T9" fmla="*/ 1 h 11"/>
                <a:gd name="T10" fmla="*/ 13 w 15"/>
                <a:gd name="T11" fmla="*/ 9 h 11"/>
                <a:gd name="T12" fmla="*/ 13 w 15"/>
                <a:gd name="T13" fmla="*/ 9 h 11"/>
                <a:gd name="T14" fmla="*/ 0 w 15"/>
                <a:gd name="T15" fmla="*/ 5 h 11"/>
                <a:gd name="T16" fmla="*/ 0 w 15"/>
                <a:gd name="T17" fmla="*/ 7 h 11"/>
                <a:gd name="T18" fmla="*/ 12 w 15"/>
                <a:gd name="T19" fmla="*/ 11 h 11"/>
                <a:gd name="T20" fmla="*/ 14 w 15"/>
                <a:gd name="T2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1">
                  <a:moveTo>
                    <a:pt x="14" y="11"/>
                  </a:moveTo>
                  <a:cubicBezTo>
                    <a:pt x="14" y="10"/>
                    <a:pt x="15" y="10"/>
                    <a:pt x="15" y="9"/>
                  </a:cubicBezTo>
                  <a:cubicBezTo>
                    <a:pt x="15" y="8"/>
                    <a:pt x="14" y="7"/>
                    <a:pt x="12" y="5"/>
                  </a:cubicBezTo>
                  <a:cubicBezTo>
                    <a:pt x="10" y="3"/>
                    <a:pt x="5" y="1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8" y="4"/>
                    <a:pt x="14" y="7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2" y="10"/>
                    <a:pt x="6" y="8"/>
                    <a:pt x="0" y="5"/>
                  </a:cubicBezTo>
                  <a:cubicBezTo>
                    <a:pt x="0" y="6"/>
                    <a:pt x="0" y="6"/>
                    <a:pt x="0" y="7"/>
                  </a:cubicBezTo>
                  <a:cubicBezTo>
                    <a:pt x="5" y="9"/>
                    <a:pt x="10" y="11"/>
                    <a:pt x="12" y="11"/>
                  </a:cubicBezTo>
                  <a:cubicBezTo>
                    <a:pt x="13" y="11"/>
                    <a:pt x="13" y="11"/>
                    <a:pt x="14" y="11"/>
                  </a:cubicBez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2" name="Freeform 1035"/>
            <p:cNvSpPr>
              <a:spLocks/>
            </p:cNvSpPr>
            <p:nvPr/>
          </p:nvSpPr>
          <p:spPr bwMode="auto">
            <a:xfrm>
              <a:off x="4700085" y="3214097"/>
              <a:ext cx="46038" cy="26988"/>
            </a:xfrm>
            <a:custGeom>
              <a:avLst/>
              <a:gdLst>
                <a:gd name="T0" fmla="*/ 11 w 12"/>
                <a:gd name="T1" fmla="*/ 7 h 7"/>
                <a:gd name="T2" fmla="*/ 12 w 12"/>
                <a:gd name="T3" fmla="*/ 7 h 7"/>
                <a:gd name="T4" fmla="*/ 12 w 12"/>
                <a:gd name="T5" fmla="*/ 6 h 7"/>
                <a:gd name="T6" fmla="*/ 0 w 12"/>
                <a:gd name="T7" fmla="*/ 0 h 7"/>
                <a:gd name="T8" fmla="*/ 0 w 12"/>
                <a:gd name="T9" fmla="*/ 2 h 7"/>
                <a:gd name="T10" fmla="*/ 11 w 12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7">
                  <a:moveTo>
                    <a:pt x="11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8" y="4"/>
                    <a:pt x="4" y="2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4" y="4"/>
                    <a:pt x="7" y="5"/>
                    <a:pt x="11" y="7"/>
                  </a:cubicBez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3" name="Freeform 1036"/>
            <p:cNvSpPr>
              <a:spLocks/>
            </p:cNvSpPr>
            <p:nvPr/>
          </p:nvSpPr>
          <p:spPr bwMode="auto">
            <a:xfrm>
              <a:off x="4708022" y="3166472"/>
              <a:ext cx="112713" cy="131763"/>
            </a:xfrm>
            <a:custGeom>
              <a:avLst/>
              <a:gdLst>
                <a:gd name="T0" fmla="*/ 26 w 30"/>
                <a:gd name="T1" fmla="*/ 27 h 35"/>
                <a:gd name="T2" fmla="*/ 18 w 30"/>
                <a:gd name="T3" fmla="*/ 5 h 35"/>
                <a:gd name="T4" fmla="*/ 7 w 30"/>
                <a:gd name="T5" fmla="*/ 0 h 35"/>
                <a:gd name="T6" fmla="*/ 5 w 30"/>
                <a:gd name="T7" fmla="*/ 1 h 35"/>
                <a:gd name="T8" fmla="*/ 25 w 30"/>
                <a:gd name="T9" fmla="*/ 14 h 35"/>
                <a:gd name="T10" fmla="*/ 25 w 30"/>
                <a:gd name="T11" fmla="*/ 26 h 35"/>
                <a:gd name="T12" fmla="*/ 0 w 30"/>
                <a:gd name="T13" fmla="*/ 32 h 35"/>
                <a:gd name="T14" fmla="*/ 1 w 30"/>
                <a:gd name="T15" fmla="*/ 34 h 35"/>
                <a:gd name="T16" fmla="*/ 10 w 30"/>
                <a:gd name="T17" fmla="*/ 35 h 35"/>
                <a:gd name="T18" fmla="*/ 26 w 30"/>
                <a:gd name="T19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35">
                  <a:moveTo>
                    <a:pt x="26" y="27"/>
                  </a:moveTo>
                  <a:cubicBezTo>
                    <a:pt x="30" y="19"/>
                    <a:pt x="28" y="12"/>
                    <a:pt x="18" y="5"/>
                  </a:cubicBezTo>
                  <a:cubicBezTo>
                    <a:pt x="15" y="3"/>
                    <a:pt x="11" y="1"/>
                    <a:pt x="7" y="0"/>
                  </a:cubicBezTo>
                  <a:cubicBezTo>
                    <a:pt x="6" y="0"/>
                    <a:pt x="6" y="0"/>
                    <a:pt x="5" y="1"/>
                  </a:cubicBezTo>
                  <a:cubicBezTo>
                    <a:pt x="13" y="4"/>
                    <a:pt x="21" y="8"/>
                    <a:pt x="25" y="14"/>
                  </a:cubicBezTo>
                  <a:cubicBezTo>
                    <a:pt x="27" y="18"/>
                    <a:pt x="27" y="22"/>
                    <a:pt x="25" y="26"/>
                  </a:cubicBezTo>
                  <a:cubicBezTo>
                    <a:pt x="20" y="35"/>
                    <a:pt x="10" y="35"/>
                    <a:pt x="0" y="32"/>
                  </a:cubicBezTo>
                  <a:cubicBezTo>
                    <a:pt x="0" y="33"/>
                    <a:pt x="0" y="33"/>
                    <a:pt x="1" y="34"/>
                  </a:cubicBezTo>
                  <a:cubicBezTo>
                    <a:pt x="4" y="35"/>
                    <a:pt x="7" y="35"/>
                    <a:pt x="10" y="35"/>
                  </a:cubicBezTo>
                  <a:cubicBezTo>
                    <a:pt x="17" y="35"/>
                    <a:pt x="23" y="33"/>
                    <a:pt x="26" y="27"/>
                  </a:cubicBez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4" name="Freeform 1037"/>
            <p:cNvSpPr>
              <a:spLocks/>
            </p:cNvSpPr>
            <p:nvPr/>
          </p:nvSpPr>
          <p:spPr bwMode="auto">
            <a:xfrm>
              <a:off x="4715960" y="3158534"/>
              <a:ext cx="115888" cy="150813"/>
            </a:xfrm>
            <a:custGeom>
              <a:avLst/>
              <a:gdLst>
                <a:gd name="T0" fmla="*/ 17 w 31"/>
                <a:gd name="T1" fmla="*/ 38 h 40"/>
                <a:gd name="T2" fmla="*/ 27 w 31"/>
                <a:gd name="T3" fmla="*/ 28 h 40"/>
                <a:gd name="T4" fmla="*/ 14 w 31"/>
                <a:gd name="T5" fmla="*/ 3 h 40"/>
                <a:gd name="T6" fmla="*/ 8 w 31"/>
                <a:gd name="T7" fmla="*/ 0 h 40"/>
                <a:gd name="T8" fmla="*/ 6 w 31"/>
                <a:gd name="T9" fmla="*/ 1 h 40"/>
                <a:gd name="T10" fmla="*/ 23 w 31"/>
                <a:gd name="T11" fmla="*/ 12 h 40"/>
                <a:gd name="T12" fmla="*/ 26 w 31"/>
                <a:gd name="T13" fmla="*/ 28 h 40"/>
                <a:gd name="T14" fmla="*/ 17 w 31"/>
                <a:gd name="T15" fmla="*/ 37 h 40"/>
                <a:gd name="T16" fmla="*/ 0 w 31"/>
                <a:gd name="T17" fmla="*/ 37 h 40"/>
                <a:gd name="T18" fmla="*/ 2 w 31"/>
                <a:gd name="T19" fmla="*/ 39 h 40"/>
                <a:gd name="T20" fmla="*/ 9 w 31"/>
                <a:gd name="T21" fmla="*/ 40 h 40"/>
                <a:gd name="T22" fmla="*/ 17 w 31"/>
                <a:gd name="T23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" h="40">
                  <a:moveTo>
                    <a:pt x="17" y="38"/>
                  </a:moveTo>
                  <a:cubicBezTo>
                    <a:pt x="22" y="36"/>
                    <a:pt x="25" y="33"/>
                    <a:pt x="27" y="28"/>
                  </a:cubicBezTo>
                  <a:cubicBezTo>
                    <a:pt x="31" y="18"/>
                    <a:pt x="26" y="10"/>
                    <a:pt x="14" y="3"/>
                  </a:cubicBezTo>
                  <a:cubicBezTo>
                    <a:pt x="12" y="2"/>
                    <a:pt x="10" y="1"/>
                    <a:pt x="8" y="0"/>
                  </a:cubicBezTo>
                  <a:cubicBezTo>
                    <a:pt x="7" y="0"/>
                    <a:pt x="7" y="1"/>
                    <a:pt x="6" y="1"/>
                  </a:cubicBezTo>
                  <a:cubicBezTo>
                    <a:pt x="13" y="4"/>
                    <a:pt x="19" y="8"/>
                    <a:pt x="23" y="12"/>
                  </a:cubicBezTo>
                  <a:cubicBezTo>
                    <a:pt x="27" y="17"/>
                    <a:pt x="28" y="22"/>
                    <a:pt x="26" y="28"/>
                  </a:cubicBezTo>
                  <a:cubicBezTo>
                    <a:pt x="24" y="32"/>
                    <a:pt x="21" y="35"/>
                    <a:pt x="17" y="37"/>
                  </a:cubicBezTo>
                  <a:cubicBezTo>
                    <a:pt x="12" y="39"/>
                    <a:pt x="7" y="38"/>
                    <a:pt x="0" y="37"/>
                  </a:cubicBezTo>
                  <a:cubicBezTo>
                    <a:pt x="0" y="38"/>
                    <a:pt x="1" y="38"/>
                    <a:pt x="2" y="39"/>
                  </a:cubicBezTo>
                  <a:cubicBezTo>
                    <a:pt x="5" y="39"/>
                    <a:pt x="7" y="40"/>
                    <a:pt x="9" y="40"/>
                  </a:cubicBezTo>
                  <a:cubicBezTo>
                    <a:pt x="12" y="40"/>
                    <a:pt x="15" y="39"/>
                    <a:pt x="17" y="38"/>
                  </a:cubicBez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5" name="Freeform 1038"/>
            <p:cNvSpPr>
              <a:spLocks/>
            </p:cNvSpPr>
            <p:nvPr/>
          </p:nvSpPr>
          <p:spPr bwMode="auto">
            <a:xfrm>
              <a:off x="4730247" y="3158534"/>
              <a:ext cx="98425" cy="157163"/>
            </a:xfrm>
            <a:custGeom>
              <a:avLst/>
              <a:gdLst>
                <a:gd name="T0" fmla="*/ 24 w 26"/>
                <a:gd name="T1" fmla="*/ 27 h 42"/>
                <a:gd name="T2" fmla="*/ 15 w 26"/>
                <a:gd name="T3" fmla="*/ 39 h 42"/>
                <a:gd name="T4" fmla="*/ 0 w 26"/>
                <a:gd name="T5" fmla="*/ 40 h 42"/>
                <a:gd name="T6" fmla="*/ 9 w 26"/>
                <a:gd name="T7" fmla="*/ 42 h 42"/>
                <a:gd name="T8" fmla="*/ 12 w 26"/>
                <a:gd name="T9" fmla="*/ 42 h 42"/>
                <a:gd name="T10" fmla="*/ 16 w 26"/>
                <a:gd name="T11" fmla="*/ 40 h 42"/>
                <a:gd name="T12" fmla="*/ 26 w 26"/>
                <a:gd name="T13" fmla="*/ 29 h 42"/>
                <a:gd name="T14" fmla="*/ 26 w 26"/>
                <a:gd name="T15" fmla="*/ 25 h 42"/>
                <a:gd name="T16" fmla="*/ 23 w 26"/>
                <a:gd name="T17" fmla="*/ 11 h 42"/>
                <a:gd name="T18" fmla="*/ 9 w 26"/>
                <a:gd name="T19" fmla="*/ 0 h 42"/>
                <a:gd name="T20" fmla="*/ 9 w 26"/>
                <a:gd name="T21" fmla="*/ 0 h 42"/>
                <a:gd name="T22" fmla="*/ 9 w 26"/>
                <a:gd name="T23" fmla="*/ 0 h 42"/>
                <a:gd name="T24" fmla="*/ 6 w 26"/>
                <a:gd name="T25" fmla="*/ 0 h 42"/>
                <a:gd name="T26" fmla="*/ 20 w 26"/>
                <a:gd name="T27" fmla="*/ 9 h 42"/>
                <a:gd name="T28" fmla="*/ 24 w 26"/>
                <a:gd name="T29" fmla="*/ 2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" h="42">
                  <a:moveTo>
                    <a:pt x="24" y="27"/>
                  </a:moveTo>
                  <a:cubicBezTo>
                    <a:pt x="23" y="33"/>
                    <a:pt x="20" y="37"/>
                    <a:pt x="15" y="39"/>
                  </a:cubicBezTo>
                  <a:cubicBezTo>
                    <a:pt x="12" y="40"/>
                    <a:pt x="7" y="41"/>
                    <a:pt x="0" y="40"/>
                  </a:cubicBezTo>
                  <a:cubicBezTo>
                    <a:pt x="3" y="41"/>
                    <a:pt x="6" y="42"/>
                    <a:pt x="9" y="42"/>
                  </a:cubicBezTo>
                  <a:cubicBezTo>
                    <a:pt x="10" y="42"/>
                    <a:pt x="11" y="42"/>
                    <a:pt x="12" y="42"/>
                  </a:cubicBezTo>
                  <a:cubicBezTo>
                    <a:pt x="13" y="41"/>
                    <a:pt x="15" y="41"/>
                    <a:pt x="16" y="40"/>
                  </a:cubicBezTo>
                  <a:cubicBezTo>
                    <a:pt x="21" y="38"/>
                    <a:pt x="24" y="34"/>
                    <a:pt x="26" y="29"/>
                  </a:cubicBezTo>
                  <a:cubicBezTo>
                    <a:pt x="26" y="27"/>
                    <a:pt x="26" y="26"/>
                    <a:pt x="26" y="25"/>
                  </a:cubicBezTo>
                  <a:cubicBezTo>
                    <a:pt x="26" y="21"/>
                    <a:pt x="25" y="15"/>
                    <a:pt x="23" y="11"/>
                  </a:cubicBezTo>
                  <a:cubicBezTo>
                    <a:pt x="20" y="7"/>
                    <a:pt x="16" y="3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11" y="2"/>
                    <a:pt x="16" y="5"/>
                    <a:pt x="20" y="9"/>
                  </a:cubicBezTo>
                  <a:cubicBezTo>
                    <a:pt x="25" y="14"/>
                    <a:pt x="26" y="20"/>
                    <a:pt x="24" y="27"/>
                  </a:cubicBez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6" name="Freeform 1039"/>
            <p:cNvSpPr>
              <a:spLocks/>
            </p:cNvSpPr>
            <p:nvPr/>
          </p:nvSpPr>
          <p:spPr bwMode="auto">
            <a:xfrm>
              <a:off x="4708022" y="3218859"/>
              <a:ext cx="26988" cy="19050"/>
            </a:xfrm>
            <a:custGeom>
              <a:avLst/>
              <a:gdLst>
                <a:gd name="T0" fmla="*/ 7 w 7"/>
                <a:gd name="T1" fmla="*/ 5 h 5"/>
                <a:gd name="T2" fmla="*/ 0 w 7"/>
                <a:gd name="T3" fmla="*/ 0 h 5"/>
                <a:gd name="T4" fmla="*/ 6 w 7"/>
                <a:gd name="T5" fmla="*/ 5 h 5"/>
                <a:gd name="T6" fmla="*/ 7 w 7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5">
                  <a:moveTo>
                    <a:pt x="7" y="5"/>
                  </a:moveTo>
                  <a:cubicBezTo>
                    <a:pt x="5" y="3"/>
                    <a:pt x="3" y="1"/>
                    <a:pt x="0" y="0"/>
                  </a:cubicBezTo>
                  <a:cubicBezTo>
                    <a:pt x="2" y="1"/>
                    <a:pt x="4" y="3"/>
                    <a:pt x="6" y="5"/>
                  </a:cubicBezTo>
                  <a:lnTo>
                    <a:pt x="7" y="5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7" name="Freeform 1040"/>
            <p:cNvSpPr>
              <a:spLocks/>
            </p:cNvSpPr>
            <p:nvPr/>
          </p:nvSpPr>
          <p:spPr bwMode="auto">
            <a:xfrm>
              <a:off x="6466972" y="3309347"/>
              <a:ext cx="90488" cy="96838"/>
            </a:xfrm>
            <a:custGeom>
              <a:avLst/>
              <a:gdLst>
                <a:gd name="T0" fmla="*/ 21 w 24"/>
                <a:gd name="T1" fmla="*/ 20 h 26"/>
                <a:gd name="T2" fmla="*/ 14 w 24"/>
                <a:gd name="T3" fmla="*/ 4 h 26"/>
                <a:gd name="T4" fmla="*/ 6 w 24"/>
                <a:gd name="T5" fmla="*/ 0 h 26"/>
                <a:gd name="T6" fmla="*/ 5 w 24"/>
                <a:gd name="T7" fmla="*/ 1 h 26"/>
                <a:gd name="T8" fmla="*/ 20 w 24"/>
                <a:gd name="T9" fmla="*/ 11 h 26"/>
                <a:gd name="T10" fmla="*/ 20 w 24"/>
                <a:gd name="T11" fmla="*/ 19 h 26"/>
                <a:gd name="T12" fmla="*/ 0 w 24"/>
                <a:gd name="T13" fmla="*/ 23 h 26"/>
                <a:gd name="T14" fmla="*/ 1 w 24"/>
                <a:gd name="T15" fmla="*/ 24 h 26"/>
                <a:gd name="T16" fmla="*/ 10 w 24"/>
                <a:gd name="T17" fmla="*/ 26 h 26"/>
                <a:gd name="T18" fmla="*/ 21 w 24"/>
                <a:gd name="T19" fmla="*/ 2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6">
                  <a:moveTo>
                    <a:pt x="21" y="20"/>
                  </a:moveTo>
                  <a:cubicBezTo>
                    <a:pt x="24" y="15"/>
                    <a:pt x="22" y="9"/>
                    <a:pt x="14" y="4"/>
                  </a:cubicBezTo>
                  <a:cubicBezTo>
                    <a:pt x="12" y="3"/>
                    <a:pt x="9" y="1"/>
                    <a:pt x="6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1" y="3"/>
                    <a:pt x="17" y="7"/>
                    <a:pt x="20" y="11"/>
                  </a:cubicBezTo>
                  <a:cubicBezTo>
                    <a:pt x="22" y="14"/>
                    <a:pt x="22" y="17"/>
                    <a:pt x="20" y="19"/>
                  </a:cubicBezTo>
                  <a:cubicBezTo>
                    <a:pt x="17" y="26"/>
                    <a:pt x="8" y="25"/>
                    <a:pt x="0" y="23"/>
                  </a:cubicBezTo>
                  <a:cubicBezTo>
                    <a:pt x="0" y="23"/>
                    <a:pt x="1" y="24"/>
                    <a:pt x="1" y="24"/>
                  </a:cubicBezTo>
                  <a:cubicBezTo>
                    <a:pt x="4" y="25"/>
                    <a:pt x="7" y="26"/>
                    <a:pt x="10" y="26"/>
                  </a:cubicBezTo>
                  <a:cubicBezTo>
                    <a:pt x="15" y="26"/>
                    <a:pt x="19" y="24"/>
                    <a:pt x="21" y="20"/>
                  </a:cubicBez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8" name="Freeform 1041"/>
            <p:cNvSpPr>
              <a:spLocks/>
            </p:cNvSpPr>
            <p:nvPr/>
          </p:nvSpPr>
          <p:spPr bwMode="auto">
            <a:xfrm>
              <a:off x="6466972" y="3315697"/>
              <a:ext cx="79375" cy="82550"/>
            </a:xfrm>
            <a:custGeom>
              <a:avLst/>
              <a:gdLst>
                <a:gd name="T0" fmla="*/ 19 w 21"/>
                <a:gd name="T1" fmla="*/ 17 h 22"/>
                <a:gd name="T2" fmla="*/ 12 w 21"/>
                <a:gd name="T3" fmla="*/ 4 h 22"/>
                <a:gd name="T4" fmla="*/ 4 w 21"/>
                <a:gd name="T5" fmla="*/ 0 h 22"/>
                <a:gd name="T6" fmla="*/ 3 w 21"/>
                <a:gd name="T7" fmla="*/ 1 h 22"/>
                <a:gd name="T8" fmla="*/ 18 w 21"/>
                <a:gd name="T9" fmla="*/ 11 h 22"/>
                <a:gd name="T10" fmla="*/ 18 w 21"/>
                <a:gd name="T11" fmla="*/ 16 h 22"/>
                <a:gd name="T12" fmla="*/ 0 w 21"/>
                <a:gd name="T13" fmla="*/ 18 h 22"/>
                <a:gd name="T14" fmla="*/ 0 w 21"/>
                <a:gd name="T15" fmla="*/ 19 h 22"/>
                <a:gd name="T16" fmla="*/ 11 w 21"/>
                <a:gd name="T17" fmla="*/ 21 h 22"/>
                <a:gd name="T18" fmla="*/ 19 w 21"/>
                <a:gd name="T19" fmla="*/ 1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22">
                  <a:moveTo>
                    <a:pt x="19" y="17"/>
                  </a:moveTo>
                  <a:cubicBezTo>
                    <a:pt x="21" y="14"/>
                    <a:pt x="21" y="9"/>
                    <a:pt x="12" y="4"/>
                  </a:cubicBezTo>
                  <a:cubicBezTo>
                    <a:pt x="10" y="2"/>
                    <a:pt x="7" y="1"/>
                    <a:pt x="4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9" y="3"/>
                    <a:pt x="15" y="7"/>
                    <a:pt x="18" y="11"/>
                  </a:cubicBezTo>
                  <a:cubicBezTo>
                    <a:pt x="19" y="13"/>
                    <a:pt x="19" y="15"/>
                    <a:pt x="18" y="16"/>
                  </a:cubicBezTo>
                  <a:cubicBezTo>
                    <a:pt x="15" y="22"/>
                    <a:pt x="7" y="21"/>
                    <a:pt x="0" y="18"/>
                  </a:cubicBezTo>
                  <a:cubicBezTo>
                    <a:pt x="0" y="18"/>
                    <a:pt x="0" y="19"/>
                    <a:pt x="0" y="19"/>
                  </a:cubicBezTo>
                  <a:cubicBezTo>
                    <a:pt x="4" y="21"/>
                    <a:pt x="7" y="21"/>
                    <a:pt x="11" y="21"/>
                  </a:cubicBezTo>
                  <a:cubicBezTo>
                    <a:pt x="14" y="21"/>
                    <a:pt x="17" y="20"/>
                    <a:pt x="19" y="17"/>
                  </a:cubicBez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9" name="Freeform 1042"/>
            <p:cNvSpPr>
              <a:spLocks/>
            </p:cNvSpPr>
            <p:nvPr/>
          </p:nvSpPr>
          <p:spPr bwMode="auto">
            <a:xfrm>
              <a:off x="6466972" y="3323634"/>
              <a:ext cx="66675" cy="63500"/>
            </a:xfrm>
            <a:custGeom>
              <a:avLst/>
              <a:gdLst>
                <a:gd name="T0" fmla="*/ 14 w 18"/>
                <a:gd name="T1" fmla="*/ 17 h 17"/>
                <a:gd name="T2" fmla="*/ 17 w 18"/>
                <a:gd name="T3" fmla="*/ 14 h 17"/>
                <a:gd name="T4" fmla="*/ 10 w 18"/>
                <a:gd name="T5" fmla="*/ 3 h 17"/>
                <a:gd name="T6" fmla="*/ 3 w 18"/>
                <a:gd name="T7" fmla="*/ 0 h 17"/>
                <a:gd name="T8" fmla="*/ 2 w 18"/>
                <a:gd name="T9" fmla="*/ 1 h 17"/>
                <a:gd name="T10" fmla="*/ 15 w 18"/>
                <a:gd name="T11" fmla="*/ 10 h 17"/>
                <a:gd name="T12" fmla="*/ 16 w 18"/>
                <a:gd name="T13" fmla="*/ 13 h 17"/>
                <a:gd name="T14" fmla="*/ 13 w 18"/>
                <a:gd name="T15" fmla="*/ 16 h 17"/>
                <a:gd name="T16" fmla="*/ 0 w 18"/>
                <a:gd name="T17" fmla="*/ 13 h 17"/>
                <a:gd name="T18" fmla="*/ 0 w 18"/>
                <a:gd name="T19" fmla="*/ 14 h 17"/>
                <a:gd name="T20" fmla="*/ 0 w 18"/>
                <a:gd name="T21" fmla="*/ 15 h 17"/>
                <a:gd name="T22" fmla="*/ 11 w 18"/>
                <a:gd name="T23" fmla="*/ 17 h 17"/>
                <a:gd name="T24" fmla="*/ 14 w 18"/>
                <a:gd name="T2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17">
                  <a:moveTo>
                    <a:pt x="14" y="17"/>
                  </a:moveTo>
                  <a:cubicBezTo>
                    <a:pt x="15" y="16"/>
                    <a:pt x="16" y="15"/>
                    <a:pt x="17" y="14"/>
                  </a:cubicBezTo>
                  <a:cubicBezTo>
                    <a:pt x="18" y="11"/>
                    <a:pt x="16" y="7"/>
                    <a:pt x="10" y="3"/>
                  </a:cubicBezTo>
                  <a:cubicBezTo>
                    <a:pt x="8" y="2"/>
                    <a:pt x="5" y="1"/>
                    <a:pt x="3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8" y="3"/>
                    <a:pt x="13" y="6"/>
                    <a:pt x="15" y="10"/>
                  </a:cubicBezTo>
                  <a:cubicBezTo>
                    <a:pt x="16" y="11"/>
                    <a:pt x="16" y="12"/>
                    <a:pt x="16" y="13"/>
                  </a:cubicBezTo>
                  <a:cubicBezTo>
                    <a:pt x="15" y="14"/>
                    <a:pt x="15" y="15"/>
                    <a:pt x="13" y="16"/>
                  </a:cubicBezTo>
                  <a:cubicBezTo>
                    <a:pt x="10" y="17"/>
                    <a:pt x="5" y="15"/>
                    <a:pt x="0" y="1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4" y="16"/>
                    <a:pt x="8" y="17"/>
                    <a:pt x="11" y="17"/>
                  </a:cubicBezTo>
                  <a:cubicBezTo>
                    <a:pt x="12" y="17"/>
                    <a:pt x="13" y="17"/>
                    <a:pt x="14" y="17"/>
                  </a:cubicBez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0" name="Freeform 1043"/>
            <p:cNvSpPr>
              <a:spLocks/>
            </p:cNvSpPr>
            <p:nvPr/>
          </p:nvSpPr>
          <p:spPr bwMode="auto">
            <a:xfrm>
              <a:off x="6466972" y="3331572"/>
              <a:ext cx="60325" cy="49213"/>
            </a:xfrm>
            <a:custGeom>
              <a:avLst/>
              <a:gdLst>
                <a:gd name="T0" fmla="*/ 13 w 16"/>
                <a:gd name="T1" fmla="*/ 13 h 13"/>
                <a:gd name="T2" fmla="*/ 15 w 16"/>
                <a:gd name="T3" fmla="*/ 11 h 13"/>
                <a:gd name="T4" fmla="*/ 8 w 16"/>
                <a:gd name="T5" fmla="*/ 2 h 13"/>
                <a:gd name="T6" fmla="*/ 2 w 16"/>
                <a:gd name="T7" fmla="*/ 0 h 13"/>
                <a:gd name="T8" fmla="*/ 1 w 16"/>
                <a:gd name="T9" fmla="*/ 1 h 13"/>
                <a:gd name="T10" fmla="*/ 13 w 16"/>
                <a:gd name="T11" fmla="*/ 8 h 13"/>
                <a:gd name="T12" fmla="*/ 13 w 16"/>
                <a:gd name="T13" fmla="*/ 11 h 13"/>
                <a:gd name="T14" fmla="*/ 12 w 16"/>
                <a:gd name="T15" fmla="*/ 12 h 13"/>
                <a:gd name="T16" fmla="*/ 0 w 16"/>
                <a:gd name="T17" fmla="*/ 9 h 13"/>
                <a:gd name="T18" fmla="*/ 0 w 16"/>
                <a:gd name="T19" fmla="*/ 10 h 13"/>
                <a:gd name="T20" fmla="*/ 11 w 16"/>
                <a:gd name="T21" fmla="*/ 13 h 13"/>
                <a:gd name="T22" fmla="*/ 13 w 16"/>
                <a:gd name="T2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" h="13">
                  <a:moveTo>
                    <a:pt x="13" y="13"/>
                  </a:moveTo>
                  <a:cubicBezTo>
                    <a:pt x="14" y="12"/>
                    <a:pt x="14" y="12"/>
                    <a:pt x="15" y="11"/>
                  </a:cubicBezTo>
                  <a:cubicBezTo>
                    <a:pt x="16" y="8"/>
                    <a:pt x="13" y="5"/>
                    <a:pt x="8" y="2"/>
                  </a:cubicBezTo>
                  <a:cubicBezTo>
                    <a:pt x="6" y="2"/>
                    <a:pt x="4" y="1"/>
                    <a:pt x="2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6" y="3"/>
                    <a:pt x="11" y="6"/>
                    <a:pt x="13" y="8"/>
                  </a:cubicBezTo>
                  <a:cubicBezTo>
                    <a:pt x="14" y="9"/>
                    <a:pt x="14" y="10"/>
                    <a:pt x="13" y="11"/>
                  </a:cubicBezTo>
                  <a:cubicBezTo>
                    <a:pt x="13" y="11"/>
                    <a:pt x="13" y="11"/>
                    <a:pt x="12" y="12"/>
                  </a:cubicBezTo>
                  <a:cubicBezTo>
                    <a:pt x="10" y="13"/>
                    <a:pt x="5" y="11"/>
                    <a:pt x="0" y="9"/>
                  </a:cubicBezTo>
                  <a:cubicBezTo>
                    <a:pt x="0" y="9"/>
                    <a:pt x="0" y="10"/>
                    <a:pt x="0" y="10"/>
                  </a:cubicBezTo>
                  <a:cubicBezTo>
                    <a:pt x="4" y="12"/>
                    <a:pt x="8" y="13"/>
                    <a:pt x="11" y="13"/>
                  </a:cubicBezTo>
                  <a:cubicBezTo>
                    <a:pt x="12" y="13"/>
                    <a:pt x="12" y="13"/>
                    <a:pt x="13" y="13"/>
                  </a:cubicBez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1" name="Freeform 1044"/>
            <p:cNvSpPr>
              <a:spLocks/>
            </p:cNvSpPr>
            <p:nvPr/>
          </p:nvSpPr>
          <p:spPr bwMode="auto">
            <a:xfrm>
              <a:off x="6466972" y="3339509"/>
              <a:ext cx="49213" cy="33338"/>
            </a:xfrm>
            <a:custGeom>
              <a:avLst/>
              <a:gdLst>
                <a:gd name="T0" fmla="*/ 12 w 13"/>
                <a:gd name="T1" fmla="*/ 9 h 9"/>
                <a:gd name="T2" fmla="*/ 12 w 13"/>
                <a:gd name="T3" fmla="*/ 8 h 9"/>
                <a:gd name="T4" fmla="*/ 10 w 13"/>
                <a:gd name="T5" fmla="*/ 4 h 9"/>
                <a:gd name="T6" fmla="*/ 1 w 13"/>
                <a:gd name="T7" fmla="*/ 0 h 9"/>
                <a:gd name="T8" fmla="*/ 1 w 13"/>
                <a:gd name="T9" fmla="*/ 1 h 9"/>
                <a:gd name="T10" fmla="*/ 11 w 13"/>
                <a:gd name="T11" fmla="*/ 8 h 9"/>
                <a:gd name="T12" fmla="*/ 11 w 13"/>
                <a:gd name="T13" fmla="*/ 8 h 9"/>
                <a:gd name="T14" fmla="*/ 0 w 13"/>
                <a:gd name="T15" fmla="*/ 5 h 9"/>
                <a:gd name="T16" fmla="*/ 0 w 13"/>
                <a:gd name="T17" fmla="*/ 6 h 9"/>
                <a:gd name="T18" fmla="*/ 10 w 13"/>
                <a:gd name="T19" fmla="*/ 9 h 9"/>
                <a:gd name="T20" fmla="*/ 12 w 13"/>
                <a:gd name="T2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9">
                  <a:moveTo>
                    <a:pt x="12" y="9"/>
                  </a:moveTo>
                  <a:cubicBezTo>
                    <a:pt x="12" y="9"/>
                    <a:pt x="12" y="8"/>
                    <a:pt x="12" y="8"/>
                  </a:cubicBezTo>
                  <a:cubicBezTo>
                    <a:pt x="13" y="7"/>
                    <a:pt x="12" y="5"/>
                    <a:pt x="10" y="4"/>
                  </a:cubicBezTo>
                  <a:cubicBezTo>
                    <a:pt x="8" y="3"/>
                    <a:pt x="5" y="1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7" y="3"/>
                    <a:pt x="11" y="6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" y="8"/>
                    <a:pt x="5" y="7"/>
                    <a:pt x="0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4" y="8"/>
                    <a:pt x="8" y="9"/>
                    <a:pt x="10" y="9"/>
                  </a:cubicBezTo>
                  <a:cubicBezTo>
                    <a:pt x="11" y="9"/>
                    <a:pt x="11" y="9"/>
                    <a:pt x="12" y="9"/>
                  </a:cubicBez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2" name="Freeform 1045"/>
            <p:cNvSpPr>
              <a:spLocks/>
            </p:cNvSpPr>
            <p:nvPr/>
          </p:nvSpPr>
          <p:spPr bwMode="auto">
            <a:xfrm>
              <a:off x="6466972" y="3345859"/>
              <a:ext cx="38100" cy="23813"/>
            </a:xfrm>
            <a:custGeom>
              <a:avLst/>
              <a:gdLst>
                <a:gd name="T0" fmla="*/ 10 w 10"/>
                <a:gd name="T1" fmla="*/ 6 h 6"/>
                <a:gd name="T2" fmla="*/ 10 w 10"/>
                <a:gd name="T3" fmla="*/ 5 h 6"/>
                <a:gd name="T4" fmla="*/ 10 w 10"/>
                <a:gd name="T5" fmla="*/ 4 h 6"/>
                <a:gd name="T6" fmla="*/ 0 w 10"/>
                <a:gd name="T7" fmla="*/ 0 h 6"/>
                <a:gd name="T8" fmla="*/ 0 w 10"/>
                <a:gd name="T9" fmla="*/ 1 h 6"/>
                <a:gd name="T10" fmla="*/ 9 w 10"/>
                <a:gd name="T11" fmla="*/ 5 h 6"/>
                <a:gd name="T12" fmla="*/ 10 w 1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6">
                  <a:moveTo>
                    <a:pt x="10" y="6"/>
                  </a:moveTo>
                  <a:cubicBezTo>
                    <a:pt x="10" y="5"/>
                    <a:pt x="10" y="5"/>
                    <a:pt x="10" y="5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7" y="3"/>
                    <a:pt x="4" y="1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3" y="3"/>
                    <a:pt x="6" y="4"/>
                    <a:pt x="9" y="5"/>
                  </a:cubicBezTo>
                  <a:lnTo>
                    <a:pt x="10" y="6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3" name="Freeform 1046"/>
            <p:cNvSpPr>
              <a:spLocks/>
            </p:cNvSpPr>
            <p:nvPr/>
          </p:nvSpPr>
          <p:spPr bwMode="auto">
            <a:xfrm>
              <a:off x="6470147" y="3304584"/>
              <a:ext cx="98425" cy="109538"/>
            </a:xfrm>
            <a:custGeom>
              <a:avLst/>
              <a:gdLst>
                <a:gd name="T0" fmla="*/ 23 w 26"/>
                <a:gd name="T1" fmla="*/ 22 h 29"/>
                <a:gd name="T2" fmla="*/ 16 w 26"/>
                <a:gd name="T3" fmla="*/ 4 h 29"/>
                <a:gd name="T4" fmla="*/ 6 w 26"/>
                <a:gd name="T5" fmla="*/ 0 h 29"/>
                <a:gd name="T6" fmla="*/ 5 w 26"/>
                <a:gd name="T7" fmla="*/ 0 h 29"/>
                <a:gd name="T8" fmla="*/ 21 w 26"/>
                <a:gd name="T9" fmla="*/ 11 h 29"/>
                <a:gd name="T10" fmla="*/ 22 w 26"/>
                <a:gd name="T11" fmla="*/ 21 h 29"/>
                <a:gd name="T12" fmla="*/ 0 w 26"/>
                <a:gd name="T13" fmla="*/ 26 h 29"/>
                <a:gd name="T14" fmla="*/ 2 w 26"/>
                <a:gd name="T15" fmla="*/ 28 h 29"/>
                <a:gd name="T16" fmla="*/ 9 w 26"/>
                <a:gd name="T17" fmla="*/ 29 h 29"/>
                <a:gd name="T18" fmla="*/ 23 w 26"/>
                <a:gd name="T19" fmla="*/ 2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9">
                  <a:moveTo>
                    <a:pt x="23" y="22"/>
                  </a:moveTo>
                  <a:cubicBezTo>
                    <a:pt x="26" y="16"/>
                    <a:pt x="24" y="10"/>
                    <a:pt x="16" y="4"/>
                  </a:cubicBezTo>
                  <a:cubicBezTo>
                    <a:pt x="13" y="3"/>
                    <a:pt x="10" y="1"/>
                    <a:pt x="6" y="0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12" y="3"/>
                    <a:pt x="18" y="7"/>
                    <a:pt x="21" y="11"/>
                  </a:cubicBezTo>
                  <a:cubicBezTo>
                    <a:pt x="23" y="15"/>
                    <a:pt x="24" y="18"/>
                    <a:pt x="22" y="21"/>
                  </a:cubicBezTo>
                  <a:cubicBezTo>
                    <a:pt x="17" y="29"/>
                    <a:pt x="9" y="29"/>
                    <a:pt x="0" y="26"/>
                  </a:cubicBezTo>
                  <a:cubicBezTo>
                    <a:pt x="1" y="27"/>
                    <a:pt x="1" y="28"/>
                    <a:pt x="2" y="28"/>
                  </a:cubicBezTo>
                  <a:cubicBezTo>
                    <a:pt x="4" y="29"/>
                    <a:pt x="7" y="29"/>
                    <a:pt x="9" y="29"/>
                  </a:cubicBezTo>
                  <a:cubicBezTo>
                    <a:pt x="15" y="29"/>
                    <a:pt x="20" y="27"/>
                    <a:pt x="23" y="22"/>
                  </a:cubicBez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4" name="Freeform 1047"/>
            <p:cNvSpPr>
              <a:spLocks/>
            </p:cNvSpPr>
            <p:nvPr/>
          </p:nvSpPr>
          <p:spPr bwMode="auto">
            <a:xfrm>
              <a:off x="6478085" y="3298234"/>
              <a:ext cx="98425" cy="123825"/>
            </a:xfrm>
            <a:custGeom>
              <a:avLst/>
              <a:gdLst>
                <a:gd name="T0" fmla="*/ 15 w 26"/>
                <a:gd name="T1" fmla="*/ 32 h 33"/>
                <a:gd name="T2" fmla="*/ 23 w 26"/>
                <a:gd name="T3" fmla="*/ 24 h 33"/>
                <a:gd name="T4" fmla="*/ 12 w 26"/>
                <a:gd name="T5" fmla="*/ 3 h 33"/>
                <a:gd name="T6" fmla="*/ 7 w 26"/>
                <a:gd name="T7" fmla="*/ 0 h 33"/>
                <a:gd name="T8" fmla="*/ 5 w 26"/>
                <a:gd name="T9" fmla="*/ 1 h 33"/>
                <a:gd name="T10" fmla="*/ 20 w 26"/>
                <a:gd name="T11" fmla="*/ 10 h 33"/>
                <a:gd name="T12" fmla="*/ 22 w 26"/>
                <a:gd name="T13" fmla="*/ 23 h 33"/>
                <a:gd name="T14" fmla="*/ 14 w 26"/>
                <a:gd name="T15" fmla="*/ 31 h 33"/>
                <a:gd name="T16" fmla="*/ 0 w 26"/>
                <a:gd name="T17" fmla="*/ 31 h 33"/>
                <a:gd name="T18" fmla="*/ 2 w 26"/>
                <a:gd name="T19" fmla="*/ 33 h 33"/>
                <a:gd name="T20" fmla="*/ 8 w 26"/>
                <a:gd name="T21" fmla="*/ 33 h 33"/>
                <a:gd name="T22" fmla="*/ 15 w 26"/>
                <a:gd name="T23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33">
                  <a:moveTo>
                    <a:pt x="15" y="32"/>
                  </a:moveTo>
                  <a:cubicBezTo>
                    <a:pt x="19" y="31"/>
                    <a:pt x="21" y="28"/>
                    <a:pt x="23" y="24"/>
                  </a:cubicBezTo>
                  <a:cubicBezTo>
                    <a:pt x="26" y="16"/>
                    <a:pt x="22" y="9"/>
                    <a:pt x="12" y="3"/>
                  </a:cubicBezTo>
                  <a:cubicBezTo>
                    <a:pt x="11" y="2"/>
                    <a:pt x="9" y="1"/>
                    <a:pt x="7" y="0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11" y="3"/>
                    <a:pt x="17" y="6"/>
                    <a:pt x="20" y="10"/>
                  </a:cubicBezTo>
                  <a:cubicBezTo>
                    <a:pt x="23" y="14"/>
                    <a:pt x="23" y="19"/>
                    <a:pt x="22" y="23"/>
                  </a:cubicBezTo>
                  <a:cubicBezTo>
                    <a:pt x="20" y="27"/>
                    <a:pt x="18" y="30"/>
                    <a:pt x="14" y="31"/>
                  </a:cubicBezTo>
                  <a:cubicBezTo>
                    <a:pt x="11" y="32"/>
                    <a:pt x="6" y="32"/>
                    <a:pt x="0" y="31"/>
                  </a:cubicBezTo>
                  <a:cubicBezTo>
                    <a:pt x="1" y="31"/>
                    <a:pt x="2" y="32"/>
                    <a:pt x="2" y="33"/>
                  </a:cubicBezTo>
                  <a:cubicBezTo>
                    <a:pt x="4" y="33"/>
                    <a:pt x="6" y="33"/>
                    <a:pt x="8" y="33"/>
                  </a:cubicBezTo>
                  <a:cubicBezTo>
                    <a:pt x="11" y="33"/>
                    <a:pt x="13" y="33"/>
                    <a:pt x="15" y="32"/>
                  </a:cubicBez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5" name="Freeform 1048"/>
            <p:cNvSpPr>
              <a:spLocks/>
            </p:cNvSpPr>
            <p:nvPr/>
          </p:nvSpPr>
          <p:spPr bwMode="auto">
            <a:xfrm>
              <a:off x="6492372" y="3298234"/>
              <a:ext cx="79375" cy="130175"/>
            </a:xfrm>
            <a:custGeom>
              <a:avLst/>
              <a:gdLst>
                <a:gd name="T0" fmla="*/ 20 w 21"/>
                <a:gd name="T1" fmla="*/ 23 h 35"/>
                <a:gd name="T2" fmla="*/ 13 w 21"/>
                <a:gd name="T3" fmla="*/ 33 h 35"/>
                <a:gd name="T4" fmla="*/ 0 w 21"/>
                <a:gd name="T5" fmla="*/ 34 h 35"/>
                <a:gd name="T6" fmla="*/ 7 w 21"/>
                <a:gd name="T7" fmla="*/ 35 h 35"/>
                <a:gd name="T8" fmla="*/ 10 w 21"/>
                <a:gd name="T9" fmla="*/ 35 h 35"/>
                <a:gd name="T10" fmla="*/ 13 w 21"/>
                <a:gd name="T11" fmla="*/ 34 h 35"/>
                <a:gd name="T12" fmla="*/ 21 w 21"/>
                <a:gd name="T13" fmla="*/ 24 h 35"/>
                <a:gd name="T14" fmla="*/ 21 w 21"/>
                <a:gd name="T15" fmla="*/ 21 h 35"/>
                <a:gd name="T16" fmla="*/ 19 w 21"/>
                <a:gd name="T17" fmla="*/ 9 h 35"/>
                <a:gd name="T18" fmla="*/ 8 w 21"/>
                <a:gd name="T19" fmla="*/ 0 h 35"/>
                <a:gd name="T20" fmla="*/ 7 w 21"/>
                <a:gd name="T21" fmla="*/ 0 h 35"/>
                <a:gd name="T22" fmla="*/ 7 w 21"/>
                <a:gd name="T23" fmla="*/ 0 h 35"/>
                <a:gd name="T24" fmla="*/ 5 w 21"/>
                <a:gd name="T25" fmla="*/ 0 h 35"/>
                <a:gd name="T26" fmla="*/ 16 w 21"/>
                <a:gd name="T27" fmla="*/ 7 h 35"/>
                <a:gd name="T28" fmla="*/ 20 w 21"/>
                <a:gd name="T29" fmla="*/ 2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35">
                  <a:moveTo>
                    <a:pt x="20" y="23"/>
                  </a:moveTo>
                  <a:cubicBezTo>
                    <a:pt x="19" y="28"/>
                    <a:pt x="16" y="31"/>
                    <a:pt x="13" y="33"/>
                  </a:cubicBezTo>
                  <a:cubicBezTo>
                    <a:pt x="10" y="34"/>
                    <a:pt x="6" y="34"/>
                    <a:pt x="0" y="34"/>
                  </a:cubicBezTo>
                  <a:cubicBezTo>
                    <a:pt x="2" y="35"/>
                    <a:pt x="4" y="35"/>
                    <a:pt x="7" y="35"/>
                  </a:cubicBezTo>
                  <a:cubicBezTo>
                    <a:pt x="8" y="35"/>
                    <a:pt x="9" y="35"/>
                    <a:pt x="10" y="35"/>
                  </a:cubicBezTo>
                  <a:cubicBezTo>
                    <a:pt x="11" y="35"/>
                    <a:pt x="12" y="34"/>
                    <a:pt x="13" y="34"/>
                  </a:cubicBezTo>
                  <a:cubicBezTo>
                    <a:pt x="17" y="32"/>
                    <a:pt x="20" y="29"/>
                    <a:pt x="21" y="24"/>
                  </a:cubicBezTo>
                  <a:cubicBezTo>
                    <a:pt x="21" y="23"/>
                    <a:pt x="21" y="22"/>
                    <a:pt x="21" y="21"/>
                  </a:cubicBezTo>
                  <a:cubicBezTo>
                    <a:pt x="21" y="17"/>
                    <a:pt x="21" y="13"/>
                    <a:pt x="19" y="9"/>
                  </a:cubicBezTo>
                  <a:cubicBezTo>
                    <a:pt x="17" y="6"/>
                    <a:pt x="13" y="3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9" y="2"/>
                    <a:pt x="13" y="4"/>
                    <a:pt x="16" y="7"/>
                  </a:cubicBezTo>
                  <a:cubicBezTo>
                    <a:pt x="20" y="12"/>
                    <a:pt x="21" y="17"/>
                    <a:pt x="20" y="23"/>
                  </a:cubicBez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6" name="Freeform 1049"/>
            <p:cNvSpPr>
              <a:spLocks/>
            </p:cNvSpPr>
            <p:nvPr/>
          </p:nvSpPr>
          <p:spPr bwMode="auto">
            <a:xfrm>
              <a:off x="6470147" y="3345859"/>
              <a:ext cx="26988" cy="19050"/>
            </a:xfrm>
            <a:custGeom>
              <a:avLst/>
              <a:gdLst>
                <a:gd name="T0" fmla="*/ 7 w 7"/>
                <a:gd name="T1" fmla="*/ 5 h 5"/>
                <a:gd name="T2" fmla="*/ 0 w 7"/>
                <a:gd name="T3" fmla="*/ 0 h 5"/>
                <a:gd name="T4" fmla="*/ 6 w 7"/>
                <a:gd name="T5" fmla="*/ 4 h 5"/>
                <a:gd name="T6" fmla="*/ 7 w 7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5">
                  <a:moveTo>
                    <a:pt x="7" y="5"/>
                  </a:moveTo>
                  <a:cubicBezTo>
                    <a:pt x="5" y="3"/>
                    <a:pt x="3" y="1"/>
                    <a:pt x="0" y="0"/>
                  </a:cubicBezTo>
                  <a:cubicBezTo>
                    <a:pt x="2" y="2"/>
                    <a:pt x="4" y="3"/>
                    <a:pt x="6" y="4"/>
                  </a:cubicBezTo>
                  <a:lnTo>
                    <a:pt x="7" y="5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7" name="Freeform 1050"/>
            <p:cNvSpPr>
              <a:spLocks/>
            </p:cNvSpPr>
            <p:nvPr/>
          </p:nvSpPr>
          <p:spPr bwMode="auto">
            <a:xfrm>
              <a:off x="7162297" y="4472984"/>
              <a:ext cx="127000" cy="142875"/>
            </a:xfrm>
            <a:custGeom>
              <a:avLst/>
              <a:gdLst>
                <a:gd name="T0" fmla="*/ 30 w 34"/>
                <a:gd name="T1" fmla="*/ 29 h 38"/>
                <a:gd name="T2" fmla="*/ 20 w 34"/>
                <a:gd name="T3" fmla="*/ 7 h 38"/>
                <a:gd name="T4" fmla="*/ 8 w 34"/>
                <a:gd name="T5" fmla="*/ 0 h 38"/>
                <a:gd name="T6" fmla="*/ 6 w 34"/>
                <a:gd name="T7" fmla="*/ 2 h 38"/>
                <a:gd name="T8" fmla="*/ 28 w 34"/>
                <a:gd name="T9" fmla="*/ 17 h 38"/>
                <a:gd name="T10" fmla="*/ 29 w 34"/>
                <a:gd name="T11" fmla="*/ 28 h 38"/>
                <a:gd name="T12" fmla="*/ 0 w 34"/>
                <a:gd name="T13" fmla="*/ 33 h 38"/>
                <a:gd name="T14" fmla="*/ 1 w 34"/>
                <a:gd name="T15" fmla="*/ 35 h 38"/>
                <a:gd name="T16" fmla="*/ 15 w 34"/>
                <a:gd name="T17" fmla="*/ 37 h 38"/>
                <a:gd name="T18" fmla="*/ 30 w 34"/>
                <a:gd name="T19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8">
                  <a:moveTo>
                    <a:pt x="30" y="29"/>
                  </a:moveTo>
                  <a:cubicBezTo>
                    <a:pt x="34" y="22"/>
                    <a:pt x="31" y="14"/>
                    <a:pt x="20" y="7"/>
                  </a:cubicBezTo>
                  <a:cubicBezTo>
                    <a:pt x="17" y="5"/>
                    <a:pt x="12" y="2"/>
                    <a:pt x="8" y="0"/>
                  </a:cubicBezTo>
                  <a:cubicBezTo>
                    <a:pt x="7" y="1"/>
                    <a:pt x="7" y="1"/>
                    <a:pt x="6" y="2"/>
                  </a:cubicBezTo>
                  <a:cubicBezTo>
                    <a:pt x="15" y="5"/>
                    <a:pt x="24" y="11"/>
                    <a:pt x="28" y="17"/>
                  </a:cubicBezTo>
                  <a:cubicBezTo>
                    <a:pt x="31" y="21"/>
                    <a:pt x="31" y="25"/>
                    <a:pt x="29" y="28"/>
                  </a:cubicBezTo>
                  <a:cubicBezTo>
                    <a:pt x="24" y="38"/>
                    <a:pt x="12" y="37"/>
                    <a:pt x="0" y="33"/>
                  </a:cubicBezTo>
                  <a:cubicBezTo>
                    <a:pt x="0" y="34"/>
                    <a:pt x="1" y="34"/>
                    <a:pt x="1" y="35"/>
                  </a:cubicBezTo>
                  <a:cubicBezTo>
                    <a:pt x="6" y="36"/>
                    <a:pt x="10" y="37"/>
                    <a:pt x="15" y="37"/>
                  </a:cubicBezTo>
                  <a:cubicBezTo>
                    <a:pt x="21" y="37"/>
                    <a:pt x="27" y="35"/>
                    <a:pt x="30" y="29"/>
                  </a:cubicBez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8" name="Freeform 1051"/>
            <p:cNvSpPr>
              <a:spLocks/>
            </p:cNvSpPr>
            <p:nvPr/>
          </p:nvSpPr>
          <p:spPr bwMode="auto">
            <a:xfrm>
              <a:off x="7157535" y="4485684"/>
              <a:ext cx="112713" cy="119063"/>
            </a:xfrm>
            <a:custGeom>
              <a:avLst/>
              <a:gdLst>
                <a:gd name="T0" fmla="*/ 28 w 30"/>
                <a:gd name="T1" fmla="*/ 25 h 32"/>
                <a:gd name="T2" fmla="*/ 18 w 30"/>
                <a:gd name="T3" fmla="*/ 6 h 32"/>
                <a:gd name="T4" fmla="*/ 6 w 30"/>
                <a:gd name="T5" fmla="*/ 0 h 32"/>
                <a:gd name="T6" fmla="*/ 5 w 30"/>
                <a:gd name="T7" fmla="*/ 1 h 32"/>
                <a:gd name="T8" fmla="*/ 26 w 30"/>
                <a:gd name="T9" fmla="*/ 16 h 32"/>
                <a:gd name="T10" fmla="*/ 27 w 30"/>
                <a:gd name="T11" fmla="*/ 24 h 32"/>
                <a:gd name="T12" fmla="*/ 0 w 30"/>
                <a:gd name="T13" fmla="*/ 26 h 32"/>
                <a:gd name="T14" fmla="*/ 1 w 30"/>
                <a:gd name="T15" fmla="*/ 28 h 32"/>
                <a:gd name="T16" fmla="*/ 16 w 30"/>
                <a:gd name="T17" fmla="*/ 31 h 32"/>
                <a:gd name="T18" fmla="*/ 28 w 30"/>
                <a:gd name="T19" fmla="*/ 2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32">
                  <a:moveTo>
                    <a:pt x="28" y="25"/>
                  </a:moveTo>
                  <a:cubicBezTo>
                    <a:pt x="30" y="21"/>
                    <a:pt x="30" y="14"/>
                    <a:pt x="18" y="6"/>
                  </a:cubicBezTo>
                  <a:cubicBezTo>
                    <a:pt x="15" y="4"/>
                    <a:pt x="11" y="2"/>
                    <a:pt x="6" y="0"/>
                  </a:cubicBezTo>
                  <a:cubicBezTo>
                    <a:pt x="6" y="0"/>
                    <a:pt x="6" y="1"/>
                    <a:pt x="5" y="1"/>
                  </a:cubicBezTo>
                  <a:cubicBezTo>
                    <a:pt x="14" y="5"/>
                    <a:pt x="23" y="10"/>
                    <a:pt x="26" y="16"/>
                  </a:cubicBezTo>
                  <a:cubicBezTo>
                    <a:pt x="28" y="18"/>
                    <a:pt x="28" y="21"/>
                    <a:pt x="27" y="24"/>
                  </a:cubicBezTo>
                  <a:cubicBezTo>
                    <a:pt x="23" y="32"/>
                    <a:pt x="11" y="30"/>
                    <a:pt x="0" y="26"/>
                  </a:cubicBezTo>
                  <a:cubicBezTo>
                    <a:pt x="0" y="27"/>
                    <a:pt x="0" y="27"/>
                    <a:pt x="1" y="28"/>
                  </a:cubicBezTo>
                  <a:cubicBezTo>
                    <a:pt x="6" y="30"/>
                    <a:pt x="11" y="31"/>
                    <a:pt x="16" y="31"/>
                  </a:cubicBezTo>
                  <a:cubicBezTo>
                    <a:pt x="21" y="31"/>
                    <a:pt x="26" y="29"/>
                    <a:pt x="28" y="25"/>
                  </a:cubicBez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9" name="Freeform 1052"/>
            <p:cNvSpPr>
              <a:spLocks/>
            </p:cNvSpPr>
            <p:nvPr/>
          </p:nvSpPr>
          <p:spPr bwMode="auto">
            <a:xfrm>
              <a:off x="7157535" y="4496797"/>
              <a:ext cx="101600" cy="93663"/>
            </a:xfrm>
            <a:custGeom>
              <a:avLst/>
              <a:gdLst>
                <a:gd name="T0" fmla="*/ 21 w 27"/>
                <a:gd name="T1" fmla="*/ 24 h 25"/>
                <a:gd name="T2" fmla="*/ 25 w 27"/>
                <a:gd name="T3" fmla="*/ 20 h 25"/>
                <a:gd name="T4" fmla="*/ 15 w 27"/>
                <a:gd name="T5" fmla="*/ 5 h 25"/>
                <a:gd name="T6" fmla="*/ 4 w 27"/>
                <a:gd name="T7" fmla="*/ 0 h 25"/>
                <a:gd name="T8" fmla="*/ 4 w 27"/>
                <a:gd name="T9" fmla="*/ 1 h 25"/>
                <a:gd name="T10" fmla="*/ 23 w 27"/>
                <a:gd name="T11" fmla="*/ 14 h 25"/>
                <a:gd name="T12" fmla="*/ 23 w 27"/>
                <a:gd name="T13" fmla="*/ 20 h 25"/>
                <a:gd name="T14" fmla="*/ 20 w 27"/>
                <a:gd name="T15" fmla="*/ 23 h 25"/>
                <a:gd name="T16" fmla="*/ 0 w 27"/>
                <a:gd name="T17" fmla="*/ 19 h 25"/>
                <a:gd name="T18" fmla="*/ 0 w 27"/>
                <a:gd name="T19" fmla="*/ 20 h 25"/>
                <a:gd name="T20" fmla="*/ 0 w 27"/>
                <a:gd name="T21" fmla="*/ 21 h 25"/>
                <a:gd name="T22" fmla="*/ 16 w 27"/>
                <a:gd name="T23" fmla="*/ 25 h 25"/>
                <a:gd name="T24" fmla="*/ 21 w 27"/>
                <a:gd name="T25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25">
                  <a:moveTo>
                    <a:pt x="21" y="24"/>
                  </a:moveTo>
                  <a:cubicBezTo>
                    <a:pt x="23" y="23"/>
                    <a:pt x="24" y="22"/>
                    <a:pt x="25" y="20"/>
                  </a:cubicBezTo>
                  <a:cubicBezTo>
                    <a:pt x="27" y="15"/>
                    <a:pt x="24" y="10"/>
                    <a:pt x="15" y="5"/>
                  </a:cubicBezTo>
                  <a:cubicBezTo>
                    <a:pt x="12" y="3"/>
                    <a:pt x="9" y="1"/>
                    <a:pt x="4" y="0"/>
                  </a:cubicBezTo>
                  <a:cubicBezTo>
                    <a:pt x="4" y="0"/>
                    <a:pt x="4" y="1"/>
                    <a:pt x="4" y="1"/>
                  </a:cubicBezTo>
                  <a:cubicBezTo>
                    <a:pt x="12" y="5"/>
                    <a:pt x="20" y="9"/>
                    <a:pt x="23" y="14"/>
                  </a:cubicBezTo>
                  <a:cubicBezTo>
                    <a:pt x="24" y="16"/>
                    <a:pt x="24" y="18"/>
                    <a:pt x="23" y="20"/>
                  </a:cubicBezTo>
                  <a:cubicBezTo>
                    <a:pt x="23" y="21"/>
                    <a:pt x="22" y="22"/>
                    <a:pt x="20" y="23"/>
                  </a:cubicBezTo>
                  <a:cubicBezTo>
                    <a:pt x="16" y="24"/>
                    <a:pt x="8" y="22"/>
                    <a:pt x="0" y="1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6" y="23"/>
                    <a:pt x="12" y="25"/>
                    <a:pt x="16" y="25"/>
                  </a:cubicBezTo>
                  <a:cubicBezTo>
                    <a:pt x="18" y="25"/>
                    <a:pt x="19" y="25"/>
                    <a:pt x="21" y="24"/>
                  </a:cubicBez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0" name="Freeform 1053"/>
            <p:cNvSpPr>
              <a:spLocks/>
            </p:cNvSpPr>
            <p:nvPr/>
          </p:nvSpPr>
          <p:spPr bwMode="auto">
            <a:xfrm>
              <a:off x="7157535" y="4507909"/>
              <a:ext cx="87313" cy="71438"/>
            </a:xfrm>
            <a:custGeom>
              <a:avLst/>
              <a:gdLst>
                <a:gd name="T0" fmla="*/ 19 w 23"/>
                <a:gd name="T1" fmla="*/ 18 h 19"/>
                <a:gd name="T2" fmla="*/ 22 w 23"/>
                <a:gd name="T3" fmla="*/ 16 h 19"/>
                <a:gd name="T4" fmla="*/ 12 w 23"/>
                <a:gd name="T5" fmla="*/ 4 h 19"/>
                <a:gd name="T6" fmla="*/ 3 w 23"/>
                <a:gd name="T7" fmla="*/ 0 h 19"/>
                <a:gd name="T8" fmla="*/ 2 w 23"/>
                <a:gd name="T9" fmla="*/ 1 h 19"/>
                <a:gd name="T10" fmla="*/ 19 w 23"/>
                <a:gd name="T11" fmla="*/ 12 h 19"/>
                <a:gd name="T12" fmla="*/ 20 w 23"/>
                <a:gd name="T13" fmla="*/ 15 h 19"/>
                <a:gd name="T14" fmla="*/ 19 w 23"/>
                <a:gd name="T15" fmla="*/ 17 h 19"/>
                <a:gd name="T16" fmla="*/ 0 w 23"/>
                <a:gd name="T17" fmla="*/ 13 h 19"/>
                <a:gd name="T18" fmla="*/ 0 w 23"/>
                <a:gd name="T19" fmla="*/ 15 h 19"/>
                <a:gd name="T20" fmla="*/ 16 w 23"/>
                <a:gd name="T21" fmla="*/ 19 h 19"/>
                <a:gd name="T22" fmla="*/ 19 w 23"/>
                <a:gd name="T23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19">
                  <a:moveTo>
                    <a:pt x="19" y="18"/>
                  </a:moveTo>
                  <a:cubicBezTo>
                    <a:pt x="20" y="18"/>
                    <a:pt x="21" y="17"/>
                    <a:pt x="22" y="16"/>
                  </a:cubicBezTo>
                  <a:cubicBezTo>
                    <a:pt x="23" y="12"/>
                    <a:pt x="20" y="8"/>
                    <a:pt x="12" y="4"/>
                  </a:cubicBezTo>
                  <a:cubicBezTo>
                    <a:pt x="10" y="3"/>
                    <a:pt x="6" y="1"/>
                    <a:pt x="3" y="0"/>
                  </a:cubicBezTo>
                  <a:cubicBezTo>
                    <a:pt x="3" y="0"/>
                    <a:pt x="3" y="1"/>
                    <a:pt x="2" y="1"/>
                  </a:cubicBezTo>
                  <a:cubicBezTo>
                    <a:pt x="10" y="4"/>
                    <a:pt x="17" y="8"/>
                    <a:pt x="19" y="12"/>
                  </a:cubicBezTo>
                  <a:cubicBezTo>
                    <a:pt x="20" y="13"/>
                    <a:pt x="20" y="14"/>
                    <a:pt x="20" y="15"/>
                  </a:cubicBezTo>
                  <a:cubicBezTo>
                    <a:pt x="20" y="16"/>
                    <a:pt x="19" y="16"/>
                    <a:pt x="19" y="17"/>
                  </a:cubicBezTo>
                  <a:cubicBezTo>
                    <a:pt x="15" y="18"/>
                    <a:pt x="8" y="16"/>
                    <a:pt x="0" y="13"/>
                  </a:cubicBezTo>
                  <a:cubicBezTo>
                    <a:pt x="0" y="14"/>
                    <a:pt x="0" y="14"/>
                    <a:pt x="0" y="15"/>
                  </a:cubicBezTo>
                  <a:cubicBezTo>
                    <a:pt x="7" y="17"/>
                    <a:pt x="12" y="19"/>
                    <a:pt x="16" y="19"/>
                  </a:cubicBezTo>
                  <a:cubicBezTo>
                    <a:pt x="17" y="19"/>
                    <a:pt x="18" y="19"/>
                    <a:pt x="19" y="18"/>
                  </a:cubicBez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1" name="Freeform 1054"/>
            <p:cNvSpPr>
              <a:spLocks/>
            </p:cNvSpPr>
            <p:nvPr/>
          </p:nvSpPr>
          <p:spPr bwMode="auto">
            <a:xfrm>
              <a:off x="7157535" y="4519022"/>
              <a:ext cx="71438" cy="49213"/>
            </a:xfrm>
            <a:custGeom>
              <a:avLst/>
              <a:gdLst>
                <a:gd name="T0" fmla="*/ 17 w 19"/>
                <a:gd name="T1" fmla="*/ 13 h 13"/>
                <a:gd name="T2" fmla="*/ 18 w 19"/>
                <a:gd name="T3" fmla="*/ 11 h 13"/>
                <a:gd name="T4" fmla="*/ 15 w 19"/>
                <a:gd name="T5" fmla="*/ 6 h 13"/>
                <a:gd name="T6" fmla="*/ 2 w 19"/>
                <a:gd name="T7" fmla="*/ 0 h 13"/>
                <a:gd name="T8" fmla="*/ 2 w 19"/>
                <a:gd name="T9" fmla="*/ 1 h 13"/>
                <a:gd name="T10" fmla="*/ 17 w 19"/>
                <a:gd name="T11" fmla="*/ 11 h 13"/>
                <a:gd name="T12" fmla="*/ 17 w 19"/>
                <a:gd name="T13" fmla="*/ 11 h 13"/>
                <a:gd name="T14" fmla="*/ 1 w 19"/>
                <a:gd name="T15" fmla="*/ 7 h 13"/>
                <a:gd name="T16" fmla="*/ 0 w 19"/>
                <a:gd name="T17" fmla="*/ 8 h 13"/>
                <a:gd name="T18" fmla="*/ 16 w 19"/>
                <a:gd name="T19" fmla="*/ 13 h 13"/>
                <a:gd name="T20" fmla="*/ 17 w 19"/>
                <a:gd name="T2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13">
                  <a:moveTo>
                    <a:pt x="17" y="13"/>
                  </a:moveTo>
                  <a:cubicBezTo>
                    <a:pt x="18" y="12"/>
                    <a:pt x="18" y="12"/>
                    <a:pt x="18" y="11"/>
                  </a:cubicBezTo>
                  <a:cubicBezTo>
                    <a:pt x="19" y="10"/>
                    <a:pt x="18" y="8"/>
                    <a:pt x="15" y="6"/>
                  </a:cubicBezTo>
                  <a:cubicBezTo>
                    <a:pt x="12" y="4"/>
                    <a:pt x="7" y="2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10" y="5"/>
                    <a:pt x="17" y="8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5" y="12"/>
                    <a:pt x="8" y="10"/>
                    <a:pt x="1" y="7"/>
                  </a:cubicBezTo>
                  <a:cubicBezTo>
                    <a:pt x="1" y="7"/>
                    <a:pt x="1" y="8"/>
                    <a:pt x="0" y="8"/>
                  </a:cubicBezTo>
                  <a:cubicBezTo>
                    <a:pt x="7" y="11"/>
                    <a:pt x="12" y="13"/>
                    <a:pt x="16" y="13"/>
                  </a:cubicBezTo>
                  <a:cubicBezTo>
                    <a:pt x="16" y="13"/>
                    <a:pt x="17" y="13"/>
                    <a:pt x="17" y="13"/>
                  </a:cubicBez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2" name="Freeform 1055"/>
            <p:cNvSpPr>
              <a:spLocks/>
            </p:cNvSpPr>
            <p:nvPr/>
          </p:nvSpPr>
          <p:spPr bwMode="auto">
            <a:xfrm>
              <a:off x="7162297" y="4530134"/>
              <a:ext cx="55563" cy="30163"/>
            </a:xfrm>
            <a:custGeom>
              <a:avLst/>
              <a:gdLst>
                <a:gd name="T0" fmla="*/ 14 w 15"/>
                <a:gd name="T1" fmla="*/ 8 h 8"/>
                <a:gd name="T2" fmla="*/ 14 w 15"/>
                <a:gd name="T3" fmla="*/ 7 h 8"/>
                <a:gd name="T4" fmla="*/ 14 w 15"/>
                <a:gd name="T5" fmla="*/ 6 h 8"/>
                <a:gd name="T6" fmla="*/ 0 w 15"/>
                <a:gd name="T7" fmla="*/ 0 h 8"/>
                <a:gd name="T8" fmla="*/ 0 w 15"/>
                <a:gd name="T9" fmla="*/ 2 h 8"/>
                <a:gd name="T10" fmla="*/ 13 w 15"/>
                <a:gd name="T11" fmla="*/ 8 h 8"/>
                <a:gd name="T12" fmla="*/ 14 w 15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8">
                  <a:moveTo>
                    <a:pt x="14" y="8"/>
                  </a:moveTo>
                  <a:cubicBezTo>
                    <a:pt x="14" y="7"/>
                    <a:pt x="14" y="7"/>
                    <a:pt x="14" y="7"/>
                  </a:cubicBezTo>
                  <a:cubicBezTo>
                    <a:pt x="15" y="7"/>
                    <a:pt x="14" y="6"/>
                    <a:pt x="14" y="6"/>
                  </a:cubicBezTo>
                  <a:cubicBezTo>
                    <a:pt x="9" y="4"/>
                    <a:pt x="5" y="2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4" y="4"/>
                    <a:pt x="9" y="6"/>
                    <a:pt x="13" y="8"/>
                  </a:cubicBezTo>
                  <a:lnTo>
                    <a:pt x="14" y="8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3" name="Freeform 1056"/>
            <p:cNvSpPr>
              <a:spLocks/>
            </p:cNvSpPr>
            <p:nvPr/>
          </p:nvSpPr>
          <p:spPr bwMode="auto">
            <a:xfrm>
              <a:off x="7168647" y="4469809"/>
              <a:ext cx="136525" cy="158750"/>
            </a:xfrm>
            <a:custGeom>
              <a:avLst/>
              <a:gdLst>
                <a:gd name="T0" fmla="*/ 32 w 36"/>
                <a:gd name="T1" fmla="*/ 32 h 42"/>
                <a:gd name="T2" fmla="*/ 21 w 36"/>
                <a:gd name="T3" fmla="*/ 6 h 42"/>
                <a:gd name="T4" fmla="*/ 8 w 36"/>
                <a:gd name="T5" fmla="*/ 0 h 42"/>
                <a:gd name="T6" fmla="*/ 7 w 36"/>
                <a:gd name="T7" fmla="*/ 1 h 42"/>
                <a:gd name="T8" fmla="*/ 29 w 36"/>
                <a:gd name="T9" fmla="*/ 16 h 42"/>
                <a:gd name="T10" fmla="*/ 30 w 36"/>
                <a:gd name="T11" fmla="*/ 31 h 42"/>
                <a:gd name="T12" fmla="*/ 0 w 36"/>
                <a:gd name="T13" fmla="*/ 38 h 42"/>
                <a:gd name="T14" fmla="*/ 1 w 36"/>
                <a:gd name="T15" fmla="*/ 40 h 42"/>
                <a:gd name="T16" fmla="*/ 13 w 36"/>
                <a:gd name="T17" fmla="*/ 42 h 42"/>
                <a:gd name="T18" fmla="*/ 32 w 36"/>
                <a:gd name="T19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42">
                  <a:moveTo>
                    <a:pt x="32" y="32"/>
                  </a:moveTo>
                  <a:cubicBezTo>
                    <a:pt x="36" y="23"/>
                    <a:pt x="33" y="14"/>
                    <a:pt x="21" y="6"/>
                  </a:cubicBezTo>
                  <a:cubicBezTo>
                    <a:pt x="18" y="4"/>
                    <a:pt x="13" y="2"/>
                    <a:pt x="8" y="0"/>
                  </a:cubicBezTo>
                  <a:cubicBezTo>
                    <a:pt x="8" y="0"/>
                    <a:pt x="7" y="0"/>
                    <a:pt x="7" y="1"/>
                  </a:cubicBezTo>
                  <a:cubicBezTo>
                    <a:pt x="16" y="5"/>
                    <a:pt x="25" y="10"/>
                    <a:pt x="29" y="16"/>
                  </a:cubicBezTo>
                  <a:cubicBezTo>
                    <a:pt x="33" y="21"/>
                    <a:pt x="33" y="26"/>
                    <a:pt x="30" y="31"/>
                  </a:cubicBezTo>
                  <a:cubicBezTo>
                    <a:pt x="24" y="41"/>
                    <a:pt x="12" y="41"/>
                    <a:pt x="0" y="38"/>
                  </a:cubicBezTo>
                  <a:cubicBezTo>
                    <a:pt x="0" y="39"/>
                    <a:pt x="1" y="40"/>
                    <a:pt x="1" y="40"/>
                  </a:cubicBezTo>
                  <a:cubicBezTo>
                    <a:pt x="5" y="41"/>
                    <a:pt x="9" y="42"/>
                    <a:pt x="13" y="42"/>
                  </a:cubicBezTo>
                  <a:cubicBezTo>
                    <a:pt x="20" y="42"/>
                    <a:pt x="27" y="39"/>
                    <a:pt x="32" y="32"/>
                  </a:cubicBez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4" name="Freeform 1057"/>
            <p:cNvSpPr>
              <a:spLocks/>
            </p:cNvSpPr>
            <p:nvPr/>
          </p:nvSpPr>
          <p:spPr bwMode="auto">
            <a:xfrm>
              <a:off x="7176585" y="4461872"/>
              <a:ext cx="139700" cy="177800"/>
            </a:xfrm>
            <a:custGeom>
              <a:avLst/>
              <a:gdLst>
                <a:gd name="T0" fmla="*/ 21 w 37"/>
                <a:gd name="T1" fmla="*/ 45 h 47"/>
                <a:gd name="T2" fmla="*/ 33 w 37"/>
                <a:gd name="T3" fmla="*/ 33 h 47"/>
                <a:gd name="T4" fmla="*/ 18 w 37"/>
                <a:gd name="T5" fmla="*/ 4 h 47"/>
                <a:gd name="T6" fmla="*/ 10 w 37"/>
                <a:gd name="T7" fmla="*/ 0 h 47"/>
                <a:gd name="T8" fmla="*/ 8 w 37"/>
                <a:gd name="T9" fmla="*/ 1 h 47"/>
                <a:gd name="T10" fmla="*/ 28 w 37"/>
                <a:gd name="T11" fmla="*/ 14 h 47"/>
                <a:gd name="T12" fmla="*/ 31 w 37"/>
                <a:gd name="T13" fmla="*/ 32 h 47"/>
                <a:gd name="T14" fmla="*/ 21 w 37"/>
                <a:gd name="T15" fmla="*/ 43 h 47"/>
                <a:gd name="T16" fmla="*/ 0 w 37"/>
                <a:gd name="T17" fmla="*/ 43 h 47"/>
                <a:gd name="T18" fmla="*/ 3 w 37"/>
                <a:gd name="T19" fmla="*/ 46 h 47"/>
                <a:gd name="T20" fmla="*/ 12 w 37"/>
                <a:gd name="T21" fmla="*/ 47 h 47"/>
                <a:gd name="T22" fmla="*/ 21 w 37"/>
                <a:gd name="T23" fmla="*/ 4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" h="47">
                  <a:moveTo>
                    <a:pt x="21" y="45"/>
                  </a:moveTo>
                  <a:cubicBezTo>
                    <a:pt x="27" y="43"/>
                    <a:pt x="31" y="39"/>
                    <a:pt x="33" y="33"/>
                  </a:cubicBezTo>
                  <a:cubicBezTo>
                    <a:pt x="37" y="22"/>
                    <a:pt x="32" y="12"/>
                    <a:pt x="18" y="4"/>
                  </a:cubicBezTo>
                  <a:cubicBezTo>
                    <a:pt x="15" y="2"/>
                    <a:pt x="13" y="1"/>
                    <a:pt x="10" y="0"/>
                  </a:cubicBezTo>
                  <a:cubicBezTo>
                    <a:pt x="9" y="0"/>
                    <a:pt x="9" y="1"/>
                    <a:pt x="8" y="1"/>
                  </a:cubicBezTo>
                  <a:cubicBezTo>
                    <a:pt x="16" y="4"/>
                    <a:pt x="24" y="9"/>
                    <a:pt x="28" y="14"/>
                  </a:cubicBezTo>
                  <a:cubicBezTo>
                    <a:pt x="33" y="20"/>
                    <a:pt x="34" y="26"/>
                    <a:pt x="31" y="32"/>
                  </a:cubicBezTo>
                  <a:cubicBezTo>
                    <a:pt x="29" y="38"/>
                    <a:pt x="26" y="42"/>
                    <a:pt x="21" y="43"/>
                  </a:cubicBezTo>
                  <a:cubicBezTo>
                    <a:pt x="16" y="45"/>
                    <a:pt x="9" y="45"/>
                    <a:pt x="0" y="43"/>
                  </a:cubicBezTo>
                  <a:cubicBezTo>
                    <a:pt x="1" y="44"/>
                    <a:pt x="2" y="45"/>
                    <a:pt x="3" y="46"/>
                  </a:cubicBezTo>
                  <a:cubicBezTo>
                    <a:pt x="6" y="46"/>
                    <a:pt x="9" y="47"/>
                    <a:pt x="12" y="47"/>
                  </a:cubicBezTo>
                  <a:cubicBezTo>
                    <a:pt x="15" y="47"/>
                    <a:pt x="18" y="46"/>
                    <a:pt x="21" y="45"/>
                  </a:cubicBez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5" name="Freeform 1058"/>
            <p:cNvSpPr>
              <a:spLocks/>
            </p:cNvSpPr>
            <p:nvPr/>
          </p:nvSpPr>
          <p:spPr bwMode="auto">
            <a:xfrm>
              <a:off x="7198810" y="4458697"/>
              <a:ext cx="112713" cy="187325"/>
            </a:xfrm>
            <a:custGeom>
              <a:avLst/>
              <a:gdLst>
                <a:gd name="T0" fmla="*/ 28 w 30"/>
                <a:gd name="T1" fmla="*/ 33 h 50"/>
                <a:gd name="T2" fmla="*/ 18 w 30"/>
                <a:gd name="T3" fmla="*/ 47 h 50"/>
                <a:gd name="T4" fmla="*/ 0 w 30"/>
                <a:gd name="T5" fmla="*/ 48 h 50"/>
                <a:gd name="T6" fmla="*/ 10 w 30"/>
                <a:gd name="T7" fmla="*/ 50 h 50"/>
                <a:gd name="T8" fmla="*/ 14 w 30"/>
                <a:gd name="T9" fmla="*/ 50 h 50"/>
                <a:gd name="T10" fmla="*/ 18 w 30"/>
                <a:gd name="T11" fmla="*/ 49 h 50"/>
                <a:gd name="T12" fmla="*/ 30 w 30"/>
                <a:gd name="T13" fmla="*/ 35 h 50"/>
                <a:gd name="T14" fmla="*/ 30 w 30"/>
                <a:gd name="T15" fmla="*/ 30 h 50"/>
                <a:gd name="T16" fmla="*/ 27 w 30"/>
                <a:gd name="T17" fmla="*/ 14 h 50"/>
                <a:gd name="T18" fmla="*/ 11 w 30"/>
                <a:gd name="T19" fmla="*/ 0 h 50"/>
                <a:gd name="T20" fmla="*/ 10 w 30"/>
                <a:gd name="T21" fmla="*/ 0 h 50"/>
                <a:gd name="T22" fmla="*/ 10 w 30"/>
                <a:gd name="T23" fmla="*/ 0 h 50"/>
                <a:gd name="T24" fmla="*/ 7 w 30"/>
                <a:gd name="T25" fmla="*/ 0 h 50"/>
                <a:gd name="T26" fmla="*/ 23 w 30"/>
                <a:gd name="T27" fmla="*/ 11 h 50"/>
                <a:gd name="T28" fmla="*/ 28 w 30"/>
                <a:gd name="T29" fmla="*/ 3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50">
                  <a:moveTo>
                    <a:pt x="28" y="33"/>
                  </a:moveTo>
                  <a:cubicBezTo>
                    <a:pt x="27" y="40"/>
                    <a:pt x="23" y="44"/>
                    <a:pt x="18" y="47"/>
                  </a:cubicBezTo>
                  <a:cubicBezTo>
                    <a:pt x="14" y="49"/>
                    <a:pt x="8" y="50"/>
                    <a:pt x="0" y="48"/>
                  </a:cubicBezTo>
                  <a:cubicBezTo>
                    <a:pt x="3" y="50"/>
                    <a:pt x="6" y="50"/>
                    <a:pt x="10" y="50"/>
                  </a:cubicBezTo>
                  <a:cubicBezTo>
                    <a:pt x="11" y="50"/>
                    <a:pt x="12" y="50"/>
                    <a:pt x="14" y="50"/>
                  </a:cubicBezTo>
                  <a:cubicBezTo>
                    <a:pt x="15" y="50"/>
                    <a:pt x="17" y="49"/>
                    <a:pt x="18" y="49"/>
                  </a:cubicBezTo>
                  <a:cubicBezTo>
                    <a:pt x="24" y="46"/>
                    <a:pt x="28" y="41"/>
                    <a:pt x="30" y="35"/>
                  </a:cubicBezTo>
                  <a:cubicBezTo>
                    <a:pt x="30" y="33"/>
                    <a:pt x="30" y="32"/>
                    <a:pt x="30" y="30"/>
                  </a:cubicBezTo>
                  <a:cubicBezTo>
                    <a:pt x="30" y="25"/>
                    <a:pt x="29" y="19"/>
                    <a:pt x="27" y="14"/>
                  </a:cubicBezTo>
                  <a:cubicBezTo>
                    <a:pt x="24" y="9"/>
                    <a:pt x="18" y="4"/>
                    <a:pt x="11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13" y="3"/>
                    <a:pt x="19" y="7"/>
                    <a:pt x="23" y="11"/>
                  </a:cubicBezTo>
                  <a:cubicBezTo>
                    <a:pt x="29" y="17"/>
                    <a:pt x="30" y="25"/>
                    <a:pt x="28" y="33"/>
                  </a:cubicBez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6" name="Freeform 1059"/>
            <p:cNvSpPr>
              <a:spLocks/>
            </p:cNvSpPr>
            <p:nvPr/>
          </p:nvSpPr>
          <p:spPr bwMode="auto">
            <a:xfrm>
              <a:off x="7168647" y="4530134"/>
              <a:ext cx="34925" cy="26988"/>
            </a:xfrm>
            <a:custGeom>
              <a:avLst/>
              <a:gdLst>
                <a:gd name="T0" fmla="*/ 9 w 9"/>
                <a:gd name="T1" fmla="*/ 7 h 7"/>
                <a:gd name="T2" fmla="*/ 0 w 9"/>
                <a:gd name="T3" fmla="*/ 0 h 7"/>
                <a:gd name="T4" fmla="*/ 8 w 9"/>
                <a:gd name="T5" fmla="*/ 6 h 7"/>
                <a:gd name="T6" fmla="*/ 9 w 9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7">
                  <a:moveTo>
                    <a:pt x="9" y="7"/>
                  </a:moveTo>
                  <a:cubicBezTo>
                    <a:pt x="6" y="4"/>
                    <a:pt x="3" y="2"/>
                    <a:pt x="0" y="0"/>
                  </a:cubicBezTo>
                  <a:cubicBezTo>
                    <a:pt x="3" y="2"/>
                    <a:pt x="6" y="4"/>
                    <a:pt x="8" y="6"/>
                  </a:cubicBezTo>
                  <a:lnTo>
                    <a:pt x="9" y="7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7" name="Freeform 1060"/>
            <p:cNvSpPr>
              <a:spLocks/>
            </p:cNvSpPr>
            <p:nvPr/>
          </p:nvSpPr>
          <p:spPr bwMode="auto">
            <a:xfrm>
              <a:off x="4611185" y="4098334"/>
              <a:ext cx="88900" cy="96838"/>
            </a:xfrm>
            <a:custGeom>
              <a:avLst/>
              <a:gdLst>
                <a:gd name="T0" fmla="*/ 21 w 24"/>
                <a:gd name="T1" fmla="*/ 20 h 26"/>
                <a:gd name="T2" fmla="*/ 14 w 24"/>
                <a:gd name="T3" fmla="*/ 4 h 26"/>
                <a:gd name="T4" fmla="*/ 5 w 24"/>
                <a:gd name="T5" fmla="*/ 0 h 26"/>
                <a:gd name="T6" fmla="*/ 4 w 24"/>
                <a:gd name="T7" fmla="*/ 1 h 26"/>
                <a:gd name="T8" fmla="*/ 20 w 24"/>
                <a:gd name="T9" fmla="*/ 11 h 26"/>
                <a:gd name="T10" fmla="*/ 20 w 24"/>
                <a:gd name="T11" fmla="*/ 19 h 26"/>
                <a:gd name="T12" fmla="*/ 0 w 24"/>
                <a:gd name="T13" fmla="*/ 23 h 26"/>
                <a:gd name="T14" fmla="*/ 0 w 24"/>
                <a:gd name="T15" fmla="*/ 24 h 26"/>
                <a:gd name="T16" fmla="*/ 10 w 24"/>
                <a:gd name="T17" fmla="*/ 26 h 26"/>
                <a:gd name="T18" fmla="*/ 21 w 24"/>
                <a:gd name="T19" fmla="*/ 2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6">
                  <a:moveTo>
                    <a:pt x="21" y="20"/>
                  </a:moveTo>
                  <a:cubicBezTo>
                    <a:pt x="24" y="15"/>
                    <a:pt x="22" y="9"/>
                    <a:pt x="14" y="4"/>
                  </a:cubicBezTo>
                  <a:cubicBezTo>
                    <a:pt x="12" y="3"/>
                    <a:pt x="9" y="1"/>
                    <a:pt x="5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10" y="3"/>
                    <a:pt x="17" y="7"/>
                    <a:pt x="20" y="11"/>
                  </a:cubicBezTo>
                  <a:cubicBezTo>
                    <a:pt x="21" y="14"/>
                    <a:pt x="22" y="17"/>
                    <a:pt x="20" y="19"/>
                  </a:cubicBezTo>
                  <a:cubicBezTo>
                    <a:pt x="16" y="26"/>
                    <a:pt x="8" y="25"/>
                    <a:pt x="0" y="23"/>
                  </a:cubicBezTo>
                  <a:cubicBezTo>
                    <a:pt x="0" y="23"/>
                    <a:pt x="0" y="24"/>
                    <a:pt x="0" y="24"/>
                  </a:cubicBezTo>
                  <a:cubicBezTo>
                    <a:pt x="4" y="25"/>
                    <a:pt x="7" y="26"/>
                    <a:pt x="10" y="26"/>
                  </a:cubicBezTo>
                  <a:cubicBezTo>
                    <a:pt x="15" y="26"/>
                    <a:pt x="19" y="24"/>
                    <a:pt x="21" y="20"/>
                  </a:cubicBez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8" name="Freeform 1061"/>
            <p:cNvSpPr>
              <a:spLocks/>
            </p:cNvSpPr>
            <p:nvPr/>
          </p:nvSpPr>
          <p:spPr bwMode="auto">
            <a:xfrm>
              <a:off x="4606422" y="4106272"/>
              <a:ext cx="79375" cy="82550"/>
            </a:xfrm>
            <a:custGeom>
              <a:avLst/>
              <a:gdLst>
                <a:gd name="T0" fmla="*/ 20 w 21"/>
                <a:gd name="T1" fmla="*/ 17 h 22"/>
                <a:gd name="T2" fmla="*/ 13 w 21"/>
                <a:gd name="T3" fmla="*/ 4 h 22"/>
                <a:gd name="T4" fmla="*/ 5 w 21"/>
                <a:gd name="T5" fmla="*/ 0 h 22"/>
                <a:gd name="T6" fmla="*/ 4 w 21"/>
                <a:gd name="T7" fmla="*/ 1 h 22"/>
                <a:gd name="T8" fmla="*/ 18 w 21"/>
                <a:gd name="T9" fmla="*/ 11 h 22"/>
                <a:gd name="T10" fmla="*/ 19 w 21"/>
                <a:gd name="T11" fmla="*/ 16 h 22"/>
                <a:gd name="T12" fmla="*/ 0 w 21"/>
                <a:gd name="T13" fmla="*/ 18 h 22"/>
                <a:gd name="T14" fmla="*/ 1 w 21"/>
                <a:gd name="T15" fmla="*/ 19 h 22"/>
                <a:gd name="T16" fmla="*/ 11 w 21"/>
                <a:gd name="T17" fmla="*/ 21 h 22"/>
                <a:gd name="T18" fmla="*/ 20 w 21"/>
                <a:gd name="T19" fmla="*/ 1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22">
                  <a:moveTo>
                    <a:pt x="20" y="17"/>
                  </a:moveTo>
                  <a:cubicBezTo>
                    <a:pt x="21" y="14"/>
                    <a:pt x="21" y="9"/>
                    <a:pt x="13" y="4"/>
                  </a:cubicBezTo>
                  <a:cubicBezTo>
                    <a:pt x="11" y="2"/>
                    <a:pt x="8" y="1"/>
                    <a:pt x="5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10" y="3"/>
                    <a:pt x="16" y="7"/>
                    <a:pt x="18" y="11"/>
                  </a:cubicBezTo>
                  <a:cubicBezTo>
                    <a:pt x="20" y="13"/>
                    <a:pt x="20" y="14"/>
                    <a:pt x="19" y="16"/>
                  </a:cubicBezTo>
                  <a:cubicBezTo>
                    <a:pt x="16" y="22"/>
                    <a:pt x="8" y="21"/>
                    <a:pt x="0" y="18"/>
                  </a:cubicBezTo>
                  <a:cubicBezTo>
                    <a:pt x="0" y="18"/>
                    <a:pt x="1" y="19"/>
                    <a:pt x="1" y="19"/>
                  </a:cubicBezTo>
                  <a:cubicBezTo>
                    <a:pt x="4" y="21"/>
                    <a:pt x="8" y="21"/>
                    <a:pt x="11" y="21"/>
                  </a:cubicBezTo>
                  <a:cubicBezTo>
                    <a:pt x="15" y="21"/>
                    <a:pt x="18" y="20"/>
                    <a:pt x="20" y="17"/>
                  </a:cubicBez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9" name="Freeform 1062"/>
            <p:cNvSpPr>
              <a:spLocks/>
            </p:cNvSpPr>
            <p:nvPr/>
          </p:nvSpPr>
          <p:spPr bwMode="auto">
            <a:xfrm>
              <a:off x="4606422" y="4112622"/>
              <a:ext cx="71438" cy="63500"/>
            </a:xfrm>
            <a:custGeom>
              <a:avLst/>
              <a:gdLst>
                <a:gd name="T0" fmla="*/ 15 w 19"/>
                <a:gd name="T1" fmla="*/ 17 h 17"/>
                <a:gd name="T2" fmla="*/ 18 w 19"/>
                <a:gd name="T3" fmla="*/ 14 h 17"/>
                <a:gd name="T4" fmla="*/ 11 w 19"/>
                <a:gd name="T5" fmla="*/ 3 h 17"/>
                <a:gd name="T6" fmla="*/ 3 w 19"/>
                <a:gd name="T7" fmla="*/ 0 h 17"/>
                <a:gd name="T8" fmla="*/ 3 w 19"/>
                <a:gd name="T9" fmla="*/ 1 h 17"/>
                <a:gd name="T10" fmla="*/ 16 w 19"/>
                <a:gd name="T11" fmla="*/ 9 h 17"/>
                <a:gd name="T12" fmla="*/ 16 w 19"/>
                <a:gd name="T13" fmla="*/ 13 h 17"/>
                <a:gd name="T14" fmla="*/ 14 w 19"/>
                <a:gd name="T15" fmla="*/ 16 h 17"/>
                <a:gd name="T16" fmla="*/ 0 w 19"/>
                <a:gd name="T17" fmla="*/ 13 h 17"/>
                <a:gd name="T18" fmla="*/ 0 w 19"/>
                <a:gd name="T19" fmla="*/ 14 h 17"/>
                <a:gd name="T20" fmla="*/ 0 w 19"/>
                <a:gd name="T21" fmla="*/ 15 h 17"/>
                <a:gd name="T22" fmla="*/ 11 w 19"/>
                <a:gd name="T23" fmla="*/ 17 h 17"/>
                <a:gd name="T24" fmla="*/ 15 w 19"/>
                <a:gd name="T2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17">
                  <a:moveTo>
                    <a:pt x="15" y="17"/>
                  </a:moveTo>
                  <a:cubicBezTo>
                    <a:pt x="16" y="16"/>
                    <a:pt x="17" y="15"/>
                    <a:pt x="18" y="14"/>
                  </a:cubicBezTo>
                  <a:cubicBezTo>
                    <a:pt x="19" y="11"/>
                    <a:pt x="17" y="7"/>
                    <a:pt x="11" y="3"/>
                  </a:cubicBezTo>
                  <a:cubicBezTo>
                    <a:pt x="9" y="2"/>
                    <a:pt x="6" y="1"/>
                    <a:pt x="3" y="0"/>
                  </a:cubicBezTo>
                  <a:cubicBezTo>
                    <a:pt x="3" y="0"/>
                    <a:pt x="3" y="0"/>
                    <a:pt x="3" y="1"/>
                  </a:cubicBezTo>
                  <a:cubicBezTo>
                    <a:pt x="8" y="3"/>
                    <a:pt x="14" y="6"/>
                    <a:pt x="16" y="9"/>
                  </a:cubicBezTo>
                  <a:cubicBezTo>
                    <a:pt x="17" y="11"/>
                    <a:pt x="17" y="12"/>
                    <a:pt x="16" y="13"/>
                  </a:cubicBezTo>
                  <a:cubicBezTo>
                    <a:pt x="16" y="14"/>
                    <a:pt x="15" y="15"/>
                    <a:pt x="14" y="16"/>
                  </a:cubicBezTo>
                  <a:cubicBezTo>
                    <a:pt x="11" y="17"/>
                    <a:pt x="6" y="15"/>
                    <a:pt x="0" y="1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4" y="16"/>
                    <a:pt x="8" y="17"/>
                    <a:pt x="11" y="17"/>
                  </a:cubicBezTo>
                  <a:cubicBezTo>
                    <a:pt x="13" y="17"/>
                    <a:pt x="14" y="17"/>
                    <a:pt x="15" y="17"/>
                  </a:cubicBez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0" name="Freeform 1063"/>
            <p:cNvSpPr>
              <a:spLocks/>
            </p:cNvSpPr>
            <p:nvPr/>
          </p:nvSpPr>
          <p:spPr bwMode="auto">
            <a:xfrm>
              <a:off x="4606422" y="4120559"/>
              <a:ext cx="60325" cy="49213"/>
            </a:xfrm>
            <a:custGeom>
              <a:avLst/>
              <a:gdLst>
                <a:gd name="T0" fmla="*/ 14 w 16"/>
                <a:gd name="T1" fmla="*/ 13 h 13"/>
                <a:gd name="T2" fmla="*/ 15 w 16"/>
                <a:gd name="T3" fmla="*/ 11 h 13"/>
                <a:gd name="T4" fmla="*/ 8 w 16"/>
                <a:gd name="T5" fmla="*/ 2 h 13"/>
                <a:gd name="T6" fmla="*/ 2 w 16"/>
                <a:gd name="T7" fmla="*/ 0 h 13"/>
                <a:gd name="T8" fmla="*/ 2 w 16"/>
                <a:gd name="T9" fmla="*/ 1 h 13"/>
                <a:gd name="T10" fmla="*/ 14 w 16"/>
                <a:gd name="T11" fmla="*/ 8 h 13"/>
                <a:gd name="T12" fmla="*/ 14 w 16"/>
                <a:gd name="T13" fmla="*/ 11 h 13"/>
                <a:gd name="T14" fmla="*/ 13 w 16"/>
                <a:gd name="T15" fmla="*/ 12 h 13"/>
                <a:gd name="T16" fmla="*/ 0 w 16"/>
                <a:gd name="T17" fmla="*/ 9 h 13"/>
                <a:gd name="T18" fmla="*/ 0 w 16"/>
                <a:gd name="T19" fmla="*/ 10 h 13"/>
                <a:gd name="T20" fmla="*/ 11 w 16"/>
                <a:gd name="T21" fmla="*/ 13 h 13"/>
                <a:gd name="T22" fmla="*/ 14 w 16"/>
                <a:gd name="T2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" h="13">
                  <a:moveTo>
                    <a:pt x="14" y="13"/>
                  </a:moveTo>
                  <a:cubicBezTo>
                    <a:pt x="15" y="12"/>
                    <a:pt x="15" y="12"/>
                    <a:pt x="15" y="11"/>
                  </a:cubicBezTo>
                  <a:cubicBezTo>
                    <a:pt x="16" y="8"/>
                    <a:pt x="14" y="5"/>
                    <a:pt x="8" y="2"/>
                  </a:cubicBezTo>
                  <a:cubicBezTo>
                    <a:pt x="7" y="2"/>
                    <a:pt x="5" y="1"/>
                    <a:pt x="2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7" y="3"/>
                    <a:pt x="12" y="6"/>
                    <a:pt x="14" y="8"/>
                  </a:cubicBezTo>
                  <a:cubicBezTo>
                    <a:pt x="14" y="9"/>
                    <a:pt x="14" y="10"/>
                    <a:pt x="14" y="11"/>
                  </a:cubicBezTo>
                  <a:cubicBezTo>
                    <a:pt x="14" y="11"/>
                    <a:pt x="14" y="11"/>
                    <a:pt x="13" y="12"/>
                  </a:cubicBezTo>
                  <a:cubicBezTo>
                    <a:pt x="11" y="13"/>
                    <a:pt x="6" y="11"/>
                    <a:pt x="0" y="9"/>
                  </a:cubicBezTo>
                  <a:cubicBezTo>
                    <a:pt x="0" y="9"/>
                    <a:pt x="0" y="10"/>
                    <a:pt x="0" y="10"/>
                  </a:cubicBezTo>
                  <a:cubicBezTo>
                    <a:pt x="5" y="12"/>
                    <a:pt x="9" y="13"/>
                    <a:pt x="11" y="13"/>
                  </a:cubicBezTo>
                  <a:cubicBezTo>
                    <a:pt x="12" y="13"/>
                    <a:pt x="13" y="13"/>
                    <a:pt x="14" y="13"/>
                  </a:cubicBez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1" name="Freeform 1064"/>
            <p:cNvSpPr>
              <a:spLocks/>
            </p:cNvSpPr>
            <p:nvPr/>
          </p:nvSpPr>
          <p:spPr bwMode="auto">
            <a:xfrm>
              <a:off x="4611185" y="4128497"/>
              <a:ext cx="44450" cy="33338"/>
            </a:xfrm>
            <a:custGeom>
              <a:avLst/>
              <a:gdLst>
                <a:gd name="T0" fmla="*/ 11 w 12"/>
                <a:gd name="T1" fmla="*/ 9 h 9"/>
                <a:gd name="T2" fmla="*/ 12 w 12"/>
                <a:gd name="T3" fmla="*/ 8 h 9"/>
                <a:gd name="T4" fmla="*/ 10 w 12"/>
                <a:gd name="T5" fmla="*/ 4 h 9"/>
                <a:gd name="T6" fmla="*/ 1 w 12"/>
                <a:gd name="T7" fmla="*/ 0 h 9"/>
                <a:gd name="T8" fmla="*/ 0 w 12"/>
                <a:gd name="T9" fmla="*/ 1 h 9"/>
                <a:gd name="T10" fmla="*/ 11 w 12"/>
                <a:gd name="T11" fmla="*/ 8 h 9"/>
                <a:gd name="T12" fmla="*/ 11 w 12"/>
                <a:gd name="T13" fmla="*/ 8 h 9"/>
                <a:gd name="T14" fmla="*/ 0 w 12"/>
                <a:gd name="T15" fmla="*/ 5 h 9"/>
                <a:gd name="T16" fmla="*/ 0 w 12"/>
                <a:gd name="T17" fmla="*/ 6 h 9"/>
                <a:gd name="T18" fmla="*/ 10 w 12"/>
                <a:gd name="T19" fmla="*/ 9 h 9"/>
                <a:gd name="T20" fmla="*/ 11 w 12"/>
                <a:gd name="T2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9">
                  <a:moveTo>
                    <a:pt x="11" y="9"/>
                  </a:moveTo>
                  <a:cubicBezTo>
                    <a:pt x="12" y="9"/>
                    <a:pt x="12" y="8"/>
                    <a:pt x="12" y="8"/>
                  </a:cubicBezTo>
                  <a:cubicBezTo>
                    <a:pt x="12" y="7"/>
                    <a:pt x="11" y="5"/>
                    <a:pt x="10" y="4"/>
                  </a:cubicBezTo>
                  <a:cubicBezTo>
                    <a:pt x="8" y="3"/>
                    <a:pt x="4" y="1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6" y="3"/>
                    <a:pt x="11" y="6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" y="8"/>
                    <a:pt x="5" y="7"/>
                    <a:pt x="0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4" y="8"/>
                    <a:pt x="8" y="9"/>
                    <a:pt x="10" y="9"/>
                  </a:cubicBezTo>
                  <a:cubicBezTo>
                    <a:pt x="11" y="9"/>
                    <a:pt x="11" y="9"/>
                    <a:pt x="11" y="9"/>
                  </a:cubicBez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2" name="Freeform 1065"/>
            <p:cNvSpPr>
              <a:spLocks/>
            </p:cNvSpPr>
            <p:nvPr/>
          </p:nvSpPr>
          <p:spPr bwMode="auto">
            <a:xfrm>
              <a:off x="4611185" y="4134847"/>
              <a:ext cx="36513" cy="23813"/>
            </a:xfrm>
            <a:custGeom>
              <a:avLst/>
              <a:gdLst>
                <a:gd name="T0" fmla="*/ 9 w 10"/>
                <a:gd name="T1" fmla="*/ 6 h 6"/>
                <a:gd name="T2" fmla="*/ 10 w 10"/>
                <a:gd name="T3" fmla="*/ 5 h 6"/>
                <a:gd name="T4" fmla="*/ 10 w 10"/>
                <a:gd name="T5" fmla="*/ 4 h 6"/>
                <a:gd name="T6" fmla="*/ 0 w 10"/>
                <a:gd name="T7" fmla="*/ 0 h 6"/>
                <a:gd name="T8" fmla="*/ 0 w 10"/>
                <a:gd name="T9" fmla="*/ 1 h 6"/>
                <a:gd name="T10" fmla="*/ 9 w 10"/>
                <a:gd name="T11" fmla="*/ 5 h 6"/>
                <a:gd name="T12" fmla="*/ 9 w 1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6">
                  <a:moveTo>
                    <a:pt x="9" y="6"/>
                  </a:moveTo>
                  <a:cubicBezTo>
                    <a:pt x="10" y="5"/>
                    <a:pt x="10" y="5"/>
                    <a:pt x="10" y="5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6" y="3"/>
                    <a:pt x="3" y="1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3" y="3"/>
                    <a:pt x="6" y="4"/>
                    <a:pt x="9" y="5"/>
                  </a:cubicBezTo>
                  <a:lnTo>
                    <a:pt x="9" y="6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3" name="Freeform 1066"/>
            <p:cNvSpPr>
              <a:spLocks/>
            </p:cNvSpPr>
            <p:nvPr/>
          </p:nvSpPr>
          <p:spPr bwMode="auto">
            <a:xfrm>
              <a:off x="4614360" y="4093572"/>
              <a:ext cx="96838" cy="109538"/>
            </a:xfrm>
            <a:custGeom>
              <a:avLst/>
              <a:gdLst>
                <a:gd name="T0" fmla="*/ 22 w 26"/>
                <a:gd name="T1" fmla="*/ 22 h 29"/>
                <a:gd name="T2" fmla="*/ 15 w 26"/>
                <a:gd name="T3" fmla="*/ 4 h 29"/>
                <a:gd name="T4" fmla="*/ 6 w 26"/>
                <a:gd name="T5" fmla="*/ 0 h 29"/>
                <a:gd name="T6" fmla="*/ 5 w 26"/>
                <a:gd name="T7" fmla="*/ 0 h 29"/>
                <a:gd name="T8" fmla="*/ 21 w 26"/>
                <a:gd name="T9" fmla="*/ 11 h 29"/>
                <a:gd name="T10" fmla="*/ 21 w 26"/>
                <a:gd name="T11" fmla="*/ 21 h 29"/>
                <a:gd name="T12" fmla="*/ 0 w 26"/>
                <a:gd name="T13" fmla="*/ 26 h 29"/>
                <a:gd name="T14" fmla="*/ 1 w 26"/>
                <a:gd name="T15" fmla="*/ 28 h 29"/>
                <a:gd name="T16" fmla="*/ 9 w 26"/>
                <a:gd name="T17" fmla="*/ 29 h 29"/>
                <a:gd name="T18" fmla="*/ 22 w 26"/>
                <a:gd name="T19" fmla="*/ 2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9">
                  <a:moveTo>
                    <a:pt x="22" y="22"/>
                  </a:moveTo>
                  <a:cubicBezTo>
                    <a:pt x="26" y="16"/>
                    <a:pt x="23" y="10"/>
                    <a:pt x="15" y="4"/>
                  </a:cubicBezTo>
                  <a:cubicBezTo>
                    <a:pt x="13" y="3"/>
                    <a:pt x="10" y="1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12" y="3"/>
                    <a:pt x="18" y="7"/>
                    <a:pt x="21" y="11"/>
                  </a:cubicBezTo>
                  <a:cubicBezTo>
                    <a:pt x="23" y="15"/>
                    <a:pt x="23" y="18"/>
                    <a:pt x="21" y="21"/>
                  </a:cubicBezTo>
                  <a:cubicBezTo>
                    <a:pt x="17" y="29"/>
                    <a:pt x="9" y="29"/>
                    <a:pt x="0" y="26"/>
                  </a:cubicBezTo>
                  <a:cubicBezTo>
                    <a:pt x="1" y="27"/>
                    <a:pt x="1" y="28"/>
                    <a:pt x="1" y="28"/>
                  </a:cubicBezTo>
                  <a:cubicBezTo>
                    <a:pt x="4" y="29"/>
                    <a:pt x="7" y="29"/>
                    <a:pt x="9" y="29"/>
                  </a:cubicBezTo>
                  <a:cubicBezTo>
                    <a:pt x="15" y="29"/>
                    <a:pt x="19" y="27"/>
                    <a:pt x="22" y="22"/>
                  </a:cubicBez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4" name="Freeform 1067"/>
            <p:cNvSpPr>
              <a:spLocks/>
            </p:cNvSpPr>
            <p:nvPr/>
          </p:nvSpPr>
          <p:spPr bwMode="auto">
            <a:xfrm>
              <a:off x="4622297" y="4087222"/>
              <a:ext cx="96838" cy="123825"/>
            </a:xfrm>
            <a:custGeom>
              <a:avLst/>
              <a:gdLst>
                <a:gd name="T0" fmla="*/ 15 w 26"/>
                <a:gd name="T1" fmla="*/ 32 h 33"/>
                <a:gd name="T2" fmla="*/ 23 w 26"/>
                <a:gd name="T3" fmla="*/ 24 h 33"/>
                <a:gd name="T4" fmla="*/ 12 w 26"/>
                <a:gd name="T5" fmla="*/ 3 h 33"/>
                <a:gd name="T6" fmla="*/ 7 w 26"/>
                <a:gd name="T7" fmla="*/ 0 h 33"/>
                <a:gd name="T8" fmla="*/ 5 w 26"/>
                <a:gd name="T9" fmla="*/ 1 h 33"/>
                <a:gd name="T10" fmla="*/ 19 w 26"/>
                <a:gd name="T11" fmla="*/ 10 h 33"/>
                <a:gd name="T12" fmla="*/ 21 w 26"/>
                <a:gd name="T13" fmla="*/ 23 h 33"/>
                <a:gd name="T14" fmla="*/ 14 w 26"/>
                <a:gd name="T15" fmla="*/ 31 h 33"/>
                <a:gd name="T16" fmla="*/ 0 w 26"/>
                <a:gd name="T17" fmla="*/ 31 h 33"/>
                <a:gd name="T18" fmla="*/ 2 w 26"/>
                <a:gd name="T19" fmla="*/ 33 h 33"/>
                <a:gd name="T20" fmla="*/ 8 w 26"/>
                <a:gd name="T21" fmla="*/ 33 h 33"/>
                <a:gd name="T22" fmla="*/ 15 w 26"/>
                <a:gd name="T23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33">
                  <a:moveTo>
                    <a:pt x="15" y="32"/>
                  </a:moveTo>
                  <a:cubicBezTo>
                    <a:pt x="18" y="31"/>
                    <a:pt x="21" y="28"/>
                    <a:pt x="23" y="24"/>
                  </a:cubicBezTo>
                  <a:cubicBezTo>
                    <a:pt x="26" y="16"/>
                    <a:pt x="22" y="9"/>
                    <a:pt x="12" y="3"/>
                  </a:cubicBezTo>
                  <a:cubicBezTo>
                    <a:pt x="10" y="2"/>
                    <a:pt x="9" y="1"/>
                    <a:pt x="7" y="0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11" y="3"/>
                    <a:pt x="16" y="6"/>
                    <a:pt x="19" y="10"/>
                  </a:cubicBezTo>
                  <a:cubicBezTo>
                    <a:pt x="23" y="14"/>
                    <a:pt x="23" y="19"/>
                    <a:pt x="21" y="23"/>
                  </a:cubicBezTo>
                  <a:cubicBezTo>
                    <a:pt x="20" y="27"/>
                    <a:pt x="18" y="30"/>
                    <a:pt x="14" y="31"/>
                  </a:cubicBezTo>
                  <a:cubicBezTo>
                    <a:pt x="11" y="32"/>
                    <a:pt x="6" y="32"/>
                    <a:pt x="0" y="31"/>
                  </a:cubicBezTo>
                  <a:cubicBezTo>
                    <a:pt x="1" y="31"/>
                    <a:pt x="1" y="32"/>
                    <a:pt x="2" y="33"/>
                  </a:cubicBezTo>
                  <a:cubicBezTo>
                    <a:pt x="4" y="33"/>
                    <a:pt x="6" y="33"/>
                    <a:pt x="8" y="33"/>
                  </a:cubicBezTo>
                  <a:cubicBezTo>
                    <a:pt x="10" y="33"/>
                    <a:pt x="13" y="33"/>
                    <a:pt x="15" y="32"/>
                  </a:cubicBez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5" name="Freeform 1068"/>
            <p:cNvSpPr>
              <a:spLocks/>
            </p:cNvSpPr>
            <p:nvPr/>
          </p:nvSpPr>
          <p:spPr bwMode="auto">
            <a:xfrm>
              <a:off x="4636585" y="4087222"/>
              <a:ext cx="79375" cy="131763"/>
            </a:xfrm>
            <a:custGeom>
              <a:avLst/>
              <a:gdLst>
                <a:gd name="T0" fmla="*/ 20 w 21"/>
                <a:gd name="T1" fmla="*/ 23 h 35"/>
                <a:gd name="T2" fmla="*/ 12 w 21"/>
                <a:gd name="T3" fmla="*/ 33 h 35"/>
                <a:gd name="T4" fmla="*/ 0 w 21"/>
                <a:gd name="T5" fmla="*/ 34 h 35"/>
                <a:gd name="T6" fmla="*/ 7 w 21"/>
                <a:gd name="T7" fmla="*/ 35 h 35"/>
                <a:gd name="T8" fmla="*/ 10 w 21"/>
                <a:gd name="T9" fmla="*/ 35 h 35"/>
                <a:gd name="T10" fmla="*/ 13 w 21"/>
                <a:gd name="T11" fmla="*/ 34 h 35"/>
                <a:gd name="T12" fmla="*/ 21 w 21"/>
                <a:gd name="T13" fmla="*/ 24 h 35"/>
                <a:gd name="T14" fmla="*/ 21 w 21"/>
                <a:gd name="T15" fmla="*/ 21 h 35"/>
                <a:gd name="T16" fmla="*/ 19 w 21"/>
                <a:gd name="T17" fmla="*/ 9 h 35"/>
                <a:gd name="T18" fmla="*/ 7 w 21"/>
                <a:gd name="T19" fmla="*/ 0 h 35"/>
                <a:gd name="T20" fmla="*/ 7 w 21"/>
                <a:gd name="T21" fmla="*/ 0 h 35"/>
                <a:gd name="T22" fmla="*/ 7 w 21"/>
                <a:gd name="T23" fmla="*/ 0 h 35"/>
                <a:gd name="T24" fmla="*/ 4 w 21"/>
                <a:gd name="T25" fmla="*/ 0 h 35"/>
                <a:gd name="T26" fmla="*/ 16 w 21"/>
                <a:gd name="T27" fmla="*/ 7 h 35"/>
                <a:gd name="T28" fmla="*/ 20 w 21"/>
                <a:gd name="T29" fmla="*/ 2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35">
                  <a:moveTo>
                    <a:pt x="20" y="23"/>
                  </a:moveTo>
                  <a:cubicBezTo>
                    <a:pt x="19" y="28"/>
                    <a:pt x="16" y="31"/>
                    <a:pt x="12" y="33"/>
                  </a:cubicBezTo>
                  <a:cubicBezTo>
                    <a:pt x="10" y="34"/>
                    <a:pt x="6" y="34"/>
                    <a:pt x="0" y="34"/>
                  </a:cubicBezTo>
                  <a:cubicBezTo>
                    <a:pt x="2" y="35"/>
                    <a:pt x="4" y="35"/>
                    <a:pt x="7" y="35"/>
                  </a:cubicBezTo>
                  <a:cubicBezTo>
                    <a:pt x="8" y="35"/>
                    <a:pt x="9" y="35"/>
                    <a:pt x="10" y="35"/>
                  </a:cubicBezTo>
                  <a:cubicBezTo>
                    <a:pt x="11" y="35"/>
                    <a:pt x="12" y="34"/>
                    <a:pt x="13" y="34"/>
                  </a:cubicBezTo>
                  <a:cubicBezTo>
                    <a:pt x="17" y="32"/>
                    <a:pt x="19" y="29"/>
                    <a:pt x="21" y="24"/>
                  </a:cubicBezTo>
                  <a:cubicBezTo>
                    <a:pt x="21" y="23"/>
                    <a:pt x="21" y="22"/>
                    <a:pt x="21" y="21"/>
                  </a:cubicBezTo>
                  <a:cubicBezTo>
                    <a:pt x="21" y="17"/>
                    <a:pt x="20" y="13"/>
                    <a:pt x="19" y="9"/>
                  </a:cubicBezTo>
                  <a:cubicBezTo>
                    <a:pt x="16" y="6"/>
                    <a:pt x="13" y="3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5" y="0"/>
                    <a:pt x="4" y="0"/>
                  </a:cubicBezTo>
                  <a:cubicBezTo>
                    <a:pt x="9" y="2"/>
                    <a:pt x="13" y="4"/>
                    <a:pt x="16" y="7"/>
                  </a:cubicBezTo>
                  <a:cubicBezTo>
                    <a:pt x="20" y="12"/>
                    <a:pt x="21" y="17"/>
                    <a:pt x="20" y="23"/>
                  </a:cubicBez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6" name="Freeform 1069"/>
            <p:cNvSpPr>
              <a:spLocks/>
            </p:cNvSpPr>
            <p:nvPr/>
          </p:nvSpPr>
          <p:spPr bwMode="auto">
            <a:xfrm>
              <a:off x="4614360" y="4134847"/>
              <a:ext cx="22225" cy="19050"/>
            </a:xfrm>
            <a:custGeom>
              <a:avLst/>
              <a:gdLst>
                <a:gd name="T0" fmla="*/ 6 w 6"/>
                <a:gd name="T1" fmla="*/ 5 h 5"/>
                <a:gd name="T2" fmla="*/ 0 w 6"/>
                <a:gd name="T3" fmla="*/ 0 h 5"/>
                <a:gd name="T4" fmla="*/ 6 w 6"/>
                <a:gd name="T5" fmla="*/ 4 h 5"/>
                <a:gd name="T6" fmla="*/ 6 w 6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5">
                  <a:moveTo>
                    <a:pt x="6" y="5"/>
                  </a:moveTo>
                  <a:cubicBezTo>
                    <a:pt x="5" y="3"/>
                    <a:pt x="3" y="1"/>
                    <a:pt x="0" y="0"/>
                  </a:cubicBezTo>
                  <a:cubicBezTo>
                    <a:pt x="2" y="2"/>
                    <a:pt x="4" y="3"/>
                    <a:pt x="6" y="4"/>
                  </a:cubicBezTo>
                  <a:lnTo>
                    <a:pt x="6" y="5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7" name="Freeform 1070"/>
            <p:cNvSpPr>
              <a:spLocks/>
            </p:cNvSpPr>
            <p:nvPr/>
          </p:nvSpPr>
          <p:spPr bwMode="auto">
            <a:xfrm>
              <a:off x="6860672" y="3774484"/>
              <a:ext cx="109538" cy="120650"/>
            </a:xfrm>
            <a:custGeom>
              <a:avLst/>
              <a:gdLst>
                <a:gd name="T0" fmla="*/ 25 w 29"/>
                <a:gd name="T1" fmla="*/ 25 h 32"/>
                <a:gd name="T2" fmla="*/ 17 w 29"/>
                <a:gd name="T3" fmla="*/ 6 h 32"/>
                <a:gd name="T4" fmla="*/ 6 w 29"/>
                <a:gd name="T5" fmla="*/ 0 h 32"/>
                <a:gd name="T6" fmla="*/ 5 w 29"/>
                <a:gd name="T7" fmla="*/ 1 h 32"/>
                <a:gd name="T8" fmla="*/ 24 w 29"/>
                <a:gd name="T9" fmla="*/ 14 h 32"/>
                <a:gd name="T10" fmla="*/ 24 w 29"/>
                <a:gd name="T11" fmla="*/ 24 h 32"/>
                <a:gd name="T12" fmla="*/ 0 w 29"/>
                <a:gd name="T13" fmla="*/ 28 h 32"/>
                <a:gd name="T14" fmla="*/ 0 w 29"/>
                <a:gd name="T15" fmla="*/ 30 h 32"/>
                <a:gd name="T16" fmla="*/ 12 w 29"/>
                <a:gd name="T17" fmla="*/ 32 h 32"/>
                <a:gd name="T18" fmla="*/ 25 w 29"/>
                <a:gd name="T19" fmla="*/ 2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32">
                  <a:moveTo>
                    <a:pt x="25" y="25"/>
                  </a:moveTo>
                  <a:cubicBezTo>
                    <a:pt x="29" y="18"/>
                    <a:pt x="26" y="12"/>
                    <a:pt x="17" y="6"/>
                  </a:cubicBezTo>
                  <a:cubicBezTo>
                    <a:pt x="14" y="4"/>
                    <a:pt x="10" y="2"/>
                    <a:pt x="6" y="0"/>
                  </a:cubicBezTo>
                  <a:cubicBezTo>
                    <a:pt x="6" y="1"/>
                    <a:pt x="5" y="1"/>
                    <a:pt x="5" y="1"/>
                  </a:cubicBezTo>
                  <a:cubicBezTo>
                    <a:pt x="12" y="5"/>
                    <a:pt x="20" y="9"/>
                    <a:pt x="24" y="14"/>
                  </a:cubicBezTo>
                  <a:cubicBezTo>
                    <a:pt x="26" y="18"/>
                    <a:pt x="26" y="21"/>
                    <a:pt x="24" y="24"/>
                  </a:cubicBezTo>
                  <a:cubicBezTo>
                    <a:pt x="20" y="32"/>
                    <a:pt x="9" y="31"/>
                    <a:pt x="0" y="28"/>
                  </a:cubicBezTo>
                  <a:cubicBezTo>
                    <a:pt x="0" y="28"/>
                    <a:pt x="0" y="29"/>
                    <a:pt x="0" y="30"/>
                  </a:cubicBezTo>
                  <a:cubicBezTo>
                    <a:pt x="4" y="31"/>
                    <a:pt x="8" y="32"/>
                    <a:pt x="12" y="32"/>
                  </a:cubicBezTo>
                  <a:cubicBezTo>
                    <a:pt x="18" y="32"/>
                    <a:pt x="23" y="30"/>
                    <a:pt x="25" y="25"/>
                  </a:cubicBez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8" name="Freeform 1071"/>
            <p:cNvSpPr>
              <a:spLocks/>
            </p:cNvSpPr>
            <p:nvPr/>
          </p:nvSpPr>
          <p:spPr bwMode="auto">
            <a:xfrm>
              <a:off x="6857497" y="3782422"/>
              <a:ext cx="98425" cy="101600"/>
            </a:xfrm>
            <a:custGeom>
              <a:avLst/>
              <a:gdLst>
                <a:gd name="T0" fmla="*/ 24 w 26"/>
                <a:gd name="T1" fmla="*/ 22 h 27"/>
                <a:gd name="T2" fmla="*/ 15 w 26"/>
                <a:gd name="T3" fmla="*/ 6 h 27"/>
                <a:gd name="T4" fmla="*/ 5 w 26"/>
                <a:gd name="T5" fmla="*/ 0 h 27"/>
                <a:gd name="T6" fmla="*/ 4 w 26"/>
                <a:gd name="T7" fmla="*/ 2 h 27"/>
                <a:gd name="T8" fmla="*/ 22 w 26"/>
                <a:gd name="T9" fmla="*/ 14 h 27"/>
                <a:gd name="T10" fmla="*/ 22 w 26"/>
                <a:gd name="T11" fmla="*/ 21 h 27"/>
                <a:gd name="T12" fmla="*/ 0 w 26"/>
                <a:gd name="T13" fmla="*/ 23 h 27"/>
                <a:gd name="T14" fmla="*/ 0 w 26"/>
                <a:gd name="T15" fmla="*/ 24 h 27"/>
                <a:gd name="T16" fmla="*/ 13 w 26"/>
                <a:gd name="T17" fmla="*/ 27 h 27"/>
                <a:gd name="T18" fmla="*/ 24 w 26"/>
                <a:gd name="T19" fmla="*/ 2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7">
                  <a:moveTo>
                    <a:pt x="24" y="22"/>
                  </a:moveTo>
                  <a:cubicBezTo>
                    <a:pt x="25" y="18"/>
                    <a:pt x="26" y="12"/>
                    <a:pt x="15" y="6"/>
                  </a:cubicBezTo>
                  <a:cubicBezTo>
                    <a:pt x="13" y="4"/>
                    <a:pt x="9" y="2"/>
                    <a:pt x="5" y="0"/>
                  </a:cubicBezTo>
                  <a:cubicBezTo>
                    <a:pt x="5" y="1"/>
                    <a:pt x="5" y="1"/>
                    <a:pt x="4" y="2"/>
                  </a:cubicBezTo>
                  <a:cubicBezTo>
                    <a:pt x="11" y="5"/>
                    <a:pt x="19" y="9"/>
                    <a:pt x="22" y="14"/>
                  </a:cubicBezTo>
                  <a:cubicBezTo>
                    <a:pt x="23" y="16"/>
                    <a:pt x="23" y="18"/>
                    <a:pt x="22" y="21"/>
                  </a:cubicBezTo>
                  <a:cubicBezTo>
                    <a:pt x="19" y="27"/>
                    <a:pt x="9" y="26"/>
                    <a:pt x="0" y="23"/>
                  </a:cubicBezTo>
                  <a:cubicBezTo>
                    <a:pt x="0" y="23"/>
                    <a:pt x="0" y="24"/>
                    <a:pt x="0" y="24"/>
                  </a:cubicBezTo>
                  <a:cubicBezTo>
                    <a:pt x="5" y="26"/>
                    <a:pt x="9" y="27"/>
                    <a:pt x="13" y="27"/>
                  </a:cubicBezTo>
                  <a:cubicBezTo>
                    <a:pt x="18" y="27"/>
                    <a:pt x="22" y="25"/>
                    <a:pt x="24" y="22"/>
                  </a:cubicBez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9" name="Freeform 1072"/>
            <p:cNvSpPr>
              <a:spLocks/>
            </p:cNvSpPr>
            <p:nvPr/>
          </p:nvSpPr>
          <p:spPr bwMode="auto">
            <a:xfrm>
              <a:off x="6857497" y="3793534"/>
              <a:ext cx="85725" cy="79375"/>
            </a:xfrm>
            <a:custGeom>
              <a:avLst/>
              <a:gdLst>
                <a:gd name="T0" fmla="*/ 17 w 23"/>
                <a:gd name="T1" fmla="*/ 21 h 21"/>
                <a:gd name="T2" fmla="*/ 21 w 23"/>
                <a:gd name="T3" fmla="*/ 17 h 21"/>
                <a:gd name="T4" fmla="*/ 13 w 23"/>
                <a:gd name="T5" fmla="*/ 4 h 21"/>
                <a:gd name="T6" fmla="*/ 4 w 23"/>
                <a:gd name="T7" fmla="*/ 0 h 21"/>
                <a:gd name="T8" fmla="*/ 3 w 23"/>
                <a:gd name="T9" fmla="*/ 1 h 21"/>
                <a:gd name="T10" fmla="*/ 19 w 23"/>
                <a:gd name="T11" fmla="*/ 12 h 21"/>
                <a:gd name="T12" fmla="*/ 19 w 23"/>
                <a:gd name="T13" fmla="*/ 17 h 21"/>
                <a:gd name="T14" fmla="*/ 17 w 23"/>
                <a:gd name="T15" fmla="*/ 19 h 21"/>
                <a:gd name="T16" fmla="*/ 0 w 23"/>
                <a:gd name="T17" fmla="*/ 16 h 21"/>
                <a:gd name="T18" fmla="*/ 0 w 23"/>
                <a:gd name="T19" fmla="*/ 17 h 21"/>
                <a:gd name="T20" fmla="*/ 0 w 23"/>
                <a:gd name="T21" fmla="*/ 18 h 21"/>
                <a:gd name="T22" fmla="*/ 13 w 23"/>
                <a:gd name="T23" fmla="*/ 21 h 21"/>
                <a:gd name="T24" fmla="*/ 17 w 23"/>
                <a:gd name="T2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21">
                  <a:moveTo>
                    <a:pt x="17" y="21"/>
                  </a:moveTo>
                  <a:cubicBezTo>
                    <a:pt x="19" y="20"/>
                    <a:pt x="20" y="19"/>
                    <a:pt x="21" y="17"/>
                  </a:cubicBezTo>
                  <a:cubicBezTo>
                    <a:pt x="23" y="13"/>
                    <a:pt x="20" y="9"/>
                    <a:pt x="13" y="4"/>
                  </a:cubicBezTo>
                  <a:cubicBezTo>
                    <a:pt x="10" y="3"/>
                    <a:pt x="7" y="1"/>
                    <a:pt x="4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10" y="4"/>
                    <a:pt x="17" y="8"/>
                    <a:pt x="19" y="12"/>
                  </a:cubicBezTo>
                  <a:cubicBezTo>
                    <a:pt x="20" y="14"/>
                    <a:pt x="20" y="15"/>
                    <a:pt x="19" y="17"/>
                  </a:cubicBezTo>
                  <a:cubicBezTo>
                    <a:pt x="19" y="18"/>
                    <a:pt x="18" y="19"/>
                    <a:pt x="17" y="19"/>
                  </a:cubicBezTo>
                  <a:cubicBezTo>
                    <a:pt x="13" y="20"/>
                    <a:pt x="6" y="19"/>
                    <a:pt x="0" y="1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5" y="20"/>
                    <a:pt x="10" y="21"/>
                    <a:pt x="13" y="21"/>
                  </a:cubicBezTo>
                  <a:cubicBezTo>
                    <a:pt x="15" y="21"/>
                    <a:pt x="16" y="21"/>
                    <a:pt x="17" y="21"/>
                  </a:cubicBez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0" name="Freeform 1073"/>
            <p:cNvSpPr>
              <a:spLocks/>
            </p:cNvSpPr>
            <p:nvPr/>
          </p:nvSpPr>
          <p:spPr bwMode="auto">
            <a:xfrm>
              <a:off x="6857497" y="3801472"/>
              <a:ext cx="71438" cy="63500"/>
            </a:xfrm>
            <a:custGeom>
              <a:avLst/>
              <a:gdLst>
                <a:gd name="T0" fmla="*/ 16 w 19"/>
                <a:gd name="T1" fmla="*/ 16 h 17"/>
                <a:gd name="T2" fmla="*/ 18 w 19"/>
                <a:gd name="T3" fmla="*/ 14 h 17"/>
                <a:gd name="T4" fmla="*/ 10 w 19"/>
                <a:gd name="T5" fmla="*/ 4 h 17"/>
                <a:gd name="T6" fmla="*/ 2 w 19"/>
                <a:gd name="T7" fmla="*/ 0 h 17"/>
                <a:gd name="T8" fmla="*/ 2 w 19"/>
                <a:gd name="T9" fmla="*/ 2 h 17"/>
                <a:gd name="T10" fmla="*/ 16 w 19"/>
                <a:gd name="T11" fmla="*/ 11 h 17"/>
                <a:gd name="T12" fmla="*/ 17 w 19"/>
                <a:gd name="T13" fmla="*/ 14 h 17"/>
                <a:gd name="T14" fmla="*/ 16 w 19"/>
                <a:gd name="T15" fmla="*/ 15 h 17"/>
                <a:gd name="T16" fmla="*/ 0 w 19"/>
                <a:gd name="T17" fmla="*/ 12 h 17"/>
                <a:gd name="T18" fmla="*/ 0 w 19"/>
                <a:gd name="T19" fmla="*/ 13 h 17"/>
                <a:gd name="T20" fmla="*/ 13 w 19"/>
                <a:gd name="T21" fmla="*/ 17 h 17"/>
                <a:gd name="T22" fmla="*/ 16 w 19"/>
                <a:gd name="T23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17">
                  <a:moveTo>
                    <a:pt x="16" y="16"/>
                  </a:moveTo>
                  <a:cubicBezTo>
                    <a:pt x="17" y="16"/>
                    <a:pt x="18" y="15"/>
                    <a:pt x="18" y="14"/>
                  </a:cubicBezTo>
                  <a:cubicBezTo>
                    <a:pt x="19" y="11"/>
                    <a:pt x="16" y="7"/>
                    <a:pt x="10" y="4"/>
                  </a:cubicBezTo>
                  <a:cubicBezTo>
                    <a:pt x="8" y="3"/>
                    <a:pt x="5" y="2"/>
                    <a:pt x="2" y="0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8" y="4"/>
                    <a:pt x="14" y="8"/>
                    <a:pt x="16" y="11"/>
                  </a:cubicBezTo>
                  <a:cubicBezTo>
                    <a:pt x="17" y="12"/>
                    <a:pt x="17" y="13"/>
                    <a:pt x="17" y="14"/>
                  </a:cubicBezTo>
                  <a:cubicBezTo>
                    <a:pt x="17" y="14"/>
                    <a:pt x="16" y="15"/>
                    <a:pt x="16" y="15"/>
                  </a:cubicBezTo>
                  <a:cubicBezTo>
                    <a:pt x="13" y="16"/>
                    <a:pt x="6" y="14"/>
                    <a:pt x="0" y="12"/>
                  </a:cubicBezTo>
                  <a:cubicBezTo>
                    <a:pt x="0" y="12"/>
                    <a:pt x="0" y="13"/>
                    <a:pt x="0" y="13"/>
                  </a:cubicBezTo>
                  <a:cubicBezTo>
                    <a:pt x="5" y="15"/>
                    <a:pt x="10" y="17"/>
                    <a:pt x="13" y="17"/>
                  </a:cubicBezTo>
                  <a:cubicBezTo>
                    <a:pt x="14" y="17"/>
                    <a:pt x="15" y="16"/>
                    <a:pt x="16" y="16"/>
                  </a:cubicBez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1" name="Freeform 1074"/>
            <p:cNvSpPr>
              <a:spLocks/>
            </p:cNvSpPr>
            <p:nvPr/>
          </p:nvSpPr>
          <p:spPr bwMode="auto">
            <a:xfrm>
              <a:off x="6857497" y="3812584"/>
              <a:ext cx="60325" cy="41275"/>
            </a:xfrm>
            <a:custGeom>
              <a:avLst/>
              <a:gdLst>
                <a:gd name="T0" fmla="*/ 15 w 16"/>
                <a:gd name="T1" fmla="*/ 11 h 11"/>
                <a:gd name="T2" fmla="*/ 15 w 16"/>
                <a:gd name="T3" fmla="*/ 10 h 11"/>
                <a:gd name="T4" fmla="*/ 12 w 16"/>
                <a:gd name="T5" fmla="*/ 5 h 11"/>
                <a:gd name="T6" fmla="*/ 2 w 16"/>
                <a:gd name="T7" fmla="*/ 0 h 11"/>
                <a:gd name="T8" fmla="*/ 1 w 16"/>
                <a:gd name="T9" fmla="*/ 1 h 11"/>
                <a:gd name="T10" fmla="*/ 14 w 16"/>
                <a:gd name="T11" fmla="*/ 9 h 11"/>
                <a:gd name="T12" fmla="*/ 14 w 16"/>
                <a:gd name="T13" fmla="*/ 10 h 11"/>
                <a:gd name="T14" fmla="*/ 0 w 16"/>
                <a:gd name="T15" fmla="*/ 6 h 11"/>
                <a:gd name="T16" fmla="*/ 0 w 16"/>
                <a:gd name="T17" fmla="*/ 7 h 11"/>
                <a:gd name="T18" fmla="*/ 13 w 16"/>
                <a:gd name="T19" fmla="*/ 11 h 11"/>
                <a:gd name="T20" fmla="*/ 15 w 16"/>
                <a:gd name="T2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11">
                  <a:moveTo>
                    <a:pt x="15" y="11"/>
                  </a:moveTo>
                  <a:cubicBezTo>
                    <a:pt x="15" y="11"/>
                    <a:pt x="15" y="10"/>
                    <a:pt x="15" y="10"/>
                  </a:cubicBezTo>
                  <a:cubicBezTo>
                    <a:pt x="16" y="8"/>
                    <a:pt x="15" y="7"/>
                    <a:pt x="12" y="5"/>
                  </a:cubicBezTo>
                  <a:cubicBezTo>
                    <a:pt x="10" y="4"/>
                    <a:pt x="6" y="2"/>
                    <a:pt x="2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8" y="4"/>
                    <a:pt x="14" y="7"/>
                    <a:pt x="14" y="9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2" y="10"/>
                    <a:pt x="6" y="8"/>
                    <a:pt x="0" y="6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6" y="10"/>
                    <a:pt x="10" y="11"/>
                    <a:pt x="13" y="11"/>
                  </a:cubicBezTo>
                  <a:cubicBezTo>
                    <a:pt x="14" y="11"/>
                    <a:pt x="14" y="11"/>
                    <a:pt x="15" y="11"/>
                  </a:cubicBez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2" name="Freeform 1075"/>
            <p:cNvSpPr>
              <a:spLocks/>
            </p:cNvSpPr>
            <p:nvPr/>
          </p:nvSpPr>
          <p:spPr bwMode="auto">
            <a:xfrm>
              <a:off x="6860672" y="3823697"/>
              <a:ext cx="46038" cy="22225"/>
            </a:xfrm>
            <a:custGeom>
              <a:avLst/>
              <a:gdLst>
                <a:gd name="T0" fmla="*/ 11 w 12"/>
                <a:gd name="T1" fmla="*/ 6 h 6"/>
                <a:gd name="T2" fmla="*/ 12 w 12"/>
                <a:gd name="T3" fmla="*/ 6 h 6"/>
                <a:gd name="T4" fmla="*/ 11 w 12"/>
                <a:gd name="T5" fmla="*/ 5 h 6"/>
                <a:gd name="T6" fmla="*/ 0 w 12"/>
                <a:gd name="T7" fmla="*/ 0 h 6"/>
                <a:gd name="T8" fmla="*/ 0 w 12"/>
                <a:gd name="T9" fmla="*/ 1 h 6"/>
                <a:gd name="T10" fmla="*/ 11 w 12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6">
                  <a:moveTo>
                    <a:pt x="11" y="6"/>
                  </a:move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2" y="5"/>
                    <a:pt x="11" y="5"/>
                  </a:cubicBezTo>
                  <a:cubicBezTo>
                    <a:pt x="8" y="3"/>
                    <a:pt x="4" y="1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3" y="3"/>
                    <a:pt x="7" y="5"/>
                    <a:pt x="11" y="6"/>
                  </a:cubicBez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3" name="Freeform 1076"/>
            <p:cNvSpPr>
              <a:spLocks/>
            </p:cNvSpPr>
            <p:nvPr/>
          </p:nvSpPr>
          <p:spPr bwMode="auto">
            <a:xfrm>
              <a:off x="6865435" y="3771309"/>
              <a:ext cx="115888" cy="134938"/>
            </a:xfrm>
            <a:custGeom>
              <a:avLst/>
              <a:gdLst>
                <a:gd name="T0" fmla="*/ 27 w 31"/>
                <a:gd name="T1" fmla="*/ 27 h 36"/>
                <a:gd name="T2" fmla="*/ 18 w 31"/>
                <a:gd name="T3" fmla="*/ 6 h 36"/>
                <a:gd name="T4" fmla="*/ 7 w 31"/>
                <a:gd name="T5" fmla="*/ 0 h 36"/>
                <a:gd name="T6" fmla="*/ 6 w 31"/>
                <a:gd name="T7" fmla="*/ 1 h 36"/>
                <a:gd name="T8" fmla="*/ 25 w 31"/>
                <a:gd name="T9" fmla="*/ 14 h 36"/>
                <a:gd name="T10" fmla="*/ 26 w 31"/>
                <a:gd name="T11" fmla="*/ 26 h 36"/>
                <a:gd name="T12" fmla="*/ 0 w 31"/>
                <a:gd name="T13" fmla="*/ 32 h 36"/>
                <a:gd name="T14" fmla="*/ 2 w 31"/>
                <a:gd name="T15" fmla="*/ 34 h 36"/>
                <a:gd name="T16" fmla="*/ 11 w 31"/>
                <a:gd name="T17" fmla="*/ 36 h 36"/>
                <a:gd name="T18" fmla="*/ 27 w 31"/>
                <a:gd name="T19" fmla="*/ 2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36">
                  <a:moveTo>
                    <a:pt x="27" y="27"/>
                  </a:moveTo>
                  <a:cubicBezTo>
                    <a:pt x="31" y="19"/>
                    <a:pt x="28" y="12"/>
                    <a:pt x="18" y="6"/>
                  </a:cubicBezTo>
                  <a:cubicBezTo>
                    <a:pt x="15" y="4"/>
                    <a:pt x="11" y="2"/>
                    <a:pt x="7" y="0"/>
                  </a:cubicBezTo>
                  <a:cubicBezTo>
                    <a:pt x="7" y="0"/>
                    <a:pt x="6" y="0"/>
                    <a:pt x="6" y="1"/>
                  </a:cubicBezTo>
                  <a:cubicBezTo>
                    <a:pt x="14" y="4"/>
                    <a:pt x="22" y="9"/>
                    <a:pt x="25" y="14"/>
                  </a:cubicBezTo>
                  <a:cubicBezTo>
                    <a:pt x="28" y="18"/>
                    <a:pt x="28" y="22"/>
                    <a:pt x="26" y="26"/>
                  </a:cubicBezTo>
                  <a:cubicBezTo>
                    <a:pt x="21" y="35"/>
                    <a:pt x="10" y="35"/>
                    <a:pt x="0" y="32"/>
                  </a:cubicBezTo>
                  <a:cubicBezTo>
                    <a:pt x="1" y="33"/>
                    <a:pt x="1" y="34"/>
                    <a:pt x="2" y="34"/>
                  </a:cubicBezTo>
                  <a:cubicBezTo>
                    <a:pt x="5" y="35"/>
                    <a:pt x="8" y="36"/>
                    <a:pt x="11" y="36"/>
                  </a:cubicBezTo>
                  <a:cubicBezTo>
                    <a:pt x="18" y="36"/>
                    <a:pt x="24" y="33"/>
                    <a:pt x="27" y="27"/>
                  </a:cubicBez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4" name="Freeform 1077"/>
            <p:cNvSpPr>
              <a:spLocks/>
            </p:cNvSpPr>
            <p:nvPr/>
          </p:nvSpPr>
          <p:spPr bwMode="auto">
            <a:xfrm>
              <a:off x="6873372" y="3763372"/>
              <a:ext cx="115888" cy="150813"/>
            </a:xfrm>
            <a:custGeom>
              <a:avLst/>
              <a:gdLst>
                <a:gd name="T0" fmla="*/ 18 w 31"/>
                <a:gd name="T1" fmla="*/ 39 h 40"/>
                <a:gd name="T2" fmla="*/ 28 w 31"/>
                <a:gd name="T3" fmla="*/ 28 h 40"/>
                <a:gd name="T4" fmla="*/ 15 w 31"/>
                <a:gd name="T5" fmla="*/ 4 h 40"/>
                <a:gd name="T6" fmla="*/ 9 w 31"/>
                <a:gd name="T7" fmla="*/ 0 h 40"/>
                <a:gd name="T8" fmla="*/ 7 w 31"/>
                <a:gd name="T9" fmla="*/ 1 h 40"/>
                <a:gd name="T10" fmla="*/ 24 w 31"/>
                <a:gd name="T11" fmla="*/ 12 h 40"/>
                <a:gd name="T12" fmla="*/ 26 w 31"/>
                <a:gd name="T13" fmla="*/ 28 h 40"/>
                <a:gd name="T14" fmla="*/ 18 w 31"/>
                <a:gd name="T15" fmla="*/ 37 h 40"/>
                <a:gd name="T16" fmla="*/ 0 w 31"/>
                <a:gd name="T17" fmla="*/ 37 h 40"/>
                <a:gd name="T18" fmla="*/ 3 w 31"/>
                <a:gd name="T19" fmla="*/ 39 h 40"/>
                <a:gd name="T20" fmla="*/ 10 w 31"/>
                <a:gd name="T21" fmla="*/ 40 h 40"/>
                <a:gd name="T22" fmla="*/ 18 w 31"/>
                <a:gd name="T23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" h="40">
                  <a:moveTo>
                    <a:pt x="18" y="39"/>
                  </a:moveTo>
                  <a:cubicBezTo>
                    <a:pt x="23" y="37"/>
                    <a:pt x="26" y="33"/>
                    <a:pt x="28" y="28"/>
                  </a:cubicBezTo>
                  <a:cubicBezTo>
                    <a:pt x="31" y="19"/>
                    <a:pt x="27" y="10"/>
                    <a:pt x="15" y="4"/>
                  </a:cubicBezTo>
                  <a:cubicBezTo>
                    <a:pt x="13" y="2"/>
                    <a:pt x="11" y="1"/>
                    <a:pt x="9" y="0"/>
                  </a:cubicBezTo>
                  <a:cubicBezTo>
                    <a:pt x="8" y="1"/>
                    <a:pt x="7" y="1"/>
                    <a:pt x="7" y="1"/>
                  </a:cubicBezTo>
                  <a:cubicBezTo>
                    <a:pt x="14" y="4"/>
                    <a:pt x="20" y="8"/>
                    <a:pt x="24" y="12"/>
                  </a:cubicBezTo>
                  <a:cubicBezTo>
                    <a:pt x="28" y="17"/>
                    <a:pt x="29" y="22"/>
                    <a:pt x="26" y="28"/>
                  </a:cubicBezTo>
                  <a:cubicBezTo>
                    <a:pt x="25" y="32"/>
                    <a:pt x="22" y="36"/>
                    <a:pt x="18" y="37"/>
                  </a:cubicBezTo>
                  <a:cubicBezTo>
                    <a:pt x="13" y="39"/>
                    <a:pt x="7" y="39"/>
                    <a:pt x="0" y="37"/>
                  </a:cubicBezTo>
                  <a:cubicBezTo>
                    <a:pt x="1" y="38"/>
                    <a:pt x="2" y="39"/>
                    <a:pt x="3" y="39"/>
                  </a:cubicBezTo>
                  <a:cubicBezTo>
                    <a:pt x="5" y="40"/>
                    <a:pt x="8" y="40"/>
                    <a:pt x="10" y="40"/>
                  </a:cubicBezTo>
                  <a:cubicBezTo>
                    <a:pt x="13" y="40"/>
                    <a:pt x="16" y="40"/>
                    <a:pt x="18" y="39"/>
                  </a:cubicBez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5" name="Freeform 1078"/>
            <p:cNvSpPr>
              <a:spLocks/>
            </p:cNvSpPr>
            <p:nvPr/>
          </p:nvSpPr>
          <p:spPr bwMode="auto">
            <a:xfrm>
              <a:off x="6890835" y="3763372"/>
              <a:ext cx="98425" cy="158750"/>
            </a:xfrm>
            <a:custGeom>
              <a:avLst/>
              <a:gdLst>
                <a:gd name="T0" fmla="*/ 24 w 26"/>
                <a:gd name="T1" fmla="*/ 28 h 42"/>
                <a:gd name="T2" fmla="*/ 15 w 26"/>
                <a:gd name="T3" fmla="*/ 39 h 42"/>
                <a:gd name="T4" fmla="*/ 0 w 26"/>
                <a:gd name="T5" fmla="*/ 41 h 42"/>
                <a:gd name="T6" fmla="*/ 8 w 26"/>
                <a:gd name="T7" fmla="*/ 42 h 42"/>
                <a:gd name="T8" fmla="*/ 12 w 26"/>
                <a:gd name="T9" fmla="*/ 42 h 42"/>
                <a:gd name="T10" fmla="*/ 16 w 26"/>
                <a:gd name="T11" fmla="*/ 41 h 42"/>
                <a:gd name="T12" fmla="*/ 25 w 26"/>
                <a:gd name="T13" fmla="*/ 29 h 42"/>
                <a:gd name="T14" fmla="*/ 26 w 26"/>
                <a:gd name="T15" fmla="*/ 25 h 42"/>
                <a:gd name="T16" fmla="*/ 23 w 26"/>
                <a:gd name="T17" fmla="*/ 11 h 42"/>
                <a:gd name="T18" fmla="*/ 9 w 26"/>
                <a:gd name="T19" fmla="*/ 0 h 42"/>
                <a:gd name="T20" fmla="*/ 9 w 26"/>
                <a:gd name="T21" fmla="*/ 0 h 42"/>
                <a:gd name="T22" fmla="*/ 8 w 26"/>
                <a:gd name="T23" fmla="*/ 0 h 42"/>
                <a:gd name="T24" fmla="*/ 6 w 26"/>
                <a:gd name="T25" fmla="*/ 0 h 42"/>
                <a:gd name="T26" fmla="*/ 19 w 26"/>
                <a:gd name="T27" fmla="*/ 9 h 42"/>
                <a:gd name="T28" fmla="*/ 24 w 26"/>
                <a:gd name="T29" fmla="*/ 2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" h="42">
                  <a:moveTo>
                    <a:pt x="24" y="28"/>
                  </a:moveTo>
                  <a:cubicBezTo>
                    <a:pt x="23" y="33"/>
                    <a:pt x="20" y="37"/>
                    <a:pt x="15" y="39"/>
                  </a:cubicBezTo>
                  <a:cubicBezTo>
                    <a:pt x="12" y="41"/>
                    <a:pt x="7" y="42"/>
                    <a:pt x="0" y="41"/>
                  </a:cubicBezTo>
                  <a:cubicBezTo>
                    <a:pt x="3" y="42"/>
                    <a:pt x="5" y="42"/>
                    <a:pt x="8" y="42"/>
                  </a:cubicBezTo>
                  <a:cubicBezTo>
                    <a:pt x="9" y="42"/>
                    <a:pt x="11" y="42"/>
                    <a:pt x="12" y="42"/>
                  </a:cubicBezTo>
                  <a:cubicBezTo>
                    <a:pt x="13" y="42"/>
                    <a:pt x="14" y="41"/>
                    <a:pt x="16" y="41"/>
                  </a:cubicBezTo>
                  <a:cubicBezTo>
                    <a:pt x="20" y="39"/>
                    <a:pt x="24" y="35"/>
                    <a:pt x="25" y="29"/>
                  </a:cubicBezTo>
                  <a:cubicBezTo>
                    <a:pt x="25" y="28"/>
                    <a:pt x="26" y="27"/>
                    <a:pt x="26" y="25"/>
                  </a:cubicBezTo>
                  <a:cubicBezTo>
                    <a:pt x="26" y="21"/>
                    <a:pt x="25" y="16"/>
                    <a:pt x="23" y="11"/>
                  </a:cubicBezTo>
                  <a:cubicBezTo>
                    <a:pt x="20" y="7"/>
                    <a:pt x="16" y="3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11" y="2"/>
                    <a:pt x="16" y="5"/>
                    <a:pt x="19" y="9"/>
                  </a:cubicBezTo>
                  <a:cubicBezTo>
                    <a:pt x="24" y="14"/>
                    <a:pt x="26" y="20"/>
                    <a:pt x="24" y="28"/>
                  </a:cubicBez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6" name="Freeform 1079"/>
            <p:cNvSpPr>
              <a:spLocks/>
            </p:cNvSpPr>
            <p:nvPr/>
          </p:nvSpPr>
          <p:spPr bwMode="auto">
            <a:xfrm>
              <a:off x="6865435" y="3823697"/>
              <a:ext cx="30163" cy="22225"/>
            </a:xfrm>
            <a:custGeom>
              <a:avLst/>
              <a:gdLst>
                <a:gd name="T0" fmla="*/ 8 w 8"/>
                <a:gd name="T1" fmla="*/ 6 h 6"/>
                <a:gd name="T2" fmla="*/ 0 w 8"/>
                <a:gd name="T3" fmla="*/ 0 h 6"/>
                <a:gd name="T4" fmla="*/ 7 w 8"/>
                <a:gd name="T5" fmla="*/ 5 h 6"/>
                <a:gd name="T6" fmla="*/ 8 w 8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6">
                  <a:moveTo>
                    <a:pt x="8" y="6"/>
                  </a:moveTo>
                  <a:cubicBezTo>
                    <a:pt x="6" y="3"/>
                    <a:pt x="3" y="1"/>
                    <a:pt x="0" y="0"/>
                  </a:cubicBezTo>
                  <a:cubicBezTo>
                    <a:pt x="3" y="2"/>
                    <a:pt x="5" y="3"/>
                    <a:pt x="7" y="5"/>
                  </a:cubicBezTo>
                  <a:lnTo>
                    <a:pt x="8" y="6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7" name="Freeform 1080"/>
            <p:cNvSpPr>
              <a:spLocks noEditPoints="1"/>
            </p:cNvSpPr>
            <p:nvPr/>
          </p:nvSpPr>
          <p:spPr bwMode="auto">
            <a:xfrm>
              <a:off x="4768347" y="3545884"/>
              <a:ext cx="252413" cy="998538"/>
            </a:xfrm>
            <a:custGeom>
              <a:avLst/>
              <a:gdLst>
                <a:gd name="T0" fmla="*/ 63 w 67"/>
                <a:gd name="T1" fmla="*/ 265 h 266"/>
                <a:gd name="T2" fmla="*/ 56 w 67"/>
                <a:gd name="T3" fmla="*/ 252 h 266"/>
                <a:gd name="T4" fmla="*/ 66 w 67"/>
                <a:gd name="T5" fmla="*/ 262 h 266"/>
                <a:gd name="T6" fmla="*/ 65 w 67"/>
                <a:gd name="T7" fmla="*/ 266 h 266"/>
                <a:gd name="T8" fmla="*/ 49 w 67"/>
                <a:gd name="T9" fmla="*/ 245 h 266"/>
                <a:gd name="T10" fmla="*/ 43 w 67"/>
                <a:gd name="T11" fmla="*/ 232 h 266"/>
                <a:gd name="T12" fmla="*/ 53 w 67"/>
                <a:gd name="T13" fmla="*/ 243 h 266"/>
                <a:gd name="T14" fmla="*/ 51 w 67"/>
                <a:gd name="T15" fmla="*/ 246 h 266"/>
                <a:gd name="T16" fmla="*/ 37 w 67"/>
                <a:gd name="T17" fmla="*/ 224 h 266"/>
                <a:gd name="T18" fmla="*/ 32 w 67"/>
                <a:gd name="T19" fmla="*/ 211 h 266"/>
                <a:gd name="T20" fmla="*/ 40 w 67"/>
                <a:gd name="T21" fmla="*/ 222 h 266"/>
                <a:gd name="T22" fmla="*/ 39 w 67"/>
                <a:gd name="T23" fmla="*/ 225 h 266"/>
                <a:gd name="T24" fmla="*/ 26 w 67"/>
                <a:gd name="T25" fmla="*/ 203 h 266"/>
                <a:gd name="T26" fmla="*/ 23 w 67"/>
                <a:gd name="T27" fmla="*/ 189 h 266"/>
                <a:gd name="T28" fmla="*/ 30 w 67"/>
                <a:gd name="T29" fmla="*/ 201 h 266"/>
                <a:gd name="T30" fmla="*/ 28 w 67"/>
                <a:gd name="T31" fmla="*/ 204 h 266"/>
                <a:gd name="T32" fmla="*/ 17 w 67"/>
                <a:gd name="T33" fmla="*/ 180 h 266"/>
                <a:gd name="T34" fmla="*/ 15 w 67"/>
                <a:gd name="T35" fmla="*/ 166 h 266"/>
                <a:gd name="T36" fmla="*/ 21 w 67"/>
                <a:gd name="T37" fmla="*/ 179 h 266"/>
                <a:gd name="T38" fmla="*/ 19 w 67"/>
                <a:gd name="T39" fmla="*/ 181 h 266"/>
                <a:gd name="T40" fmla="*/ 10 w 67"/>
                <a:gd name="T41" fmla="*/ 157 h 266"/>
                <a:gd name="T42" fmla="*/ 9 w 67"/>
                <a:gd name="T43" fmla="*/ 143 h 266"/>
                <a:gd name="T44" fmla="*/ 14 w 67"/>
                <a:gd name="T45" fmla="*/ 156 h 266"/>
                <a:gd name="T46" fmla="*/ 12 w 67"/>
                <a:gd name="T47" fmla="*/ 159 h 266"/>
                <a:gd name="T48" fmla="*/ 5 w 67"/>
                <a:gd name="T49" fmla="*/ 133 h 266"/>
                <a:gd name="T50" fmla="*/ 5 w 67"/>
                <a:gd name="T51" fmla="*/ 119 h 266"/>
                <a:gd name="T52" fmla="*/ 9 w 67"/>
                <a:gd name="T53" fmla="*/ 133 h 266"/>
                <a:gd name="T54" fmla="*/ 4 w 67"/>
                <a:gd name="T55" fmla="*/ 111 h 266"/>
                <a:gd name="T56" fmla="*/ 1 w 67"/>
                <a:gd name="T57" fmla="*/ 98 h 266"/>
                <a:gd name="T58" fmla="*/ 5 w 67"/>
                <a:gd name="T59" fmla="*/ 97 h 266"/>
                <a:gd name="T60" fmla="*/ 4 w 67"/>
                <a:gd name="T61" fmla="*/ 111 h 266"/>
                <a:gd name="T62" fmla="*/ 0 w 67"/>
                <a:gd name="T63" fmla="*/ 85 h 266"/>
                <a:gd name="T64" fmla="*/ 0 w 67"/>
                <a:gd name="T65" fmla="*/ 73 h 266"/>
                <a:gd name="T66" fmla="*/ 2 w 67"/>
                <a:gd name="T67" fmla="*/ 71 h 266"/>
                <a:gd name="T68" fmla="*/ 4 w 67"/>
                <a:gd name="T69" fmla="*/ 78 h 266"/>
                <a:gd name="T70" fmla="*/ 2 w 67"/>
                <a:gd name="T71" fmla="*/ 87 h 266"/>
                <a:gd name="T72" fmla="*/ 2 w 67"/>
                <a:gd name="T73" fmla="*/ 63 h 266"/>
                <a:gd name="T74" fmla="*/ 1 w 67"/>
                <a:gd name="T75" fmla="*/ 49 h 266"/>
                <a:gd name="T76" fmla="*/ 5 w 67"/>
                <a:gd name="T77" fmla="*/ 50 h 266"/>
                <a:gd name="T78" fmla="*/ 2 w 67"/>
                <a:gd name="T79" fmla="*/ 63 h 266"/>
                <a:gd name="T80" fmla="*/ 4 w 67"/>
                <a:gd name="T81" fmla="*/ 40 h 266"/>
                <a:gd name="T82" fmla="*/ 4 w 67"/>
                <a:gd name="T83" fmla="*/ 25 h 266"/>
                <a:gd name="T84" fmla="*/ 8 w 67"/>
                <a:gd name="T85" fmla="*/ 26 h 266"/>
                <a:gd name="T86" fmla="*/ 5 w 67"/>
                <a:gd name="T87" fmla="*/ 40 h 266"/>
                <a:gd name="T88" fmla="*/ 8 w 67"/>
                <a:gd name="T89" fmla="*/ 16 h 266"/>
                <a:gd name="T90" fmla="*/ 9 w 67"/>
                <a:gd name="T91" fmla="*/ 2 h 266"/>
                <a:gd name="T92" fmla="*/ 13 w 67"/>
                <a:gd name="T93" fmla="*/ 3 h 266"/>
                <a:gd name="T94" fmla="*/ 9 w 67"/>
                <a:gd name="T95" fmla="*/ 1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7" h="266">
                  <a:moveTo>
                    <a:pt x="65" y="266"/>
                  </a:moveTo>
                  <a:cubicBezTo>
                    <a:pt x="64" y="266"/>
                    <a:pt x="63" y="265"/>
                    <a:pt x="63" y="265"/>
                  </a:cubicBezTo>
                  <a:cubicBezTo>
                    <a:pt x="61" y="262"/>
                    <a:pt x="58" y="258"/>
                    <a:pt x="56" y="255"/>
                  </a:cubicBezTo>
                  <a:cubicBezTo>
                    <a:pt x="55" y="254"/>
                    <a:pt x="55" y="253"/>
                    <a:pt x="56" y="252"/>
                  </a:cubicBezTo>
                  <a:cubicBezTo>
                    <a:pt x="57" y="252"/>
                    <a:pt x="59" y="252"/>
                    <a:pt x="59" y="253"/>
                  </a:cubicBezTo>
                  <a:cubicBezTo>
                    <a:pt x="61" y="256"/>
                    <a:pt x="64" y="259"/>
                    <a:pt x="66" y="262"/>
                  </a:cubicBezTo>
                  <a:cubicBezTo>
                    <a:pt x="67" y="263"/>
                    <a:pt x="67" y="264"/>
                    <a:pt x="66" y="265"/>
                  </a:cubicBezTo>
                  <a:cubicBezTo>
                    <a:pt x="65" y="265"/>
                    <a:pt x="65" y="266"/>
                    <a:pt x="65" y="266"/>
                  </a:cubicBezTo>
                  <a:close/>
                  <a:moveTo>
                    <a:pt x="51" y="246"/>
                  </a:moveTo>
                  <a:cubicBezTo>
                    <a:pt x="50" y="246"/>
                    <a:pt x="50" y="246"/>
                    <a:pt x="49" y="245"/>
                  </a:cubicBezTo>
                  <a:cubicBezTo>
                    <a:pt x="47" y="242"/>
                    <a:pt x="45" y="238"/>
                    <a:pt x="43" y="235"/>
                  </a:cubicBezTo>
                  <a:cubicBezTo>
                    <a:pt x="42" y="234"/>
                    <a:pt x="43" y="233"/>
                    <a:pt x="43" y="232"/>
                  </a:cubicBezTo>
                  <a:cubicBezTo>
                    <a:pt x="44" y="231"/>
                    <a:pt x="46" y="232"/>
                    <a:pt x="46" y="233"/>
                  </a:cubicBezTo>
                  <a:cubicBezTo>
                    <a:pt x="48" y="236"/>
                    <a:pt x="50" y="239"/>
                    <a:pt x="53" y="243"/>
                  </a:cubicBezTo>
                  <a:cubicBezTo>
                    <a:pt x="53" y="244"/>
                    <a:pt x="53" y="245"/>
                    <a:pt x="52" y="246"/>
                  </a:cubicBezTo>
                  <a:cubicBezTo>
                    <a:pt x="52" y="246"/>
                    <a:pt x="51" y="246"/>
                    <a:pt x="51" y="246"/>
                  </a:cubicBezTo>
                  <a:close/>
                  <a:moveTo>
                    <a:pt x="39" y="225"/>
                  </a:moveTo>
                  <a:cubicBezTo>
                    <a:pt x="38" y="225"/>
                    <a:pt x="37" y="225"/>
                    <a:pt x="37" y="224"/>
                  </a:cubicBezTo>
                  <a:cubicBezTo>
                    <a:pt x="35" y="221"/>
                    <a:pt x="33" y="217"/>
                    <a:pt x="31" y="213"/>
                  </a:cubicBezTo>
                  <a:cubicBezTo>
                    <a:pt x="31" y="212"/>
                    <a:pt x="31" y="211"/>
                    <a:pt x="32" y="211"/>
                  </a:cubicBezTo>
                  <a:cubicBezTo>
                    <a:pt x="33" y="210"/>
                    <a:pt x="34" y="211"/>
                    <a:pt x="35" y="212"/>
                  </a:cubicBezTo>
                  <a:cubicBezTo>
                    <a:pt x="37" y="215"/>
                    <a:pt x="38" y="219"/>
                    <a:pt x="40" y="222"/>
                  </a:cubicBezTo>
                  <a:cubicBezTo>
                    <a:pt x="41" y="223"/>
                    <a:pt x="41" y="225"/>
                    <a:pt x="40" y="225"/>
                  </a:cubicBezTo>
                  <a:lnTo>
                    <a:pt x="39" y="225"/>
                  </a:lnTo>
                  <a:close/>
                  <a:moveTo>
                    <a:pt x="28" y="204"/>
                  </a:moveTo>
                  <a:cubicBezTo>
                    <a:pt x="27" y="204"/>
                    <a:pt x="27" y="203"/>
                    <a:pt x="26" y="203"/>
                  </a:cubicBezTo>
                  <a:cubicBezTo>
                    <a:pt x="25" y="199"/>
                    <a:pt x="23" y="195"/>
                    <a:pt x="22" y="191"/>
                  </a:cubicBezTo>
                  <a:cubicBezTo>
                    <a:pt x="21" y="190"/>
                    <a:pt x="22" y="189"/>
                    <a:pt x="23" y="189"/>
                  </a:cubicBezTo>
                  <a:cubicBezTo>
                    <a:pt x="24" y="188"/>
                    <a:pt x="25" y="189"/>
                    <a:pt x="25" y="190"/>
                  </a:cubicBezTo>
                  <a:cubicBezTo>
                    <a:pt x="27" y="194"/>
                    <a:pt x="28" y="197"/>
                    <a:pt x="30" y="201"/>
                  </a:cubicBezTo>
                  <a:cubicBezTo>
                    <a:pt x="30" y="202"/>
                    <a:pt x="30" y="203"/>
                    <a:pt x="29" y="204"/>
                  </a:cubicBezTo>
                  <a:lnTo>
                    <a:pt x="28" y="204"/>
                  </a:lnTo>
                  <a:close/>
                  <a:moveTo>
                    <a:pt x="19" y="181"/>
                  </a:moveTo>
                  <a:cubicBezTo>
                    <a:pt x="18" y="181"/>
                    <a:pt x="18" y="181"/>
                    <a:pt x="17" y="180"/>
                  </a:cubicBezTo>
                  <a:cubicBezTo>
                    <a:pt x="16" y="176"/>
                    <a:pt x="15" y="172"/>
                    <a:pt x="13" y="169"/>
                  </a:cubicBezTo>
                  <a:cubicBezTo>
                    <a:pt x="13" y="168"/>
                    <a:pt x="14" y="166"/>
                    <a:pt x="15" y="166"/>
                  </a:cubicBezTo>
                  <a:cubicBezTo>
                    <a:pt x="16" y="166"/>
                    <a:pt x="17" y="166"/>
                    <a:pt x="17" y="167"/>
                  </a:cubicBezTo>
                  <a:cubicBezTo>
                    <a:pt x="18" y="171"/>
                    <a:pt x="20" y="175"/>
                    <a:pt x="21" y="179"/>
                  </a:cubicBezTo>
                  <a:cubicBezTo>
                    <a:pt x="21" y="180"/>
                    <a:pt x="21" y="181"/>
                    <a:pt x="20" y="181"/>
                  </a:cubicBezTo>
                  <a:lnTo>
                    <a:pt x="19" y="181"/>
                  </a:lnTo>
                  <a:close/>
                  <a:moveTo>
                    <a:pt x="12" y="159"/>
                  </a:moveTo>
                  <a:cubicBezTo>
                    <a:pt x="11" y="159"/>
                    <a:pt x="10" y="158"/>
                    <a:pt x="10" y="157"/>
                  </a:cubicBezTo>
                  <a:cubicBezTo>
                    <a:pt x="9" y="153"/>
                    <a:pt x="8" y="149"/>
                    <a:pt x="7" y="145"/>
                  </a:cubicBezTo>
                  <a:cubicBezTo>
                    <a:pt x="7" y="144"/>
                    <a:pt x="8" y="143"/>
                    <a:pt x="9" y="143"/>
                  </a:cubicBezTo>
                  <a:cubicBezTo>
                    <a:pt x="10" y="143"/>
                    <a:pt x="11" y="143"/>
                    <a:pt x="11" y="144"/>
                  </a:cubicBezTo>
                  <a:cubicBezTo>
                    <a:pt x="12" y="148"/>
                    <a:pt x="13" y="152"/>
                    <a:pt x="14" y="156"/>
                  </a:cubicBezTo>
                  <a:cubicBezTo>
                    <a:pt x="14" y="157"/>
                    <a:pt x="14" y="158"/>
                    <a:pt x="13" y="158"/>
                  </a:cubicBezTo>
                  <a:lnTo>
                    <a:pt x="12" y="159"/>
                  </a:lnTo>
                  <a:close/>
                  <a:moveTo>
                    <a:pt x="7" y="135"/>
                  </a:moveTo>
                  <a:cubicBezTo>
                    <a:pt x="6" y="135"/>
                    <a:pt x="5" y="134"/>
                    <a:pt x="5" y="133"/>
                  </a:cubicBezTo>
                  <a:cubicBezTo>
                    <a:pt x="4" y="130"/>
                    <a:pt x="4" y="126"/>
                    <a:pt x="3" y="122"/>
                  </a:cubicBezTo>
                  <a:cubicBezTo>
                    <a:pt x="3" y="120"/>
                    <a:pt x="4" y="119"/>
                    <a:pt x="5" y="119"/>
                  </a:cubicBezTo>
                  <a:cubicBezTo>
                    <a:pt x="6" y="119"/>
                    <a:pt x="7" y="120"/>
                    <a:pt x="7" y="121"/>
                  </a:cubicBezTo>
                  <a:cubicBezTo>
                    <a:pt x="8" y="125"/>
                    <a:pt x="8" y="129"/>
                    <a:pt x="9" y="133"/>
                  </a:cubicBezTo>
                  <a:cubicBezTo>
                    <a:pt x="9" y="134"/>
                    <a:pt x="8" y="135"/>
                    <a:pt x="7" y="135"/>
                  </a:cubicBezTo>
                  <a:close/>
                  <a:moveTo>
                    <a:pt x="4" y="111"/>
                  </a:moveTo>
                  <a:cubicBezTo>
                    <a:pt x="2" y="111"/>
                    <a:pt x="2" y="111"/>
                    <a:pt x="2" y="110"/>
                  </a:cubicBezTo>
                  <a:cubicBezTo>
                    <a:pt x="1" y="106"/>
                    <a:pt x="1" y="102"/>
                    <a:pt x="1" y="98"/>
                  </a:cubicBezTo>
                  <a:cubicBezTo>
                    <a:pt x="0" y="96"/>
                    <a:pt x="1" y="95"/>
                    <a:pt x="2" y="95"/>
                  </a:cubicBezTo>
                  <a:cubicBezTo>
                    <a:pt x="4" y="95"/>
                    <a:pt x="4" y="96"/>
                    <a:pt x="5" y="97"/>
                  </a:cubicBezTo>
                  <a:cubicBezTo>
                    <a:pt x="5" y="101"/>
                    <a:pt x="5" y="105"/>
                    <a:pt x="5" y="109"/>
                  </a:cubicBezTo>
                  <a:cubicBezTo>
                    <a:pt x="6" y="110"/>
                    <a:pt x="5" y="111"/>
                    <a:pt x="4" y="111"/>
                  </a:cubicBezTo>
                  <a:close/>
                  <a:moveTo>
                    <a:pt x="2" y="87"/>
                  </a:moveTo>
                  <a:cubicBezTo>
                    <a:pt x="1" y="87"/>
                    <a:pt x="0" y="87"/>
                    <a:pt x="0" y="85"/>
                  </a:cubicBezTo>
                  <a:cubicBezTo>
                    <a:pt x="0" y="83"/>
                    <a:pt x="0" y="80"/>
                    <a:pt x="0" y="78"/>
                  </a:cubicBezTo>
                  <a:cubicBezTo>
                    <a:pt x="0" y="76"/>
                    <a:pt x="0" y="75"/>
                    <a:pt x="0" y="73"/>
                  </a:cubicBezTo>
                  <a:cubicBezTo>
                    <a:pt x="0" y="72"/>
                    <a:pt x="1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3" y="71"/>
                    <a:pt x="4" y="72"/>
                    <a:pt x="4" y="73"/>
                  </a:cubicBezTo>
                  <a:cubicBezTo>
                    <a:pt x="4" y="75"/>
                    <a:pt x="4" y="76"/>
                    <a:pt x="4" y="78"/>
                  </a:cubicBezTo>
                  <a:cubicBezTo>
                    <a:pt x="4" y="80"/>
                    <a:pt x="4" y="83"/>
                    <a:pt x="4" y="85"/>
                  </a:cubicBezTo>
                  <a:cubicBezTo>
                    <a:pt x="4" y="86"/>
                    <a:pt x="3" y="87"/>
                    <a:pt x="2" y="87"/>
                  </a:cubicBezTo>
                  <a:close/>
                  <a:moveTo>
                    <a:pt x="2" y="63"/>
                  </a:moveTo>
                  <a:cubicBezTo>
                    <a:pt x="2" y="63"/>
                    <a:pt x="2" y="63"/>
                    <a:pt x="2" y="63"/>
                  </a:cubicBezTo>
                  <a:cubicBezTo>
                    <a:pt x="1" y="63"/>
                    <a:pt x="0" y="62"/>
                    <a:pt x="0" y="61"/>
                  </a:cubicBezTo>
                  <a:cubicBezTo>
                    <a:pt x="1" y="57"/>
                    <a:pt x="1" y="53"/>
                    <a:pt x="1" y="49"/>
                  </a:cubicBezTo>
                  <a:cubicBezTo>
                    <a:pt x="1" y="48"/>
                    <a:pt x="2" y="47"/>
                    <a:pt x="3" y="47"/>
                  </a:cubicBezTo>
                  <a:cubicBezTo>
                    <a:pt x="5" y="48"/>
                    <a:pt x="5" y="49"/>
                    <a:pt x="5" y="50"/>
                  </a:cubicBezTo>
                  <a:cubicBezTo>
                    <a:pt x="5" y="54"/>
                    <a:pt x="5" y="58"/>
                    <a:pt x="4" y="62"/>
                  </a:cubicBezTo>
                  <a:cubicBezTo>
                    <a:pt x="4" y="63"/>
                    <a:pt x="3" y="63"/>
                    <a:pt x="2" y="63"/>
                  </a:cubicBezTo>
                  <a:close/>
                  <a:moveTo>
                    <a:pt x="5" y="40"/>
                  </a:moveTo>
                  <a:cubicBezTo>
                    <a:pt x="4" y="40"/>
                    <a:pt x="4" y="40"/>
                    <a:pt x="4" y="40"/>
                  </a:cubicBezTo>
                  <a:cubicBezTo>
                    <a:pt x="3" y="39"/>
                    <a:pt x="2" y="38"/>
                    <a:pt x="3" y="37"/>
                  </a:cubicBezTo>
                  <a:cubicBezTo>
                    <a:pt x="3" y="33"/>
                    <a:pt x="4" y="29"/>
                    <a:pt x="4" y="25"/>
                  </a:cubicBezTo>
                  <a:cubicBezTo>
                    <a:pt x="5" y="24"/>
                    <a:pt x="6" y="23"/>
                    <a:pt x="7" y="24"/>
                  </a:cubicBezTo>
                  <a:cubicBezTo>
                    <a:pt x="8" y="24"/>
                    <a:pt x="9" y="25"/>
                    <a:pt x="8" y="26"/>
                  </a:cubicBezTo>
                  <a:cubicBezTo>
                    <a:pt x="8" y="30"/>
                    <a:pt x="7" y="34"/>
                    <a:pt x="7" y="38"/>
                  </a:cubicBezTo>
                  <a:cubicBezTo>
                    <a:pt x="6" y="39"/>
                    <a:pt x="6" y="40"/>
                    <a:pt x="5" y="40"/>
                  </a:cubicBezTo>
                  <a:close/>
                  <a:moveTo>
                    <a:pt x="9" y="16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7" y="16"/>
                    <a:pt x="6" y="15"/>
                    <a:pt x="7" y="13"/>
                  </a:cubicBezTo>
                  <a:cubicBezTo>
                    <a:pt x="8" y="10"/>
                    <a:pt x="8" y="6"/>
                    <a:pt x="9" y="2"/>
                  </a:cubicBezTo>
                  <a:cubicBezTo>
                    <a:pt x="10" y="1"/>
                    <a:pt x="11" y="0"/>
                    <a:pt x="12" y="0"/>
                  </a:cubicBezTo>
                  <a:cubicBezTo>
                    <a:pt x="13" y="1"/>
                    <a:pt x="14" y="2"/>
                    <a:pt x="13" y="3"/>
                  </a:cubicBezTo>
                  <a:cubicBezTo>
                    <a:pt x="12" y="7"/>
                    <a:pt x="11" y="10"/>
                    <a:pt x="11" y="14"/>
                  </a:cubicBezTo>
                  <a:cubicBezTo>
                    <a:pt x="10" y="15"/>
                    <a:pt x="10" y="16"/>
                    <a:pt x="9" y="16"/>
                  </a:cubicBezTo>
                  <a:close/>
                </a:path>
              </a:pathLst>
            </a:custGeom>
            <a:solidFill>
              <a:srgbClr val="9D9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8" name="Freeform 1081"/>
            <p:cNvSpPr>
              <a:spLocks noEditPoints="1"/>
            </p:cNvSpPr>
            <p:nvPr/>
          </p:nvSpPr>
          <p:spPr bwMode="auto">
            <a:xfrm>
              <a:off x="5276347" y="4763497"/>
              <a:ext cx="1328738" cy="233363"/>
            </a:xfrm>
            <a:custGeom>
              <a:avLst/>
              <a:gdLst>
                <a:gd name="T0" fmla="*/ 172 w 354"/>
                <a:gd name="T1" fmla="*/ 62 h 62"/>
                <a:gd name="T2" fmla="*/ 158 w 354"/>
                <a:gd name="T3" fmla="*/ 59 h 62"/>
                <a:gd name="T4" fmla="*/ 172 w 354"/>
                <a:gd name="T5" fmla="*/ 58 h 62"/>
                <a:gd name="T6" fmla="*/ 172 w 354"/>
                <a:gd name="T7" fmla="*/ 62 h 62"/>
                <a:gd name="T8" fmla="*/ 182 w 354"/>
                <a:gd name="T9" fmla="*/ 60 h 62"/>
                <a:gd name="T10" fmla="*/ 195 w 354"/>
                <a:gd name="T11" fmla="*/ 57 h 62"/>
                <a:gd name="T12" fmla="*/ 196 w 354"/>
                <a:gd name="T13" fmla="*/ 61 h 62"/>
                <a:gd name="T14" fmla="*/ 148 w 354"/>
                <a:gd name="T15" fmla="*/ 61 h 62"/>
                <a:gd name="T16" fmla="*/ 135 w 354"/>
                <a:gd name="T17" fmla="*/ 60 h 62"/>
                <a:gd name="T18" fmla="*/ 136 w 354"/>
                <a:gd name="T19" fmla="*/ 56 h 62"/>
                <a:gd name="T20" fmla="*/ 150 w 354"/>
                <a:gd name="T21" fmla="*/ 59 h 62"/>
                <a:gd name="T22" fmla="*/ 208 w 354"/>
                <a:gd name="T23" fmla="*/ 60 h 62"/>
                <a:gd name="T24" fmla="*/ 207 w 354"/>
                <a:gd name="T25" fmla="*/ 56 h 62"/>
                <a:gd name="T26" fmla="*/ 221 w 354"/>
                <a:gd name="T27" fmla="*/ 56 h 62"/>
                <a:gd name="T28" fmla="*/ 208 w 354"/>
                <a:gd name="T29" fmla="*/ 60 h 62"/>
                <a:gd name="T30" fmla="*/ 124 w 354"/>
                <a:gd name="T31" fmla="*/ 58 h 62"/>
                <a:gd name="T32" fmla="*/ 110 w 354"/>
                <a:gd name="T33" fmla="*/ 53 h 62"/>
                <a:gd name="T34" fmla="*/ 124 w 354"/>
                <a:gd name="T35" fmla="*/ 54 h 62"/>
                <a:gd name="T36" fmla="*/ 124 w 354"/>
                <a:gd name="T37" fmla="*/ 58 h 62"/>
                <a:gd name="T38" fmla="*/ 229 w 354"/>
                <a:gd name="T39" fmla="*/ 55 h 62"/>
                <a:gd name="T40" fmla="*/ 243 w 354"/>
                <a:gd name="T41" fmla="*/ 50 h 62"/>
                <a:gd name="T42" fmla="*/ 243 w 354"/>
                <a:gd name="T43" fmla="*/ 54 h 62"/>
                <a:gd name="T44" fmla="*/ 231 w 354"/>
                <a:gd name="T45" fmla="*/ 56 h 62"/>
                <a:gd name="T46" fmla="*/ 100 w 354"/>
                <a:gd name="T47" fmla="*/ 53 h 62"/>
                <a:gd name="T48" fmla="*/ 87 w 354"/>
                <a:gd name="T49" fmla="*/ 48 h 62"/>
                <a:gd name="T50" fmla="*/ 101 w 354"/>
                <a:gd name="T51" fmla="*/ 49 h 62"/>
                <a:gd name="T52" fmla="*/ 100 w 354"/>
                <a:gd name="T53" fmla="*/ 53 h 62"/>
                <a:gd name="T54" fmla="*/ 253 w 354"/>
                <a:gd name="T55" fmla="*/ 49 h 62"/>
                <a:gd name="T56" fmla="*/ 266 w 354"/>
                <a:gd name="T57" fmla="*/ 43 h 62"/>
                <a:gd name="T58" fmla="*/ 267 w 354"/>
                <a:gd name="T59" fmla="*/ 47 h 62"/>
                <a:gd name="T60" fmla="*/ 77 w 354"/>
                <a:gd name="T61" fmla="*/ 47 h 62"/>
                <a:gd name="T62" fmla="*/ 65 w 354"/>
                <a:gd name="T63" fmla="*/ 43 h 62"/>
                <a:gd name="T64" fmla="*/ 67 w 354"/>
                <a:gd name="T65" fmla="*/ 39 h 62"/>
                <a:gd name="T66" fmla="*/ 79 w 354"/>
                <a:gd name="T67" fmla="*/ 45 h 62"/>
                <a:gd name="T68" fmla="*/ 278 w 354"/>
                <a:gd name="T69" fmla="*/ 44 h 62"/>
                <a:gd name="T70" fmla="*/ 277 w 354"/>
                <a:gd name="T71" fmla="*/ 40 h 62"/>
                <a:gd name="T72" fmla="*/ 291 w 354"/>
                <a:gd name="T73" fmla="*/ 36 h 62"/>
                <a:gd name="T74" fmla="*/ 278 w 354"/>
                <a:gd name="T75" fmla="*/ 43 h 62"/>
                <a:gd name="T76" fmla="*/ 55 w 354"/>
                <a:gd name="T77" fmla="*/ 38 h 62"/>
                <a:gd name="T78" fmla="*/ 43 w 354"/>
                <a:gd name="T79" fmla="*/ 33 h 62"/>
                <a:gd name="T80" fmla="*/ 45 w 354"/>
                <a:gd name="T81" fmla="*/ 30 h 62"/>
                <a:gd name="T82" fmla="*/ 57 w 354"/>
                <a:gd name="T83" fmla="*/ 37 h 62"/>
                <a:gd name="T84" fmla="*/ 300 w 354"/>
                <a:gd name="T85" fmla="*/ 34 h 62"/>
                <a:gd name="T86" fmla="*/ 299 w 354"/>
                <a:gd name="T87" fmla="*/ 31 h 62"/>
                <a:gd name="T88" fmla="*/ 312 w 354"/>
                <a:gd name="T89" fmla="*/ 26 h 62"/>
                <a:gd name="T90" fmla="*/ 301 w 354"/>
                <a:gd name="T91" fmla="*/ 34 h 62"/>
                <a:gd name="T92" fmla="*/ 33 w 354"/>
                <a:gd name="T93" fmla="*/ 28 h 62"/>
                <a:gd name="T94" fmla="*/ 21 w 354"/>
                <a:gd name="T95" fmla="*/ 22 h 62"/>
                <a:gd name="T96" fmla="*/ 23 w 354"/>
                <a:gd name="T97" fmla="*/ 19 h 62"/>
                <a:gd name="T98" fmla="*/ 35 w 354"/>
                <a:gd name="T99" fmla="*/ 27 h 62"/>
                <a:gd name="T100" fmla="*/ 321 w 354"/>
                <a:gd name="T101" fmla="*/ 24 h 62"/>
                <a:gd name="T102" fmla="*/ 320 w 354"/>
                <a:gd name="T103" fmla="*/ 20 h 62"/>
                <a:gd name="T104" fmla="*/ 333 w 354"/>
                <a:gd name="T105" fmla="*/ 15 h 62"/>
                <a:gd name="T106" fmla="*/ 322 w 354"/>
                <a:gd name="T107" fmla="*/ 23 h 62"/>
                <a:gd name="T108" fmla="*/ 12 w 354"/>
                <a:gd name="T109" fmla="*/ 16 h 62"/>
                <a:gd name="T110" fmla="*/ 1 w 354"/>
                <a:gd name="T111" fmla="*/ 9 h 62"/>
                <a:gd name="T112" fmla="*/ 3 w 354"/>
                <a:gd name="T113" fmla="*/ 6 h 62"/>
                <a:gd name="T114" fmla="*/ 14 w 354"/>
                <a:gd name="T115" fmla="*/ 15 h 62"/>
                <a:gd name="T116" fmla="*/ 342 w 354"/>
                <a:gd name="T117" fmla="*/ 11 h 62"/>
                <a:gd name="T118" fmla="*/ 341 w 354"/>
                <a:gd name="T119" fmla="*/ 7 h 62"/>
                <a:gd name="T120" fmla="*/ 353 w 354"/>
                <a:gd name="T121" fmla="*/ 1 h 62"/>
                <a:gd name="T122" fmla="*/ 343 w 354"/>
                <a:gd name="T123" fmla="*/ 1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54" h="62">
                  <a:moveTo>
                    <a:pt x="172" y="62"/>
                  </a:moveTo>
                  <a:cubicBezTo>
                    <a:pt x="172" y="62"/>
                    <a:pt x="172" y="62"/>
                    <a:pt x="172" y="62"/>
                  </a:cubicBezTo>
                  <a:cubicBezTo>
                    <a:pt x="168" y="62"/>
                    <a:pt x="164" y="62"/>
                    <a:pt x="160" y="62"/>
                  </a:cubicBezTo>
                  <a:cubicBezTo>
                    <a:pt x="158" y="62"/>
                    <a:pt x="158" y="61"/>
                    <a:pt x="158" y="59"/>
                  </a:cubicBezTo>
                  <a:cubicBezTo>
                    <a:pt x="158" y="58"/>
                    <a:pt x="158" y="58"/>
                    <a:pt x="160" y="58"/>
                  </a:cubicBezTo>
                  <a:cubicBezTo>
                    <a:pt x="164" y="58"/>
                    <a:pt x="168" y="58"/>
                    <a:pt x="172" y="58"/>
                  </a:cubicBezTo>
                  <a:cubicBezTo>
                    <a:pt x="173" y="58"/>
                    <a:pt x="174" y="59"/>
                    <a:pt x="174" y="60"/>
                  </a:cubicBezTo>
                  <a:cubicBezTo>
                    <a:pt x="174" y="61"/>
                    <a:pt x="173" y="62"/>
                    <a:pt x="172" y="62"/>
                  </a:cubicBezTo>
                  <a:close/>
                  <a:moveTo>
                    <a:pt x="184" y="62"/>
                  </a:moveTo>
                  <a:cubicBezTo>
                    <a:pt x="183" y="62"/>
                    <a:pt x="182" y="61"/>
                    <a:pt x="182" y="60"/>
                  </a:cubicBezTo>
                  <a:cubicBezTo>
                    <a:pt x="182" y="59"/>
                    <a:pt x="182" y="58"/>
                    <a:pt x="184" y="58"/>
                  </a:cubicBezTo>
                  <a:cubicBezTo>
                    <a:pt x="188" y="58"/>
                    <a:pt x="192" y="57"/>
                    <a:pt x="195" y="57"/>
                  </a:cubicBezTo>
                  <a:cubicBezTo>
                    <a:pt x="197" y="57"/>
                    <a:pt x="198" y="58"/>
                    <a:pt x="198" y="59"/>
                  </a:cubicBezTo>
                  <a:cubicBezTo>
                    <a:pt x="198" y="60"/>
                    <a:pt x="197" y="61"/>
                    <a:pt x="196" y="61"/>
                  </a:cubicBezTo>
                  <a:cubicBezTo>
                    <a:pt x="192" y="61"/>
                    <a:pt x="188" y="62"/>
                    <a:pt x="184" y="62"/>
                  </a:cubicBezTo>
                  <a:close/>
                  <a:moveTo>
                    <a:pt x="148" y="61"/>
                  </a:moveTo>
                  <a:cubicBezTo>
                    <a:pt x="148" y="61"/>
                    <a:pt x="148" y="61"/>
                    <a:pt x="148" y="61"/>
                  </a:cubicBezTo>
                  <a:cubicBezTo>
                    <a:pt x="143" y="61"/>
                    <a:pt x="139" y="60"/>
                    <a:pt x="135" y="60"/>
                  </a:cubicBezTo>
                  <a:cubicBezTo>
                    <a:pt x="134" y="59"/>
                    <a:pt x="134" y="58"/>
                    <a:pt x="134" y="57"/>
                  </a:cubicBezTo>
                  <a:cubicBezTo>
                    <a:pt x="134" y="56"/>
                    <a:pt x="135" y="56"/>
                    <a:pt x="136" y="56"/>
                  </a:cubicBezTo>
                  <a:cubicBezTo>
                    <a:pt x="140" y="56"/>
                    <a:pt x="144" y="57"/>
                    <a:pt x="148" y="57"/>
                  </a:cubicBezTo>
                  <a:cubicBezTo>
                    <a:pt x="149" y="57"/>
                    <a:pt x="150" y="58"/>
                    <a:pt x="150" y="59"/>
                  </a:cubicBezTo>
                  <a:cubicBezTo>
                    <a:pt x="150" y="60"/>
                    <a:pt x="149" y="61"/>
                    <a:pt x="148" y="61"/>
                  </a:cubicBezTo>
                  <a:close/>
                  <a:moveTo>
                    <a:pt x="208" y="60"/>
                  </a:moveTo>
                  <a:cubicBezTo>
                    <a:pt x="207" y="60"/>
                    <a:pt x="206" y="59"/>
                    <a:pt x="206" y="58"/>
                  </a:cubicBezTo>
                  <a:cubicBezTo>
                    <a:pt x="205" y="57"/>
                    <a:pt x="206" y="56"/>
                    <a:pt x="207" y="56"/>
                  </a:cubicBezTo>
                  <a:cubicBezTo>
                    <a:pt x="211" y="55"/>
                    <a:pt x="215" y="55"/>
                    <a:pt x="219" y="54"/>
                  </a:cubicBezTo>
                  <a:cubicBezTo>
                    <a:pt x="220" y="54"/>
                    <a:pt x="221" y="55"/>
                    <a:pt x="221" y="56"/>
                  </a:cubicBezTo>
                  <a:cubicBezTo>
                    <a:pt x="222" y="57"/>
                    <a:pt x="221" y="58"/>
                    <a:pt x="220" y="58"/>
                  </a:cubicBezTo>
                  <a:cubicBezTo>
                    <a:pt x="216" y="59"/>
                    <a:pt x="212" y="59"/>
                    <a:pt x="208" y="60"/>
                  </a:cubicBezTo>
                  <a:close/>
                  <a:moveTo>
                    <a:pt x="124" y="58"/>
                  </a:moveTo>
                  <a:cubicBezTo>
                    <a:pt x="124" y="58"/>
                    <a:pt x="124" y="58"/>
                    <a:pt x="124" y="58"/>
                  </a:cubicBezTo>
                  <a:cubicBezTo>
                    <a:pt x="120" y="57"/>
                    <a:pt x="116" y="57"/>
                    <a:pt x="112" y="56"/>
                  </a:cubicBezTo>
                  <a:cubicBezTo>
                    <a:pt x="111" y="56"/>
                    <a:pt x="110" y="55"/>
                    <a:pt x="110" y="53"/>
                  </a:cubicBezTo>
                  <a:cubicBezTo>
                    <a:pt x="110" y="52"/>
                    <a:pt x="111" y="52"/>
                    <a:pt x="112" y="52"/>
                  </a:cubicBezTo>
                  <a:cubicBezTo>
                    <a:pt x="116" y="53"/>
                    <a:pt x="120" y="53"/>
                    <a:pt x="124" y="54"/>
                  </a:cubicBezTo>
                  <a:cubicBezTo>
                    <a:pt x="125" y="54"/>
                    <a:pt x="126" y="55"/>
                    <a:pt x="126" y="56"/>
                  </a:cubicBezTo>
                  <a:cubicBezTo>
                    <a:pt x="126" y="57"/>
                    <a:pt x="125" y="58"/>
                    <a:pt x="124" y="58"/>
                  </a:cubicBezTo>
                  <a:close/>
                  <a:moveTo>
                    <a:pt x="231" y="56"/>
                  </a:moveTo>
                  <a:cubicBezTo>
                    <a:pt x="230" y="56"/>
                    <a:pt x="230" y="56"/>
                    <a:pt x="229" y="55"/>
                  </a:cubicBezTo>
                  <a:cubicBezTo>
                    <a:pt x="229" y="54"/>
                    <a:pt x="230" y="53"/>
                    <a:pt x="231" y="52"/>
                  </a:cubicBezTo>
                  <a:cubicBezTo>
                    <a:pt x="235" y="52"/>
                    <a:pt x="239" y="51"/>
                    <a:pt x="243" y="50"/>
                  </a:cubicBezTo>
                  <a:cubicBezTo>
                    <a:pt x="244" y="50"/>
                    <a:pt x="245" y="50"/>
                    <a:pt x="245" y="51"/>
                  </a:cubicBezTo>
                  <a:cubicBezTo>
                    <a:pt x="245" y="52"/>
                    <a:pt x="245" y="53"/>
                    <a:pt x="243" y="54"/>
                  </a:cubicBezTo>
                  <a:cubicBezTo>
                    <a:pt x="240" y="55"/>
                    <a:pt x="236" y="55"/>
                    <a:pt x="232" y="56"/>
                  </a:cubicBezTo>
                  <a:lnTo>
                    <a:pt x="231" y="56"/>
                  </a:lnTo>
                  <a:close/>
                  <a:moveTo>
                    <a:pt x="100" y="53"/>
                  </a:moveTo>
                  <a:cubicBezTo>
                    <a:pt x="100" y="53"/>
                    <a:pt x="100" y="53"/>
                    <a:pt x="100" y="53"/>
                  </a:cubicBezTo>
                  <a:cubicBezTo>
                    <a:pt x="96" y="52"/>
                    <a:pt x="92" y="51"/>
                    <a:pt x="88" y="50"/>
                  </a:cubicBezTo>
                  <a:cubicBezTo>
                    <a:pt x="87" y="50"/>
                    <a:pt x="87" y="49"/>
                    <a:pt x="87" y="48"/>
                  </a:cubicBezTo>
                  <a:cubicBezTo>
                    <a:pt x="87" y="47"/>
                    <a:pt x="88" y="46"/>
                    <a:pt x="89" y="46"/>
                  </a:cubicBezTo>
                  <a:cubicBezTo>
                    <a:pt x="93" y="47"/>
                    <a:pt x="97" y="48"/>
                    <a:pt x="101" y="49"/>
                  </a:cubicBezTo>
                  <a:cubicBezTo>
                    <a:pt x="102" y="50"/>
                    <a:pt x="103" y="51"/>
                    <a:pt x="102" y="52"/>
                  </a:cubicBezTo>
                  <a:cubicBezTo>
                    <a:pt x="102" y="53"/>
                    <a:pt x="101" y="53"/>
                    <a:pt x="100" y="53"/>
                  </a:cubicBezTo>
                  <a:close/>
                  <a:moveTo>
                    <a:pt x="255" y="51"/>
                  </a:moveTo>
                  <a:cubicBezTo>
                    <a:pt x="254" y="51"/>
                    <a:pt x="253" y="50"/>
                    <a:pt x="253" y="49"/>
                  </a:cubicBezTo>
                  <a:cubicBezTo>
                    <a:pt x="252" y="48"/>
                    <a:pt x="253" y="47"/>
                    <a:pt x="254" y="47"/>
                  </a:cubicBezTo>
                  <a:cubicBezTo>
                    <a:pt x="258" y="46"/>
                    <a:pt x="262" y="45"/>
                    <a:pt x="266" y="43"/>
                  </a:cubicBezTo>
                  <a:cubicBezTo>
                    <a:pt x="267" y="43"/>
                    <a:pt x="268" y="44"/>
                    <a:pt x="268" y="45"/>
                  </a:cubicBezTo>
                  <a:cubicBezTo>
                    <a:pt x="268" y="46"/>
                    <a:pt x="268" y="47"/>
                    <a:pt x="267" y="47"/>
                  </a:cubicBezTo>
                  <a:cubicBezTo>
                    <a:pt x="263" y="49"/>
                    <a:pt x="259" y="50"/>
                    <a:pt x="255" y="51"/>
                  </a:cubicBezTo>
                  <a:close/>
                  <a:moveTo>
                    <a:pt x="77" y="47"/>
                  </a:moveTo>
                  <a:cubicBezTo>
                    <a:pt x="77" y="47"/>
                    <a:pt x="77" y="47"/>
                    <a:pt x="77" y="47"/>
                  </a:cubicBezTo>
                  <a:cubicBezTo>
                    <a:pt x="73" y="45"/>
                    <a:pt x="69" y="44"/>
                    <a:pt x="65" y="43"/>
                  </a:cubicBezTo>
                  <a:cubicBezTo>
                    <a:pt x="64" y="42"/>
                    <a:pt x="64" y="41"/>
                    <a:pt x="64" y="40"/>
                  </a:cubicBezTo>
                  <a:cubicBezTo>
                    <a:pt x="64" y="39"/>
                    <a:pt x="66" y="38"/>
                    <a:pt x="67" y="39"/>
                  </a:cubicBezTo>
                  <a:cubicBezTo>
                    <a:pt x="70" y="40"/>
                    <a:pt x="74" y="41"/>
                    <a:pt x="78" y="43"/>
                  </a:cubicBezTo>
                  <a:cubicBezTo>
                    <a:pt x="79" y="43"/>
                    <a:pt x="80" y="44"/>
                    <a:pt x="79" y="45"/>
                  </a:cubicBezTo>
                  <a:cubicBezTo>
                    <a:pt x="79" y="46"/>
                    <a:pt x="78" y="47"/>
                    <a:pt x="77" y="47"/>
                  </a:cubicBezTo>
                  <a:close/>
                  <a:moveTo>
                    <a:pt x="278" y="44"/>
                  </a:moveTo>
                  <a:cubicBezTo>
                    <a:pt x="277" y="44"/>
                    <a:pt x="276" y="43"/>
                    <a:pt x="276" y="42"/>
                  </a:cubicBezTo>
                  <a:cubicBezTo>
                    <a:pt x="275" y="41"/>
                    <a:pt x="276" y="40"/>
                    <a:pt x="277" y="40"/>
                  </a:cubicBezTo>
                  <a:cubicBezTo>
                    <a:pt x="281" y="38"/>
                    <a:pt x="284" y="37"/>
                    <a:pt x="288" y="35"/>
                  </a:cubicBezTo>
                  <a:cubicBezTo>
                    <a:pt x="289" y="35"/>
                    <a:pt x="290" y="35"/>
                    <a:pt x="291" y="36"/>
                  </a:cubicBezTo>
                  <a:cubicBezTo>
                    <a:pt x="291" y="37"/>
                    <a:pt x="290" y="39"/>
                    <a:pt x="289" y="39"/>
                  </a:cubicBezTo>
                  <a:cubicBezTo>
                    <a:pt x="286" y="41"/>
                    <a:pt x="282" y="42"/>
                    <a:pt x="278" y="43"/>
                  </a:cubicBezTo>
                  <a:lnTo>
                    <a:pt x="278" y="44"/>
                  </a:lnTo>
                  <a:close/>
                  <a:moveTo>
                    <a:pt x="55" y="38"/>
                  </a:moveTo>
                  <a:cubicBezTo>
                    <a:pt x="54" y="38"/>
                    <a:pt x="54" y="38"/>
                    <a:pt x="54" y="38"/>
                  </a:cubicBezTo>
                  <a:cubicBezTo>
                    <a:pt x="50" y="37"/>
                    <a:pt x="47" y="35"/>
                    <a:pt x="43" y="33"/>
                  </a:cubicBezTo>
                  <a:cubicBezTo>
                    <a:pt x="42" y="33"/>
                    <a:pt x="42" y="32"/>
                    <a:pt x="42" y="31"/>
                  </a:cubicBezTo>
                  <a:cubicBezTo>
                    <a:pt x="42" y="30"/>
                    <a:pt x="44" y="29"/>
                    <a:pt x="45" y="30"/>
                  </a:cubicBezTo>
                  <a:cubicBezTo>
                    <a:pt x="48" y="31"/>
                    <a:pt x="52" y="33"/>
                    <a:pt x="56" y="34"/>
                  </a:cubicBezTo>
                  <a:cubicBezTo>
                    <a:pt x="57" y="35"/>
                    <a:pt x="57" y="36"/>
                    <a:pt x="57" y="37"/>
                  </a:cubicBezTo>
                  <a:cubicBezTo>
                    <a:pt x="56" y="38"/>
                    <a:pt x="56" y="38"/>
                    <a:pt x="55" y="38"/>
                  </a:cubicBezTo>
                  <a:close/>
                  <a:moveTo>
                    <a:pt x="300" y="34"/>
                  </a:moveTo>
                  <a:cubicBezTo>
                    <a:pt x="299" y="34"/>
                    <a:pt x="298" y="34"/>
                    <a:pt x="298" y="33"/>
                  </a:cubicBezTo>
                  <a:cubicBezTo>
                    <a:pt x="297" y="32"/>
                    <a:pt x="298" y="31"/>
                    <a:pt x="299" y="31"/>
                  </a:cubicBezTo>
                  <a:cubicBezTo>
                    <a:pt x="302" y="29"/>
                    <a:pt x="306" y="27"/>
                    <a:pt x="310" y="25"/>
                  </a:cubicBezTo>
                  <a:cubicBezTo>
                    <a:pt x="311" y="25"/>
                    <a:pt x="312" y="25"/>
                    <a:pt x="312" y="26"/>
                  </a:cubicBezTo>
                  <a:cubicBezTo>
                    <a:pt x="313" y="27"/>
                    <a:pt x="312" y="29"/>
                    <a:pt x="311" y="29"/>
                  </a:cubicBezTo>
                  <a:cubicBezTo>
                    <a:pt x="308" y="31"/>
                    <a:pt x="304" y="33"/>
                    <a:pt x="301" y="34"/>
                  </a:cubicBezTo>
                  <a:lnTo>
                    <a:pt x="300" y="34"/>
                  </a:lnTo>
                  <a:close/>
                  <a:moveTo>
                    <a:pt x="33" y="28"/>
                  </a:moveTo>
                  <a:cubicBezTo>
                    <a:pt x="32" y="28"/>
                    <a:pt x="32" y="28"/>
                    <a:pt x="32" y="28"/>
                  </a:cubicBezTo>
                  <a:cubicBezTo>
                    <a:pt x="29" y="26"/>
                    <a:pt x="25" y="24"/>
                    <a:pt x="21" y="22"/>
                  </a:cubicBezTo>
                  <a:cubicBezTo>
                    <a:pt x="21" y="22"/>
                    <a:pt x="20" y="20"/>
                    <a:pt x="21" y="19"/>
                  </a:cubicBezTo>
                  <a:cubicBezTo>
                    <a:pt x="21" y="18"/>
                    <a:pt x="22" y="18"/>
                    <a:pt x="23" y="19"/>
                  </a:cubicBezTo>
                  <a:cubicBezTo>
                    <a:pt x="27" y="21"/>
                    <a:pt x="30" y="23"/>
                    <a:pt x="34" y="24"/>
                  </a:cubicBezTo>
                  <a:cubicBezTo>
                    <a:pt x="35" y="25"/>
                    <a:pt x="35" y="26"/>
                    <a:pt x="35" y="27"/>
                  </a:cubicBezTo>
                  <a:cubicBezTo>
                    <a:pt x="34" y="28"/>
                    <a:pt x="34" y="28"/>
                    <a:pt x="33" y="28"/>
                  </a:cubicBezTo>
                  <a:close/>
                  <a:moveTo>
                    <a:pt x="321" y="24"/>
                  </a:moveTo>
                  <a:cubicBezTo>
                    <a:pt x="320" y="24"/>
                    <a:pt x="320" y="23"/>
                    <a:pt x="319" y="23"/>
                  </a:cubicBezTo>
                  <a:cubicBezTo>
                    <a:pt x="319" y="22"/>
                    <a:pt x="319" y="20"/>
                    <a:pt x="320" y="20"/>
                  </a:cubicBezTo>
                  <a:cubicBezTo>
                    <a:pt x="324" y="18"/>
                    <a:pt x="327" y="16"/>
                    <a:pt x="330" y="14"/>
                  </a:cubicBezTo>
                  <a:cubicBezTo>
                    <a:pt x="331" y="13"/>
                    <a:pt x="333" y="14"/>
                    <a:pt x="333" y="15"/>
                  </a:cubicBezTo>
                  <a:cubicBezTo>
                    <a:pt x="334" y="15"/>
                    <a:pt x="333" y="17"/>
                    <a:pt x="333" y="17"/>
                  </a:cubicBezTo>
                  <a:cubicBezTo>
                    <a:pt x="329" y="19"/>
                    <a:pt x="326" y="21"/>
                    <a:pt x="322" y="23"/>
                  </a:cubicBezTo>
                  <a:lnTo>
                    <a:pt x="321" y="24"/>
                  </a:lnTo>
                  <a:close/>
                  <a:moveTo>
                    <a:pt x="12" y="16"/>
                  </a:moveTo>
                  <a:cubicBezTo>
                    <a:pt x="11" y="16"/>
                    <a:pt x="11" y="16"/>
                    <a:pt x="11" y="16"/>
                  </a:cubicBezTo>
                  <a:cubicBezTo>
                    <a:pt x="8" y="14"/>
                    <a:pt x="4" y="12"/>
                    <a:pt x="1" y="9"/>
                  </a:cubicBezTo>
                  <a:cubicBezTo>
                    <a:pt x="0" y="9"/>
                    <a:pt x="0" y="8"/>
                    <a:pt x="0" y="7"/>
                  </a:cubicBezTo>
                  <a:cubicBezTo>
                    <a:pt x="1" y="6"/>
                    <a:pt x="2" y="6"/>
                    <a:pt x="3" y="6"/>
                  </a:cubicBezTo>
                  <a:cubicBezTo>
                    <a:pt x="6" y="8"/>
                    <a:pt x="10" y="11"/>
                    <a:pt x="13" y="13"/>
                  </a:cubicBezTo>
                  <a:cubicBezTo>
                    <a:pt x="14" y="13"/>
                    <a:pt x="14" y="14"/>
                    <a:pt x="14" y="15"/>
                  </a:cubicBezTo>
                  <a:cubicBezTo>
                    <a:pt x="13" y="16"/>
                    <a:pt x="13" y="16"/>
                    <a:pt x="12" y="16"/>
                  </a:cubicBezTo>
                  <a:close/>
                  <a:moveTo>
                    <a:pt x="342" y="11"/>
                  </a:moveTo>
                  <a:cubicBezTo>
                    <a:pt x="341" y="11"/>
                    <a:pt x="340" y="11"/>
                    <a:pt x="340" y="10"/>
                  </a:cubicBezTo>
                  <a:cubicBezTo>
                    <a:pt x="339" y="9"/>
                    <a:pt x="340" y="8"/>
                    <a:pt x="341" y="7"/>
                  </a:cubicBezTo>
                  <a:cubicBezTo>
                    <a:pt x="344" y="5"/>
                    <a:pt x="347" y="3"/>
                    <a:pt x="350" y="1"/>
                  </a:cubicBezTo>
                  <a:cubicBezTo>
                    <a:pt x="351" y="0"/>
                    <a:pt x="352" y="0"/>
                    <a:pt x="353" y="1"/>
                  </a:cubicBezTo>
                  <a:cubicBezTo>
                    <a:pt x="354" y="2"/>
                    <a:pt x="354" y="3"/>
                    <a:pt x="353" y="4"/>
                  </a:cubicBezTo>
                  <a:cubicBezTo>
                    <a:pt x="349" y="6"/>
                    <a:pt x="346" y="9"/>
                    <a:pt x="343" y="11"/>
                  </a:cubicBezTo>
                  <a:cubicBezTo>
                    <a:pt x="342" y="11"/>
                    <a:pt x="342" y="11"/>
                    <a:pt x="342" y="11"/>
                  </a:cubicBezTo>
                  <a:close/>
                </a:path>
              </a:pathLst>
            </a:custGeom>
            <a:solidFill>
              <a:srgbClr val="9D9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9" name="Freeform 1082"/>
            <p:cNvSpPr>
              <a:spLocks noEditPoints="1"/>
            </p:cNvSpPr>
            <p:nvPr/>
          </p:nvSpPr>
          <p:spPr bwMode="auto">
            <a:xfrm>
              <a:off x="6973385" y="3801472"/>
              <a:ext cx="109538" cy="500063"/>
            </a:xfrm>
            <a:custGeom>
              <a:avLst/>
              <a:gdLst>
                <a:gd name="T0" fmla="*/ 2 w 29"/>
                <a:gd name="T1" fmla="*/ 133 h 133"/>
                <a:gd name="T2" fmla="*/ 1 w 29"/>
                <a:gd name="T3" fmla="*/ 132 h 133"/>
                <a:gd name="T4" fmla="*/ 0 w 29"/>
                <a:gd name="T5" fmla="*/ 130 h 133"/>
                <a:gd name="T6" fmla="*/ 5 w 29"/>
                <a:gd name="T7" fmla="*/ 119 h 133"/>
                <a:gd name="T8" fmla="*/ 7 w 29"/>
                <a:gd name="T9" fmla="*/ 118 h 133"/>
                <a:gd name="T10" fmla="*/ 9 w 29"/>
                <a:gd name="T11" fmla="*/ 120 h 133"/>
                <a:gd name="T12" fmla="*/ 4 w 29"/>
                <a:gd name="T13" fmla="*/ 131 h 133"/>
                <a:gd name="T14" fmla="*/ 2 w 29"/>
                <a:gd name="T15" fmla="*/ 133 h 133"/>
                <a:gd name="T16" fmla="*/ 11 w 29"/>
                <a:gd name="T17" fmla="*/ 110 h 133"/>
                <a:gd name="T18" fmla="*/ 10 w 29"/>
                <a:gd name="T19" fmla="*/ 110 h 133"/>
                <a:gd name="T20" fmla="*/ 9 w 29"/>
                <a:gd name="T21" fmla="*/ 108 h 133"/>
                <a:gd name="T22" fmla="*/ 12 w 29"/>
                <a:gd name="T23" fmla="*/ 96 h 133"/>
                <a:gd name="T24" fmla="*/ 15 w 29"/>
                <a:gd name="T25" fmla="*/ 95 h 133"/>
                <a:gd name="T26" fmla="*/ 16 w 29"/>
                <a:gd name="T27" fmla="*/ 97 h 133"/>
                <a:gd name="T28" fmla="*/ 13 w 29"/>
                <a:gd name="T29" fmla="*/ 109 h 133"/>
                <a:gd name="T30" fmla="*/ 11 w 29"/>
                <a:gd name="T31" fmla="*/ 110 h 133"/>
                <a:gd name="T32" fmla="*/ 18 w 29"/>
                <a:gd name="T33" fmla="*/ 87 h 133"/>
                <a:gd name="T34" fmla="*/ 17 w 29"/>
                <a:gd name="T35" fmla="*/ 87 h 133"/>
                <a:gd name="T36" fmla="*/ 16 w 29"/>
                <a:gd name="T37" fmla="*/ 85 h 133"/>
                <a:gd name="T38" fmla="*/ 18 w 29"/>
                <a:gd name="T39" fmla="*/ 73 h 133"/>
                <a:gd name="T40" fmla="*/ 21 w 29"/>
                <a:gd name="T41" fmla="*/ 72 h 133"/>
                <a:gd name="T42" fmla="*/ 22 w 29"/>
                <a:gd name="T43" fmla="*/ 74 h 133"/>
                <a:gd name="T44" fmla="*/ 19 w 29"/>
                <a:gd name="T45" fmla="*/ 86 h 133"/>
                <a:gd name="T46" fmla="*/ 18 w 29"/>
                <a:gd name="T47" fmla="*/ 87 h 133"/>
                <a:gd name="T48" fmla="*/ 22 w 29"/>
                <a:gd name="T49" fmla="*/ 64 h 133"/>
                <a:gd name="T50" fmla="*/ 22 w 29"/>
                <a:gd name="T51" fmla="*/ 64 h 133"/>
                <a:gd name="T52" fmla="*/ 21 w 29"/>
                <a:gd name="T53" fmla="*/ 61 h 133"/>
                <a:gd name="T54" fmla="*/ 22 w 29"/>
                <a:gd name="T55" fmla="*/ 50 h 133"/>
                <a:gd name="T56" fmla="*/ 25 w 29"/>
                <a:gd name="T57" fmla="*/ 48 h 133"/>
                <a:gd name="T58" fmla="*/ 26 w 29"/>
                <a:gd name="T59" fmla="*/ 50 h 133"/>
                <a:gd name="T60" fmla="*/ 24 w 29"/>
                <a:gd name="T61" fmla="*/ 62 h 133"/>
                <a:gd name="T62" fmla="*/ 22 w 29"/>
                <a:gd name="T63" fmla="*/ 64 h 133"/>
                <a:gd name="T64" fmla="*/ 26 w 29"/>
                <a:gd name="T65" fmla="*/ 40 h 133"/>
                <a:gd name="T66" fmla="*/ 25 w 29"/>
                <a:gd name="T67" fmla="*/ 40 h 133"/>
                <a:gd name="T68" fmla="*/ 24 w 29"/>
                <a:gd name="T69" fmla="*/ 38 h 133"/>
                <a:gd name="T70" fmla="*/ 24 w 29"/>
                <a:gd name="T71" fmla="*/ 26 h 133"/>
                <a:gd name="T72" fmla="*/ 27 w 29"/>
                <a:gd name="T73" fmla="*/ 24 h 133"/>
                <a:gd name="T74" fmla="*/ 28 w 29"/>
                <a:gd name="T75" fmla="*/ 26 h 133"/>
                <a:gd name="T76" fmla="*/ 28 w 29"/>
                <a:gd name="T77" fmla="*/ 38 h 133"/>
                <a:gd name="T78" fmla="*/ 26 w 29"/>
                <a:gd name="T79" fmla="*/ 40 h 133"/>
                <a:gd name="T80" fmla="*/ 27 w 29"/>
                <a:gd name="T81" fmla="*/ 16 h 133"/>
                <a:gd name="T82" fmla="*/ 27 w 29"/>
                <a:gd name="T83" fmla="*/ 16 h 133"/>
                <a:gd name="T84" fmla="*/ 25 w 29"/>
                <a:gd name="T85" fmla="*/ 14 h 133"/>
                <a:gd name="T86" fmla="*/ 25 w 29"/>
                <a:gd name="T87" fmla="*/ 10 h 133"/>
                <a:gd name="T88" fmla="*/ 25 w 29"/>
                <a:gd name="T89" fmla="*/ 2 h 133"/>
                <a:gd name="T90" fmla="*/ 27 w 29"/>
                <a:gd name="T91" fmla="*/ 0 h 133"/>
                <a:gd name="T92" fmla="*/ 27 w 29"/>
                <a:gd name="T93" fmla="*/ 0 h 133"/>
                <a:gd name="T94" fmla="*/ 29 w 29"/>
                <a:gd name="T95" fmla="*/ 2 h 133"/>
                <a:gd name="T96" fmla="*/ 29 w 29"/>
                <a:gd name="T97" fmla="*/ 10 h 133"/>
                <a:gd name="T98" fmla="*/ 29 w 29"/>
                <a:gd name="T99" fmla="*/ 14 h 133"/>
                <a:gd name="T100" fmla="*/ 27 w 29"/>
                <a:gd name="T101" fmla="*/ 1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9" h="133">
                  <a:moveTo>
                    <a:pt x="2" y="133"/>
                  </a:moveTo>
                  <a:cubicBezTo>
                    <a:pt x="1" y="132"/>
                    <a:pt x="1" y="132"/>
                    <a:pt x="1" y="132"/>
                  </a:cubicBezTo>
                  <a:cubicBezTo>
                    <a:pt x="0" y="132"/>
                    <a:pt x="0" y="131"/>
                    <a:pt x="0" y="130"/>
                  </a:cubicBezTo>
                  <a:cubicBezTo>
                    <a:pt x="2" y="126"/>
                    <a:pt x="3" y="122"/>
                    <a:pt x="5" y="119"/>
                  </a:cubicBezTo>
                  <a:cubicBezTo>
                    <a:pt x="5" y="118"/>
                    <a:pt x="6" y="117"/>
                    <a:pt x="7" y="118"/>
                  </a:cubicBezTo>
                  <a:cubicBezTo>
                    <a:pt x="8" y="118"/>
                    <a:pt x="9" y="119"/>
                    <a:pt x="9" y="120"/>
                  </a:cubicBezTo>
                  <a:cubicBezTo>
                    <a:pt x="7" y="124"/>
                    <a:pt x="6" y="128"/>
                    <a:pt x="4" y="131"/>
                  </a:cubicBezTo>
                  <a:cubicBezTo>
                    <a:pt x="4" y="132"/>
                    <a:pt x="3" y="133"/>
                    <a:pt x="2" y="133"/>
                  </a:cubicBezTo>
                  <a:close/>
                  <a:moveTo>
                    <a:pt x="11" y="110"/>
                  </a:moveTo>
                  <a:cubicBezTo>
                    <a:pt x="10" y="110"/>
                    <a:pt x="10" y="110"/>
                    <a:pt x="10" y="110"/>
                  </a:cubicBezTo>
                  <a:cubicBezTo>
                    <a:pt x="9" y="110"/>
                    <a:pt x="8" y="109"/>
                    <a:pt x="9" y="108"/>
                  </a:cubicBezTo>
                  <a:cubicBezTo>
                    <a:pt x="10" y="104"/>
                    <a:pt x="11" y="100"/>
                    <a:pt x="12" y="96"/>
                  </a:cubicBezTo>
                  <a:cubicBezTo>
                    <a:pt x="13" y="95"/>
                    <a:pt x="14" y="95"/>
                    <a:pt x="15" y="95"/>
                  </a:cubicBezTo>
                  <a:cubicBezTo>
                    <a:pt x="16" y="95"/>
                    <a:pt x="17" y="96"/>
                    <a:pt x="16" y="97"/>
                  </a:cubicBezTo>
                  <a:cubicBezTo>
                    <a:pt x="15" y="101"/>
                    <a:pt x="14" y="105"/>
                    <a:pt x="13" y="109"/>
                  </a:cubicBezTo>
                  <a:cubicBezTo>
                    <a:pt x="12" y="110"/>
                    <a:pt x="12" y="110"/>
                    <a:pt x="11" y="110"/>
                  </a:cubicBezTo>
                  <a:close/>
                  <a:moveTo>
                    <a:pt x="18" y="87"/>
                  </a:moveTo>
                  <a:cubicBezTo>
                    <a:pt x="17" y="87"/>
                    <a:pt x="17" y="87"/>
                    <a:pt x="17" y="87"/>
                  </a:cubicBezTo>
                  <a:cubicBezTo>
                    <a:pt x="16" y="87"/>
                    <a:pt x="15" y="86"/>
                    <a:pt x="16" y="85"/>
                  </a:cubicBezTo>
                  <a:cubicBezTo>
                    <a:pt x="17" y="81"/>
                    <a:pt x="17" y="77"/>
                    <a:pt x="18" y="73"/>
                  </a:cubicBezTo>
                  <a:cubicBezTo>
                    <a:pt x="19" y="72"/>
                    <a:pt x="20" y="71"/>
                    <a:pt x="21" y="72"/>
                  </a:cubicBezTo>
                  <a:cubicBezTo>
                    <a:pt x="22" y="72"/>
                    <a:pt x="22" y="73"/>
                    <a:pt x="22" y="74"/>
                  </a:cubicBezTo>
                  <a:cubicBezTo>
                    <a:pt x="21" y="78"/>
                    <a:pt x="20" y="82"/>
                    <a:pt x="19" y="86"/>
                  </a:cubicBezTo>
                  <a:cubicBezTo>
                    <a:pt x="19" y="87"/>
                    <a:pt x="18" y="87"/>
                    <a:pt x="18" y="87"/>
                  </a:cubicBezTo>
                  <a:close/>
                  <a:moveTo>
                    <a:pt x="22" y="64"/>
                  </a:moveTo>
                  <a:cubicBezTo>
                    <a:pt x="22" y="64"/>
                    <a:pt x="22" y="64"/>
                    <a:pt x="22" y="64"/>
                  </a:cubicBezTo>
                  <a:cubicBezTo>
                    <a:pt x="21" y="64"/>
                    <a:pt x="20" y="62"/>
                    <a:pt x="21" y="61"/>
                  </a:cubicBezTo>
                  <a:cubicBezTo>
                    <a:pt x="21" y="57"/>
                    <a:pt x="22" y="54"/>
                    <a:pt x="22" y="50"/>
                  </a:cubicBezTo>
                  <a:cubicBezTo>
                    <a:pt x="22" y="48"/>
                    <a:pt x="23" y="48"/>
                    <a:pt x="25" y="48"/>
                  </a:cubicBezTo>
                  <a:cubicBezTo>
                    <a:pt x="26" y="48"/>
                    <a:pt x="26" y="49"/>
                    <a:pt x="26" y="50"/>
                  </a:cubicBezTo>
                  <a:cubicBezTo>
                    <a:pt x="26" y="54"/>
                    <a:pt x="25" y="58"/>
                    <a:pt x="24" y="62"/>
                  </a:cubicBezTo>
                  <a:cubicBezTo>
                    <a:pt x="24" y="63"/>
                    <a:pt x="23" y="64"/>
                    <a:pt x="22" y="64"/>
                  </a:cubicBezTo>
                  <a:close/>
                  <a:moveTo>
                    <a:pt x="26" y="40"/>
                  </a:moveTo>
                  <a:cubicBezTo>
                    <a:pt x="25" y="40"/>
                    <a:pt x="25" y="40"/>
                    <a:pt x="25" y="40"/>
                  </a:cubicBezTo>
                  <a:cubicBezTo>
                    <a:pt x="24" y="40"/>
                    <a:pt x="23" y="39"/>
                    <a:pt x="24" y="38"/>
                  </a:cubicBezTo>
                  <a:cubicBezTo>
                    <a:pt x="24" y="34"/>
                    <a:pt x="24" y="30"/>
                    <a:pt x="24" y="26"/>
                  </a:cubicBezTo>
                  <a:cubicBezTo>
                    <a:pt x="25" y="25"/>
                    <a:pt x="25" y="24"/>
                    <a:pt x="27" y="24"/>
                  </a:cubicBezTo>
                  <a:cubicBezTo>
                    <a:pt x="28" y="24"/>
                    <a:pt x="28" y="25"/>
                    <a:pt x="28" y="26"/>
                  </a:cubicBezTo>
                  <a:cubicBezTo>
                    <a:pt x="28" y="30"/>
                    <a:pt x="28" y="34"/>
                    <a:pt x="28" y="38"/>
                  </a:cubicBezTo>
                  <a:cubicBezTo>
                    <a:pt x="27" y="39"/>
                    <a:pt x="27" y="40"/>
                    <a:pt x="26" y="40"/>
                  </a:cubicBezTo>
                  <a:close/>
                  <a:moveTo>
                    <a:pt x="27" y="16"/>
                  </a:moveTo>
                  <a:cubicBezTo>
                    <a:pt x="27" y="16"/>
                    <a:pt x="27" y="16"/>
                    <a:pt x="27" y="16"/>
                  </a:cubicBezTo>
                  <a:cubicBezTo>
                    <a:pt x="26" y="16"/>
                    <a:pt x="25" y="15"/>
                    <a:pt x="25" y="14"/>
                  </a:cubicBezTo>
                  <a:cubicBezTo>
                    <a:pt x="25" y="13"/>
                    <a:pt x="25" y="11"/>
                    <a:pt x="25" y="10"/>
                  </a:cubicBezTo>
                  <a:cubicBezTo>
                    <a:pt x="25" y="7"/>
                    <a:pt x="25" y="5"/>
                    <a:pt x="25" y="2"/>
                  </a:cubicBezTo>
                  <a:cubicBezTo>
                    <a:pt x="25" y="1"/>
                    <a:pt x="26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8" y="0"/>
                    <a:pt x="29" y="1"/>
                    <a:pt x="29" y="2"/>
                  </a:cubicBezTo>
                  <a:cubicBezTo>
                    <a:pt x="29" y="5"/>
                    <a:pt x="29" y="7"/>
                    <a:pt x="29" y="10"/>
                  </a:cubicBezTo>
                  <a:cubicBezTo>
                    <a:pt x="29" y="11"/>
                    <a:pt x="29" y="13"/>
                    <a:pt x="29" y="14"/>
                  </a:cubicBezTo>
                  <a:cubicBezTo>
                    <a:pt x="29" y="15"/>
                    <a:pt x="28" y="16"/>
                    <a:pt x="27" y="16"/>
                  </a:cubicBezTo>
                  <a:close/>
                </a:path>
              </a:pathLst>
            </a:custGeom>
            <a:solidFill>
              <a:srgbClr val="9D9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0" name="Freeform 1083"/>
            <p:cNvSpPr>
              <a:spLocks noEditPoints="1"/>
            </p:cNvSpPr>
            <p:nvPr/>
          </p:nvSpPr>
          <p:spPr bwMode="auto">
            <a:xfrm>
              <a:off x="6654297" y="2947397"/>
              <a:ext cx="277813" cy="327025"/>
            </a:xfrm>
            <a:custGeom>
              <a:avLst/>
              <a:gdLst>
                <a:gd name="T0" fmla="*/ 71 w 74"/>
                <a:gd name="T1" fmla="*/ 87 h 87"/>
                <a:gd name="T2" fmla="*/ 70 w 74"/>
                <a:gd name="T3" fmla="*/ 86 h 87"/>
                <a:gd name="T4" fmla="*/ 63 w 74"/>
                <a:gd name="T5" fmla="*/ 75 h 87"/>
                <a:gd name="T6" fmla="*/ 64 w 74"/>
                <a:gd name="T7" fmla="*/ 73 h 87"/>
                <a:gd name="T8" fmla="*/ 67 w 74"/>
                <a:gd name="T9" fmla="*/ 73 h 87"/>
                <a:gd name="T10" fmla="*/ 73 w 74"/>
                <a:gd name="T11" fmla="*/ 84 h 87"/>
                <a:gd name="T12" fmla="*/ 72 w 74"/>
                <a:gd name="T13" fmla="*/ 86 h 87"/>
                <a:gd name="T14" fmla="*/ 71 w 74"/>
                <a:gd name="T15" fmla="*/ 87 h 87"/>
                <a:gd name="T16" fmla="*/ 59 w 74"/>
                <a:gd name="T17" fmla="*/ 66 h 87"/>
                <a:gd name="T18" fmla="*/ 57 w 74"/>
                <a:gd name="T19" fmla="*/ 65 h 87"/>
                <a:gd name="T20" fmla="*/ 50 w 74"/>
                <a:gd name="T21" fmla="*/ 56 h 87"/>
                <a:gd name="T22" fmla="*/ 50 w 74"/>
                <a:gd name="T23" fmla="*/ 53 h 87"/>
                <a:gd name="T24" fmla="*/ 53 w 74"/>
                <a:gd name="T25" fmla="*/ 53 h 87"/>
                <a:gd name="T26" fmla="*/ 60 w 74"/>
                <a:gd name="T27" fmla="*/ 63 h 87"/>
                <a:gd name="T28" fmla="*/ 60 w 74"/>
                <a:gd name="T29" fmla="*/ 66 h 87"/>
                <a:gd name="T30" fmla="*/ 59 w 74"/>
                <a:gd name="T31" fmla="*/ 66 h 87"/>
                <a:gd name="T32" fmla="*/ 44 w 74"/>
                <a:gd name="T33" fmla="*/ 47 h 87"/>
                <a:gd name="T34" fmla="*/ 43 w 74"/>
                <a:gd name="T35" fmla="*/ 46 h 87"/>
                <a:gd name="T36" fmla="*/ 35 w 74"/>
                <a:gd name="T37" fmla="*/ 37 h 87"/>
                <a:gd name="T38" fmla="*/ 35 w 74"/>
                <a:gd name="T39" fmla="*/ 34 h 87"/>
                <a:gd name="T40" fmla="*/ 38 w 74"/>
                <a:gd name="T41" fmla="*/ 34 h 87"/>
                <a:gd name="T42" fmla="*/ 46 w 74"/>
                <a:gd name="T43" fmla="*/ 44 h 87"/>
                <a:gd name="T44" fmla="*/ 45 w 74"/>
                <a:gd name="T45" fmla="*/ 47 h 87"/>
                <a:gd name="T46" fmla="*/ 44 w 74"/>
                <a:gd name="T47" fmla="*/ 47 h 87"/>
                <a:gd name="T48" fmla="*/ 28 w 74"/>
                <a:gd name="T49" fmla="*/ 29 h 87"/>
                <a:gd name="T50" fmla="*/ 27 w 74"/>
                <a:gd name="T51" fmla="*/ 28 h 87"/>
                <a:gd name="T52" fmla="*/ 19 w 74"/>
                <a:gd name="T53" fmla="*/ 20 h 87"/>
                <a:gd name="T54" fmla="*/ 19 w 74"/>
                <a:gd name="T55" fmla="*/ 17 h 87"/>
                <a:gd name="T56" fmla="*/ 21 w 74"/>
                <a:gd name="T57" fmla="*/ 17 h 87"/>
                <a:gd name="T58" fmla="*/ 30 w 74"/>
                <a:gd name="T59" fmla="*/ 26 h 87"/>
                <a:gd name="T60" fmla="*/ 30 w 74"/>
                <a:gd name="T61" fmla="*/ 28 h 87"/>
                <a:gd name="T62" fmla="*/ 28 w 74"/>
                <a:gd name="T63" fmla="*/ 29 h 87"/>
                <a:gd name="T64" fmla="*/ 11 w 74"/>
                <a:gd name="T65" fmla="*/ 12 h 87"/>
                <a:gd name="T66" fmla="*/ 10 w 74"/>
                <a:gd name="T67" fmla="*/ 12 h 87"/>
                <a:gd name="T68" fmla="*/ 1 w 74"/>
                <a:gd name="T69" fmla="*/ 4 h 87"/>
                <a:gd name="T70" fmla="*/ 1 w 74"/>
                <a:gd name="T71" fmla="*/ 1 h 87"/>
                <a:gd name="T72" fmla="*/ 4 w 74"/>
                <a:gd name="T73" fmla="*/ 1 h 87"/>
                <a:gd name="T74" fmla="*/ 13 w 74"/>
                <a:gd name="T75" fmla="*/ 9 h 87"/>
                <a:gd name="T76" fmla="*/ 13 w 74"/>
                <a:gd name="T77" fmla="*/ 11 h 87"/>
                <a:gd name="T78" fmla="*/ 11 w 74"/>
                <a:gd name="T79" fmla="*/ 1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4" h="87">
                  <a:moveTo>
                    <a:pt x="71" y="87"/>
                  </a:moveTo>
                  <a:cubicBezTo>
                    <a:pt x="71" y="87"/>
                    <a:pt x="70" y="86"/>
                    <a:pt x="70" y="86"/>
                  </a:cubicBezTo>
                  <a:cubicBezTo>
                    <a:pt x="68" y="82"/>
                    <a:pt x="66" y="79"/>
                    <a:pt x="63" y="75"/>
                  </a:cubicBezTo>
                  <a:cubicBezTo>
                    <a:pt x="63" y="74"/>
                    <a:pt x="63" y="73"/>
                    <a:pt x="64" y="73"/>
                  </a:cubicBezTo>
                  <a:cubicBezTo>
                    <a:pt x="65" y="72"/>
                    <a:pt x="66" y="72"/>
                    <a:pt x="67" y="73"/>
                  </a:cubicBezTo>
                  <a:cubicBezTo>
                    <a:pt x="69" y="77"/>
                    <a:pt x="71" y="80"/>
                    <a:pt x="73" y="84"/>
                  </a:cubicBezTo>
                  <a:cubicBezTo>
                    <a:pt x="74" y="85"/>
                    <a:pt x="73" y="86"/>
                    <a:pt x="72" y="86"/>
                  </a:cubicBezTo>
                  <a:lnTo>
                    <a:pt x="71" y="87"/>
                  </a:lnTo>
                  <a:close/>
                  <a:moveTo>
                    <a:pt x="59" y="66"/>
                  </a:moveTo>
                  <a:cubicBezTo>
                    <a:pt x="58" y="66"/>
                    <a:pt x="57" y="66"/>
                    <a:pt x="57" y="65"/>
                  </a:cubicBezTo>
                  <a:cubicBezTo>
                    <a:pt x="55" y="62"/>
                    <a:pt x="52" y="59"/>
                    <a:pt x="50" y="56"/>
                  </a:cubicBezTo>
                  <a:cubicBezTo>
                    <a:pt x="49" y="55"/>
                    <a:pt x="49" y="54"/>
                    <a:pt x="50" y="53"/>
                  </a:cubicBezTo>
                  <a:cubicBezTo>
                    <a:pt x="51" y="52"/>
                    <a:pt x="52" y="52"/>
                    <a:pt x="53" y="53"/>
                  </a:cubicBezTo>
                  <a:cubicBezTo>
                    <a:pt x="56" y="56"/>
                    <a:pt x="58" y="60"/>
                    <a:pt x="60" y="63"/>
                  </a:cubicBezTo>
                  <a:cubicBezTo>
                    <a:pt x="61" y="64"/>
                    <a:pt x="61" y="65"/>
                    <a:pt x="60" y="66"/>
                  </a:cubicBezTo>
                  <a:cubicBezTo>
                    <a:pt x="59" y="66"/>
                    <a:pt x="59" y="66"/>
                    <a:pt x="59" y="66"/>
                  </a:cubicBezTo>
                  <a:close/>
                  <a:moveTo>
                    <a:pt x="44" y="47"/>
                  </a:moveTo>
                  <a:cubicBezTo>
                    <a:pt x="44" y="47"/>
                    <a:pt x="43" y="47"/>
                    <a:pt x="43" y="46"/>
                  </a:cubicBezTo>
                  <a:cubicBezTo>
                    <a:pt x="40" y="43"/>
                    <a:pt x="38" y="40"/>
                    <a:pt x="35" y="37"/>
                  </a:cubicBezTo>
                  <a:cubicBezTo>
                    <a:pt x="34" y="36"/>
                    <a:pt x="34" y="35"/>
                    <a:pt x="35" y="34"/>
                  </a:cubicBezTo>
                  <a:cubicBezTo>
                    <a:pt x="36" y="34"/>
                    <a:pt x="37" y="34"/>
                    <a:pt x="38" y="34"/>
                  </a:cubicBezTo>
                  <a:cubicBezTo>
                    <a:pt x="41" y="37"/>
                    <a:pt x="43" y="41"/>
                    <a:pt x="46" y="44"/>
                  </a:cubicBezTo>
                  <a:cubicBezTo>
                    <a:pt x="46" y="45"/>
                    <a:pt x="46" y="46"/>
                    <a:pt x="45" y="47"/>
                  </a:cubicBezTo>
                  <a:cubicBezTo>
                    <a:pt x="45" y="47"/>
                    <a:pt x="45" y="47"/>
                    <a:pt x="44" y="47"/>
                  </a:cubicBezTo>
                  <a:close/>
                  <a:moveTo>
                    <a:pt x="28" y="29"/>
                  </a:moveTo>
                  <a:cubicBezTo>
                    <a:pt x="28" y="29"/>
                    <a:pt x="27" y="29"/>
                    <a:pt x="27" y="28"/>
                  </a:cubicBezTo>
                  <a:cubicBezTo>
                    <a:pt x="24" y="25"/>
                    <a:pt x="21" y="23"/>
                    <a:pt x="19" y="20"/>
                  </a:cubicBezTo>
                  <a:cubicBezTo>
                    <a:pt x="18" y="19"/>
                    <a:pt x="18" y="18"/>
                    <a:pt x="19" y="17"/>
                  </a:cubicBezTo>
                  <a:cubicBezTo>
                    <a:pt x="19" y="16"/>
                    <a:pt x="21" y="16"/>
                    <a:pt x="21" y="17"/>
                  </a:cubicBezTo>
                  <a:cubicBezTo>
                    <a:pt x="24" y="20"/>
                    <a:pt x="27" y="23"/>
                    <a:pt x="30" y="26"/>
                  </a:cubicBezTo>
                  <a:cubicBezTo>
                    <a:pt x="31" y="26"/>
                    <a:pt x="31" y="28"/>
                    <a:pt x="30" y="28"/>
                  </a:cubicBezTo>
                  <a:cubicBezTo>
                    <a:pt x="29" y="29"/>
                    <a:pt x="29" y="29"/>
                    <a:pt x="28" y="29"/>
                  </a:cubicBezTo>
                  <a:close/>
                  <a:moveTo>
                    <a:pt x="11" y="12"/>
                  </a:moveTo>
                  <a:cubicBezTo>
                    <a:pt x="11" y="12"/>
                    <a:pt x="10" y="12"/>
                    <a:pt x="10" y="12"/>
                  </a:cubicBezTo>
                  <a:cubicBezTo>
                    <a:pt x="7" y="9"/>
                    <a:pt x="4" y="6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7" y="3"/>
                    <a:pt x="10" y="6"/>
                    <a:pt x="13" y="9"/>
                  </a:cubicBezTo>
                  <a:cubicBezTo>
                    <a:pt x="13" y="9"/>
                    <a:pt x="14" y="11"/>
                    <a:pt x="13" y="11"/>
                  </a:cubicBezTo>
                  <a:cubicBezTo>
                    <a:pt x="12" y="12"/>
                    <a:pt x="12" y="12"/>
                    <a:pt x="11" y="12"/>
                  </a:cubicBezTo>
                  <a:close/>
                </a:path>
              </a:pathLst>
            </a:custGeom>
            <a:solidFill>
              <a:srgbClr val="9D9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1" name="Freeform 1084"/>
            <p:cNvSpPr>
              <a:spLocks noEditPoints="1"/>
            </p:cNvSpPr>
            <p:nvPr/>
          </p:nvSpPr>
          <p:spPr bwMode="auto">
            <a:xfrm>
              <a:off x="5109660" y="2680697"/>
              <a:ext cx="1057275" cy="346075"/>
            </a:xfrm>
            <a:custGeom>
              <a:avLst/>
              <a:gdLst>
                <a:gd name="T0" fmla="*/ 1 w 281"/>
                <a:gd name="T1" fmla="*/ 91 h 92"/>
                <a:gd name="T2" fmla="*/ 10 w 281"/>
                <a:gd name="T3" fmla="*/ 80 h 92"/>
                <a:gd name="T4" fmla="*/ 12 w 281"/>
                <a:gd name="T5" fmla="*/ 83 h 92"/>
                <a:gd name="T6" fmla="*/ 2 w 281"/>
                <a:gd name="T7" fmla="*/ 92 h 92"/>
                <a:gd name="T8" fmla="*/ 19 w 281"/>
                <a:gd name="T9" fmla="*/ 75 h 92"/>
                <a:gd name="T10" fmla="*/ 28 w 281"/>
                <a:gd name="T11" fmla="*/ 65 h 92"/>
                <a:gd name="T12" fmla="*/ 31 w 281"/>
                <a:gd name="T13" fmla="*/ 68 h 92"/>
                <a:gd name="T14" fmla="*/ 20 w 281"/>
                <a:gd name="T15" fmla="*/ 76 h 92"/>
                <a:gd name="T16" fmla="*/ 37 w 281"/>
                <a:gd name="T17" fmla="*/ 60 h 92"/>
                <a:gd name="T18" fmla="*/ 48 w 281"/>
                <a:gd name="T19" fmla="*/ 50 h 92"/>
                <a:gd name="T20" fmla="*/ 50 w 281"/>
                <a:gd name="T21" fmla="*/ 54 h 92"/>
                <a:gd name="T22" fmla="*/ 39 w 281"/>
                <a:gd name="T23" fmla="*/ 61 h 92"/>
                <a:gd name="T24" fmla="*/ 57 w 281"/>
                <a:gd name="T25" fmla="*/ 47 h 92"/>
                <a:gd name="T26" fmla="*/ 68 w 281"/>
                <a:gd name="T27" fmla="*/ 38 h 92"/>
                <a:gd name="T28" fmla="*/ 70 w 281"/>
                <a:gd name="T29" fmla="*/ 41 h 92"/>
                <a:gd name="T30" fmla="*/ 59 w 281"/>
                <a:gd name="T31" fmla="*/ 48 h 92"/>
                <a:gd name="T32" fmla="*/ 78 w 281"/>
                <a:gd name="T33" fmla="*/ 35 h 92"/>
                <a:gd name="T34" fmla="*/ 90 w 281"/>
                <a:gd name="T35" fmla="*/ 27 h 92"/>
                <a:gd name="T36" fmla="*/ 92 w 281"/>
                <a:gd name="T37" fmla="*/ 31 h 92"/>
                <a:gd name="T38" fmla="*/ 80 w 281"/>
                <a:gd name="T39" fmla="*/ 36 h 92"/>
                <a:gd name="T40" fmla="*/ 100 w 281"/>
                <a:gd name="T41" fmla="*/ 25 h 92"/>
                <a:gd name="T42" fmla="*/ 112 w 281"/>
                <a:gd name="T43" fmla="*/ 18 h 92"/>
                <a:gd name="T44" fmla="*/ 114 w 281"/>
                <a:gd name="T45" fmla="*/ 22 h 92"/>
                <a:gd name="T46" fmla="*/ 102 w 281"/>
                <a:gd name="T47" fmla="*/ 26 h 92"/>
                <a:gd name="T48" fmla="*/ 123 w 281"/>
                <a:gd name="T49" fmla="*/ 17 h 92"/>
                <a:gd name="T50" fmla="*/ 135 w 281"/>
                <a:gd name="T51" fmla="*/ 11 h 92"/>
                <a:gd name="T52" fmla="*/ 136 w 281"/>
                <a:gd name="T53" fmla="*/ 15 h 92"/>
                <a:gd name="T54" fmla="*/ 124 w 281"/>
                <a:gd name="T55" fmla="*/ 18 h 92"/>
                <a:gd name="T56" fmla="*/ 146 w 281"/>
                <a:gd name="T57" fmla="*/ 10 h 92"/>
                <a:gd name="T58" fmla="*/ 159 w 281"/>
                <a:gd name="T59" fmla="*/ 5 h 92"/>
                <a:gd name="T60" fmla="*/ 160 w 281"/>
                <a:gd name="T61" fmla="*/ 9 h 92"/>
                <a:gd name="T62" fmla="*/ 279 w 281"/>
                <a:gd name="T63" fmla="*/ 10 h 92"/>
                <a:gd name="T64" fmla="*/ 266 w 281"/>
                <a:gd name="T65" fmla="*/ 8 h 92"/>
                <a:gd name="T66" fmla="*/ 267 w 281"/>
                <a:gd name="T67" fmla="*/ 4 h 92"/>
                <a:gd name="T68" fmla="*/ 280 w 281"/>
                <a:gd name="T69" fmla="*/ 9 h 92"/>
                <a:gd name="T70" fmla="*/ 171 w 281"/>
                <a:gd name="T71" fmla="*/ 7 h 92"/>
                <a:gd name="T72" fmla="*/ 171 w 281"/>
                <a:gd name="T73" fmla="*/ 3 h 92"/>
                <a:gd name="T74" fmla="*/ 185 w 281"/>
                <a:gd name="T75" fmla="*/ 4 h 92"/>
                <a:gd name="T76" fmla="*/ 171 w 281"/>
                <a:gd name="T77" fmla="*/ 7 h 92"/>
                <a:gd name="T78" fmla="*/ 255 w 281"/>
                <a:gd name="T79" fmla="*/ 6 h 92"/>
                <a:gd name="T80" fmla="*/ 241 w 281"/>
                <a:gd name="T81" fmla="*/ 3 h 92"/>
                <a:gd name="T82" fmla="*/ 255 w 281"/>
                <a:gd name="T83" fmla="*/ 2 h 92"/>
                <a:gd name="T84" fmla="*/ 255 w 281"/>
                <a:gd name="T85" fmla="*/ 6 h 92"/>
                <a:gd name="T86" fmla="*/ 193 w 281"/>
                <a:gd name="T87" fmla="*/ 3 h 92"/>
                <a:gd name="T88" fmla="*/ 207 w 281"/>
                <a:gd name="T89" fmla="*/ 0 h 92"/>
                <a:gd name="T90" fmla="*/ 207 w 281"/>
                <a:gd name="T91" fmla="*/ 4 h 92"/>
                <a:gd name="T92" fmla="*/ 231 w 281"/>
                <a:gd name="T93" fmla="*/ 4 h 92"/>
                <a:gd name="T94" fmla="*/ 219 w 281"/>
                <a:gd name="T95" fmla="*/ 4 h 92"/>
                <a:gd name="T96" fmla="*/ 219 w 281"/>
                <a:gd name="T97" fmla="*/ 0 h 92"/>
                <a:gd name="T98" fmla="*/ 231 w 281"/>
                <a:gd name="T99" fmla="*/ 0 h 92"/>
                <a:gd name="T100" fmla="*/ 231 w 281"/>
                <a:gd name="T101" fmla="*/ 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81" h="92">
                  <a:moveTo>
                    <a:pt x="2" y="92"/>
                  </a:moveTo>
                  <a:cubicBezTo>
                    <a:pt x="2" y="92"/>
                    <a:pt x="1" y="92"/>
                    <a:pt x="1" y="91"/>
                  </a:cubicBezTo>
                  <a:cubicBezTo>
                    <a:pt x="0" y="90"/>
                    <a:pt x="0" y="89"/>
                    <a:pt x="1" y="88"/>
                  </a:cubicBezTo>
                  <a:cubicBezTo>
                    <a:pt x="4" y="86"/>
                    <a:pt x="7" y="83"/>
                    <a:pt x="10" y="80"/>
                  </a:cubicBezTo>
                  <a:cubicBezTo>
                    <a:pt x="10" y="79"/>
                    <a:pt x="12" y="79"/>
                    <a:pt x="12" y="80"/>
                  </a:cubicBezTo>
                  <a:cubicBezTo>
                    <a:pt x="13" y="81"/>
                    <a:pt x="13" y="82"/>
                    <a:pt x="12" y="83"/>
                  </a:cubicBezTo>
                  <a:cubicBezTo>
                    <a:pt x="9" y="86"/>
                    <a:pt x="7" y="88"/>
                    <a:pt x="4" y="91"/>
                  </a:cubicBezTo>
                  <a:cubicBezTo>
                    <a:pt x="3" y="92"/>
                    <a:pt x="3" y="92"/>
                    <a:pt x="2" y="92"/>
                  </a:cubicBezTo>
                  <a:close/>
                  <a:moveTo>
                    <a:pt x="20" y="76"/>
                  </a:moveTo>
                  <a:cubicBezTo>
                    <a:pt x="19" y="76"/>
                    <a:pt x="19" y="75"/>
                    <a:pt x="19" y="75"/>
                  </a:cubicBezTo>
                  <a:cubicBezTo>
                    <a:pt x="18" y="74"/>
                    <a:pt x="18" y="73"/>
                    <a:pt x="19" y="72"/>
                  </a:cubicBezTo>
                  <a:cubicBezTo>
                    <a:pt x="22" y="70"/>
                    <a:pt x="25" y="67"/>
                    <a:pt x="28" y="65"/>
                  </a:cubicBezTo>
                  <a:cubicBezTo>
                    <a:pt x="29" y="64"/>
                    <a:pt x="30" y="64"/>
                    <a:pt x="31" y="65"/>
                  </a:cubicBezTo>
                  <a:cubicBezTo>
                    <a:pt x="32" y="66"/>
                    <a:pt x="31" y="67"/>
                    <a:pt x="31" y="68"/>
                  </a:cubicBezTo>
                  <a:cubicBezTo>
                    <a:pt x="27" y="70"/>
                    <a:pt x="24" y="73"/>
                    <a:pt x="21" y="75"/>
                  </a:cubicBezTo>
                  <a:cubicBezTo>
                    <a:pt x="21" y="75"/>
                    <a:pt x="20" y="76"/>
                    <a:pt x="20" y="76"/>
                  </a:cubicBezTo>
                  <a:close/>
                  <a:moveTo>
                    <a:pt x="39" y="61"/>
                  </a:moveTo>
                  <a:cubicBezTo>
                    <a:pt x="38" y="61"/>
                    <a:pt x="38" y="61"/>
                    <a:pt x="37" y="60"/>
                  </a:cubicBezTo>
                  <a:cubicBezTo>
                    <a:pt x="37" y="59"/>
                    <a:pt x="37" y="58"/>
                    <a:pt x="38" y="57"/>
                  </a:cubicBezTo>
                  <a:cubicBezTo>
                    <a:pt x="41" y="55"/>
                    <a:pt x="44" y="53"/>
                    <a:pt x="48" y="50"/>
                  </a:cubicBezTo>
                  <a:cubicBezTo>
                    <a:pt x="49" y="50"/>
                    <a:pt x="50" y="50"/>
                    <a:pt x="51" y="51"/>
                  </a:cubicBezTo>
                  <a:cubicBezTo>
                    <a:pt x="51" y="52"/>
                    <a:pt x="51" y="53"/>
                    <a:pt x="50" y="54"/>
                  </a:cubicBezTo>
                  <a:cubicBezTo>
                    <a:pt x="47" y="56"/>
                    <a:pt x="43" y="58"/>
                    <a:pt x="40" y="61"/>
                  </a:cubicBezTo>
                  <a:cubicBezTo>
                    <a:pt x="40" y="61"/>
                    <a:pt x="39" y="61"/>
                    <a:pt x="39" y="61"/>
                  </a:cubicBezTo>
                  <a:close/>
                  <a:moveTo>
                    <a:pt x="59" y="48"/>
                  </a:moveTo>
                  <a:cubicBezTo>
                    <a:pt x="58" y="48"/>
                    <a:pt x="58" y="47"/>
                    <a:pt x="57" y="47"/>
                  </a:cubicBezTo>
                  <a:cubicBezTo>
                    <a:pt x="57" y="46"/>
                    <a:pt x="57" y="45"/>
                    <a:pt x="58" y="44"/>
                  </a:cubicBezTo>
                  <a:cubicBezTo>
                    <a:pt x="61" y="42"/>
                    <a:pt x="65" y="40"/>
                    <a:pt x="68" y="38"/>
                  </a:cubicBezTo>
                  <a:cubicBezTo>
                    <a:pt x="69" y="37"/>
                    <a:pt x="71" y="38"/>
                    <a:pt x="71" y="39"/>
                  </a:cubicBezTo>
                  <a:cubicBezTo>
                    <a:pt x="72" y="40"/>
                    <a:pt x="71" y="41"/>
                    <a:pt x="70" y="41"/>
                  </a:cubicBezTo>
                  <a:cubicBezTo>
                    <a:pt x="67" y="43"/>
                    <a:pt x="63" y="45"/>
                    <a:pt x="60" y="47"/>
                  </a:cubicBezTo>
                  <a:lnTo>
                    <a:pt x="59" y="48"/>
                  </a:lnTo>
                  <a:close/>
                  <a:moveTo>
                    <a:pt x="80" y="36"/>
                  </a:moveTo>
                  <a:cubicBezTo>
                    <a:pt x="79" y="36"/>
                    <a:pt x="79" y="36"/>
                    <a:pt x="78" y="35"/>
                  </a:cubicBezTo>
                  <a:cubicBezTo>
                    <a:pt x="78" y="34"/>
                    <a:pt x="78" y="33"/>
                    <a:pt x="79" y="32"/>
                  </a:cubicBezTo>
                  <a:cubicBezTo>
                    <a:pt x="83" y="31"/>
                    <a:pt x="86" y="29"/>
                    <a:pt x="90" y="27"/>
                  </a:cubicBezTo>
                  <a:cubicBezTo>
                    <a:pt x="91" y="27"/>
                    <a:pt x="92" y="27"/>
                    <a:pt x="93" y="28"/>
                  </a:cubicBezTo>
                  <a:cubicBezTo>
                    <a:pt x="93" y="29"/>
                    <a:pt x="93" y="30"/>
                    <a:pt x="92" y="31"/>
                  </a:cubicBezTo>
                  <a:cubicBezTo>
                    <a:pt x="88" y="32"/>
                    <a:pt x="84" y="34"/>
                    <a:pt x="81" y="36"/>
                  </a:cubicBezTo>
                  <a:lnTo>
                    <a:pt x="80" y="36"/>
                  </a:lnTo>
                  <a:close/>
                  <a:moveTo>
                    <a:pt x="102" y="26"/>
                  </a:moveTo>
                  <a:cubicBezTo>
                    <a:pt x="101" y="26"/>
                    <a:pt x="100" y="26"/>
                    <a:pt x="100" y="25"/>
                  </a:cubicBezTo>
                  <a:cubicBezTo>
                    <a:pt x="100" y="24"/>
                    <a:pt x="100" y="23"/>
                    <a:pt x="101" y="22"/>
                  </a:cubicBezTo>
                  <a:cubicBezTo>
                    <a:pt x="105" y="21"/>
                    <a:pt x="109" y="19"/>
                    <a:pt x="112" y="18"/>
                  </a:cubicBezTo>
                  <a:cubicBezTo>
                    <a:pt x="113" y="18"/>
                    <a:pt x="115" y="18"/>
                    <a:pt x="115" y="19"/>
                  </a:cubicBezTo>
                  <a:cubicBezTo>
                    <a:pt x="115" y="20"/>
                    <a:pt x="115" y="21"/>
                    <a:pt x="114" y="22"/>
                  </a:cubicBezTo>
                  <a:cubicBezTo>
                    <a:pt x="110" y="23"/>
                    <a:pt x="106" y="25"/>
                    <a:pt x="103" y="26"/>
                  </a:cubicBezTo>
                  <a:lnTo>
                    <a:pt x="102" y="26"/>
                  </a:lnTo>
                  <a:close/>
                  <a:moveTo>
                    <a:pt x="124" y="18"/>
                  </a:moveTo>
                  <a:cubicBezTo>
                    <a:pt x="124" y="18"/>
                    <a:pt x="123" y="18"/>
                    <a:pt x="123" y="17"/>
                  </a:cubicBezTo>
                  <a:cubicBezTo>
                    <a:pt x="122" y="16"/>
                    <a:pt x="123" y="15"/>
                    <a:pt x="124" y="14"/>
                  </a:cubicBezTo>
                  <a:cubicBezTo>
                    <a:pt x="128" y="13"/>
                    <a:pt x="132" y="12"/>
                    <a:pt x="135" y="11"/>
                  </a:cubicBezTo>
                  <a:cubicBezTo>
                    <a:pt x="136" y="11"/>
                    <a:pt x="138" y="11"/>
                    <a:pt x="138" y="12"/>
                  </a:cubicBezTo>
                  <a:cubicBezTo>
                    <a:pt x="138" y="13"/>
                    <a:pt x="138" y="14"/>
                    <a:pt x="136" y="15"/>
                  </a:cubicBezTo>
                  <a:cubicBezTo>
                    <a:pt x="133" y="16"/>
                    <a:pt x="129" y="17"/>
                    <a:pt x="125" y="18"/>
                  </a:cubicBezTo>
                  <a:lnTo>
                    <a:pt x="124" y="18"/>
                  </a:lnTo>
                  <a:close/>
                  <a:moveTo>
                    <a:pt x="148" y="12"/>
                  </a:moveTo>
                  <a:cubicBezTo>
                    <a:pt x="147" y="12"/>
                    <a:pt x="146" y="11"/>
                    <a:pt x="146" y="10"/>
                  </a:cubicBezTo>
                  <a:cubicBezTo>
                    <a:pt x="145" y="9"/>
                    <a:pt x="146" y="8"/>
                    <a:pt x="147" y="8"/>
                  </a:cubicBezTo>
                  <a:cubicBezTo>
                    <a:pt x="151" y="7"/>
                    <a:pt x="155" y="6"/>
                    <a:pt x="159" y="5"/>
                  </a:cubicBezTo>
                  <a:cubicBezTo>
                    <a:pt x="160" y="5"/>
                    <a:pt x="161" y="6"/>
                    <a:pt x="161" y="7"/>
                  </a:cubicBezTo>
                  <a:cubicBezTo>
                    <a:pt x="161" y="8"/>
                    <a:pt x="161" y="9"/>
                    <a:pt x="160" y="9"/>
                  </a:cubicBezTo>
                  <a:cubicBezTo>
                    <a:pt x="156" y="10"/>
                    <a:pt x="152" y="11"/>
                    <a:pt x="148" y="12"/>
                  </a:cubicBezTo>
                  <a:close/>
                  <a:moveTo>
                    <a:pt x="279" y="10"/>
                  </a:moveTo>
                  <a:cubicBezTo>
                    <a:pt x="278" y="10"/>
                    <a:pt x="278" y="10"/>
                    <a:pt x="278" y="10"/>
                  </a:cubicBezTo>
                  <a:cubicBezTo>
                    <a:pt x="274" y="9"/>
                    <a:pt x="270" y="9"/>
                    <a:pt x="266" y="8"/>
                  </a:cubicBezTo>
                  <a:cubicBezTo>
                    <a:pt x="265" y="8"/>
                    <a:pt x="265" y="7"/>
                    <a:pt x="265" y="6"/>
                  </a:cubicBezTo>
                  <a:cubicBezTo>
                    <a:pt x="265" y="5"/>
                    <a:pt x="266" y="4"/>
                    <a:pt x="267" y="4"/>
                  </a:cubicBezTo>
                  <a:cubicBezTo>
                    <a:pt x="271" y="5"/>
                    <a:pt x="275" y="5"/>
                    <a:pt x="279" y="6"/>
                  </a:cubicBezTo>
                  <a:cubicBezTo>
                    <a:pt x="280" y="6"/>
                    <a:pt x="281" y="7"/>
                    <a:pt x="280" y="9"/>
                  </a:cubicBezTo>
                  <a:cubicBezTo>
                    <a:pt x="280" y="9"/>
                    <a:pt x="279" y="10"/>
                    <a:pt x="279" y="10"/>
                  </a:cubicBezTo>
                  <a:close/>
                  <a:moveTo>
                    <a:pt x="171" y="7"/>
                  </a:moveTo>
                  <a:cubicBezTo>
                    <a:pt x="170" y="7"/>
                    <a:pt x="169" y="7"/>
                    <a:pt x="169" y="6"/>
                  </a:cubicBezTo>
                  <a:cubicBezTo>
                    <a:pt x="169" y="5"/>
                    <a:pt x="170" y="4"/>
                    <a:pt x="171" y="3"/>
                  </a:cubicBezTo>
                  <a:cubicBezTo>
                    <a:pt x="175" y="3"/>
                    <a:pt x="179" y="2"/>
                    <a:pt x="183" y="2"/>
                  </a:cubicBezTo>
                  <a:cubicBezTo>
                    <a:pt x="184" y="2"/>
                    <a:pt x="185" y="2"/>
                    <a:pt x="185" y="4"/>
                  </a:cubicBezTo>
                  <a:cubicBezTo>
                    <a:pt x="185" y="5"/>
                    <a:pt x="184" y="6"/>
                    <a:pt x="183" y="6"/>
                  </a:cubicBezTo>
                  <a:cubicBezTo>
                    <a:pt x="179" y="6"/>
                    <a:pt x="175" y="7"/>
                    <a:pt x="171" y="7"/>
                  </a:cubicBezTo>
                  <a:close/>
                  <a:moveTo>
                    <a:pt x="255" y="6"/>
                  </a:moveTo>
                  <a:cubicBezTo>
                    <a:pt x="255" y="6"/>
                    <a:pt x="255" y="6"/>
                    <a:pt x="255" y="6"/>
                  </a:cubicBezTo>
                  <a:cubicBezTo>
                    <a:pt x="251" y="6"/>
                    <a:pt x="247" y="5"/>
                    <a:pt x="243" y="5"/>
                  </a:cubicBezTo>
                  <a:cubicBezTo>
                    <a:pt x="242" y="5"/>
                    <a:pt x="241" y="4"/>
                    <a:pt x="241" y="3"/>
                  </a:cubicBezTo>
                  <a:cubicBezTo>
                    <a:pt x="241" y="2"/>
                    <a:pt x="242" y="1"/>
                    <a:pt x="243" y="1"/>
                  </a:cubicBezTo>
                  <a:cubicBezTo>
                    <a:pt x="247" y="1"/>
                    <a:pt x="251" y="2"/>
                    <a:pt x="255" y="2"/>
                  </a:cubicBezTo>
                  <a:cubicBezTo>
                    <a:pt x="256" y="2"/>
                    <a:pt x="257" y="3"/>
                    <a:pt x="257" y="5"/>
                  </a:cubicBezTo>
                  <a:cubicBezTo>
                    <a:pt x="257" y="6"/>
                    <a:pt x="256" y="6"/>
                    <a:pt x="255" y="6"/>
                  </a:cubicBezTo>
                  <a:close/>
                  <a:moveTo>
                    <a:pt x="195" y="5"/>
                  </a:moveTo>
                  <a:cubicBezTo>
                    <a:pt x="194" y="5"/>
                    <a:pt x="193" y="4"/>
                    <a:pt x="193" y="3"/>
                  </a:cubicBezTo>
                  <a:cubicBezTo>
                    <a:pt x="193" y="2"/>
                    <a:pt x="194" y="1"/>
                    <a:pt x="195" y="1"/>
                  </a:cubicBezTo>
                  <a:cubicBezTo>
                    <a:pt x="199" y="0"/>
                    <a:pt x="203" y="0"/>
                    <a:pt x="207" y="0"/>
                  </a:cubicBezTo>
                  <a:cubicBezTo>
                    <a:pt x="208" y="0"/>
                    <a:pt x="209" y="1"/>
                    <a:pt x="209" y="2"/>
                  </a:cubicBezTo>
                  <a:cubicBezTo>
                    <a:pt x="209" y="3"/>
                    <a:pt x="208" y="4"/>
                    <a:pt x="207" y="4"/>
                  </a:cubicBezTo>
                  <a:cubicBezTo>
                    <a:pt x="203" y="4"/>
                    <a:pt x="199" y="4"/>
                    <a:pt x="195" y="5"/>
                  </a:cubicBezTo>
                  <a:close/>
                  <a:moveTo>
                    <a:pt x="231" y="4"/>
                  </a:moveTo>
                  <a:cubicBezTo>
                    <a:pt x="231" y="4"/>
                    <a:pt x="231" y="4"/>
                    <a:pt x="231" y="4"/>
                  </a:cubicBezTo>
                  <a:cubicBezTo>
                    <a:pt x="227" y="4"/>
                    <a:pt x="223" y="4"/>
                    <a:pt x="219" y="4"/>
                  </a:cubicBezTo>
                  <a:cubicBezTo>
                    <a:pt x="218" y="4"/>
                    <a:pt x="217" y="3"/>
                    <a:pt x="217" y="2"/>
                  </a:cubicBezTo>
                  <a:cubicBezTo>
                    <a:pt x="217" y="1"/>
                    <a:pt x="218" y="0"/>
                    <a:pt x="219" y="0"/>
                  </a:cubicBezTo>
                  <a:cubicBezTo>
                    <a:pt x="219" y="0"/>
                    <a:pt x="219" y="0"/>
                    <a:pt x="219" y="0"/>
                  </a:cubicBezTo>
                  <a:cubicBezTo>
                    <a:pt x="223" y="0"/>
                    <a:pt x="227" y="0"/>
                    <a:pt x="231" y="0"/>
                  </a:cubicBezTo>
                  <a:cubicBezTo>
                    <a:pt x="232" y="0"/>
                    <a:pt x="233" y="1"/>
                    <a:pt x="233" y="2"/>
                  </a:cubicBezTo>
                  <a:cubicBezTo>
                    <a:pt x="233" y="3"/>
                    <a:pt x="232" y="4"/>
                    <a:pt x="231" y="4"/>
                  </a:cubicBezTo>
                  <a:close/>
                </a:path>
              </a:pathLst>
            </a:custGeom>
            <a:solidFill>
              <a:srgbClr val="9D9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52881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6632" y="395598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sz="2000" dirty="0">
                <a:solidFill>
                  <a:schemeClr val="bg1"/>
                </a:solidFill>
              </a:rPr>
              <a:t>Infographic Style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B602F9B-DA7A-4A23-B974-C285B34A2753}"/>
              </a:ext>
            </a:extLst>
          </p:cNvPr>
          <p:cNvSpPr txBox="1"/>
          <p:nvPr/>
        </p:nvSpPr>
        <p:spPr>
          <a:xfrm>
            <a:off x="616632" y="1422062"/>
            <a:ext cx="2499493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ALLPPT</a:t>
            </a:r>
            <a:r>
              <a:rPr lang="en-GB" altLang="ko-KR" sz="2400" dirty="0">
                <a:cs typeface="Arial" pitchFamily="34" charset="0"/>
              </a:rPr>
              <a:t> Layout</a:t>
            </a:r>
          </a:p>
          <a:p>
            <a:r>
              <a:rPr lang="en-GB" altLang="ko-KR" sz="2400" dirty="0">
                <a:cs typeface="Arial" pitchFamily="34" charset="0"/>
              </a:rPr>
              <a:t>Clean Text Slide for your Presentation</a:t>
            </a:r>
            <a:endParaRPr lang="ko-KR" altLang="en-US" sz="2400" dirty="0">
              <a:cs typeface="Arial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9B2F12CF-B2A6-4060-B895-7F1BC716641C}"/>
              </a:ext>
            </a:extLst>
          </p:cNvPr>
          <p:cNvGrpSpPr/>
          <p:nvPr/>
        </p:nvGrpSpPr>
        <p:grpSpPr>
          <a:xfrm>
            <a:off x="8326099" y="1691398"/>
            <a:ext cx="3364154" cy="912984"/>
            <a:chOff x="827584" y="4922584"/>
            <a:chExt cx="1830680" cy="91298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FE7C8C1F-D675-47E5-AEF5-AE61D46C88DD}"/>
                </a:ext>
              </a:extLst>
            </p:cNvPr>
            <p:cNvSpPr txBox="1"/>
            <p:nvPr/>
          </p:nvSpPr>
          <p:spPr>
            <a:xfrm>
              <a:off x="827584" y="4922584"/>
              <a:ext cx="18306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rgbClr val="73503F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EF32D1D2-25D0-4AB1-BE13-98A1951EB78D}"/>
                </a:ext>
              </a:extLst>
            </p:cNvPr>
            <p:cNvSpPr txBox="1"/>
            <p:nvPr/>
          </p:nvSpPr>
          <p:spPr>
            <a:xfrm>
              <a:off x="827584" y="5189237"/>
              <a:ext cx="18306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3329A2E6-F4E9-4AA3-AFDE-4E1A83DE0183}"/>
              </a:ext>
            </a:extLst>
          </p:cNvPr>
          <p:cNvGrpSpPr/>
          <p:nvPr/>
        </p:nvGrpSpPr>
        <p:grpSpPr>
          <a:xfrm>
            <a:off x="8326099" y="2915892"/>
            <a:ext cx="3364154" cy="912984"/>
            <a:chOff x="827584" y="4922584"/>
            <a:chExt cx="1830680" cy="912984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09ED4961-26A1-4C21-84A4-BD7200CF145B}"/>
                </a:ext>
              </a:extLst>
            </p:cNvPr>
            <p:cNvSpPr txBox="1"/>
            <p:nvPr/>
          </p:nvSpPr>
          <p:spPr>
            <a:xfrm>
              <a:off x="827584" y="4922584"/>
              <a:ext cx="18306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rgbClr val="73503F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A2DB6BBB-AF1A-46F9-9921-F82B30E76F67}"/>
                </a:ext>
              </a:extLst>
            </p:cNvPr>
            <p:cNvSpPr txBox="1"/>
            <p:nvPr/>
          </p:nvSpPr>
          <p:spPr>
            <a:xfrm>
              <a:off x="827584" y="5189237"/>
              <a:ext cx="18306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A19E2802-7756-4D11-A89D-7A449B6E2E22}"/>
              </a:ext>
            </a:extLst>
          </p:cNvPr>
          <p:cNvGrpSpPr/>
          <p:nvPr/>
        </p:nvGrpSpPr>
        <p:grpSpPr>
          <a:xfrm>
            <a:off x="8326099" y="4140386"/>
            <a:ext cx="3364154" cy="912984"/>
            <a:chOff x="827584" y="4922584"/>
            <a:chExt cx="1830680" cy="912984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3B62274C-D3CC-45FA-9A40-1D300AD165EE}"/>
                </a:ext>
              </a:extLst>
            </p:cNvPr>
            <p:cNvSpPr txBox="1"/>
            <p:nvPr/>
          </p:nvSpPr>
          <p:spPr>
            <a:xfrm>
              <a:off x="827584" y="4922584"/>
              <a:ext cx="18306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rgbClr val="73503F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C9AEE86E-18D3-4C2E-A651-0857FD3D40F4}"/>
                </a:ext>
              </a:extLst>
            </p:cNvPr>
            <p:cNvSpPr txBox="1"/>
            <p:nvPr/>
          </p:nvSpPr>
          <p:spPr>
            <a:xfrm>
              <a:off x="827584" y="5189237"/>
              <a:ext cx="18306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C0D33D8B-1A2B-4D11-96D7-3C2E67A6895E}"/>
              </a:ext>
            </a:extLst>
          </p:cNvPr>
          <p:cNvGrpSpPr/>
          <p:nvPr/>
        </p:nvGrpSpPr>
        <p:grpSpPr>
          <a:xfrm>
            <a:off x="8326099" y="5364880"/>
            <a:ext cx="3364154" cy="912984"/>
            <a:chOff x="827584" y="4922584"/>
            <a:chExt cx="1830680" cy="912984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E0B34DF1-2922-46EE-AB0B-6BF176ECB977}"/>
                </a:ext>
              </a:extLst>
            </p:cNvPr>
            <p:cNvSpPr txBox="1"/>
            <p:nvPr/>
          </p:nvSpPr>
          <p:spPr>
            <a:xfrm>
              <a:off x="827584" y="4922584"/>
              <a:ext cx="18306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rgbClr val="73503F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BF5B2DDD-47EC-46F4-90E0-F54D1109C9F0}"/>
                </a:ext>
              </a:extLst>
            </p:cNvPr>
            <p:cNvSpPr txBox="1"/>
            <p:nvPr/>
          </p:nvSpPr>
          <p:spPr>
            <a:xfrm>
              <a:off x="827584" y="5189237"/>
              <a:ext cx="18306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9" name="Round Same Side Corner Rectangle 11">
            <a:extLst>
              <a:ext uri="{FF2B5EF4-FFF2-40B4-BE49-F238E27FC236}">
                <a16:creationId xmlns:a16="http://schemas.microsoft.com/office/drawing/2014/main" xmlns="" id="{36304D11-B01E-46FF-A457-52DD328BCEBB}"/>
              </a:ext>
            </a:extLst>
          </p:cNvPr>
          <p:cNvSpPr/>
          <p:nvPr/>
        </p:nvSpPr>
        <p:spPr>
          <a:xfrm rot="9900000">
            <a:off x="7794513" y="5632397"/>
            <a:ext cx="445011" cy="377951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rgbClr val="735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Oval 21">
            <a:extLst>
              <a:ext uri="{FF2B5EF4-FFF2-40B4-BE49-F238E27FC236}">
                <a16:creationId xmlns:a16="http://schemas.microsoft.com/office/drawing/2014/main" xmlns="" id="{3EA59815-FF97-4E9A-BBBD-9593A2A5902B}"/>
              </a:ext>
            </a:extLst>
          </p:cNvPr>
          <p:cNvSpPr>
            <a:spLocks noChangeAspect="1"/>
          </p:cNvSpPr>
          <p:nvPr/>
        </p:nvSpPr>
        <p:spPr>
          <a:xfrm>
            <a:off x="7679738" y="4347625"/>
            <a:ext cx="494378" cy="498506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rgbClr val="735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Trapezoid 3">
            <a:extLst>
              <a:ext uri="{FF2B5EF4-FFF2-40B4-BE49-F238E27FC236}">
                <a16:creationId xmlns:a16="http://schemas.microsoft.com/office/drawing/2014/main" xmlns="" id="{11768F5D-9450-4F83-9172-9D527C53329B}"/>
              </a:ext>
            </a:extLst>
          </p:cNvPr>
          <p:cNvSpPr>
            <a:spLocks noChangeAspect="1"/>
          </p:cNvSpPr>
          <p:nvPr/>
        </p:nvSpPr>
        <p:spPr>
          <a:xfrm>
            <a:off x="7657878" y="1854614"/>
            <a:ext cx="575514" cy="586552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rgbClr val="735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2" name="Rounded Rectangle 1">
            <a:extLst>
              <a:ext uri="{FF2B5EF4-FFF2-40B4-BE49-F238E27FC236}">
                <a16:creationId xmlns:a16="http://schemas.microsoft.com/office/drawing/2014/main" xmlns="" id="{3ACC87C0-02CE-4D69-A4CC-06FE54B99767}"/>
              </a:ext>
            </a:extLst>
          </p:cNvPr>
          <p:cNvSpPr>
            <a:spLocks noChangeAspect="1"/>
          </p:cNvSpPr>
          <p:nvPr/>
        </p:nvSpPr>
        <p:spPr>
          <a:xfrm rot="2648398">
            <a:off x="7817393" y="3059534"/>
            <a:ext cx="244650" cy="625700"/>
          </a:xfrm>
          <a:custGeom>
            <a:avLst/>
            <a:gdLst/>
            <a:ahLst/>
            <a:cxnLst/>
            <a:rect l="l" t="t" r="r" b="b"/>
            <a:pathLst>
              <a:path w="1862952" h="4764557">
                <a:moveTo>
                  <a:pt x="289679" y="2004751"/>
                </a:moveTo>
                <a:cubicBezTo>
                  <a:pt x="458860" y="1838972"/>
                  <a:pt x="691283" y="1737733"/>
                  <a:pt x="946849" y="1740329"/>
                </a:cubicBezTo>
                <a:cubicBezTo>
                  <a:pt x="982916" y="1740695"/>
                  <a:pt x="1018481" y="1743119"/>
                  <a:pt x="1053366" y="1748014"/>
                </a:cubicBezTo>
                <a:cubicBezTo>
                  <a:pt x="1317748" y="1888655"/>
                  <a:pt x="1203170" y="2165630"/>
                  <a:pt x="978473" y="2204473"/>
                </a:cubicBezTo>
                <a:cubicBezTo>
                  <a:pt x="966642" y="2201190"/>
                  <a:pt x="954470" y="2200566"/>
                  <a:pt x="942176" y="2200441"/>
                </a:cubicBezTo>
                <a:cubicBezTo>
                  <a:pt x="697403" y="2197955"/>
                  <a:pt x="496962" y="2394367"/>
                  <a:pt x="494475" y="2639137"/>
                </a:cubicBezTo>
                <a:lnTo>
                  <a:pt x="482110" y="3856696"/>
                </a:lnTo>
                <a:cubicBezTo>
                  <a:pt x="479624" y="4101467"/>
                  <a:pt x="676035" y="4301910"/>
                  <a:pt x="920807" y="4304396"/>
                </a:cubicBezTo>
                <a:cubicBezTo>
                  <a:pt x="1043193" y="4305639"/>
                  <a:pt x="1154496" y="4257158"/>
                  <a:pt x="1235513" y="4177768"/>
                </a:cubicBezTo>
                <a:cubicBezTo>
                  <a:pt x="1316531" y="4098380"/>
                  <a:pt x="1367262" y="3988084"/>
                  <a:pt x="1368506" y="3865699"/>
                </a:cubicBezTo>
                <a:lnTo>
                  <a:pt x="1375662" y="3161156"/>
                </a:lnTo>
                <a:cubicBezTo>
                  <a:pt x="1504082" y="3167548"/>
                  <a:pt x="1792622" y="2981572"/>
                  <a:pt x="1861834" y="2783546"/>
                </a:cubicBezTo>
                <a:lnTo>
                  <a:pt x="1851019" y="3848423"/>
                </a:lnTo>
                <a:cubicBezTo>
                  <a:pt x="1848423" y="4103989"/>
                  <a:pt x="1742485" y="4334308"/>
                  <a:pt x="1573304" y="4500088"/>
                </a:cubicBezTo>
                <a:cubicBezTo>
                  <a:pt x="1404123" y="4665866"/>
                  <a:pt x="1171700" y="4767105"/>
                  <a:pt x="916134" y="4764509"/>
                </a:cubicBezTo>
                <a:cubicBezTo>
                  <a:pt x="405002" y="4759318"/>
                  <a:pt x="-5143" y="4340756"/>
                  <a:pt x="48" y="3829624"/>
                </a:cubicBezTo>
                <a:lnTo>
                  <a:pt x="11964" y="2656415"/>
                </a:lnTo>
                <a:cubicBezTo>
                  <a:pt x="14559" y="2400849"/>
                  <a:pt x="120498" y="2170529"/>
                  <a:pt x="289679" y="2004751"/>
                </a:cubicBezTo>
                <a:close/>
                <a:moveTo>
                  <a:pt x="282968" y="271082"/>
                </a:moveTo>
                <a:cubicBezTo>
                  <a:pt x="450457" y="103594"/>
                  <a:pt x="681840" y="0"/>
                  <a:pt x="937419" y="0"/>
                </a:cubicBezTo>
                <a:cubicBezTo>
                  <a:pt x="1448577" y="0"/>
                  <a:pt x="1862952" y="414375"/>
                  <a:pt x="1862952" y="925533"/>
                </a:cubicBezTo>
                <a:lnTo>
                  <a:pt x="1862952" y="2098803"/>
                </a:lnTo>
                <a:cubicBezTo>
                  <a:pt x="1862952" y="2609961"/>
                  <a:pt x="1448577" y="3024336"/>
                  <a:pt x="937419" y="3024336"/>
                </a:cubicBezTo>
                <a:cubicBezTo>
                  <a:pt x="901350" y="3024336"/>
                  <a:pt x="865762" y="3022273"/>
                  <a:pt x="830829" y="3017733"/>
                </a:cubicBezTo>
                <a:cubicBezTo>
                  <a:pt x="565032" y="2879784"/>
                  <a:pt x="676792" y="2601660"/>
                  <a:pt x="901083" y="2560538"/>
                </a:cubicBezTo>
                <a:cubicBezTo>
                  <a:pt x="912947" y="2563700"/>
                  <a:pt x="925124" y="2564200"/>
                  <a:pt x="937419" y="2564200"/>
                </a:cubicBezTo>
                <a:cubicBezTo>
                  <a:pt x="1182204" y="2564200"/>
                  <a:pt x="1380640" y="2365763"/>
                  <a:pt x="1380641" y="2120980"/>
                </a:cubicBezTo>
                <a:lnTo>
                  <a:pt x="1380640" y="903358"/>
                </a:lnTo>
                <a:cubicBezTo>
                  <a:pt x="1380640" y="658574"/>
                  <a:pt x="1182204" y="460137"/>
                  <a:pt x="937419" y="460137"/>
                </a:cubicBezTo>
                <a:cubicBezTo>
                  <a:pt x="815027" y="460137"/>
                  <a:pt x="704222" y="509746"/>
                  <a:pt x="624015" y="589954"/>
                </a:cubicBezTo>
                <a:cubicBezTo>
                  <a:pt x="543808" y="670161"/>
                  <a:pt x="494199" y="780966"/>
                  <a:pt x="494199" y="903358"/>
                </a:cubicBezTo>
                <a:lnTo>
                  <a:pt x="494198" y="1607937"/>
                </a:lnTo>
                <a:cubicBezTo>
                  <a:pt x="365720" y="1602850"/>
                  <a:pt x="79084" y="1791747"/>
                  <a:pt x="11886" y="1990465"/>
                </a:cubicBezTo>
                <a:lnTo>
                  <a:pt x="11886" y="925533"/>
                </a:lnTo>
                <a:cubicBezTo>
                  <a:pt x="11886" y="669954"/>
                  <a:pt x="115480" y="438571"/>
                  <a:pt x="282968" y="271082"/>
                </a:cubicBezTo>
                <a:close/>
              </a:path>
            </a:pathLst>
          </a:custGeom>
          <a:solidFill>
            <a:srgbClr val="735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6F6EA8EE-959E-4596-81E4-8F275834DF9F}"/>
              </a:ext>
            </a:extLst>
          </p:cNvPr>
          <p:cNvSpPr txBox="1"/>
          <p:nvPr/>
        </p:nvSpPr>
        <p:spPr>
          <a:xfrm>
            <a:off x="618872" y="3118535"/>
            <a:ext cx="166696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</a:p>
        </p:txBody>
      </p:sp>
      <p:grpSp>
        <p:nvGrpSpPr>
          <p:cNvPr id="9" name="Grupo 8"/>
          <p:cNvGrpSpPr/>
          <p:nvPr/>
        </p:nvGrpSpPr>
        <p:grpSpPr>
          <a:xfrm>
            <a:off x="3148969" y="2095753"/>
            <a:ext cx="3958965" cy="3984781"/>
            <a:chOff x="3455988" y="2576513"/>
            <a:chExt cx="3408362" cy="3430588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3965575" y="2576513"/>
              <a:ext cx="2898775" cy="3430588"/>
            </a:xfrm>
            <a:custGeom>
              <a:avLst/>
              <a:gdLst>
                <a:gd name="T0" fmla="*/ 56 w 125"/>
                <a:gd name="T1" fmla="*/ 33 h 148"/>
                <a:gd name="T2" fmla="*/ 46 w 125"/>
                <a:gd name="T3" fmla="*/ 41 h 148"/>
                <a:gd name="T4" fmla="*/ 65 w 125"/>
                <a:gd name="T5" fmla="*/ 66 h 148"/>
                <a:gd name="T6" fmla="*/ 69 w 125"/>
                <a:gd name="T7" fmla="*/ 68 h 148"/>
                <a:gd name="T8" fmla="*/ 81 w 125"/>
                <a:gd name="T9" fmla="*/ 77 h 148"/>
                <a:gd name="T10" fmla="*/ 85 w 125"/>
                <a:gd name="T11" fmla="*/ 81 h 148"/>
                <a:gd name="T12" fmla="*/ 86 w 125"/>
                <a:gd name="T13" fmla="*/ 82 h 148"/>
                <a:gd name="T14" fmla="*/ 97 w 125"/>
                <a:gd name="T15" fmla="*/ 97 h 148"/>
                <a:gd name="T16" fmla="*/ 103 w 125"/>
                <a:gd name="T17" fmla="*/ 105 h 148"/>
                <a:gd name="T18" fmla="*/ 114 w 125"/>
                <a:gd name="T19" fmla="*/ 119 h 148"/>
                <a:gd name="T20" fmla="*/ 121 w 125"/>
                <a:gd name="T21" fmla="*/ 128 h 148"/>
                <a:gd name="T22" fmla="*/ 123 w 125"/>
                <a:gd name="T23" fmla="*/ 141 h 148"/>
                <a:gd name="T24" fmla="*/ 114 w 125"/>
                <a:gd name="T25" fmla="*/ 148 h 148"/>
                <a:gd name="T26" fmla="*/ 103 w 125"/>
                <a:gd name="T27" fmla="*/ 141 h 148"/>
                <a:gd name="T28" fmla="*/ 97 w 125"/>
                <a:gd name="T29" fmla="*/ 134 h 148"/>
                <a:gd name="T30" fmla="*/ 84 w 125"/>
                <a:gd name="T31" fmla="*/ 115 h 148"/>
                <a:gd name="T32" fmla="*/ 82 w 125"/>
                <a:gd name="T33" fmla="*/ 112 h 148"/>
                <a:gd name="T34" fmla="*/ 67 w 125"/>
                <a:gd name="T35" fmla="*/ 92 h 148"/>
                <a:gd name="T36" fmla="*/ 64 w 125"/>
                <a:gd name="T37" fmla="*/ 89 h 148"/>
                <a:gd name="T38" fmla="*/ 59 w 125"/>
                <a:gd name="T39" fmla="*/ 76 h 148"/>
                <a:gd name="T40" fmla="*/ 59 w 125"/>
                <a:gd name="T41" fmla="*/ 72 h 148"/>
                <a:gd name="T42" fmla="*/ 40 w 125"/>
                <a:gd name="T43" fmla="*/ 46 h 148"/>
                <a:gd name="T44" fmla="*/ 32 w 125"/>
                <a:gd name="T45" fmla="*/ 51 h 148"/>
                <a:gd name="T46" fmla="*/ 31 w 125"/>
                <a:gd name="T47" fmla="*/ 56 h 148"/>
                <a:gd name="T48" fmla="*/ 26 w 125"/>
                <a:gd name="T49" fmla="*/ 65 h 148"/>
                <a:gd name="T50" fmla="*/ 17 w 125"/>
                <a:gd name="T51" fmla="*/ 62 h 148"/>
                <a:gd name="T52" fmla="*/ 2 w 125"/>
                <a:gd name="T53" fmla="*/ 43 h 148"/>
                <a:gd name="T54" fmla="*/ 3 w 125"/>
                <a:gd name="T55" fmla="*/ 33 h 148"/>
                <a:gd name="T56" fmla="*/ 12 w 125"/>
                <a:gd name="T57" fmla="*/ 32 h 148"/>
                <a:gd name="T58" fmla="*/ 17 w 125"/>
                <a:gd name="T59" fmla="*/ 32 h 148"/>
                <a:gd name="T60" fmla="*/ 39 w 125"/>
                <a:gd name="T61" fmla="*/ 15 h 148"/>
                <a:gd name="T62" fmla="*/ 40 w 125"/>
                <a:gd name="T63" fmla="*/ 11 h 148"/>
                <a:gd name="T64" fmla="*/ 44 w 125"/>
                <a:gd name="T65" fmla="*/ 2 h 148"/>
                <a:gd name="T66" fmla="*/ 53 w 125"/>
                <a:gd name="T67" fmla="*/ 4 h 148"/>
                <a:gd name="T68" fmla="*/ 69 w 125"/>
                <a:gd name="T69" fmla="*/ 24 h 148"/>
                <a:gd name="T70" fmla="*/ 68 w 125"/>
                <a:gd name="T71" fmla="*/ 34 h 148"/>
                <a:gd name="T72" fmla="*/ 56 w 125"/>
                <a:gd name="T73" fmla="*/ 33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5" h="148">
                  <a:moveTo>
                    <a:pt x="56" y="33"/>
                  </a:moveTo>
                  <a:cubicBezTo>
                    <a:pt x="53" y="36"/>
                    <a:pt x="49" y="38"/>
                    <a:pt x="46" y="41"/>
                  </a:cubicBezTo>
                  <a:cubicBezTo>
                    <a:pt x="53" y="49"/>
                    <a:pt x="59" y="58"/>
                    <a:pt x="65" y="66"/>
                  </a:cubicBezTo>
                  <a:cubicBezTo>
                    <a:pt x="66" y="67"/>
                    <a:pt x="68" y="68"/>
                    <a:pt x="69" y="68"/>
                  </a:cubicBezTo>
                  <a:cubicBezTo>
                    <a:pt x="76" y="68"/>
                    <a:pt x="79" y="71"/>
                    <a:pt x="81" y="77"/>
                  </a:cubicBezTo>
                  <a:cubicBezTo>
                    <a:pt x="82" y="78"/>
                    <a:pt x="83" y="80"/>
                    <a:pt x="85" y="81"/>
                  </a:cubicBezTo>
                  <a:cubicBezTo>
                    <a:pt x="85" y="81"/>
                    <a:pt x="86" y="82"/>
                    <a:pt x="86" y="82"/>
                  </a:cubicBezTo>
                  <a:cubicBezTo>
                    <a:pt x="90" y="87"/>
                    <a:pt x="93" y="92"/>
                    <a:pt x="97" y="97"/>
                  </a:cubicBezTo>
                  <a:cubicBezTo>
                    <a:pt x="99" y="100"/>
                    <a:pt x="101" y="103"/>
                    <a:pt x="103" y="105"/>
                  </a:cubicBezTo>
                  <a:cubicBezTo>
                    <a:pt x="107" y="110"/>
                    <a:pt x="111" y="115"/>
                    <a:pt x="114" y="119"/>
                  </a:cubicBezTo>
                  <a:cubicBezTo>
                    <a:pt x="116" y="123"/>
                    <a:pt x="118" y="126"/>
                    <a:pt x="121" y="128"/>
                  </a:cubicBezTo>
                  <a:cubicBezTo>
                    <a:pt x="125" y="132"/>
                    <a:pt x="125" y="137"/>
                    <a:pt x="123" y="141"/>
                  </a:cubicBezTo>
                  <a:cubicBezTo>
                    <a:pt x="122" y="146"/>
                    <a:pt x="118" y="148"/>
                    <a:pt x="114" y="148"/>
                  </a:cubicBezTo>
                  <a:cubicBezTo>
                    <a:pt x="109" y="148"/>
                    <a:pt x="105" y="146"/>
                    <a:pt x="103" y="141"/>
                  </a:cubicBezTo>
                  <a:cubicBezTo>
                    <a:pt x="101" y="138"/>
                    <a:pt x="99" y="136"/>
                    <a:pt x="97" y="134"/>
                  </a:cubicBezTo>
                  <a:cubicBezTo>
                    <a:pt x="92" y="128"/>
                    <a:pt x="89" y="121"/>
                    <a:pt x="84" y="115"/>
                  </a:cubicBezTo>
                  <a:cubicBezTo>
                    <a:pt x="84" y="114"/>
                    <a:pt x="83" y="113"/>
                    <a:pt x="82" y="112"/>
                  </a:cubicBezTo>
                  <a:cubicBezTo>
                    <a:pt x="77" y="106"/>
                    <a:pt x="72" y="99"/>
                    <a:pt x="67" y="92"/>
                  </a:cubicBezTo>
                  <a:cubicBezTo>
                    <a:pt x="66" y="91"/>
                    <a:pt x="65" y="90"/>
                    <a:pt x="64" y="89"/>
                  </a:cubicBezTo>
                  <a:cubicBezTo>
                    <a:pt x="59" y="86"/>
                    <a:pt x="57" y="82"/>
                    <a:pt x="59" y="76"/>
                  </a:cubicBezTo>
                  <a:cubicBezTo>
                    <a:pt x="59" y="74"/>
                    <a:pt x="59" y="72"/>
                    <a:pt x="59" y="72"/>
                  </a:cubicBezTo>
                  <a:cubicBezTo>
                    <a:pt x="53" y="63"/>
                    <a:pt x="46" y="55"/>
                    <a:pt x="40" y="46"/>
                  </a:cubicBezTo>
                  <a:cubicBezTo>
                    <a:pt x="37" y="48"/>
                    <a:pt x="34" y="49"/>
                    <a:pt x="32" y="51"/>
                  </a:cubicBezTo>
                  <a:cubicBezTo>
                    <a:pt x="31" y="52"/>
                    <a:pt x="30" y="55"/>
                    <a:pt x="31" y="56"/>
                  </a:cubicBezTo>
                  <a:cubicBezTo>
                    <a:pt x="31" y="60"/>
                    <a:pt x="30" y="63"/>
                    <a:pt x="26" y="65"/>
                  </a:cubicBezTo>
                  <a:cubicBezTo>
                    <a:pt x="23" y="67"/>
                    <a:pt x="20" y="66"/>
                    <a:pt x="17" y="62"/>
                  </a:cubicBezTo>
                  <a:cubicBezTo>
                    <a:pt x="12" y="56"/>
                    <a:pt x="7" y="49"/>
                    <a:pt x="2" y="43"/>
                  </a:cubicBezTo>
                  <a:cubicBezTo>
                    <a:pt x="0" y="39"/>
                    <a:pt x="0" y="36"/>
                    <a:pt x="3" y="33"/>
                  </a:cubicBezTo>
                  <a:cubicBezTo>
                    <a:pt x="6" y="30"/>
                    <a:pt x="9" y="30"/>
                    <a:pt x="12" y="32"/>
                  </a:cubicBezTo>
                  <a:cubicBezTo>
                    <a:pt x="14" y="32"/>
                    <a:pt x="16" y="33"/>
                    <a:pt x="17" y="32"/>
                  </a:cubicBezTo>
                  <a:cubicBezTo>
                    <a:pt x="24" y="27"/>
                    <a:pt x="32" y="21"/>
                    <a:pt x="39" y="15"/>
                  </a:cubicBezTo>
                  <a:cubicBezTo>
                    <a:pt x="40" y="14"/>
                    <a:pt x="40" y="12"/>
                    <a:pt x="40" y="11"/>
                  </a:cubicBezTo>
                  <a:cubicBezTo>
                    <a:pt x="39" y="7"/>
                    <a:pt x="40" y="4"/>
                    <a:pt x="44" y="2"/>
                  </a:cubicBezTo>
                  <a:cubicBezTo>
                    <a:pt x="48" y="0"/>
                    <a:pt x="51" y="1"/>
                    <a:pt x="53" y="4"/>
                  </a:cubicBezTo>
                  <a:cubicBezTo>
                    <a:pt x="59" y="10"/>
                    <a:pt x="64" y="17"/>
                    <a:pt x="69" y="24"/>
                  </a:cubicBezTo>
                  <a:cubicBezTo>
                    <a:pt x="71" y="27"/>
                    <a:pt x="71" y="31"/>
                    <a:pt x="68" y="34"/>
                  </a:cubicBezTo>
                  <a:cubicBezTo>
                    <a:pt x="64" y="37"/>
                    <a:pt x="60" y="36"/>
                    <a:pt x="56" y="33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455988" y="5148263"/>
              <a:ext cx="1762125" cy="719138"/>
            </a:xfrm>
            <a:custGeom>
              <a:avLst/>
              <a:gdLst>
                <a:gd name="T0" fmla="*/ 76 w 76"/>
                <a:gd name="T1" fmla="*/ 31 h 31"/>
                <a:gd name="T2" fmla="*/ 0 w 76"/>
                <a:gd name="T3" fmla="*/ 31 h 31"/>
                <a:gd name="T4" fmla="*/ 0 w 76"/>
                <a:gd name="T5" fmla="*/ 13 h 31"/>
                <a:gd name="T6" fmla="*/ 6 w 76"/>
                <a:gd name="T7" fmla="*/ 8 h 31"/>
                <a:gd name="T8" fmla="*/ 19 w 76"/>
                <a:gd name="T9" fmla="*/ 0 h 31"/>
                <a:gd name="T10" fmla="*/ 58 w 76"/>
                <a:gd name="T11" fmla="*/ 0 h 31"/>
                <a:gd name="T12" fmla="*/ 72 w 76"/>
                <a:gd name="T13" fmla="*/ 13 h 31"/>
                <a:gd name="T14" fmla="*/ 76 w 76"/>
                <a:gd name="T15" fmla="*/ 14 h 31"/>
                <a:gd name="T16" fmla="*/ 76 w 76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31">
                  <a:moveTo>
                    <a:pt x="76" y="31"/>
                  </a:moveTo>
                  <a:cubicBezTo>
                    <a:pt x="51" y="31"/>
                    <a:pt x="25" y="31"/>
                    <a:pt x="0" y="31"/>
                  </a:cubicBezTo>
                  <a:cubicBezTo>
                    <a:pt x="0" y="25"/>
                    <a:pt x="0" y="20"/>
                    <a:pt x="0" y="13"/>
                  </a:cubicBezTo>
                  <a:cubicBezTo>
                    <a:pt x="4" y="14"/>
                    <a:pt x="5" y="12"/>
                    <a:pt x="6" y="8"/>
                  </a:cubicBezTo>
                  <a:cubicBezTo>
                    <a:pt x="8" y="2"/>
                    <a:pt x="13" y="0"/>
                    <a:pt x="19" y="0"/>
                  </a:cubicBezTo>
                  <a:cubicBezTo>
                    <a:pt x="32" y="0"/>
                    <a:pt x="45" y="0"/>
                    <a:pt x="58" y="0"/>
                  </a:cubicBezTo>
                  <a:cubicBezTo>
                    <a:pt x="65" y="0"/>
                    <a:pt x="69" y="4"/>
                    <a:pt x="72" y="13"/>
                  </a:cubicBezTo>
                  <a:cubicBezTo>
                    <a:pt x="73" y="13"/>
                    <a:pt x="75" y="13"/>
                    <a:pt x="76" y="14"/>
                  </a:cubicBezTo>
                  <a:cubicBezTo>
                    <a:pt x="76" y="19"/>
                    <a:pt x="76" y="25"/>
                    <a:pt x="76" y="31"/>
                  </a:cubicBezTo>
                  <a:close/>
                </a:path>
              </a:pathLst>
            </a:custGeom>
            <a:solidFill>
              <a:srgbClr val="4C9BD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182380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02703" y="25904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sz="4000" dirty="0"/>
              <a:t>Infographic Style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46B8D00E-8E01-4C86-B845-6082EF3881B1}"/>
              </a:ext>
            </a:extLst>
          </p:cNvPr>
          <p:cNvSpPr/>
          <p:nvPr/>
        </p:nvSpPr>
        <p:spPr>
          <a:xfrm>
            <a:off x="5247135" y="2065700"/>
            <a:ext cx="1719688" cy="1719688"/>
          </a:xfrm>
          <a:prstGeom prst="ellipse">
            <a:avLst/>
          </a:prstGeom>
          <a:solidFill>
            <a:srgbClr val="4C9BD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2312295E-0406-417D-8720-D91FD7688697}"/>
              </a:ext>
            </a:extLst>
          </p:cNvPr>
          <p:cNvSpPr/>
          <p:nvPr/>
        </p:nvSpPr>
        <p:spPr>
          <a:xfrm>
            <a:off x="4381643" y="2922938"/>
            <a:ext cx="1719688" cy="1719688"/>
          </a:xfrm>
          <a:prstGeom prst="ellipse">
            <a:avLst/>
          </a:prstGeom>
          <a:solidFill>
            <a:srgbClr val="4C9BD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38AA0347-E72D-46FF-82CC-43F6C66AFE29}"/>
              </a:ext>
            </a:extLst>
          </p:cNvPr>
          <p:cNvSpPr/>
          <p:nvPr/>
        </p:nvSpPr>
        <p:spPr>
          <a:xfrm>
            <a:off x="5247135" y="3785388"/>
            <a:ext cx="1719688" cy="1719688"/>
          </a:xfrm>
          <a:prstGeom prst="ellipse">
            <a:avLst/>
          </a:prstGeom>
          <a:solidFill>
            <a:srgbClr val="4C9BD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7044E969-566D-45A7-ACE7-DC434688712A}"/>
              </a:ext>
            </a:extLst>
          </p:cNvPr>
          <p:cNvSpPr/>
          <p:nvPr/>
        </p:nvSpPr>
        <p:spPr>
          <a:xfrm>
            <a:off x="6101331" y="2922938"/>
            <a:ext cx="1719688" cy="1719688"/>
          </a:xfrm>
          <a:prstGeom prst="ellipse">
            <a:avLst/>
          </a:prstGeom>
          <a:solidFill>
            <a:srgbClr val="4C9BD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C4044543-78C4-4B74-9811-1E76836BA624}"/>
              </a:ext>
            </a:extLst>
          </p:cNvPr>
          <p:cNvSpPr/>
          <p:nvPr/>
        </p:nvSpPr>
        <p:spPr>
          <a:xfrm>
            <a:off x="5677057" y="1744228"/>
            <a:ext cx="859844" cy="85984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B7CB1767-4CD6-4F72-AA74-26A5006C6F8B}"/>
              </a:ext>
            </a:extLst>
          </p:cNvPr>
          <p:cNvSpPr/>
          <p:nvPr/>
        </p:nvSpPr>
        <p:spPr>
          <a:xfrm>
            <a:off x="4065974" y="3352861"/>
            <a:ext cx="859844" cy="85984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566523F1-3F7D-4949-BE42-F6F9F2719E08}"/>
              </a:ext>
            </a:extLst>
          </p:cNvPr>
          <p:cNvSpPr/>
          <p:nvPr/>
        </p:nvSpPr>
        <p:spPr>
          <a:xfrm>
            <a:off x="7266204" y="3352861"/>
            <a:ext cx="859844" cy="85984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2C7DF6A0-ECC4-4A6C-A0A8-E2FB3F4486E1}"/>
              </a:ext>
            </a:extLst>
          </p:cNvPr>
          <p:cNvSpPr/>
          <p:nvPr/>
        </p:nvSpPr>
        <p:spPr>
          <a:xfrm>
            <a:off x="5677057" y="4976730"/>
            <a:ext cx="859844" cy="85984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109E6FD8-4085-46A7-9C5B-9ACB0110FE01}"/>
              </a:ext>
            </a:extLst>
          </p:cNvPr>
          <p:cNvGrpSpPr/>
          <p:nvPr/>
        </p:nvGrpSpPr>
        <p:grpSpPr>
          <a:xfrm>
            <a:off x="2370932" y="1623016"/>
            <a:ext cx="2866398" cy="923330"/>
            <a:chOff x="2551705" y="4283314"/>
            <a:chExt cx="2357003" cy="92333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F722EA4D-E6E6-4364-8411-5C47268B9B0E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AC3D65BC-F089-4BD7-BDB4-C3E6411C5F66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2F2FE667-09B5-4EC9-B587-EC00F7D13D9D}"/>
              </a:ext>
            </a:extLst>
          </p:cNvPr>
          <p:cNvGrpSpPr/>
          <p:nvPr/>
        </p:nvGrpSpPr>
        <p:grpSpPr>
          <a:xfrm>
            <a:off x="898188" y="3363527"/>
            <a:ext cx="2890974" cy="923330"/>
            <a:chOff x="2551705" y="4283314"/>
            <a:chExt cx="2357003" cy="92333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D37261D8-34A7-4B09-80BE-6810CB9E51EC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00CCEA70-8A28-4808-A2EC-753CEC98E41C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8EFD9BAD-46D6-44CC-B001-6C53FBF24B63}"/>
              </a:ext>
            </a:extLst>
          </p:cNvPr>
          <p:cNvGrpSpPr/>
          <p:nvPr/>
        </p:nvGrpSpPr>
        <p:grpSpPr>
          <a:xfrm>
            <a:off x="6982346" y="5042057"/>
            <a:ext cx="2866398" cy="923330"/>
            <a:chOff x="2551705" y="4283314"/>
            <a:chExt cx="2357003" cy="92333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66A84C6E-50D1-41AC-A422-7937EDD181BA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DCDBA9EA-48B9-4708-8B95-01A8F4B0E0D9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11172000-4DEA-4F85-8BCE-F0965B89D9D2}"/>
              </a:ext>
            </a:extLst>
          </p:cNvPr>
          <p:cNvGrpSpPr/>
          <p:nvPr/>
        </p:nvGrpSpPr>
        <p:grpSpPr>
          <a:xfrm>
            <a:off x="8402838" y="3321116"/>
            <a:ext cx="2890975" cy="923330"/>
            <a:chOff x="2551705" y="4283314"/>
            <a:chExt cx="2357003" cy="92333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A89DF51C-8E93-4453-816B-7E1AD79F113A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144C29B9-5A12-49FF-B3F8-2B5A8874C255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Rectangle 9">
            <a:extLst>
              <a:ext uri="{FF2B5EF4-FFF2-40B4-BE49-F238E27FC236}">
                <a16:creationId xmlns:a16="http://schemas.microsoft.com/office/drawing/2014/main" xmlns="" id="{02004F71-CBE5-457E-8354-970E43D8FBE3}"/>
              </a:ext>
            </a:extLst>
          </p:cNvPr>
          <p:cNvSpPr/>
          <p:nvPr/>
        </p:nvSpPr>
        <p:spPr>
          <a:xfrm>
            <a:off x="7548643" y="3628578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735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ounded Rectangle 5">
            <a:extLst>
              <a:ext uri="{FF2B5EF4-FFF2-40B4-BE49-F238E27FC236}">
                <a16:creationId xmlns:a16="http://schemas.microsoft.com/office/drawing/2014/main" xmlns="" id="{E424E61E-AA4F-4516-B095-7A60B035BF32}"/>
              </a:ext>
            </a:extLst>
          </p:cNvPr>
          <p:cNvSpPr/>
          <p:nvPr/>
        </p:nvSpPr>
        <p:spPr>
          <a:xfrm flipH="1">
            <a:off x="4282470" y="3647866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rgbClr val="735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75" name="Grupo 174"/>
          <p:cNvGrpSpPr/>
          <p:nvPr/>
        </p:nvGrpSpPr>
        <p:grpSpPr>
          <a:xfrm>
            <a:off x="5905410" y="5070720"/>
            <a:ext cx="544513" cy="571501"/>
            <a:chOff x="1684867" y="5304428"/>
            <a:chExt cx="544513" cy="571501"/>
          </a:xfrm>
          <a:solidFill>
            <a:srgbClr val="73503F"/>
          </a:solidFill>
        </p:grpSpPr>
        <p:sp>
          <p:nvSpPr>
            <p:cNvPr id="93" name="Freeform 67"/>
            <p:cNvSpPr>
              <a:spLocks/>
            </p:cNvSpPr>
            <p:nvPr/>
          </p:nvSpPr>
          <p:spPr bwMode="auto">
            <a:xfrm>
              <a:off x="1786467" y="5371103"/>
              <a:ext cx="200025" cy="190500"/>
            </a:xfrm>
            <a:custGeom>
              <a:avLst/>
              <a:gdLst>
                <a:gd name="T0" fmla="*/ 67 w 68"/>
                <a:gd name="T1" fmla="*/ 37 h 65"/>
                <a:gd name="T2" fmla="*/ 48 w 68"/>
                <a:gd name="T3" fmla="*/ 62 h 65"/>
                <a:gd name="T4" fmla="*/ 41 w 68"/>
                <a:gd name="T5" fmla="*/ 63 h 65"/>
                <a:gd name="T6" fmla="*/ 2 w 68"/>
                <a:gd name="T7" fmla="*/ 34 h 65"/>
                <a:gd name="T8" fmla="*/ 1 w 68"/>
                <a:gd name="T9" fmla="*/ 28 h 65"/>
                <a:gd name="T10" fmla="*/ 20 w 68"/>
                <a:gd name="T11" fmla="*/ 2 h 65"/>
                <a:gd name="T12" fmla="*/ 26 w 68"/>
                <a:gd name="T13" fmla="*/ 1 h 65"/>
                <a:gd name="T14" fmla="*/ 66 w 68"/>
                <a:gd name="T15" fmla="*/ 30 h 65"/>
                <a:gd name="T16" fmla="*/ 67 w 68"/>
                <a:gd name="T17" fmla="*/ 3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65">
                  <a:moveTo>
                    <a:pt x="67" y="37"/>
                  </a:moveTo>
                  <a:cubicBezTo>
                    <a:pt x="48" y="62"/>
                    <a:pt x="48" y="62"/>
                    <a:pt x="48" y="62"/>
                  </a:cubicBezTo>
                  <a:cubicBezTo>
                    <a:pt x="46" y="64"/>
                    <a:pt x="43" y="65"/>
                    <a:pt x="41" y="63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0" y="33"/>
                    <a:pt x="0" y="30"/>
                    <a:pt x="1" y="28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1" y="0"/>
                    <a:pt x="24" y="0"/>
                    <a:pt x="26" y="1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8" y="32"/>
                    <a:pt x="68" y="35"/>
                    <a:pt x="67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4" name="Freeform 68"/>
            <p:cNvSpPr>
              <a:spLocks/>
            </p:cNvSpPr>
            <p:nvPr/>
          </p:nvSpPr>
          <p:spPr bwMode="auto">
            <a:xfrm>
              <a:off x="1786467" y="5356816"/>
              <a:ext cx="200025" cy="215900"/>
            </a:xfrm>
            <a:custGeom>
              <a:avLst/>
              <a:gdLst>
                <a:gd name="T0" fmla="*/ 126 w 126"/>
                <a:gd name="T1" fmla="*/ 42 h 136"/>
                <a:gd name="T2" fmla="*/ 56 w 126"/>
                <a:gd name="T3" fmla="*/ 136 h 136"/>
                <a:gd name="T4" fmla="*/ 0 w 126"/>
                <a:gd name="T5" fmla="*/ 96 h 136"/>
                <a:gd name="T6" fmla="*/ 69 w 126"/>
                <a:gd name="T7" fmla="*/ 0 h 136"/>
                <a:gd name="T8" fmla="*/ 126 w 126"/>
                <a:gd name="T9" fmla="*/ 4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36">
                  <a:moveTo>
                    <a:pt x="126" y="42"/>
                  </a:moveTo>
                  <a:lnTo>
                    <a:pt x="56" y="136"/>
                  </a:lnTo>
                  <a:lnTo>
                    <a:pt x="0" y="96"/>
                  </a:lnTo>
                  <a:lnTo>
                    <a:pt x="69" y="0"/>
                  </a:lnTo>
                  <a:lnTo>
                    <a:pt x="126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5" name="Freeform 69"/>
            <p:cNvSpPr>
              <a:spLocks/>
            </p:cNvSpPr>
            <p:nvPr/>
          </p:nvSpPr>
          <p:spPr bwMode="auto">
            <a:xfrm>
              <a:off x="1872192" y="5304428"/>
              <a:ext cx="160338" cy="142875"/>
            </a:xfrm>
            <a:custGeom>
              <a:avLst/>
              <a:gdLst>
                <a:gd name="T0" fmla="*/ 51 w 55"/>
                <a:gd name="T1" fmla="*/ 41 h 49"/>
                <a:gd name="T2" fmla="*/ 50 w 55"/>
                <a:gd name="T3" fmla="*/ 42 h 49"/>
                <a:gd name="T4" fmla="*/ 33 w 55"/>
                <a:gd name="T5" fmla="*/ 45 h 49"/>
                <a:gd name="T6" fmla="*/ 6 w 55"/>
                <a:gd name="T7" fmla="*/ 25 h 49"/>
                <a:gd name="T8" fmla="*/ 4 w 55"/>
                <a:gd name="T9" fmla="*/ 8 h 49"/>
                <a:gd name="T10" fmla="*/ 5 w 55"/>
                <a:gd name="T11" fmla="*/ 7 h 49"/>
                <a:gd name="T12" fmla="*/ 22 w 55"/>
                <a:gd name="T13" fmla="*/ 4 h 49"/>
                <a:gd name="T14" fmla="*/ 49 w 55"/>
                <a:gd name="T15" fmla="*/ 24 h 49"/>
                <a:gd name="T16" fmla="*/ 51 w 55"/>
                <a:gd name="T17" fmla="*/ 4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49">
                  <a:moveTo>
                    <a:pt x="51" y="41"/>
                  </a:moveTo>
                  <a:cubicBezTo>
                    <a:pt x="50" y="42"/>
                    <a:pt x="50" y="42"/>
                    <a:pt x="50" y="42"/>
                  </a:cubicBezTo>
                  <a:cubicBezTo>
                    <a:pt x="46" y="47"/>
                    <a:pt x="39" y="49"/>
                    <a:pt x="33" y="4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1" y="21"/>
                    <a:pt x="0" y="13"/>
                    <a:pt x="4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9" y="1"/>
                    <a:pt x="16" y="0"/>
                    <a:pt x="22" y="4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54" y="28"/>
                    <a:pt x="55" y="35"/>
                    <a:pt x="51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6" name="Freeform 70"/>
            <p:cNvSpPr>
              <a:spLocks/>
            </p:cNvSpPr>
            <p:nvPr/>
          </p:nvSpPr>
          <p:spPr bwMode="auto">
            <a:xfrm>
              <a:off x="1737254" y="5485403"/>
              <a:ext cx="160338" cy="142875"/>
            </a:xfrm>
            <a:custGeom>
              <a:avLst/>
              <a:gdLst>
                <a:gd name="T0" fmla="*/ 52 w 55"/>
                <a:gd name="T1" fmla="*/ 41 h 49"/>
                <a:gd name="T2" fmla="*/ 51 w 55"/>
                <a:gd name="T3" fmla="*/ 42 h 49"/>
                <a:gd name="T4" fmla="*/ 34 w 55"/>
                <a:gd name="T5" fmla="*/ 45 h 49"/>
                <a:gd name="T6" fmla="*/ 7 w 55"/>
                <a:gd name="T7" fmla="*/ 25 h 49"/>
                <a:gd name="T8" fmla="*/ 4 w 55"/>
                <a:gd name="T9" fmla="*/ 8 h 49"/>
                <a:gd name="T10" fmla="*/ 5 w 55"/>
                <a:gd name="T11" fmla="*/ 7 h 49"/>
                <a:gd name="T12" fmla="*/ 22 w 55"/>
                <a:gd name="T13" fmla="*/ 4 h 49"/>
                <a:gd name="T14" fmla="*/ 49 w 55"/>
                <a:gd name="T15" fmla="*/ 24 h 49"/>
                <a:gd name="T16" fmla="*/ 52 w 55"/>
                <a:gd name="T17" fmla="*/ 4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49">
                  <a:moveTo>
                    <a:pt x="52" y="41"/>
                  </a:moveTo>
                  <a:cubicBezTo>
                    <a:pt x="51" y="42"/>
                    <a:pt x="51" y="42"/>
                    <a:pt x="51" y="42"/>
                  </a:cubicBezTo>
                  <a:cubicBezTo>
                    <a:pt x="47" y="48"/>
                    <a:pt x="39" y="49"/>
                    <a:pt x="34" y="4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" y="21"/>
                    <a:pt x="0" y="14"/>
                    <a:pt x="4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9" y="2"/>
                    <a:pt x="17" y="0"/>
                    <a:pt x="22" y="4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54" y="28"/>
                    <a:pt x="55" y="36"/>
                    <a:pt x="5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7" name="Freeform 71"/>
            <p:cNvSpPr>
              <a:spLocks/>
            </p:cNvSpPr>
            <p:nvPr/>
          </p:nvSpPr>
          <p:spPr bwMode="auto">
            <a:xfrm>
              <a:off x="1916642" y="5479053"/>
              <a:ext cx="228600" cy="185738"/>
            </a:xfrm>
            <a:custGeom>
              <a:avLst/>
              <a:gdLst>
                <a:gd name="T0" fmla="*/ 144 w 144"/>
                <a:gd name="T1" fmla="*/ 96 h 117"/>
                <a:gd name="T2" fmla="*/ 129 w 144"/>
                <a:gd name="T3" fmla="*/ 117 h 117"/>
                <a:gd name="T4" fmla="*/ 0 w 144"/>
                <a:gd name="T5" fmla="*/ 22 h 117"/>
                <a:gd name="T6" fmla="*/ 14 w 144"/>
                <a:gd name="T7" fmla="*/ 0 h 117"/>
                <a:gd name="T8" fmla="*/ 144 w 144"/>
                <a:gd name="T9" fmla="*/ 9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117">
                  <a:moveTo>
                    <a:pt x="144" y="96"/>
                  </a:moveTo>
                  <a:lnTo>
                    <a:pt x="129" y="117"/>
                  </a:lnTo>
                  <a:lnTo>
                    <a:pt x="0" y="22"/>
                  </a:lnTo>
                  <a:lnTo>
                    <a:pt x="14" y="0"/>
                  </a:lnTo>
                  <a:lnTo>
                    <a:pt x="144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8" name="Freeform 72"/>
            <p:cNvSpPr>
              <a:spLocks/>
            </p:cNvSpPr>
            <p:nvPr/>
          </p:nvSpPr>
          <p:spPr bwMode="auto">
            <a:xfrm>
              <a:off x="2024592" y="5552078"/>
              <a:ext cx="204788" cy="179388"/>
            </a:xfrm>
            <a:custGeom>
              <a:avLst/>
              <a:gdLst>
                <a:gd name="T0" fmla="*/ 66 w 70"/>
                <a:gd name="T1" fmla="*/ 48 h 61"/>
                <a:gd name="T2" fmla="*/ 61 w 70"/>
                <a:gd name="T3" fmla="*/ 56 h 61"/>
                <a:gd name="T4" fmla="*/ 47 w 70"/>
                <a:gd name="T5" fmla="*/ 58 h 61"/>
                <a:gd name="T6" fmla="*/ 5 w 70"/>
                <a:gd name="T7" fmla="*/ 28 h 61"/>
                <a:gd name="T8" fmla="*/ 3 w 70"/>
                <a:gd name="T9" fmla="*/ 14 h 61"/>
                <a:gd name="T10" fmla="*/ 9 w 70"/>
                <a:gd name="T11" fmla="*/ 6 h 61"/>
                <a:gd name="T12" fmla="*/ 23 w 70"/>
                <a:gd name="T13" fmla="*/ 4 h 61"/>
                <a:gd name="T14" fmla="*/ 64 w 70"/>
                <a:gd name="T15" fmla="*/ 34 h 61"/>
                <a:gd name="T16" fmla="*/ 66 w 70"/>
                <a:gd name="T17" fmla="*/ 4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61">
                  <a:moveTo>
                    <a:pt x="66" y="48"/>
                  </a:moveTo>
                  <a:cubicBezTo>
                    <a:pt x="61" y="56"/>
                    <a:pt x="61" y="56"/>
                    <a:pt x="61" y="56"/>
                  </a:cubicBezTo>
                  <a:cubicBezTo>
                    <a:pt x="57" y="60"/>
                    <a:pt x="51" y="61"/>
                    <a:pt x="47" y="5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1" y="25"/>
                    <a:pt x="0" y="18"/>
                    <a:pt x="3" y="14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2" y="1"/>
                    <a:pt x="19" y="0"/>
                    <a:pt x="23" y="4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69" y="37"/>
                    <a:pt x="70" y="44"/>
                    <a:pt x="66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9" name="Freeform 73"/>
            <p:cNvSpPr>
              <a:spLocks/>
            </p:cNvSpPr>
            <p:nvPr/>
          </p:nvSpPr>
          <p:spPr bwMode="auto">
            <a:xfrm>
              <a:off x="1684867" y="5725116"/>
              <a:ext cx="412750" cy="150813"/>
            </a:xfrm>
            <a:custGeom>
              <a:avLst/>
              <a:gdLst>
                <a:gd name="T0" fmla="*/ 125 w 141"/>
                <a:gd name="T1" fmla="*/ 18 h 51"/>
                <a:gd name="T2" fmla="*/ 125 w 141"/>
                <a:gd name="T3" fmla="*/ 18 h 51"/>
                <a:gd name="T4" fmla="*/ 125 w 141"/>
                <a:gd name="T5" fmla="*/ 15 h 51"/>
                <a:gd name="T6" fmla="*/ 125 w 141"/>
                <a:gd name="T7" fmla="*/ 13 h 51"/>
                <a:gd name="T8" fmla="*/ 111 w 141"/>
                <a:gd name="T9" fmla="*/ 0 h 51"/>
                <a:gd name="T10" fmla="*/ 31 w 141"/>
                <a:gd name="T11" fmla="*/ 0 h 51"/>
                <a:gd name="T12" fmla="*/ 17 w 141"/>
                <a:gd name="T13" fmla="*/ 13 h 51"/>
                <a:gd name="T14" fmla="*/ 17 w 141"/>
                <a:gd name="T15" fmla="*/ 15 h 51"/>
                <a:gd name="T16" fmla="*/ 17 w 141"/>
                <a:gd name="T17" fmla="*/ 18 h 51"/>
                <a:gd name="T18" fmla="*/ 17 w 141"/>
                <a:gd name="T19" fmla="*/ 18 h 51"/>
                <a:gd name="T20" fmla="*/ 0 w 141"/>
                <a:gd name="T21" fmla="*/ 34 h 51"/>
                <a:gd name="T22" fmla="*/ 17 w 141"/>
                <a:gd name="T23" fmla="*/ 51 h 51"/>
                <a:gd name="T24" fmla="*/ 125 w 141"/>
                <a:gd name="T25" fmla="*/ 51 h 51"/>
                <a:gd name="T26" fmla="*/ 141 w 141"/>
                <a:gd name="T27" fmla="*/ 34 h 51"/>
                <a:gd name="T28" fmla="*/ 125 w 141"/>
                <a:gd name="T2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1" h="51">
                  <a:moveTo>
                    <a:pt x="125" y="18"/>
                  </a:moveTo>
                  <a:cubicBezTo>
                    <a:pt x="125" y="18"/>
                    <a:pt x="125" y="18"/>
                    <a:pt x="125" y="18"/>
                  </a:cubicBezTo>
                  <a:cubicBezTo>
                    <a:pt x="125" y="17"/>
                    <a:pt x="125" y="16"/>
                    <a:pt x="125" y="15"/>
                  </a:cubicBezTo>
                  <a:cubicBezTo>
                    <a:pt x="125" y="13"/>
                    <a:pt x="125" y="13"/>
                    <a:pt x="125" y="13"/>
                  </a:cubicBezTo>
                  <a:cubicBezTo>
                    <a:pt x="125" y="6"/>
                    <a:pt x="119" y="0"/>
                    <a:pt x="11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3" y="0"/>
                    <a:pt x="17" y="6"/>
                    <a:pt x="17" y="13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6"/>
                    <a:pt x="17" y="17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8" y="18"/>
                    <a:pt x="0" y="25"/>
                    <a:pt x="0" y="34"/>
                  </a:cubicBezTo>
                  <a:cubicBezTo>
                    <a:pt x="0" y="44"/>
                    <a:pt x="8" y="51"/>
                    <a:pt x="17" y="51"/>
                  </a:cubicBezTo>
                  <a:cubicBezTo>
                    <a:pt x="125" y="51"/>
                    <a:pt x="125" y="51"/>
                    <a:pt x="125" y="51"/>
                  </a:cubicBezTo>
                  <a:cubicBezTo>
                    <a:pt x="134" y="51"/>
                    <a:pt x="141" y="44"/>
                    <a:pt x="141" y="34"/>
                  </a:cubicBezTo>
                  <a:cubicBezTo>
                    <a:pt x="141" y="25"/>
                    <a:pt x="134" y="18"/>
                    <a:pt x="125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0" name="Freeform 74"/>
            <p:cNvSpPr>
              <a:spLocks/>
            </p:cNvSpPr>
            <p:nvPr/>
          </p:nvSpPr>
          <p:spPr bwMode="auto">
            <a:xfrm>
              <a:off x="1695979" y="5737816"/>
              <a:ext cx="334963" cy="122238"/>
            </a:xfrm>
            <a:custGeom>
              <a:avLst/>
              <a:gdLst>
                <a:gd name="T0" fmla="*/ 5 w 114"/>
                <a:gd name="T1" fmla="*/ 33 h 42"/>
                <a:gd name="T2" fmla="*/ 17 w 114"/>
                <a:gd name="T3" fmla="*/ 20 h 42"/>
                <a:gd name="T4" fmla="*/ 22 w 114"/>
                <a:gd name="T5" fmla="*/ 20 h 42"/>
                <a:gd name="T6" fmla="*/ 21 w 114"/>
                <a:gd name="T7" fmla="*/ 15 h 42"/>
                <a:gd name="T8" fmla="*/ 21 w 114"/>
                <a:gd name="T9" fmla="*/ 13 h 42"/>
                <a:gd name="T10" fmla="*/ 21 w 114"/>
                <a:gd name="T11" fmla="*/ 12 h 42"/>
                <a:gd name="T12" fmla="*/ 31 w 114"/>
                <a:gd name="T13" fmla="*/ 2 h 42"/>
                <a:gd name="T14" fmla="*/ 111 w 114"/>
                <a:gd name="T15" fmla="*/ 2 h 42"/>
                <a:gd name="T16" fmla="*/ 114 w 114"/>
                <a:gd name="T17" fmla="*/ 2 h 42"/>
                <a:gd name="T18" fmla="*/ 107 w 114"/>
                <a:gd name="T19" fmla="*/ 0 h 42"/>
                <a:gd name="T20" fmla="*/ 27 w 114"/>
                <a:gd name="T21" fmla="*/ 0 h 42"/>
                <a:gd name="T22" fmla="*/ 17 w 114"/>
                <a:gd name="T23" fmla="*/ 9 h 42"/>
                <a:gd name="T24" fmla="*/ 17 w 114"/>
                <a:gd name="T25" fmla="*/ 11 h 42"/>
                <a:gd name="T26" fmla="*/ 17 w 114"/>
                <a:gd name="T27" fmla="*/ 13 h 42"/>
                <a:gd name="T28" fmla="*/ 18 w 114"/>
                <a:gd name="T29" fmla="*/ 18 h 42"/>
                <a:gd name="T30" fmla="*/ 13 w 114"/>
                <a:gd name="T31" fmla="*/ 18 h 42"/>
                <a:gd name="T32" fmla="*/ 0 w 114"/>
                <a:gd name="T33" fmla="*/ 30 h 42"/>
                <a:gd name="T34" fmla="*/ 9 w 114"/>
                <a:gd name="T35" fmla="*/ 42 h 42"/>
                <a:gd name="T36" fmla="*/ 5 w 114"/>
                <a:gd name="T37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4" h="42">
                  <a:moveTo>
                    <a:pt x="5" y="33"/>
                  </a:moveTo>
                  <a:cubicBezTo>
                    <a:pt x="5" y="26"/>
                    <a:pt x="10" y="20"/>
                    <a:pt x="17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4"/>
                    <a:pt x="21" y="13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6"/>
                    <a:pt x="25" y="2"/>
                    <a:pt x="31" y="2"/>
                  </a:cubicBezTo>
                  <a:cubicBezTo>
                    <a:pt x="111" y="2"/>
                    <a:pt x="111" y="2"/>
                    <a:pt x="111" y="2"/>
                  </a:cubicBezTo>
                  <a:cubicBezTo>
                    <a:pt x="112" y="2"/>
                    <a:pt x="113" y="2"/>
                    <a:pt x="114" y="2"/>
                  </a:cubicBezTo>
                  <a:cubicBezTo>
                    <a:pt x="112" y="1"/>
                    <a:pt x="110" y="0"/>
                    <a:pt x="10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1" y="0"/>
                    <a:pt x="17" y="4"/>
                    <a:pt x="17" y="9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2"/>
                    <a:pt x="17" y="12"/>
                    <a:pt x="17" y="13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6" y="18"/>
                    <a:pt x="0" y="23"/>
                    <a:pt x="0" y="30"/>
                  </a:cubicBezTo>
                  <a:cubicBezTo>
                    <a:pt x="0" y="36"/>
                    <a:pt x="4" y="41"/>
                    <a:pt x="9" y="42"/>
                  </a:cubicBezTo>
                  <a:cubicBezTo>
                    <a:pt x="6" y="40"/>
                    <a:pt x="5" y="37"/>
                    <a:pt x="5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1" name="Freeform 75"/>
            <p:cNvSpPr>
              <a:spLocks/>
            </p:cNvSpPr>
            <p:nvPr/>
          </p:nvSpPr>
          <p:spPr bwMode="auto">
            <a:xfrm>
              <a:off x="2048404" y="5790203"/>
              <a:ext cx="25400" cy="9525"/>
            </a:xfrm>
            <a:custGeom>
              <a:avLst/>
              <a:gdLst>
                <a:gd name="T0" fmla="*/ 5 w 9"/>
                <a:gd name="T1" fmla="*/ 2 h 3"/>
                <a:gd name="T2" fmla="*/ 9 w 9"/>
                <a:gd name="T3" fmla="*/ 3 h 3"/>
                <a:gd name="T4" fmla="*/ 1 w 9"/>
                <a:gd name="T5" fmla="*/ 0 h 3"/>
                <a:gd name="T6" fmla="*/ 0 w 9"/>
                <a:gd name="T7" fmla="*/ 0 h 3"/>
                <a:gd name="T8" fmla="*/ 0 w 9"/>
                <a:gd name="T9" fmla="*/ 2 h 3"/>
                <a:gd name="T10" fmla="*/ 5 w 9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3">
                  <a:moveTo>
                    <a:pt x="5" y="2"/>
                  </a:moveTo>
                  <a:cubicBezTo>
                    <a:pt x="6" y="2"/>
                    <a:pt x="7" y="2"/>
                    <a:pt x="9" y="3"/>
                  </a:cubicBezTo>
                  <a:cubicBezTo>
                    <a:pt x="6" y="1"/>
                    <a:pt x="4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5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2" name="Freeform 76"/>
            <p:cNvSpPr>
              <a:spLocks/>
            </p:cNvSpPr>
            <p:nvPr/>
          </p:nvSpPr>
          <p:spPr bwMode="auto">
            <a:xfrm>
              <a:off x="1799167" y="5385391"/>
              <a:ext cx="173038" cy="88900"/>
            </a:xfrm>
            <a:custGeom>
              <a:avLst/>
              <a:gdLst>
                <a:gd name="T0" fmla="*/ 22 w 59"/>
                <a:gd name="T1" fmla="*/ 4 h 30"/>
                <a:gd name="T2" fmla="*/ 22 w 59"/>
                <a:gd name="T3" fmla="*/ 4 h 30"/>
                <a:gd name="T4" fmla="*/ 59 w 59"/>
                <a:gd name="T5" fmla="*/ 30 h 30"/>
                <a:gd name="T6" fmla="*/ 59 w 59"/>
                <a:gd name="T7" fmla="*/ 29 h 30"/>
                <a:gd name="T8" fmla="*/ 59 w 59"/>
                <a:gd name="T9" fmla="*/ 28 h 30"/>
                <a:gd name="T10" fmla="*/ 20 w 59"/>
                <a:gd name="T11" fmla="*/ 0 h 30"/>
                <a:gd name="T12" fmla="*/ 19 w 59"/>
                <a:gd name="T13" fmla="*/ 0 h 30"/>
                <a:gd name="T14" fmla="*/ 0 w 59"/>
                <a:gd name="T15" fmla="*/ 25 h 30"/>
                <a:gd name="T16" fmla="*/ 1 w 59"/>
                <a:gd name="T17" fmla="*/ 26 h 30"/>
                <a:gd name="T18" fmla="*/ 4 w 59"/>
                <a:gd name="T19" fmla="*/ 28 h 30"/>
                <a:gd name="T20" fmla="*/ 22 w 59"/>
                <a:gd name="T21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30">
                  <a:moveTo>
                    <a:pt x="22" y="4"/>
                  </a:moveTo>
                  <a:cubicBezTo>
                    <a:pt x="22" y="4"/>
                    <a:pt x="22" y="4"/>
                    <a:pt x="22" y="4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9" y="29"/>
                    <a:pt x="59" y="29"/>
                    <a:pt x="59" y="2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19" y="0"/>
                    <a:pt x="19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4" y="28"/>
                    <a:pt x="4" y="28"/>
                    <a:pt x="4" y="28"/>
                  </a:cubicBezTo>
                  <a:lnTo>
                    <a:pt x="22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3" name="Freeform 77"/>
            <p:cNvSpPr>
              <a:spLocks/>
            </p:cNvSpPr>
            <p:nvPr/>
          </p:nvSpPr>
          <p:spPr bwMode="auto">
            <a:xfrm>
              <a:off x="1886479" y="5321891"/>
              <a:ext cx="128588" cy="73025"/>
            </a:xfrm>
            <a:custGeom>
              <a:avLst/>
              <a:gdLst>
                <a:gd name="T0" fmla="*/ 5 w 44"/>
                <a:gd name="T1" fmla="*/ 8 h 25"/>
                <a:gd name="T2" fmla="*/ 6 w 44"/>
                <a:gd name="T3" fmla="*/ 7 h 25"/>
                <a:gd name="T4" fmla="*/ 12 w 44"/>
                <a:gd name="T5" fmla="*/ 4 h 25"/>
                <a:gd name="T6" fmla="*/ 17 w 44"/>
                <a:gd name="T7" fmla="*/ 5 h 25"/>
                <a:gd name="T8" fmla="*/ 44 w 44"/>
                <a:gd name="T9" fmla="*/ 25 h 25"/>
                <a:gd name="T10" fmla="*/ 44 w 44"/>
                <a:gd name="T11" fmla="*/ 25 h 25"/>
                <a:gd name="T12" fmla="*/ 41 w 44"/>
                <a:gd name="T13" fmla="*/ 21 h 25"/>
                <a:gd name="T14" fmla="*/ 14 w 44"/>
                <a:gd name="T15" fmla="*/ 1 h 25"/>
                <a:gd name="T16" fmla="*/ 10 w 44"/>
                <a:gd name="T17" fmla="*/ 0 h 25"/>
                <a:gd name="T18" fmla="*/ 3 w 44"/>
                <a:gd name="T19" fmla="*/ 3 h 25"/>
                <a:gd name="T20" fmla="*/ 2 w 44"/>
                <a:gd name="T21" fmla="*/ 4 h 25"/>
                <a:gd name="T22" fmla="*/ 4 w 44"/>
                <a:gd name="T23" fmla="*/ 15 h 25"/>
                <a:gd name="T24" fmla="*/ 5 w 44"/>
                <a:gd name="T25" fmla="*/ 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25">
                  <a:moveTo>
                    <a:pt x="5" y="8"/>
                  </a:moveTo>
                  <a:cubicBezTo>
                    <a:pt x="6" y="7"/>
                    <a:pt x="6" y="7"/>
                    <a:pt x="6" y="7"/>
                  </a:cubicBezTo>
                  <a:cubicBezTo>
                    <a:pt x="7" y="5"/>
                    <a:pt x="10" y="4"/>
                    <a:pt x="12" y="4"/>
                  </a:cubicBezTo>
                  <a:cubicBezTo>
                    <a:pt x="14" y="4"/>
                    <a:pt x="16" y="4"/>
                    <a:pt x="17" y="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4"/>
                    <a:pt x="43" y="22"/>
                    <a:pt x="41" y="2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0"/>
                    <a:pt x="11" y="0"/>
                    <a:pt x="10" y="0"/>
                  </a:cubicBezTo>
                  <a:cubicBezTo>
                    <a:pt x="7" y="0"/>
                    <a:pt x="5" y="1"/>
                    <a:pt x="3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8"/>
                    <a:pt x="0" y="13"/>
                    <a:pt x="4" y="15"/>
                  </a:cubicBezTo>
                  <a:cubicBezTo>
                    <a:pt x="3" y="13"/>
                    <a:pt x="3" y="10"/>
                    <a:pt x="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4" name="Freeform 78"/>
            <p:cNvSpPr>
              <a:spLocks/>
            </p:cNvSpPr>
            <p:nvPr/>
          </p:nvSpPr>
          <p:spPr bwMode="auto">
            <a:xfrm>
              <a:off x="1751542" y="5502866"/>
              <a:ext cx="128588" cy="76200"/>
            </a:xfrm>
            <a:custGeom>
              <a:avLst/>
              <a:gdLst>
                <a:gd name="T0" fmla="*/ 5 w 44"/>
                <a:gd name="T1" fmla="*/ 9 h 26"/>
                <a:gd name="T2" fmla="*/ 6 w 44"/>
                <a:gd name="T3" fmla="*/ 7 h 26"/>
                <a:gd name="T4" fmla="*/ 12 w 44"/>
                <a:gd name="T5" fmla="*/ 4 h 26"/>
                <a:gd name="T6" fmla="*/ 17 w 44"/>
                <a:gd name="T7" fmla="*/ 6 h 26"/>
                <a:gd name="T8" fmla="*/ 44 w 44"/>
                <a:gd name="T9" fmla="*/ 25 h 26"/>
                <a:gd name="T10" fmla="*/ 44 w 44"/>
                <a:gd name="T11" fmla="*/ 26 h 26"/>
                <a:gd name="T12" fmla="*/ 42 w 44"/>
                <a:gd name="T13" fmla="*/ 21 h 26"/>
                <a:gd name="T14" fmla="*/ 15 w 44"/>
                <a:gd name="T15" fmla="*/ 2 h 26"/>
                <a:gd name="T16" fmla="*/ 10 w 44"/>
                <a:gd name="T17" fmla="*/ 0 h 26"/>
                <a:gd name="T18" fmla="*/ 3 w 44"/>
                <a:gd name="T19" fmla="*/ 3 h 26"/>
                <a:gd name="T20" fmla="*/ 2 w 44"/>
                <a:gd name="T21" fmla="*/ 5 h 26"/>
                <a:gd name="T22" fmla="*/ 4 w 44"/>
                <a:gd name="T23" fmla="*/ 16 h 26"/>
                <a:gd name="T24" fmla="*/ 5 w 44"/>
                <a:gd name="T25" fmla="*/ 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26">
                  <a:moveTo>
                    <a:pt x="5" y="9"/>
                  </a:moveTo>
                  <a:cubicBezTo>
                    <a:pt x="6" y="7"/>
                    <a:pt x="6" y="7"/>
                    <a:pt x="6" y="7"/>
                  </a:cubicBezTo>
                  <a:cubicBezTo>
                    <a:pt x="7" y="5"/>
                    <a:pt x="10" y="4"/>
                    <a:pt x="12" y="4"/>
                  </a:cubicBezTo>
                  <a:cubicBezTo>
                    <a:pt x="14" y="4"/>
                    <a:pt x="16" y="5"/>
                    <a:pt x="17" y="6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24"/>
                    <a:pt x="43" y="23"/>
                    <a:pt x="42" y="21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3" y="1"/>
                    <a:pt x="11" y="0"/>
                    <a:pt x="10" y="0"/>
                  </a:cubicBezTo>
                  <a:cubicBezTo>
                    <a:pt x="7" y="0"/>
                    <a:pt x="5" y="1"/>
                    <a:pt x="3" y="3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0" y="8"/>
                    <a:pt x="0" y="13"/>
                    <a:pt x="4" y="16"/>
                  </a:cubicBezTo>
                  <a:cubicBezTo>
                    <a:pt x="3" y="13"/>
                    <a:pt x="3" y="11"/>
                    <a:pt x="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153" name="Grupo 152"/>
          <p:cNvGrpSpPr/>
          <p:nvPr/>
        </p:nvGrpSpPr>
        <p:grpSpPr>
          <a:xfrm flipV="1">
            <a:off x="5785344" y="1816691"/>
            <a:ext cx="649565" cy="697725"/>
            <a:chOff x="4275138" y="4314825"/>
            <a:chExt cx="877888" cy="942975"/>
          </a:xfrm>
          <a:solidFill>
            <a:srgbClr val="73503F"/>
          </a:solidFill>
        </p:grpSpPr>
        <p:sp>
          <p:nvSpPr>
            <p:cNvPr id="154" name="Freeform 125"/>
            <p:cNvSpPr>
              <a:spLocks/>
            </p:cNvSpPr>
            <p:nvPr/>
          </p:nvSpPr>
          <p:spPr bwMode="auto">
            <a:xfrm>
              <a:off x="4716463" y="4657725"/>
              <a:ext cx="320675" cy="76200"/>
            </a:xfrm>
            <a:custGeom>
              <a:avLst/>
              <a:gdLst>
                <a:gd name="T0" fmla="*/ 104 w 109"/>
                <a:gd name="T1" fmla="*/ 1 h 26"/>
                <a:gd name="T2" fmla="*/ 109 w 109"/>
                <a:gd name="T3" fmla="*/ 5 h 26"/>
                <a:gd name="T4" fmla="*/ 64 w 109"/>
                <a:gd name="T5" fmla="*/ 25 h 26"/>
                <a:gd name="T6" fmla="*/ 26 w 109"/>
                <a:gd name="T7" fmla="*/ 15 h 26"/>
                <a:gd name="T8" fmla="*/ 0 w 109"/>
                <a:gd name="T9" fmla="*/ 8 h 26"/>
                <a:gd name="T10" fmla="*/ 0 w 109"/>
                <a:gd name="T11" fmla="*/ 1 h 26"/>
                <a:gd name="T12" fmla="*/ 29 w 109"/>
                <a:gd name="T13" fmla="*/ 9 h 26"/>
                <a:gd name="T14" fmla="*/ 64 w 109"/>
                <a:gd name="T15" fmla="*/ 19 h 26"/>
                <a:gd name="T16" fmla="*/ 104 w 109"/>
                <a:gd name="T17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" h="26">
                  <a:moveTo>
                    <a:pt x="104" y="1"/>
                  </a:moveTo>
                  <a:cubicBezTo>
                    <a:pt x="109" y="5"/>
                    <a:pt x="109" y="5"/>
                    <a:pt x="109" y="5"/>
                  </a:cubicBezTo>
                  <a:cubicBezTo>
                    <a:pt x="99" y="19"/>
                    <a:pt x="83" y="26"/>
                    <a:pt x="64" y="25"/>
                  </a:cubicBezTo>
                  <a:cubicBezTo>
                    <a:pt x="47" y="25"/>
                    <a:pt x="36" y="20"/>
                    <a:pt x="26" y="15"/>
                  </a:cubicBezTo>
                  <a:cubicBezTo>
                    <a:pt x="18" y="11"/>
                    <a:pt x="11" y="7"/>
                    <a:pt x="0" y="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2" y="0"/>
                    <a:pt x="20" y="4"/>
                    <a:pt x="29" y="9"/>
                  </a:cubicBezTo>
                  <a:cubicBezTo>
                    <a:pt x="39" y="13"/>
                    <a:pt x="48" y="18"/>
                    <a:pt x="64" y="19"/>
                  </a:cubicBezTo>
                  <a:cubicBezTo>
                    <a:pt x="81" y="19"/>
                    <a:pt x="95" y="13"/>
                    <a:pt x="10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5" name="Freeform 126"/>
            <p:cNvSpPr>
              <a:spLocks/>
            </p:cNvSpPr>
            <p:nvPr/>
          </p:nvSpPr>
          <p:spPr bwMode="auto">
            <a:xfrm>
              <a:off x="4389438" y="4657725"/>
              <a:ext cx="322263" cy="76200"/>
            </a:xfrm>
            <a:custGeom>
              <a:avLst/>
              <a:gdLst>
                <a:gd name="T0" fmla="*/ 6 w 110"/>
                <a:gd name="T1" fmla="*/ 1 h 26"/>
                <a:gd name="T2" fmla="*/ 46 w 110"/>
                <a:gd name="T3" fmla="*/ 19 h 26"/>
                <a:gd name="T4" fmla="*/ 80 w 110"/>
                <a:gd name="T5" fmla="*/ 9 h 26"/>
                <a:gd name="T6" fmla="*/ 110 w 110"/>
                <a:gd name="T7" fmla="*/ 1 h 26"/>
                <a:gd name="T8" fmla="*/ 109 w 110"/>
                <a:gd name="T9" fmla="*/ 8 h 26"/>
                <a:gd name="T10" fmla="*/ 83 w 110"/>
                <a:gd name="T11" fmla="*/ 15 h 26"/>
                <a:gd name="T12" fmla="*/ 46 w 110"/>
                <a:gd name="T13" fmla="*/ 25 h 26"/>
                <a:gd name="T14" fmla="*/ 0 w 110"/>
                <a:gd name="T15" fmla="*/ 5 h 26"/>
                <a:gd name="T16" fmla="*/ 6 w 110"/>
                <a:gd name="T17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" h="26">
                  <a:moveTo>
                    <a:pt x="6" y="1"/>
                  </a:moveTo>
                  <a:cubicBezTo>
                    <a:pt x="15" y="13"/>
                    <a:pt x="29" y="19"/>
                    <a:pt x="46" y="19"/>
                  </a:cubicBezTo>
                  <a:cubicBezTo>
                    <a:pt x="61" y="18"/>
                    <a:pt x="71" y="13"/>
                    <a:pt x="80" y="9"/>
                  </a:cubicBezTo>
                  <a:cubicBezTo>
                    <a:pt x="89" y="4"/>
                    <a:pt x="98" y="0"/>
                    <a:pt x="110" y="1"/>
                  </a:cubicBezTo>
                  <a:cubicBezTo>
                    <a:pt x="109" y="8"/>
                    <a:pt x="109" y="8"/>
                    <a:pt x="109" y="8"/>
                  </a:cubicBezTo>
                  <a:cubicBezTo>
                    <a:pt x="99" y="7"/>
                    <a:pt x="92" y="11"/>
                    <a:pt x="83" y="15"/>
                  </a:cubicBezTo>
                  <a:cubicBezTo>
                    <a:pt x="74" y="20"/>
                    <a:pt x="63" y="25"/>
                    <a:pt x="46" y="25"/>
                  </a:cubicBezTo>
                  <a:cubicBezTo>
                    <a:pt x="27" y="26"/>
                    <a:pt x="10" y="19"/>
                    <a:pt x="0" y="5"/>
                  </a:cubicBezTo>
                  <a:lnTo>
                    <a:pt x="6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6" name="Freeform 127"/>
            <p:cNvSpPr>
              <a:spLocks/>
            </p:cNvSpPr>
            <p:nvPr/>
          </p:nvSpPr>
          <p:spPr bwMode="auto">
            <a:xfrm>
              <a:off x="4389438" y="4651375"/>
              <a:ext cx="122238" cy="339725"/>
            </a:xfrm>
            <a:custGeom>
              <a:avLst/>
              <a:gdLst>
                <a:gd name="T0" fmla="*/ 38 w 42"/>
                <a:gd name="T1" fmla="*/ 116 h 116"/>
                <a:gd name="T2" fmla="*/ 36 w 42"/>
                <a:gd name="T3" fmla="*/ 114 h 116"/>
                <a:gd name="T4" fmla="*/ 1 w 42"/>
                <a:gd name="T5" fmla="*/ 4 h 116"/>
                <a:gd name="T6" fmla="*/ 3 w 42"/>
                <a:gd name="T7" fmla="*/ 0 h 116"/>
                <a:gd name="T8" fmla="*/ 7 w 42"/>
                <a:gd name="T9" fmla="*/ 2 h 116"/>
                <a:gd name="T10" fmla="*/ 41 w 42"/>
                <a:gd name="T11" fmla="*/ 112 h 116"/>
                <a:gd name="T12" fmla="*/ 39 w 42"/>
                <a:gd name="T13" fmla="*/ 116 h 116"/>
                <a:gd name="T14" fmla="*/ 38 w 42"/>
                <a:gd name="T15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116">
                  <a:moveTo>
                    <a:pt x="38" y="116"/>
                  </a:moveTo>
                  <a:cubicBezTo>
                    <a:pt x="37" y="116"/>
                    <a:pt x="36" y="115"/>
                    <a:pt x="36" y="11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2"/>
                    <a:pt x="1" y="1"/>
                    <a:pt x="3" y="0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2" y="114"/>
                    <a:pt x="41" y="115"/>
                    <a:pt x="39" y="116"/>
                  </a:cubicBezTo>
                  <a:cubicBezTo>
                    <a:pt x="39" y="116"/>
                    <a:pt x="39" y="116"/>
                    <a:pt x="38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7" name="Freeform 128"/>
            <p:cNvSpPr>
              <a:spLocks/>
            </p:cNvSpPr>
            <p:nvPr/>
          </p:nvSpPr>
          <p:spPr bwMode="auto">
            <a:xfrm>
              <a:off x="4275138" y="4976813"/>
              <a:ext cx="236538" cy="107950"/>
            </a:xfrm>
            <a:custGeom>
              <a:avLst/>
              <a:gdLst>
                <a:gd name="T0" fmla="*/ 0 w 81"/>
                <a:gd name="T1" fmla="*/ 0 h 37"/>
                <a:gd name="T2" fmla="*/ 41 w 81"/>
                <a:gd name="T3" fmla="*/ 37 h 37"/>
                <a:gd name="T4" fmla="*/ 81 w 81"/>
                <a:gd name="T5" fmla="*/ 0 h 37"/>
                <a:gd name="T6" fmla="*/ 0 w 81"/>
                <a:gd name="T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37">
                  <a:moveTo>
                    <a:pt x="0" y="0"/>
                  </a:moveTo>
                  <a:cubicBezTo>
                    <a:pt x="0" y="20"/>
                    <a:pt x="19" y="37"/>
                    <a:pt x="41" y="37"/>
                  </a:cubicBezTo>
                  <a:cubicBezTo>
                    <a:pt x="63" y="37"/>
                    <a:pt x="81" y="20"/>
                    <a:pt x="8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8" name="Freeform 129"/>
            <p:cNvSpPr>
              <a:spLocks/>
            </p:cNvSpPr>
            <p:nvPr/>
          </p:nvSpPr>
          <p:spPr bwMode="auto">
            <a:xfrm>
              <a:off x="4292601" y="4987925"/>
              <a:ext cx="87313" cy="73025"/>
            </a:xfrm>
            <a:custGeom>
              <a:avLst/>
              <a:gdLst>
                <a:gd name="T0" fmla="*/ 18 w 30"/>
                <a:gd name="T1" fmla="*/ 0 h 25"/>
                <a:gd name="T2" fmla="*/ 0 w 30"/>
                <a:gd name="T3" fmla="*/ 0 h 25"/>
                <a:gd name="T4" fmla="*/ 28 w 30"/>
                <a:gd name="T5" fmla="*/ 25 h 25"/>
                <a:gd name="T6" fmla="*/ 30 w 30"/>
                <a:gd name="T7" fmla="*/ 25 h 25"/>
                <a:gd name="T8" fmla="*/ 18 w 30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5">
                  <a:moveTo>
                    <a:pt x="1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4"/>
                    <a:pt x="13" y="25"/>
                    <a:pt x="28" y="25"/>
                  </a:cubicBezTo>
                  <a:cubicBezTo>
                    <a:pt x="28" y="25"/>
                    <a:pt x="29" y="25"/>
                    <a:pt x="30" y="25"/>
                  </a:cubicBezTo>
                  <a:cubicBezTo>
                    <a:pt x="23" y="19"/>
                    <a:pt x="19" y="10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9" name="Freeform 130"/>
            <p:cNvSpPr>
              <a:spLocks/>
            </p:cNvSpPr>
            <p:nvPr/>
          </p:nvSpPr>
          <p:spPr bwMode="auto">
            <a:xfrm>
              <a:off x="4275138" y="4651375"/>
              <a:ext cx="122238" cy="339725"/>
            </a:xfrm>
            <a:custGeom>
              <a:avLst/>
              <a:gdLst>
                <a:gd name="T0" fmla="*/ 3 w 42"/>
                <a:gd name="T1" fmla="*/ 116 h 116"/>
                <a:gd name="T2" fmla="*/ 3 w 42"/>
                <a:gd name="T3" fmla="*/ 116 h 116"/>
                <a:gd name="T4" fmla="*/ 1 w 42"/>
                <a:gd name="T5" fmla="*/ 112 h 116"/>
                <a:gd name="T6" fmla="*/ 35 w 42"/>
                <a:gd name="T7" fmla="*/ 2 h 116"/>
                <a:gd name="T8" fmla="*/ 39 w 42"/>
                <a:gd name="T9" fmla="*/ 0 h 116"/>
                <a:gd name="T10" fmla="*/ 41 w 42"/>
                <a:gd name="T11" fmla="*/ 4 h 116"/>
                <a:gd name="T12" fmla="*/ 6 w 42"/>
                <a:gd name="T13" fmla="*/ 114 h 116"/>
                <a:gd name="T14" fmla="*/ 3 w 42"/>
                <a:gd name="T15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116">
                  <a:moveTo>
                    <a:pt x="3" y="116"/>
                  </a:moveTo>
                  <a:cubicBezTo>
                    <a:pt x="3" y="116"/>
                    <a:pt x="3" y="116"/>
                    <a:pt x="3" y="116"/>
                  </a:cubicBezTo>
                  <a:cubicBezTo>
                    <a:pt x="1" y="115"/>
                    <a:pt x="0" y="114"/>
                    <a:pt x="1" y="11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6" y="1"/>
                    <a:pt x="38" y="0"/>
                    <a:pt x="39" y="0"/>
                  </a:cubicBezTo>
                  <a:cubicBezTo>
                    <a:pt x="41" y="1"/>
                    <a:pt x="42" y="2"/>
                    <a:pt x="41" y="4"/>
                  </a:cubicBezTo>
                  <a:cubicBezTo>
                    <a:pt x="6" y="114"/>
                    <a:pt x="6" y="114"/>
                    <a:pt x="6" y="114"/>
                  </a:cubicBezTo>
                  <a:cubicBezTo>
                    <a:pt x="6" y="115"/>
                    <a:pt x="5" y="116"/>
                    <a:pt x="3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0" name="Oval 131"/>
            <p:cNvSpPr>
              <a:spLocks noChangeArrowheads="1"/>
            </p:cNvSpPr>
            <p:nvPr/>
          </p:nvSpPr>
          <p:spPr bwMode="auto">
            <a:xfrm>
              <a:off x="4362451" y="4638675"/>
              <a:ext cx="61913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1" name="Oval 132"/>
            <p:cNvSpPr>
              <a:spLocks noChangeArrowheads="1"/>
            </p:cNvSpPr>
            <p:nvPr/>
          </p:nvSpPr>
          <p:spPr bwMode="auto">
            <a:xfrm>
              <a:off x="4379913" y="4654550"/>
              <a:ext cx="26988" cy="285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2" name="Freeform 133"/>
            <p:cNvSpPr>
              <a:spLocks/>
            </p:cNvSpPr>
            <p:nvPr/>
          </p:nvSpPr>
          <p:spPr bwMode="auto">
            <a:xfrm>
              <a:off x="4913313" y="4976813"/>
              <a:ext cx="239713" cy="107950"/>
            </a:xfrm>
            <a:custGeom>
              <a:avLst/>
              <a:gdLst>
                <a:gd name="T0" fmla="*/ 0 w 82"/>
                <a:gd name="T1" fmla="*/ 0 h 37"/>
                <a:gd name="T2" fmla="*/ 41 w 82"/>
                <a:gd name="T3" fmla="*/ 37 h 37"/>
                <a:gd name="T4" fmla="*/ 82 w 82"/>
                <a:gd name="T5" fmla="*/ 0 h 37"/>
                <a:gd name="T6" fmla="*/ 0 w 82"/>
                <a:gd name="T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37">
                  <a:moveTo>
                    <a:pt x="0" y="0"/>
                  </a:moveTo>
                  <a:cubicBezTo>
                    <a:pt x="1" y="20"/>
                    <a:pt x="19" y="37"/>
                    <a:pt x="41" y="37"/>
                  </a:cubicBezTo>
                  <a:cubicBezTo>
                    <a:pt x="63" y="37"/>
                    <a:pt x="81" y="20"/>
                    <a:pt x="82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3" name="Freeform 134"/>
            <p:cNvSpPr>
              <a:spLocks/>
            </p:cNvSpPr>
            <p:nvPr/>
          </p:nvSpPr>
          <p:spPr bwMode="auto">
            <a:xfrm>
              <a:off x="4933951" y="4987925"/>
              <a:ext cx="84138" cy="73025"/>
            </a:xfrm>
            <a:custGeom>
              <a:avLst/>
              <a:gdLst>
                <a:gd name="T0" fmla="*/ 18 w 29"/>
                <a:gd name="T1" fmla="*/ 0 h 25"/>
                <a:gd name="T2" fmla="*/ 0 w 29"/>
                <a:gd name="T3" fmla="*/ 0 h 25"/>
                <a:gd name="T4" fmla="*/ 27 w 29"/>
                <a:gd name="T5" fmla="*/ 25 h 25"/>
                <a:gd name="T6" fmla="*/ 29 w 29"/>
                <a:gd name="T7" fmla="*/ 25 h 25"/>
                <a:gd name="T8" fmla="*/ 18 w 29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5">
                  <a:moveTo>
                    <a:pt x="1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"/>
                    <a:pt x="12" y="25"/>
                    <a:pt x="27" y="25"/>
                  </a:cubicBezTo>
                  <a:cubicBezTo>
                    <a:pt x="28" y="25"/>
                    <a:pt x="28" y="25"/>
                    <a:pt x="29" y="25"/>
                  </a:cubicBezTo>
                  <a:cubicBezTo>
                    <a:pt x="23" y="19"/>
                    <a:pt x="19" y="10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4" name="Freeform 135"/>
            <p:cNvSpPr>
              <a:spLocks/>
            </p:cNvSpPr>
            <p:nvPr/>
          </p:nvSpPr>
          <p:spPr bwMode="auto">
            <a:xfrm>
              <a:off x="4913313" y="4651375"/>
              <a:ext cx="123825" cy="339725"/>
            </a:xfrm>
            <a:custGeom>
              <a:avLst/>
              <a:gdLst>
                <a:gd name="T0" fmla="*/ 4 w 42"/>
                <a:gd name="T1" fmla="*/ 116 h 116"/>
                <a:gd name="T2" fmla="*/ 3 w 42"/>
                <a:gd name="T3" fmla="*/ 116 h 116"/>
                <a:gd name="T4" fmla="*/ 1 w 42"/>
                <a:gd name="T5" fmla="*/ 112 h 116"/>
                <a:gd name="T6" fmla="*/ 36 w 42"/>
                <a:gd name="T7" fmla="*/ 2 h 116"/>
                <a:gd name="T8" fmla="*/ 39 w 42"/>
                <a:gd name="T9" fmla="*/ 0 h 116"/>
                <a:gd name="T10" fmla="*/ 41 w 42"/>
                <a:gd name="T11" fmla="*/ 4 h 116"/>
                <a:gd name="T12" fmla="*/ 7 w 42"/>
                <a:gd name="T13" fmla="*/ 114 h 116"/>
                <a:gd name="T14" fmla="*/ 4 w 42"/>
                <a:gd name="T15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116">
                  <a:moveTo>
                    <a:pt x="4" y="116"/>
                  </a:moveTo>
                  <a:cubicBezTo>
                    <a:pt x="3" y="116"/>
                    <a:pt x="3" y="116"/>
                    <a:pt x="3" y="116"/>
                  </a:cubicBezTo>
                  <a:cubicBezTo>
                    <a:pt x="1" y="115"/>
                    <a:pt x="0" y="114"/>
                    <a:pt x="1" y="11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1"/>
                    <a:pt x="38" y="0"/>
                    <a:pt x="39" y="0"/>
                  </a:cubicBezTo>
                  <a:cubicBezTo>
                    <a:pt x="41" y="1"/>
                    <a:pt x="42" y="2"/>
                    <a:pt x="41" y="4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6" y="115"/>
                    <a:pt x="5" y="116"/>
                    <a:pt x="4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5" name="Freeform 136"/>
            <p:cNvSpPr>
              <a:spLocks/>
            </p:cNvSpPr>
            <p:nvPr/>
          </p:nvSpPr>
          <p:spPr bwMode="auto">
            <a:xfrm>
              <a:off x="5030788" y="4651375"/>
              <a:ext cx="120650" cy="339725"/>
            </a:xfrm>
            <a:custGeom>
              <a:avLst/>
              <a:gdLst>
                <a:gd name="T0" fmla="*/ 38 w 41"/>
                <a:gd name="T1" fmla="*/ 116 h 116"/>
                <a:gd name="T2" fmla="*/ 35 w 41"/>
                <a:gd name="T3" fmla="*/ 114 h 116"/>
                <a:gd name="T4" fmla="*/ 0 w 41"/>
                <a:gd name="T5" fmla="*/ 4 h 116"/>
                <a:gd name="T6" fmla="*/ 2 w 41"/>
                <a:gd name="T7" fmla="*/ 0 h 116"/>
                <a:gd name="T8" fmla="*/ 6 w 41"/>
                <a:gd name="T9" fmla="*/ 2 h 116"/>
                <a:gd name="T10" fmla="*/ 41 w 41"/>
                <a:gd name="T11" fmla="*/ 112 h 116"/>
                <a:gd name="T12" fmla="*/ 39 w 41"/>
                <a:gd name="T13" fmla="*/ 116 h 116"/>
                <a:gd name="T14" fmla="*/ 38 w 41"/>
                <a:gd name="T15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116">
                  <a:moveTo>
                    <a:pt x="38" y="116"/>
                  </a:moveTo>
                  <a:cubicBezTo>
                    <a:pt x="36" y="116"/>
                    <a:pt x="35" y="115"/>
                    <a:pt x="35" y="11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0" y="1"/>
                    <a:pt x="2" y="0"/>
                  </a:cubicBezTo>
                  <a:cubicBezTo>
                    <a:pt x="4" y="0"/>
                    <a:pt x="5" y="1"/>
                    <a:pt x="6" y="2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4"/>
                    <a:pt x="40" y="115"/>
                    <a:pt x="39" y="116"/>
                  </a:cubicBezTo>
                  <a:cubicBezTo>
                    <a:pt x="38" y="116"/>
                    <a:pt x="38" y="116"/>
                    <a:pt x="38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6" name="Oval 137"/>
            <p:cNvSpPr>
              <a:spLocks noChangeArrowheads="1"/>
            </p:cNvSpPr>
            <p:nvPr/>
          </p:nvSpPr>
          <p:spPr bwMode="auto">
            <a:xfrm>
              <a:off x="5003801" y="4638675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7" name="Oval 138"/>
            <p:cNvSpPr>
              <a:spLocks noChangeArrowheads="1"/>
            </p:cNvSpPr>
            <p:nvPr/>
          </p:nvSpPr>
          <p:spPr bwMode="auto">
            <a:xfrm>
              <a:off x="5018088" y="4654550"/>
              <a:ext cx="26988" cy="285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8" name="Rectangle 139"/>
            <p:cNvSpPr>
              <a:spLocks noChangeArrowheads="1"/>
            </p:cNvSpPr>
            <p:nvPr/>
          </p:nvSpPr>
          <p:spPr bwMode="auto">
            <a:xfrm>
              <a:off x="4594226" y="4548188"/>
              <a:ext cx="236538" cy="349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9" name="Oval 140"/>
            <p:cNvSpPr>
              <a:spLocks noChangeArrowheads="1"/>
            </p:cNvSpPr>
            <p:nvPr/>
          </p:nvSpPr>
          <p:spPr bwMode="auto">
            <a:xfrm>
              <a:off x="4559301" y="4537075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0" name="Oval 141"/>
            <p:cNvSpPr>
              <a:spLocks noChangeArrowheads="1"/>
            </p:cNvSpPr>
            <p:nvPr/>
          </p:nvSpPr>
          <p:spPr bwMode="auto">
            <a:xfrm>
              <a:off x="4805363" y="4537075"/>
              <a:ext cx="60325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1" name="Oval 142"/>
            <p:cNvSpPr>
              <a:spLocks noChangeArrowheads="1"/>
            </p:cNvSpPr>
            <p:nvPr/>
          </p:nvSpPr>
          <p:spPr bwMode="auto">
            <a:xfrm>
              <a:off x="4678363" y="4314825"/>
              <a:ext cx="65088" cy="635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2" name="Freeform 143"/>
            <p:cNvSpPr>
              <a:spLocks/>
            </p:cNvSpPr>
            <p:nvPr/>
          </p:nvSpPr>
          <p:spPr bwMode="auto">
            <a:xfrm>
              <a:off x="4673601" y="4346575"/>
              <a:ext cx="77788" cy="180975"/>
            </a:xfrm>
            <a:custGeom>
              <a:avLst/>
              <a:gdLst>
                <a:gd name="T0" fmla="*/ 49 w 49"/>
                <a:gd name="T1" fmla="*/ 114 h 114"/>
                <a:gd name="T2" fmla="*/ 0 w 49"/>
                <a:gd name="T3" fmla="*/ 114 h 114"/>
                <a:gd name="T4" fmla="*/ 13 w 49"/>
                <a:gd name="T5" fmla="*/ 0 h 114"/>
                <a:gd name="T6" fmla="*/ 37 w 49"/>
                <a:gd name="T7" fmla="*/ 0 h 114"/>
                <a:gd name="T8" fmla="*/ 49 w 49"/>
                <a:gd name="T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114">
                  <a:moveTo>
                    <a:pt x="49" y="114"/>
                  </a:moveTo>
                  <a:lnTo>
                    <a:pt x="0" y="114"/>
                  </a:lnTo>
                  <a:lnTo>
                    <a:pt x="13" y="0"/>
                  </a:lnTo>
                  <a:lnTo>
                    <a:pt x="37" y="0"/>
                  </a:lnTo>
                  <a:lnTo>
                    <a:pt x="49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3" name="Freeform 144"/>
            <p:cNvSpPr>
              <a:spLocks/>
            </p:cNvSpPr>
            <p:nvPr/>
          </p:nvSpPr>
          <p:spPr bwMode="auto">
            <a:xfrm>
              <a:off x="4670426" y="4603750"/>
              <a:ext cx="80963" cy="654050"/>
            </a:xfrm>
            <a:custGeom>
              <a:avLst/>
              <a:gdLst>
                <a:gd name="T0" fmla="*/ 44 w 51"/>
                <a:gd name="T1" fmla="*/ 364 h 412"/>
                <a:gd name="T2" fmla="*/ 26 w 51"/>
                <a:gd name="T3" fmla="*/ 412 h 412"/>
                <a:gd name="T4" fmla="*/ 7 w 51"/>
                <a:gd name="T5" fmla="*/ 364 h 412"/>
                <a:gd name="T6" fmla="*/ 0 w 51"/>
                <a:gd name="T7" fmla="*/ 0 h 412"/>
                <a:gd name="T8" fmla="*/ 26 w 51"/>
                <a:gd name="T9" fmla="*/ 0 h 412"/>
                <a:gd name="T10" fmla="*/ 51 w 51"/>
                <a:gd name="T11" fmla="*/ 0 h 412"/>
                <a:gd name="T12" fmla="*/ 44 w 51"/>
                <a:gd name="T13" fmla="*/ 364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412">
                  <a:moveTo>
                    <a:pt x="44" y="364"/>
                  </a:moveTo>
                  <a:lnTo>
                    <a:pt x="26" y="412"/>
                  </a:lnTo>
                  <a:lnTo>
                    <a:pt x="7" y="364"/>
                  </a:lnTo>
                  <a:lnTo>
                    <a:pt x="0" y="0"/>
                  </a:lnTo>
                  <a:lnTo>
                    <a:pt x="26" y="0"/>
                  </a:lnTo>
                  <a:lnTo>
                    <a:pt x="51" y="0"/>
                  </a:lnTo>
                  <a:lnTo>
                    <a:pt x="44" y="3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4" name="Freeform 145"/>
            <p:cNvSpPr>
              <a:spLocks/>
            </p:cNvSpPr>
            <p:nvPr/>
          </p:nvSpPr>
          <p:spPr bwMode="auto">
            <a:xfrm>
              <a:off x="4681538" y="4613275"/>
              <a:ext cx="30163" cy="612775"/>
            </a:xfrm>
            <a:custGeom>
              <a:avLst/>
              <a:gdLst>
                <a:gd name="T0" fmla="*/ 19 w 19"/>
                <a:gd name="T1" fmla="*/ 0 h 386"/>
                <a:gd name="T2" fmla="*/ 0 w 19"/>
                <a:gd name="T3" fmla="*/ 0 h 386"/>
                <a:gd name="T4" fmla="*/ 6 w 19"/>
                <a:gd name="T5" fmla="*/ 356 h 386"/>
                <a:gd name="T6" fmla="*/ 19 w 19"/>
                <a:gd name="T7" fmla="*/ 386 h 386"/>
                <a:gd name="T8" fmla="*/ 19 w 19"/>
                <a:gd name="T9" fmla="*/ 0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386">
                  <a:moveTo>
                    <a:pt x="19" y="0"/>
                  </a:moveTo>
                  <a:lnTo>
                    <a:pt x="0" y="0"/>
                  </a:lnTo>
                  <a:lnTo>
                    <a:pt x="6" y="356"/>
                  </a:lnTo>
                  <a:lnTo>
                    <a:pt x="19" y="386"/>
                  </a:lnTo>
                  <a:lnTo>
                    <a:pt x="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4818" y="2883941"/>
            <a:ext cx="1712013" cy="178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08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COLOR-A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-A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-A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3572</TotalTime>
  <Words>4404</Words>
  <Application>Microsoft Office PowerPoint</Application>
  <PresentationFormat>Panorámica</PresentationFormat>
  <Paragraphs>531</Paragraphs>
  <Slides>50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50</vt:i4>
      </vt:variant>
    </vt:vector>
  </HeadingPairs>
  <TitlesOfParts>
    <vt:vector size="59" baseType="lpstr">
      <vt:lpstr>Arial Unicode MS</vt:lpstr>
      <vt:lpstr>FZShuTi</vt:lpstr>
      <vt:lpstr>HY견명조</vt:lpstr>
      <vt:lpstr>Arial</vt:lpstr>
      <vt:lpstr>Calibri</vt:lpstr>
      <vt:lpstr>Wingdings</vt:lpstr>
      <vt:lpstr>Cover and End Slide Master</vt:lpstr>
      <vt:lpstr>Contents Slide Master</vt:lpstr>
      <vt:lpstr>Section Break Slide 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Presentation Designed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sgrym</dc:creator>
  <cp:lastModifiedBy>ADMIN</cp:lastModifiedBy>
  <cp:revision>210</cp:revision>
  <dcterms:created xsi:type="dcterms:W3CDTF">2019-01-14T06:35:35Z</dcterms:created>
  <dcterms:modified xsi:type="dcterms:W3CDTF">2022-01-12T23:12:11Z</dcterms:modified>
</cp:coreProperties>
</file>